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2" r:id="rId2"/>
    <p:sldId id="257" r:id="rId3"/>
    <p:sldId id="485" r:id="rId4"/>
    <p:sldId id="486" r:id="rId5"/>
    <p:sldId id="1201" r:id="rId6"/>
    <p:sldId id="310" r:id="rId7"/>
    <p:sldId id="379" r:id="rId8"/>
    <p:sldId id="348" r:id="rId9"/>
    <p:sldId id="327" r:id="rId10"/>
    <p:sldId id="328" r:id="rId11"/>
    <p:sldId id="329" r:id="rId12"/>
    <p:sldId id="330" r:id="rId13"/>
    <p:sldId id="326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  <p:sldId id="1040" r:id="rId25"/>
    <p:sldId id="423" r:id="rId26"/>
    <p:sldId id="424" r:id="rId27"/>
    <p:sldId id="426" r:id="rId28"/>
    <p:sldId id="427" r:id="rId29"/>
    <p:sldId id="384" r:id="rId30"/>
    <p:sldId id="387" r:id="rId31"/>
    <p:sldId id="390" r:id="rId32"/>
    <p:sldId id="392" r:id="rId33"/>
    <p:sldId id="393" r:id="rId34"/>
    <p:sldId id="394" r:id="rId35"/>
    <p:sldId id="395" r:id="rId3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3227" autoAdjust="0"/>
  </p:normalViewPr>
  <p:slideViewPr>
    <p:cSldViewPr snapToGrid="0">
      <p:cViewPr varScale="1">
        <p:scale>
          <a:sx n="105" d="100"/>
          <a:sy n="105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2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18257,'0'0'6097,"-1"12"-5003,-6 53 300,-20 236 2104,20-98-9169,-3-245-4638,-4 2-1777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 15791,'0'0'7212,"-1"14"-6785,0 9-151,-3 235 1979,4-254-2194,0 1-1,0-1 1,1 0 0,-1 0 0,1 1 0,0-1 0,0 0 0,0 0 0,1 0 0,0 0 0,0 0 0,0 0 0,0-1 0,0 1 0,1 0 0,-1-1 0,1 0 0,0 0 0,5 4 0,-5-5-3,1 0 0,0 0 0,0 0 0,0-1 0,0 0 0,0 0 0,0 0 1,0 0-1,0-1 0,0 1 0,1-1 0,-1 0 0,0 0 0,0-1 0,0 1 1,0-1-1,1 0 0,-1 0 0,0 0 0,4-3 0,6-2 238,0-1 0,-1-1 0,0 0 0,0 0 0,-1-1 0,0-1-1,-1 0 1,20-23 0,-7 5 57,-2-1-1,31-52 1,-42 62-151,-2-1 0,10-30 0,-7 18-210,-23 70-46,1 0 0,3 0 0,0 0-1,3 1 1,1 0 0,4 69 0,-1-102 55,1 0 0,-1 0-1,1 0 1,1 0 0,-1-1 0,1 1 0,0 0-1,0-1 1,1 1 0,-1-1 0,1 0 0,0 0 0,1 0-1,-1 0 1,1 0 0,0-1 0,6 6 0,-6-7 6,1 0 1,-1 0-1,1-1 1,0 0-1,0 1 1,0-2-1,0 1 1,0 0-1,1-1 1,-1 0 0,0 0-1,1-1 1,-1 0-1,1 1 1,-1-2-1,0 1 1,1-1-1,-1 0 1,8-2-1,-2 0 7,0-1-1,0-1 0,-1 0 0,0 0 1,1-1-1,-2 0 0,1-1 0,-1 0 1,0-1-1,0 0 0,-1 0 1,0-1-1,0 0 0,6-11 0,-1 1-4,-1-1 0,0 0 0,-2-1 0,-1 0 0,0 0 0,7-30 0,-9 14-9,-2 1 0,-1-1 0,-2-61 0,-7 74-1108,5 24 1025,0 0-1,-1 0 0,1 0 0,0 0 0,-1 0 1,1 0-1,-1 0 0,1 0 0,0 0 0,-1 0 1,1 0-1,-1 1 0,1-1 0,0 0 0,-1 0 1,1 0-1,0 1 0,0-1 0,-1 0 1,1 0-1,0 1 0,-1-1 0,1 0 0,0 1 1,0-1-1,0 0 0,-1 1 0,1-1 0,0 0 1,0 1-1,0 0 0,-18 43-6147,11-10 471,1 0-2194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18065,'0'0'12647,"2"10"-12252,-1 3-338,-1 0 0,0 0 1,-1 0-1,0 0 0,-1 0 0,-1 0 1,0-1-1,-1 1 0,0-1 0,-6 12 1,-15 41 114,12-37-29,1 1 0,2 1 0,1 0 0,2 0 0,-7 53 0,13-82-143,1 0 0,0 0 0,0 1 0,0-1 0,0 0 0,1 0 0,-1 0 0,0 0 0,0 0 0,1 0 0,-1 1 0,0-1 0,1 0 0,-1 0 0,1 0 0,-1 0 0,1 0 0,0 0 0,0-1 0,-1 1 0,1 0 0,0 0 0,0 0 0,0-1 0,0 1 0,0 0 0,0-1 0,1 1 0,1 0 0,0 0 0,0 0 0,0-1 0,0 0 0,0 1 0,0-1 0,0 0 0,0-1 0,0 1 0,5-2 0,5-1 0,0-1 0,0 0 0,-1-1 0,13-7 0,80-49-2121,-87 50 568,0-1 0,-2-2 0,26-24 0,-23 14-8243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15439,'0'0'13586,"-7"12"-13047,-47 74 1062,-104 126 1,186-267-1597,-11 18-37,-7 19-42,-1 3-32,-1 0 0,0-1 0,-1 0-1,-1 0 1,0 0 0,-2-1 0,0 1-1,3-22 1,-7 38 105,0 0 1,0 1-1,0-1 1,0 0-1,-1 0 0,1 0 1,0 0-1,0 0 0,0 1 1,0-1-1,0 0 1,0 0-1,-1 0 0,1 0 1,0 0-1,0 0 0,0 0 1,0 0-1,0 0 1,-1 0-1,1 1 0,0-1 1,0 0-1,0 0 0,0 0 1,-1 0-1,1 0 1,0 0-1,0 0 0,0 0 1,0 0-1,-1 0 0,1-1 1,0 1-1,0 0 1,0 0-1,0 0 0,-1 0 1,1 0-1,0 0 0,0 0 1,0 0-1,0 0 1,0 0-1,-1-1 0,1 1 1,0 0-1,0 0 0,0 0 1,0 0-1,0 0 1,0-1-1,0 1 0,0 0 1,0 0-1,0 0 0,-1 0 1,1-1-1,0 1 1,0 0-1,0 0 0,0 0 1,-8 10-78,4-1 95,0 1 0,0-1 1,1 1-1,0 0 1,1 0-1,0 0 1,0 0-1,1 0 1,0 1-1,1-1 1,1 0-1,-1 0 0,1 1 1,1-1-1,0 0 1,1 0-1,0 0 1,0-1-1,1 1 1,0-1-1,0 0 1,1 0-1,1 0 0,-1 0 1,14 14-1,-2-8-1,-16-15-13,-1 0 0,0 0 1,0 0-1,0 0 0,0 0 0,1 0 1,-1 0-1,0 0 0,0 0 0,0-1 0,0 1 1,1 0-1,-1 0 0,0 0 0,0 0 1,0 0-1,0-1 0,0 1 0,0 0 1,0 0-1,1 0 0,-1 0 0,0 0 0,0-1 1,0 1-1,0 0 0,0 0 0,0 0 1,0-1-1,0 1 0,0 0 0,0 0 0,0 0 1,0-1-1,0 1 0,0 0 0,0 0 1,0 0-1,0 0 0,0-1 0,0 1 1,0 0-1,-1 0 0,1 0 0,0 0 0,0-1 1,0 1-1,0 0 0,0 0 0,-16-41 138,16 40-149,-8-16 33,0 0 1,0 1-1,-20-27 1,25 39-30,0 0 0,0 0 1,-1 1-1,1-1 0,-1 1 1,0-1-1,0 1 0,0 1 1,0-1-1,0 0 0,-1 1 1,1 0-1,-1 0 0,1 0 1,-1 1-1,0 0 0,0 0 1,-9-1-1,10 5 13,11 6 32,11 5 32,7-8-40,0-1-1,0-2 1,1 0 0,-1-2 0,1-1 0,32-4 0,-20 2-66,-27 2-337,40-4-916,-20-6-7233,-13-2-6359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5990,'0'0'17211,"-1"7"-17094,-6 37-567,-1 84 1,9-6-5159,0-39-3089,-1-60 3626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4612,'-3'12'2952,"-3"37"-618,-1 84-1,7-49-3012,-2-51 1127,-2 0 0,-1 0-1,-11 37 1,-8 58-2586,20-94-899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1666,'-2'14'3448,"-9"47"-2623,1-13 1565,2 1 0,2 0 0,2 0 0,4 76 0,21-33-4901,-15-72 87,-1 1 1,0 0 0,2 30 0,-9 17 2859,-13 29 7174,8-56-6212,2-11 158,4-19-158,0 0 0,-1-1 0,-1 1 1,-5 16-1,7-25-2131,-4-5-6606,-3-8-2019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15855,'0'0'6903,"-7"15"-6674,-143 352 4207,146-358-4279,-15 43 485,18-49-602,0 1 1,0-1-1,1 0 1,-1 1 0,1-1-1,0 0 1,0 1-1,0-1 1,0 0 0,0 1-1,1-1 1,0 0-1,1 5 1,-1-7-21,0 1 0,1-1-1,-1 0 1,0 0 0,1 0 0,-1 0 0,1 0 0,-1 0-1,1 0 1,0 0 0,-1-1 0,1 1 0,0-1 0,-1 1-1,1-1 1,0 0 0,0 1 0,-1-1 0,3 0 0,41 1 581,-36-1-478,18 1-325,33-1 901,-32-6-3602,-6-8-4684,-14 4-1120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12684,'0'0'10794,"-2"11"-10548,-11 77 1214,0 102 0,13-189-1434,0-1 0,0 1-1,0-1 1,0 0 0,0 1 0,0-1 0,0 1-1,1-1 1,-1 0 0,0 1 0,0-1 0,0 0-1,0 1 1,1-1 0,-1 0 0,0 1 0,0-1 0,1 0-1,-1 1 1,0-1 0,1 0 0,-1 0 0,0 1-1,1-1 1,-1 0 0,0 0 0,1 0 0,-1 1 0,0-1-1,1 0 1,-1 0 0,1 0 0,-1 0 0,0 0-1,1 0 1,-1 0 0,1 0 0,-1 0 0,0 0 0,1 0-1,-1 0 1,1 0 0,-1 0 0,0 0 0,1-1-1,-1 1 1,0 0 0,1 0 0,-1 0 0,0 0-1,1-1 1,-1 1 0,0 0 0,1-1 0,-1 1 0,0 0-1,1 0 1,-1-1 0,0 1 0,1-1 0,20-19 790,-6-9-288,-2 0-1,-1-1 0,-1-1 0,-2 0 0,7-39 0,-9 42-6,-4 31-606,1 14 72,1 25-44,-6-6-121,0-30 193,0 1 0,1 0-1,0 0 1,0 0 0,0 0 0,1 0-1,0 0 1,1 0 0,-1 0-1,5 9 1,-6-16-13,0 0 0,0 1-1,0-1 1,0 1 0,1-1-1,-1 0 1,0 1 0,1-1-1,-1 0 1,0 1 0,0-1-1,1 0 1,-1 0 0,0 1-1,1-1 1,-1 0 0,1 0 0,-1 0-1,0 1 1,1-1 0,-1 0-1,1 0 1,-1 0 0,0 0-1,1 0 1,-1 0 0,1 0-1,-1 0 1,1 0 0,-1 0-1,0 0 1,1 0 0,-1 0 0,1 0-1,-1 0 1,1-1 0,-1 1-1,0 0 1,1 0 0,-1 0-1,0-1 1,1 1 0,-1 0-1,0 0 1,1-1 0,-1 1-1,0 0 1,1-1 0,-1 1 0,0 0-1,0-1 1,0 1 0,1-1-1,-1 1 1,0 0 0,0-1-1,0 1 1,0-1 0,0 1-1,1-1 1,11-30 106,-10 26-100,49-155-8,-52 167-1141,-5 47-10797,0-33 2404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14318,'0'0'17269,"16"-1"-16473,0 1-732,0 0 0,0-2 0,0 0 0,0-1 0,28-9 0,-13 2-1042,1 1 0,0 1 0,0 2 0,57-3 0,-73 6-5161,-7-1-3940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15887,'0'0'8152,"0"13"-7362,-14 206 316,1-68-936,10-73-1596,3-77 1284,0-1 0,0 0-1,0 1 1,0-1 0,0 1-1,1-1 1,-1 0 0,0 1 0,0-1-1,0 0 1,0 1 0,0-1-1,1 0 1,-1 1 0,0-1-1,0 0 1,1 1 0,-1-1-1,0 0 1,0 0 0,1 1-1,-1-1 1,0 0 0,1 0-1,-1 1 1,0-1 0,1 0 0,-1 0-1,0 0 1,1 0 0,-1 0-1,1 0 1,-1 0 0,0 0-1,1 1 1,-1-1 0,0 0-1,1-1 1,-1 1 0,1 0-1,1 0-481,12 1-5360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13741,'0'0'5328,"11"1"-3839,126 0 808,153-19 1,29-2-2788,97 12-1464,-443 16 1453,-2 1-2436,14-12-3485,14 0 1196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23 375 14798,'0'0'9988,"10"3"-7804,-3-1-1944,0 0 1,1-1-1,-1 0 1,1 0-1,-1 0 1,1-1 0,-1 0-1,1-1 1,-1 0-1,1 0 1,-1 0 0,0-1-1,0 0 1,10-4-1,4-5-66,-1 0-1,21-16 0,-37 25-150,0-1 1,0 0-1,0 0 1,0-1-1,-1 1 1,1-1-1,-1 0 1,0 0-1,0 0 0,0 0 1,-1 0-1,0-1 1,1 1-1,-1-1 1,-1 0-1,3-8 0,-4 12-14,0 0 0,0 1 0,0-1-1,0 0 1,0 0 0,0 1 0,-1-1-1,1 0 1,0 0 0,0 1-1,-1-1 1,1 0 0,0 1 0,-1-1-1,1 0 1,-1 1 0,1-1 0,-1 1-1,1-1 1,-1 0 0,1 1-1,-1-1 1,0 1 0,1 0 0,-1-1-1,1 1 1,-1-1 0,0 1 0,0 0-1,0-1 1,-33-2 420,25 4-334,0 0 0,0 1 0,0 0 1,0 0-1,-10 5 0,5 1-103,1 1 0,1 0 0,0 1 1,0 0-1,1 0 0,0 1 0,1 1 0,0 0 0,1 0 0,0 1 0,1 0 1,0 1-1,1 0 0,1 0 0,0 0 0,1 1 0,1 0 0,-5 29 1,9-42-36,0 0 1,0 0 0,0 0-1,0 0 1,1 0 0,-1 0-1,1 0 1,-1 0 0,1 0-1,0-1 1,0 1 0,0 0-1,0 0 1,0-1 0,0 1-1,0 0 1,1-1 0,-1 1-1,1-1 1,-1 0 0,1 1-1,-1-1 1,1 0 0,0 0-1,-1 0 1,1 0 0,0 0-1,0-1 1,0 1 0,0-1-1,0 1 1,-1-1 0,1 1-1,0-1 1,0 0 0,0 0-1,0 0 1,3 0 0,7 0-468,1-1 0,-1 0 1,0 0-1,0-1 1,14-5-1,7-3-1684,-2-2 0,1-2 0,-2 0-1,52-34 1,-25 8-1393,70-61 0,-126 100 3566,70-65-1551,-64 59 2273,-1 0-1,0-1 0,0 0 0,-1 0 0,0 0 1,0 0-1,6-17 0,-11 25-597,0 0 1,1 0-1,-1-1 1,0 1-1,0 0 1,0 0-1,0-1 1,1 1-1,-1 0 1,0-1-1,0 1 1,0 0-1,0 0 0,0-1 1,0 1-1,0 0 1,0-1-1,0 1 1,0 0-1,0-1 1,0 1-1,0 0 1,0-1-1,0 1 1,0 0-1,0-1 0,0 1 1,0 0-1,0-1 1,-1 1-1,1 0 1,0 0-1,0-1 1,0 1-1,-1 0 1,1 0-1,0-1 1,0 1-1,0 0 0,-1 0 1,1 0-1,0-1 1,-1 1-1,1 0 1,0 0-1,0 0 1,-1 0-1,1 0 1,0-1-1,-1 1 1,1 0-1,0 0 1,-1 0-1,1 0 0,0 0 1,-1 0-1,-19 10 2579,5 1-2095,0 2 1,0 0 0,2 0-1,0 1 1,0 1-1,2 0 1,-1 1 0,2 0-1,0 1 1,1 0-1,1 0 1,1 1 0,-9 30-1,15-46-583,1-1-1,0 0 1,-1 1-1,1-1 1,0 0-1,0 1 1,0-1-1,0 1 1,0-1-1,0 0 1,0 1-1,0-1 0,1 1 1,-1-1-1,0 0 1,1 1-1,0-1 1,-1 0-1,1 0 1,-1 1-1,1-1 1,0 0-1,0 0 1,0 0-1,0 0 1,0 0-1,0 0 1,0 0-1,0 0 1,0 0-1,0-1 1,1 1-1,-1 0 0,0-1 1,0 1-1,1-1 1,-1 1-1,0-1 1,1 1-1,-1-1 1,1 0-1,-1 0 1,0 0-1,1 0 1,-1 0-1,1 0 1,-1 0-1,0 0 1,1-1-1,1 0 1,4 0 24,1-1 0,-1 1 1,0-2-1,1 1 0,-1-1 1,0 0-1,-1-1 0,8-4 1,9-10 102,0-2 1,-2 0 0,0-1 0,-1-1-1,-1-1 1,18-28 0,6-17 285,33-74 0,-66 120-475,-14 28-66,-22 35-22,24-38 154,-26 42 35,-1 2 46,-26 56-1,48-88-77,1 0 0,0 1 0,2-1 0,-1 1 1,2 0-1,0 0 0,1 0 0,1 23 0,1-36-11,0-1 0,0 0 0,0 0 0,1 0 0,0 1 0,-1-1 0,1 0 0,0 0 0,0 0 0,0 0 0,0 0 0,0 0 0,0-1 0,1 1 0,-1 0 0,1-1 0,-1 1 0,1 0 0,0-1 0,-1 0 0,1 1 0,0-1 0,0 0 0,0 0 0,0 0 0,0 0 0,0 0 0,0-1 0,0 1 0,0-1 0,1 1 0,-1-1 0,4 0 0,0 1 0,-1-1 0,1 0 0,0-1 0,-1 1 0,1-1 0,-1 0 0,1 0 0,-1-1 0,1 0 0,-1 0 0,0 0 0,9-5 0,5-7 0,-1-1 0,20-22 0,-14 14 0,-24 23 0,0 0 0,0 0 0,1 0 0,-1 0 0,0-1 0,0 1 0,0 0 0,0 0 0,1 0 0,-1 0 0,0 0 0,0 0 0,0 0 0,1 0 0,-1 0 0,0 0 0,0 0 0,0-1 0,1 1 0,-1 0 0,0 0 0,0 1 0,0-1 0,1 0 0,-1 0 0,0 0 0,0 0 0,0 0 0,1 0 0,-1 0 0,0 0 0,0 0 0,0 0 0,0 0 0,1 0 0,-1 1 0,0-1 0,0 0 0,0 0 0,0 0 0,0 0 0,1 1 0,-1-1 0,0 0 0,0 0 0,0 0 0,0 0 0,0 1 0,0-1 0,6 16 0,-5-13 0,0 0 0,-1-1 0,1 1 0,0-1 0,0 0 0,1 1 0,-1-1 0,0 0 0,4 4 0,-2-4 0,0-1 0,1 1 0,-1-1 0,0 0 0,1 0 0,-1 0 0,1 0 0,-1-1 0,1 1 0,0-1 0,-1 0 0,1 0 0,-1-1 0,7 0 0,49-14 0,23-23 0,-66 28 0,0 2 0,0 0 0,1 1 0,0 1 0,1 0 0,0 2 0,22-4 0,-39 8 0,0 0 0,-1 0 0,1 0 0,0 0 0,0 0 0,0 0 0,-1 1 0,1-1 0,0 0 0,0 1 0,-1-1 0,1 0 0,0 1 0,-1-1 0,1 1 0,0-1 0,-1 1 0,1-1 0,-1 1 0,1 0 0,-1-1 0,1 1 0,-1 0 0,1-1 0,-1 1 0,1 0 0,-1 0 0,0-1 0,0 1 0,1 0 0,-1 0 0,0 0 0,0-1 0,0 1 0,0 0 0,0 0 0,0 0 0,0-1 0,0 1 0,0 0 0,0 0 0,-1 1 0,-10 48 0,5-22 0,7-28 0,-1 1 0,1-1 0,-1 0 0,1 1 0,0-1 0,-1 0 0,1 0 0,0 0 0,0 1 0,-1-1 0,1 0 0,0 0 0,-1 0 0,1 0 0,0 0 0,0 0 0,-1-1 0,1 1 0,0 0 0,-1 0 0,1 0 0,0-1 0,-1 1 0,1 0 0,0-1 0,-1 1 0,1 0 0,-1-1 0,1 1 0,-1-1 0,1 1 0,-1-1 0,2 0 0,24-15 0,-23 13-478,1 0 1,0 1-1,0 0 1,0 0-1,0 0 1,0 0-1,0 1 1,1-1-1,-1 1 1,6 0-1,-8 1 172,0 0 0,-1 0 1,1 0-1,-1 0 0,1 1 0,0-1 0,-1 1 0,1-1 0,-1 1 1,1 0-1,-1 0 0,0-1 0,1 1 0,-1 0 0,0 0 1,0 0-1,1 1 0,-1-1 0,0 0 0,0 0 0,0 1 1,0-1-1,-1 0 0,1 1 0,0-1 0,0 1 0,-1-1 1,1 1-1,-1-1 0,1 4 0,3 13-9880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 8488,'0'0'15433,"8"-4"-15048,-1 1-339,-5 2-20,0-1 0,0 2 0,-1-1 0,1 0 0,0 0 0,0 1 0,0-1 1,0 1-1,0-1 0,0 1 0,3 0 0,-4 0 2,0 1 1,-1-1-1,1 1 0,0-1 1,0 1-1,0 0 0,0 0 1,-1 0-1,1-1 1,0 1-1,-1 0 0,1 0 1,-1 0-1,1 0 0,-1 0 1,1 0-1,-1 0 0,0 0 1,0 0-1,1 0 1,-1 0-1,0 0 0,0 0 1,0 0-1,0 1 0,0-1 1,0 0-1,0 0 0,0 0 1,-1 1-1,0 14 270,-1 0 0,-1 0 0,-1 0 0,0 0 0,0-1-1,-11 22 1,9-24-216,1 1 0,0-1 0,1 1 0,0 0 0,1 0 0,1 0 0,0 0-1,1 1 1,1 16 0,0-30-227,0 0-1,0 0 1,0 0 0,0 1-1,0-1 1,0 0-1,0 0 1,1 0-1,-1 0 1,1 0 0,-1 0-1,1 0 1,-1 0-1,1 0 1,-1 0-1,1 0 1,0 0-1,0 0 1,-1-1 0,1 1-1,0 0 1,0 0-1,0-1 1,0 1-1,0 0 1,0-1 0,0 1-1,0-1 1,0 0-1,0 1 1,0-1-1,2 1 1,19 0-5407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0 683 14414,'0'0'10810,"16"-9"-9604,23-19-644,0-2 0,-2-1 0,65-72 0,87-125 793,-153 179-595,-2-2 0,50-102 0,-113 244-306,-6-2-454,-45 118 0,65-161 0,1 1 0,-10 71 0,23-111-12,0 0 0,0 0 0,1 0 0,0 0-1,0 0 1,1 0 0,-1 0 0,2 0 0,-1 0 0,1 0 0,3 9 0,-3-12-21,1-1 0,-1 1 1,1-1-1,0 1 1,0-1-1,0 0 1,1 0-1,-1 0 1,0-1-1,1 1 1,0-1-1,0 0 1,0 0-1,0 0 1,0-1-1,0 1 1,0-1-1,7 1 1,-8-1-824,6 2 850,-28-22-24217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18802,'0'0'13196,"95"7"-12811,-42-26-97,5-3-192,0-2-96,-3 4 0,-2 1-96,-9 0-1410,-6 2-1472,-4-3-1603,-7-2-1248,-2-4-4101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19538,'0'0'12690,"-11"9"-12236,6-4-413,-2-1-37,1 2 0,0-1 0,0 1 0,1-1 0,0 1 0,0 1 0,0-1 0,1 1 0,0 0 0,-6 14 0,-93 295-4,101-310 0,0-1 0,1 1 0,0 0 0,0-1 0,0 1 0,1 0 0,-1 0 0,2-1 0,-1 1 0,2 10 0,-1-14 0,0 1 0,1-1 0,-1 0 0,0 0 0,1 0 0,-1 0 0,1-1 0,0 1 0,0 0 0,0-1 0,0 1 0,0-1 0,0 0 0,0 1 0,0-1 0,0 0 0,1 0 0,-1-1 0,0 1 0,1 0 0,-1-1 0,1 1 0,-1-1 0,0 0 0,1 0 0,-1 0 0,4 0 0,32-2-17,0 0 1,-1-3-1,0-1 1,54-16-1,-33 8-519,-5 1-3345,-6-2-3758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13229,'0'0'14701,"58"5"-13772,-23-9-192,4-1-545,0 3-128,-3-1-64,-4 3-256,-8 0-929,-9 5-1121,-9 8-705,-6 2-64,-4 0-993,-16-1-1793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9225,'0'0'18898,"58"15"-17777,-21-27-609,0 2-352,-3 3-192,-10 5-1313,-5-1-2627,-10 2-1889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12172,'0'0'16463,"-2"29"-24054,7-17 1121,0-4-7303</inkml:trace>
  <inkml:trace contextRef="#ctx0" brushRef="#br0" timeOffset="1">1 179 11147,'0'0'14830,"3"40"-14702,18-40-577,1-12-2273,-1-13-3909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6662,'0'0'21114,"-7"9"-20570,2-2-482,0 0-1,1 0 0,0 1 1,0 0-1,0-1 0,1 1 1,1 0-1,-1 0 1,1 1-1,1-1 0,-2 17 1,3-22-44,0 2 7,-1-1-1,2 1 1,-1-1-1,0 1 0,1-1 1,0 1-1,2 6 1,-2-10-11,-1-1 0,1 1 0,0 0 0,-1 0 0,1 0 0,0 0 0,0-1 0,0 1 0,0 0 0,0-1 0,0 1 0,0-1 0,0 1 0,0-1-1,0 0 1,0 1 0,0-1 0,0 0 0,0 1 0,0-1 0,0 0 0,0 0 0,0 0 0,1 0 0,-1 0 0,0 0 0,0-1 0,0 1 0,0 0 0,0-1 0,0 1 0,0 0 0,0-1 0,0 1 0,0-1 0,1 0 0,5-3 94,0 0 1,0 0-1,-1 0 0,1-1 0,-1 0 0,0-1 1,-1 1-1,1-1 0,8-12 0,-1 0 7,-1 1-1,14-30 1,-24 42-102,13-29 50,-14 33-57,-1 0 0,1-1 0,0 1 0,-1-1 0,0 0 1,1 1-1,-1-1 0,0 1 0,0-1 0,0 1 0,0-1 0,0 0 1,0 1-1,0-1 0,-1 1 0,1-1 0,-1-2 0,-14 22 74,5-1-58,1 1-1,1 0 1,0 0-1,2 1 0,0-1 1,1 2-1,1-1 0,-3 33 1,7-51-8,0-1 1,-1 1-1,1 0 1,0-1-1,1 1 1,-1 0-1,0-1 1,0 1-1,0 0 1,0-1 0,0 1-1,1-1 1,-1 1-1,0 0 1,1-1-1,-1 1 1,0-1-1,1 1 1,-1-1-1,0 1 1,1-1-1,-1 1 1,1-1 0,-1 1-1,1-1 1,0 0-1,-1 1 1,1-1-1,-1 0 1,1 1-1,0-1 1,-1 0-1,1 0 1,-1 0-1,1 0 1,0 1-1,-1-1 1,1 0 0,0 0-1,-1 0 1,1 0-1,0 0 1,-1-1-1,1 1 1,0 0-1,-1 0 1,1 0-1,0 0 1,-1-1-1,1 1 1,-1 0 0,1-1-1,-1 1 1,1 0-1,-1-1 1,2 0-1,33-23 231,51-66-219,-10 9-31,-76 81 5,0 0 0,0 0 0,0-1 0,0 1 0,0 0 0,1 0 0,-1 0 0,0 0 0,0 0 0,0 0 0,0 0 0,1-1 0,-1 1 0,0 0 0,0 0 0,0 0 0,0 0 0,1 0 0,-1 0 0,0 0 0,0 0 0,0 0 0,1 0 0,-1 0 0,0 0 0,0 0 0,0 0 0,0 0 0,1 0 0,-1 0 0,0 0 0,0 1 0,0-1 0,1 0 0,-1 0 0,0 0 0,0 0 0,0 0 0,0 0 0,0 0 0,1 1 0,-1-1 0,0 0 0,0 0 0,0 0 0,0 0 0,0 1 0,0-1 0,0 0 0,0 0 0,0 0 0,0 0 0,0 1 0,0-1 0,1 0 0,-1 0 0,0 0 0,0 1 0,0-1 0,-1 0 0,3 23 0,-6 30 0,4-50 0,0-2 0,0-1 0,0 1 0,-1 0 0,1-1 0,0 1 0,0 0 0,0-1 0,0 1 0,0 0 0,0 0 0,0-1 0,0 1 0,1 0 0,-1-1 0,0 1 0,0 0 0,1-1 0,-1 1 0,0 0 0,1-1 0,-1 1 0,0-1 0,1 1 0,0 0 0,12-6 0,15-23 0,-27 27 0,4-4 0,-2 0 0,0 1 0,1 0 0,-1 0 0,1 0 0,0 1 0,0-1 0,0 1 0,0 0 0,1 0 0,0 1 0,9-5 0,-14 9 0,1 0 0,0-1 0,0 1 0,0 0 0,-1 0 0,1 0 0,-1 0 0,1 0 0,-1 0 0,0-1 0,0 1 0,0 0 0,0 0 0,0 0 0,0 0 0,-1 2 0,1 1 0,-8 49-1280,6-47 730,0 1 0,0 0 0,1 0 0,1 0 0,-1 0 0,1 0 0,0 0 0,3 13 0,1-20-4767,8-4-1521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90 131 13869,'0'0'16939,"9"-1"-16699,0-2-216,0 1 0,-1-1 1,1 0-1,-1-1 0,0 0 0,0 0 0,12-9 0,-16 10-14,0 1-1,-1-1 0,1 0 1,-1 0-1,0 0 0,1-1 0,-2 1 1,1-1-1,0 0 0,-1 0 1,1 0-1,-1 0 0,0 0 0,0 0 1,-1-1-1,0 1 0,1 0 0,-1-1 1,0-7-1,-1 11-5,0 1 1,-1-1-1,1 0 1,0 1-1,-1-1 0,1 1 1,-1-1-1,1 0 0,-1 1 1,1-1-1,-1 1 1,1 0-1,-1-1 0,1 1 1,-1-1-1,0 1 0,1 0 1,-1-1-1,0 1 0,1 0 1,-1 0-1,0-1 1,1 1-1,-1 0 0,0 0 1,0 0-1,1 0 0,-1 0 1,0 0-1,1 0 1,-1 0-1,0 0 0,0 1 1,0-1-1,-29 6-61,20 0 50,1 0-1,-1 1 0,1 0 1,0 0-1,1 1 0,0 0 1,0 0-1,-7 11 0,-6 10 203,-23 40-1,39-60-44,2-6-91,1 0 1,0 0-1,0 1 1,0-1-1,0 1 1,1-1 0,-1 1-1,1 0 1,0 0-1,0 0 1,1-1-1,-1 7 1,2-10-60,0 1 0,1-1 0,-1 1 0,0-1 0,1 1 0,-1-1 0,0 0 0,1 1 0,-1-1 0,1 0 0,-1 0 0,0 0 0,1 0 0,-1-1 0,1 1 0,-1 0 0,0 0 0,1-1 0,1 0 0,-3 1 0,20-8 0,1 0 0,-2-1 0,1-2 0,-1 0 0,-1-1 0,0 0 0,25-24 0,34-22 0,-76 57 0,-1 0 0,1 1 0,-1-1 0,1 1 0,0-1 0,-1 1 0,1-1 0,0 1 0,-1 0 0,1-1 0,0 1 0,-1 0 0,1-1 0,0 1 0,0 0 0,-1 0 0,1 0 0,0 0 0,0 0 0,0-1 0,-1 1 0,1 1 0,0-1 0,0 0 0,0 0 0,-1 0 0,1 0 0,0 1 0,0-1 0,-1 0 0,1 0 0,0 1 0,-1-1 0,1 1 0,1 0 0,-1 1 0,-1 0 0,1 0 0,0 0 0,-1 1 0,0-1 0,1 0 0,-1 0 0,0 1 0,0-1 0,0 0 0,0 0 0,-1 4 0,-19 75 0,19-76 0,-1-1 0,1 0 0,0 0 0,0 0 0,0 0 0,1 0 0,0 0 0,-1 0 0,2 6 0,-1-10 0,0 1 0,0-1 0,0 0 0,0 1 0,0-1 0,0 0 0,1 1 0,-1-1 0,0 0 0,0 1 0,0-1 0,1 0 0,-1 0 0,0 1 0,0-1 0,1 0 0,-1 0 0,0 1 0,0-1 0,1 0 0,-1 0 0,0 0 0,1 0 0,-1 0 0,0 1 0,1-1 0,-1 0 0,0 0 0,1 0 0,-1 0 0,0 0 0,1 0 0,-1 0 0,1 0 0,21-12 0,23-33 0,-39 37 0,1 1 0,-1-1 0,1 1 0,1 1 0,0-1 0,0 1 0,12-7 0,-19 13 0,-1 0 0,0 0 0,1 0 0,-1 0 0,0 0 0,1 0 0,-1 0 0,0 0 0,1-1 0,-1 1 0,1 1 0,-1-1 0,0 0 0,1 0 0,-1 0 0,0 0 0,1 0 0,-1 0 0,0 0 0,1 0 0,-1 1 0,0-1 0,1 0 0,-1 0 0,0 0 0,1 1 0,-1-1 0,0 0 0,0 0 0,1 1 0,-1-1 0,0 0 0,0 1 0,0-1 0,1 0 0,-1 1 0,0-1 0,0 0 0,0 1 0,0-1 0,0 1 0,4 25 0,-8 26 0,1-33-576,8-15-899,19-20-2669,-13 7 2668,20-18-9110,-17 13 2418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12107,'0'0'16854,"-6"11"-16433,-14 33-276,2 1-1,2 1 0,2 1 0,3 0 0,1 1 0,-4 48 0,14-95-143,0-1 0,-1 0 0,1 1 0,0-1 0,0 1 0,0-1 0,-1 1 0,1 0 0,0-1 0,0 1 0,0-1 0,0 1 0,0-1-1,0 1 1,0-1 0,0 1 0,0-1 0,0 1 0,1-1 0,-1 1 0,0 0 0,0-1 0,0 1 0,1-1 0,-1 0 0,0 1 0,0-1-1,1 1 1,-1-1 0,0 1 0,1-1 0,-1 0 0,1 1 0,-1-1 0,0 0 0,1 1 0,-1-1 0,1 1 0,16-18 50,15-39-64,-9 2-15,18-65 0,-7 18 15,-32 97-7,-1 0-1,1 0 1,1 0 0,-1 1 0,0-1 0,1 1 0,0-1 0,0 1-1,4-4 1,-7 7 15,1 0 0,-1-1 0,1 1 0,-1 0 0,1-1 0,-1 1 0,0 0 0,1-1 0,0 1 0,-1 0 0,1 0 0,-1 0 0,1 0 0,-1-1 0,1 1 0,-1 0 0,1 0 0,-1 0 0,1 0 0,-1 0 0,1 0 0,0 1 0,-1-1 0,1 0 0,-1 0-1,1 0 1,0 1 0,0 0 2,0 0-1,-1 0 0,1 0 0,0 0 0,-1 0 1,1 1-1,-1-1 0,1 0 0,-1 1 0,1-1 0,-1 0 1,0 0-1,0 1 0,0-1 0,0 1 0,0-1 1,0 2-1,1 4 96,-1 0 1,0 0 0,0 0 0,-1 0-1,0 0 1,0-1 0,-1 1-1,1 0 1,-1 0 0,-1-1 0,0 1-1,1-1 1,-2 0 0,1 0-1,-1 0 1,0 0 0,0-1-1,-1 1 1,1-1 0,-1 0 0,-1 0-1,1-1 1,0 0 0,-1 0-1,0 0 1,0 0 0,0-1 0,-1 0-1,-12 4 1,5-7-298,15-9-353,13-10-1295,57-60-11242,-45 44 6225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63 5349,'0'0'21487,"9"-2"-20958,94-3 15,-102 5-469,1 0-1,-1-1 0,0 1 1,0 0-1,0-1 1,0 1-1,0-1 1,0 1-1,1-1 1,-1 0-1,0 1 1,-1-1-1,1 0 1,0 0-1,0 1 1,0-1-1,0 0 1,-1 0-1,1 0 0,0 0 1,-1 0-1,1 0 1,-1 0-1,1 0 1,-1-1-1,1 1 1,-1 0-1,0 0 1,0 0-1,1 0 1,-1-1-1,0 1 1,0 0-1,0 0 1,0 0-1,-1-1 0,1 1 1,0 0-1,0 0 1,-1 0-1,1 0 1,-1-1-1,1 1 1,-1 0-1,1 0 1,-1 0-1,0 0 1,1 0-1,-1 0 1,0 0-1,0 1 1,0-1-1,0 0 0,0 0 1,0 1-1,0-1 1,0 0-1,0 1 1,-2-1-1,-3 0-73,0 0-1,-1 1 1,1 0-1,0 0 1,-1 1 0,1 0-1,0 0 1,-1 0-1,1 1 1,0 0-1,0 0 1,0 0-1,1 1 1,-1 0-1,0 0 1,1 0-1,0 1 1,0 0 0,0 0-1,0 0 1,1 1-1,-8 9 1,6-8-23,0 1 0,1-1 0,0 1 1,0 1-1,1-1 0,0 1 0,0 0 1,1-1-1,0 2 0,0-1 0,1 0 0,0 1 1,0-1-1,1 1 0,0-1 0,1 15 1,0-21-81,1 0 1,-1-1 0,1 1-1,0 0 1,0 0 0,0-1-1,0 1 1,0 0 0,0-1-1,0 1 1,0-1 0,1 1-1,-1-1 1,1 0 0,-1 0-1,1 0 1,-1 0 0,1 0-1,0 0 1,-1 0 0,1 0-1,0 0 1,0-1 0,0 1-1,0-1 1,0 1 0,-1-1-1,5 0 1,61 1-4359,-60-2 3771,46-8-5333,6-12-5386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4965,'11'-11'5589,"64"-55"1451,-10 16 670,-69 64-4232,-2 4-2712,-38 58 83,20-38-64,-20 46 1,39-72-697,0 0 0,0 0-1,2 1 1,0 0 0,0-1 0,1 1-1,0 0 1,1 19 0,1-32-190,0 1 0,1 0 0,-1 0 0,0 0 0,1-1 0,-1 1 0,0 0 0,1 0 0,-1-1 0,1 1-1,-1 0 1,1-1 0,0 1 0,-1-1 0,1 1 0,0-1 0,-1 1 0,1-1 0,0 1 0,0-1 0,-1 1 0,1-1 0,0 0 0,0 0 0,0 1 0,-1-1 0,1 0 0,0 0 0,0 0 0,0 0 0,0 0-1,-1 0 1,1 0 0,0 0 0,0 0 0,0 0 0,0-1 0,-1 1 0,1 0 0,0 0 0,1-1 0,1 0-649,0 0 0,1 0 1,-1 0-1,0 0 0,0 0 0,0-1 0,0 0 1,0 1-1,-1-1 0,4-2 0,10-18-8410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13068,'0'0'8883,"-11"11"-6475,7-7-2290,-8 7 634,1 2-1,1-1 0,-11 17 1,18-25-553,0 1 1,0 0-1,0 0 1,1 0-1,0 0 1,0 0-1,1 1 1,-1-1-1,1 1 0,0-1 1,1 1-1,-1-1 1,1 1-1,0-1 1,2 11-1,-2-15-166,0 0-1,1 0 0,-1 0 0,1 0 0,-1 0 0,1 0 1,0-1-1,-1 1 0,1 0 0,0 0 0,-1-1 1,1 1-1,0 0 0,0-1 0,0 1 0,-1-1 0,1 1 1,0-1-1,0 1 0,0-1 0,0 0 0,0 1 1,0-1-1,0 0 0,0 0 0,0 0 0,0 0 0,0 0 1,0 0-1,0 0 0,0 0 0,0 0 0,0 0 1,2-1-1,0 0 64,0 1 1,0-1 0,1 0-1,-1 0 1,0 0 0,0-1-1,0 1 1,-1-1-1,6-3 1,1-3-97,-1-1 0,0 0 0,-1-1 0,0 1 0,7-15 0,-11 19 0,0 0 0,-1 0 0,0 0 0,0 0 0,-1 0 0,1-1 0,-1 1 0,0 0 0,0-1 0,-1 1 0,0-1 0,0 1 0,0-1 0,-1-5 0,1 11 0,-1-1 0,1 1 0,0 0 0,0-1 0,0 1 0,-1-1 0,1 1 0,0 0 0,-1-1 0,1 1 0,0 0 0,-1-1 0,1 1 0,0 0 0,-1 0 0,1-1 0,-1 1 0,1 0 0,0 0 0,-1 0 0,1 0 0,-1-1 0,1 1 0,-1 0 0,1 0 0,-1 0 0,1 0 0,0 0 0,-1 0 0,1 0 0,-1 0 0,1 0 0,-1 1 0,1-1 0,-1 0 0,1 0 0,0 0 0,-1 0 0,1 1 0,-1-1 0,1 0 0,0 0 0,-1 1 0,1-1 0,-1 0 0,1 0 0,0 1 0,-18 15 0,17-14-37,0-1 1,0 1-1,0 0 1,0 0-1,0 0 0,0 0 1,1 0-1,-1 0 1,1 0-1,-1 0 1,1 0-1,0 0 0,0 0 1,0 1-1,0-1 1,0 0-1,0 0 0,1 0 1,-1 0-1,2 4 1,-1-6-38,0 1 0,0 0 0,0 0 0,1 0 0,-1 0 0,0-1 0,0 1 1,1 0-1,-1-1 0,0 0 0,1 1 0,-1-1 0,1 0 0,-1 1 0,0-1 0,1 0 1,-1 0-1,1 0 0,-1 0 0,1 0 0,-1-1 0,2 1 0,10-3-352,0-1 0,0 1 0,-1-2 1,1 0-1,11-7 0,90-53-2478,-112 64 2925,-6 14 1105,-35 58 408,29-56-1057,1-1 0,1 1 0,0 1-1,1-1 1,0 1 0,1 1 0,1-1 0,1 1 0,1 0 0,-3 30 0,6-43-484,1-1 0,0 1-1,0 0 1,0-1 0,0 1 0,1-1 0,-1 1-1,1-1 1,0 0 0,0 1 0,3 2 0,-2-2-31,-1 0 0,1 1 0,-1-1 0,0 0 0,0 1 0,3 8 0,-2 5-256,-1-1 0,0 29 1,-2-41 349,0 0 0,0-1 0,0 1 1,0 0-1,-1-1 0,0 1 0,0-1 1,-1 1-1,1-1 0,-1 1 0,0-1 1,0 0-1,0 0 0,-5 7 0,6-9-50,0-1 0,-1 0-1,1 1 1,0-1 0,0 0-1,0 0 1,-1 0 0,1 0 0,0 0-1,-1-1 1,1 1 0,-1 0-1,1-1 1,-1 1 0,0-1-1,1 1 1,-1-1 0,1 0-1,-1 1 1,0-1 0,1 0 0,-1 0-1,0 0 1,1-1 0,-1 1-1,0 0 1,1-1 0,-1 1-1,1 0 1,-1-1 0,1 0-1,-1 1 1,1-1 0,-1 0 0,1 0-1,-1 0 1,1 0 0,0 0-1,0 0 1,0 0 0,0-1-1,-1 1 1,1 0 0,1-1-1,-1 1 1,0 0 0,0-1-1,0-1 1,-3-5 8,1 0 0,0 0 0,0 0 0,0 0-1,1 0 1,1-1 0,-2-15 0,3 12-334,1-1-1,0 1 1,0-1 0,1 1-1,1 0 1,0-1 0,1 1 0,0 1-1,1-1 1,1 0 0,8-13-1,-10 18-200,1 0 1,0 0-1,0 1 0,0-1 0,1 1 0,0 0 0,0 1 0,1-1 0,0 2 0,0-1 0,0 0 0,0 1 0,0 1 1,1-1-1,0 1 0,0 0 0,0 1 0,9-2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22838,'0'0'9929,"57"-27"-9929,-34 27 0,-4 0 0,-2 0 0,-1 0 0,-5 4-1569,-3 2-4197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 18417,'0'0'11243,"-4"11"-10170,-3 10-825,2 0 1,0 0-1,1 0 0,2 1 0,-1 26 0,3-47-244,0-1-1,0 1 0,0-1 0,0 1 0,0-1 0,0 1 0,0-1 0,0 1 0,0-1 1,0 1-1,0-1 0,1 1 0,-1-1 0,0 1 0,0-1 0,1 0 0,-1 1 0,0-1 0,1 1 1,-1-1-1,0 0 0,1 1 0,-1-1 0,0 0 0,1 1 0,-1-1 0,1 0 0,-1 0 0,1 1 1,-1-1-1,1 0 0,-1 0 0,1 0 0,-1 0 0,1 0 0,-1 0 0,1 0 0,-1 0 1,1 0-1,-1 0 0,1 0 0,-1 0 0,1 0 0,-1 0 0,1 0 0,-1 0 0,1-1 0,-1 1 1,0 0-1,1 0 0,-1 0 0,1-1 0,-1 1 0,1 0 0,-1-1 0,1 0 0,26-18 200,85-116-38,-112 135-165,0 0 0,1-1 0,-1 1 0,0 0 0,0 0 0,0-1 0,0 1 0,0 0 0,1-1 0,-1 1 0,0 0 0,0 0 0,1 0 0,-1-1 0,0 1 0,0 0 0,1 0 0,-1 0 0,0-1 0,0 1 0,1 0 0,-1 0 0,0 0 0,1 0 0,-1 0 0,0 0 0,1 0 0,-1 0 0,0 0 0,1 0 0,-1 0 0,0 0 0,1 0 0,-1 0 0,0 0 0,1 0 0,-1 0 0,0 0 0,0 0 0,1 1 0,-1-1 0,0 0 0,1 0 0,-1 0 0,0 0 0,0 1 0,1-1 0,-1 0 0,0 0 0,0 1 0,0-1 0,1 0 0,-1 0 0,0 1 0,0-1 0,3 29 0,-10 35 0,-3-11 0,24-61 0,31-47 0,-31 36 0,1 2 0,0-1 0,34-27 0,-49 44 0,1 0 0,-1 1 0,1-1 0,0 0 0,-1 1 0,1-1 0,0 1 0,-1-1 0,1 1 0,0 0 0,0-1 0,-1 1 0,1-1 0,0 1 0,0 0 0,0 0 0,-1 0 0,1-1 0,0 1 0,0 0 0,0 0 0,0 0 0,-1 0 0,1 0 0,0 1 0,0-1 0,0 0 0,0 0 0,-1 0 0,1 1 0,0-1 0,0 0 0,-1 1 0,1-1 0,0 1 0,0-1 0,-1 1 0,1-1 0,0 1 0,-1 0 0,1-1 0,-1 1 0,1 0 0,-1-1 0,1 1 0,-1 0 0,0-1 0,1 1 0,-1 0 0,0 0 0,1 0 0,-1-1 0,0 1 0,0 0 0,0 0 0,0 0 0,0 0 0,0 0 0,0-1 0,0 2 0,-1 64 0,0-52 0,-5 59-171,10-69-3954,7-10 1170,7-11-3268,-2-6-2756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0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48 321 8808,'0'0'10298,"9"1"-7762,-1-2-1851,0 1-1,0-1 1,0-1 0,0 0 0,0 0 0,-1 0-1,1-1 1,9-5 0,-13 7-478,-1-1-1,0 0 1,1 1 0,-1-1 0,0-1-1,0 1 1,0 0 0,-1-1 0,1 0-1,0 1 1,-1-1 0,0 0 0,0 0-1,0 0 1,0-1 0,0 1 0,-1 0-1,1-1 1,-1 1 0,0-1 0,0 0-1,0 1 1,0-8 0,-1 10-207,-1 0 0,1 1 0,-1-1 0,1 0 0,-1 0 0,0 1 0,1-1 0,-1 0 0,0 1 0,0-1 0,1 1 0,-1-1 0,0 1 0,0-1 0,0 1 0,0-1 0,0 1 0,0 0 0,1 0 0,-1-1 0,0 1 0,0 0 0,0 0 0,0 0 0,0 0 0,0 0 0,0 0 0,-2 1 0,-31 1 0,27 0 0,1 0 0,-1 0 0,1 1 0,0 0 0,0 1 0,0-1 0,0 1 0,0 0 0,1 1 0,0-1 0,0 1 0,0 0 0,0 0 0,-3 6 0,3-4 0,0-1 0,0 1 0,1-1 0,0 1 0,1 0 0,0 0 0,0 1 0,0-1 0,1 1 0,0 0 0,0-1 0,0 10 0,2-16 0,1 0 0,-1 0 0,1 0 0,-1 0 0,1 0 0,-1 0 0,1 0 0,0 0 0,-1-1 0,1 1 0,0 0 0,-1 0 0,1-1 0,0 1 0,0 0 0,0-1 0,0 1 0,0-1 0,0 0 0,0 1 0,0-1 0,0 1 0,0-1 0,0 0 0,0 0 0,0 0 0,0 0 0,0 0 0,0 0 0,0 0 0,0 0 0,0 0 0,0 0 0,0 0 0,1-1 0,43-7 0,-26 0 0,-1-1 0,0-1 0,0 0 0,-1-2 0,18-14 0,20-14 0,-54 40 0,-1-1 0,1 1 0,-1-1 0,1 1 0,0 0 0,-1-1 0,1 1 0,-1 0 0,1 0 0,0-1 0,-1 1 0,1 0 0,-1 0 0,1 0 0,0 0 0,-1 0 0,1 0 0,0 0 0,-1 0 0,1 0 0,0 0 0,-1 0 0,1 0 0,0 1 0,-1-1 0,1 0 0,-1 0 0,1 1 0,0-1 0,-1 0 0,1 1 0,-1-1 0,1 0 0,-1 1 0,1-1 0,-1 1 0,1-1 0,-1 1 0,0-1 0,1 1 0,-1-1 0,0 1 0,1 0 0,-1-1 0,0 1 0,0-1 0,0 1 0,1 0 0,-1-1 0,0 1 0,0 0 0,0-1 0,0 1 0,0 0 0,0 1 0,1 56 0,0-17 0,0-41 0,-1 1 0,0-1 0,1 1 0,-1 0 0,1-1 0,-1 1 0,0-1 0,1 1 0,0-1 0,-1 1 0,1-1 0,-1 0 0,1 1 0,-1-1 0,1 0 0,0 1 0,-1-1 0,1 0 0,0 0 0,-1 0 0,1 1 0,0-1 0,0 0 0,-1 0 0,1 0 0,0 0 0,-1 0 0,1 0 0,0-1 0,-1 1 0,1 0 0,0 0 0,0 0 0,-1-1 0,1 1 0,-1 0 0,1-1 0,1 0 0,22-15 0,0-11 0,-19 20 0,1 0 0,-1 1 0,1-1 0,1 1 0,-1 0 0,1 1 0,0 0 0,0 0 0,14-7 0,-20 12 0,-1 0 0,0 0 0,1 0 0,-1 0 0,1 0 0,-1 1 0,1-1 0,-1 0 0,0 0 0,1 1 0,-1-1 0,0 0 0,1 0 0,-1 1 0,0-1 0,1 0 0,-1 1 0,0-1 0,0 1 0,1-1 0,-1 0 0,0 1 0,0-1 0,0 1 0,0-1 0,1 0 0,-1 1 0,0-1 0,0 1 0,0-1 0,0 1 0,0-1 0,0 1 0,3 28 0,1-3 0,-4-25 0,1-1 0,0 1 0,0 0 0,0 0 0,0 0 0,0-1 0,0 1 0,0 0 0,0-1 0,0 1 0,0-1 0,0 1 0,0-1 0,0 1 0,0-1 0,1 0 0,-1 0 0,0 0 0,0 1 0,0-1 0,1 0 0,-1 0 0,0-1 0,0 1 0,0 0 0,1 0 0,-1-1 0,0 1 0,2-1 0,33-19 0,-15 0 0,-1 0 0,-1-2 0,0 0 0,-2-2 0,-1 0 0,-1 0 0,-1-1 0,-1-1 0,-1-1 0,-2 0 0,14-50 0,-53 187 0,18-75 0,1 1 0,1 0 0,3 1 0,1-1 0,1 1 0,2 38 0,2-73 0,0 1 0,0-1 0,0 0 0,1 0 1,-1 0-1,1 0 0,-1 0 0,1 0 0,0 0 0,-1 0 0,1 0 0,0 0 1,1 0-1,-1 0 0,0-1 0,0 1 0,1 0 0,-1-1 0,1 1 0,-1-1 0,1 1 1,0-1-1,-1 0 0,1 0 0,0 0 0,0 0 0,0 0 0,0 0 0,0 0 1,0-1-1,0 1 0,0-1 0,5 1 0,-5-1-1,0-1 1,1 1-1,-1 0 0,0-1 1,1 0-1,-1 1 0,0-1 1,0 0-1,1 0 0,-1 0 1,0-1-1,0 1 0,0 0 1,0-1-1,-1 1 0,1-1 1,0 0-1,-1 0 0,1 1 1,-1-1-1,1 0 0,-1 0 1,0-1-1,0 1 0,0 0 1,0 0-1,0 0 0,0-1 1,0-3-1,1-2-149,-1 0 0,0 1 1,-1-1-1,1 0 0,-1 0 0,-1 1 1,0-1-1,0 0 0,0 1 0,-1-1 1,0 1-1,0-1 0,-1 1 0,0 0 1,0 0-1,-8-12 0,4 11 275,1-1 0,-2 1 0,1 0 0,-1 0 0,0 1 0,-1 0 0,1 1 0,-1 0 0,-1 0 0,1 1 0,-14-5 0,22 5 269,11 0-72,14-2 17,-22 6-332,110-28-1289,-5 1-5118,-69 17-7506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10602,'0'0'16405,"1"9"-15402,4 243 1251,-6-170-1961,1-80-246,0 0 1,0 0-1,0 0 1,0 0-1,1 0 1,-1 0-1,0 0 1,1 1-1,0-1 1,-1-1-1,1 1 1,0 0-1,0 0 1,0 0-1,0 0 1,3 2-1,-3-3-9,0 0-1,1-1 1,-1 1-1,0 0 1,1-1-1,-1 1 1,0-1 0,1 0-1,-1 1 1,1-1-1,-1 0 1,1 0-1,-1 0 1,1 0-1,-1 0 1,0 0-1,1-1 1,-1 1-1,1 0 1,-1-1-1,0 1 1,1-1-1,-1 1 1,0-1-1,3-1 1,3-2-2,0-1 1,0 0-1,0 0 0,-1-1 0,0 1 1,0-1-1,6-10 0,39-54 92,-35 48-119,68-99-9,-84 121 0,0-1 0,0 1 0,0 0 0,1-1 0,-1 1 0,0 0 0,0-1 0,0 1 0,0 0 0,1 0 0,-1-1 0,0 1 0,0 0 0,1 0 0,-1 0 0,0-1 0,0 1 0,1 0 0,-1 0 0,0 0 0,1 0 0,-1-1 0,0 1 0,1 0 0,-1 0 0,0 0 0,1 0 0,-1 0 0,0 0 0,1 0 0,-1 0 0,0 0 0,1 0 0,-1 0 0,0 0 0,1 0 0,-1 0 0,0 0 0,1 1 0,-1-1 0,0 0 0,0 0 0,1 0 0,-1 1 0,5 18 0,-8 27 0,-11-6 99,12-35-143,-1 0 0,1 1 0,0-1 0,0 0 0,1 0-1,-1 1 1,1-1 0,1 1 0,-1-1 0,1 1 0,0 0 0,0-1 0,1 10 0,0-14-255,0-1 0,0 1 0,0 0-1,0-1 1,0 1 0,0-1 0,0 1-1,0-1 1,0 0 0,0 0 0,0 1-1,0-1 1,0 0 0,0 0 0,0 0 0,0 0-1,0 0 1,0 0 0,0 0 0,0 0-1,0 0 1,2-1 0,0 0-1045,19-2-5831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18289,'0'0'1794,"-9"1"48,5-1-1703,1 1 1,-1 0-1,0-1 1,1 1-1,-1 0 1,1 1-1,-1-1 1,1 1-1,0-1 1,0 1-1,0 0 1,-1 0-1,2 1 1,-1-1-1,0 1 1,0-1-1,1 1 1,0 0-1,-1 0 1,1 0-1,0 0 1,0 0-1,1 0 1,-1 1-1,1-1 1,-1 1 0,1-1-1,0 1 1,0 3-1,-2 6 146,1 0 1,0 0-1,1-1 0,1 19 0,-1-26-217,2-1 0,-1 0 1,0 1-1,1-1 0,0 1 0,0-1 0,0 0 0,1 0 0,-1 0 0,1 0 0,0 0 0,0 0 0,1 0 1,-1 0-1,1-1 0,3 4 0,-4-5-11,-1-1 0,1 0-1,0 0 1,0 0 0,0 0 0,1 0 0,-1 0 0,0 0 0,0-1-1,0 1 1,1-1 0,-1 0 0,0 1 0,0-1 0,1 0 0,-1 0-1,0-1 1,0 1 0,1 0 0,-1-1 0,0 1 0,0-1 0,0 0-1,1 0 1,-1 0 0,0 0 0,0 0 0,0 0 0,-1 0 0,1-1 0,0 1-1,0-1 1,-1 0 0,1 1 0,-1-1 0,1 0 0,0-2 0,5-4 216,0-1 0,-1 1 0,-1-1 0,1 0 1,-2-1-1,7-16 0,-8 17-273,0-1 0,-1 1 0,0-1 0,-1 0 0,0 1 0,0-1 0,-1 0 0,-2-19 0,2 29 0,0 0 0,0-1 0,0 1 0,0 0 0,0 0 0,0 0 0,0 0 0,0-1 0,0 1 0,0 0 0,0 0 0,0 0 0,0-1 0,0 1 0,0 0 0,-1 0 0,1 0 0,0 0 0,0-1 0,0 1 0,0 0 0,0 0 0,0 0 0,0 0 0,-1 0 0,1-1 0,0 1 0,0 0 0,0 0 0,0 0 0,0 0 0,-1 0 0,1 0 0,0 0 0,0 0 0,0 0 0,-1 0 0,1 0 0,0 0 0,0 0 0,0 0 0,0 0 0,-1 0 0,1 0 0,0 0 0,0 0 0,-1 0 0,-6 9 0,-4 14 0,11-22 0,0 0 0,-1 0 0,1 0 0,0 0 0,0 0 0,-1 0 0,1 0 0,0-1 0,0 1 0,0 0 0,0 0 0,0 0 0,0 0 0,1 0 0,-1 0 0,0 0 0,0 0 0,1 0 0,-1 0 0,0-1 0,1 1 0,-1 0 0,1 0 0,-1 0 0,1-1 0,0 1 0,-1 0 0,1-1 0,0 1 0,0 0 0,1 0 0,1 0 0,-1-1 0,0 1 0,0-1 0,1 1 0,-1-1 0,0 0 0,1 0 0,-1 0 0,0 0 0,1 0 0,2-2 0,14-2 0,0-2 0,27-11 0,-31 11 0,-6 3 0,0-1 0,1 1 0,-1 0 0,0 1 0,1 0 0,0 1 0,-1 0 0,1 0 0,0 1 0,12 1 0,-21-1 0,0 1 0,0-1 0,0 1 0,1-1 0,-1 1 0,0-1 0,0 1 0,0-1 0,0 1 0,0 0 0,0 0 0,-1-1 0,1 1 0,0 0 0,0 0 0,-1 0 0,1 0 0,0 0 0,-1 0 0,1 0 0,-1 0 0,1 0 0,-1 0 0,1 2 0,2 34 0,0 1 0,-3-37 0,1 0 0,-1 0 0,1 0 0,-1 0 0,1 0 0,-1 0 0,1 0 0,0 0 0,-1 0 0,1 0 0,0 0 0,0 0 0,0 0 0,0 0 0,0-1 0,0 1 0,0 0 0,0-1 0,0 1 0,0-1 0,0 1 0,0-1 0,0 1 0,1-1 0,1 0 0,8 1 0,0-1 0,0 0 0,0-1 0,0-1 0,0 0 0,0 0 0,-1-1 0,1 0 0,-1-1 0,0 0 0,15-8 0,-12 5 0,1 1 0,0 1 0,1 0 0,-1 1 0,22-4 0,-31 8 0,-1-1 0,0 1 0,0 0 0,0 0 0,0 0 0,0 1 0,0-1 0,0 1 0,4 1 0,-6-1 0,0 0 0,-1 1 0,1-1 0,0 0 0,-1 0 0,0 1 0,1-1 0,-1 1 0,0-1 0,0 1 0,1 0 0,-1-1 0,-1 1 0,1 0 0,0 0 0,0 0 0,-1 0 0,1 0 0,0 3 0,-1-4 0,1-1 0,-1 1 0,0 0 0,1 0 0,-1 0 0,1 0 0,0 0 0,-1 0 0,1 0 0,0-1 0,-1 1 0,1 0 0,0-1 0,0 1 0,0 0 0,0-1 0,0 1 0,0-1 0,0 1 0,0-1 0,0 0 0,0 1 0,0-1 0,0 0 0,0 0 0,0 0 0,0 1 0,0-1 0,0 0 0,0-1 0,0 1 0,0 0 0,0 0 0,0 0 0,0-1 0,0 1 0,0 0 0,0-1 0,2 0 0,40-20 0,-40 19 0,39-20-1854,25-4-5586,-37 16-594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117 379 13293,'0'0'13335,"-11"-5"-9876,10 4-3172,-46-19 1517,45 20-1786,1-1 1,-1 0-1,1 0 1,-1 1-1,1-1 0,-1 1 1,0 0-1,1-1 1,-1 1-1,0 0 0,1 0 1,-1 0-1,0 0 1,0 0-1,1 0 0,-1 1 1,0-1-1,1 0 1,-1 1-1,1 0 0,-1-1 1,0 1-1,1 0 1,0 0-1,-1-1 1,1 1-1,-1 1 0,1-1 1,0 0-1,0 0 1,-2 2-1,2-1-18,0 0 0,0 0 0,0 0 0,1 0 0,-1 0 0,1 0 0,-1 0 0,1 0 0,0 0 0,-1 1 0,1-1 0,0 0 0,0 0 0,1 0 0,-1 1 0,0-1 0,1 0 0,0 0 0,-1 0 0,1 0 0,0 0 0,0 0 0,2 3 0,-1-3 0,0 0 0,0-1 0,0 1 0,0 0 0,1-1 0,-1 0 0,1 1 0,-1-1 0,1 0 0,-1 0 0,1 0 0,0-1 0,0 1 0,-1-1 0,7 1 0,-2-1 0,0 0 0,1 0 0,-1 0 0,1-1 0,-1 0 0,0-1 0,0 0 0,1 0 0,-1 0 0,0-1 0,-1 0 0,1 0 0,7-5 0,-6 1 0,0-1 0,-1 0 0,0-1 0,0 1 0,-1-1 0,0 0 0,5-11 0,-27 47 0,-20 39 0,34-62 0,0 1 0,1-1 0,0 1 0,0-1 0,0 1 0,0-1 0,0 1 0,1 0 0,0-1 0,0 1 0,0 0 0,1-1 0,0 1 0,1 4 0,-2-7 0,1-1 0,0 0 0,0 0 0,0 0 0,0-1 0,0 1 0,0 0 0,0 0 0,0 0 0,0-1 0,0 1 0,0 0 0,0-1 0,0 1 0,1-1 0,-1 0 0,0 1 0,0-1 0,1 0 0,-1 0 0,0 1 0,1-1 0,-1 0 0,0-1 0,0 1 0,1 0 0,-1 0 0,3-1 0,0 0 0,1 0 0,-1 0 0,1 0 0,-1 0 0,0-1 0,0 0 0,7-3 0,1-4 0,-1-2 0,0 1 0,0-1 0,-1-1 0,0 0 0,11-19 0,45-84 0,-62 107 0,137-267 0,-172 325 0,12-20 0,2 0 0,-26 59 0,33-56 0,2 0 0,2 1 0,1 0 0,2 0 0,1 0 0,4 60 0,-2-93 0,0 0 0,0 0 0,0-1 0,0 1 0,0 0 0,0 0 0,0 0 0,1 0 0,-1-1 0,0 1 0,0 0 0,1 0 0,-1 0 0,0-1 0,1 1 0,-1 0 0,1 0 0,-1-1 0,1 1 0,-1 0 0,1-1 0,1 2 0,11-9 0,10-27 0,-11 7 0,-1-1 0,-1-1 0,-2 0 0,0 0 0,-3-1 0,5-55 0,-33 123 0,19-26 0,0 0 0,1 0 0,0 0 0,1 0 0,0 1 0,1-1 0,1 1 0,1 19 0,-1-31 0,0 0 0,0 0 0,0 0 0,0 0 0,0 0 0,0 0 0,1 0 0,-1 0 0,0 0 0,1-1 0,-1 1 0,1 0 0,-1 0 0,1 0 0,-1 0 0,1 0 0,-1-1 0,1 1 0,0 0 0,-1-1 0,1 1 0,0 0 0,0-1 0,0 1 0,-1-1 0,1 1 0,2 0 0,-1-1 0,0 0 0,0 0 0,0 0 0,0 0 0,0 0 0,0 0 0,0 0 0,0-1 0,0 1 0,0-1 0,0 0 0,3-1 0,3-2 0,1 0 0,-1-1 0,1 0 0,10-10 0,10-12 0,-20 18 0,-1 0 0,1 1 0,1 0 0,0 0 0,0 1 0,0 0 0,1 1 0,0 0 0,0 1 0,0 0 0,20-5 0,-31 10 0,1 0 0,0 0 0,0-1 0,0 1 0,-1 0 0,1 0 0,0 0 0,0 0 0,0 0 0,-1 0 0,1 0 0,0 1 0,0-1 0,0 0 0,-1 0 0,1 1 0,0-1 0,0 0 0,-1 1 0,1-1 0,0 1 0,-1-1 0,1 1 0,0-1 0,-1 1 0,1-1 0,-1 1 0,1 0 0,-1-1 0,1 1 0,-1 0 0,1-1 0,-1 1 0,1 1 0,-1 1 0,0 0 0,1 0 0,-1 0 0,0 0 0,0 0 0,-1-1 0,1 1 0,-1 0 0,1 0 0,-2 3 0,-26 60 0,17-48 0,8-14 0,0 0 0,0 0 0,1 0 0,-1 0 0,1 1 0,0-1 0,0 0 0,1 1 0,-1 0 0,1-1 0,0 1 0,0 0 0,1-1 0,-1 9 0,2-12 0,0-1 0,0 1 0,-1 0 0,1-1 0,0 1 0,0-1 0,0 1 0,0-1 0,0 1 0,0-1 0,1 0 0,-1 0 0,0 1 0,0-1 0,0 0 0,0 0 0,0 0 0,0 0 0,0 0 0,1 0 0,-1 0 0,0-1 0,2 0 0,28-7 0,-16-2 0,-1-1 0,1 0 0,-2-1 0,1 0 0,-2-1 0,0-1 0,0 0 0,-1 0 0,11-21 0,-22 35 0,0-1 0,-1 1 0,1-1 0,0 1 0,0 0 0,0-1 0,-1 1 0,1 0 0,0-1 0,0 1 0,-1 0 0,1-1 0,0 1 0,-1 0 0,1-1 0,0 1 0,-1 0 0,1 0 0,0-1 0,-1 1 0,1 0 0,0 0 0,-1 0 0,1 0 0,-1-1 0,1 1 0,-1 0 0,1 0 0,0 0 0,-1 0 0,1 0 0,-1 0 0,1 0 0,-1 0 0,1 0 0,0 1 0,-1-1 0,1 0 0,-1 0 0,0 0 0,0 0 0,0 0 0,1 0 0,-1 1 0,0-1 0,0 0 0,1 0 0,-1 0 0,0 1 0,1-1 0,-1 0 0,0 1 0,1-1 0,-1 1 0,0-1 0,1 1 0,-1-1 0,1 1 0,-1-1 0,1 1 0,-1-1 0,1 1 0,0 0 0,-1-1 0,1 1 0,-1 0 0,1-1 0,0 1 0,0 0 0,0-1 0,-1 1 0,1 0 0,0 0 0,0 1 0,36-1 0,-27-2 0,0 0 0,-1-1 0,1 0 0,-1-1 0,1 0 0,-1 0 0,0-1 0,9-5 0,-7 3 0,2 1 0,-1 0 0,19-4 0,11 2 0,30-5 0,-66 10 0,0 1 0,0-1 0,-1 1 0,1-1 0,-1 0 0,0-1 0,1 1 0,-1-1 0,0 0 0,-1 0 0,5-4 0,-7 6 0,-1 1 0,1 0 0,-1 0 0,1 0 0,-1-1 0,1 1 0,-1 0 0,0-1 0,1 1 0,-1 0 0,1-1 0,-1 1 0,0-1 0,1 1 0,-1 0 0,0-1 0,0 1 0,0-1 0,1 1 0,-1-1 0,0 1 0,0-1 0,0 1 0,0-1 0,0 1 0,0-1 0,0 1 0,0-1 0,0 1 0,0-1 0,0 1 0,0-1 0,0 1 0,0-1 0,0 1 0,0-1 0,-1 1 0,1-1 0,0 1 0,0-1 0,-1 1 0,1-1 0,0 1 0,0 0 0,-1-1 0,1 1 0,-1 0 0,1-1 0,0 1 0,-1 0 0,1-1 0,-1 1 0,1 0 0,-1 0 0,1-1 0,-1 1 0,1 0 0,-1 0 0,1 0 0,-1 0 0,1 0 0,-1 0 0,1 0 0,-1 0 0,1 0 0,-1 0 0,-2 0 0,-1 0 0,1 0 0,0 0 0,-1 0 0,1 1 0,0 0 0,0 0 0,0 0 0,-6 2 0,2 2 0,0 0 0,1 0 0,0 1 0,0 0 0,0 0 0,0 0 0,1 1 0,0-1 0,0 2 0,1-1 0,0 0 0,0 1 0,1 0 0,0-1 0,0 1 0,1 1 0,0-1 0,0 0 0,1 0 0,0 1 0,1-1 0,0 16 0,1-21 7,0 0 1,1 0-1,-1-1 1,0 1-1,1 0 1,0 0-1,-1-1 0,1 1 1,0-1-1,1 0 1,-1 0-1,0 0 0,1 0 1,-1 0-1,1 0 1,-1 0-1,1-1 1,0 1-1,0-1 0,0 0 1,-1 0-1,1 0 1,1 0-1,3 0 1,2 1-124,0 0 0,1-1 0,-1 0 0,0-1 0,1 0 0,-1 0 0,10-3 0,-10-2-4374,-7-9-3859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5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58 21076,'-8'-12'6406,"0"-2"-2562,8 6-2403,0 1-1441,3 1 0,7 5 0,8 0 0,-1-2-352,-2-3-8521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 10954,'0'0'5504,"0"13"-3934,-32 466 1206,27-376-599,4-74 2469,1-27-1444,3-45-2759,3 0 0,1 0 0,26-83 0,-9 39-277,-11 33-166,3-13 0,35-94 0,-51 159-2,1 1 0,-1 0 0,0-1 0,1 1 0,0 0 0,-1 0 0,1-1-1,0 1 1,0 0 0,-1 0 0,1 0 0,0 0 0,0 0 0,0 0 0,0 0 0,1 1 0,-1-1 0,0 0 0,0 0 0,0 1 0,1-1 0,-1 1 0,0-1-1,1 1 1,-1-1 0,2 1 0,-1 0-6,1 1 0,-1-1-1,0 1 1,1-1-1,-1 1 1,0 0 0,0 0-1,0 0 1,0 0-1,0 1 1,0-1 0,0 0-1,0 1 1,1 1 0,5 5-28,0 0 0,-1 0 1,-1 1-1,0 0 1,9 16-1,-11-17 45,-1-1 0,-1 1 0,0 0 0,0 0 0,0 0 0,-1 1 0,0-1 1,-1 0-1,0 0 0,0 1 0,-1-1 0,0 0 0,0 0 0,-1 0 0,0 0 0,0 0 0,-1 0 0,0 0 0,-7 11 0,5-9 6,-1-1-1,0 0 0,0 0 0,-1-1 1,0 0-1,-1 0 0,1-1 0,-2 1 1,1-2-1,-1 1 0,0-1 0,0-1 1,0 0-1,-19 7 0,27-11-133,-1 0 1,0 0-1,0 0 1,0-1-1,0 1 1,0-1-1,0 0 0,0 1 1,1-1-1,-1 0 1,0 0-1,0 0 1,0 0-1,0-1 1,0 1-1,0 0 0,0-1 1,0 0-1,-3-1 1,4 1-138,0 0 0,0 0 0,0 0 0,0 0 0,1 0 0,-1 0 0,0 0 0,1-1 0,-1 1 0,1 0 0,-1 0 0,1-1 0,0 1 0,0 0 0,-1-1 0,1 1-1,0 0 1,0-1 0,0 1 0,0 0 0,1-3 0,0-2-849,0-1 0,1 0-1,0 1 1,0 0-1,1 0 1,0-1 0,0 2-1,0-1 1,1 0-1,4-6 1,20-16-8776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8104,'0'0'11082,"-15"7"-8060,-10 5-1638,1 1 0,-29 20 0,45-28-1089,1 1 0,-1 0 0,1 0 0,0 0 0,1 1 0,-1 0-1,1 0 1,1 1 0,-1 0 0,1 0 0,1 0 0,-6 14 0,9-21-317,1-1 1,0 1 0,0 0-1,0 0 1,-1 0-1,1 0 1,0-1-1,0 1 1,0 0 0,0 0-1,0 0 1,1 0-1,-1 0 1,0-1 0,0 1-1,1 0 1,-1 0-1,0 0 1,1-1-1,-1 1 1,1 0 0,-1 0-1,1-1 1,-1 1-1,1-1 1,-1 1-1,1 0 1,0-1 0,1 2-1,30 6-269,37-12-56,-22-6 242,-35 7 292,1 0-1,0 0 1,0 2-1,-1-1 1,1 2-1,21 0 1,-34 1-153,1-1 1,-1 0-1,1 0 1,-1 0-1,0 1 1,1-1-1,-1 0 1,0 0-1,1 1 1,-1-1-1,0 0 1,1 1-1,-1-1 1,0 0-1,0 1 1,1-1 0,-1 1-1,0-1 1,0 0-1,0 1 1,1-1-1,-1 1 1,0-1-1,0 1 1,0-1-1,0 1 1,0-1-1,0 0 1,0 1-1,0-1 1,0 1-1,0-1 1,0 1-1,0-1 1,-1 1-1,1-1 1,0 0-1,0 1 1,-1 0-1,-8 18 582,-1-8-596,0-1-1,0 0 1,-1-1-1,-1 0 1,0-1-1,0 0 1,0-1 0,-1 0-1,0-1 1,0 0-1,-23 5 1,24-7-1757,-1-2 0,1 1 0,-1-1 0,-16 0 0,-3-2-11065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61 10666,'0'0'15743,"-11"12"-14515,6-8-1131,-7 8 296,1 0 0,1 0 0,-11 17 0,18-25-334,0 0 0,0 0 0,1 1 0,0-1-1,0 1 1,0-1 0,1 1 0,-1 0 0,1 0-1,0 0 1,1 0 0,-1 0 0,1 0 0,0 0-1,0 0 1,1 0 0,1 8 0,-2-11-56,1-1 0,-1 0 0,1 0 0,-1 0 0,1 0 0,-1 0 0,1 0 0,0 0 0,0 0 0,-1 0 0,1-1 0,0 1 0,0 0 1,0 0-1,0-1 0,0 1 0,0 0 0,0-1 0,0 1 0,0-1 0,0 1 0,1-1 0,0 1 0,35-3 199,-29 0-137,0 0 1,0-1-1,0 0 0,0 0 0,0-1 0,8-6 0,-8 5 11,-1-1 0,0-1 0,0 1 0,-1-1 0,0 0 0,0 0 0,-1-1 0,0 0 0,0 0 0,-1 0 0,0-1-1,0 1 1,-1-1 0,0 0 0,0 0 0,-1 0 0,-1 0 0,1 0 0,-1 0 0,-1-1 0,0-13 0,-1 21-82,1 0 1,0 1-1,-1-1 0,1 0 1,-1 1-1,1-1 0,-1 1 1,0-1-1,0 1 1,0-1-1,1 1 0,-2-1 1,1 1-1,0 0 0,0 0 1,0-1-1,0 1 0,-1 0 1,1 0-1,-1 0 0,1 0 1,-1 1-1,1-1 0,-1 0 1,1 1-1,-1-1 1,1 1-1,-1-1 0,0 1 1,1 0-1,-1-1 0,0 1 1,0 0-1,1 0 0,-1 0 1,0 1-1,1-1 0,-3 1 1,1-1-34,1 0 0,-1 1 0,0-1 0,1 1 0,-1 0 0,1-1 0,0 1 0,-1 0 0,1 1 0,0-1 0,-1 0 0,1 1 0,0-1 0,0 1 0,0 0 0,0-1 0,1 1 1,-1 0-1,0 0 0,1 0 0,-1 1 0,1-1 0,0 0 0,0 0 0,-2 6 0,3-7-169,0-1 0,-1 1-1,1 0 1,0 0 0,0 0 0,1 0 0,-1 0 0,0 0 0,0 0-1,0 0 1,1 0 0,-1 0 0,0 0 0,1 0 0,-1 0 0,1 0 0,-1 0-1,1 0 1,-1-1 0,1 1 0,0 0 0,0 0 0,-1-1 0,1 1-1,0 0 1,0-1 0,-1 1 0,1-1 0,0 1 0,0-1 0,0 0 0,0 1-1,0-1 1,2 1 0,36 3-8442,-6-3-991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15278,'0'0'12546,"-9"2"-11463,9-2-1082,-8 2 210,0 0-1,1 1 1,-1 0 0,1 0 0,-9 5 0,14-6-237,-1-1 0,1 1 0,0 0-1,-1 0 1,1 0 0,0 0 0,0 0-1,1 0 1,-1 0 0,0 1-1,1-1 1,-1 1 0,1-1 0,0 1-1,0-1 1,0 1 0,0 0 0,0 0-1,1-1 1,-1 1 0,1 0 0,0 4-1,0-6-63,1 1-1,-1-1 0,1 0 1,-1 0-1,1 1 1,0-1-1,0 0 0,0 0 1,-1 0-1,1 0 1,0 0-1,0 0 0,0 0 1,1 0-1,-1 0 1,0-1-1,0 1 0,0 0 1,1-1-1,-1 1 0,0-1 1,1 1-1,-1-1 1,3 1-1,40 9-1663,-36-9 1193,25 3-798,-26-3 1313,0-1-1,1 1 1,-1 0 0,0 1-1,0 0 1,0 0 0,11 5-1,-17-7 132,-1 1 1,1-1-1,-1 0 0,1 1 0,0-1 0,-1 1 0,1-1 0,-1 1 0,1-1 0,-1 1 0,1-1 0,-1 1 1,0-1-1,1 1 0,-1 0 0,0-1 0,1 1 0,-1 0 0,0-1 0,0 1 0,0 0 0,1-1 1,-1 1-1,0 0 0,0-1 0,0 1 0,0 0 0,0 0 0,0 0 0,-14 20 2068,-25 10 535,30-25-2525,0-1-1,0 0 1,0-1-1,-1 0 1,1 0 0,-1-1-1,0 0 1,0-1 0,-1 0-1,1 0 1,0-1-1,-15-1 1,25 0-216,-1 1 0,1-1-1,-1 0 1,1 0 0,-1 0 0,0 0 0,1 0-1,-1 0 1,1-1 0,-1 1 0,0 0-1,1 0 1,-1 0 0,1 0 0,-1-1 0,1 1-1,-1 0 1,1-1 0,-1 1 0,1 0 0,-1-1-1,1 1 1,0 0 0,-1-1 0,1 1-1,-1-1 1,1 1 0,0-1 0,-1 1 0,1-1-1,0 1 1,0-1 0,-1 1 0,1-1 0,0 1-1,0-1 1,0 0 0,0 1 0,0-1-1,0 1 1,0-1 0,0 1 0,0-1 0,0 0-1,0 1 1,0-1 0,0 1 0,0-1 0,1 1-1,-1-1 1,0 0 0,0 1 0,1-1-1,0 0 1,0-1-388,0 0 1,1 0-1,0 0 0,-1 0 0,1 0 1,0 1-1,0-1 0,0 1 0,0-1 1,0 1-1,3-2 0,17-5-5201,3-1-2217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20019,'0'0'11082,"-4"9"-9672,-6 10-1378,2 0 0,1 1 0,0 0 0,1 1 0,1-1 0,2 1 0,-4 35 0,7-46-283,3 26-4046,-3-35 4013,1 0 1,-1 0-1,0 0 1,1 0-1,-1 0 1,1-1 0,0 1-1,-1 0 1,1 0-1,0 0 1,-1-1-1,1 1 1,0 0 0,0-1-1,0 1 1,-1-1-1,1 1 1,0-1-1,0 1 1,0-1 0,0 1-1,0-1 1,0 0-1,0 0 1,0 1-1,0-1 1,0 0-1,0 0 1,0 0 0,0 0-1,2-1 1,11 0-16464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26 132 3267,'3'-9'5024,"1"-4"-3791,17-53 5030,1 26 1909,-22 40-8098,0 0 1,0-1-1,0 1 1,0 0 0,1 0-1,-1-1 1,0 1-1,0 0 1,0 0 0,0 0-1,0 0 1,1-1-1,-1 1 1,0 0 0,0 0-1,0 0 1,1 0-1,-1 0 1,0-1 0,0 1-1,1 0 1,-1 0-1,0 0 1,0 0 0,1 0-1,-1 0 1,0 0-1,0 0 1,1 0 0,-1 0-1,0 0 1,0 0-1,1 0 1,-1 0 0,0 0-1,0 0 1,0 0-1,1 1 1,-1-1 0,0 0-1,1 0 1,4 13 728,-1 20-892,-4-32 245,1 125 661,-5-1 0,-21 127 0,22-197 293,3-53-715,1-5 134,2-10-499,0 1 0,-1-1 0,-1 1 1,0-1-1,0 0 0,-1 1 0,-1-1 1,-3-24-1,-4 0-6,-21-62 0,30 98-24,-1 1 0,0 0 0,0 0 0,0-1 0,0 1 0,0 0 0,0-1 0,-1 1 0,1 0 0,0 0 0,0-1 0,0 1 0,0 0 0,0-1 0,0 1 0,0 0 0,-1 0 0,1-1 0,0 1 0,0 0 0,0 0 0,0 0 0,-1-1 0,1 1 0,0 0 0,0 0 0,-1 0 0,1-1 0,0 1 0,0 0 0,-1 0 0,1 0 0,0 0 0,-1 0 0,1 0 0,0 0 0,0 0 0,-1 0 0,1 0 0,0 0 0,-1 0 0,1 0 0,-8 14 0,-2 31 0,9-40 0,-1 3 0,1 0 0,-1 0 0,2 0 0,-1 0 0,1 0 0,0 0 0,0 0 0,2 8 0,-1-14 0,-1-1 0,1 1 0,-1-1 0,1 1 0,0-1 0,0 1 0,-1-1 0,1 0 0,0 0 0,0 1 0,0-1 0,1 0 0,-1 0 0,0 0 0,0 0 0,1 0 0,1 1 0,0-1 0,0 0 0,0 0 0,0 0 0,1-1 0,-1 0 0,0 1 0,0-1 0,0 0 0,0 0 0,0-1 0,0 1 0,4-1 0,0-1 0,0 0 0,0 0 0,0-1 0,0 0 0,-1 0 0,1 0 0,-1-1 0,0 0 0,0 0 0,6-6 0,51-57 0,-50 51 0,1 1 0,29-25 0,-42 39 0,0 0 0,0 0 0,0 0 0,0 0 0,1 0 0,-1 0 0,0 0 0,0 1 0,1-1 0,-1 0 0,0 1 0,1-1 0,-1 1 0,1 0 0,-1-1 0,0 1 0,1 0 0,-1 0 0,1 0 0,-1 0 0,1 0 0,-1 0 0,1 1 0,-1-1 0,0 0 0,1 1 0,-1-1 0,1 1 0,-1-1 0,0 1 0,0 0 0,1-1 0,-1 1 0,0 0 0,0 0 0,0 0 0,0 0 0,0 0 0,0 0 0,0 0 0,0 0 0,0 1 0,0-1 0,-1 0 0,1 1 0,0-1 0,-1 0 0,1 1 0,-1 1 0,5 9 0,-1 2 0,-1-1 0,-1 0 0,2 18 0,-1-14 0,-1-6 0,1 0 0,1 0 0,0-1 0,0 1 0,1-1 0,1 0 0,-1 0 0,8 9 0,-12-19 0,-1 0 0,0 0 0,0 0 0,0 0 0,1 0 0,-1 1 0,0-1 0,0 0 0,1 0 0,-1 0 0,0 0 0,1 0 0,-1 0 0,0 0 0,0 0 0,1 0 0,-1 0 0,0 0 0,0 0 0,1 0 0,-1 0 0,0 0 0,1 0 0,-1 0 0,0 0 0,0 0 0,1 0 0,-1-1 0,0 1 0,0 0 0,0 0 0,1 0 0,-1 0 0,0 0 0,0-1 0,0 1 0,1 0 0,-1 0 0,0-1 0,0 1 0,0 0 0,0 0 0,1 0 0,-1-1 0,0 1 0,0 0 0,0-1 0,0 1 0,0 0 0,0 0 0,0-1 0,0 1 0,7-18 0,-7 16 0,42-123 0,-41 109-1397,-11 14-1985,-16 13-4496,19-7 900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3940,'0'-20'17067,"1"35"-8990,-2 35-5681,-5-2-2179,3 0-1,2 0 0,6 65 0,-5-112-205,0 1 0,0-1 0,0 1 0,0-1 0,0 0-1,1 1 1,-1-1 0,0 0 0,1 1 0,-1-1 0,1 0-1,0 1 1,-1-1 0,1 0 0,0 0 0,0 0 0,-1 0 0,1 0-1,0 0 1,0 0 0,0 0 0,0 0 0,1 0 0,-1 0-1,0 0 1,0-1 0,0 1 0,1-1 0,1 2 0,-1-3-184,-1 1 1,1-1 0,-1 1 0,1-1-1,-1 0 1,1 1 0,-1-1 0,0 0-1,1 0 1,-1 0 0,0 0 0,0 0-1,0 0 1,0 0 0,0-1 0,0 1-1,0 0 1,0-1 0,0 1 0,0-1-1,-1 1 1,1-1 0,0 1 0,-1-1-1,1-1 1,13-38-8647,-6 19 2386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15118,'0'0'8638,"9"-11"-7266,0 0-986,1 0 0,1 0 0,-1 1 0,18-12 0,-24 19-292,0 0 0,1 0 0,-1 0 0,1 1 0,-1 0 0,1 0 0,0 0 0,-1 0 0,1 1 0,0-1 1,0 1-1,0 1 0,1-1 0,-1 1 0,0-1 0,0 2 0,0-1 0,0 0 0,9 3 0,-12-2-86,-1 1-1,0-1 1,1 0-1,-1 1 1,0-1-1,0 1 1,0 0-1,0-1 1,-1 1-1,1 0 1,0-1-1,-1 1 1,1 0-1,-1 0 1,1-1-1,-1 1 1,0 0-1,0 0 1,0 0-1,0 0 1,0-1-1,0 1 1,-1 0-1,0 2 1,-9 49 643,-16 7 84,20-49-547,0-1 1,1 1-1,1 0 0,0 1 0,1-1 0,0 1 0,0 0 0,-1 14 0,5-26-178,-1 1 0,0-1-1,1 1 1,-1-1 0,0 0-1,0 1 1,1-1 0,-1 1-1,1-1 1,-1 0-1,0 1 1,1-1 0,-1 0-1,1 0 1,-1 1 0,1-1-1,-1 0 1,1 0-1,-1 0 1,1 0 0,-1 1-1,1-1 1,-1 0 0,1 0-1,-1 0 1,1 0-1,-1 0 1,1 0 0,-1 0-1,1 0 1,-1-1 0,1 1-1,-1 0 1,1 0 0,-1 0-1,1-1 1,22-5 194,-13 0-204,0-1 0,0 0 0,-1 0 0,0-1 0,0 0 0,-1-1 0,0 0 0,10-15 0,4-7 0,22-47 0,-31 57 0,-13 33 0,-1-9 0,0 0 0,1 0 0,-1 1 0,1-1 0,0 0 0,0 0 0,0 1 0,0-1 0,1 0 0,-1 0 0,1 1 0,0-1 0,0 0 0,0 0 0,3 5 0,-1-6 0,0 0 0,1 0 0,0 0 0,-1 0 0,1 0 0,0-1 0,0 0 0,0 0 0,0 0 0,0 0 0,0 0 0,0-1 0,0 0 0,0 0 0,7-1 0,-2 1 0,0-1 0,0 0 0,0-1 0,0 0 0,-1-1 0,10-3 0,-6 0 0,0 0 0,0-1 0,-1 0 0,0-1 0,-1 0 0,17-18 0,-22 21 0,-1 0 0,1 0 0,-1 0 0,-1-1 0,1 0 0,-1 1 0,0-1 0,0-1 0,0 1 0,-1 0 0,0-1 0,-1 1 0,1-1 0,-1 1 0,0-9 0,-1 15 0,0-1 0,0 1 0,0-1 0,0 1 0,0 0 0,0-1 0,0 1 0,0-1 0,0 1 0,0-1 0,0 1 0,0 0 0,0-1 0,0 1 0,-1-1 0,1 1 0,0 0 0,0-1 0,-1 1 0,1 0 0,0-1 0,0 1 0,-1 0 0,1-1 0,0 1 0,-1 0 0,1 0 0,0-1 0,-1 1 0,1 0 0,-1 0 0,1 0 0,0-1 0,-1 1 0,1 0 0,-1 0 0,1 0 0,0 0 0,-2 0 0,-20 8 0,-17 22 0,-10 28 0,46-54 0,0 1 0,0 0 0,0 0 0,1 0 0,-1 0 0,1 0 0,0 1 0,1-1 0,-1 1 0,1-1 0,0 8 0,1-12 0,0 1 0,1-1 0,-1 1 0,1-1 0,-1 1 0,1-1 0,0 1 0,0-1 0,0 0 0,0 1 0,0-1 0,0 0 0,0 0 0,0 0 0,0 0 0,0 0 0,1 0 0,-1 0 0,0 0 0,1 0 0,-1-1 0,1 1 0,-1 0 0,1-1 0,-1 0 0,1 1 0,-1-1 0,1 0 0,-1 1 0,1-1 0,2 0 0,61 1 0,-50-1 0,-3 1-783,-9-1-84,0 1 1,1-1-1,-1 0 1,1 0-1,-1 0 0,0 0 1,1-1-1,-1 1 1,4-2-1,-6-4-8966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19699,'0'0'13068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0:3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26521,'0'0'6246,"80"-34"-6246,-46 25-512,-3-5-4325,-7-1-4964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9705,'0'0'18807,"14"2"-17227,214 32 1384,57 7-5805,-219-37-6042,-53-4 2125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3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85 17777,'0'0'6144,"8"-10"-4526,-4 5-1423,-1 0 0,2 0-1,-1 1 1,0-1 0,1 1 0,0 0 0,0 0 0,0 1-1,0-1 1,1 1 0,0 0 0,-1 0 0,1 1 0,0 0 0,8-2-1,11-1 76,0 1-1,0 1 0,0 1 0,47 2 0,-72 0-269,1 0 0,-1 0 0,1 0 0,-1 0 0,1 0 0,-1 0 0,1 0 0,-1 0 0,1 0 0,-1 0 0,0 0 0,1 1 0,-1-1 0,1 0 1,-1 0-1,1 0 0,-1 1 0,0-1 0,1 0 0,-1 1 0,0-1 0,1 0 0,-1 1 0,0-1 0,1 0 0,-1 1 0,0-1 0,0 0 0,1 1 0,-1-1 0,0 1 0,0-1 0,0 1 1,-9 13 56,-23 8 183,-65 22 558,-121 37 1,-14 5 70,223-83-869,-42 23 0,48-25 0,1 1 0,-1 0 0,1 0 0,-1 0 0,1 0 0,0 0 0,0 0 0,0 1 0,0-1 0,0 1 0,1-1 0,-1 1 0,1 0 0,0-1 0,-2 5 0,3-6 0,0 0 0,0-1 0,0 1 0,0 0 0,0 0 0,0-1 0,0 1 0,0 0 0,0 0 0,0 0 0,0-1 0,0 1 0,0 0 0,1-1 0,-1 1 0,0 0 0,1 0 0,-1-1 0,1 1 0,-1 0 0,0-1 0,1 1 0,-1-1 0,1 1 0,0-1 0,-1 1 0,1-1 0,-1 1 0,2 0 0,25 8 0,-20-7 0,81 17-1578,1-4 0,180 7 0,-230-20 547,70 2-7329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22742,'0'0'-4293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191 164 10378,'0'0'2290,"6"-11"240,2-1-1776,26-41 2776,-32 48-2959,0 1 1,0 0-1,0-1 1,-1 1-1,1-1 1,-1 0-1,0 0 1,-1 1-1,1-1 1,-1 0-1,0-8 1,-1 11-479,0 1 1,1-1 0,-1 1 0,0-1-1,0 1 1,0 0 0,0-1 0,0 1 0,0 0-1,-1 0 1,1 0 0,0 0 0,-1 0-1,1 0 1,0 0 0,-1 1 0,1-1 0,-1 0-1,1 1 1,-1-1 0,0 1 0,1 0-1,-1-1 1,1 1 0,-1 0 0,0 0 0,1 0-1,-1 0 1,-3 1 0,-2-1 23,1 0 1,-1 1-1,0 0 1,0 0-1,1 1 1,-10 3-1,6 0-82,0 0 0,1 1 1,0 1-1,0-1 0,1 1 0,0 1 1,0-1-1,1 1 0,0 1 0,0-1 1,1 1-1,-8 14 0,8-12 47,0 1 0,1 0 0,0 0 1,0 0-1,2 0 0,-1 1 0,2 0 0,0 0 0,0 0 0,1 14 0,1-24-73,0-1 0,0 1 0,1 0 0,-1-1 0,1 1 0,0-1 0,0 1 0,0-1 0,0 1 0,0-1-1,0 0 1,1 0 0,-1 1 0,1-1 0,0 0 0,-1 0 0,1 0 0,0-1 0,0 1 0,0 0 0,0-1 0,1 1 0,-1-1-1,0 0 1,1 0 0,-1 0 0,1 0 0,-1 0 0,1 0 0,-1-1 0,1 1 0,-1-1 0,1 0 0,0 1 0,-1-1 0,5-1-1,3 1 13,0 0 0,1-1 0,-1-1 0,0 0 0,0 0 0,0-1-1,0 0 1,13-6 0,-3-1 59,-2-1-1,1-1 0,-2-1 1,1 0-1,17-19 1,-27 25-47,-1 0 1,0-1-1,0 0 1,-1-1-1,0 1 1,0-1 0,-1-1-1,0 1 1,0-1-1,-2 1 1,1-1-1,3-17 1,-36 60-34,23-23 0,0 0 0,1 0 0,0 1 0,0 0 0,1 0 0,1 1 0,0-1 0,-2 24 0,5-35 0,0 1 0,0 0 0,0 0 0,1 0 0,-1 0 0,1 0 0,-1-1 0,0 1 0,1 0 0,-1 0 0,1-1 0,0 1 0,-1 0 0,1-1 0,0 1 0,-1 0 0,1-1 0,0 1 0,0-1 0,-1 1 0,1-1 0,0 0 0,0 1 0,0-1 0,0 0 0,-1 1 0,1-1 0,0 0 0,0 0 0,0 0 0,0 0 0,0 0 0,1 0 0,38-1 0,-35 0 0,25-3 0,0-2 0,30-9 0,-36 8 0,1 1 0,0 1 0,-1 1 0,31-1 0,-54 5 0,0 0 0,0 0 0,0 0 0,0 0 0,1 1 0,-1-1 0,0 0 0,0 1 0,0-1 0,0 1 0,0-1 0,0 1 0,0-1 0,0 1 0,-1 0 0,1-1 0,0 1 0,0 0 0,0 0 0,-1 0 0,1-1 0,0 1 0,-1 0 0,1 0 0,-1 0 0,1 0 0,-1 0 0,1 0 0,-1 0 0,0 0 0,1 1 0,-1-1 0,0 0 0,0 0 0,0 0 0,0 0 0,0 0 0,0 0 0,0 0 0,0 1 0,-1-1 0,1 0 0,-1 2 0,1 4 0,12-23 0,-5-4 0,0-1 0,-2 0 0,6-38 0,-10 62-131,0 0-1,0 0 1,0 0 0,0 0-1,1 0 1,-1 0 0,1-1-1,0 1 1,0 0 0,0-1-1,0 1 1,0-1-1,1 0 1,-1 0 0,1 0-1,-1 0 1,1 0 0,0 0-1,0-1 1,0 1 0,-1-1-1,2 0 1,-1 0 0,0 0-1,0 0 1,0-1 0,0 1-1,0-1 1,1 0 0,4 0-1,0 1-320,1-1-1,-1 0 1,1-1-1,-1 1 1,0-2 0,1 1-1,-1-1 1,0 0-1,0-1 1,14-7-1,15-15-2978,-27 18 2030,0-1 0,0 2 1,1-1-1,0 2 1,20-9-1,-34 19 6271,-7 12 62,12-13-3517,8-6-786,20-19-491,-27 18-25,1 0-1,0 0 0,0 0 0,0 0 0,0 1 0,8-4 1,-10 50 2833,-5 45-2698,-4 0-1,-21 106 0,-6-56-135,29-122 237,-1 0 1,-1-1 0,0 0 0,-1 0 0,-20 29 0,27-44-329,1-1 1,-1 1 0,1 0 0,-1 0 0,1-1 0,-1 1 0,0 0-1,1-1 1,-1 1 0,0 0 0,1-1 0,-1 1 0,0-1 0,0 1-1,0-1 1,1 1 0,-1-1 0,0 0 0,0 0 0,0 1-1,0-1 1,-1 0 0,1 0 7,0-1 1,1 1-1,-1-1 0,0 1 0,1-1 1,-1 1-1,1-1 0,-1 1 0,1-1 0,0 0 1,-1 1-1,1-1 0,-1 0 0,1 0 1,0 1-1,0-1 0,-1 0 0,1 0 0,0 1 1,0-1-1,0-1 0,-2-53 976,2 45-940,0-11-66,1-1 0,1 0 1,1 0-1,0 1 0,2-1 0,1 1 0,0 0 0,1 1 1,2-1-1,0 1 0,1 1 0,1 0 0,1 1 0,0 0 1,1 0-1,1 1 0,1 1 0,0 1 0,1 0 1,1 1-1,0 0 0,1 2 0,1 0 0,0 1 0,23-10 1,-31 16-32,1-1 2,1 0 0,0 1 0,1 0 1,-1 1-1,1 0 0,27-3 0,-41 8 30,1-1 0,-1 1 0,1-1 0,-1 0 0,1 1 0,-1-1 0,1 1 0,-1-1 0,1 1 0,-1-1 0,1 1 0,-1 0 0,0-1 0,1 1 0,-1-1 0,0 1 0,0 0 0,1-1 0,-1 1 0,0 0 0,0-1 0,0 1 0,0 0 0,0-1 0,0 1 0,0 0 0,0-1 0,0 1 0,0 0 0,0-1 0,-1 1 0,1 0 0,0-1 0,0 1 0,-1 0 0,1-1 0,0 1 0,-1 0 0,-11 31 238,12-31-235,-2 2-1,1 0 0,0-1 0,-1 1 0,1 0 0,1 0 0,-1 0 0,0 0 0,1 0 0,0 0 0,-1 0 0,1 1 0,1 2 0,-1-5-2,1 0 0,0 0 0,-1 0 0,1 0-1,0 0 1,0 0 0,0 0 0,0-1 0,0 1 0,0 0-1,0 0 1,0-1 0,0 1 0,0-1 0,1 1 0,-1-1-1,0 1 1,0-1 0,0 0 0,1 0 0,-1 1-1,0-1 1,0 0 0,1 0 0,-1 0 0,0-1 0,0 1-1,1 0 1,0-1 0,20-1 0,0-1 0,0-2 0,-1 0 0,0-1 0,20-10 0,-19 8 0,-1 1 0,1 0 0,0 2 0,38-5 0,-58 10 0,-1 0 0,0 0 0,1-1 0,-1 1 0,1 0 0,-1 0 0,1 0 0,-1 1 0,0-1 0,1 0 0,-1 0 0,1 1 0,-1-1 0,0 1 0,1-1 0,-1 1 0,0 0 0,0 0 0,1-1 0,-1 1 0,0 0 0,0 0 0,0 0 0,0 0 0,0 0 0,1 2 0,-2-1 0,1 0 0,-1 0 0,0 0 0,0 0 0,0 0 0,0 0 0,0 0 0,-1 0 0,1 0 0,-1 0 0,1 0 0,-1 0 0,0 0 0,0 0 0,1 0 0,-1 0 0,-1 0 0,0 1 0,-11 16 0,-6 15 0,19-34 0,0 1 0,0-1 0,0 1 0,0-1 0,1 0 0,-1 1 0,0-1 0,0 0 0,0 1 0,0-1 0,1 1 0,-1-1 0,0 0 0,0 1 0,1-1 0,-1 0 0,0 0 0,1 1 0,-1-1 0,0 0 0,1 0 0,-1 1 0,0-1 0,1 0 0,-1 0 0,0 0 0,1 1 0,-1-1 0,1 0 0,-1 0 0,1 0 0,-1 0 0,0 0 0,1 0 0,-1 0 0,1 0 0,-1 0 0,0 0 0,1 0 0,-1 0 0,1-1 0,-1 1 0,0 0 0,1 0 0,-1 0 0,1 0 0,-1-1 0,20-3 0,-1-4 0,-1-1 0,32-21 0,-40 23 0,1 0 0,0 0 0,1 1 0,-1 0 0,1 1 0,0 0 0,1 1 0,-1 0 0,1 1 0,15-2 0,-27 5 0,0 1 0,0-1 0,0 1 0,0-1 0,0 1 0,-1 0 0,1-1 0,0 1 0,-1 0 0,1 0 0,0-1 0,-1 1 0,1 0 0,-1 0 0,1 0 0,-1 0 0,1 0 0,-1-1 0,0 1 0,0 0 0,1 0 0,-1 0 0,0 0 0,0 0 0,0 0 0,0 0 0,0 0 0,0 0 0,0 0 0,0 0 0,-1 0 0,1 0 0,0 0 0,0 0 0,-1 0 0,0 1 0,-10 43 0,10-43 0,1-1-26,-1 0 0,1 0-1,-1 0 1,1 0 0,-1 0 0,1 0-1,0 0 1,0 0 0,-1 0 0,1 0-1,0 1 1,0-1 0,0 0 0,0 0 0,0 0-1,0 0 1,0 0 0,1 0 0,-1 0-1,0 0 1,1 0 0,-1 0 0,0 0 0,1 0-1,-1 0 1,1 0 0,0 0 0,-1 0-1,1 0 1,0 0 0,0-1 0,-1 1-1,1 0 1,0 0 0,0-1 0,0 1 0,0-1-1,0 1 1,0-1 0,0 1 0,0-1-1,0 1 1,0-1 0,0 0 0,2 1 0,4-1-540,0 0 0,0-1 0,0 1 0,0-1 0,-1-1 0,12-2 0,5-3-7324,0-3-6310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9961,'64'-5'11785,"-51"3"-10199,0 0-1,0-1 0,17-7 1,-26 8-1416,1 1 0,-1-1 0,0 0 0,0 0 0,0 0 0,0-1 1,0 1-1,-1-1 0,1 0 0,-1 0 0,1 0 0,-1 0 0,0-1 1,-1 0-1,1 1 0,0-1 0,-1 0 0,0 0 0,0 0 1,0 0-1,-1-1 0,1 1 0,-1 0 0,0-1 0,0 1 0,0-10 1,-1 13-168,0 0-1,0 0 1,0 0 0,0 0 0,0 0 0,0-1 0,0 1 0,0 0 0,-1 0 0,1 0 0,-1 0 0,1 0 0,-1 0 0,1 0 0,-1 0 0,1 0 0,-1 1 0,0-1 0,1 0-1,-1 0 1,0 0 0,0 1 0,0-1 0,0 0 0,0 1 0,1-1 0,-1 1 0,-2-2 0,0 2-1,1-1 0,-1 1-1,0-1 1,0 1 0,0 0 0,1 0-1,-1 0 1,0 1 0,0-1 0,0 1 0,-3 0-1,-1 1-3,1 0 0,-1 1-1,0 0 1,0 0-1,1 0 1,0 1 0,0 0-1,-10 7 1,9-3 2,0 1 0,0-1 0,1 1 0,0 0 0,0 1 0,1-1 0,0 1 0,1 0 0,0 1 0,0-1 0,1 1 0,1-1 0,0 1 0,0 0 0,1 0 0,0 15 0,1-24 0,1 0 0,-1 0 0,0 0 0,1 0 0,-1 0 0,1 0 0,-1 0 0,1 0 0,0 0 0,0 0 0,0-1 0,0 1 0,0 0 0,0-1 0,1 1 0,-1-1 0,0 1 0,1-1 0,-1 1 0,1-1 0,-1 0 0,1 0 0,3 2 0,0-1 0,0 0 0,0-1 0,1 1 0,-1-1 0,0 0 0,1-1 0,-1 1 0,11-1 0,1-2 0,0 1 0,0-2 0,0-1 0,31-9 0,32-29 0,-14 7 0,-66 36 0,1 0 0,0 0 0,-1 0 0,1 0 0,-1 1 0,1-1 0,-1 0 0,0 0 0,1 0 0,-1 0 0,0 0 0,0 1 0,0-1 0,0 0 0,0 0 0,0 0 0,0 0 0,0 1 0,0-1 0,-1 1 0,1-1 0,-5 20 0,3-18 0,1 1 0,0-1 0,0 0 0,1 1 0,-1-1 0,1 1 0,0-1 0,0 1 0,0 6 0,2-9 0,1 0 0,-1 0 0,0-1 0,0 1 0,1-1 0,-1 1 0,0-1 0,1 0 0,-1 0 0,0 0 0,1 0 0,-1 0 0,0-1 0,1 1 0,3-2 0,6-2 0,-1-1 0,0 0 0,-1 0 0,1-1 0,10-8 0,-14 8 0,1 1 0,-1 0 0,1 0 0,0 1 0,0 0 0,1 1 0,-1 0 0,1 0 0,-1 1 0,1 0 0,13-2 0,-10 12-5392,-12-8 4921,0 1 0,1-1 0,-1 1 1,1-1-1,-1 1 0,1-1 1,-1 1-1,1-1 0,-1 1 0,1-1 1,0 0-1,-1 1 0,1-1 0,0 0 1,-1 1-1,1-1 0,0 0 1,-1 0-1,1 0 0,0 0 0,1 1 1,10-1-9438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66 8296,'5'-9'5365,"0"-4"-3758,18-30 3240,-26 50 832,1 5-4386,-4 11-1047,-11 19 341,2 0 1,1 0 0,3 2 0,1-1 0,3 1 0,1 1 0,0 69 0,6-112-577,0-1 0,0 1 0,0 0 1,0 0-1,0 0 0,1-1 0,-1 1 1,1 0-1,-1-1 0,1 1 1,0 0-1,0-1 0,0 1 0,0-1 1,0 1-1,0-1 0,0 0 0,0 1 1,0-1-1,1 0 0,-1 0 0,0 0 1,1 0-1,-1 0 0,1 0 0,-1 0 1,4 1-1,-3-2-7,-1 0 0,1 0 0,-1 0 0,1 0 0,0 0 0,-1 0 0,1 0 0,-1-1 0,1 1-1,-1-1 1,1 1 0,-1-1 0,1 0 0,-1 1 0,1-1 0,-1 0 0,0 0 0,0 0 0,1 0 0,-1 0 0,0 0 0,0-1 0,0 1 0,0 0 0,0 0 0,0-1 0,-1 1 0,1-1-1,0 1 1,0-3 0,3-7 19,0 1 0,-1-1-1,0 0 1,-1 0-1,0-1 1,-1 1-1,0 0 1,-1-1 0,0 1-1,-1 0 1,0-1-1,-5-17 1,6 28-23,0 0 0,-1 1 0,1-1 0,0 0-1,0 1 1,0-1 0,-1 0 0,1 1 0,0-1 0,-1 0 0,1 1 0,-1-1 0,1 1-1,0-1 1,-1 1 0,1-1 0,-1 1 0,0-1 0,1 1 0,-1-1 0,1 1 0,-1 0 0,0-1-1,1 1 1,-1 0 0,0 0 0,1-1 0,-1 1 0,0 0 0,1 0 0,-1 0 0,0 0-1,1 0 1,-1 0 0,0 0 0,-1 0 0,2 1-5,-1 0 0,1-1 1,-1 1-1,1-1 0,0 1 0,-1 0 1,1 0-1,0-1 0,0 1 0,-1 0 0,1 0 1,0-1-1,0 1 0,0 0 0,0 0 0,0-1 1,0 1-1,0 0 0,0 0 0,0 0 1,0-1-1,1 1 0,-1 0 0,0 0 0,0-1 1,1 1-1,-1 0 0,0-1 0,1 1 1,-1 0-1,1-1 0,-1 1 0,1-1 0,-1 1 1,2 0-1,2 4-190,1 0 0,0 0 0,1-1-1,-1 0 1,1 0 0,0 0 0,0-1 0,0 0 0,0 0 0,1 0 0,-1-1 0,1 0-1,10 2 1,-6-2 22,-1 0 0,1 0-1,-1-1 1,1-1-1,0 0 1,-1 0 0,1-1-1,14-3 1,-21 2 181,1 1 0,0-2 0,-1 1 0,1 0 0,-1-1 0,1 0 0,-1 0 0,0 0 0,-1-1 1,7-6-1,-7 7 46,-1 1 0,0-1 0,0 1 0,-1-1 0,1 0 0,0 1 0,-1-1 0,0 0 0,1 0 0,-1 0 0,0 0 0,-1 0 0,1-1 0,-1 1 0,1 0 0,-1 0 0,0 0 0,0-5 0,-1 7-27,1 1 0,-1-1 0,1 1 0,0-1 0,-1 1 0,1-1 0,-1 1-1,1 0 1,-1-1 0,0 1 0,1 0 0,-1-1 0,1 1 0,-1 0-1,1 0 1,-1 0 0,0-1 0,1 1 0,-1 0 0,0 0 0,1 0-1,-1 0 1,0 0 0,1 0 0,-1 0 0,0 0 0,1 1 0,-1-1-1,1 0 1,-1 0 0,0 1 0,-22 6 384,17-4-328,1 1 1,-1 0-1,1 0 0,0 0 0,1 0 1,-1 1-1,1 0 0,0 0 1,0 0-1,0 0 0,1 1 0,-1-1 1,1 1-1,1 0 0,-1 0 0,1 0 1,0 1-1,1-1 0,-1 0 1,1 1-1,0-1 0,1 0 0,0 1 1,1 12-1,0-17-83,0 0 0,0 0 0,1 0 0,-1 0 0,1 0 0,-1 0 0,1-1 0,0 1 0,0-1 0,-1 1 0,1-1 0,0 0 0,0 0 0,1 0 0,-1 0 0,0 0 0,0 0 0,0 0 0,1-1 0,-1 1 0,0-1 0,1 0 0,-1 1 0,0-1 0,1 0 0,-1-1 0,0 1 0,1 0 0,3-1 0,3 0 0,1-1 0,0 1 0,-1-2 0,1 1 0,17-8 0,-3-4-126,-1-1 0,-1-2 0,0 0 0,25-26 1,35-26-383,-79 70 204,-4 10 425,-7 9 334,7-19-438,-2 3 39,1 1 1,-1-1-1,1 0 1,0 1 0,0 0-1,1-1 1,-1 1-1,1 0 1,0 0-1,0 0 1,1 0-1,-1-1 1,1 1-1,1 8 1,-1-12-57,1-1 0,0 1 0,0 0 0,-1 0 0,1 0 0,0-1 0,0 1 0,0 0 0,-1-1 0,1 1 0,0-1 0,0 1 0,0-1 0,0 1 0,0-1 0,0 0 0,0 1 0,1-1 0,-1 0 0,0 0 0,0 0 0,0 0 0,0 0 0,0 0 0,0 0 0,0 0 0,0 0 0,0 0 0,0-1 0,0 1 0,0 0 0,0-1 0,0 1 0,0-1 0,2 0 0,35-20 0,-24 7 0,0-1 0,-1-1 0,-1 0 0,0-1 0,-2 0 0,0-1 0,0 0 0,-2 0 0,0-1 0,-1 0 0,-1-1 0,-1 1 0,4-34 0,-10 45 0,-3 10 0,-10 21 0,-14 38 0,15-27 0,1 2 0,2 0 0,2 0 0,1 1 0,2 0 0,-1 52 0,5-88 0,1 1 0,0 0 0,0-1 0,1 1 0,-1 0 0,0-1 0,0 1 0,1 0 0,-1-1 0,1 1 0,-1 0 0,1-1 0,0 1 0,0-1 0,-1 0 0,1 1 0,0-1 0,2 3 0,-2-4 0,0 1 0,0-1 0,1 1 0,-1-1 0,0 1 0,0-1 0,0 0 0,0 1 0,0-1 0,1 0 0,-1 0 0,0 0 0,0 0 0,0 0 0,0 0 0,1 0 0,-1-1 0,0 1 0,0 0 0,1-1 0,3-1 0,-1 0 0,0 0 0,0 0 0,0 0 0,0-1 0,0 0 0,-1 0 0,1 0 0,-1 0 0,0 0 0,6-8 0,-1-3 0,-1 0 0,0 0 0,-1-1 0,0 1 0,-1-2 0,-1 1 0,0 0 0,-2-1 0,1 0 0,-1-26 0,-2 42 0,0 0 0,1 0 0,-1-1 0,0 1 0,0 0 0,0-1 0,0 1 0,0 0 0,0-1 0,0 1 0,0 0 0,0 0 0,0-1 0,0 1 0,0 0 0,0-1 0,0 1 0,0 0 0,0-1 0,0 1 0,0 0 0,0 0 0,0-1 0,0 1 0,0 0 0,-1-1 0,1 1 0,0 0 0,0 0 0,0-1 0,-1 1 0,1 0 0,0 0 0,0 0 0,0-1 0,-1 1 0,1 0 0,0 0 0,-1 0 0,1 0 0,0 0 0,0-1 0,-1 1 0,1 0 0,0 0 0,-1 0 0,1 0 0,0 0 0,-1 0 0,1 0 0,0 0 0,0 0 0,-1 0 0,1 0 0,0 0 0,-1 0 0,1 1 0,0-1 0,-1 0 0,1 0 0,0 0 0,0 0 0,-1 0 0,1 1 0,0-1 0,0 0 0,-1 1 0,-13 17 0,12-13 0,0 1 0,0-1 0,1 1 0,0 0 0,0-1 0,0 1 0,1 0 0,0 0 0,0 0 0,0-1 0,1 1 0,0 0 0,0 0 0,0-1 0,3 9 0,-2-11 0,0 0 0,0 0 0,0 0 0,0 0 0,0 0 0,0-1 0,1 1 0,-1-1 0,1 0 0,0 1 0,0-1 0,0 0 0,0-1 0,0 1 0,0-1 0,0 1 0,1-1 0,-1 0 0,0 0 0,1 0 0,-1 0 0,1-1 0,-1 0 0,1 1 0,0-1 0,4-1 0,-3 1 0,0-1 0,1 0 0,-1 0 0,1 0 0,-1-1 0,0 0 0,0 0 0,0 0 0,0 0 0,0-1 0,-1 0 0,1 0 0,-1 0 0,5-5 0,8-8 0,-1-1 0,18-24 0,5-5 0,-48 59 0,0 0 0,1 1 0,0 0 0,-5 16 0,7-17 0,0-1 0,1 0 0,0 0 0,0 1 0,1 0 0,1 0 0,0 0 0,1 0 0,0 0 0,1 0 0,1 1 0,1 15 0,-1-28 1,1 1-1,-1-1 1,1 1-1,-1-1 1,1 0 0,0 1-1,-1-1 1,1 0 0,0 0-1,0 0 1,0 0-1,0 1 1,0-1 0,0-1-1,0 1 1,1 0-1,-1 0 1,0 0 0,0 0-1,1-1 1,-1 1 0,0-1-1,1 1 1,-1-1-1,1 1 1,-1-1 0,1 0-1,-1 0 1,0 0 0,1 0-1,-1 0 1,1 0-1,-1 0 1,1 0 0,-1-1-1,1 1 1,-1 0-1,3-2 1,0 1-10,0 0 0,0 0-1,0-1 1,0 1 0,0-1 0,-1 0-1,1 0 1,-1-1 0,1 1 0,-1-1-1,0 1 1,6-7 0,6-22-1598,-5-3-3363,-1-10-2835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3972,'-5'-8'22645,"9"8"-22485,5 0-384,1 5-1762,0 1-3427,-1-3-8296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15 13421,'0'0'12363,"-13"-4"-11140,6 2-1045,4 1-132,0-1 0,0 1 0,0 0 1,0 0-1,0 0 0,-1 1 0,1-1 0,0 1 1,0 0-1,0 0 0,-1 0 0,1 0 0,0 1 1,0-1-1,-1 1 0,1 0 0,0 0 0,0 0 1,0 0-1,0 0 0,0 1 0,0-1 0,1 1 1,-1 0-1,0 0 0,-3 3 0,-11 13 469,1 1-1,-20 30 0,32-43-365,0 1 0,1-1 0,-1 1 0,1 0 0,1 0 0,-1 0 1,1 0-1,0 0 0,1 0 0,0 1 0,0-1 0,0 13 0,1-19-142,1 0-1,-1-1 1,0 1 0,1 0 0,-1 0 0,1 0-1,0-1 1,-1 1 0,1 0 0,-1-1-1,1 1 1,0-1 0,-1 1 0,1 0 0,0-1-1,0 0 1,0 1 0,-1-1 0,1 1-1,0-1 1,0 0 0,0 0 0,0 1 0,0-1-1,0 0 1,0 0 0,-1 0 0,1 0 0,0 0-1,0 0 1,0 0 0,1-1 0,35-5 175,-12-4-118,0-1 1,-2-1 0,1-1 0,33-26 0,-23 16-3,36-18 0,-69 40-62,1 0 0,-1 1 0,1-1 0,-1 0 0,1 1 0,-1-1 0,1 0 0,0 1 0,-1 0 0,1-1 0,0 1 0,0 0 0,-1 0 0,1 0 0,0 0 0,-1 0 0,1 1 0,0-1 0,2 1 0,-3 0 0,0 0 0,0-1 0,0 1 0,0 0 0,-1 0 0,1 0 0,0 0 0,0 0 0,-1 0 0,1 0 0,-1 1 0,1-1 0,-1 0 0,0 0 0,1 0 0,-1 1 0,0-1 0,0 0 0,0 0 0,0 3 0,0 9 0,-1 1 0,-1-1 0,-1 1 0,-4 14 0,1-1 0,6-26 0,0-1 0,0 1 0,-1 0 0,1 0 0,0 0 0,0 0 0,0 0 0,0-1 0,0 1 0,0 0 0,1 0 0,-1 0 0,0 0 0,0 0 0,1-1 0,-1 1 0,0 0 0,1 0 0,-1-1 0,1 1 0,-1 0 0,1 0 0,-1-1 0,1 1 0,-1-1 0,1 1 0,0 0 0,-1-1 0,1 1 0,0-1 0,0 1 0,1 0 0,1-1 0,0 1 0,-1-1 0,1 0 0,0 0 0,0 0 0,0 0 0,-1 0 0,1-1 0,0 1 0,4-2 0,9-3 0,0-1 0,24-13 0,-15 6 0,-15 6 0,2 1 0,-1 0 0,0 1 0,1 0 0,0 1 0,0 0 0,1 1 0,-1 0 0,14-1 0,-25 4 0,1 1 0,-1-1 0,0 0 0,0 1 0,0-1 0,0 1 0,0-1 0,0 1 0,0-1 0,0 1 0,0 0 0,0-1 0,0 1 0,-1 0 0,1 0 0,0 0 0,0 0 0,-1 0 0,1 0 0,0 0 0,-1 0 0,1 0 0,-1 0 0,0 0 0,1 0 0,-1 0 0,0 0 0,1 0 0,-1 1 0,0-1 0,0 0 0,0 2 0,0 47 0,0-35 0,-3 13 87,2-22-156,0 0 0,1 0 0,-1 0 0,1 0 0,1 0 0,-1-1 0,3 12 1,0-17-3920,5-7-7127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49 17392,'0'0'3236,"2"-9"548,9-28-474,-12 35-94,-4 6-2472,-6 9-535,3 3-136,1 0 0,1 0 0,1 1 0,0 0 0,1 0 0,1 0 0,0 0 0,1 1 0,2-1 0,-1 1 0,4 27 0,-3-43-73,0 0 0,0-1 0,1 1 0,-1 0 0,0 0 0,1 0 0,-1 0 0,1-1 0,0 1 0,-1 0 0,1 0 0,0-1 0,0 1 0,0-1 0,0 1 0,0-1 0,1 1 0,-1-1 0,0 0 0,1 1 0,-1-1 0,1 0 0,-1 0 0,1 0 0,0 0 0,-1 0 0,1-1 0,0 1 0,0 0 0,0-1 0,-1 1 0,1-1 0,0 0 0,0 1 0,0-1 0,0 0 0,0 0 0,-1-1 0,1 1 0,0 0 0,0 0 0,0-1 0,0 1 0,-1-1 0,4-1 0,2-1 0,1 0 0,0-1 0,-1 0 0,0 0 0,0-1 0,0 0 0,0 0 0,10-12 0,-1-1 0,-1-2 0,0 1 0,-2-2 0,0 1 0,-2-2 0,0 0 0,11-34 0,-31 79 0,-16 51 0,24-69 0,0-1 0,0 1 0,0-1 0,1 1 0,0 0 0,0-1 0,0 1 0,0-1 0,0 1 0,1 0 0,0-1 0,0 1 0,0-1 0,3 5 0,-3-7 0,1 0 0,-1-1 0,1 1 0,-1-1 0,1 0 0,0 1 0,0-1 0,0 0 0,0 0 0,0 0 0,0 0 0,0-1 0,0 1 0,0 0 0,0-1 0,0 1 0,0-1 0,1 0 0,-1 0 0,0 0 0,0 0 0,0 0 0,3-1 0,1 1 0,0-1 0,1 0 0,-1 0 0,0-1 0,0 0 0,11-5 0,-1-3 0,0-2 0,-1 0 0,-1 0 0,0-1 0,-1-1 0,0 0 0,17-27 0,4-2 0,-29 43 0,-4 10 0,-2 13 0,-23 55 0,19-64 0,0 0 0,1-1 0,0 1 0,1 1 0,1-1 0,-2 15 0,5-28-79,-1-1 1,0 1-1,0 0 1,0-1-1,1 1 0,-1-1 1,0 1-1,1-1 1,-1 1-1,0-1 0,1 1 1,-1-1-1,1 1 1,-1-1-1,1 0 0,-1 1 1,1-1-1,-1 1 1,1-1-1,-1 0 0,1 0 1,-1 1-1,1-1 1,-1 0-1,1 0 0,0 0 1,-1 0-1,1 0 1,-1 1-1,1-1 0,0 0 1,-1 0-1,1-1 1,0 1-1,-1 0 0,1 0 1,0 0-1,28-9-5774,-10-7 247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14350,'0'0'16623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78 18225,'0'0'3609,"-11"0"-294,4-1-2964,0 1 0,0 0 0,1 0 0,-1 1 1,0 0-1,1 0 0,-1 1 0,1-1 0,-1 1 0,1 1 0,0-1 0,-1 1 0,1 0 0,1 1 0,-1-1 0,-10 10 0,9-6-204,1 1 0,0-1-1,1 2 1,0-1 0,0 0-1,0 1 1,-5 17 0,9-23-121,0 0 1,0 0 0,1 0 0,-1 0 0,1 0 0,0 1 0,0-1 0,0 0-1,0 0 1,0 0 0,1 0 0,0 4 0,0-5-22,0 0 1,0 0-1,0-1 1,0 1 0,0-1-1,0 1 1,1-1-1,-1 0 1,0 1-1,1-1 1,-1 0-1,1 0 1,-1 0-1,1 0 1,-1 0-1,1 0 1,0 0-1,0-1 1,-1 1-1,1 0 1,0-1-1,2 1 1,7 0-6,0 0 0,0-1 0,1 0 0,-1 0 0,0-1 0,0-1 0,0 0 0,0-1 0,-1 0 0,1 0 0,-1-1 0,0 0 0,1-1 0,-2 0 0,1-1 0,-1 0 0,17-14 0,-3 0 0,-1 0 0,0-1 0,-2-2 0,0 0 0,23-37 0,-29 36 0,-10 11 0,-7 10 0,-4 8 0,-1 3 0,-1 1 0,2 0 0,-1 1 0,1-1 0,1 2 0,0-1 0,0 1 0,1 0 0,1 0 0,-1 0 0,2 0 0,0 1 0,0 0 0,1 0 0,0 0 0,1 0 0,1 0 0,0 17 0,1-26-21,-1 0 0,1 0 1,0 0-1,0 0 0,0 0 0,0-1 0,1 1 1,-1 0-1,1-1 0,0 1 0,-1-1 0,1 1 0,0-1 1,1 0-1,-1 0 0,0 0 0,0 0 0,1 0 1,-1 0-1,1-1 0,5 3 0,-1-1-329,0-1-1,0 0 0,1 0 0,-1-1 1,0 0-1,1 0 0,-1 0 1,8-2-1,30 0-6829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10250,'0'0'15283,"3"10"-13830,9 31-1028,-1 0 1,-2 2-1,-2-1 1,-2 1-1,-1 65 1,-4-70 7,-2 0 1,-2 0 0,-1 0 0,-2 0-1,-2-1 1,-22 60 0,29-108-194,5-18-288,124-401 48,-123 417 0,1 0 0,1 0 0,0 0 0,1 1 0,0 0 0,1 0 0,10-11 0,-13 18 0,0 0 0,0 1 0,1 0 0,-1 0 0,1 0 0,0 0 0,0 1 0,0 0 0,0 0 0,0 1 0,1 0 0,-1 0 0,1 0 0,-1 1 0,1 0 0,11 0 0,-8 0 0,-1 1 0,1 1 0,0 0 0,0 0 0,-1 1 0,1 0 0,0 1 0,8 3 0,-16-5 0,1 0 0,-1 0 0,0 0 0,0 1 0,-1-1 0,1 0 0,0 1 0,0-1 0,-1 1 0,1 0 0,-1 0 0,1-1 0,-1 1 0,0 0 0,1 0 0,0 4 0,-1-3 0,-1-1 0,1 1 0,-1 0 0,0-1 0,0 1 0,0 0 0,-1 0 0,1-1 0,-1 1 0,1 0 0,-1-1 0,0 1 0,0 0 0,0-1 0,0 1 0,0-1 0,-3 4 0,-3 4 0,0-2 0,0 1 0,-1-1 0,0 0 0,0-1 0,-1 0 0,0 0 0,0-1 0,0 0 0,-16 6 0,7-2 0,-2-2 0,1-1 0,-1 0 0,-34 6 0,43-11 1,1-1 0,-1 0-1,1-1 1,-12-1 0,21 1-1,-1 0 0,1-1-1,-1 1 1,1 0 0,-1-1 0,1 1-1,-1-1 1,1 1 0,-1-1 0,1 0-1,0 0 1,-1 1 0,1-1 0,0 0-1,-2-2 1,2 2-1,1 0 1,0 0-1,-1 0 1,1 0-1,0 0 0,0 0 1,-1 0-1,1 0 1,0 0-1,0 0 0,0 0 1,0 0-1,1 0 1,-1 0-1,0 0 1,0 0-1,1 0 0,-1 0 1,0 0-1,1 0 1,-1 0-1,1 0 0,-1 0 1,1 0-1,0 1 1,1-3-1,2-2-438,1 0-1,0 1 1,0-1-1,0 1 1,1 0-1,-1 0 1,1 1 0,0-1-1,12-3 1,64-23-11016,-73 27 9474,42-13-11467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18930,'0'0'13495,"11"1"-13185,-5-1-307,0 0 1,1-1-1,-1 1 0,0-1 1,0-1-1,0 1 0,0-1 1,-1 0-1,1 0 0,0-1 1,6-3-1,-9 3-3,1 1-1,-1 0 1,0-1 0,0 0-1,0 1 1,-1-1 0,1 0-1,0 0 1,-1-1 0,0 1-1,0-1 1,0 1-1,0-1 1,-1 1 0,1-1-1,-1 0 1,0 0 0,0 0-1,-1 0 1,1 0 0,-1 0-1,0-5 1,0 8 0,0 0 0,0 0 0,0 0 0,0 0 0,-1 1 0,1-1 0,0 0 0,-1 0 0,1 0 0,-1 0 0,1 0 0,-1 1 0,1-1 0,-1 0 0,0 0 0,1 1 0,-1-1 0,0 1 0,0-1 0,1 0 0,-1 1 0,0-1 0,0 1 0,0 0 0,0-1 0,0 1 0,1 0 0,-1-1 0,0 1 0,0 0 0,0 0 0,0 0 0,0 0 0,0 0 0,0 0 0,0 0 0,0 0 0,0 0 0,0 1 0,0-1 0,0 0 0,0 1 0,-3-1 0,0 1 0,0 0 0,0 0 0,1 0 0,-1 1 0,0-1 0,1 1 0,-1 0 0,-3 3 0,1 0 0,1-1 0,0 1 0,1 0 0,-1 1 0,1-1 0,0 1 0,0 0 0,1 0 0,0 0 0,0 1 0,0-1 0,1 1 0,0 0 0,-1 8 0,3-14 0,0 0 0,0 0 0,0 0 0,0 0 0,0 0 0,1 0 0,-1 0 0,0-1 0,1 1 0,-1 0 0,1 0 0,-1 0 0,1 0 0,0 0 0,-1-1 0,1 1 0,0 0 0,-1-1 0,1 1 0,0 0 0,0-1 0,-1 1 0,1-1 0,0 1 0,0-1 0,0 1 0,0-1 0,0 0 0,0 1 0,0-1 0,0 0 0,0 0 0,1 0 0,41 3 0,-33-4 0,-3 2 0,77 0 0,100 13 0,-184-15 0,1 0 0,0 0 0,-1 0 0,0 0 0,1 0 0,-1 0 0,1 0 0,-1 0 0,0-1 0,0 1 0,0 0 0,0 0 0,0 0 0,0 0 0,0-1 0,0 1 0,-1-1 0,1 1 0,-1-10 0,-1 0 0,-1 0 0,0 1 0,0-1 0,-1 1 0,0 0 0,-1 0 0,-7-12 0,7 13 0,-1 0 0,2-1 0,0 1 0,0-1 0,0 0 0,1 0 0,1 0 0,-3-21 0,6 30 0,0 0 0,0 0 0,1 0 0,-1 0 0,0 0 0,0 1 0,1-1 0,-1 0 0,0 1 0,1-1 0,-1 1 0,0-1 0,1 1 0,-1 0 0,1 0 0,-1-1 0,1 1 0,-1 0 0,1 0 0,-1 1 0,1-1 0,-1 0 0,3 1 0,2-1 0,29 1-949,-14 0-1613,1-1-1,0-1 0,-1-1 1,1 0-1,32-10 0,-12-2-8818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176 333 17424,'-10'1'3342,"3"-1"-3053,1 1 0,-1 0 0,1 0 0,0 0 0,0 1 0,0 0-1,-1 0 1,2 1 0,-1-1 0,0 1 0,1 1 0,-1-1 0,1 1-1,0 0 1,0 0 0,0 0 0,-7 10 0,5-6-195,1 1 0,1-1-1,-1 1 1,2 0 0,-1 0 0,1 1 0,0-1-1,1 1 1,0 0 0,1 0 0,0 0 0,1 0-1,-1 19 1,2-27-87,0 0 0,0-1 0,0 1 0,0 0 0,0 0 0,1 0 0,-1 0 0,1 0 0,-1-1 0,1 1 0,0 0 0,-1-1-1,1 1 1,0 0 0,0-1 0,0 1 0,1-1 0,-1 1 0,0-1 0,1 0 0,-1 1 0,0-1 0,1 0 0,-1 0 0,4 2 0,-1-2 39,0 0 0,0 0 1,0 0-1,0-1 0,1 1 1,-1-1-1,0 0 0,0 0 0,0 0 1,0-1-1,6-1 0,5-1 192,1-1 0,-1-1-1,0-1 1,0 0 0,19-12-1,4-7 145,0-2-1,-2-1 0,-2-1 1,55-60-1,-66 63-178,-1-2 0,-1-1-1,-2 0 1,-1-2 0,-1 0-1,21-56 1,-34 77-203,-1 0 0,0 0 0,0-1 0,-2 1 0,2-12 0,-3 22 0,0 0 0,0-1 0,0 1 0,0 0 0,0 0 0,1-1 0,-1 1 0,0 0 0,0-1 0,0 1 0,0 0 0,-1-1 0,1 1 0,0 0 0,0 0 0,0-1 0,0 1 0,0 0 0,0 0 0,0-1 0,0 1 0,-1 0 0,1 0 0,0-1 0,0 1 0,0 0 0,0 0 0,-1-1 0,1 1 0,0 0 0,0 0 0,-1 0 0,1 0 0,0-1 0,0 1 0,-1 0 0,1 0 0,0 0 0,-1 0 0,1 0 0,0 0 0,0 0 0,-1 0 0,1 0 0,-16 9 0,-11 18 0,-13 26 0,-58 101 0,85-130 0,1 1 0,1 0 0,1 0 0,2 1 0,0 0 0,2 1 0,-4 29 0,9-54 0,1 0 0,-1 1 0,1-1 0,0 0 0,0 0 0,0 0 0,0 1 0,0-1 0,1 0 0,-1 0 0,0 0 0,1 1 0,0-1 0,0 0 0,-1 0 0,1 0 0,0 0 0,1 0 0,-1 0 0,0-1 0,0 1 0,1 0 0,-1-1 0,1 1 0,0-1 0,-1 1 0,1-1 0,0 0 0,0 1 0,0-1 0,0 0 0,0 0 0,0-1 0,0 1 0,0 0 0,0-1 0,0 1 0,0-1 0,1 1 0,-1-1 0,0 0 0,3 0 0,4-1 0,0 0 0,-1 0 0,1-1 0,-1 0 0,1 0 0,-1-1 0,0 0 0,0-1 0,14-7 0,0-4-18,0-1 1,0-1-1,-2 0 0,0-2 1,-1 0-1,-1-2 0,0 0 1,-2 0-1,-1-2 0,0 0 1,-2-1-1,11-25 0,-45 99 10,13-34 38,0 1 0,2 0-1,0 1 1,1 0 0,0 0 0,2 0-1,-3 23 1,6-39-30,0 0 0,0 0 0,0 0 0,1 0 0,-1-1 0,0 1 0,1 0 0,-1 0 0,1 0 0,0 0 0,0-1 0,-1 1 0,1 0 0,0-1 0,1 1 0,-1-1 0,0 1 0,0-1 0,1 1 0,-1-1 0,0 0 0,1 0 0,-1 0 0,1 0 0,0 0 0,-1 0 0,1 0 0,0 0 0,0-1 0,0 1 0,-1 0 0,1-1 0,0 0 0,0 1 0,0-1 0,0 0 0,0 0 0,0 0 0,0 0 0,2-1 0,4 0 0,1 0 0,-1 0 0,0-1 0,0 0 0,0-1 0,0 0 0,0 0 0,8-5 0,28-21 0,-2-2 0,-1-2 0,-2-2 0,60-68 0,-94 98 0,5-4 0,-8 10 0,-4 8 0,2-8 0,-35 86 0,21-56 0,1 1 0,2 0 0,1 0 0,2 1 0,-8 63 0,15-62 0,2 1 0,2-1 0,1 0 0,2 0 0,1 0 0,2-1 0,24 62 0,-22-69 0,-2 1 0,0 0 0,-2 0 0,-1 1 0,-1 0 0,1 33 0,-7-57 0,1 0 0,-1 0 0,1 0 0,-1 0 0,0 0 0,0 0 0,-1 0 0,0 0 0,1-1 0,-1 1 0,0 0 0,0-1 0,-1 1 0,1-1 0,-1 0 0,0 0 0,0 0 0,0 0 0,0-1 0,0 1 0,-1-1 0,1 1 0,-1-1 0,1 0 0,-1-1 0,-4 2 0,5-1 0,-1-1 0,1 0 0,0-1 0,-1 1 0,1-1 0,0 1 0,-1-1 0,1 0 0,0 0 0,-1 0 0,1-1 0,-1 1 0,1-1 0,0 0 0,0 0 0,-1 0 0,1 0 0,0-1 0,0 1 0,0-1 0,0 0 0,0 0 0,1 0 0,-1 0 0,1 0 0,-1 0 0,1-1 0,0 1 0,0-1 0,0 0 0,0 0 0,-2-3 0,-4-11 0,1-1 0,0 0 0,1 0 0,1 0 0,1-1 0,-4-35 0,5 21 0,2-1 0,2 1 0,4-37 0,-3 57-81,0 1-1,1 0 1,0 0-1,1 0 1,0 1-1,1-1 1,0 1-1,1 0 1,0 0-1,1 1 1,0 0-1,1 0 1,0 1-1,0-1 1,1 2-1,0-1 1,1 2-1,18-13 1,10-1-1089,0 1 1,1 2-1,1 2 0,45-11 1,-75 23 798,73-24-11208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14414,'0'0'10057,"-8"10"-8418,-6 13-1107,1 1-1,1 1 1,1 0-1,1 0 1,2 1-1,-11 50 1,9-14 202,2 0 0,2 1 0,5 104 0,2-160-734,0 0 0,0 0 0,1 0 0,0 0 0,3 8 0,-4-14 0,-1 0 0,0 0 0,1 0 0,-1 0 0,1 0 0,0 0 0,-1 0 0,1-1 0,0 1 0,-1 0 0,1 0 0,0-1 0,0 1 0,-1 0 0,1-1 0,0 1 0,0-1 0,2 1 0,-2-1 0,0 0 0,0 0 0,0 0 0,0 0 0,0-1 0,0 1 0,-1 0 0,1-1 0,0 1 0,0-1 0,0 1 0,0-1 0,0 1 0,-1-1 0,1 0 0,0 1 0,0-1 0,-1 0 0,1 0 0,-1 1 0,1-1 0,0 0 0,-1 0 0,1-1 0,5-9 0,0-1 0,-1 0 0,0 1 0,-1-2 0,-1 1 0,0 0 0,0-1 0,1-17 0,1-104 0,-5 131 0,0-102 0,1 108 0,0-1 0,-1 1 0,1-1 0,0 1 0,1-1 0,-1 1 0,0-1 0,1 0 0,-1 0 0,1 0 0,0 0 0,0 0 0,-1 0 0,1 0 0,0 0 0,1-1 0,-1 1 0,0-1 0,0 0 0,1 1 0,3 0 0,1 2 0,1-1 0,-1 0 0,1 0 0,0-1 0,16 3 0,-18-4 0,0 0 0,0-1 0,0 0 0,0 0 0,0 0 0,0-1 0,0 0 0,0 0 0,0 0 0,0-1 0,0 0 0,-1 0 0,1-1 0,-1 0 0,0 1 0,1-2 0,-1 1 0,-1-1 0,1 1 0,0-1 0,-1-1 0,0 1 0,0 0 0,0-1 0,-1 0 0,1 0 0,-1 0 0,0-1 0,-1 1 0,1-1 0,-1 1 0,0-1 0,-1 0 0,1 0 0,0-11 0,-1 16 0,-1 0 0,1-1 0,-1 1 0,0 0 0,0-1 0,0 1 0,0-1 0,0 1 0,0 0 0,0-1 0,0 1 0,0 0 0,-1-1 0,1 1 0,0 0 0,-1-1 0,0 1 0,1 0 0,-1 0 0,1-1 0,-1 1 0,0 0 0,0 0 0,0 0 0,-2-2 0,2 3 0,-1 0 0,0 0 0,1-1 0,-1 1 0,0 0 0,1 1 0,-1-1 0,0 0 0,1 0 0,-1 1 0,0-1 0,1 1 0,-1 0 0,1-1 0,-1 1 0,1 0 0,-1 0 0,1 0 0,-1 0 0,1 0 0,-2 2 0,-9 6 0,1 1 0,0 1 0,1 0 0,0 1 0,-11 17 0,16-22 0,1 0 0,0-1 0,0 2 0,0-1 0,1 0 0,0 1 0,1-1 0,0 1 0,0 0 0,1 0 0,-2 15 0,4-22-62,-1 1 0,0-1 0,1 0 1,-1 0-1,1 0 0,-1 1 0,1-1 0,-1 0 0,1 0 0,0 0 0,0 0 1,0 0-1,-1 0 0,1 0 0,0 0 0,0 0 0,0-1 0,0 1 0,1 0 1,-1-1-1,0 1 0,0 0 0,0-1 0,0 0 0,1 1 0,-1-1 1,0 0-1,1 1 0,-1-1 0,0 0 0,2 0 0,49 0-3990,-41-1 2963,10-1-968,1-1-1,-1-2 1,1 0 0,-1-1 0,25-11 0,8-5-6057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168 105 6342,'6'-9'8691,"-2"4"-7410,24-37 3728,-27 40-4466,0-1 0,0 1-1,0 0 1,0-1 0,-1 1 0,1-1-1,-1 1 1,0-1 0,0 1 0,0-1-1,0 1 1,-1-5 0,1 6-408,-1 0 1,1 0-1,-1 1 1,0-1-1,1 0 1,-1 0-1,0 1 1,0-1-1,1 0 1,-1 1-1,0-1 1,0 1-1,0-1 1,0 1-1,0-1 1,0 1 0,0 0-1,0-1 1,0 1-1,0 0 1,0 0-1,0 0 1,0 0-1,0 0 1,0 0-1,0 0 1,-1 0-1,-31 4 384,24-1-511,0 0 0,0 0 0,0 1-1,1 0 1,-1 1 0,1 0 0,0 0 0,0 1-1,1 0 1,-1 0 0,-6 9 0,9-10-9,1-1 0,0 1 0,0 0 0,0 0 0,1 1-1,-1-1 1,1 1 0,1-1 0,-1 1 0,1 0 0,0 0 0,0 0 0,1 1 0,-1-1 0,2 0 0,-1 1 0,1 11 0,0-15-91,1 0-1,0 0 1,1 0-1,-1-1 1,0 1 0,1 0-1,-1-1 1,1 1-1,0-1 1,0 1 0,0-1-1,0 0 1,0 0-1,1 0 1,-1 0 0,1 0-1,-1-1 1,1 1-1,0-1 1,-1 0 0,1 1-1,0-1 1,0 0-1,0-1 1,0 1 0,0 0-1,0-1 1,0 0-1,6 0 1,-1 1-363,0-1 0,0 0 0,0 0 0,1-1 0,-1 0-1,0 0 1,0-1 0,0 0 0,0-1 0,9-3 0,16-16-5081,-2-8-2290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4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2755,'0'0'26040,"-8"11"-25453,-1 2-537,1 0-1,1 1 0,0 0 0,1 0 1,1 0-1,0 1 0,1-1 0,-5 31 1,3-2 301,1 0 0,3 1 0,1-1 1,7 54-1,-6-95-341,1 1-1,-1-1 1,1 1 0,0-1-1,0 1 1,0-1 0,0 1 0,1-1-1,-1 0 1,0 0 0,1 0 0,0 0-1,-1 0 1,1 0 0,0 0-1,3 2 1,-5-4-11,0 0 0,1 1 0,-1-1-1,1 0 1,-1 0 0,1 1 0,-1-1 0,1 0 0,-1 0-1,1 0 1,-1 0 0,1 0 0,-1 0 0,1 0 0,-1 0-1,1 0 1,-1 0 0,1 0 0,-1 0 0,1 0 0,-1-1-1,1 1 1,-1 0 0,1 0 0,-1 0 0,1-1 0,-1 1-1,1-1 1,0 0-7,0-1 1,0 1-1,0-1 0,0 1 0,0-1 0,-1 0 0,1 1 0,0-1 1,-1 0-1,0 1 0,1-1 0,-1 0 0,0-2 0,1-8-23,0 0-1,-1 0 1,0-1-1,-1 1 1,-1 0-1,0 0 1,0 1-1,-7-20 1,-3 2 410,-31-54 1,28 55 196,12 23-530,-9-23 48,12 28-95,0-1 0,0 1 1,0-1-1,0 1 0,1-1 1,-1 0-1,0 1 1,0-1-1,0 1 0,1-1 1,-1 1-1,0-1 0,0 1 1,1-1-1,-1 1 1,0-1-1,1 1 0,-1 0 1,1-1-1,-1 1 0,0-1 1,1 1-1,-1 0 1,1-1-1,-1 1 0,1 0 1,-1 0-1,1-1 0,0 1 1,-1 0-1,1 0 1,-1 0-1,1 0 0,-1 0 1,1 0-1,0 0 0,-1 0 1,1 0-1,-1 0 1,1 0-1,-1 0 0,1 0 1,0 1-1,99 3-1197,-52-1-3573,49-4-1,-44-4-14051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28 20211,'0'0'2114,"-9"-5"518,4 2-2431,0 0 0,0 0 0,-1 1 1,1-1-1,-1 1 0,1 1 0,-1-1 0,0 1 1,0 0-1,0 0 0,0 1 0,1 0 0,-1 0 0,0 0 1,0 1-1,0-1 0,0 2 0,-7 1 0,0 3-161,0 0 0,1 1 0,0 0 0,0 1 0,1 0-1,0 1 1,0 0 0,1 1 0,0 0 0,1 0 0,0 1 0,0 1-1,1-1 1,-6 14 0,14-25-41,0 1 0,0 0 0,-1-1 0,1 1 0,0 0 0,0-1 0,0 1 0,0 0 0,0-1 0,0 1 0,0 0 0,0-1 0,1 1 0,-1 0 0,0-1 0,0 1 0,0 0 0,1-1 0,-1 1 0,0-1 0,1 1 0,-1-1 0,1 1 0,-1 0 0,0-1 0,1 1 0,-1-1 0,1 0 0,-1 1 0,1-1 0,0 1 0,-1-1 0,1 0 0,-1 0 0,1 1 0,0-1 0,-1 0 0,1 0 0,0 0 0,-1 1 0,1-1 0,0 0 0,-1 0 0,1 0 0,0 0 0,-1 0-1,1 0 1,0-1 0,0 1 0,47-2-595,-39 1 410,28-4-532,-26 2 552,0 1 0,0 0-1,0 1 1,0 1 0,0 0 0,0 0 0,0 1-1,0 0 1,0 1 0,15 4 0,-25-5 194,1 0 1,0 0-1,-1 0 1,1 0-1,0 1 1,-1-1-1,0 1 1,1-1-1,-1 1 0,0-1 1,0 1-1,1-1 1,-2 1-1,1 0 1,0 0-1,0 0 1,0 0-1,-1-1 0,1 1 1,-1 0-1,1 0 1,-1 0-1,0 0 1,0 0-1,0 0 1,0 0-1,0 0 1,-1 0-1,1 0 0,0 0 1,-1 0-1,0 0 1,1 0-1,-3 3 1,1 1 246,-1 1 1,0-1-1,-1 1 1,0-1-1,0-1 1,0 1-1,-1 0 1,-7 6-1,0-2 218,-1 0 0,0-1 0,0 0-1,-1-1 1,-20 8 0,25-12-541,0 0-1,0-1 1,0-1-1,-1 0 1,1 0-1,0 0 1,-1-1-1,1-1 1,-1 0-1,-11-1 1,21 1-51,0 0 1,-1 0-1,1-1 1,0 1-1,-1 0 1,1 0-1,0-1 1,0 1-1,0 0 1,-1 0-1,1-1 1,0 1-1,0 0 1,0-1-1,0 1 1,0 0-1,-1-1 1,1 1-1,0 0 1,0-1-1,0 1 1,0 0-1,0-1 1,0 1-1,0 0 1,0-1-1,0 1 1,0-1-1,0 1 1,1 0-1,-1-1 1,0 1-1,0 0 1,0 0-1,0-1 1,1 1-1,-1 0 1,0-1-1,0 1 1,0 0-1,1 0 1,-1-1-1,0 1 1,0 0-1,1 0 1,-1-1-1,0 1 1,1 0-1,-1 0 1,1 0-1,14-16-2917,16-4-2258,8-2-2515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 15150,'0'0'9097,"-7"10"-6145,5-6-2702,-36 63 2341,35-63-2471,1 1-1,1-1 0,-1 0 0,1 1 1,0-1-1,0 1 0,0 0 0,0-1 1,1 1-1,0 0 0,0-1 0,0 1 1,0 0-1,1-1 0,0 1 0,2 6 1,-2-10-116,0 0 0,0 1 0,0-1 0,1 0 0,-1 0 1,1 1-1,-1-1 0,1 0 0,-1-1 0,1 1 0,0 0 1,-1 0-1,1-1 0,0 1 0,0-1 0,-1 1 0,1-1 1,0 0-1,0 0 0,0 0 0,-1 0 0,1 0 0,0 0 1,0 0-1,0-1 0,2 0 0,2 0 2,0 0 0,0 0 0,0-1 0,0 0 0,0 0 0,9-5 0,-1-4 3,-1 0-1,0 0 1,-1-1-1,-1-1 0,0 0 1,-1 0-1,0-1 1,-1 0-1,0-1 0,-1 0 1,-1 0-1,0-1 1,6-25-1,-46 126-460,25-68 280,0 0 0,1 1-1,1 0 1,1 0-1,0 0 1,1 1-1,-1 20 1,5-38 55,0 0 0,0 0 0,0-1 0,1 1 0,-1 0 0,0 0 0,0 0 0,0-1 0,1 1 0,-1 0 0,0 0 0,1-1 0,-1 1 0,1 0 0,-1-1 0,1 1 0,-1 0 0,1-1 0,-1 1 0,1-1 0,0 1 0,-1-1 0,1 1 0,0-1 0,-1 1 1,1-1-1,0 0 0,0 1 0,-1-1 0,1 0 0,0 0 0,0 1 0,0-1 0,0 0 0,-1 0 0,1 0 0,0 0 0,0 0 0,0 0 0,-1 0 0,1-1 0,0 1 0,0 0 0,0 0 0,-1-1 0,1 1 0,0 0 0,0-1 0,0 0 0,42-21-4097,-27 10 1728,-1-2-1,0 0 1,13-17 0,11-13-4107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61 142 3331,'13'-27'1601,"19"-42"4144,-16 24 1526,-27 76-3404,-24 54 1,25-67-3294,1 1-1,1 1 1,1 0 0,1 0 0,0 0 0,2 0 0,-4 41 0,7-60-565,1 0-1,0 0 1,1 0-1,-1 0 1,0 0-1,0 0 1,0 0-1,1 0 1,-1 0 0,0 0-1,1 0 1,-1 0-1,1 0 1,-1 0-1,1 0 1,0 0 0,-1-1-1,1 1 1,0 0-1,-1 0 1,1-1-1,0 1 1,0 0 0,0-1-1,0 1 1,0-1-1,1 2 1,2-1-18,-1-1-1,0 1 1,1-1 0,-1 1 0,0-1 0,1 0 0,-1 0 0,0 0 0,5-1-1,10-3-890,1 0 0,26-11 0,-37 12 9,-2 1 453,1-1-187,0 0-1,0 0 1,0 1-1,1 0 0,-1 1 1,1 0-1,0 0 1,-1 0-1,1 1 0,11 1 1,-19 0 724,1-1-1,0 1 1,-1-1 0,1 1-1,0-1 1,-1 1 0,1 0 0,0-1-1,-1 1 1,1 0 0,-1 0 0,0-1-1,1 1 1,-1 0 0,1 0-1,-1 0 1,0 0 0,0-1 0,0 1-1,1 0 1,-1 0 0,0 0-1,0 0 1,0 0 0,0 0 0,0 0-1,-1-1 1,1 1 0,0 0 0,0 0-1,-1 0 1,1 0 0,0-1-1,-1 2 1,-14 30 3930,6-22-3725,0-1 0,-1 0-1,0 0 1,0-1 0,-1-1 0,0 0-1,-1 0 1,1-1 0,-1 0-1,-1-1 1,1-1 0,-1 0 0,1 0-1,-1-1 1,0-1 0,-1 0 0,1-1-1,-15-1 1,28 0-378,-1 0-1,0 0 1,0 0-1,1 0 1,-1-1 0,0 1-1,1 0 1,-1-1-1,0 1 1,1 0 0,-1-1-1,0 1 1,1-1-1,-1 1 1,1-1 0,-1 1-1,1-1 1,-1 0-1,1 1 1,-1-1 0,1 0-1,0 1 1,-1-1-1,1 0 1,0 1 0,0-1-1,-1 0 1,1 0 0,0 1-1,0-1 1,0 0-1,0 0 1,0 1 0,0-1-1,0 0 1,0 0-1,0 1 1,1-1 0,-1 0-1,0 1 1,0-1-1,1-1 1,0-1-626,0 0-1,0 0 1,0 0 0,1 0 0,-1 0-1,1 1 1,-1-1 0,1 0 0,3-3-1,20-14-7835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5862,'0'0'18924,"-12"-2"-15721,2 1-2788,-1 1 0,1 0 0,0 0 0,-1 1 0,1 1 0,-18 4 0,25-6-399,-1 1 0,1 0 0,0 0 0,0 0 1,0 1-1,0-1 0,0 1 0,0 0 0,0 0 0,0 0 1,1 0-1,-1 0 0,1 0 0,-1 1 0,1-1 0,0 1 1,0 0-1,0-1 0,0 1 0,1 0 0,-1 0 1,1 0-1,-1 1 0,1-1 0,0 0 0,1 0 0,-1 1 1,0-1-1,1 5 0,0-7-48,1 1 0,-1-1 0,1 0 0,-1 1 1,1-1-1,0 0 0,0 1 0,0-1 0,0 0 0,-1 0 0,1 0 0,1 0 1,-1 0-1,0 0 0,0 0 0,0 0 0,0 0 0,1-1 0,-1 1 0,0 0 0,1-1 1,-1 1-1,1-1 0,-1 0 0,1 1 0,-1-1 0,0 0 0,1 0 0,-1 0 1,4 0-1,57 1-1540,-48-1 940,28-2-1035,-25 1 1232,1 1 0,0 0 1,22 4-1,-39-4 452,-1 0-1,1 0 1,0 0 0,0 1 0,-1-1 0,1 0 0,0 0 0,0 1-1,-1-1 1,1 1 0,0-1 0,-1 1 0,1-1 0,0 1 0,-1-1-1,1 1 1,-1-1 0,1 1 0,-1 0 0,1-1 0,-1 1 0,0 0-1,1-1 1,-1 1 0,0 0 0,1 0 0,-1-1 0,0 2 0,-5 25 835,-23 19 999,27-44-1781,-58 60 2516,53-56-2335,-1-1-1,1 0 1,-1 0-1,0 0 1,0 0-1,-1-1 1,-14 5 0,22-8-300,-1-1 0,1 0 0,0 0 0,-1 0 0,1 0 0,0 0 0,-1 0 0,1 0 1,0 0-1,-1 0 0,1 0 0,0 0 0,-1 0 0,1 0 0,0 0 0,-1 0 0,1 0 0,0 0 1,-1 0-1,1-1 0,0 1 0,-1 0 0,1 0 0,0 0 0,-1 0 0,1-1 0,0 1 1,0 0-1,-1 0 0,1-1 0,0 1 0,0 0 0,0 0 0,-1-1 0,1 1 0,0 0 1,0-1-1,0 0 0,-1-18-2096,12-21-3498,8-7-2754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16848,'-4'11'3902,"-37"107"2333,6 9-3286,23-79-2547,3 0-1,2 1 0,-1 72 0,9-135-731,1 0 0,0-1 1,7-21-1,1-7-993,11-65-1870,-19 118 3587,0-1 0,0 0 0,1 0 0,0 0 0,0 0-1,1 0 1,0 0 0,6 8 0,-8-15-363,1 1-1,-1-1 1,1 1-1,0-1 1,0 0-1,0 0 1,0 0-1,0 0 1,0-1-1,0 1 1,0-1-1,1 0 1,-1 0-1,1 0 1,-1 0-1,1 0 1,-1-1-1,1 0 1,-1 0-1,1 0 1,0 0-1,-1 0 1,1-1-1,-1 1 1,1-1-1,-1 0 1,0 0-1,1-1 1,-1 1-1,0 0 1,0-1-1,0 0 1,5-3-1,1-1 133,0-1 1,-1 0-1,1-1 0,-1 0 0,-1 0 0,0-1 1,0 0-1,0 0 0,6-13 0,2-16 633,-37 60-743,12-6-53,1-1 0,0 1 0,2 0 0,0 1 0,0 0 0,2 0 0,0 1 0,1-1 0,-3 36 0,6-52-34,1 0 1,0 0-1,0 0 1,0 0-1,0 0 1,1 0-1,-1 0 1,0 0-1,0 0 1,0 0-1,1 0 1,-1 0-1,1 0 1,-1 0-1,1 0 1,-1 0-1,1 0 0,-1 0 1,1-1-1,0 1 1,-1 0-1,1 0 1,0-1-1,0 1 1,0 0-1,-1-1 1,1 1-1,0-1 1,0 1-1,0-1 1,0 0-1,0 1 1,0-1-1,0 0 1,0 1-1,0-1 0,0 0 1,0 0-1,0 0 1,0 0-1,0 0 1,0 0-1,0-1 1,0 1-1,0 0 1,0 0-1,0-1 1,2 0-1,2 0-377,1-1 0,-1 0 0,0-1-1,0 1 1,-1-1 0,1 0 0,-1 0-1,6-5 1,5-8-4046,0 0-1,16-26 1,4-9-9530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11979,'-5'10'5846,"-7"13"-4104,2 0 0,0 0 0,2 1 0,1 0 0,-5 26 0,6-19-966,2-1 0,-1 36 0,5 125-1096,1-211 337,1 1-1,7-29 1,1-12-163,-8 33 131,1-7-99,-2 27 370,0 13 407,0 2-600,1 1 1,0-1 0,0 0-1,1 0 1,0 0 0,1 0 0,-1 0-1,1-1 1,1 1 0,-1-1-1,1 0 1,1-1 0,7 9-1,-11-13-62,1 1 0,-1-1 0,0 0-1,1 0 1,0 0 0,-1 0-1,1-1 1,0 1 0,0-1-1,0 1 1,0-1 0,0 0-1,0 0 1,0-1 0,0 1 0,1-1-1,-1 1 1,0-1 0,0 0-1,1 0 1,-1 0 0,0-1-1,0 1 1,0-1 0,1 0 0,-1 0-1,0 0 1,0 0 0,0 0-1,0-1 1,-1 1 0,1-1-1,0 0 1,-1 0 0,1 0-1,-1 0 1,5-4 0,2-3-16,0-1 0,-1 0 0,0 0 0,-1 0 0,0-1 0,0 0 0,-1 0 0,-1-1 0,9-23 0,-51 79 250,29-31-156,1 1-1,0-1 1,0 1-1,1 1 1,1-1-1,1 1 1,0 0-1,0 0 1,-1 22-1,5-36-78,0 0 0,0 0 0,0 0 0,0 0 0,0 0 0,1 0 0,-1 0 0,0-1 0,0 1 0,1 0 0,-1 0 0,1 0 0,-1 0 0,0 0 0,1 0 0,0 0 0,-1-1 0,1 1 0,-1 0 0,1-1 0,0 1 0,0 0 0,-1-1 0,1 1 0,0-1 0,0 1 0,0-1 0,0 1 0,0-1 0,-1 0 0,1 1 0,0-1 0,0 0 0,0 0 0,0 1 0,0-1 0,0 0 0,0 0 0,0 0 0,0 0 0,0-1 0,0 1 0,0 0 0,0 0 0,0-1 0,0 1 0,0 0 0,0-1 0,0 1 0,-1-1 0,2 0 0,4-1 0,0-1 0,0 1 0,0-2 0,-1 1 0,1 0 0,7-8 0,18-22 0,-2-1 0,30-45 0,-11 13 0,-32 48 0,-15 18 0,-1 0 0,0 0 0,0 0 0,0-1 0,0 1 0,0 0 0,1 0 0,-1 0 0,0 0 0,0 0 0,0 0 0,1-1 0,-1 1 0,0 0 0,0 0 0,0 0 0,1 0 0,-1 0 0,0 0 0,0 0 0,0 0 0,1 0 0,-1 0 0,0 0 0,0 0 0,0 0 0,1 0 0,-1 0 0,0 0 0,0 0 0,0 0 0,1 0 0,-1 1 0,0-1 0,0 0 0,0 0 0,1 0 0,-1 0 0,0 0 0,0 0 0,0 1 0,0-1 0,1 0 0,-1 0 0,0 0 0,0 0 0,0 1 0,0-1 0,0 0 0,0 0 0,0 0 0,0 1 0,0-1 0,0 0 0,1 0 0,-1 0 0,0 1 0,0-1 0,0 0 0,0 0 0,0 1 0,-1-1 0,1 0 0,0 0 0,0 0 0,0 1 0,0-1 0,0 0 0,0 1 0,-2 13 0,-30 67 0,-3 4 0,33-78 0,0 1 0,1-1 0,-1 1 0,1 0 0,1-1 0,-1 1 0,2 0 0,-1 0 0,2 10 0,-1-17-65,-1 1 0,1-1 0,-1 1 0,1-1 0,0 1 0,-1-1 0,1 0 0,0 1 0,0-1 0,0 0 0,0 0 0,0 0 0,0 0 0,0 0 0,1 0 0,-1 0 0,0 0 0,1 0 0,-1 0 0,0-1 0,1 1 0,1 0 0,0 0-390,-1 0-1,1-1 1,0 1-1,0-1 1,0 0-1,-1 1 0,1-1 1,0-1-1,0 1 1,0 0-1,4-2 1,15-8-9304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7399,'0'0'24930,"9"-7"-24540,-2 3-361,43-34 2,-47 36-32,0-1 0,0 1 0,0-1 1,-1 1-1,0-1 0,1 0 0,-1 0 1,0 0-1,0-1 0,-1 1 1,1 0-1,-1-1 0,1 1 0,-1-1 1,1-5-1,-2 9 1,-1-1 0,1 1 0,0 0 0,0-1 0,-1 1 0,1-1 0,-1 1 0,1 0 0,0-1 0,-1 1 0,1 0 0,-1 0 0,1-1 0,-1 1 0,1 0 0,-1 0 0,1-1 0,-1 1 0,1 0 0,-1 0 0,1 0 0,-1 0 0,1 0 0,-1 0 0,1 0 0,-1 0 0,1 0 0,-1 0 0,1 0 0,-1 0 0,1 0 0,-1 1 0,1-1 0,-1 0 0,1 0 0,-1 1 0,1-1 0,0 0 0,-1 0 0,1 1 0,-1 0 0,-22 10 0,-18 45 0,41-57-4,0 1 0,0-1 0,1 1 0,-1 0-1,0-1 1,0 1 0,1 0 0,-1-1 0,0 1 0,1 0 0,-1-1 0,0 1 0,1 0-1,-1 0 1,1-1 0,-1 1 0,0 0 0,1 0 0,-1 0 0,1 0 0,-1-1 0,0 1-1,1 0 1,-1 0 0,1 0 0,-1 0 0,1 0 0,-1 0 0,1 0 0,-1 0-1,0 0 1,1 1 0,-1-1 0,1 0 0,-1 0 0,0 0 0,1 0 0,-1 1 0,1-1-1,-1 0 1,0 0 0,1 1 0,-1-1 0,0 0 0,1 0 0,-1 1 0,0-1 0,1 1-1,6 22-845,-9-18-3118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29 531 18770,'0'0'1847,"-6"9"5,-17 27 22,23-36-1854,0 0 1,1 0-1,-1 0 0,0 0 0,0 0 1,0 0-1,1 0 0,-1 0 0,0 0 1,0 0-1,0 0 0,1 0 1,-1 0-1,0 0 0,0 0 0,0 0 1,0 1-1,1-1 0,-1 0 0,0 0 1,0 0-1,0 0 0,0 0 0,0 1 1,1-1-1,-1 0 0,0 0 1,0 0-1,0 0 0,0 1 0,0-1 1,0 0-1,0 0 0,0 0 0,0 1 1,0-1-1,0 0 0,0 0 0,0 0 1,0 1-1,0-1 0,0 0 1,0 0-1,0 0 0,0 1 0,0-1 1,0 0-1,0 0 0,0 0 0,0 1 1,0-1-1,0 0 0,-1 0 0,1 0 1,0 0-1,0 1 0,0-1 1,0 0-1,9-2 203,1 0 0,0-1 0,-1 0 0,1-1 0,-1 0 0,0 0 0,0-1 0,-1 0 0,9-7-1,81-67 1041,-60 47-1013,188-166 787,-187 159-914,-1-2 1,-2-2 0,42-65 0,-77 119-1531,-6 15 722,-50 114-1354,-3 9 921,52-128 547,1-1 0,0 1 0,2-1 0,0 1 0,1 31 0,6-21-2574,-3-30 2861,0 0 0,0 0 0,0 0 0,0 0 0,0 0 0,0 0 1,0-1-1,0 1 0,0 0 0,1 0 0,-1-1 0,0 1 0,0-1 0,1 1 0,-1-1 0,0 1 1,1-1-1,-1 0 0,0 0 0,3 0 0,41 2-8071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12043,'0'0'19411,"-3"13"-18296,-154 450-917,202-533-198,-24 18 0,20-79 0,-38 124 0,-5 33 0,1-14 0,0 0 0,1 0 0,0 0 0,1 1 0,5 22 0,-5-32 0,0 0 0,0 0 0,1 0 0,-1 0 0,1 0 0,0 0 0,-1 0 0,1-1 0,1 1 0,-1-1 0,0 1 0,1-1 0,-1 0 0,1 0 0,-1 0 0,1 0 0,0-1 0,0 1 0,0-1 0,0 0 0,0 0 0,0 0 0,1 0 0,-1 0 0,0 0 0,0-1 0,4 0 0,4 1 0,-1-1 0,1-1 0,-1 0 0,0 0 0,1-1 0,-1 0 0,0-1 0,0 0 0,0-1 0,0 0 0,-1 0 0,1-1 0,-1 0 0,-1-1 0,1 0 0,-1 0 0,0-1 0,0 0 0,0 0 0,-1-1 0,-1 0 0,1 0 0,-1-1 0,-1 0 0,1 0 0,-2 0 0,1-1 0,-1 0 0,-1 1 0,1-1 0,-2 0 0,1-1 0,0-15 0,-2 24 0,-1 1 0,0-1 0,0 0 0,0 0 0,0 0 0,0 1 0,0-1 0,-1 0 0,1 0 0,-1 1 0,1-1 0,-1 0 0,0 1 0,1-1 0,-1 0 0,0 1 0,0-1 0,0 1 0,0-1 0,-3-1 0,3 2 0,-1 0 0,1 1 0,0-1 0,-1 1 0,1-1 0,-1 1 0,0 0 0,1-1 0,-1 1 0,1 0 0,-1 0 0,1 0 0,-1 0 0,1 1 0,-1-1 0,1 0 0,-1 1 0,-2 0 0,-3 2 0,0 0 0,0 0 0,1 1 0,-1 0 0,1 0 0,0 1 0,0-1 0,-6 8 0,-7 9 0,2 0 0,-22 35 0,33-46 0,0 0 0,1 0 0,0 1 0,1 0 0,0-1 0,1 1 0,0 1 0,-2 19 0,5-30-88,0 1 0,0 0-1,0-1 1,0 1 0,1-1 0,-1 1 0,0 0 0,1-1-1,-1 1 1,1-1 0,0 1 0,-1-1 0,1 1-1,0-1 1,0 0 0,0 1 0,0-1 0,0 0 0,0 0-1,0 1 1,0-1 0,1 0 0,-1 0 0,0 0 0,1-1-1,-1 1 1,1 0 0,-1 0 0,1-1 0,-1 1-1,1-1 1,-1 1 0,1-1 0,0 0 0,-1 0 0,1 0-1,-1 1 1,1-2 0,0 1 0,-1 0 0,4-1-1,2 1-842,1-1-1,-1 0 0,1-1 0,-1 0 0,0 0 0,0 0 0,0-1 0,9-5 0,17-14-10199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 10570,'0'0'19752,"-12"-1"-17654,7 1-2082,1-1 0,-1 1-1,0 0 1,0 0 0,0 1 0,1 0-1,-1 0 1,0 0 0,0 0 0,1 1 0,-1-1-1,1 1 1,0 0 0,-1 1 0,1-1-1,0 1 1,0 0 0,0 0 0,1 0-1,-1 0 1,-3 6 0,-23 37-1,29-45-17,1 0 0,-1 0 0,0 0 1,1 0-1,-1 0 0,1 0 0,-1 0 1,1 0-1,0 0 0,-1 0 0,1 0 1,0 1-1,0-1 0,0 0 0,0 0 1,0 0-1,0 0 0,0 1 0,0-1 1,0 0-1,0 0 0,1 0 0,-1 0 1,1 0-1,-1 0 0,1 0 1,-1 0-1,1 0 0,-1 0 0,1 0 1,0 0-1,-1 0 0,1 0 0,0 0 1,0 0-1,0-1 0,0 1 0,0 0 1,0-1-1,0 1 0,2 0 0,7 1-328,1 0-1,-1-1 1,1 0-1,12-2 1,-17 1 156,1-1 0,-1 1 0,1 0 0,0 0 0,-1 1 0,1 0-1,-1 0 1,1 1 0,-1 0 0,0 0 0,0 0 0,0 1 0,11 6 0,-15-8 196,-1 1 0,0-1 1,0 0-1,0 1 0,0 0 0,0-1 0,-1 1 0,1-1 1,0 1-1,-1 0 0,1 0 0,-1-1 0,1 1 0,-1 0 1,0 0-1,0 0 0,0-1 0,0 1 0,0 0 0,0 0 1,-1 0-1,1 0 0,0-1 0,-1 1 0,0 0 0,1-1 1,-1 1-1,0 0 0,0-1 0,0 1 0,0-1 0,0 1 1,0-1-1,0 1 0,0-1 0,-1 0 0,-1 2 0,-5 6 190,-1 0-1,-1-1 0,-17 13 0,13-11-408,0-1 1,-1 0-1,-27 10 0,32-15-1070,0-1-1,-1 0 1,-21 3 0,-5-5-5566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1:5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22709,'0'0'10058,"30"61"-25753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 18770,'0'0'1809,"-12"0"-100,-3-1-1264,-12 0 892,0 2 0,-35 3 0,54-3-1129,-1 1-1,1 0 1,0 0 0,-1 0 0,1 1 0,0 0 0,1 1 0,-1 0 0,0 0 0,1 0 0,0 1 0,-11 10 0,14-11-85,0 0 0,1 1 0,-1-1 0,1 1 0,1-1 0,-1 1 0,0 0 0,1 0 0,0 0 0,0 0 0,1 1 0,-1-1 0,1 0 0,0 1 0,1-1 1,-1 1-1,1-1 0,1 9 0,-1-12-109,1 0 0,-1-1 0,1 1 1,0-1-1,-1 1 0,1-1 0,0 1 1,0-1-1,0 1 0,0-1 1,0 0-1,1 1 0,-1-1 0,0 0 1,1 0-1,-1 0 0,0 0 0,1 0 1,-1 0-1,1 0 0,0-1 0,-1 1 1,1 0-1,-1-1 0,3 1 0,48 8-19,-48-9-13,92 7-2610,-1-4-4855,-49-2 612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15022,'0'0'15391,"0"13"-14297,-5 244 166,10-242-1260,5-16 0,-8 0 0,-1-1 0,1 1 0,0-1 0,-1 0 0,1 1 0,-1-1 0,0 0 0,0 0 0,1 0 0,-1 0 0,1-3 0,1-8 0,0 0 0,-1-1 0,0 1 0,-1-1 0,0 1 0,-1-1 0,-1 0 0,0 1 0,-1-1 0,0 1 0,-1 0 0,0-1 0,-6-11 0,-2 13 0,5 15 0,5-3 0,1 1 0,0 0 0,0-1 0,0 1 0,0 0 0,0-1 0,0 1 0,0 0 0,0 0 0,1-1 0,-1 1 0,0 0 0,0-1 0,0 1 0,1-1 0,-1 1 0,0 0 0,1-1 0,-1 1 0,1-1 0,-1 1 0,1-1 0,-1 1 0,1-1 0,-1 1 0,1-1 0,-1 1 0,1-1 0,-1 0 0,1 1 0,0-1 0,-1 0 0,1 0 0,0 1 0,-1-1 0,2 0 0,16 4-1131,0-1 0,1 0 0,-1-1-1,1-1 1,0-1 0,25-3 0,13 0-2300,-16 3-1694,-4 0-1046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36 5445,'0'0'18652,"-9"-7"-17312,4 3-1089,4 2-190,-1 0-1,0 0 0,0 0 0,0 0 0,0 1 0,0-1 0,-1 1 1,1-1-1,0 1 0,-1 0 0,1 0 0,-1 0 0,1 0 1,-1 0-1,0 0 0,1 1 0,-1-1 0,0 1 0,1 0 1,-1 0-1,0 0 0,0 0 0,1 0 0,-1 1 0,-3 0 0,-1 3 164,1 0 0,-1 1 0,1 0 0,0 0-1,0 0 1,1 0 0,-1 1 0,1 0-1,-5 8 1,7-10-74,0 1 0,1-1 1,-1 1-1,1-1 0,0 1 0,0 0 0,0 0 0,1 0 0,0 0 0,0 0 1,0 0-1,0 0 0,1 0 0,1 11 0,-1-15-133,0 0 0,0 1-1,1-1 1,-1 0 0,1 0-1,-1 1 1,1-1 0,0 0 0,-1 0-1,1 0 1,0 0 0,0 1 0,0-1-1,0-1 1,0 1 0,0 0 0,0 0-1,0 0 1,0 0 0,0-1-1,0 1 1,1 0 0,1 0 0,0 0 6,1 0 1,0 0 0,-1-1 0,1 1-1,0-1 1,-1 0 0,1 0 0,6-1-1,-2 0-4,-1 0 0,0-1 0,1 0 0,-1 0-1,0-1 1,0 0 0,0 0 0,7-5 0,-8 3-2,1-1 1,-1 0-1,0 0 1,-1-1-1,0 0 1,0 0-1,6-10 1,-9 13-13,0 1 1,0-1 0,-1 1-1,1-1 1,-1 0-1,0 0 1,0 1-1,0-1 1,-1 0-1,1 0 1,-1 0 0,0 0-1,0 0 1,0 0-1,-1 0 1,0 0-1,-1-7 1,1 11-32,1-1-1,-1 0 1,1 1 0,-1-1 0,0 0-1,1 1 1,-1-1 0,0 1 0,1-1-1,-1 1 1,0-1 0,0 1 0,1 0-1,-1-1 1,0 1 0,0 0 0,0 0-1,0 0 1,1-1 0,-1 1 0,0 0-1,0 0 1,0 0 0,0 0 0,0 0-1,1 1 1,-1-1 0,0 0-1,0 0 1,0 1 0,0-1 0,1 0-1,-2 1 1,-25 13-1723,6 13-1402,14-11-568,7-15 3389,0-1-1,0 1 1,0-1-1,0 1 1,0-1 0,0 1-1,0-1 1,0 1-1,0 0 1,0-1 0,0 0-1,1 1 1,-1-1-1,0 1 1,0-1 0,0 1-1,1-1 1,-1 1-1,0-1 1,0 1 0,1-1-1,-1 0 1,0 1-1,1-1 1,0 1 0,10 2-9306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8904,'0'0'15952,"-9"-1"-13449,1 0-2334,1 1 0,-1 1-1,1-1 1,-1 1 0,1 1 0,0-1-1,-1 1 1,1 0 0,0 1 0,0 0-1,0 0 1,1 0 0,-1 1 0,1 0 0,0 1-1,0-1 1,-8 9 0,-22 21 746,36-34-902,-1 1 1,1-1-1,0 0 1,0 1-1,-1-1 1,1 1 0,0-1-1,0 1 1,0-1-1,-1 0 1,1 1-1,0-1 1,0 1-1,0-1 1,0 1-1,0-1 1,0 1-1,0-1 1,0 1-1,0-1 1,0 1 0,0-1-1,1 0 1,-1 1-1,0-1 1,0 1-1,0-1 1,0 1-1,1 0 1,1 0-10,-1-1-1,0 1 1,1 0 0,-1-1 0,1 1-1,-1-1 1,1 1 0,-1-1 0,1 0-1,0 1 1,-1-1 0,1 0 0,-1 0-1,3-1 1,39 0-38,41 0-805,-77 1 782,0 1 0,0 0 1,0 0-1,-1 1 0,1-1 0,-1 1 0,1 1 0,-1-1 1,7 5-1,-11-6 78,-1 0 1,1 0 0,-1 0-1,0 0 1,1 1 0,-1-1-1,0 0 1,0 1 0,0-1-1,0 1 1,0-1 0,0 1-1,-1-1 1,1 1 0,0 0-1,-1-1 1,1 1 0,-1 0-1,0-1 1,1 1 0,-1 0-1,0 0 1,0 0 0,0-1-1,0 1 1,-1 0 0,1 0-1,0-1 1,-1 1 0,1 0-1,-1-1 1,1 1 0,-1 0-1,0-1 1,0 1 0,0-1-1,0 1 1,0-1-1,0 0 1,0 1 0,-1-1-1,-1 2 1,-3 4 140,0 0 0,-1-1 0,0 0 0,0 0 1,-1 0-1,-13 7 0,10-8-126,-1 1 1,0-2 0,0 0 0,0 0 0,0-1 0,0-1 0,-1 0-1,1-1 1,-14 0 0,25-1-112,1 1 0,0-1 0,-1 0 1,1 0-1,0 0 0,-1 0 0,1 0 0,-1 0 0,1 0 0,0 0 1,-1 0-1,1-1 0,-1 1 0,1 0 0,0 0 0,-1 0 1,1 0-1,0 0 0,-1-1 0,1 1 0,0 0 0,-1 0 0,1-1 1,0 1-1,-1 0 0,1 0 0,0-1 0,0 1 0,-1 0 0,1-1 1,0 1-1,0 0 0,0-1 0,-1 1 0,1 0 0,0-1 1,0 1-1,0-1 0,0 1 0,0 0 0,0-1 0,0 1 0,0-1 1,0 1-1,0 0 0,0-1 0,13-16-6614,7 7-400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74 15439,'0'0'2316,"3"-9"605,0-2-1779,-1 6-529,-1 1 1,1-1-1,-1 0 0,-1 0 0,1 0 1,0 0-1,-1-5 0,-1 9-418,0 0 0,0 0-1,0 0 1,0 1 0,0-1 0,0 0 0,0 1-1,-1-1 1,1 0 0,0 1 0,0 0 0,0-1-1,-1 1 1,1 0 0,0-1 0,0 1 0,-1 0-1,1 0 1,0 0 0,-1 0 0,1 0-1,0 1 1,-2-1 0,-38 3 687,31 0-827,0 0 0,0 1-1,0 0 1,1 1 0,-1 0 0,-11 8-1,16-10-47,1 0-1,0 0 1,0 0-1,0 1 0,0-1 1,1 1-1,-1 0 1,1 0-1,0 0 0,0 0 1,1 1-1,-1-1 1,1 1-1,0 0 1,-2 6-1,4-10-6,0-1 0,0 1 0,0 0 0,0 0 0,0 0 0,0 0 0,0-1 0,0 1 0,0 0 0,1 0 0,-1 0 0,0-1 0,0 1 0,1 0 0,-1 0 0,1-1 0,-1 1 0,1 0 0,-1-1 0,1 1 0,-1 0 0,1-1 0,-1 1 0,1-1 0,0 1 0,-1-1 0,1 1 0,0-1 0,0 1 0,-1-1 0,1 0 0,0 0 0,0 1 0,0-1 0,-1 0 0,1 0 0,1 0 0,38 2 0,-29-2 0,27-2-227,-28 1 100,1 0-1,-1 0 1,0 1-1,0 0 1,0 1-1,1 0 1,-1 1 0,0 0-1,0 0 1,-1 1-1,15 6 1,-24-9 133,1 1 1,0-1 0,-1 1 0,1-1-1,0 0 1,-1 1 0,1 0-1,-1-1 1,1 1 0,-1-1 0,1 1-1,-1 0 1,1-1 0,-1 1-1,0 0 1,1-1 0,-1 1 0,0 0-1,0 0 1,0-1 0,1 1-1,-1 0 1,0 0 0,0-1 0,0 1-1,0 0 1,0 0 0,0 0-1,0-1 1,-1 1 0,1 0 0,0 0-1,0-1 1,-1 1 0,1 0 0,0-1-1,-1 1 1,1 0 0,0-1-1,-1 1 1,1 0 0,-1-1 0,1 1-1,-1-1 1,0 1 0,1-1-1,-1 1 1,0-1 0,0 1 0,-34 20 644,16-12-621,-1-2 1,0 0-1,0-1 0,0-1 0,-23 2 1,-18-5-4665,43-3-2541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17681,'0'0'13581,"58"5"-13389,-26-5-128,4 0 0,-1 0-64,2-10-417,-6-3-1088,-7-1-2755,-10 1-3171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17681,'0'0'8077,"10"-4"-6294,16-9-1587,0-1 0,0-1 0,-2-1 1,43-37-1,-54 42-219,0-1 0,0-1 0,-1 0 0,-1-1 1,0 0-1,-1-1 0,-1 0 0,0-1 0,12-31 0,-19 42 61,0 0 0,-1-1 0,1 1 0,-1-1 0,-1 1 0,1-1 0,-1 0 0,0-5 0,0 10-26,-1-1 1,1 1-1,-1-1 1,1 1-1,-1 0 1,1 0-1,-1-1 1,0 1-1,0 0 1,0 0-1,0 0 1,1 0-1,-1 0 1,-1 0 0,1 0-1,0 0 1,0 0-1,0 0 1,0 1-1,-1-1 1,1 0-1,0 1 1,-1-1-1,1 1 1,0-1-1,-1 1 1,1 0-1,0 0 1,-1 0-1,1-1 1,-1 1-1,1 0 1,-1 1-1,-1-1 1,-5 1 0,-1 1 0,1-1-1,0 2 1,0-1 0,0 1 0,0 0 0,0 1 0,1 0 0,-1 0 0,1 1 0,0-1-1,0 2 1,1-1 0,0 1 0,0 0 0,0 0 0,-5 8 0,-4 3 142,2 1 0,0 1 1,2 0-1,0 1 0,-12 30 1,18-37 87,0 1-1,1-1 1,1 1 0,0 0 0,-1 18 0,3-29-202,1 1 1,0 0-1,0-1 0,0 1 0,0-1 1,1 1-1,-1 0 0,1-1 0,0 1 1,0-1-1,0 0 0,1 1 1,-1-1-1,1 0 0,0 0 0,0 0 1,0 0-1,0 0 0,0 0 0,1 0 1,-1-1-1,1 1 0,0-1 0,-1 0 1,7 4-1,4-1-263,-1-1 0,1 0 0,0-1 0,0 0 1,0-1-1,0-1 0,20 0 0,-7-1-1133,0-1 0,49-10 0,-65 9-451,1-1 0,-1 0-1,0-1 1,0 0 0,14-8 0,0-6-8999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185 131 13357,'7'-20'425,"-1"1"1,0-1 0,3-28 0,-13 28 1696,-7 16-363,8 5-1587,0 1 1,0-1 0,0 1 0,1-1-1,-1 1 1,1 0 0,-1 0 0,1 0 0,0 0-1,-4 4 1,-9 14 436,1 0 1,1 1-1,1 0 1,-15 36-1,-28 99 962,48-133-1090,1 2 0,0-1 0,2 1 0,1 0 0,1 0 0,1 0 1,3 36-1,-2-57-449,1-1 1,0 1 0,0 0 0,0 0-1,0 0 1,1 0 0,0-1 0,0 1-1,0-1 1,0 1 0,0-1 0,0 0-1,1 0 1,0 0 0,0 0 0,-1 0-1,2-1 1,-1 1 0,0-1 0,0 0-1,1 0 1,-1 0 0,1 0 0,0-1-1,0 1 1,-1-1 0,1 0 0,0 0-1,0-1 1,6 1 0,-1 0 96,0-1 1,-1 0 0,1-1-1,0 0 1,0 0-1,-1-1 1,1 0 0,-1 0-1,1-1 1,-1 0-1,0-1 1,0 0-1,7-5 1,3-4-103,-1-1 1,-1 0-1,0-2 1,0 0-1,-2 0 0,0-2 1,-1 0-1,-1 0 1,0-1-1,-2-1 0,0 1 1,-1-2-1,-1 1 1,-1-1-1,-1-1 0,-1 1 1,-1-1-1,-1 0 0,0 0 1,-2 0-1,-1 0 1,-2-22-1,1 34-23,0 0 0,-1 0 0,0 1-1,-1-1 1,0 1 0,0-1 0,-7-11 0,9 18-11,-1 0 0,0 0 1,0 0-1,0 0 0,-1 0 1,1 0-1,-1 1 0,0-1 1,1 1-1,-1-1 0,0 1 1,0 0-1,-1 0 0,1 1 1,0-1-1,-1 1 0,1-1 1,0 1-1,-1 0 0,0 0 1,1 1-1,-5-1 0,5 1-149,0 0 1,0 1-1,0 0 0,0-1 0,1 1 0,-1 0 0,0 0 1,0 1-1,1-1 0,-1 1 0,0-1 0,1 1 0,0 0 1,-1 0-1,1 0 0,0 0 0,0 0 0,0 0 0,0 1 1,1-1-1,-1 1 0,0-1 0,1 1 0,0 0 0,0-1 1,0 1-1,0 0 0,0 0 0,-1 5 0,-1 7-1475,-1 0-1,2 0 0,0 0 0,0 23 1,5-2-4973,13-5-4329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0 590 17392,'0'0'10982,"14"-12"-9819,54-43-402,113-121 0,-155 145-522,-2-1 1,34-58 0,-50 75-180,-1 0 1,0 0-1,-1 0 1,-1-1-1,0 0 1,-1 0-1,-1 0 1,-1 0-1,1-21 1,-2 37-61,-1-1 0,0 0 0,0 1 0,0-1 0,0 1 0,0-1 0,0 1 0,0-1 0,0 0 0,0 1 0,-1-1 0,1 1 0,0-1 0,0 1 0,0-1 0,-1 1 0,1-1 0,0 0 0,-1 1 1,1 0-1,0-1 0,-1 1 0,1-1 0,0 1 0,-1-1 0,1 1 0,-1 0 0,1-1 0,-1 1 0,1 0 0,-1 0 0,1-1 0,-1 1 0,1 0 0,-1 0 0,0 0 0,1 0 0,-1-1 0,1 1 0,-1 0 0,1 0 1,-1 0-1,0 0 0,1 0 0,-1 0 0,1 1 0,-1-1 0,1 0 0,-1 0 0,0 0 0,1 1 0,-1-1 0,1 0 0,-1 0 0,1 1 0,-1-1 0,1 0 0,0 1 0,-1-1 0,1 1 0,-1 0 0,-31 25-61,-3 11 133,3 2 1,-35 52-1,53-70-39,1 1-1,1 0 0,2 0 0,0 1 1,1 1-1,-9 38 0,17-56-27,-1 1-1,1 0 1,1 0 0,-1 0 0,1 0-1,0 0 1,1 0 0,2 10 0,-3-15-33,1 1 0,0-1 0,0 0 0,0 1 0,1-1 0,-1 0 0,1 0 0,-1 0 0,1 0 0,-1 0 1,1 0-1,0-1 0,0 1 0,0-1 0,0 1 0,0-1 0,0 0 0,1 1 0,-1-1 0,0 0 0,1-1 0,-1 1 0,0 0 1,1-1-1,4 1 0,4 1-1645,0-1 0,0-1 0,1 0-1,11-2 1,12-4-6030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3748,'0'0'14627,"-10"1"-9401,3 0-4894,0 0 0,0 0 0,1 1 0,-1 0 0,0 1 0,1-1-1,-1 1 1,1 1 0,0-1 0,0 1 0,0 0 0,0 0 0,1 1 0,0 0 0,0 0 0,-7 9 0,2-3-240,1 2 0,0-1 0,1 1 1,-6 15-1,11-23-81,0 1 1,1 0-1,0 0 0,0 0 1,1 0-1,-1 0 0,1 0 1,1 0-1,-1 1 0,1-1 1,0 0-1,2 11 0,-2-16-5,1 0 0,0 1 0,0-1 0,0 0-1,0 0 1,0 0 0,0 0 0,0 0 0,1 0 0,-1 0 0,0 0-1,1 0 1,-1-1 0,0 1 0,1 0 0,-1-1 0,1 0-1,-1 1 1,1-1 0,-1 0 0,1 1 0,-1-1 0,1 0 0,-1 0-1,1 0 1,0 0 0,-1-1 0,1 1 0,-1 0 0,1-1-1,-1 1 1,3-2 0,5 0 41,-1 0 0,0 0 0,0-1-1,14-7 1,-5-1-26,0-1 0,-1-1 0,0-1 0,-1 0 0,-1 0 0,0-2 0,-1 0 0,-1 0-1,-1-1 1,0 0 0,13-31 0,-24 48-19,0 0 0,0 0-1,0 0 1,0 0 0,0 0-1,0 1 1,0-1 0,-1 0-1,1 0 1,0 0 0,0 0-1,0 0 1,0 0 0,0 0 0,0 0-1,-1 0 1,1 0 0,0 0-1,0-1 1,0 1 0,0 0-1,0 0 1,0 0 0,-1 0-1,1 0 1,0 0 0,0 0-1,0 0 1,0 0 0,0 0 0,0 0-1,0 0 1,0-1 0,0 1-1,0 0 1,-1 0 0,1 0-1,0 0 1,0 0 0,0 0-1,0 0 1,0-1 0,0 1-1,0 0 1,0 0 0,0 0 0,0 0-1,0 0 1,0 0 0,0 0-1,0-1 1,0 1 0,0 0-1,0 0 1,0 0 0,0 0-1,0 0 1,-9 6 66,-13 18 187,-37 51 0,53-67-204,0 0 1,1 0-1,0 1 0,0 0 0,1 0 0,1 0 0,-1 1 0,2-1 0,-1 1 1,-1 18-1,4-28-97,0 1-1,0-1 1,0 1 0,0-1 0,0 1 0,0-1-1,0 0 1,0 1 0,0-1 0,0 1 0,1-1 0,-1 1-1,0-1 1,0 0 0,1 1 0,-1-1 0,0 1-1,0-1 1,1 0 0,-1 1 0,0-1 0,1 0-1,-1 0 1,1 1 0,-1-1 0,0 0 0,1 0 0,-1 1-1,1-1 1,-1 0 0,0 0 0,1 0 0,-1 0-1,1 0 1,-1 0 0,1 0 0,24-4-2769,19-17-4833,-9-6-2788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15919,'0'0'3539,"-12"3"-271,-1 1-2619,0 0 1,1 1 0,-1 0 0,1 1 0,0 0-1,1 1 1,-1 0 0,1 1 0,1 1 0,-18 16 0,28-25-638,0 0 1,0 1-1,0-1 1,-1 0-1,1 0 1,0 0-1,0 1 1,0-1 0,0 0-1,0 0 1,0 1-1,-1-1 1,1 0-1,0 1 1,0-1-1,0 0 1,0 0-1,0 1 1,0-1 0,0 0-1,0 1 1,0-1-1,0 0 1,0 0-1,0 1 1,0-1-1,0 0 1,1 0-1,-1 1 1,0-1 0,0 0-1,0 1 1,0-1-1,0 0 1,1 0-1,-1 0 1,0 1-1,0-1 1,0 0-1,1 0 1,-1 0 0,0 1-1,18 4 185,32-5-584,-40 0 96,15 0-682,-1-1-530,44 5 0,-62-3 1484,1 1 0,-1-1 0,0 1 0,1 0 0,-1 0 0,0 1 0,0-1 0,-1 1 0,1 1 1,-1-1-1,9 8 0,-12-9 133,0 0 1,-1 0-1,1 0 1,-1 0-1,0 0 0,1 0 1,-1 0-1,0 0 1,0 1-1,-1-1 1,1 0-1,0 1 1,-1-1-1,1 1 1,-1-1-1,0 1 0,0-1 1,0 1-1,0-1 1,0 1-1,-1-1 1,1 0-1,-1 1 1,0-1-1,1 1 1,-1-1-1,0 0 1,0 0-1,0 0 0,-1 1 1,1-1-1,-1 0 1,1 0-1,-1-1 1,-2 4-1,-4 3 228,1 1 0,-1-2-1,-1 1 1,1-1 0,-1-1 0,-16 10-1,16-11-310,-1 0-1,0 0 1,1-1-1,-2-1 0,1 1 1,0-2-1,0 1 1,-1-2-1,1 1 0,-1-1 1,0-1-1,-17-1 1,27 1-201,-1-1 1,1 1-1,0 0 1,-1-1-1,1 1 0,0-1 1,-1 0-1,1 1 1,0-1-1,0 0 1,0 0-1,0 0 1,0 0-1,0 0 1,0 0-1,0 0 1,0 0-1,0 0 1,1 0-1,-1-1 1,0 1-1,1 0 1,-1 0-1,1-1 1,-1-1-1,-1-36-11395,6 16 1919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16271,'0'0'10811,"-2"9"-8665,-72 276 172,3-20-1097,70-263-1221,0-1 0,1 1 0,-1-1 0,1 1 0,0 0 0,0-1 0,-1 1 0,1 0 0,0-1 0,1 1 0,-1 0 0,0-1 0,0 1 0,1 0 0,-1-1 0,0 1 0,2 2 0,-1-4 0,0 0 0,0 0 0,-1 0 0,1 0 0,0 0 0,-1 0 0,1 0 0,0 0 0,0 0 0,-1 0 0,1 0 0,0-1 0,0 1 0,-1 0 0,1 0 0,0-1 0,-1 1 0,1-1 0,-1 1 0,1-1 0,0 1 0,-1-1 0,1 1 0,-1-1 0,1 0 0,41-50 0,-32 34 0,0 0 0,-1-1 0,0 0 0,-2-1 0,0 0 0,-1 0 0,-1 0 0,-1-1 0,2-31 0,-8 62 0,-6 40 0,8-49 0,0-1 0,0 1 0,0-1 0,1 1 0,-1-1 0,0 1 0,0-1 0,1 1 0,-1-1 0,1 1 0,0-1 0,-1 1 0,1-1 0,0 0 0,0 1 0,0-1 0,0 0 0,0 0 0,0 1 0,0-1 0,0 0 0,0 0 0,0 0 0,1 0 0,-1-1 0,0 1 0,1 0 0,-1-1 0,1 1 0,2 0 0,1 0 0,0 0 0,0 0 0,1-1 0,-1 1 0,0-1 0,1-1 0,-1 1 0,0-1 0,0 0 0,0 0 0,0 0 0,0-1 0,0 0 0,0 0 0,9-5 0,-5 1 0,-1 0 0,1-1 0,-1 0 0,0-1 0,-1 0 0,12-15 0,-55 107 0,32-74 0,0 1 0,1 0 0,0 0 0,0 0 0,1 0 0,1 1 0,0 12 0,1-24-22,0 1 1,0 0-1,0-1 0,0 1 1,0 0-1,0-1 1,0 1-1,0 0 0,0-1 1,0 1-1,1 0 0,-1-1 1,0 1-1,1-1 1,-1 1-1,0-1 0,1 1 1,-1 0-1,1-1 0,-1 0 1,1 1-1,-1-1 1,1 1-1,-1-1 0,1 1 1,-1-1-1,1 0 0,-1 0 1,1 1-1,0-1 1,-1 0-1,1 0 0,-1 1 1,1-1-1,0 0 0,-1 0 1,1 0-1,0 0 1,-1 0-1,1 0 0,0 0 1,-1 0-1,1-1 0,0 1 1,-1 0-1,1 0 1,0 0-1,0-1 0,1 0-272,1 0 0,-1 1 0,0-1 0,0-1-1,0 1 1,0 0 0,0 0 0,0-1 0,0 1-1,0-1 1,0 0 0,-1 1 0,3-3 0,9-21-7917,2-3-5081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20563,'0'0'11884,"18"53"-17169,-7-35-1249,1-1-4325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15471,'0'0'16250,"-9"-1"-15359,3 1-884,1 0-1,-1 1 1,1 0-1,-1 0 0,1 0 1,-1 1-1,1 0 1,0 0-1,0 0 1,0 0-1,0 1 1,0 0-1,0 0 1,1 0-1,0 1 0,-1-1 1,1 1-1,0 0 1,1 0-1,-1 1 1,1-1-1,0 1 1,-5 8-1,3-3-6,-1 0 0,1 0 0,1 1 0,-6 19 0,9-27 0,0 0 0,0 0 0,1 0 0,0 0 0,0 0 0,0 1 0,0-1 0,0 0 0,2 6 0,-2-8 0,0 0 0,1 1 0,-1-1 0,1 0 0,0 0 0,-1 0 0,1 0 0,0 0 0,0 0 0,0 0 0,-1 0 0,1-1 0,0 1 0,0 0 0,0 0 0,0-1 0,1 1 0,-1-1 0,0 1 0,0-1 0,0 1 0,0-1 0,1 0 0,-1 1 0,1-1 0,7 1-463,0 0 1,0 0-1,0-1 1,12-2-1,-12 1-386,0-1 0,-1 0 0,0 0 0,1-1 0,-1 0 0,0-1 0,0 1 0,-1-2-1,1 1 1,-1-1 0,0 0 0,0-1 0,6-6 0,6-7-6059</inkml:trace>
  <inkml:trace contextRef="#ctx0" brushRef="#br0" timeOffset="1">310 2 19827,'0'0'10538,"-20"53"-8937,16-33-928,2-1-545,-1 1-128,3-1 0,0-1 0,-1-2-1025,-1-4-1601,-1-4-1699,2-3-1440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15951,'0'0'13373,"-3"11"-13048,-39 102 484,29-83-480,0 2 1,2 0 0,1 0 0,2 1 0,1 0 0,-3 49 0,10-80-330,0-1 0,-1 0 0,1 0 0,0 0 0,0 0 0,1 1 0,-1-1 0,0 0 0,0 0 0,0 0 0,1 0 0,-1 0 0,1 0 0,-1 0 0,1 0 0,-1 0 0,1 0 0,-1 0 0,1 0 0,0 0 0,0 0 0,1 1 0,-1-1 0,0-1 0,0 0 0,0 0 0,0 0 0,0 0 0,0 0 0,0 0 0,0 0 0,0 0 0,1 0 0,-1 0 0,0-1 0,0 1 0,0 0 0,-1-1 0,1 1 0,0-1 0,0 1 0,2-2 0,2-2 0,1 0 0,-1 0 0,1-1 0,-1 0 0,-1 0 0,6-6 0,-5 4 0,0 0 0,-1-1 0,0 1 0,0-1 0,0 0 0,-1 0 0,-1-1 0,1 1 0,-1-1 0,0 1 0,-1-1 0,0 1 0,-1-1 0,0 0 0,-1-16 0,-8 61 0,8-34 0,1-1 0,0 0 0,0 1 0,0-1 0,0 1 0,0-1 0,1 1 0,-1-1 0,0 1 0,1-1 0,-1 0 0,1 1 0,-1-1 0,1 1 0,0-1 0,-1 0 0,1 0 0,0 0 0,0 1 0,0-1 0,0 0 0,0 0 0,0 0 0,0 0 0,2 1 0,1-1 0,-1 0 0,0-1 0,1 1 0,-1-1 0,1 1 0,-1-1 0,1 0 0,-1 0 0,1-1 0,4 0 0,-2-1 0,0 1 0,0-1 0,0-1 0,0 1 0,0-1 0,-1 0 0,1 0 0,-1-1 0,0 1 0,0-1 0,6-6 0,1-1 0,-1-1 0,-1 0 0,13-18 0,-17 16 0,-16 20 0,-15 17 0,20-17 0,1 0 0,0 0 0,1 0 0,-1 1 0,1 0 0,0-1 0,1 1 0,-1 0 0,1 0 0,1 0 0,-1 1 0,1 7 0,1-15 0,0 1 0,0-1 0,0 0 0,0 1 0,0-1 0,0 0 0,0 1 0,0-1 0,0 0 0,0 1 0,1-1 0,-1 0 0,0 1 0,0-1 0,0 0 0,1 0 0,-1 1 0,0-1 0,0 0 0,0 0 0,1 1 0,-1-1 0,0 0 0,1 0 0,-1 0 0,0 1 0,0-1 0,1 0 0,-1 0 0,0 0 0,1 0 0,-1 0 0,0 0 0,1 0 0,-1 0 0,1 0 0,-1 0 0,20-3 0,15-15 0,-25 9 0,0 0 0,0 0 0,-1-1 0,0 0 0,-1-1 0,0 0 0,0-1 0,-1 1 0,-1-1 0,7-16 0,-15 25 0,-7 8 0,-5 7 0,8-4 0,0 0 0,0 0 0,0 0 0,1 1 0,0 0 0,1 0 0,0 0 0,1 0 0,-1 1 0,2-1 0,-1 1 0,1 0 0,1 0 0,0 0 0,0 0 0,1 0 0,2 19 0,-2-27-170,0-1-1,1 1 1,-1 0-1,0 0 1,1 0-1,0 0 1,-1 0-1,1-1 1,0 1-1,0 0 1,0-1-1,0 1 1,0-1 0,0 1-1,0-1 1,0 1-1,1-1 1,-1 0-1,1 1 1,-1-1-1,1 0 1,-1 0-1,1 0 1,0 0-1,-1 0 1,1-1-1,0 1 1,0 0 0,0-1-1,-1 0 1,1 1-1,0-1 1,0 0-1,0 0 1,0 0-1,0 0 1,0 0-1,0 0 1,0-1-1,-1 1 1,1-1 0,0 1-1,2-2 1,4-1-1109,0 0 1,0 0 0,-1-1 0,0 0-1,1 0 1,-1-1 0,-1 0 0,11-9-1,8-13-8095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 12332,'0'0'17600,"-11"-3"-16068,3 2-1410,0-1-1,0 1 1,0 1-1,0 0 1,0 0-1,0 0 1,-9 2-1,14-1-110,0-1 1,1 1-1,-1-1 1,0 1-1,0 0 1,1 0-1,-1 0 0,0 1 1,1-1-1,-1 1 1,1-1-1,0 1 0,0 0 1,-1 0-1,1 0 1,0 0-1,1 0 0,-1 0 1,0 1-1,1-1 1,-1 1-1,1-1 1,0 1-1,-1-1 0,1 1 1,1 0-1,-1 0 1,-1 5-1,2-7-10,0 0 1,1 0-1,-1 0 0,0 0 0,0 0 0,1 0 1,-1 0-1,0 0 0,1 0 0,-1 0 1,1 0-1,0 0 0,-1 0 0,1 0 1,0-1-1,-1 1 0,1 0 0,0-1 1,0 1-1,0 0 0,-1-1 0,1 1 1,0-1-1,0 1 0,0-1 0,0 1 1,0-1-1,0 0 0,0 1 0,0-1 1,0 0-1,0 0 0,0 0 0,0 0 1,0 0-1,2 0 0,49 1-98,-38-2-50,8 0-663,-15 1 621,1-1 1,0 1 0,-1 0-1,1 0 1,0 1-1,-1 0 1,1 1 0,-1 0-1,1 0 1,11 5 0,-18-7 193,-1 0 0,0 1 0,1-1 0,-1 0 0,0 0 0,1 0 0,-1 1 0,0-1 0,1 0 1,-1 1-1,0-1 0,1 0 0,-1 0 0,0 1 0,0-1 0,0 1 0,1-1 0,-1 0 0,0 1 0,0-1 0,0 0 1,0 1-1,0-1 0,1 1 0,-1-1 0,0 0 0,0 1 0,0-1 0,0 1 0,0-1 0,0 1 0,-1-1 0,1 0 0,0 1 1,0-1-1,0 1 0,0-1 0,0 0 0,-1 1 0,1 0 0,-19 13 576,-29 6 497,47-19-1055,-105 30 1329,94-29-2253,-1 0 0,1-1-1,-23 0 1,14-7-5607,7-10-4905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0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26970,'0'0'5797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16111,'0'0'12914,"6"15"-12204,-5-14-699,5 12 142,-1 1 0,0 0-1,-1 1 1,-1-1 0,0 1 0,-1 0-1,1 18 1,-8 175 1459,4-205-1605,1-1 0,0 0 0,0 1 0,1-1 0,-1 0 0,1 1 0,-1-1 0,1 0 0,-1 1 0,1-1 0,0 0 0,0 0 0,0 0 0,1 0 0,-1 0 0,0 0 0,1 0 0,-1 0 0,1-1 0,-1 1 0,5 2 0,-4-2-6,1-1 1,0 0 0,0 0 0,-1-1-1,1 1 1,0-1 0,0 1 0,0-1-1,-1 0 1,1 0 0,0 0 0,0 0-1,0-1 1,0 1 0,0-1 0,-1 1-1,1-1 1,5-2 0,3-3-2,1 1 0,-1-2 0,-1 1 0,1-1 0,-1-1 0,16-15 0,53-62 0,-63 66 0,115-146 0,-131 164 0,0 1 0,0 0 0,0-1 0,1 1 0,-1 0 0,0-1 0,0 1 0,0 0 0,0-1 0,1 1 0,-1 0 0,0-1 0,0 1 0,1 0 0,-1 0 0,0-1 0,1 1 0,-1 0 0,0 0 0,1-1 0,-1 1 0,0 0 0,1 0 0,-1 0 0,0 0 0,1 0 0,-1-1 0,0 1 0,1 0 0,-1 0 0,1 0 0,-1 0 0,0 0 0,1 0 0,-1 0 0,0 0 0,1 1 0,-1-1 0,1 0 0,-1 0 0,0 0 0,1 0 0,-1 0 0,0 1 0,1-1 0,-2 22 0,-14 31 0,1-20 0,7-17 0,0 1 0,0-1 0,2 1 0,0 1 0,-4 32 0,9-50-12,0 1 0,-1 0-1,1 0 1,0 0 0,0-1 0,0 1-1,1 0 1,-1 0 0,0 0 0,0-1 0,0 1-1,1 0 1,-1 0 0,0 0 0,1-1-1,-1 1 1,0 0 0,1-1 0,-1 1 0,1 0-1,-1-1 1,1 1 0,-1-1 0,1 1-1,0-1 1,-1 1 0,1-1 0,0 1 0,-1-1-1,1 1 1,1-1 0,1 1-100,-1-1 0,1 0 0,-1 0 0,0 0 0,1 0 0,-1 0 0,1 0 0,-1-1 0,1 1 0,3-2 0,3-1-778,-1 0 1,0-1-1,0 0 0,0 0 0,9-7 1,14-17-7845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26777,'0'0'4292,"-71"29"-3491,51-5-513,6 0-224,6-1-128,8-2-1665,0-6-2531,6-3-2531</inkml:trace>
  <inkml:trace contextRef="#ctx0" brushRef="#br0" timeOffset="1">39 342 10890,'0'0'10378,"-34"67"-8168,29-54-320,5-4-769,0-5-288,2-4-577,13-4-512,0-14-2339,1-9-5092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17521,'0'0'7094,"-6"10"-6336,4-8-712,-2 4 91,0 0-1,1 1 1,-1-1 0,1 1 0,1-1 0,-1 1-1,1 0 1,0 0 0,1 0 0,0 0 0,-1 10-1,1 29 1030,0-27-557,0 1 1,2 0-1,4 32 1,-5-51-580,0 0-1,0 0 1,0 0 0,0 0 0,1 0 0,-1 0 0,0 0-1,1 0 1,-1 0 0,0 0 0,1 0 0,-1 0 0,1 0-1,-1 0 1,1 0 0,0-1 0,-1 1 0,1 0 0,0 0 0,0-1-1,-1 1 1,1-1 0,0 1 0,0 0 0,0-1 0,0 0-1,0 1 1,0-1 0,0 1 0,0-1 0,0 0 0,0 0-1,0 0 1,0 1 0,0-1 0,0 0 0,0 0 0,2-1-1,-1 1 24,0-1-1,0 0 0,0 0 0,0 0 0,0 0 1,-1-1-1,1 1 0,0 0 0,0-1 0,-1 1 1,1-1-1,-1 1 0,0-1 0,1 0 0,-1 0 1,0 0-1,1-2 0,5-15-52,-1-1 0,0 1 0,-2-2 0,0 1 0,-2 0 0,0-1 0,-1 1 0,-3-31 0,2 21 0,0 29 0,0 1 0,1-1 0,-1 1 0,0-1 0,0 1 0,1-1 0,-1 1 0,1-1 0,-1 1 0,0-1 0,1 1 0,-1 0 0,1-1 0,-1 1 0,1 0 0,-1-1 0,1 1 0,-1 0 0,1 0 0,-1-1 0,1 1 0,0 0 0,-1 0 0,1 0 0,-1 0 0,1 0 0,0 0 0,-1 0 0,1 0 0,-1 0 0,1 0 0,-1 0 0,1 0 0,0 0 0,-1 0 0,1 1 0,-1-1 0,2 1 0,36 8 0,-17-3 0,7-4 0,50-3 0,-58-1 0,1 1 0,0 2 0,0 0 0,32 6 0,-51-7 0,1 1 0,0 0 0,-1 0 0,1 0 0,0 0 0,-1 0 0,1 0 0,-1 1 0,0-1 0,1 1 0,-1 0 0,0 0 0,0 0 0,0 0 0,0 0 0,-1 0 0,1 0 0,0 1 0,-1-1 0,0 1 0,1-1 0,-1 1 0,0-1 0,1 4 0,-1 4 0,1 0 0,-1 0 0,0 0 0,-1 0 0,-2 14 0,1 5 0,2-28 0,-1 0 0,0-1 0,1 1 0,-1 0 0,1-1 0,-1 1 0,1 0 0,-1-1 0,1 1 0,-1 0 0,1-1 0,0 1 0,-1-1 0,1 1 0,0-1 0,-1 0 0,1 1 0,0-1 0,0 0 0,-1 1 0,1-1 0,0 0 0,0 0 0,0 0 0,-1 1 0,1-1 0,0 0 0,0 0 0,0 0 0,0-1 0,-1 1 0,1 0 0,1 0 0,33-6 0,-21 1 0,0-2 0,-1 0 0,19-12 0,-24 13 0,-1 1 0,1-1 0,0 2 0,1-1 0,-1 1 0,1 1 0,0 0 0,-1 0 0,1 0 0,1 1 0,-1 1 0,0-1 0,12 1 0,-20 2 0,1 1 0,-1-1 0,0 1 0,0-1 0,0 1 0,0 0 0,0-1 0,0 1 0,-1 0 0,1 0 0,-1-1 0,1 1 0,-1 0 0,1 0 0,-1 0 0,0 0 0,0 0 0,0 0 0,0-1 0,0 1 0,-1 3 0,3 19 0,-1-23 0,1 1 0,-1 0 0,1 0 0,-1-1 0,1 1 0,-1-1 0,1 0 0,0 1 0,0-1 0,0 0 0,0 0 0,0 0 0,0 0 0,0-1 0,0 1 0,0 0 0,0-1 0,0 0 0,1 1 0,-1-1 0,0 0 0,5 0 0,53-4 0,-58 4 0,20-4-508,0-1 0,0-1 0,33-15 0,-31 12-395,0 0 0,34-7 1,-49 16-2780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124 247 8872,'0'0'11078,"-11"8"-8132,5-4-2771,-9 7 1137,0-1 1,-26 26-1,38-33-1123,0 0-1,0 0 1,0 1 0,0-1 0,0 1 0,1 0 0,0 0-1,0-1 1,0 2 0,0-1 0,0 0 0,1 0 0,0 0-1,0 1 1,0-1 0,0 1 0,1-1 0,0 1 0,-1-1-1,2 5 1,0-7-174,0 0 0,0-1 0,1 1-1,-1 0 1,0-1 0,1 0 0,-1 1-1,1-1 1,-1 0 0,1 1 0,0-1-1,-1 0 1,1 0 0,0-1 0,0 1 0,0 0-1,0-1 1,0 1 0,0-1 0,0 1-1,0-1 1,0 0 0,0 0 0,0 0-1,0 0 1,0 0 0,3-1 0,5 1 10,-1-1 0,0 0 0,1-1 0,16-4 0,-17 2-53,0 0-1,0-1 0,0 0 1,-1-1-1,0 0 1,0 0-1,0 0 0,-1-1 1,0 0-1,0-1 0,-1 1 1,0-1-1,0-1 0,-1 1 1,0-1-1,-1 0 0,1 0 1,3-14-1,-8 22-8,-15 38 560,14-33-497,-1 1 0,0 0 1,1 0-1,0 0 0,0 0 1,1 0-1,0 0 0,-1 0 1,1 0-1,1 0 0,1 8 1,-2-11-10,1 0-1,0 0 1,0 0 0,0 0 0,0-1 0,0 1 0,0 0 0,1 0 0,-1-1-1,0 1 1,1-1 0,0 1 0,-1-1 0,1 0 0,0 0 0,-1 0 0,1 0-1,0 0 1,0 0 0,0 0 0,0 0 0,0-1 0,0 1 0,0-1 0,0 1-1,0-1 1,0 0 0,1 0 0,2 0 0,8-1-2,0 0 0,0-1 0,0 0 0,0-1 0,-1-1 0,1 0 0,-1 0 1,0-2-1,0 1 0,0-1 0,-1-1 0,0 0 0,0-1 0,-1 0 0,0-1 0,0 0 0,-1 0 0,10-14 1,-2 3-60,-1-1 0,-1-1 0,-1-1 1,-1 0-1,0 0 0,-2-1 1,-1-1-1,8-31 0,-11 8-95,-7 48 144,-1-1-1,1 1 0,-1-1 0,1 1 1,0 0-1,-1-1 0,1 1 0,-1 0 1,1 0-1,-1 0 0,1-1 1,-1 1-1,1 0 0,-1 0 0,1 0 1,-1 0-1,1 0 0,-1 0 0,1 0 1,-1 0-1,0 0 0,1 0 1,-1 0-1,1 0 0,-1 0 0,1 0 1,-1 0-1,1 1 0,-1-1 0,1 0 1,-1 0-1,1 1 0,-1-1 1,1 0-1,0 1 0,-1-1 0,1 0 1,0 1-1,-1 0 0,-6 5 27,1 0 0,1 1 0,-1-1-1,1 1 1,0 1 0,1-1 0,-1 1 0,1-1-1,1 1 1,-4 11 0,0 4 45,0-1-1,-5 41 1,8-41-76,2 1 0,2 43 0,0-60 0,0 0 0,1-1 0,0 1 0,0 0 0,0-1 0,1 1 0,0-1 0,0 0 0,0 1 0,1-1 0,-1 0 0,1 0 0,1-1 0,-1 1 0,1-1 0,-1 1 0,6 3 0,-9-7 0,1-1 0,0 1 0,-1-1 0,1 1 0,0-1 0,-1 1 0,1-1 0,0 0 0,-1 1 0,1-1 0,0 0 0,0 0 0,-1 1 0,1-1 0,0 0 0,0 0 0,-1 0 0,1 0 0,0 0 0,0 0 0,0 0 0,-1 0 0,1-1 0,0 1 0,0 0 0,-1 0 0,1 0 0,1-1 0,11-21 0,-3-32 0,-10 53 0,2-25 0,-1 0 0,-3-41 0,2 67 0,0-1 0,0 1 0,0-1 0,1 0 0,-1 1 0,0-1 0,-1 0 0,1 1 0,0-1 0,0 0 0,0 1 0,0-1 0,0 0 0,-1 1 0,1-1 0,0 1 0,0-1 0,-1 0 0,1 1 0,-1-1 0,1 1 0,0-1 0,-1 1 0,1-1 0,-1 1 0,1 0 0,-1-1 0,1 1 0,-1-1 0,0 1 0,1 0 0,-1 0 0,1-1 0,-1 1 0,-1 0 0,1 0 0,1 1 0,-1-1 0,0 1 0,1 0 0,-1 0 0,0-1 0,1 1 0,-1 0 0,1 0 0,-1 0 0,1 0 0,0 0 0,-1-1 0,1 1 0,0 0 0,0 0 0,-1 0 0,1 0 0,0 0 0,0 0 0,0 0 0,0 0 0,0 1 0,0 1 0,0 0 0,0 0 0,0 0 0,1 0 0,-1 0 0,0 0 0,1 0 0,0 0 0,0 0 0,0-1 0,0 1 0,0 0 0,1-1 0,-1 1 0,1-1 0,-1 1 0,1-1 0,0 0 0,0 1 0,0-1 0,0 0 0,1 0 0,2 1 0,1 0 0,0-1 0,0 1 0,0-2 0,0 1 0,0 0 0,0-1 0,1-1 0,-1 1 0,0-1 0,7 0 0,-3 0 0,-1-1 0,1 0 0,-1-1 0,0 0 0,1 0 0,-1-1 0,0 0 0,-1-1 0,1 0 0,0 0 0,-1-1 0,0 0 0,8-7 0,-5 3 0,0 0 0,-1-2 0,0 1 0,-1-1 0,0 0 0,-1-1 0,0 0 0,7-15 0,-32 62 0,-16 46 0,29-69 0,0 0 0,1 1 0,0 0 0,1 0 0,0 0 0,1 0 0,1 0 0,1 15 0,-1-25-98,1-1 0,0 0 0,-1 0 0,1 0 0,0 0 0,0 1 0,0-1 0,1 0 0,-1-1 0,0 1 0,1 0 0,-1 0 0,1 0 0,0-1 0,-1 1 0,1-1 0,0 0 0,0 1 0,0-1 0,0 0 0,0 0 0,0 0 0,0 0 0,1-1 0,-1 1 0,0 0 0,0-1 0,1 0 0,2 1 0,-2-1-271,1 1 0,-1-1-1,0 0 1,1-1 0,-1 1 0,0 0 0,0-1 0,1 0-1,-1 1 1,0-1 0,0-1 0,0 1 0,0 0-1,0-1 1,0 1 0,0-1 0,-1 0 0,1 0 0,-1 0-1,4-4 1,11-18-10975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8136,'0'0'23510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2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19923,'0'0'9465,"10"-3"-8051,35-7-426,-44 9-973,0 1 1,0 0-1,0 0 1,-1 0-1,1 0 0,0 0 1,0 0-1,0 0 1,0 0-1,0 1 0,0-1 1,0 0-1,0 0 1,-1 1-1,1-1 0,0 1 1,0-1-1,0 1 1,0-1-1,-1 1 0,1-1 1,0 1-1,-1-1 0,1 1 1,0 0-1,-1 0 1,1-1-1,-1 1 0,1 0 1,-1 0-1,0 0 1,1-1-1,-1 1 0,0 0 1,1 0-1,-1 0 1,0 0-1,0 0 0,0 0 1,0 0-1,0 0 1,0 0-1,0-1 0,0 3 1,-6 40 268,-1-25-284,-1 0 0,-18 32 0,-14 33 0,38-76 0,0-1 0,0 1 0,1-1 0,-1 1 0,2 0 0,-1 0 0,1-1 0,-1 1 0,2 0 0,1 12 0,-1-17 0,0 1 0,0-1 0,1 0 0,-1 0 0,0 0 0,1 0 0,0 0 0,-1 0 0,1 0 0,0-1 0,0 1 0,0 0 0,0-1 0,0 0 0,0 1 0,0-1 0,1 0 0,-1 0 0,1 0 0,-1-1 0,0 1 0,1 0 0,-1-1 0,1 0 0,-1 1 0,1-1 0,-1 0 0,1 0 0,3-1 0,1 1 0,1 0 0,-1-1 0,0 0 0,0 0 0,1-1 0,-1 0 0,0 0 0,0-1 0,7-3 0,-4-1 0,0 0 0,0-1 0,-1 0 0,0-1 0,0 0 0,-1 0 0,0-1 0,-1 0 0,8-14 0,-11 18 0,0-1 0,-1 0 0,0 0 0,0 0 0,-1-1 0,0 1 0,0-1 0,0 1 0,-1-1 0,0 0 0,-1 1 0,0-1 0,0 0 0,0 0 0,-1 1 0,-2-9 0,3 16 0,0-1 0,-1 1 0,1 0 0,0-1 0,-1 1 0,1-1 0,0 1 0,-1-1 0,1 1 0,0 0 0,-1-1 0,1 1 0,-1 0 0,1-1 0,-1 1 0,1 0 0,-1 0 0,1-1 0,-1 1 0,1 0 0,-1 0 0,1 0 0,-1 0 0,0 0 0,1 0 0,-1 0 0,1 0 0,-1 0 0,1 0 0,-1 0 0,1 0 0,-1 0 0,1 0 0,-1 0 0,1 1 0,-1-1 0,1 0 0,-1 0 0,1 1 0,-1-1 0,1 0 0,-1 1 0,1-1 0,0 0 0,-1 1 0,1-1 0,-1 1 0,1-1 0,0 1 0,0-1 0,-1 1 0,1-1 0,0 1 0,0-1 0,-1 1 0,1-1 0,0 1 0,0-1 0,0 1 0,0-1 0,0 1 0,0-1 0,0 1 0,0-1 0,0 2 0,0 2 0,-1 0 0,1 0 0,0 0 0,0 0 0,0 0 0,0 0 0,1-1 0,0 1 0,-1 0 0,2 0 0,-1 0 0,0-1 0,1 1 0,-1 0 0,1-1 0,0 0 0,0 1 0,1-1 0,-1 0 0,1 0 0,-1 0 0,1 0 0,0-1 0,0 1 0,0-1 0,1 0 0,-1 0 0,0 0 0,1 0 0,0 0 0,-1-1 0,1 1 0,0-1 0,-1 0 0,7 0 0,6 3 0,-1-2 0,1 0 0,-1 0 0,1-2 0,0 0 0,-1 0 0,1-2 0,-1 0 0,1-1 0,-1 0 0,0-1 0,19-8 0,-27 9 0,0 0 0,0 0 0,0-1 0,0 0 0,-1 0 0,1-1 0,-1 0 0,0 0 0,-1 0 0,1-1 0,-1 1 0,0-2 0,0 1 0,-1 0 0,0-1 0,0 0 0,0 0 0,-1 0 0,0 0 0,-1-1 0,0 1 0,0-1 0,0 1 0,-1-1 0,0 0 0,0-9 0,-1 16 0,0 0 0,0 0 0,0 0 0,-1 0 0,1 0 0,0 0 0,0 0 0,-1 0 0,1 0 0,-1 0 0,1 0 0,-1 0 0,1 0 0,-1 0 0,1 0 0,-1 0 0,0 0 0,0 1 0,1-1 0,-1 0 0,0 1 0,0-1 0,0 0 0,0 1 0,0-1 0,0 1 0,0-1 0,0 1 0,0 0 0,0-1 0,0 1 0,0 0 0,0 0 0,0 0 0,0 0 0,0 0 0,0 0 0,0 0 0,0 0 0,0 0 0,0 0 0,0 0 0,0 1 0,0-1 0,0 1 0,0-1 0,-2 1 0,-3 1 0,0 0 0,0 0 0,1 1 0,-1 0 0,1 0 0,-1 0 0,-4 4 0,0 2 0,1 0 0,0 0 0,1 0 0,0 1 0,1 0 0,0 1 0,0 0 0,1 0 0,-7 19 0,11-26 0,1 0 0,0 0 0,0 0 0,0 0 0,0 0 0,1 0 0,-1 0 0,1 1 0,0-1 0,1 0 0,-1 0 0,1 0 0,0 1 0,0-1 0,0 0 0,0 0 0,1 0 0,-1 0 0,1-1 0,0 1 0,0 0 0,1-1 0,-1 1 0,1-1 0,0 0 0,0 0 0,0 0 0,0 0 0,0-1 0,1 1 0,6 3 0,9 4-227,1-2 1,0 0-1,1-1 0,0-1 1,0-2-1,0 1 1,0-2-1,1-1 0,-1-1 1,29-2-1,14 1-7241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0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8232,'0'0'18561,"-1"16"-17413,-8 465 2130,6-137-1730,2-328-1548,-1-26 0,-1-28 0,6-70 0,5 0 0,5 1 0,31-128 0,-43 228 0,1-1 0,0 1 0,0-1 0,1 1 0,0 0 0,1 0 0,-1 0 0,1 1 0,0-1 0,1 1 0,0 0 0,5-6 0,-5 8 0,1 0 0,-1 1 0,1-1 0,0 1 0,0 0 0,0 1 0,1-1 0,-1 1 0,1 1 0,-1-1 0,1 1 0,-1 0 0,13 0 0,-7 0 0,0 0 0,0 1 0,0 1 0,0 0 0,0 0 0,16 5 0,-26-6 0,0 1 0,0 0 0,0-1 0,-1 1 0,1 0 0,0 0 0,-1 0 0,1 1 0,-1-1 0,1 0 0,-1 1 0,1-1 0,-1 0 0,0 1 0,0 0 0,0-1 0,0 1 0,2 3 0,-3-2 0,1 0 0,-1 0 0,0 1 0,1-1 0,-2 0 0,1 0 0,0 0 0,-1 0 0,1 0 0,-1 0 0,0 0 0,0 0 0,0 0 0,0 0 0,-3 5 0,-3 3 0,0 0 0,-1 0 0,0 0 0,0-1 0,-1-1 0,0 1 0,-1-2 0,-14 11 0,7-6 0,-1-1 0,-1-1 0,1-1 0,-29 11 0,38-18 0,0 0 0,-1 0 0,0-1 0,1 0 0,-15 0 0,23-2 0,0 1 0,0-1 0,-1 0 0,1 0 0,0 0 0,0 0 0,-1 0 0,1 0 0,0 0 0,0 0 0,-1-1 0,1 1 0,0 0 0,0-1 0,0 1 0,-1-1 0,1 0 0,0 1 0,0-1 0,0 0 0,0 1 0,0-1 0,0 0 0,1 0 0,-1 0 0,0 0 0,0 0 0,0 0 0,1 0 0,-1 0 0,1 0 0,-1 0 0,1 0 0,-1-1 0,1 1 0,-1 0 0,1 0 0,0 0 0,0-1 0,0 1 0,0 0 0,0 0 0,0-1 0,0 1 0,0 0 0,0 0 0,1-1 0,-1 1 0,0 0 0,2-2 0,-1 0-149,0 0 1,1 0-1,0 1 0,-1-1 0,1 0 1,0 1-1,1 0 0,-1-1 0,0 1 1,1 0-1,-1 0 0,1 0 0,-1 1 1,1-1-1,0 0 0,3 0 0,54-21-6314,-51 20 4933,33-10-8896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137 124 14029,'0'0'1735,"0"-11"-85,0 7-1689,1-7 817,-2 0 0,1 0 1,-1 0-1,-5-19 0,5 28-659,1 0 1,0 1-1,-1-1 0,1 0 1,-1 1-1,1-1 1,-1 1-1,0-1 0,0 1 1,0-1-1,0 1 0,0 0 1,0-1-1,0 1 0,0 0 1,-1 0-1,1 0 0,0 0 1,-1 0-1,1 0 0,-1 0 1,1 0-1,-1 0 0,1 1 1,-1-1-1,1 1 0,-1-1 1,0 1-1,1 0 0,-1-1 1,0 1-1,0 0 1,1 0-1,-1 0 0,0 0 1,1 1-1,-1-1 0,0 0 1,1 1-1,-1-1 0,0 1 1,1-1-1,-1 1 0,1 0 1,-3 2-1,-1-1-9,1 2 1,0-1-1,1 0 1,-1 1-1,1-1 0,-1 1 1,1 0-1,0 0 1,0 0-1,1 1 0,-1-1 1,1 1-1,0-1 1,0 1-1,1 0 0,-2 6 1,-2 5 130,2 1-1,0 0 1,-1 24 0,4-38-213,-1-1-1,1 1 1,0-1 0,0 1-1,0 0 1,0-1 0,0 1 0,1-1-1,-1 1 1,1-1 0,-1 1-1,1-1 1,0 1 0,0-1-1,0 0 1,0 1 0,1-1 0,-1 0-1,1 0 1,-1 0 0,1 0-1,0 0 1,-1 0 0,1 0-1,0-1 1,0 1 0,1-1-1,-1 1 1,0-1 0,0 0 0,1 0-1,-1 0 1,1 0 0,-1 0-1,1-1 1,-1 1 0,1-1-1,-1 1 1,1-1 0,-1 0-1,1 0 1,0 0 0,-1 0 0,4-1-1,3-1 120,0 0 0,0 0 0,0 0 0,0-1 1,-1 0-1,1-1 0,-1 0 0,0 0 0,0-1 0,0 0 0,10-10 0,-12 10-132,-1-1 0,1 0 1,-1 0-1,-1-1 0,1 0 0,-1 1 0,0-1 1,-1-1-1,4-9 0,-6 14-15,0 1 0,-1 0 1,1 0-1,-1-1 0,1 1 0,-1 0 1,0-1-1,0 1 0,0-1 0,0 1 1,0 0-1,-1-1 0,1 1 0,-1 0 0,1-1 1,-1 1-1,0 0 0,0 0 0,0 0 1,0 0-1,0 0 0,-1 0 0,1 0 0,-1 0 1,1 0-1,-1 0 0,0 1 0,1-1 1,-1 1-1,0-1 0,0 1 0,0 0 1,0 0-1,-5-2 0,-2 0-63,0 0 0,0 0 0,-1 1 0,1 0 1,-1 1-1,1 0 0,-15 0 0,22 1 11,-1 0 1,1 0-1,-1 0 1,1 0-1,-1 0 1,1 0-1,-1 1 1,1-1-1,-1 1 1,1 0-1,0-1 1,-1 1-1,1 0 1,0 1-1,0-1 1,-1 0-1,1 1 1,0-1-1,0 1 1,0 0-1,1-1 1,-1 1-1,0 0 1,1 0-1,-1 0 1,1 0-1,0 1 1,-1-1-1,1 0 1,0 0-1,-1 5 1,2-6-155,0-1 1,0 1 0,0 0 0,0 0-1,0 0 1,0-1 0,0 1-1,0 0 1,0 0 0,0-1 0,0 1-1,0 0 1,1 0 0,-1-1 0,0 1-1,1 0 1,-1 0 0,0-1-1,1 1 1,-1-1 0,1 1 0,-1 0-1,1-1 1,-1 1 0,1-1-1,-1 1 1,1-1 0,0 1 0,-1-1-1,1 1 1,0-1 0,0 1 0,28 2-6620,-26-3 6122,37 0-8949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17681,'0'0'3566,"-14"4"-822,-19 8-899,-47 24 1,69-30-1606,0-1-1,1 2 0,0-1 1,0 1-1,1 1 1,0 0-1,0 0 1,1 1-1,-14 17 0,22-26-239,0 0-1,0 0 1,0 0-1,0 1 0,0-1 1,0 0-1,-1 0 1,1 1-1,0-1 1,0 0-1,0 0 0,0 0 1,0 1-1,0-1 1,0 0-1,0 0 0,0 1 1,0-1-1,0 0 1,0 0-1,0 1 0,1-1 1,-1 0-1,0 0 1,0 0-1,0 1 0,0-1 1,0 0-1,0 0 1,0 0-1,1 1 0,-1-1 1,0 0-1,0 0 1,0 0-1,1 0 0,-1 1 1,0-1-1,0 0 1,1 0-1,13 4-58,25-4-80,-31 0 111,189-4-384,-196 4 414,1 0 0,-1 0 0,1 1 0,-1-1 0,0 0-1,1 0 1,-1 1 0,1-1 0,-1 1 0,0-1 0,1 1-1,-1-1 1,0 1 0,0 0 0,1 0 0,-1 0-1,0-1 1,0 1 0,0 0 0,0 1 0,0-1 0,0 0-1,0 0 1,-1 0 0,1 0 0,0 1 0,-1-1 0,1 0-1,-1 1 1,1-1 0,-1 1 0,1-1 0,-1 0-1,0 1 1,0-1 0,0 1 0,0-1 0,0 1 0,0-1-1,0 0 1,-1 4 0,0 0 112,0 0 0,0 1 0,-1-1 0,1 0-1,-1 0 1,-1 0 0,1 0 0,-1 0 0,1 0 0,-5 4 0,-6 6 135,-1-1 1,0-1-1,-1-1 1,-28 20 0,34-27-180,0 1 1,0-1-1,0-1 1,-1 1-1,0-2 1,0 1-1,0-2 1,0 1-1,0-1 1,-16 1-1,25-3-78,1 0 0,-1 0 0,0 1 0,0-1 1,0 0-1,0 0 0,0 0 0,0 0 0,0 0 0,0-1 0,0 1 0,0 0 0,0 0 1,0-1-1,1 1 0,-1 0 0,0-1 0,0 1 0,0-1 0,0 1 0,1-1 0,-1 1 1,0-1-1,0 0 0,1 1 0,-1-1 0,1 0 0,-1 1 0,0-1 0,1 0 0,0 0 1,-1 0-1,1 0 0,-1 0 0,1 1 0,0-1 0,0 0 0,-1 0 0,1 0 0,0 0 1,0 0-1,0 0 0,0 0 0,0 0 0,0 0 0,0 0 0,1 0 0,-1 0 0,0 1 1,0-1-1,1 0 0,-1 0 0,1 0 0,-1 0 0,1-1 0,2-3-230,0 0-1,0 0 0,0 0 1,0 0-1,1 1 1,0 0-1,0-1 0,4-3 1,47-26-10172,-27 19 2846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16496,'0'0'15540,"-5"13"-14921,-2 9-543,-3 4-69,2 0 1,0 1-1,2 0 0,-5 51 0,11-77-74,0 0-1,0 0 1,0 0 0,0 0-1,0-1 1,0 1 0,1 0-1,-1 0 1,0 0 0,1-1-1,-1 1 1,0 0 0,1 0-1,-1-1 1,1 1 0,-1 0-1,1-1 1,-1 1 0,1-1-1,0 1 1,-1-1 0,1 1-1,0-1 1,0 1 0,-1-1-1,1 1 1,0-1 0,0 0-1,-1 0 1,1 1 0,0-1 0,0 0-1,0 0 1,0 0 0,-1 0-1,1 0 1,1 0 0,0 0-313,1 0 1,-1 0 0,0-1-1,0 1 1,0 0 0,0-1 0,0 0-1,0 1 1,0-1 0,0 0-1,0 0 1,0 0 0,-1 0 0,4-3-1,10-15-7067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12748,'0'0'17158,"-2"15"-16352,-27 160 18,-20 162 407,49-337-1231,0 0 0,0 1 0,0-1 0,0 0 0,0 0 0,0 0 0,0 0 0,0 0 0,0 1 0,0-1 0,0 0 0,0 0 0,0 0 0,0 0 0,0 0 0,0 0 0,0 1 0,0-1 0,0 0 0,0 0 0,0 0 0,-1 0 0,1 0 0,0 0 0,0 1 0,0-1 0,0 0 0,0 0 0,0 0 0,0 0 0,0 0 0,0 0 0,-1 0 0,1 0 0,0 0 0,0 0 0,0 0 0,0 0 0,0 1 0,0-1 0,-1 0 0,1 0 0,0 0 0,0 0 0,0 0 0,0 0 0,0 0 0,-1 0 0,1 0 0,0 0 0,0-1 0,0 1 0,0 0 0,0 0 0,0 0 0,-1 0 0,1 0 0,0 0 0,0 0 0,0 0 0,0 0 0,-11-12 0,-16-30 0,17 25 0,1 5 0,-34-58 0,40 64 0,-1-1 0,2 1 0,-1-1 0,0 0 0,1 0 0,1 0 0,-1 0 0,0-12 0,4 18 0,0 0 0,0 0 0,0 0 0,0 0 0,0 0 0,1 0 0,-1 1 0,0-1 0,0 1 0,1 0 0,-1 0 0,0 0 0,0 0 0,1 0 0,2 1 0,2-2 0,42-2 0,0-2 0,-1-3 0,62-17 0,-88 21-4917,-22 4 4700,1 0-1,-1-1 1,0 1-1,1 0 0,-1 0 1,0 0-1,1 0 1,-1 0-1,0-1 0,1 1 1,-1 0-1,0 0 1,1 0-1,-1 0 0,0 0 1,1 0-1,-1 0 1,0 0-1,1 0 0,-1 0 1,1 0-1,-1 0 1,0 0-1,1 1 0,-1-1 1,0 0-1,1 0 1,-1 0-1,0 0 0,0 1 1,1-1-1,-1 0 1,0 0-1,1 1 0,-1-1 1,0 0-1,0 0 1,0 1-1,1-1 0,-1 0 1,0 1-1,0-1 1,0 0-1,0 1 0,1-1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17072,'0'0'13004,"55"14"-21908,-44-9-1442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1 467 15535,'0'0'7612,"12"1"-5007,4-2-2060,-1 0 0,1-1 0,-1-1 0,0 0 0,0-1 0,0-1 0,-1 0 0,0-1 0,1-1 0,24-15 0,25-17-132,86-68 0,-123 85-380,-1-1-1,-2-1 0,0-1 0,-2-1 1,30-45-1,-49 67-32,17-32 0,-19 35 0,0 0 0,0-1 0,0 1 0,-1 0 0,1-1 0,-1 1 0,1-1 0,-1 1 0,1-1 0,-1 1 0,0-1 0,0 1 0,0-1 0,0 1 0,0-1 0,0 1 0,0-1 0,0 1 0,-1-1 0,0-1 0,-8 7-144,-10 18-182,1 1 0,0 0 0,2 2-1,1 0 1,-13 31 0,12-27 206,14-24 83,-14 21-800,1 2 1,2 0-1,1 0 0,1 1 1,1 1-1,-9 51 1,18-76 339,2 25-2741,0-29 2897,-1 0-1,0 0 1,1-1 0,-1 1-1,1 0 1,-1 0 0,1-1 0,-1 1-1,1 0 1,-1-1 0,1 1 0,0-1-1,-1 1 1,1-1 0,0 1 0,0-1-1,-1 1 1,1-1 0,0 0 0,0 1-1,0-1 1,30 2-11756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19667,'0'0'11087,"0"10"-9917,-10 131-128,-2 23-2762,12-164 1555,0 1 0,1-1 0,-1 0 0,0 0 1,1 0-1,-1 0 0,0 0 0,1 1 0,-1-1 0,1 0 1,-1 0-1,0 0 0,1 0 0,-1 0 0,0 0 1,1 0-1,-1 0 0,0 0 0,1 0 0,-1-1 1,0 1-1,1 0 0,-1 0 0,0 0 0,1 0 0,-1 0 1,0-1-1,1 1 0,-1 0 0,0 0 0,0-1 1,1 1-1,-1 0 0,0 0 0,0-1 0,1 1 1,-1 0-1,0-1 0,0 1 0,0 0 0,0-1 0,1 1 1,-1 0-1,0-1 0,14-14-4921,0-7-1870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13997,'0'0'3732,"13"-9"-342,-1 0-2794,63-41 3876,-67 46-3921,0 0 0,1 0 1,-1 1-1,1 0 1,-1 0-1,1 1 1,0 0-1,18-1 0,-26 3-530,1 0-1,-1 0 0,0 0 1,0 0-1,1 0 0,-1 0 1,0 1-1,0-1 0,0 0 1,1 1-1,-1-1 0,0 1 1,0 0-1,0-1 0,0 1 1,0 0-1,0-1 0,0 1 1,0 0-1,0 0 0,0 0 1,-1 0-1,1 0 0,0 0 1,-1 0-1,1 0 0,1 3 0,-1 0 22,0-1-1,-1 1 0,1 0 0,-1 0 0,0 0 0,1 0 1,-2 0-1,1 0 0,-1 5 0,-2 6 49,0-1 0,-1 1 0,-1-1 0,-6 14 0,-9 11-17,12-24-57,0 0 1,0 1-1,2 0 0,0 0 0,0 1 1,-4 27-1,10-44-16,0 1 0,0 0 0,0-1 0,0 1 0,0 0 0,0-1 0,0 1 0,0-1 0,0 1 0,0 0 0,0-1 0,0 1 0,0 0 0,1-1 0,-1 1 0,0-1 0,0 1 0,1 0 0,-1-1 0,0 1 0,1-1 0,-1 1 0,0-1 0,1 1 0,-1-1 0,1 1 0,-1-1 0,1 0 0,-1 1 0,1-1 0,0 1 0,21-5 0,-16 1 0,0 0 0,0-1 0,0 0 0,-1 0 0,8-6 0,-3-3 0,0 1 0,0-1 0,-2-1 0,1 0 0,-2 0 0,0-1 0,-1 1 0,0-2 0,-1 1 0,-1 0 0,0-1 0,2-22 0,-9 32 0,-3 12 0,-3 11 0,8-14 0,0-1 0,0 1 0,1 0 0,-1-1 0,1 1 0,-1 0 0,1-1 0,0 1 0,0 0 0,0-1 0,0 1 0,1 0 0,-1-1 0,1 1 0,0 0 0,-1-1 0,1 1 0,0-1 0,1 1 0,-1-1 0,0 0 0,1 0 0,-1 1 0,1-1 0,0 0 0,-1 0 0,1 0 0,0 0 0,0-1 0,1 1 0,-1-1 0,0 1 0,0-1 0,1 0 0,-1 0 0,1 1 0,-1-2 0,1 1 0,0 0 0,-1-1 0,5 1 0,7 1 0,0 0 0,0-1 0,0-1 0,1-1 0,-1 0 0,25-5 0,-18 1 0,-1-1 0,0-1 0,0-1 0,-1-1 0,0 0 0,-1-2 0,0 0 0,0-1 0,-1-1 0,-1 0 0,27-30 0,-40 41 0,-1 0 0,0-1 0,0 0 0,0 1 0,0-1 0,-1 0 0,1 0 0,-1 0 0,1 0 0,-1-1 0,0 1 0,0 0 0,-1 0 0,1-1 0,-1 1 0,1-6 0,-2 8 0,1 0 0,-1 1 0,1-1 0,-1 0 0,1 1 0,-1-1 0,0 1 0,1-1 0,-1 0 0,0 1 0,0 0 0,1-1 0,-1 1 0,0-1 0,0 1 0,1 0 0,-1 0 0,0-1 0,0 1 0,0 0 0,0 0 0,0 0 0,1 0 0,-1 0 0,0 0 0,0 0 0,-1 1 0,-27 2 0,19 0 0,1 1 0,0-1 0,1 2 0,-1-1 0,1 1 0,0 1 0,0 0 0,0 0 0,1 0 0,0 1 0,-8 10 0,9-11 0,1 1 0,-1-1 0,2 1 0,-1 0 0,1 1 0,0-1 0,1 1 0,0-1 0,0 1 0,0 0 0,1 0 0,0 0 0,0 13 0,2-17 2,1 0-1,-1-1 1,1 1-1,0 0 1,1-1-1,-1 1 1,0-1-1,1 0 1,0 1-1,0-1 1,0 0-1,0 0 1,0 0-1,1-1 1,-1 1-1,1 0 1,0-1-1,0 0 1,0 1-1,0-1 1,0 0-1,0-1 1,1 1-1,-1-1 1,1 1 0,-1-1-1,1 0 1,3 1-1,9 2-45,1 0 0,-1-1 0,1-1 0,32 1 0,-47-3-23,6-2-1879,-7-5-2196,-1-9-3268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17360,'0'0'12909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3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950 31 4388,'-16'-3'-85,"-47"-8"244,-81-4 1,109 14 472,0 1 0,0 2 1,0 1-1,-52 11 0,-365 115-1763,405-113-3151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3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2498,'0'0'13907,"8"0"-12877,427-16 3892,-222 14-4158,677 29 677,295 46-1041,-165-14 823,-687-31-21,748 36 404,78-126-1351,-1096 57-254,1013-63 111,-450 33-128,-578 32 31,-21 3-1,0-1 0,0-2 0,0-1 0,49-13 1,-65 9-228,-17 2-476,-20-1-988,-63-9-5444,42 3 1035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35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8936,'0'0'8456,"3"-9"-7153,-2 6-1275,0 1-1,0-1 1,0 1 0,0-1 0,1 1-1,-1-1 1,0 1 0,1 0 0,0 0-1,-1 0 1,1 0 0,0 0 0,0 0-1,0 1 1,0-1 0,1 1-1,-1-1 1,0 1 0,4-2 0,4 1-18,-1 0-1,0 0 1,1 1 0,-1 0 0,18 1 0,89 6-410,179 31-1,-15 0-576,220-25 899,3-37 1441,51-1 699,624 57-1106,-912-9-933,1649 93 93,-1455-107 250,453 10 1532,-1 35-671,-747-38-1225,382 29 15,0-37-4,-411-16 400,-1-7 0,240-59 0,-361 72-413,-7 2-22,0-1-1,0 0 1,0 0 0,0-1 0,-1 0 0,12-6 0,-47 5-7217,-1 4 1127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2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19699,'0'0'13068,"61"-42"-13068,-13 25 0,10-2 0,8 0 0,0 2 0,-4-2 0,1 5-320,-10 9-2019,-9 3-1088,-6 2-961,-12 0-1794,-12 0-5605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15855,'-14'18'3043,"4"-7"-2702,-127 170 4304,124-161-3957,0 0 0,1 1 0,2 0 0,0 1 0,1 0 0,1 1 0,1 0 0,-5 31 0,12-52-678,0 1 0,0-1 0,0 0-1,0 1 1,0-1 0,0 1 0,0-1 0,1 0-1,0 1 1,-1-1 0,1 0 0,0 0-1,0 0 1,0 1 0,0-1 0,0 0-1,1 0 1,-1 0 0,1-1 0,-1 1-1,1 0 1,3 2 0,-1-1-39,1 0 1,0-1 0,0 1-1,0-1 1,0 0-1,0-1 1,0 1-1,0-1 1,10 1-1,10 0-156,-1-2 0,1-1 0,35-4 0,-12-3-108,-26 4 292,0 1-1,0 1 0,24 1 1,-45 1 14,1 0 0,-1 0 0,0 0 0,1 0-1,-1 0 1,0 1 0,1-1 0,-1 0 0,0 1 0,0-1 0,1 1 0,-1-1 0,0 1 0,0-1 0,0 1 0,1 0 0,-1 0 0,0-1 0,0 1 0,0 0 0,-1 0-1,1 0 1,0 0 0,0 0 0,0 1 0,-1-1 0,1 0 0,-1 0 0,1 0 0,-1 1 0,1-1 0,-1 0 0,1 0 0,-1 1 0,0-1 0,0 0 0,0 1 0,0-1-1,0 0 1,0 1 0,-1 1 0,0 2 116,0 0 1,0 0-1,-1-1 0,1 1 0,-1 0 0,0-1 1,-1 0-1,1 1 0,-1-1 0,-4 5 0,-8 7 14,-1 0-1,0-1 1,-1-1 0,-1-1-1,0 0 1,-20 9-1,24-14-401,0-2 0,0 0-1,-28 8 1,33-12-429,1 0 0,-1-1 1,0 0-1,0-1 0,1 1 0,-1-2 1,-14-1-1,20 1-128,0 1 0,-1-1-1,1 0 1,0-1 0,0 1 0,0-1-1,-1 1 1,2-1 0,-5-2 0,-22-27-13828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21460,'53'-18'3460,"-2"5"-610,4 7 33,5 2-1346,-1 4-1216,5 0-225,-3 0-192,-1 3-1602,-7-1-1825,-8-2-2787,-13 0-8200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19378,'0'0'4837,"86"52"-3780,11-52 705,36-20 288,30-14-865,37-9-385,34-5-63,29 4-288,18 6-161,9 12-256,2 17-32,-11 9-2018,-20 0-3844,-39 4-4932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37 6951,'0'0'4671,"-13"-4"-2354,-26-6-1050,0 2 1,-1 2 0,-59-2 0,65 7-810,-1 2-1,0 1 1,-40 8 0,62-7-327,1 0 0,-1 1-1,1 1 1,0 0 0,1 0 0,-1 1 0,1 1-1,0 0 1,1 0 0,-1 1 0,-17 18 0,13-8-82,0 0 0,2 1 0,0 0 1,1 1-1,1 1 0,1 0 0,1 0 1,1 1-1,0 0 0,-6 38 0,7-23 18,2 0-1,2 0 0,1 1 1,2-1-1,8 71 0,-4-86-87,0-1-1,2 1 1,0-1 0,1-1-1,1 0 1,1 0 0,12 19-1,-16-30 13,0 0-1,1-1 1,0 0-1,1 0 1,-1-1-1,1 1 1,1-2-1,0 1 1,0-1-1,0 0 1,0 0-1,1-1 1,0 0-1,0-1 1,0 0-1,1-1 1,11 4-1,-4-5 73,-1-1 0,0 0 0,1-1 0,-1-1 0,0 0 0,1-2 0,-1 1 0,0-2-1,0 0 1,-1-1 0,1-1 0,-1 0 0,0-1 0,-1-1 0,0 0 0,25-19-1,-6 1 147,-1-1 0,-1-2 0,-2-1 0,-1-2 0,35-49 0,-47 57 95,0 0 1,-2 0 0,-1-2-1,-1 1 1,-2-2 0,0 1-1,-2-1 1,0-1 0,4-36-1,-11 53-188,1 0 0,-2-1-1,0 1 1,0 0 0,-1 0 0,0 0-1,-1 0 1,0 0 0,-1 0 0,0 0-1,-1 0 1,0 1 0,0 0-1,-1 0 1,-1 0 0,0 0 0,0 1-1,-1 0 1,0 0 0,0 1-1,-1 0 1,0 0 0,0 1 0,-1 0-1,0 0 1,-11-5 0,10 7-143,1 0 0,-1 1 0,0 0 1,0 1-1,0 0 0,-1 1 0,1 0 0,-1 0 1,1 1-1,-1 1 0,1 0 0,-1 0 1,-16 3-1,13 0-1161,0 0 1,0 1-1,0 0 1,1 1-1,-21 11 0,10-5-4748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0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8493 405 6566,'-18'-1'3187,"-270"10"-496,-395 3-1349,495-13-1932,-312-35-250,2-38 2826,271 38-927,-1499-199-135,1324 203-951,-489 22 0,684 22 175,0 8-1,1 10 0,1 9 1,3 9-1,2 8 0,2 9 1,4 9-1,2 8 0,-321 191 1,436-224-74,2 2 1,2 4-1,3 3 1,-95 102-1,133-124-62,2 1 1,2 1-1,1 2 0,2 0 0,2 2 1,2 1-1,1 0 0,3 2 0,1 0 1,-13 65-1,22-70-27,1 0-1,2 1 1,2-1-1,5 75 1,0-90 11,1 1 0,1-1 0,1 0 0,2 0 0,0-1 1,2 0-1,0 0 0,24 37 0,-3-16 65,3-2-1,1-1 1,1-1 0,3-3 0,70 55 0,2-10 7,126 68 1,-51-46-157,5-9 0,4-7-1,263 80 1,-220-100-8,2-10 0,389 43 0,721-14 351,-558-48-248,-138 7 34,290 17-25,1-33-47,851-108 672,-1450 53-372,501-40-32,-8-51-700,-273-23 201,-490 113 243,-1-3 1,-1-4-1,-2-3 0,-1-3 1,81-58-1,-130 80 125,0-1 0,-1-2 0,-1 0 0,-1-1 0,-1-1 0,0 0 0,-2-2 0,22-38 0,-33 51-13,0 1 0,-1-2 0,0 1 0,0 0 0,-1-1-1,-1 0 1,0 0 0,0 0 0,-1 0 0,-1 0 0,0 0 0,0 0 0,-1 0 0,0 0 0,-1 1 0,0-1 0,-1 0 0,-1 1 0,1-1 0,-1 1 0,-1 0 0,0 0 0,0 0 0,-8-9 0,-14-16 65,-1 1-1,-2 2 1,-1 1 0,-44-35 0,-152-97-207,155 114 83,-85-59-15,-872-568 177,807 547-186,-5 11 0,-437-161 0,110 124-114,-10 34-1599,349 77 30,-61-18-3175,4-9-6453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67 12684,'0'0'7036,"0"4"-3423,0-25-799,0-28-2710,1 91 17,-4 58 1547,-20 122 1,7-86-1456,15-116 972,0 0-3357,0-9-3386,1-34-1035,0-16-2952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14029,'1'23'2530,"0"-1"0,8 39 0,-1-29-2185,2 0-1,1-1 1,1-1-1,2 0 1,22 37-1,-28-54-372,0 4 438,2-1 0,1 0 0,0 0 0,0-1 0,16 16 0,-24-29-281,-1 0-1,0 0 1,1 0 0,-1 0-1,1 0 1,-1 0 0,1-1 0,0 1-1,0-1 1,-1 0 0,1 0 0,0 0-1,0 0 1,0-1 0,0 1-1,1-1 1,-1 1 0,0-1 0,0 0-1,0-1 1,0 1 0,0 0 0,0-1-1,0 0 1,0 1 0,0-1-1,0 0 1,0-1 0,0 1 0,-1 0-1,1-1 1,0 0 0,-1 0 0,1 1-1,-1-1 1,0-1 0,1 1-1,-1 0 1,2-4 0,11-12-24,0 0 0,-1-2 0,-1 1 0,-1-2 0,0 0 0,-2 0 0,-1-1 0,0 0 0,8-37 0,-10 29-41,-1-1 1,-2 0-1,-1 0 0,-2 0 0,0 0 1,-8-58-1,6 77-64,-1 0 0,-1 0 0,0 0 0,0 1 0,-1 0 0,-1-1 0,0 1 0,-11-18 0,14 34-2610,1 8-5478,1-4 1233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3 111 19186,'0'0'2723,"-1"13"-940,-1 42-454,3-52-1243,-1 0 0,0-1 0,1 1-1,0 0 1,0 0 0,0-1 0,0 1 0,0 0 0,0-1 0,1 1-1,-1-1 1,1 0 0,0 1 0,0-1 0,-1 0 0,2 0 0,-1 0-1,0 0 1,0-1 0,0 1 0,1-1 0,-1 1 0,1-1 0,-1 0-1,1 0 1,0 0 0,-1 0 0,1 0 0,0-1 0,5 2 0,3-1 85,1 0 0,-1 0 0,0-1 0,1 0 1,20-4-1,-25 2-55,1-1 0,-1 1 1,1-1-1,-1-1 0,0 0 0,0 0 1,0 0-1,-1-1 0,0 1 0,1-2 1,-2 1-1,1-1 0,-1 0 0,1 0 1,-2 0-1,1-1 0,3-7 0,-6 11-62,0 0-1,0-1 0,0 1 0,0 0 0,-1-1 0,1 0 0,-1 1 0,0-1 0,-1 0 0,1 0 1,0 0-1,-1 0 0,0 1 0,0-1 0,0 0 0,0 0 0,-1 0 0,0 0 0,0 0 0,0 1 0,0-1 1,0 0-1,-1 1 0,1-1 0,-1 1 0,0 0 0,0-1 0,0 1 0,-1 0 0,1 0 0,-1 0 1,0 0-1,0 1 0,0-1 0,0 1 0,-3-2 0,2 1-53,0 1 0,0 0 1,0 0-1,0 0 0,0 0 0,0 1 0,0-1 1,-1 1-1,1 0 0,0 0 0,-1 1 0,1-1 0,-1 1 1,1 0-1,-1 1 0,1-1 0,-1 1 0,1-1 1,0 1-1,-8 3 0,6-1 0,-1 1 1,1 0-1,0 0 0,0 0 1,0 1-1,1-1 0,-1 1 1,1 1-1,1-1 0,-1 1 1,-7 11-1,5-4-3,-1 0 0,2 0 0,-1 1 0,2 0 0,0 0 0,1 1-1,0-1 1,1 1 0,1 0 0,0-1 0,1 1 0,1 17 0,0-29-58,1-1-1,-1 0 1,1 0 0,0 1-1,-1-1 1,1 0 0,0 0-1,0 0 1,1 0 0,-1 0-1,0 0 1,1 0 0,-1-1-1,1 1 1,-1 0 0,1-1 0,0 1-1,0-1 1,2 2 0,1-1-247,0 1 1,0-1 0,0 0-1,1 0 1,-1-1 0,1 1-1,9 0 1,2-1-967,-1 0-1,1-1 1,-1-1-1,28-6 0,21-14-3417,-1-11-1634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 15182,'0'0'3775,"-13"4"-1277,4-2-2177,0 2 0,1-1 1,-1 1-1,0 0 0,1 1 0,0 0 0,0 0 1,1 1-1,0 0 0,0 0 0,0 1 0,0-1 0,1 2 1,0-1-1,1 1 0,0-1 0,-8 17 0,10-18-219,1-1-1,0 0 1,1 0-1,-1 1 1,1-1-1,0 1 1,0-1-1,1 1 1,0 11-1,0-15-83,0-1 0,1 1 0,-1 0 0,1-1 0,-1 1 0,1 0 1,0-1-1,0 1 0,0-1 0,-1 1 0,2-1 0,-1 1 0,0-1 0,0 0 0,0 1 0,1-1 0,-1 0 0,0 0 0,1 0 0,-1 0 0,1 0 0,0 0 0,-1-1 0,1 1 0,-1-1 0,1 1 0,0-1 0,0 1 0,-1-1 1,1 0-1,0 0 0,0 0 0,2 0 0,2 0 72,1 0-1,0 0 1,-1-1 0,1 0 0,0 0 0,-1-1 0,0 1 0,1-2 0,-1 1-1,0-1 1,0 0 0,0 0 0,0 0 0,-1-1 0,1 0 0,-1 0 0,0 0 0,0-1-1,-1 0 1,1 0 0,-1 0 0,7-11 0,-5 6 51,-1 0 0,0-1 0,0 1 1,-1-1-1,0 0 0,-1 0 0,0-1 0,-1 1 0,0-1 1,-1 1-1,0-1 0,-2-15 0,1 28-303,0 0 1,0 0-1,-1 0 0,1 0 1,-1-1-1,1 1 0,0 0 1,-1 0-1,1 0 0,-1 0 1,0 0-1,1 0 1,-1-1-1,0 1 0,0 0 1,1 0-1,-1-1 0,0 1 1,0-1-1,0 1 0,0-1 1,0 1-1,0-1 0,1 1 1,-1-1-1,0 0 0,0 0 1,0 1-1,-1-1 0,1 0 1,0 0-1,0 0 0,0 0 1,0 0-1,0 0 0,0-1 1,0 1-1,0 0 1,0 0-1,0-1 0,0 1 1,0 0-1,0-1 0,1 1 1,-1-1-1,0 0 0,0 1 1,0-1-1,0 0 0,1 1 1,-1-1-1,0 0 0,1 0 1,-1 1-1,1-1 0,-1 0 1,0 0-1,1 0 0,0 0 1,-1 0-1,1 0 0,0 0 1,-1-2-1,0 21-5320,1-2-1816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23 16111,'0'0'11222,"-8"-5"-10294,4 2-875,2 2-46,1-1-1,-1 1 1,0 0 0,0-1-1,1 1 1,-1 0-1,0 0 1,0 0-1,0 0 1,0 1 0,-1-1-1,1 1 1,0-1-1,0 1 1,0 0-1,0-1 1,-1 1 0,1 0-1,0 0 1,0 1-1,0-1 1,-1 0-1,1 1 1,0 0 0,0-1-1,0 1 1,0 0-1,0 0 1,0 0-1,0 0 1,0 0 0,1 1-1,-1-1 1,-1 2-1,-16 13 158,1 0 0,1 1 0,1 1 0,0 1 1,2 0-1,0 1 0,1 1 0,1 0 0,1 0 0,-11 31 0,21-51-156,0 1 1,0-1 0,1 0-1,-1 1 1,1 0 0,-1-1-1,1 1 1,0-1 0,0 1-1,-1-1 1,1 1 0,0 0-1,0-1 1,1 1 0,-1-1-1,0 1 1,0-1 0,1 1-1,-1-1 1,1 1 0,0-1-1,-1 1 1,1-1 0,0 1-1,0-1 1,0 0-1,-1 1 1,2-1 0,-1 0-1,0 0 1,0 0 0,0 0-1,0 0 1,1 0 0,-1 0-1,2 0 1,3 1-7,0-1 1,0 0-1,0-1 1,0 1-1,0-1 0,0 0 1,0-1-1,9-1 0,0-1-510,0 0 0,0-1-1,-1-1 1,1 0-1,-1-1 1,26-15 0,34-33-6669,-26 11-1696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18417,'0'0'8238,"-6"10"-7950,-3 7-224,1 0 0,1 1 0,1 0 0,1 0 0,0 0 0,1 0 0,1 1 0,-1 29 0,4-47-59,-1 7-5,1 1 0,0-1-1,0 0 1,1 1 0,4 13 0,-5-20 15,0-1 0,1 0 0,-1 1 0,1-1 0,0 0 0,-1 0 0,1 0 0,0 0 0,0 0 0,0 0 0,0 0 0,0 0 0,0 0-1,0 0 1,0 0 0,0 0 0,0-1 0,1 1 0,-1-1 0,0 1 0,0 0 0,1-1 0,-1 0 0,0 1 0,1-1 0,-1 0 0,0 0 0,1 0 0,-1 0 0,0 0 0,1 0 0,-1 0 0,0 0 0,1-1 0,-1 1 0,0 0 0,1-1 0,-1 1 0,0-1 0,0 1-1,1-1 1,-1 0 0,2-1 0,3-2 159,0 1-1,0-2 0,-1 1 0,1-1 0,-1 0 1,0 0-1,0 0 0,-1 0 0,1-1 0,3-7 1,36-65 694,-43 75-844,48-117 1620,-47 167-1564,-7 15-339,2-33-391,1 54 0,2-82 521,0 0 0,0 0-1,1 0 1,-1 1 0,0-1 0,0 0-1,1 0 1,-1 0 0,1 0 0,-1 0-1,1 0 1,-1 0 0,1 0 0,0 0-1,-1-1 1,1 1 0,0 0 0,0 0-1,-1 0 1,1-1 0,0 1 0,0 0-1,0-1 1,0 1 0,0-1-1,0 1 1,0-1 0,0 0 0,0 1-1,0-1 1,2 0 0,0 1-465,-1-1-1,1 0 1,0 0 0,0 0 0,-1-1-1,1 1 1,0-1 0,0 1-1,-1-1 1,1 0 0,-1 0 0,4-2-1,18-14-6227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11851,'0'0'9316,"-10"13"-6327,1-1-2421,0 0 0,0 1 0,2-1 0,-1 2 0,2-1 0,-1 1 0,2 0 0,0 0 0,-4 20 0,5 21-172,2 1 0,3-1 0,2 1 0,2-1 0,19 78 0,-23-128-481,0 0 1,1 0-1,0 0 1,0 0-1,0 0 1,1-1 0,5 8-1,-8-11-60,1 0-1,-1 0 1,1-1 0,-1 1-1,1 0 1,0-1-1,0 1 1,-1 0 0,1-1-1,0 1 1,0-1-1,-1 0 1,1 1 0,0-1-1,0 1 1,0-1-1,0 0 1,0 0 0,0 0-1,0 1 1,-1-1 0,1 0-1,0 0 1,0 0-1,0 0 1,0-1 0,0 1-1,0 0 1,0 0-1,0 0 1,0-1 0,-1 1-1,1-1 1,0 1 0,0 0-1,0-1 1,-1 1-1,1-1 1,0 0 0,0 1-1,-1-1 1,1 0-1,-1 1 1,1-1 0,0 0-1,-1 0 1,1 1 0,-1-1-1,0 0 1,1 0-1,-1 0 1,1-1 0,11-25-6582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16912,'0'0'4036,"-14"1"-1725,5-1-1995,-1 1-1,1 1 0,0 0 1,0 0-1,0 0 0,0 1 1,0 1-1,0-1 0,1 2 1,-1-1-1,1 1 0,1 0 1,-1 1-1,-11 10 0,11-9-83,0 0 0,1 1 0,0 0 0,1 0-1,0 0 1,0 1 0,1 0 0,0 0 0,0 0 0,1 1-1,0 0 1,1-1 0,-4 19 0,7-26-233,0-1 0,0 1 0,0-1 0,0 0 0,0 1 1,0-1-1,0 1 0,0-1 0,1 0 0,-1 1 0,0-1 0,1 0 0,-1 1 1,1-1-1,0 0 0,-1 0 0,1 0 0,0 1 0,0-1 0,0 0 0,0 0 1,0 0-1,0 0 0,0 0 0,0 0 0,2 1 0,0-1 12,0 0-1,0 0 1,0-1-1,0 1 0,0 0 1,0-1-1,0 0 1,0 0-1,0 0 1,1 0-1,4-1 1,1-1 28,-1 0 1,0 0 0,0 0 0,0-1-1,0-1 1,0 1 0,0-1-1,11-8 1,-3-5-155,-1 0 0,-1-1 0,0 0 0,-1-1-1,-1-1 1,19-41 0,-26 50-344,-16 35 144,1 0 1,0 0-1,-9 44 0,12-7-4533,9-43-678,7-4-2604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12107,'-9'3'5846,"-3"1"-4866,0 2-1,0-1 1,0 2-1,1-1 1,0 2 0,-16 13-1,22-17-873,0 0 0,0 0-1,1 1 1,0 0 0,0 0 0,0 0-1,0 1 1,1-1 0,0 1-1,0 0 1,0 0 0,1 0 0,0 0-1,0 0 1,0 0 0,1 1 0,-1 8-1,3-14-147,-1 0 0,1-1 0,-1 1-1,0 0 1,1-1 0,-1 1 0,1-1-1,0 1 1,-1-1 0,1 1 0,0-1-1,-1 1 1,1-1 0,0 1 0,-1-1-1,1 0 1,0 1 0,0-1 0,-1 0-1,1 0 1,0 0 0,0 0 0,-1 1-1,1-1 1,0 0 0,0 0 0,0 0-1,1-1 1,33 1-398,-26 0 285,19-2-55,-19 1 165,0 1 0,0-1 0,0 1 0,0 1 0,17 3-1,-25-4 75,0 1 0,0 0 0,0-1 0,0 1 0,-1 0 0,1-1 0,0 1 0,0 0 0,-1 0 0,1 0 0,0-1 0,-1 1 0,1 0 0,-1 0 0,1 0 0,-1 0 0,0 0 0,1 0 0,-1 0 0,0 0 0,0 1 0,1-1 0,-1 0 0,0 0 0,0 0 0,0 0 0,0 0 0,-1 0 0,1 0 0,0 0 0,0 0 0,-1 0 0,1 0 0,-1 0 0,0 2 0,-20 36 2024,9-25-867,-2 0 0,-22 18 1,31-28-1330,0 0-1,1-1 1,-1 1 0,-1-1 0,1 0 0,0-1-1,-1 1 1,0-1 0,1 0 0,-1-1 0,0 0-1,-7 2 1,11-6-4175,2-10 656,0 12 2695,3-19-6736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0 224,'0'0'20756,"-13"4"-18840,11-4-1912,-74 29 2467,71-27-2321,-1 1 1,1 0 0,-1 0 0,1 1 0,0-1 0,0 1-1,1 0 1,-1 0 0,1 1 0,0-1 0,0 1-1,0 0 1,-4 8 0,8-13-153,-1 1 0,1-1 0,0 1 0,0-1 0,0 1 0,0-1 0,0 0 0,-1 1 0,1-1 0,0 1 0,0-1 0,0 1 0,0-1 0,0 1 0,1-1 0,-1 0 0,0 1 0,0-1 0,0 1 0,0-1 0,0 1 1,1-1-1,-1 0 0,0 1 0,0-1 0,1 0 0,-1 1 0,0-1 0,0 0 0,1 1 0,-1-1 0,0 0 0,1 1 0,20 5-71,34-6-414,-41-1 68,-3 1 311,4 0-615,1 0 0,0 1 0,-1 0 0,22 6-1,-35-7 691,1 1 0,-1 0 0,0-1 0,0 1 0,1 0 0,-1 0 0,0 1 0,0-1 0,0 0 0,0 1 0,-1-1 0,1 1 0,0 0 0,-1-1 0,3 5 0,-3-5 164,0 1-1,-1 0 1,1 0 0,-1 0-1,0 0 1,1 0 0,-1 0-1,0 0 1,0 0-1,-1 1 1,1-1 0,0 0-1,-1 0 1,1 0 0,-1-1-1,1 1 1,-1 0 0,0 0-1,0 0 1,0 0 0,-2 2-1,-4 5 442,1-1-1,-2 0 0,1 0 0,-1-1 0,-1 0 0,1 0 0,-1-1 1,0 0-1,-1-1 0,-11 5 0,16-7-634,0-1 1,0 0-1,-1-1 0,1 1 1,-1-1-1,1 0 0,-7 0 1,10-12-6910,4-6-80</inkml:trace>
  <inkml:trace contextRef="#ctx0" brushRef="#br0" timeOffset="1">438 27 15919,'0'0'9641,"-16"82"-6982,9-50-577,-1 1-673,5-4-1153,3-5-224,0-6-993,0-6-1697,0-9-1794,8-16-17233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17521,'0'0'1249,"-35"58"-769,35-35-448,0 0-993,14 0-2786,5-3-5894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17008,'0'0'11777,"-12"4"-10683,1 0-999,1-1 0,0 1-1,0 1 1,0 0 0,0 1 0,1 0 0,0 0 0,0 0-1,1 2 1,-1-1 0,2 1 0,-1 0 0,1 0 0,0 1-1,1 0 1,-9 16 0,12-19-43,1 0 0,0 1 0,0 0 0,0-1 0,1 1 0,0 0 0,0 0-1,0 11 1,1-16-77,1 0 0,-1 0 0,0 0 0,1 0 0,-1 0-1,1 0 1,0 0 0,0 0 0,-1 0 0,1-1 0,0 1-1,1 0 1,-1 0 0,0-1 0,0 1 0,1-1 0,-1 1-1,1-1 1,-1 0 0,1 0 0,0 0 0,-1 1 0,1-1 0,0-1-1,0 1 1,0 0 0,0 0 0,0-1 0,0 1 0,0-1-1,0 0 1,2 1 0,6 0-772,-1 0-1,1-1 0,0 0 1,16-2-1,17-9-6291,6-10-5979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103 482 12107,'0'0'11606,"-11"-3"-10853,9 3-711,-42-5 603,41 5-596,1 0 1,0 0-1,0 1 1,0-1-1,0 1 0,0-1 1,0 1-1,-1 0 1,2 0-1,-1 0 0,0 0 1,0 0-1,0 0 0,0 1 1,1-1-1,-1 1 1,0-1-1,1 1 0,0-1 1,-1 1-1,1 0 0,0 0 1,0 0-1,-1 2 1,32-23 195,67-81-2482,-99 124 1645,-18 50 440,15-59 368,0 1 1,0-1-1,2 1 1,0 0-1,1 0 1,1 0-1,0 31 1,2-45-184,-1-1-1,0 1 1,1 0-1,-1-1 1,1 1-1,-1 0 1,1-1-1,0 1 1,-1-1-1,1 1 1,0-1-1,0 1 1,0-1-1,1 0 1,-1 1 0,0-1-1,0 0 1,1 0-1,-1 0 1,0 0-1,1 0 1,-1 0-1,1 0 1,0-1-1,-1 1 1,1-1-1,-1 1 1,1-1-1,0 1 1,0-1 0,-1 0-1,1 0 1,0 0-1,0 0 1,-1 0-1,1 0 1,0 0-1,-1 0 1,1-1-1,0 1 1,-1-1-1,3 0 1,3-1 183,1-1 1,-1 1-1,0-1 1,0 0-1,0-1 1,0 0-1,0 0 1,7-7-1,5-7 56,-1-2 0,-1-1-1,0 0 1,-2-1 0,-1-1 0,0 0 0,-2-1-1,-1 0 1,13-41 0,3-24-230,21-124 1,-44 195-211,-2 12 103,-1 1 0,1-1 0,-1 0 0,-1 0 0,1 0-1,-1 0 1,0-8 0,-2 14 33,1 0-1,-1 0 1,1 0 0,-1 1-1,1-1 1,-1 0-1,1 1 1,-1-1-1,1 1 1,0 0 0,-1-1-1,1 1 1,-2 1-1,-12 11 70,1 0-1,0 1 1,1 0-1,1 1 0,0 1 1,1 0-1,0 1 1,2 0-1,0 0 0,-8 23 1,12-26 11,0 0 1,2 0-1,-1 1 1,2-1-1,0 1 0,1 0 1,0 0-1,1 0 1,1-1-1,0 1 1,1 0-1,1-1 0,5 18 1,-6-25-88,0-1-1,1 1 1,0 0 0,0-1 0,1 0 0,-1 0-1,2 0 1,-1 0 0,1 0 0,-1-1-1,1 0 1,1 0 0,-1 0 0,1-1 0,0 0-1,0 0 1,0 0 0,0-1 0,1 0 0,0 0-1,-1-1 1,1 1 0,0-1 0,0-1 0,0 0-1,0 0 1,0 0 0,12-1 0,24-5-2700,-3-19-3106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50 144 3459,'0'0'22454,"-6"9"-21937,-1 4-451,0 1 0,1 1 0,1-1 0,-6 21-1,9-27-45,0 0-1,1 0 1,-1 0-1,2 0 1,-1-1-1,1 1 1,0 0-1,1 0 0,0 0 1,0 0-1,1 0 1,2 7-1,-3-12 9,1-1 0,-1 1 1,1-1-1,-1 0 0,1 0 0,0 0 0,0 0 0,0 0 0,0 0 0,0 0 1,0-1-1,1 1 0,-1-1 0,1 1 0,-1-1 0,1 0 0,-1 0 0,1 0 1,0 0-1,-1-1 0,1 1 0,0-1 0,0 0 0,-1 0 0,1 0 0,0 0 1,0 0-1,-1 0 0,6-2 0,0 1 142,0-1 0,-1 0 1,1 0-1,-1-1 0,1 0 1,-1 0-1,0-1 0,0 0 0,8-6 1,-3-1-23,-1 1 0,0-2 0,-1 1 0,0-2 0,-1 1 0,-1-1 0,0 0 0,0-1 0,-2 0 0,1 0 0,-2-1 0,0 1 0,-1-1 0,0 0-1,-1 0 1,-1-1 0,1-28 0,-3 44-161,0 0 0,-1 0 0,1 0 0,0 0 0,0-1 0,0 1-1,-1 0 1,1 0 0,0 0 0,0 0 0,-1 0 0,1 0-1,0 0 1,0 0 0,0 0 0,-1 0 0,1 0 0,0 0-1,0 0 1,-1 0 0,1 0 0,0 0 0,0 0 0,-1 0-1,1 0 1,0 0 0,0 0 0,0 0 0,-1 0 0,1 0 0,0 1-1,0-1 1,0 0 0,-1 0 0,1 0 0,0 0 0,0 1-1,0-1 1,0 0 0,-1 0 0,1 0 0,0 1 0,-5 5-18,1 1 0,-1-1 1,1 1-1,0 0 0,1 1 1,0-1-1,0 1 0,-3 14 1,2-6 209,1 0 1,1 0 0,-1 25 0,3-40-172,0 0 0,-1 0 0,1 0 0,0 0 0,0 0 0,0 0 0,1 0 0,-1 0 0,0 0 0,0 0 0,0-1 0,1 1 0,-1 0 0,0 0 0,1 0 0,-1 0 0,1 0 0,-1 0 0,1-1 0,0 1 0,-1 0 0,1-1 0,0 1 1,-1 0-1,1-1 0,0 1 0,0 0 0,0-1 0,-1 0 0,1 1 0,0-1 0,0 1 0,0-1 0,0 0 0,0 0 0,0 1 0,0-1 0,0 0 0,0 0 0,0 0 0,0 0 0,0 0 0,0 0 0,0 0 0,-1-1 0,1 1 0,0 0 0,0 0 0,1-1 0,3-1 22,0 0-1,0 0 1,0 0-1,0-1 1,-1 1-1,1-1 1,-1 0-1,5-4 1,8-12-30,0 0 0,-1-1 0,-1-1 0,-1-1 0,-1 0 0,-1 0 0,-1-1 0,10-30 0,-36 128 0,11-63 0,0-1 0,2 1 0,-1 0 0,1-1 0,1 1 0,0 0 0,1 0 0,2 23 0,-1-33 0,0-1 0,0 0 0,0 0 0,0 1 0,0-1 0,0 0 0,0 0 0,1 0 0,-1-1 0,0 1 0,1 0 0,-1 0 0,0-1 0,1 1 0,-1-1 0,1 1 0,-1-1 0,1 1 0,-1-1 0,1 0 0,-1 0 0,1 0 0,0 0 0,-1 0 0,1 0 0,-1 0 0,1-1 0,2 0 0,43-11 0,-33 4 0,1-1 0,-1-1 0,0-1 0,19-18 0,-27 22 0,1 1 0,-1-1 0,0 0 0,-1 0 0,0-1 0,0 0 0,0 0 0,-1 0 0,0 0 0,3-12 0,-8 2 0,-9 22 0,-15 26 0,15-13 0,1 1 0,-13 32 0,19-42 0,1 0 0,0 0 0,0 0 0,1 1 0,0-1 0,0 0 0,1 1 0,0-1 0,2 11 0,-2-18 0,0 0 0,1 0 0,-1 1 0,1-1 0,0 0 0,-1 0 0,1-1 0,0 1 0,0 0 0,-1 0 0,1 0 0,0 0 0,0-1 0,0 1 0,0 0 0,0-1 0,0 1 0,0-1 0,0 1 0,0-1 0,1 1 0,-1-1 0,0 0 0,0 0 0,0 0 0,0 1 0,1-1 0,-1 0 0,2-1 0,2 1 0,-1 0 0,0 0 0,0-1 0,1 1 0,-1-1 0,0 0 0,6-3 0,3-2 0,-1-1 0,-1-1 0,0 0 0,0-1 0,0 0 0,-1 0 0,14-18 0,58-83 0,-75 101 0,-1-1 0,3-2 0,-1 0 0,0-1 0,8-19 0,-64 102 0,42-58 0,0 0 0,1 0 0,1 1 0,0 0 0,0 0 0,2 0 0,0 0 0,-1 23 0,2-35 0,1 1 0,0 0 0,0-1 0,0 1 0,1 0 0,-1-1 0,0 1 0,1 0 0,-1-1 0,1 1 0,-1-1 0,1 1 0,0-1 0,-1 1 0,1-1 0,0 1 0,0-1 0,0 1 0,0-1 0,1 0 0,-1 0 0,0 0 0,0 0 0,3 2 0,-2-2 0,1 0 0,0-1 0,-1 1 0,1-1 0,0 1 0,0-1 0,-1 0 0,1 0 0,0 0 0,0 0 0,0 0 0,-1-1 0,5 0 0,2-2 0,0 0 0,0 0 0,0-1 0,-1 0 0,0 0 0,0-1 0,0 0 0,8-7 0,12-16 0,-23 21 0,1 0 0,1 0 0,-1 0 0,1 1 0,1 0 0,-1 0 0,1 1 0,0 0 0,0 0 0,11-4 0,-18 9 0,0 0 0,0 0 0,-1 0 0,1 1 0,0-1 0,-1 0 0,1 0 0,0 0 0,0 1 0,-1-1 0,1 0 0,-1 1 0,1-1 0,0 0 0,-1 1 0,1-1 0,-1 1 0,1-1 0,-1 1 0,1-1 0,-1 1 0,1-1 0,-1 1 0,0 0 0,1-1 0,-1 1 0,0 0 0,1-1 0,-1 1 0,0 0 0,0-1 0,0 1 0,0 0 0,0 0 0,1-1 0,-2 2 0,4 36 0,-2-25 0,-1-8 0,0 0 0,1 0 0,0-1 0,0 1 0,0 0 0,0-1 0,1 1 0,0-1 0,0 0 0,0 1 0,0-1 0,5 5 0,-4-6 0,-1-1 0,1 0 0,0 0 0,0 0 0,0 0 0,1 0 0,-1-1 0,0 1 0,1-1 0,-1 0 0,1 0 0,-1 0 0,1-1 0,-1 1 0,1-1 0,0 0 0,4 0 0,11 1 0,1-1 0,-1-1 0,0 0 0,0-1 0,0-2 0,0 0 0,0-1 0,-1 0 0,0-2 0,18-8 0,-34 14-195,0 0 0,0 0 1,-1-1-1,1 1 0,0 0 0,-1-1 0,1 1 1,-1-1-1,0 1 0,1-1 0,-1 1 0,0-1 1,0 0-1,0 0 0,0 0 0,0 0 1,0 0-1,-1 0 0,1 0 0,-1 0 0,1 0 1,-1-4-1,0 2-567,0 0 0,-1 0 0,0 0 1,0 0-1,0 0 0,0 0 0,-1 0 0,0 0 0,1 0 1,-5-4-1,-12-24-8287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68 22677,'-11'-10'4036,"6"0"288,5 2-2594,0-2-1730,0 5 0,4-2 0,-3-1-3812,-1-2-7046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0 17873,'-52'138'1664,"6"3"0,-51 271-1,61 11-37,33 2-1330,-21 314 617,-13-428 307,-43 656 3144,80-922-4402,0 28 948,0-53-2381,-1-18-210,0-7-806,-6-34-4362,-7-12-5996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61 119 14990,'0'0'12198,"13"4"-11872,-10-3-311,2 1 3,0 0-1,0-1 1,1 1-1,-1-1 1,0 0-1,0 0 1,1-1-1,-1 0 1,1 0-1,-1 0 1,0 0-1,1-1 1,-1 0-1,0 0 1,1 0-1,-1-1 1,0 0-1,0 0 1,0 0-1,-1 0 1,9-6-1,-7 3 17,0 0-1,0 0 0,-1 0 0,0-1 1,7-8-1,-11 12 66,1-1-1,-1 1 1,1 0 0,-1-1 0,0 1 0,0-1-1,0 1 1,0-1 0,0 0 0,-1 1 0,1-1-1,-1 0 1,0 1 0,0-1 0,0 0 0,0 1-1,0-1 1,-1-5 0,0 7-54,0 0-1,0-1 1,0 1 0,0 0 0,0 0-1,0 0 1,0 0 0,0 0-1,0 0 1,-1 0 0,1 0-1,0 1 1,-1-1 0,1 0-1,-1 1 1,1-1 0,0 1 0,-1 0-1,1-1 1,-1 1 0,1 0-1,-1 0 1,0 0 0,1 0-1,-1 0 1,-1 0 0,-3 0-48,0 1 0,0-1 1,1 1-1,-1 0 0,-11 4 1,8 0-10,-1 1 0,1-1 1,0 2-1,1-1 1,0 1-1,0 0 1,0 1-1,1 0 1,0 0-1,-9 15 1,4-6 38,2 1 1,0 0-1,1 1 1,-11 31-1,18-45-24,0-1-1,1 1 1,0 0-1,0 0 0,1 0 1,-1 0-1,1 9 1,1-12-31,-1-1 0,0 0 1,0 0-1,1 0 0,-1 1 0,1-1 1,-1 0-1,1 0 0,-1 0 0,1 0 1,0 0-1,0 0 0,-1 0 0,1 0 1,0 0-1,0 0 0,0-1 0,0 1 1,0 0-1,0-1 0,0 1 1,0 0-1,0-1 0,1 1 0,-1-1 1,0 0-1,0 1 0,0-1 0,1 0 1,-1 0-1,0 0 0,0 0 0,3 0 1,6 0-579,1-1 0,-1 0 0,1-1 0,-1 0 1,0-1-1,0 0 0,0 0 0,0-1 0,18-11 0,5-4-4073,39-32 0,-71 50 4508,46-34-6278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22133,'16'1'278,"366"0"-613,15-31-2242,-49 3 332,525 10 3218,1 41 903,-864-24-1875,2370-22 6854,-2301 18-6876,364-4-2254,-412 18 65,-26-2-188,-17-2-1007,-6-5-1138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 17104,'11'-1'2547,"16"-2"-1366,0 2 0,0 0 0,0 2 0,1 0 0,30 7 0,-50-6-985,1 0 0,-1 1 0,1 0 0,-1 0 0,0 1 1,0 0-1,0 0 0,-1 1 0,10 7 0,-13-8-192,0 0 1,-1 0-1,1 0 0,-1 0 0,0 1 0,0 0 0,0-1 0,0 1 0,-1 0 1,0 0-1,0 0 0,-1 1 0,1-1 0,-1 0 0,0 1 0,0 8 1,-1-5 62,-1 0 1,0-1 0,0 1 0,-1 0 0,0-1 0,0 0 0,-1 1 0,0-1 0,-1 0 0,0 0 0,0-1 0,-1 1 0,0-1 0,0 0-1,-7 7 1,-12 13 457,-2 0 0,-35 26 0,50-43-405,-169 135-382,178-143-178,-14 8-1483,8-10-4661,6-8-5571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1 671 14414,'0'0'1665,"0"9"-218,0-5-1303,0-1 1,0 0-1,0 0 0,0 0 1,1 1-1,0-1 0,-1 0 1,1 0-1,0 0 0,1 0 1,0 3-1,0-5-40,-1 1 0,1-1 0,0 1 0,0-1-1,-1 0 1,1 0 0,0 0 0,0 0 0,0 0 0,0 0 0,0 0 0,0-1 0,0 1 0,0-1-1,0 1 1,1-1 0,-1 0 0,0 0 0,0 0 0,0 0 0,0 0 0,1-1 0,-1 1-1,4-2 1,9-1 282,1-2 0,-1 0 0,0-1-1,-1 0 1,1-1 0,-1-1 0,-1 0-1,17-13 1,104-90 991,-116 94-1218,230-231 903,-214 209-1122,-2-2 0,-1-1 0,-3-1 1,39-80-1,-106 191-2097,17-19 1874,3 0 1,1 2-1,3 0 0,2 1 0,3 0 0,1 1 0,-1 62 0,15-43-3555,-3-63 2434,1-1 0,0 0 1,1 0-1,6 12 0,-10-20 1355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7431,'0'0'14953,"3"16"-13859,11 101-409,-4 1 0,-9 163 0,-1-271-667,0-4 2,0 0 0,0 0 0,-1 0 0,0 0 1,0 0-1,0-1 0,-1 1 0,1 0 0,-6 9 0,4-47 632,4-23-662,3-1 1,2 1-1,3 0 1,2 1-1,2 0 1,3 1-1,2 1 1,30-63-1,-44 106 30,0 1 0,1 0-1,0 0 1,0 0 0,0 1-1,1-1 1,0 1 0,1 1-1,12-11 1,-14 14-20,0 0 1,1 0-1,-1 0 0,1 1 1,0 0-1,-1 0 1,1 0-1,0 1 0,0 0 1,0 0-1,0 1 1,1-1-1,-1 1 0,0 1 1,10 1-1,-13-2-1,-1 0-1,0 0 0,1 1 1,-1-1-1,0 1 1,0 0-1,0 0 1,1-1-1,-1 1 1,0 1-1,0-1 1,0 0-1,0 0 0,-1 1 1,1-1-1,0 1 1,-1 0-1,1-1 1,-1 1-1,1 0 1,-1 0-1,0 0 0,1 0 1,-1 0-1,0 0 1,-1 0-1,1 1 1,0-1-1,-1 0 1,1 0-1,-1 1 1,0-1-1,1 0 0,-1 3 1,-1 0 81,1 0-1,-1 0 1,0-1 0,0 1 0,0 0 0,0-1-1,-1 1 1,0-1 0,0 1 0,0-1 0,-1 0-1,1 0 1,-1 0 0,0 0 0,-6 6 0,0-2 93,0 0 1,-1 0 0,0 0 0,-1-1 0,0-1 0,0 0-1,0 0 1,-1-1 0,1-1 0,-1 0 0,0 0 0,-1-2-1,1 1 1,0-1 0,-17 0 0,28-2-288,0 0 1,0 0-1,0 0 0,-1 0 1,1 0-1,0 0 0,0 0 1,0-1-1,0 1 0,0 0 1,0 0-1,0-1 0,0 1 1,0-1-1,1 1 0,-1-1 1,0 1-1,0-1 0,0 0 1,0 1-1,1-1 0,-1 0 1,0 0-1,1 0 1,-2 0-1,2-1-602,-1 0 0,1 0 0,-1 0 0,1-1 0,0 1 0,0 0 0,0 0 0,0 0 0,0 0 0,0 0 0,1-3 0,5-17-11600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1 27578,'0'0'224,"-74"30"-224,26 4 481,-4 10 159,-6 10-512,-3 10-63,-1 4-33,4-1-32,6-7-321,8-8-63,14-11 256,11-22-641,15-19-1249,4-7-2754,12-34-3845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16976,'0'0'4965,"17"91"-3524,2-48 545,12 2 640,10-4-1280,13-6-481,15-1-545,5-5-288,3-5-1730,0-9-5252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2144 5061,'-16'12'2808,"-136"101"4660,129-94-5152,32-21-407,42-31-182,373-325 1013,-184 151-2618,48-38-30,523-429-26,43 63-208,-684 513-190,-56 45-2651,-105 47 1157,-33 5-11370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7 14638,'0'0'9988,"-9"-3"-7794,4 2-2108,-1 0 0,1 0 0,-1 0 0,1 1 0,-1 0 0,0 0 0,1 1-1,-1 0 1,1 0 0,0 0 0,-1 0 0,1 1 0,0 0 0,0 0 0,0 0 0,0 1 0,0 0 0,0 0 0,1 0 0,-8 7-1,-6 2-18,0 2 0,-18 18 0,33-29-79,0 0 1,0 0 0,0 0-1,0 0 1,1 1-1,-1-1 1,1 1 0,0 0-1,0 0 1,0-1-1,0 1 1,1 1 0,0-1-1,0 0 1,0 0 0,0 0-1,1 1 1,-1 7-1,2-10-32,0 0 0,0 0 0,0 0 0,0 0 0,0 0 0,1 0 0,-1 0 0,1 0 0,-1-1 0,1 1 0,0-1-1,-1 1 1,1-1 0,0 0 0,0 1 0,0-1 0,0 0 0,0 0 0,0-1 0,5 2 0,52 13-209,-46-12 198,-1 0 53,-1 0 0,1 0 0,-1 2 0,0-1 0,0 1 0,15 10 0,-24-13 47,0-1 0,-1 0 0,1 1 0,0-1 0,-1 1 0,1 0 0,-1 0 0,1-1 0,-1 1 0,0 0 0,1 0 0,-1 0 0,0 1 0,-1-1 0,1 0 1,1 4-1,-2-4 48,0 1 0,-1-1 1,1 0-1,0 1 0,-1-1 1,0 0-1,1 0 0,-1 0 1,0 1-1,0-1 1,0 0-1,-1 0 0,1 0 1,0-1-1,-1 1 0,1 0 1,-1 0-1,0-1 0,0 1 1,-2 1-1,-16 12 344,1-1 0,-2-1 0,0 0 1,0-2-1,-27 10 0,-116 34-1272,136-49-2726,10-5-5295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10025,'0'0'9124,"15"9"-8163,43 31-206,-2 2 1,-1 2-1,-3 3 1,56 64-1,186 240 208,48 115 461,15 16 1885,-248-346-2617,181 171 1,-239-262-609,2-3 1,2-2-1,1-2 0,88 44 1,-139-79-74,1 0 0,-1 0 1,1 1-1,-1-1 0,0 1 1,-1 0-1,6 6 0,-10-10-12,1 1-1,0 0 1,-1 0 0,1 0-1,-1 0 1,1 0 0,-1 0-1,1 0 1,-1 0 0,0 0-1,1 0 1,-1 0-1,0 0 1,0 1 0,0-1-1,0 0 1,0 0 0,0 0-1,0 0 1,0 0 0,0 0-1,0 0 1,-1 0 0,1 0-1,0 1 1,-1-1 0,1 0-1,-1 0 1,1-1-1,-1 1 1,0 0 0,1 0-1,-1 0 1,0 0 0,0 0-1,0-1 1,1 1 0,-1 0-1,0-1 1,0 1 0,0 0-1,0-1 1,0 0-1,0 1 1,0-1 0,-2 1-1,-22 9-1643,18-11-6281,6-6 527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22453,'0'0'3588,"1"56"-1763,-1-18-896,3 9-640,2-1-225,2 3-513,1-6-1313,4-3-384,-5-9-1025,-5-10-1153,-2-8-3523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12364,'0'0'14643,"-9"10"-14131,-27 31-261,35-39-300,-1-1 0,1 1 0,0-1 0,0 1 0,0 0 0,0-1 0,0 1 0,0 0 0,1 0 0,-1 0 0,0 0 0,1 0 0,-1 3-1,1-4 37,0 0-1,0 0 1,1-1-1,-1 1 1,0 0-1,0 0 0,1 0 1,-1-1-1,0 1 1,1 0-1,-1-1 1,1 1-1,-1 0 0,1-1 1,-1 1-1,1 0 1,0-1-1,-1 1 1,1-1-1,0 1 0,-1-1 1,2 1-1,4 2-2,0-1 0,0-1-1,1 1 1,-1-1 0,0 0-1,10 1 1,9 1-125,-21-2 78,1 1 0,-1 0 1,0 0-1,0 0 0,0 0 0,0 1 1,0-1-1,0 1 0,-1 0 0,1 0 1,-1 0-1,0 1 0,0-1 0,0 1 1,-1 0-1,1 0 0,-1 0 0,0 0 1,0 0-1,2 4 0,-3-4 188,0 0 1,-1 0-1,1 0 0,-1 0 0,0 0 0,0 0 0,0 0 1,-1 0-1,1 0 0,-1 0 0,0 0 0,0 0 1,-1 0-1,1-1 0,-1 1 0,1 0 0,-1-1 1,0 1-1,-1-1 0,1 0 0,0 0 0,-1 0 0,-4 5 1,1-3 159,0 1 0,0 0 0,0-1 1,-1 0-1,0-1 0,0 1 1,0-2-1,0 1 0,0 0 0,-1-1 1,0-1-1,0 1 0,1-1 0,-1-1 1,-13 2-1,19-3-410,0-1 1,0 1-1,1-1 1,-1 1-1,1-1 0,-1 1 1,0-1-1,1 0 0,-1 0 1,1 0-1,0 0 1,-1 0-1,1 0 0,0 0 1,0 0-1,-1-1 1,1 1-1,0 0 0,0-1 1,0 1-1,1-1 1,-1 1-1,0-1 0,0 1 1,1-1-1,-1 0 0,1 1 1,0-1-1,-1 0 1,1 0-1,0 1 0,0-1 1,0 0-1,0-2 1,0-1-336,0 1 1,0 0-1,1 0 1,-1 0-1,1 0 1,-1 0-1,1 0 1,1 0-1,-1 0 1,0 0 0,1 1-1,0-1 1,0 1-1,4-6 1,16-8-5835,3 2-2840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16207,'10'-9'1810,"4"-3"-871,1 0 0,0 1-1,0 1 1,1 1 0,1 0 0,32-12 0,-8 9-187,1 3 1,0 1 0,1 2-1,-1 2 1,80 3 0,-112 1-741,1 1 0,-1 0-1,0 0 1,0 1 0,1 1 0,-1 0 0,-1 0 0,1 1 0,0 0-1,-1 0 1,10 8 0,-15-10 39,-1 1 0,1 0 0,-1 0 0,0 0 0,0 0-1,0 1 1,-1-1 0,1 1 0,-1 0 0,0-1 0,0 1 0,0 0 0,0 1-1,-1-1 1,1 0 0,-1 0 0,0 1 0,-1-1 0,1 0 0,-1 1-1,1-1 1,-2 1 0,1-1 0,0 0 0,-1 1 0,0-1 0,0 0 0,-3 9-1,0-3 64,0-1 0,-1 0-1,0 0 1,0 0 0,-1 0-1,0-1 1,-1 0 0,0 0 0,0-1-1,-13 11 1,-11 6 283,-48 29 0,54-36-397,-1-2 0,-1-1 0,-1-1 0,0-2 0,0 0 0,-1-2 0,0-1 0,-1-1 0,0-2 0,-58 3 0,84-8-18,-27-2-1308,30 1 1185,0 1 0,1 0-1,-1 0 1,0-1 0,0 1 0,0 0-1,0-1 1,1 1 0,-1-1 0,0 1-1,1-1 1,-1 1 0,0-1 0,1 0-1,-1 1 1,0-1 0,1 0 0,-1 1-1,1-1 1,0 0 0,-1 0 0,1 0-1,-1 1 1,1-1 0,0 0-1,0 0 1,0 0 0,-1 0 0,1 0-1,0-1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16624,'0'0'3939,"53"-15"-3586,2 2-97,15-1-192,12 0-448,10 2-1794,10-1-257,6 3-383,2 0-1282,0 5-3491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16207,'9'3'1698,"0"1"-1381,12 5 372,1-2 1,0 0-1,0-1 0,32 4 1,-2-10-1256,0-3 1,0-2-1,0-2 1,60-16 0,-54 9-456,0 4 1,111-7-1,-166 18 1177,-1-1-1,1 0 1,0 1-1,0 0 1,-1-1-1,1 1 0,-1 0 1,1 1-1,-1-1 1,1 0-1,-1 1 1,0-1-1,0 1 1,1 0-1,-1 0 0,0-1 1,-1 1-1,1 1 1,0-1-1,0 0 1,-1 0-1,0 1 1,1-1-1,-1 1 0,0-1 1,1 4-1,21 28-2387,-17-29-3181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8936,'0'0'7271,"-8"80"-5925,8-49-514,13 5-639,3 7-193,-1 5-1538,-1 4-3747,-1 2-1345</inkml:trace>
  <inkml:trace contextRef="#ctx0" brushRef="#br0" timeOffset="1">93 701 7239,'-38'169'4431,"-1"0"1742,35-143-5745,1 1 0,1-1-1,2 1 1,3 37 0,-1-52-809,0 0 0,2 0 1,-1-1-1,12 23 1,-11-24 363,1 0 1,-1 0-1,-1 0 1,0 1 0,0 0-1,-1-1 1,1 14 0,-4 9 617,-2 1 0,-1-1 0,-13 53 1,9-51 827,2 1 1,-5 69 0,12-108-5391,0-11-5413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10218,'0'0'12139,"-49"75"-10249,15-22-993,-6 8-449,-2 7-352,3-5-32,4-8 0,12-12-64,4-9-416,12-12-513,5-15-1057,2-17-5765,0-16-577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14670,'0'0'9705,"61"59"-9032,-32-39-257,9-4-288,7-6-64,7-3-224,3-7-1089,0 0-1121,-5-10-1442,-8-12-2498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18193,'0'0'6235,"-11"13"-5231,-4 5-569,1 0 0,1 1 0,-12 22 0,19-30-364,0 0-1,1 0 1,1 0-1,0 1 1,1 0-1,0 0 1,0 0-1,2 0 1,-2 15-1,3-26-98,0-1 1,0 1-1,0 0 0,0-1 0,0 1 0,0-1 1,0 1-1,0 0 0,0-1 0,0 1 1,0 0-1,1-1 0,-1 1 0,0-1 0,0 1 1,1 0-1,-1-1 0,0 1 0,1-1 1,-1 1-1,0-1 0,1 1 0,-1-1 1,1 0-1,-1 1 0,1-1 0,-1 1 0,1-1 1,-1 0-1,1 1 0,-1-1 0,1 0 1,0 0-1,-1 1 0,1-1 0,-1 0 1,1 0-1,0 0 0,-1 0 0,1 0 0,0 0 1,-1 0-1,1 0 0,-1 0 0,1 0 1,0 0-1,-1 0 0,1-1 0,-1 1 1,2-1-1,0 1-100,1-1 0,-1 0 0,0 0 0,0-1 0,0 1 0,0 0 0,0-1 0,0 1 0,0-1 0,-1 0 0,1 1 0,1-4 0,-1 3-237,-1-1 1,0 1 0,0-1-1,0 0 1,0 1-1,0-1 1,0 0-1,-1 0 1,1 1-1,-1-1 1,0 0 0,0 0-1,0 0 1,-1-4-1,1 6 267,-1 0 0,1 0 0,0 0-1,-1 0 1,1 0 0,-1 0 0,1 0 0,-1 1-1,0-1 1,1 0 0,-1 0 0,0 1 0,1-1-1,-1 0 1,0 1 0,0-1 0,0 1 0,1-1-1,-1 1 1,0-1 0,0 1 0,0-1 0,0 1-1,0 0 1,0 0 0,0-1 0,0 1 0,0 0-1,0 0 1,0 0 0,0 0 0,0 0 0,0 1-1,0-1 1,0 0 0,0 0 0,0 0 0,0 1-1,0-1 1,0 1 0,0-1 0,-1 2 0,-2 0 213,0 1 0,1-1 0,-1 1 0,1 0 0,0 0 0,0 0 0,0 1 0,0-1 0,0 1 0,1 0 0,-1-1 0,1 1 0,0 0 0,1 0 0,-1 1 0,1-1 0,-1 0 0,1 0 0,0 7 0,-16 34 905,17-45-979,0 1 1,0-1-1,-1 0 1,1 1-1,0-1 0,0 1 1,0-1-1,0 0 0,-1 1 1,1-1-1,0 0 0,0 1 1,-1-1-1,1 0 0,0 0 1,0 1-1,-1-1 0,1 0 1,0 0-1,-1 1 1,1-1-1,0 0 0,-1 0 1,1 0-1,-1 0 0,1 0 1,0 0-1,-1 1 0,1-1 1,-1 0-1,1 0 0,0 0 1,-1 0-1,1 0 1,0 0-1,-1 0 0,0-1 1,-6-13 940,3-22-450,4 26-593,0 6 135,0-1 1,0 1-1,0-1 1,0 1-1,1-1 1,0 1-1,2-7 1,-3 10-44,0 0 1,1 1-1,-1-1 1,0 1-1,1-1 1,-1 1-1,1-1 1,-1 1-1,1-1 1,-1 1-1,1-1 1,-1 1-1,1 0 1,-1-1-1,1 1 1,0 0-1,-1-1 1,1 1-1,-1 0 1,1 0-1,0 0 1,0-1-1,24 9 898,-10-1-798,0 0 1,0 0-1,1-2 0,-1 0 0,27 5 0,-28-8-1480,0-1 1,0 0 0,28-2-1,0-6-7624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8936,'0'0'14617,"9"-1"-13774,-7 0-805,-1 1 0,1-1 0,-1 1 0,1 0 0,-1-1 0,1 1 0,-1 0-1,1 0 1,-1 0 0,1 0 0,-1 0 0,1 1 0,0-1 0,-1 0 0,1 1-1,-1-1 1,1 1 0,-1 0 0,0-1 0,1 1 0,-1 0 0,0 0 0,1 0-1,-1 0 1,0 0 0,0 0 0,0 0 0,2 2 0,-1 3 87,1 0 1,-1 1 0,-1-1-1,1 1 1,-1-1 0,0 1-1,0 12 1,3 22-21,-2 0 0,-2 1 0,-2-1 0,-2 0 0,-15 75 0,61-274 466,-18 87-685,38-100-584,-51 146 605,1 0 0,1 0 0,1 1 1,24-30-1,-37 52 85,1-1-1,0 1 1,-1 0-1,1 0 1,0 0-1,1 0 1,-1 0-1,0 0 1,0 0-1,1 0 1,-1 1 0,1 0-1,-1-1 1,1 1-1,0 0 1,0 0-1,-1 0 1,1 1-1,0-1 1,0 1 0,0-1-1,0 1 1,5 0-1,-7 1 2,-1-1 1,1 1-1,0 0 0,-1 0 0,1-1 1,-1 1-1,1 0 0,-1 0 0,1-1 1,-1 1-1,0 0 0,1 0 0,-1 0 1,0 0-1,0 0 0,1 0 0,-1 0 1,0 0-1,0-1 0,0 1 0,0 0 1,0 0-1,0 0 0,-1 0 0,1 0 1,0 1-1,-7 26-8,1-17 99,0 1 0,-1-1 1,-1 0-1,1-1 1,-2 0-1,1 0 0,-2 0 1,-12 10-1,-7 3 564,-54 33 0,74-49-538,-1-1 1,0 0-1,-1 0 0,1-2 1,-1 1-1,0-1 0,-1-1 1,-17 4-1,28-7-123,1 0-1,-1 0 1,1 0 0,-1 0 0,1 0 0,-1 0 0,1 0-1,-1 0 1,1 0 0,-1 0 0,1 0 0,0 0-1,-1 0 1,1-1 0,-1 1 0,1 0 0,-1 0-1,1 0 1,0-1 0,-1 1 0,1 0 0,-1-1-1,1 1 1,0 0 0,-1-1 0,1 1 0,0 0-1,0-1 1,-1 1 0,1-1 0,0 1 0,0 0 0,0-1-1,-1 1 1,1-1 0,0 1 0,0-1 0,0 1-1,0-1 1,0 1 0,0-1 0,0 1 0,0-1-1,0 1 1,0-1 0,0 1 0,0 0 0,0-1-1,1 1 1,-1-1 0,0 1 0,0-1 0,0 1 0,1-1-1,-1 1 1,0 0 0,1-1 0,-1 1 0,1-1-1,17-27-1725,12-2-2977,49-37 0,-52 46 818,25-22-7008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0:4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17905,'0'0'7394,"-10"8"-6167,-7 8-721,0 1-1,1 0 0,-18 27 0,27-35-477,1 0 0,0 0-1,0 1 1,1-1 0,0 1 0,1 1 0,0-1-1,1 0 1,0 1 0,1 0 0,-2 12 0,17-26-397,-7-2 94,0-1-1,0 0 1,-1 0-1,1 0 1,-2 0-1,1-1 1,-1 0-1,7-13 1,-4 6-208,-1-1 1,0 1-1,6-27 1,-11 21 192,-8 15 81,5 5 230,1 1 0,-1 0 0,1 0 0,-1-1 1,1 1-1,0 0 0,-1 0 0,1 0 0,0 0 1,0 1-1,-1-1 0,1 0 0,0 0 1,0 1-1,1-1 0,-1 1 0,-1 1 0,-4 10 197,0-1-1,0 2 0,1-1 0,1 1 1,0-1-1,1 1 0,1 0 0,0 0 0,1 1 1,0-1-1,1 0 0,3 23 0,-3-35-187,1 0 1,0 1-1,0-1 0,-1 0 0,1 1 0,1-1 0,-1 0 0,0 0 0,0 0 0,1 0 0,-1 0 0,1 0 0,0 0 1,0-1-1,-1 1 0,1-1 0,0 1 0,0-1 0,1 1 0,-1-1 0,0 0 0,5 1 0,-6-1-16,0-1 0,0 0 0,1 0 0,-1 1 0,0-1 0,1 0 0,-1 0 0,0 0-1,1-1 1,-1 1 0,0 0 0,1 0 0,-1-1 0,0 1 0,0-1 0,1 1 0,-1-1 0,0 0-1,0 1 1,0-1 0,0 0 0,0 0 0,0 0 0,0 1 0,0-1 0,0 0 0,0 0 0,0-1-1,-1 1 1,1 0 0,0 0 0,-1 0 0,1 0 0,-1-1 0,1 1 0,-1 0 0,0 0 0,0-1 0,1 1-1,-1 0 1,0-3 0,0 0-113,0-1 1,0 1-1,-1-1 0,0 1 0,1 0 0,-2 0 0,1-1 0,0 1 0,-1 0 1,0 0-1,0 0 0,0 0 0,0 1 0,0-1 0,-1 0 0,0 1 1,0 0-1,0 0 0,0-1 0,0 2 0,-1-1 0,1 0 0,-1 1 0,-4-3 1,0 0-144,0 0 1,-1 1 0,1 0 0,-1 0 0,0 1-1,0 0 1,0 0 0,-1 1 0,1 0 0,-15 0-1,86 21-126,72-4-244,-43-13-3639,-31-2-2267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3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12772 317 7143,'-514'-70'3886,"-5"43"-345,-35-2-2197,-973-54-1504,-844 38 1755,-127-2-1616,1890 39 25,-973 1 462,316 94-605,702-3 136,444-58 301,2 6 0,-187 76 1,278-97-271,1 1 0,0 1 1,0 1-1,-25 20 0,43-29-23,1 1-1,-1 0 1,1 0 0,0 0-1,1 1 1,0 0-1,0 0 1,0 0 0,1 1-1,0 0 1,0 0-1,1 0 1,0 0 0,0 0-1,1 1 1,0-1 0,-1 15-1,2-11 20,1 1-1,1 0 1,0-1-1,1 1 1,0-1-1,1 1 1,0-1-1,1 0 1,11 23-1,-6-18-11,1 0 0,1 0 1,1-1-1,0-1 0,26 26 0,-5-11-28,2-2-1,0-2 0,2-1 1,1-1-1,43 18 0,3-5 33,2-3-1,1-4 1,1-4 0,2-4-1,151 18 1,467-1 118,-659-38-121,1951 101 72,-1592-60-65,517 49 30,4-34 307,706-46 314,-1458-12-611,2267-79 120,-1691 46-290,-695 31 79,901-53-480,-680 27 360,386-91 0,-416 47 326,-209 57-92,-2 0-1,0-3 1,0-1-1,35-26 1,-62 38 6,1-1 0,-2 0 1,1-1-1,-1 0 0,-1-1 1,0 0-1,0 0 0,-2-1 1,1 0-1,-1-1 0,10-24 1,-14 27 48,0-1 0,-1 1 0,1-1 0,-2 1 1,0-1-1,0 1 0,-1-1 0,0 0 1,-1 1-1,0-1 0,-1 1 0,0-1 1,-1 1-1,0 0 0,0-1 0,-8-13 0,0 4 4,-1 0-1,-1 1 0,-1 0 0,-1 1 1,0 1-1,-1 0 0,-1 1 0,-21-15 1,-5-1-114,-1 2 0,-71-36 0,39 30-513,-1 3 0,-94-25 0,-168-30-5277,144 43-1445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121 297 18417,'0'0'5200,"-11"3"-3588,5-1-1460,0 1 0,0-1 0,0 1 0,0 0 0,0 0 0,0 1 0,1 0-1,0 0 1,-1 0 0,2 1 0,-1-1 0,0 1 0,1 0 0,0 1 0,0-1 0,1 1 0,-1-1-1,1 1 1,0 0 0,1 0 0,-4 11 0,5-13-139,0 0 0,0 0 0,0 0-1,1 0 1,-1 1 0,1-1 0,0 0 0,0 0 0,1 0-1,-1 0 1,1 1 0,1 3 0,-1-7-9,0 0 0,0 1 0,0-1 0,0 0 0,0 0 0,0 0 0,0 0 0,0 0 0,1 0 0,-1 0 0,1 0 0,-1 0 0,0 0 0,1-1 0,-1 1 0,1-1 0,-1 1 0,1-1 0,0 0 0,-1 1 0,1-1 0,-1 0 0,1 0 0,0 0 0,-1 0 0,1-1 0,-1 1 0,1 0 0,0-1 0,-1 1 0,1-1 0,2-1 0,6-1 104,-1-1-1,0 0 1,0-1 0,0 0-1,0 0 1,-1-1 0,0 0-1,0-1 1,0 0 0,11-13 0,10-14 455,25-38 0,-47 62-392,15-20 31,-1-1 1,-2 0-1,-2-1 0,0-2 0,-2 1 0,17-59 0,-33 85-197,-6 15-31,-20 32 24,1 1 0,-38 85 0,54-102 6,0 1 0,2 1 0,1 0 0,1 0-1,1 0 1,-3 54 0,8-76-170,0-1 1,0 1-1,0 0 1,1 0-1,0-1 1,0 1-1,0 0 1,0-1-1,0 1 1,1-1-1,-1 1 1,1-1-1,0 0 0,0 0 1,1 0-1,-1 0 1,0 0-1,1 0 1,0 0-1,0-1 1,0 0-1,0 1 1,0-1-1,0 0 1,0-1-1,1 1 1,-1 0-1,6 1 0,-3-2-226,-1 1 0,1-1 0,0 0 0,0-1 0,0 0 0,-1 0-1,1 0 1,0 0 0,0-1 0,0 0 0,-1 0 0,1-1-1,0 1 1,-1-1 0,0 0 0,1-1 0,-1 1 0,6-5-1,27-22-6082,1-7-3241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2:4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6300 397 9225,'0'0'993,"-12"0"-118,4 0-738,-14 1 307,0-1-1,-1-1 0,1-1 1,0-1-1,-43-11 0,14-5-169,-1 2-1,-1 2 0,0 2 1,-104-10-1,-450 13 1534,365 13-1249,-648-58 1526,787 46-1953,-1595-163 996,1416 143-1103,-467 11 0,666 23-39,1 4 0,0 4 0,1 3 0,1 3 0,0 4 0,2 4 0,1 3 0,1 3 0,-93 56 0,146-74 8,-1 1-1,2 2 1,0 0-1,1 1 1,1 0-1,1 2 1,-26 36-1,33-40 4,2 1 0,0 0-1,2 1 1,0-1 0,0 2-1,2-1 1,1 1 0,0 0-1,1 0 1,2 0 0,-2 24-1,4-21 1,0-1 0,2 1 0,0 0 0,2 0-1,0-1 1,1 0 0,2 0 0,0 0 0,1-1-1,2 0 1,0 0 0,1-1 0,26 37 0,12 5 22,1-3-1,3-1 1,3-3 0,2-3 0,3-2 0,1-2 0,2-4 0,111 58 0,-46-40 29,2-6-1,3-5 0,252 59 1,-192-67-27,2-10 1,2-7-1,0-10 1,1-8 0,0-8-1,245-33 1,420-121 48,-9-50 41,-399 91-86,16 12 6,258-68 72,-614 134-92,-2-4 0,-1-6 0,-3-5-1,117-71 1,-179 92-1,-2-2 0,-1-2 0,44-42 0,-77 64 28,0-1 1,-1 0-1,-1 0 0,0-1 0,0-1 0,-2 0 0,0 0 0,0 0 0,-1-1 0,-1 0 0,0 0 1,-1-1-1,-1 0 0,-1 0 0,2-16 0,-5 24 2,0-1 1,-1 1-1,0 0 1,-1 0-1,1 0 0,-2 1 1,1-1-1,-1 0 1,0 1-1,-1-1 0,1 1 1,-2 0-1,1 0 1,-1 1-1,0-1 0,0 1 1,-1 0-1,1 1 1,-2-1-1,1 1 1,0 0-1,-1 1 0,-7-5 1,-13-6 115,0 1 1,-1 1 0,-1 1 0,-54-15-1,-16 4 115,-2 3 0,-155-9-1,-208 14 148,458 15-410,-648 10 43,217 8-2919,215-8-888,-43 0-4251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3:1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9010 792 11915,'-19'-11'-90,"-110"-70"404,-143-64 0,179 103-91,-2 3 0,-174-45 0,-290-13-241,-10 41 91,445 46-27,-1904-149 1725,-4 92-862,1744 72-810,-355 52 1,466-29 198,2 8 1,2 7 0,-203 80-1,265-78-254,2 5-1,-153 96 1,204-109-51,2 3 0,1 3 1,3 2-1,2 2 1,-79 94-1,116-123-5,0 1 0,1 0-1,0 1 1,2 0 0,0 1 0,2 0-1,-12 41 1,17-49-5,1 0 0,0 0 0,1 0-1,0-1 1,1 1 0,1 0 0,0 0-1,0 0 1,1 0 0,1 0 0,0-1-1,1 1 1,0-1 0,1 0 0,8 13-1,1-2-10,2-1 1,1-1-1,0 0 0,1-1 0,2-1 0,0-1 0,1-1 0,0 0 0,35 19 0,0-5 30,2-2 1,113 40-1,-8-18 388,332 58-1,182-26-95,891 7-306,7-90 163,1089-160 335,-1820 37 527,-20-77 1065,-781 186-1981,230-83 236,-245 86-311,-1-3-1,0 0 1,-1-2 0,-1 0-1,-1-2 1,0-1-1,26-27 1,-44 41-15,0-2-1,-1 1 1,0-1-1,0 1 1,-1-1-1,0-1 1,0 1 0,-1-1-1,0 1 1,0-1-1,0 0 1,-1 0 0,-1 0-1,1 0 1,-1-1-1,-1 1 1,1 0-1,-1 0 1,-1-1 0,0 1-1,0 0 1,0 0-1,-1 0 1,0 0 0,-1 0-1,0 0 1,0 0-1,-1 1 1,-6-11-1,-2 0-49,-1 2-1,-1 0 0,0 0 0,-1 1 0,0 1 0,-1 1 0,-1 0 1,0 1-1,-28-14 0,-20-7-41,-98-35 0,4 13-104,-1 8-1,-301-48 1,-348 15-2307,1 46-3158,401 23-15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4:1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15834 493 7143,'-9'-4'256,"-81"-25"1782,-1 4 0,-1 3 0,-152-15 0,-721-21-1953,52 4 230,-2299-166-27,1039 177 701,0 74 126,1184-24-820,-565 20-40,910 22-250,-635 134 0,967-121 17,-421 139-1,710-193-27,-134 51 360,137-50-186,0 1 0,1 1 0,1 1 0,-1 0 0,-24 23 0,39-31-169,1-1 0,-1 1 0,1-1 0,0 1-1,0 0 1,0 0 0,0 1 0,1-1 0,-1 1 0,1-1 0,0 1 0,1 0 0,-1-1 0,1 1 0,0 0-1,0 0 1,1 0 0,-1 0 0,1 0 0,0 0 0,0 0 0,1 0 0,0 0 0,1 6 0,1-3-18,0 1 1,1-1-1,0 0 1,1 0 0,0 0-1,0 0 1,1-1-1,-1 0 1,2 0-1,-1-1 1,1 1-1,10 7 1,15 8 18,0-1 1,2-2-1,0-1 1,1-2-1,1-1 1,43 12-1,234 47 0,-268-65 34,895 135-8,-589-97-4,2132 216 113,13-138-8,-1667-104-116,1468 46 42,904-54-32,-2746-29 0,401-18 19,-6-35-58,-282-28 55,-465 71-23,-1-5 1,-1-4 0,131-67 0,-193 83 127,-2-2-1,0-2 1,-1-1 0,51-47-1,-75 60-43,-2-1 0,0 1 0,0-2 0,-1 1 1,-1-1-1,0-1 0,7-14 0,-12 19-28,1 0 0,-2 0 1,1-1-1,-1 1 1,0 0-1,-1-1 0,0 0 1,-1 1-1,0-1 1,-1 1-1,0-1 0,-2-13 1,-1 11-36,-1-1 0,0 2 0,0-1 0,-1 0 0,0 1 0,-1 0 0,-1 1 1,0-1-1,0 1 0,-1 1 0,0 0 0,0 0 0,-17-12 0,-10-4 11,0 1 1,-70-33-1,-4 7-3,-3 5 0,-1 6 0,-157-34 0,-369-41-2720,491 91 1066,-122-20-4037,-12 0-6951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4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17327 1006 4933,'-15'-7'3245,"-39"-20"-844,-177-77 1663,73 56-4752,-2 6 1,-199-24-1,-336-7 124,549 60 869,-1957-127 5637,-4 52-5820,2024 85-148,-3043-173 718,1243 59-365,1551 98-320,-1843-63 141,1196 114-121,731-9 122,-470 108 1,616-103-86,2 5 0,1 4 0,2 4 0,-168 98 0,193-93-27,2 3-1,3 3 1,2 2 0,2 4-1,3 2 1,-77 100-1,50-43-49,5 4 0,5 3-1,-59 134 1,103-187 2,4 2 1,4 0-1,2 2 0,4 1 1,2 0-1,5 1 0,-5 103 1,16-127-10,2-1 0,3 1 0,1 0 1,3-1-1,3 0 0,1-1 1,3-1-1,2 0 0,2 0 0,2-2 1,2-1-1,50 75 0,-33-66 9,3-2-1,2-2 1,3-2-1,1-2 1,2-3-1,97 67 1,-66-61-25,2-3 1,2-4-1,2-4 1,105 33 0,-29-23-53,260 43 1,164-15 12,1541 101 61,-1719-149 12,2114 107 7,5-69 1,3885-6 1280,-4277-125-1119,-10-134-8,-1176 37-26,-808 125-87,-1-6 0,-3-6 0,-2-6 0,200-109 0,-121 39 47,-5-10-1,195-162 1,-315 221-78,115-99 25,-159 130-25,-2-2 1,45-60-1,-77 89-15,-1-2 1,-1 0-1,0 0 0,-1-1 1,-1 0-1,-1 0 0,-1-1 0,7-29 1,-12 37 15,0 1 1,-1-1-1,0 0 1,-1 1-1,-1-1 1,1 0-1,-2 1 1,0-1-1,0 0 1,-1 1-1,0 0 1,-1 0-1,0 0 1,-1 0-1,0 1 0,-12-18 1,-8-5-5,-2 1-1,-1 1 1,-1 1 0,-2 1-1,-1 2 1,-41-27 0,-10 0 11,-133-63 0,-58-8-137,-6 13 1,-498-128-1,-612-54 234,1326 282-123,-1299-212 127,-12 87 72,-750 84 1256,1681 34-5616,259-10-1324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05:4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182 114 5605,'0'-10'2184,"1"-45"-30,-1 8 3192,0 46-4065,0 23 225,-24 264-896,1-18-217,4 693 710,10-278-700,-7 234-266,-2 67 991,-24-309-889,15-315 253,25-336-435,1-17-91,0 0 0,0 0 1,1 1-1,0-1 0,0 0 0,1 0 1,2 9-1,-3-15-34,0-1 0,0 1 0,1 0 0,-1 0 0,0-1 0,1 1 0,-1 0 0,1-1 0,-1 1 0,1 0 0,-1-1 1,1 1-1,-1-1 0,1 1 0,-1-1 0,1 1 0,0-1 0,-1 1 0,1-1 0,0 0 0,0 1 0,-1-1 0,1 0 0,0 0 0,0 1 0,-1-1 0,1 0 0,0 0 0,0 0 1,-1 0-1,1 0 0,0 0 0,0 0 0,0 0 0,-1 0 0,1-1 0,0 1 0,0 0 0,-1 0 0,1-1 0,0 1 0,0 0 0,-1-1 0,1 1 0,-1-1 0,1 1 0,0-1 1,-1 1-1,1-1 0,-1 0 0,1 1 0,-1-1 0,1 1 0,-1-1 0,1 0 0,-1 0 0,0 1 0,0-1 0,1 0 0,-1 0 0,0 1 0,0-1 0,0 0 0,0 0 1,1 0-1,-3-27-3824,-5-11-3534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1:3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11403,'0'0'7271,"15"-5"-6631,49-12 5,0 2-1,1 3 1,117-6-1,220 14-50,-225 6-499,2452-7 1827,-1560-11-1594,-753 9-175,810-87 1571,-1036 84-619,-86 5 366,-10-5-941,-13-10-640,18 19 119,-10-8-1942,-7-10-6885,11 6-375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4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4773,'-10'1'8114,"-65"6"-2066,83-5-2643,38 10-2117,386 24 1720,6-33-2913,-280-3 90,470-18 1005,0 0-421,99 48 657,-543-14-1005,0-8 1,352-31 0,-406 5-264,-31 4 355,132-4 1,-221 21 1197,2 5-6369,-11-7 3885,0 1-1,0-1 0,0 0 1,1 0-1,-1 0 0,0-1 1,1 1-1,-1 0 0,0 0 0,1-1 1,-1 1-1,1-1 0,2 1 1,36 1-5975,-18-2 2563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5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1191 198 7783,'-12'-5'1490,"-113"-40"3721,-144-31 0,137 41-3862,97 25-703,0 1 1,-1 3-1,0 0 1,-43 1-1,64 5-516,-1 0 0,0 2 0,1 0 0,-1 1 0,1 0 0,-1 1 0,1 1 0,1 0 0,-1 1 0,1 1 0,0 0 0,-14 10 0,11-4-67,0 0 0,0 1 0,2 1 0,0 1 0,0 0 0,2 0-1,0 2 1,1-1 0,1 2 0,0-1 0,1 2 0,-7 20 0,8-13-57,1 0 0,1 1-1,2-1 1,0 1 0,2 0 0,1 1 0,2-1-1,4 48 1,-2-62-38,0 1 0,1-1 1,1 0-1,0 0 0,1 0 0,0-1 0,1 0 0,0 0 1,2 0-1,-1-1 0,1 0 0,1 0 0,0-1 1,1 0-1,0 0 0,1-2 0,0 1 0,0-1 0,1-1 1,0 0-1,0 0 0,17 6 0,0-1 37,0-2 0,1-2 0,0 0 0,1-2-1,-1-1 1,1-2 0,0-1 0,1-1 0,42-4 0,-21-3 312,0-2 0,0-2 0,-1-3 0,-1-2 0,84-35 1,-78 25 285,-2-4 1,-1-1 0,-1-3 0,79-63 0,-113 79-452,-1 0 0,-1-2 1,-1 0-1,0-1 0,-2 0 1,24-41-1,-34 52-108,0 0 1,0-1-1,-1 1 1,-1 0-1,1-1 1,-2 0-1,1 0 0,-1 1 1,0-17-1,-1 19-33,-1 1 0,0-1-1,0 1 1,0-1 0,-1 1-1,0 0 1,0-1 0,0 1-1,-1 0 1,0 1 0,0-1 0,0 0-1,0 1 1,-1-1 0,0 1-1,-7-7 1,1 3-42,-1 0 1,0 0-1,0 1 0,-1 1 0,1 0 1,-1 0-1,-14-3 0,-11-3-371,-41-5 0,45 10-458,-64-21-1,66 10-3884,17 2-1432,4-7-5210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9:0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913 421 6150,'-3'-14'5653,"-4"-16"-3225,-18-51 0,15 54-2051,-2 1 0,-1 0 0,-1 0 1,-33-44-1,38 58-321,0 1-1,-1 1 1,0 0 0,-1 0 0,0 1 0,0 0-1,-1 1 1,0 1 0,-16-8 0,18 11 174,1 1 0,0 0 0,-1 0 0,0 1 0,0 0 0,1 1 1,-1 0-1,0 1 0,0 0 0,0 0 0,0 1 0,0 1 0,0-1 1,-16 6-1,11-1-161,-1 1 0,1 0 0,0 1 0,0 1 0,1 0 0,1 1 0,-1 0 1,-15 17-1,-6 9 116,-46 61 1,49-54-82,3 1 1,1 1 0,3 1-1,1 1 1,-22 66 0,34-80 9,2 1 1,2 0 0,1 0-1,1 1 1,2 0 0,2 0-1,1 0 1,8 69 0,-4-86-114,1 0-1,1-1 1,1 1 0,0-1 0,2-1-1,-1 1 1,2-1 0,0-1 0,1 0-1,1 0 1,0-1 0,1 0 0,1-1 0,0 0-1,0-1 1,1 0 0,1-1 0,0-1-1,0-1 1,1 0 0,1-1 0,-1 0-1,1-1 1,0-1 0,1-1 0,-1-1-1,21 3 1,-9-3 118,-1-2 0,1-1-1,0-2 1,0 0 0,0-2 0,-1-1-1,1-2 1,-1 0 0,0-2 0,34-15-1,-32 9 169,0-1-1,-1-1 0,0-2 0,-2-1 0,0-1 0,-1-1 0,-1-2 0,36-40 0,-41 39-53,-1-1 0,-1-1 0,-2-1 0,0 0 0,-2-1 0,-1-1 0,-1 0 0,15-56 0,-22 63-122,-1 0 1,0 1-1,-2-2 1,-1 1-1,-1 0 0,0 0 1,-2 0-1,0 0 1,-2 0-1,0 0 1,-2 0-1,0 1 1,-12-26-1,6 22-116,-1 2 0,0-1 0,-2 2 0,-1 0 0,-1 1 0,0 0 0,-2 2 0,-38-33 0,46 43-24,-1 1 1,1 0-1,-2 1 1,1 0-1,-1 0 1,0 2-1,0-1 0,-1 2 1,0 0-1,1 0 1,-1 1-1,-1 1 1,1 1-1,0 0 1,0 0-1,-1 2 1,1 0-1,-17 3 1,24-3-310,1 1 0,0 0 0,1 1 1,-1 0-1,0-1 0,1 2 0,0-1 0,-1 1 0,-5 5 1,-20 25-5670,19-14-260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14926,'0'0'7298,"1"12"-6626,-12 646 764,24-761-1049,5 0 0,4 2 0,59-165 0,-79 261-399,0 0-1,0 1 1,0-1-1,0 1 0,1-1 1,0 1-1,0 0 0,0 0 1,0 0-1,0 0 1,1 0-1,0 1 0,0 0 1,0-1-1,0 2 0,1-1 1,-1 0-1,1 1 1,-1 0-1,1 0 0,0 0 1,0 1-1,0-1 0,0 1 1,0 0-1,0 1 0,0-1 1,0 1-1,0 0 1,0 0-1,0 1 0,1 0 1,-1 0-1,0 0 0,0 0 1,-1 1-1,1-1 1,0 1-1,0 1 0,6 3 1,-8-5 17,-2 0 1,1 0-1,0 0 1,0 0-1,0 0 1,0 1-1,-1-1 1,1 1-1,0-1 1,-1 1-1,0-1 1,1 1-1,-1 0 1,0-1-1,0 1 1,0 0-1,0 0 1,0 0-1,0 0 1,0 0-1,-1 0 1,1 0-1,-1 1 1,0-1-1,1 0 1,-1 0-1,0 0 1,0 0-1,0 0 1,-1 1-1,1-1 1,0 0-1,-1 0 1,0 0-1,1 0 1,-1 0-1,0 0 1,0 0-1,0 0 1,0 0-1,0-1 1,-2 3-1,-4 4 253,0 0-1,0 0 1,-1 0-1,0-1 1,0 0-1,-18 10 1,3-2 47,0-1 0,-1-1 0,0-1 0,-1-1 0,-1-2 0,-47 12 0,72-20-389,1-1 0,-1 0 0,0 0 0,0 1 0,1-1 0,-1 0 0,0 0 0,1 0 0,-1 0 0,0 0 0,0 0-1,1 0 1,-1 0 0,0 0 0,1 0 0,-1 0 0,0-1 0,0 1 0,1 0 0,-1 0 0,1-1 0,-1 1 0,0 0 0,1-1 0,-1 1 0,1-1 0,-1 1-1,0-1 1,1 1 0,0-1 0,-1 1 0,0-2 0,1 1-154,0-1 0,0 1 0,0-1 0,1 1 0,-1-1 0,1 1 0,-1-1 0,1 1 0,-1 0 1,1-1-1,-1 1 0,1 0 0,0-1 0,1-1 0,38-40-8628,-5 15-946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4901,'0'0'16687,"-11"4"-13291,-4 2-2495,0 0 0,1 1 0,-1 0 1,-14 11-1,24-15-759,1 0-1,-1 0 1,1 0-1,0 1 1,0-1-1,0 1 1,1 0 0,-1 0-1,1 1 1,0-1-1,0 1 1,0-1-1,1 1 1,-1 0 0,1 0-1,1 0 1,-1 0-1,-1 10 1,2-14-146,1 0-1,0 0 1,0 0 0,1-1-1,-1 1 1,0 0 0,0 0 0,0 0-1,0 0 1,1-1 0,-1 1 0,0 0-1,1 0 1,-1-1 0,1 1-1,-1 0 1,1 0 0,-1-1 0,1 1-1,-1-1 1,1 1 0,0 0-1,-1-1 1,1 1 0,0-1 0,-1 1-1,1-1 1,0 0 0,0 1 0,1-1-1,1 1 10,0 0 1,1-1-1,-1 0 0,0 0 0,0 0 0,0 0 0,1 0 0,5-2 0,0 0 23,0 0 0,-1-1 0,1 0-1,0-1 1,11-6 0,8-13-382,38-42 0,-62 61-385,-18 28 649,-35 69 555,45-83-348,1-1 0,0 1-1,0-1 1,1 1 0,0 0-1,1 0 1,0 0 0,0 14 0,1-23-112,0 1 1,0-1-1,1 1 1,-1-1 0,0 1-1,0-1 1,1 0 0,-1 1-1,1-1 1,0 0 0,-1 1-1,1-1 1,0 0 0,0 0-1,0 1 1,-1-1-1,1 0 1,0 0 0,1 0-1,-1 0 1,0 0 0,0 0-1,0-1 1,3 2 0,-1-1 10,0 0-1,1 0 1,-1 0 0,0-1 0,1 1 0,-1-1 0,1 0 0,-1 0 0,0 0 0,6-1 0,2-1 14,-1-1 0,1 0 1,-1 0-1,0-1 0,0 0 1,10-6-1,14-11-258,-1-2 0,36-32-1,-55 43 109,-1-1-1,-1 0 1,0 0-1,-1-1 0,0-1 1,-1 0-1,10-21 0,-58 71-65,24-17 324,4-7 32,0 1 0,1 0 0,0 1-1,1 0 1,0 0 0,1 0 0,0 1-1,1 1 1,-4 15 0,10-29-170,0 0 0,0-1 0,0 1 0,0 0 0,0-1 0,0 1 0,0 0 0,0-1 0,1 1 0,-1 0 0,0-1 0,0 1 0,1-1 0,-1 1 0,0 0 0,1-1 0,-1 1 0,1-1 0,-1 1 0,0-1 0,1 1 0,-1-1 0,1 1 0,0-1 0,-1 0 0,1 1 0,-1-1 0,1 0 0,-1 0 0,1 1 0,0-1 0,-1 0 0,1 0 0,0 0 0,-1 0 0,1 1 0,0-1 0,-1 0 0,1 0 0,0 0 0,-1-1 0,1 1 0,0 0 0,-1 0 0,1 0 0,0 0 0,-1-1 0,2 1 0,36-12 0,-24 2 0,1 0 0,-1-1 0,15-15 0,29-21 0,-57 46-4,0 0 0,0 0 1,0 0-1,1 1 0,-1-1 0,0 0 1,1 1-1,-1-1 0,0 1 0,1 0 1,-1-1-1,1 1 0,-1 0 0,0 0 0,1 0 1,1 0-1,-2 0-3,-1 0 1,1 1-1,0-1 0,0 0 1,-1 1-1,1-1 0,0 1 1,-1-1-1,1 1 0,-1-1 1,1 1-1,-1-1 0,1 1 1,-1 0-1,1-1 0,-1 1 1,1 0-1,-1-1 0,0 1 1,1 0-1,-1 1 0,2 4-38,-1 1 1,0-1-1,0 1 0,-1-1 0,0 11 1,0-9 32,0 81 31,-3 192 252,-2-208-171,-24 132 1,27-200-101,-19 68 0,20-70 0,0 0 0,0-1 0,0 1 0,0-1 0,-1 1 0,1-1 0,-1 0 0,1 1 0,-1-1 0,0 0 0,0 0 0,0 0 0,0-1 0,0 1 0,0 0 0,-1-1 0,1 1 0,-1-1 0,1 0 0,-1 0 0,1 0 0,-6 2 0,6-3 0,1-1 0,-1 1 0,1 0 0,-1-1 0,1 1 0,-1-1 0,1 1 0,-1-1 0,1 1 0,0-1 0,-1 0 0,1 0 0,0 0 0,0 0 0,0 0 0,-1 0 0,1 0 0,0 0 0,0 0 0,1-1 0,-1 1 0,0 0 0,-1-3 0,-15-39 0,14 34 0,-6-20 0,2-2 0,1 1 0,1-1 0,2 0 0,1-59 0,2 83-37,0 1-1,0-1 1,1 1 0,0-1 0,0 1-1,1-1 1,0 1 0,0-1-1,0 1 1,1 0 0,0 0-1,0 1 1,1-1 0,0 0 0,0 1-1,0 0 1,6-6 0,0 3-252,-1 1 0,1 0 0,0 0 0,1 1 0,0 1 0,0 0 0,0 0 0,20-5 0,33-7-4559,8-1-1446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53 17008,'-9'8'1399,"4"-5"-1256,-9 8 822,1 1 0,-20 20 0,30-30-829,1 1-1,-1 0 0,1 0 1,0 0-1,0 0 0,0 0 1,0 1-1,0-1 0,0 1 1,1-1-1,0 1 1,0-1-1,0 1 0,0 0 1,0-1-1,1 1 0,0 0 1,0 0-1,0-1 0,0 1 1,1 4-1,0-6-122,1 0 0,-1-1 0,1 1 0,-1-1 0,1 1 0,0-1 0,-1 1 0,1-1 0,0 0 0,0 0 0,0 0 0,0 0 0,0 0 0,0 0 0,1-1 0,-1 1 0,0-1 0,0 0 0,0 1 0,1-1 0,-1 0 0,4 0 0,54-5 318,-52 3-128,1-1 0,-1-1 0,0 1 0,0-1 1,0-1-1,-1 1 0,0-1 0,1-1 0,-2 1 0,1-1 0,-1-1 0,8-8 0,-10 10-19,0 1 0,-1-1 0,1 0-1,-1 0 1,0 0 0,-1 0 0,1 0-1,-1-1 1,0 1 0,-1-1 0,1 1-1,-1-1 1,0 0 0,0 0 0,-1 1-1,0-1 1,0 0 0,0 0 0,-2-10-1,1 14-178,0 0 0,0 1 0,0-1 0,0 0 0,0 1-1,0-1 1,0 1 0,0 0 0,-1-1 0,1 1 0,-1 0 0,1-1-1,-1 1 1,1 0 0,-1 0 0,0 1 0,1-1 0,-1 0-1,0 0 1,0 1 0,0-1 0,0 1 0,1 0 0,-1-1 0,0 1-1,0 0 1,0 0 0,0 0 0,0 0 0,0 1 0,0-1-1,0 0 1,-3 2 0,0-1-40,-1 0 0,1 1 0,0-1 1,0 1-1,0 0 0,0 1 0,0-1 0,0 1 0,1 0 0,-8 6 0,9-5-178,0-1 0,1 0 0,-1 0-1,1 1 1,0 0 0,0-1-1,0 1 1,1 0 0,-2 4 0,2-7 75,1 0 0,0 0 1,0 0-1,0-1 0,0 1 1,0 0-1,0 0 1,0 0-1,0 0 0,0-1 1,0 1-1,0 0 0,1 0 1,-1 0-1,0-1 1,0 1-1,1 0 0,-1 0 1,1-1-1,-1 1 0,1 0 1,-1-1-1,1 1 1,-1 0-1,1-1 0,-1 1 1,1-1-1,0 1 0,-1-1 1,1 1-1,0-1 1,0 1-1,-1-1 0,1 0 1,0 0-1,0 1 0,0-1 1,-1 0-1,1 0 1,0 0-1,0 0 0,0 0 1,-1 0-1,1 0 0,0 0 1,0 0-1,1 0 1,5 0-866,-1-1-1,1 1 1,-1-1 0,1 0 0,-1 0 0,0-1 0,0 0 0,11-4 0,19-16-6903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9737,'0'0'7287,"-9"5"-5360,-67 48 1952,67-45-3371,-1 0 0,1 0 0,1 0 1,0 1-1,0 1 0,-11 17 1,19-27-511,-1 1 0,1 0 0,0-1 0,-1 1-1,1 0 1,0 0 0,0-1 0,-1 1 0,1 0 0,0 0 0,0-1 0,0 1 0,0 0 0,0 0 0,0 0 0,0-1 0,1 1 0,-1 0 0,0 0 0,0-1 0,1 1 0,-1 0 0,0 0 0,1-1 0,-1 1 0,1 0 0,-1-1 0,0 1 0,1 0 0,0-1 0,-1 1 0,1-1 0,-1 1 0,1-1 0,0 1 0,-1-1 0,1 0 0,0 1-1,-1-1 1,1 0 0,0 1 0,0-1 0,-1 0 0,1 0 0,0 0 0,0 0 0,0 0 0,0 0 0,51 5-228,-38-5-1,1 1 161,57 7-192,-68-8 254,0 1 0,0 0 0,-1 0 0,1 0 0,-1 0 0,1 0 0,-1 1 0,0 0 0,1-1 1,-1 1-1,0 0 0,0 1 0,0-1 0,0 1 0,2 3 0,-4-5 80,0 1 0,0 0 0,-1 0 0,1 0 0,-1 0 0,1 0 0,-1 0 0,0 0 0,0 0 0,0 0 0,0 0 0,0 0 0,0 0-1,-1 0 1,1 0 0,-1-1 0,1 1 0,-1 0 0,0 0 0,0 0 0,0 0 0,0-1 0,0 1 0,0 0 0,0-1 0,0 1 0,-1-1 0,1 1 0,-1-1 0,1 0 0,-1 0 0,1 0 0,-1 1 0,-2 0 0,-10 7 791,1-1 0,-1 0 0,-17 7 0,22-11-620,-1 0 35,1 1-175,0-1 1,0 0-1,0 0 0,-1-1 1,0 0-1,1-1 1,-11 1-1,19-3-149,1 0 0,-1 0 1,1 0-1,0 0 0,-1 0 0,1 0 0,0 0 1,-1-1-1,1 1 0,0 0 0,-1 0 0,1 0 1,0-1-1,-1 1 0,1 0 0,0 0 0,0-1 1,-1 1-1,1 0 0,0 0 0,0-1 0,0 1 1,-1 0-1,1-1 0,0 1 0,0 0 0,0-1 1,0 1-1,0 0 0,0-1 0,-1 1 0,1-1 1,0 1-1,0 0 0,0-1 0,0 1 0,0 0 1,1-1-1,-1 1 0,0-1 0,0 1 0,0 0 1,0-1-1,0 1 0,0 0 0,1-1 0,8-19-2760,43-39-6163,-16 24 3374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7:5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11307,'0'0'16015,"-10"68"-14318,5-40-447,3-2-802,2 1-320,0-5-96,7-7-160,8-2-769,-1-3-480,2-9-833,-3-1-769,2-1-1473,-2-15-3235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0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9993,'0'0'19582,"-2"10"-19118,-4 23-192,1 0 0,1 65-1,10 81-194,-1-68 1599,-4-172-1496,1 20-190,-6-53 0,3 91-19,1 12-38,1-7 58,-1 0 0,1 0-1,-1 0 1,1 0 0,-1 0 0,1-1 0,0 1 0,0 0 0,0 0-1,0 0 1,0-1 0,0 1 0,2 1 0,-1-1 12,0 0 0,0 0 0,0 0-1,0 0 1,1-1 0,-1 1 0,0-1 0,1 1 0,-1-1 0,1 0 0,0 0 0,-1 0 0,1 0 0,0-1 0,0 1-1,-1-1 1,1 1 0,0-1 0,0 0 0,0 0 0,-1-1 0,1 1 0,0 0 0,0-1 0,-1 0 0,1 1 0,0-1-1,-1 0 1,1 0 0,4-3 0,2-3 16,0 0 0,-1-1 0,0 1 0,0-2 0,-1 1 0,8-12 0,-12 16-18,10 21-1,-10-12 0,0 0 0,1 0 0,0 0 0,0 0 0,0 0 0,0-1 0,6 5 0,-3-6 0,1 0 0,0-1 0,0 0 0,0-1 0,16 2 0,-17-3 0,0 1 0,-1 0 0,1 1 0,0-1 0,12 5 0,-17-4 0,1-1 0,-1 0 0,0 1 0,0 0 0,0-1 0,0 1 0,0 0 0,0 0 0,0 0 0,-1 0 0,1 0 0,-1 1 0,0-1 0,1 0 0,-1 1 0,0-1 0,0 1 0,-1-1 0,2 5 0,-2-5 0,1 0 0,-1 0 0,1 0 0,0 0 0,0 0 0,0 0 0,0 0 0,0 0 0,0 0 0,0 0 0,1-1 0,-1 1 0,1 0 0,-1-1 0,1 1 0,-1-1 0,1 0 0,0 0 0,0 1 0,0-1 0,0 0 0,0 0 0,0-1 0,0 1 0,2 0 0,1 0 0,0 0 0,0-1 0,0 0 0,0 0 0,0-1 0,0 1 0,0-1 0,0 0 0,0 0 0,8-4 0,-3 1 0,0-1 0,-1 0 0,1 0 0,-1-1 0,0-1 0,0 1 0,10-12 0,-15 15 0,-1 0 0,0 0 0,0 0 0,0-1 0,0 1 0,-1-1 0,0 0 0,1 1 0,-1-1 0,-1 0 0,1-1 0,0 1 0,-1 0 0,0 0 0,0-1 0,0 1 0,-1 0 0,0-1 0,1 1 0,-1-1 0,-1-4 0,0 8 0,0-1 0,0 1 0,-1 0 0,1-1 0,0 1 0,-1 0 0,1 0 0,-1 0 0,1 0 0,-1 0 0,1 0 0,-1 0 0,1 0 0,-1 1 0,0-1 0,0 1 0,1-1 0,-1 1 0,0 0 0,0 0 0,0 0 0,1 0 0,-1 0 0,0 0 0,0 0 0,0 0 0,1 1 0,-4 0 0,40 4 0,-27-7 0,1 0 0,-1-1 0,1 0 0,-1 0 0,0-1 0,0 0 0,0 0 0,-1-1 0,1 0 0,-1 0 0,9-10 0,28-16 0,-19 14 0,-24 16 0,-14 11 0,6-5 0,1 1 0,-1 0 0,1 0 0,0 0 0,0 1 0,-7 12 0,11-15 0,0-1 0,0 0 0,0 0 0,1 1 0,0-1 0,-1 1 0,1-1 0,1 1 0,-1 0 0,0-1 0,1 1 0,0 0 0,0-1 0,0 1 0,0 0 0,1-1 0,-1 1 0,2 5 0,0-7 0,-1 1 0,1-1 0,-1 0 0,1 0 0,0 0 0,0 0 0,0 0 0,0 0 0,0 0 0,1 0 0,-1-1 0,1 0 0,-1 1 0,1-1 0,-1 0 0,1 0 0,-1 0 0,4 0 0,55 13 0,-54-13 0,43 4-93,0-1 1,67-4-1,-117 0 93,20-5-1995,-15-10-2261,-5-10-3789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8:0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1024 252 21973,'-27'-19'4036,"9"0"640,9 4-2594,9 3-2082,0 2 0,2 5 0,9 3 0,-2 2 0,-6 0-2883,-20-3-18897</inkml:trace>
  <inkml:trace contextRef="#ctx0" brushRef="#br0" timeOffset="1">36 89 23831,'0'0'7302,"-35"-58"-5668,35 43-1634,13 5 0,11 5 0,8 5 0,-5 0-3619,-4 0-4549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40 15887,'0'0'2573,"0"-9"-902,2-20 368,-1 28-192,0 23-1169,-44 1206 1185,6-679 1167,34-376-1518,22 201 0,-12-304-1460,-3 1-1,-8 105 1,4-170-83,-1 1 1,0 0-1,0-1 1,-1 1-1,0-1 1,-4 12-1,3-16-969,2-10-3690,1-19-2923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17424,'0'0'2381,"10"-6"-1206,15-7-775,1 2-1,0 1 1,0 1 0,1 1-1,0 1 1,0 2 0,43-3-1,215-1-123,-231 9-263,1380-14-1956,-252 10 1991,-595 8 0,136-25 1345,-746 17-5269,7-3-2391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20756,'0'0'5477,"13"11"-4943,5 5-520,1-2 1,1 0-1,0-1 1,1-2-1,1 0 1,29 11-1,-3-7-382,1-3-1,0-2 1,64 6 0,-111-16 396,1 0 1,-1 0 0,0 0 0,1 1 0,-1-1-1,0 1 1,1 0 0,-1 0 0,0 0-1,0 0 1,1 0 0,2 3 0,-3 7 764,-18 7 175,-32 18 862,-66 37 0,61-41-1517,-59 46 1,37-6-909,31-20-3775,23-27-2623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1 673 14830,'0'0'5931,"1"-10"-5098,1-1-694,0 1 0,1 0-1,0-1 1,1 1 0,0 0 0,1 1 0,8-14 0,54-75 780,-25 39-285,37-63 452,84-120 80,-156 233-1133,-6 6-27,0 1 0,1-1-1,-1 1 1,1-1-1,-1 1 1,1 0-1,0 0 1,0 0-1,0 0 1,0 0 0,0 0-1,0 1 1,1-1-1,-1 1 1,1 0-1,-1-1 1,1 1-1,-1 0 1,6-1 0,-7 3-11,0-1 0,0 1 1,0 0-1,0 0 0,-1 0 1,1 0-1,0 0 0,-1 0 1,1 0-1,0 0 1,-1 0-1,1 0 0,-1 0 1,0 0-1,1 1 0,-1-1 1,0 0-1,0 0 0,0 0 1,1 2-1,2 35 169,-3-27-65,3 41 94,-2-24-38,1 1 0,8 34 0,-9-58-260,0 1 0,0 0-1,1-1 1,0 1 0,0-1-1,1 1 1,-1-1 0,1 0 0,0 0-1,1-1 1,-1 1 0,1 0-1,0-1 1,0 0 0,0 0 0,8 6-1,-8-8-493,0-1 0,-1 1 0,1-1 0,0 1 0,0-1 1,0 0-1,0-1 0,0 1 0,0 0 0,0-1 0,0 0 0,0 0 0,0-1 0,7 0 0,27-11-11365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14606,'1'-11'2712,"0"-1"-1822,-1 4-97,1-1 0,-1 0 0,1 1 0,1-1-1,0 1 1,0-1 0,4-9 0,-6 18-770,1 0 0,-1 0-1,0 0 1,0-1 0,0 1 0,0 0-1,0 0 1,0 0 0,0 0-1,1 0 1,-1 0 0,0 0 0,0 0-1,0 0 1,0 0 0,0 0 0,0 0-1,0 0 1,1 0 0,-1 0-1,0 0 1,0 0 0,0 0 0,0 0-1,0 0 1,1 0 0,-1 0-1,0 0 1,0 0 0,0 0 0,0 0-1,0 0 1,0 0 0,0 0 0,1 0-1,-1 1 1,0-1 0,0 0-1,0 0 1,0 0 0,0 0 0,0 0-1,0 0 1,0 0 0,0 0 0,0 1-1,0-1 1,0 0 0,0 0-1,1 0 1,-1 0 0,0 0 0,0 0-1,0 1 1,0-1 0,0 0-1,0 0 1,0 0 0,5 16 270,1 16-122,2 38 244,-3-20-300,21 92 1,-26-140-113,0 0 0,1 0 0,-1 0 0,1-1 1,-1 1-1,1 0 0,0 0 0,0-1 1,0 1-1,0 0 0,0-1 0,0 1 1,1-1-1,-1 1 0,0-1 0,1 0 0,-1 1 1,1-1-1,-1 0 0,1 0 0,0 0 1,2 1-1,-2-2 37,0 0 0,0 0-1,0 0 1,0 0 0,0 0 0,0-1 0,0 1 0,0-1-1,0 1 1,-1-1 0,1 0 0,0 1 0,0-1 0,0 0 0,-1 0-1,1-1 1,2-1 0,7-7 236,0 0 0,0-1 0,-1-1 0,10-15 0,-17 23-259,37-51 316,30-39 1304,-69 93-1616,-1 0 0,1 1 0,-1-1 0,1 0 0,-1 1 0,1-1 0,-1 0 0,1 1 0,0-1 0,-1 1 0,1-1 0,0 1 0,0-1 0,0 1 0,-1 0 0,1-1 0,0 1 0,0 0 0,0 0 0,0-1 0,-1 1 0,1 0 0,2 0 0,-2 1-12,-1-1-1,1 1 0,0-1 1,-1 1-1,1 0 0,-1-1 1,1 1-1,-1 0 1,1-1-1,-1 1 0,1 0 1,-1 0-1,0 0 0,1-1 1,-1 1-1,0 0 1,0 0-1,1 0 0,-1 1 1,2 61 2,-2-41 171,0-21-177,0 10 15,1-1 0,0 0 0,1 1-1,1-1 1,5 18 0,-7-27-18,0 1 0,0-1 0,-1 1-1,1-1 1,0 1 0,0-1 0,1 1 0,-1-1 0,0 0 0,0 0 0,1 0-1,-1 0 1,0 0 0,1 0 0,-1 0 0,1 0 0,3 1 0,-3-2 9,0 0 1,1 1 0,-1-1-1,1-1 1,-1 1 0,0 0 0,1-1-1,-1 1 1,0-1 0,1 1-1,-1-1 1,0 0 0,0 0-1,0 0 1,0 0 0,0-1 0,2-1-1,7-5 18,0-1 0,-1 0 0,-1 0-1,0-1 1,0 0 0,-1-1 0,0 0-1,10-20 1,-5 8 0,-2-1 0,-1 0-1,12-39 1,-21 58-160,0 2-336,0 0 0,0 0 0,0 1 0,0-1 0,-1 0 0,1 0 0,-1 0-1,0 0 1,0 0 0,0 0 0,0 0 0,-1-4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9033,'0'0'12203,"60"3"-9544,-14-6-609,17-6-225,7-1-704,7 0-704,1 4-321,-2 4-384,-5 2-1506,-13 0-1377,-8 0-1698,-15 5-3042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80 21268,'0'0'2082,"6"-11"123,22-36 389,-27 45-2392,0 1 1,0-1-1,0 0 0,0 1 0,0-1 0,0 1 0,1-1 0,-1 1 0,1-1 0,-1 1 0,1 0 1,0 0-1,2-1 0,-4 2-165,0 0 1,1 0-1,-1 0 0,1 0 1,-1 0-1,0 0 0,1 0 1,-1 0-1,1 0 1,-1 1-1,0-1 0,1 0 1,-1 0-1,0 1 1,1-1-1,-1 0 0,0 0 1,1 1-1,-1-1 1,0 0-1,1 1 0,-1-1 1,0 0-1,0 1 1,0-1-1,1 0 0,-1 1 1,0-1-1,0 1 1,0-1-1,0 0 0,0 1 1,0-1-1,0 1 0,3 44 342,-8-16-363,0 0 0,-2-1-1,-2 1 1,0-1 0,-26 51 0,5-7-10,22-53-6,0 0 0,0 0 0,1 1 0,1 0 0,1 0 0,1 1 0,-2 30 0,6-50 0,0 0 0,0 0 0,0 0 0,0 0 0,0 0 0,1 0 0,-1 0 0,0 0 0,1 0 0,-1 0 0,0 0 0,1 0 0,-1 0 0,1-1 0,0 1 0,-1 0 0,1 0 0,0-1 0,-1 1 0,1 0 0,0-1 0,0 1 0,0-1 0,-1 1 0,2 0 0,30 5 0,39-14 0,-69 8 0,162-40-2115,-1-12-6527,-101 30-8435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2332 13261,'0'0'6155,"14"-11"-4511,312-257 3336,33-26-2497,1790-1207-1309,-1747 1257-1077,-385 231 28,-26 12 128,-31 17-274,-11 20-1151,30-12-2016,12 3-6513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233 294 5477,'14'-13'9625,"4"-4"-8386,13-13 1502,35-41 0,-58 63-2217,-1-1 1,-1 0-1,0-1 0,0 1 0,0-1 0,-1 0 0,-1-1 0,0 1 0,0-1 0,-1 0 0,2-11 0,-5 21-475,0 0 0,0 0 1,0 0-1,0-1 0,0 1 0,0 0 0,0 0 1,0 0-1,0 0 0,0 0 0,-1-1 0,1 1 1,-1 0-1,1 0 0,-1 0 0,1 0 0,-1 0 1,1 0-1,-1 0 0,0 0 0,1 0 0,-1 1 1,0-1-1,0 0 0,0 0 0,-1 0 0,0 0-18,-1 0-1,1 0 0,0 1 0,0-1 1,-1 1-1,1 0 0,0 0 0,-1 0 0,1 0 1,0 0-1,0 0 0,-4 1 0,-3 1-39,0 1-1,0-1 1,1 2-1,-1-1 1,1 1-1,-8 5 1,-1 3 13,0 1 1,1 0-1,0 1 1,2 1-1,-19 22 1,26-29-14,1 0 0,1 1 1,-1 0-1,1 0 0,1 0 1,0 1-1,0-1 1,1 1-1,0 0 0,1 0 1,0 0-1,-1 21 0,2-29-4,1 1-1,1 0 1,-1 0-1,0-1 0,1 1 1,-1 0-1,1 0 0,0-1 1,0 1-1,0-1 1,0 1-1,0-1 0,1 1 1,-1-1-1,1 0 1,0 1-1,0-1 0,-1 0 1,1 0-1,1 0 1,-1-1-1,0 1 0,0 0 1,1-1-1,2 2 0,6 2 6,0-1-1,0-1 0,1 0 1,22 3-1,-26-5 12,0 0 0,0 0 0,-1 1 1,1-1-1,-1 2 0,0-1 0,1 1 0,-1 0 0,0 1 0,12 8 0,-18-11 29,0 0 0,0 0 0,0 1 0,0-1 0,-1 0 0,1 1 0,0-1 0,-1 1-1,1-1 1,-1 1 0,1-1 0,-1 1 0,0-1 0,0 1 0,0-1 0,0 1 0,0-1 0,0 1-1,0 0 1,0-1 0,0 1 0,-1-1 0,1 1 0,-1-1 0,1 1 0,-1-1 0,0 0-1,1 1 1,-1-1 0,0 0 0,0 1 0,0-1 0,0 0 0,0 0 0,0 0 0,-1 0 0,-1 1-1,-5 6 316,0 0 0,-1-1 0,-17 10 0,-19 7 94,-64 26-1,-10 5-531,113-52-162,-7 4 60,8 0-3231,16-5-13627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14253,'10'3'828,"40"17"445,0 1-1,-1 3 1,75 49 0,140 114-413,-195-136-373,212 160-54,299 213-311,-306-226-173,-222-156 504,-3 3 0,-1 2 1,43 55-1,-57-59 615,76 73-1,-92-100-997,1-1 0,0-2 0,1 1 0,0-2 1,1-1-1,0-1 0,24 9 0,227 72 426,-260-89-993,-20-14-16937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5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3299,'0'0'5189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12620,'0'0'15022,"-21"78"-14445,13-37-417,3 0-96,5 2-320,0-4-1666,2-9-1409,8-6-1538,-4-9-2306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26 144 5125,'0'0'16020,"-6"-11"-13692,2 5-1916,-11-28 682,15 33-1052,-1 0 0,1-1-1,0 1 1,0 0 0,0-1-1,0 1 1,1 0 0,-1-1-1,0 1 1,1 0-1,-1 0 1,0-1 0,1 1-1,-1 0 1,1 0 0,0 0-1,0 0 1,-1 0 0,1 0-1,0 0 1,0 0-1,0 0 1,0 0 0,0 0-1,0 0 1,0 0 0,0 1-1,0-1 1,0 0 0,2 0-1,20-9 296,1 0 0,0 1 0,0 2 1,1 0-1,0 2 0,0 0 0,1 2 0,31 0 0,-41 3-319,-1 1-1,0 0 1,0 1 0,0 1-1,0 1 1,25 8 0,-32-8-16,0-1 1,0 1 0,-1 1-1,1 0 1,-1 0 0,0 0-1,0 1 1,0 0 0,-1 0-1,0 1 1,0-1 0,5 10 0,-7-9 4,0 0 1,-1-1-1,1 1 1,-2 0 0,1 1-1,-1-1 1,0 0-1,-1 1 1,0-1 0,0 1-1,0-1 1,-1 1 0,0-1-1,-1 1 1,1 0-1,-2-1 1,1 0 0,-4 13-1,1-9 216,-1 0-1,0-1 0,0 1 1,-1-1-1,0-1 1,-1 1-1,0-1 0,0 0 1,-1 0-1,0-1 1,-14 11-1,5-7-191,0 0-1,-1-2 1,0 0 0,-1 0-1,0-2 1,0 0 0,-1-2-1,0 0 1,0-1 0,0-1 0,-1-1-1,0 0 1,1-2 0,-1 0-1,-40-5 1,57 3-198,0 0 0,0 0 0,0 0 0,0 0 0,1 0 0,-1-1 0,0 0 0,1 0 0,-1 0 0,1 0 0,0 0 0,0-1 0,0 1 0,0-1 1,0 0-1,0 0 0,1 0 0,-3-4 0,3 4-199,0-1 0,1 1 0,0 0 1,0-1-1,0 1 0,0-1 0,0 1 1,1-1-1,-1 1 0,1-1 0,0 0 1,0 1-1,0-1 0,1 1 1,-1-1-1,1 1 0,0-1 0,0 1 1,0-1-1,4-5 0,15-23-10433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12236,'0'0'9833,"8"56"-8584,-8-14-160,-2 9-673,-7 11-351,1 1-97,4 2-1698,1-1-2626,3-2-1378,0-5-4611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18353,'0'0'2114,"-29"67"-1025,20-39-416,9-2 416,0-5-961,6 0-160,11-3-544,2 2-1859,-1 3 129,-3-1 544,-7 0 1154,-7 3 416,-1-2 416,-6-3 320,-8-3-31,-3-10-385,-1-7-2594,0 0-11948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16816,'0'0'2658,"58"7"-2369,-11-7 576,16 0-225,19-3-544,16-11-32,16-5-864,8-2-1539,7-6-1440,0-3-4677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0:46:3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22133,'0'0'3635,"11"-4"-2449,3-1-1063,1 1 1,-1 1 0,1 0 0,-1 1 0,1 1 0,0 0 0,-1 1-1,25 3 1,-33-3-112,-1 1 1,0 0-1,0 0 0,0 0 0,0 1 0,0-1 0,0 1 0,-1 0 0,1 1 0,0-1 0,-1 1 0,0 0 0,0 0 1,0 0-1,0 1 0,0 0 0,0-1 0,-1 1 0,0 0 0,0 1 0,0-1 0,0 0 0,-1 1 0,0 0 0,0 0 0,0-1 1,0 1-1,-1 0 0,0 0 0,1 10 0,-1-5 146,-1 0-1,-1-1 1,0 1 0,0 0-1,-1-1 1,0 1-1,-1-1 1,0 0 0,0 0-1,-1 0 1,0 0 0,-1 0-1,-10 14 1,-7 8 305,-2-1 1,-34 31-1,32-34-403,-8 11-145,-1 1-1744,10-15-3272,11-11-3136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20595,'0'0'3204,"56"42"-2756,-18-38-160,12-4 0,13 0-127,8-12-161,11-3-897,-1-1-1057,-7 6-288,-10 5 512,-15 5 1,-19 0-834,-23 0-2370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20243,'0'0'3433,"0"12"-2622,0 8-569,1 58 780,-1-72-969,1 1 0,0-1 0,0 0 0,0 0 0,1 1 0,0-1 0,1 0 0,-1-1 0,1 1 0,5 8 0,-6-13-25,-1 1 1,1-1-1,-1 1 0,1-1 0,-1 0 0,1 0 1,0 1-1,0-1 0,0-1 0,0 1 1,0 0-1,0 0 0,0-1 0,0 1 0,0-1 1,0 1-1,0-1 0,0 0 0,0 0 0,0 0 1,0 0-1,0 0 0,0-1 0,0 1 0,0-1 1,0 1-1,0-1 0,0 0 0,0 0 0,0 1 1,2-3-1,5-1 203,-1-1 0,-1 0 1,1-1-1,-1 0 0,11-10 0,10-16 183,46-66-1,-36 44 853,-35 56-1366,-2 11 18,-3 13 120,-4 10 60,2-23-81,2 0 0,0 1 0,0-1 0,1 1 0,1 0 1,0-1-1,2 16 0,-1-28-10,-1 0-1,0 0 1,1 0 0,-1 0-1,1 1 1,-1-1 0,1 0 0,0 0-1,-1 0 1,1 0 0,0 0 0,0-1-1,0 1 1,0 0 0,0 0 0,0 0-1,0-1 1,0 1 0,0-1-1,0 1 1,0 0 0,0-1 0,0 0-1,0 1 1,1-1 0,-1 0 0,0 0-1,0 1 1,0-1 0,1 0 0,-1 0-1,0 0 1,0-1 0,1 1 0,-1 0-1,0 0 1,0-1 0,0 1-1,0 0 1,1-1 0,-1 1 0,0-1-1,1-1 1,4 0 85,0-1 0,0 0 0,-1 0 0,0-1 0,1 1-1,8-10 1,2-6 3,-2 0 0,0-2 0,0 1 0,14-34 0,-27 83-15587,-1-16 2894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17777,'0'0'9822,"-8"10"-9272,-43 52-203,22-23 295,-3-2 0,0-1 0,-44 36 0,94-114-1491,4 8-306,-11 15 287,0 2-1,2-1 1,28-29 0,-48 81 670,4-27 337,1 0-1,-1 0 1,1 1-1,1-1 1,-1 0 0,1 1-1,1-1 1,-1 1-1,1 0 1,1-1-1,-1 1 1,4 13-1,-2-17-85,0 1 0,0 0-1,0-1 1,1 1 0,0-1 0,0 0 0,0 0-1,0 0 1,1 0 0,0-1 0,-1 1-1,1-1 1,0 0 0,1 0 0,-1-1-1,1 1 1,-1-1 0,1 0 0,7 3-1,-9-4-49,0 0 0,0 0 0,1 0 0,-1-1 0,0 1 0,0-1 0,0 1 0,1-1 0,-1 0 0,0-1 0,0 1 0,7-2 0,-10 2 3,1 0-1,0 0 1,-1-1 0,1 1-1,0 0 1,-1-1-1,1 1 1,-1-1 0,1 1-1,-1-1 1,1 1 0,-1-1-1,1 1 1,-1-1 0,1 1-1,-1-1 1,0 0-1,1 1 1,-1-1 0,0 0-1,1 1 1,-1-1 0,0-1-1,0 1 13,0-1 1,0 0-1,0 0 0,-1 1 1,1-1-1,0 0 0,-1 1 1,1-1-1,-1 0 0,0 1 1,0-1-1,1 1 0,-1-1 1,-1-1-1,-7-7 12,0-1 0,0 1 1,-1 1-1,0 0 0,0 0 1,-17-10-1,-30-27 1541,81 47-1059,46 9-786,14 1-3300,-26-7-4397,-7-3-7548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9897,'0'0'11627,"75"6"-11627,-36-4-672,5-1-289,3-1-96,2 0-673,2 0-128,1 0-256,-1-1 0,0-8-1665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5125,'0'0'2851,"62"-8"-2339,-39 8-224,0 0 929,-1 0-416,6 0-384,-1 1-225,8 3 32,3 1-192,8-5-480,2 0-673,4 0-321,1 0-95,0 0-2275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11115,'9'0'2327,"150"0"2424,89 3-4948,179 1-2355,-357 3 8857,-15 0-3118,-18-8-5280,-26-2-2546,3-7-4468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14798,'0'0'1938,"5"-9"453,-1-2-1574,-3 7-551,0 0-1,0 1 1,1-1 0,0 1-1,-1-1 1,1 1-1,0-1 1,1 1-1,-1 0 1,0 0 0,6-5-1,-7 8-218,-1 0 0,1 0 0,-1 1 0,1-1-1,-1 0 1,1 0 0,-1 1 0,1-1 0,-1 0 0,0 1-1,1-1 1,-1 0 0,0 1 0,1-1 0,-1 1 0,0-1-1,1 1 1,-1-1 0,0 0 0,0 1 0,0-1-1,1 1 1,-1-1 0,0 1 0,0-1 0,0 1 0,0-1-1,0 1 1,0-1 0,0 1 0,0 0 0,0-1 0,0 1-1,0-1 1,0 1 0,-1-1 0,1 1 0,2 31-171,-2-29 257,0 40-11,-1-24 17,2-1 0,3 30 0,-4-46-99,0-1 1,1 0-1,-1 0 1,0 0-1,1 0 1,-1 0-1,1 0 1,-1 0-1,1 0 1,0-1 0,-1 1-1,1 0 1,0 0-1,0 0 1,-1-1-1,1 1 1,0 0-1,0-1 1,0 1-1,0 0 1,0-1-1,0 0 1,0 1-1,0-1 1,0 1-1,0-1 1,0 0-1,0 0 1,0 0-1,0 1 1,0-1 0,0 0-1,0-1 1,1 1-1,-1 0 1,0 0-1,0 0 1,0 0-1,0-1 1,0 1-1,0-1 1,1 0-1,4-1 174,-1 0 0,1 0 0,-1-1 0,0 0 0,0 0 0,7-6 0,9-11 489,0 0-1,-2-2 1,0 0-1,30-48 1,-47 117-148,-3 18-555,1-65 0,1 1 0,-1 0 0,0 0 0,1-1 0,-1 1 0,1 0 0,-1 0 0,1-1 0,-1 1 0,1 0 0,0-1 0,-1 1 0,1-1 0,0 1 0,-1-1 0,1 1 0,0-1 0,0 0 0,-1 1 0,1-1 0,0 0 0,0 1 0,0-1 0,-1 0 0,1 0 0,0 0 0,0 0 0,0 0 0,0 0 0,0 0 0,-1 0 0,1 0 0,0 0 0,0 0 0,0-1 0,-1 1 0,1 0 0,0 0 0,0-1 0,0 1 0,-1-1 0,2 0 0,35-18 0,-13-1 0,-1-2 0,-1-1 0,-2-1 0,35-52 0,-22 30 0,-33 46-72,0 0 0,0 0 0,0-1 0,0 1 0,0 0 0,1 0 0,-1-1 1,0 1-1,0 0 0,0-1 0,0 1 0,0 0 0,0 0 0,1-1 0,-1 1 0,0 0 0,0 0 0,0 0 0,1-1 0,-1 1 0,0 0 1,0 0-1,1 0 0,-1 0 0,0 0 0,0 0 0,1-1 0,-1 1 0,0 0 0,1 0 0,-1 0 0,0 0 0,0 0 0,1 0 0,-1 0 0,0 0 1,1 0-1,-1 0 0,0 0 0,0 0 0,1 0 0,-1 0 0,0 1 0,1-1 0,-1 0 0,0 0 0,0 0 0,1 1 0,1 11-7320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14542,'0'0'17136,"14"4"-16490,10 1-597,1 0 0,0-1 1,0-2-1,0-1 0,0 0 0,0-2 1,0-1-1,34-7 0,296-87-3385,-339 91-1683,-8 0-3346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4708,'0'0'7143,"0"81"-5669,0-46-770,0 8-159,0 1-1,0 6-127,0 1-289,0 3-96,-3 4 32,3 3-96,0 2-801,0-2-2370,0 0-6118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1:26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11787,'0'0'2114,"-9"59"-1826,9-46-127,0 1-161,0 1 64,0 3 320,0 1 96,0 2 449,-4-3 737,1 0-577,-1-4-192,3-7-289,1-5-351,0-13-898,3-11-2274,3-6-7302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20" Type="http://schemas.openxmlformats.org/officeDocument/2006/relationships/image" Target="../media/image9.png"/><Relationship Id="rId41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.xml"/><Relationship Id="rId21" Type="http://schemas.openxmlformats.org/officeDocument/2006/relationships/customXml" Target="../ink/ink75.xml"/><Relationship Id="rId42" Type="http://schemas.openxmlformats.org/officeDocument/2006/relationships/image" Target="../media/image86.png"/><Relationship Id="rId63" Type="http://schemas.openxmlformats.org/officeDocument/2006/relationships/customXml" Target="../ink/ink96.xml"/><Relationship Id="rId84" Type="http://schemas.openxmlformats.org/officeDocument/2006/relationships/image" Target="../media/image107.png"/><Relationship Id="rId138" Type="http://schemas.openxmlformats.org/officeDocument/2006/relationships/image" Target="../media/image134.png"/><Relationship Id="rId159" Type="http://schemas.openxmlformats.org/officeDocument/2006/relationships/image" Target="../media/image144.png"/><Relationship Id="rId170" Type="http://schemas.openxmlformats.org/officeDocument/2006/relationships/image" Target="../media/image149.png"/><Relationship Id="rId191" Type="http://schemas.openxmlformats.org/officeDocument/2006/relationships/customXml" Target="../ink/ink161.xml"/><Relationship Id="rId205" Type="http://schemas.openxmlformats.org/officeDocument/2006/relationships/customXml" Target="../ink/ink168.xml"/><Relationship Id="rId226" Type="http://schemas.openxmlformats.org/officeDocument/2006/relationships/customXml" Target="../ink/ink179.xml"/><Relationship Id="rId247" Type="http://schemas.openxmlformats.org/officeDocument/2006/relationships/customXml" Target="../ink/ink190.xml"/><Relationship Id="rId107" Type="http://schemas.openxmlformats.org/officeDocument/2006/relationships/customXml" Target="../ink/ink118.xml"/><Relationship Id="rId11" Type="http://schemas.openxmlformats.org/officeDocument/2006/relationships/customXml" Target="../ink/ink70.xml"/><Relationship Id="rId32" Type="http://schemas.openxmlformats.org/officeDocument/2006/relationships/image" Target="../media/image82.png"/><Relationship Id="rId53" Type="http://schemas.openxmlformats.org/officeDocument/2006/relationships/customXml" Target="../ink/ink91.xml"/><Relationship Id="rId74" Type="http://schemas.openxmlformats.org/officeDocument/2006/relationships/image" Target="../media/image102.png"/><Relationship Id="rId128" Type="http://schemas.openxmlformats.org/officeDocument/2006/relationships/image" Target="../media/image129.png"/><Relationship Id="rId149" Type="http://schemas.openxmlformats.org/officeDocument/2006/relationships/image" Target="../media/image139.png"/><Relationship Id="rId5" Type="http://schemas.openxmlformats.org/officeDocument/2006/relationships/customXml" Target="../ink/ink67.xml"/><Relationship Id="rId95" Type="http://schemas.openxmlformats.org/officeDocument/2006/relationships/customXml" Target="../ink/ink112.xml"/><Relationship Id="rId160" Type="http://schemas.openxmlformats.org/officeDocument/2006/relationships/customXml" Target="../ink/ink145.xml"/><Relationship Id="rId181" Type="http://schemas.openxmlformats.org/officeDocument/2006/relationships/customXml" Target="../ink/ink156.xml"/><Relationship Id="rId216" Type="http://schemas.openxmlformats.org/officeDocument/2006/relationships/image" Target="../media/image172.png"/><Relationship Id="rId237" Type="http://schemas.openxmlformats.org/officeDocument/2006/relationships/customXml" Target="../ink/ink185.xml"/><Relationship Id="rId22" Type="http://schemas.openxmlformats.org/officeDocument/2006/relationships/image" Target="../media/image77.png"/><Relationship Id="rId43" Type="http://schemas.openxmlformats.org/officeDocument/2006/relationships/customXml" Target="../ink/ink86.xml"/><Relationship Id="rId64" Type="http://schemas.openxmlformats.org/officeDocument/2006/relationships/image" Target="../media/image97.png"/><Relationship Id="rId118" Type="http://schemas.openxmlformats.org/officeDocument/2006/relationships/image" Target="../media/image124.png"/><Relationship Id="rId139" Type="http://schemas.openxmlformats.org/officeDocument/2006/relationships/customXml" Target="../ink/ink134.xml"/><Relationship Id="rId85" Type="http://schemas.openxmlformats.org/officeDocument/2006/relationships/customXml" Target="../ink/ink107.xml"/><Relationship Id="rId150" Type="http://schemas.openxmlformats.org/officeDocument/2006/relationships/customXml" Target="../ink/ink140.xml"/><Relationship Id="rId171" Type="http://schemas.openxmlformats.org/officeDocument/2006/relationships/customXml" Target="../ink/ink151.xml"/><Relationship Id="rId192" Type="http://schemas.openxmlformats.org/officeDocument/2006/relationships/image" Target="../media/image160.png"/><Relationship Id="rId206" Type="http://schemas.openxmlformats.org/officeDocument/2006/relationships/image" Target="../media/image167.png"/><Relationship Id="rId227" Type="http://schemas.openxmlformats.org/officeDocument/2006/relationships/image" Target="../media/image177.png"/><Relationship Id="rId248" Type="http://schemas.openxmlformats.org/officeDocument/2006/relationships/image" Target="../media/image187.png"/><Relationship Id="rId12" Type="http://schemas.openxmlformats.org/officeDocument/2006/relationships/image" Target="../media/image72.png"/><Relationship Id="rId33" Type="http://schemas.openxmlformats.org/officeDocument/2006/relationships/customXml" Target="../ink/ink81.xml"/><Relationship Id="rId108" Type="http://schemas.openxmlformats.org/officeDocument/2006/relationships/image" Target="../media/image119.png"/><Relationship Id="rId129" Type="http://schemas.openxmlformats.org/officeDocument/2006/relationships/customXml" Target="../ink/ink129.xml"/><Relationship Id="rId54" Type="http://schemas.openxmlformats.org/officeDocument/2006/relationships/image" Target="../media/image92.png"/><Relationship Id="rId75" Type="http://schemas.openxmlformats.org/officeDocument/2006/relationships/customXml" Target="../ink/ink102.xml"/><Relationship Id="rId96" Type="http://schemas.openxmlformats.org/officeDocument/2006/relationships/image" Target="../media/image113.png"/><Relationship Id="rId140" Type="http://schemas.openxmlformats.org/officeDocument/2006/relationships/image" Target="../media/image135.png"/><Relationship Id="rId161" Type="http://schemas.openxmlformats.org/officeDocument/2006/relationships/image" Target="../media/image145.png"/><Relationship Id="rId182" Type="http://schemas.openxmlformats.org/officeDocument/2006/relationships/image" Target="../media/image155.png"/><Relationship Id="rId217" Type="http://schemas.openxmlformats.org/officeDocument/2006/relationships/customXml" Target="../ink/ink174.xml"/><Relationship Id="rId6" Type="http://schemas.openxmlformats.org/officeDocument/2006/relationships/image" Target="../media/image69.png"/><Relationship Id="rId238" Type="http://schemas.openxmlformats.org/officeDocument/2006/relationships/image" Target="../media/image182.png"/><Relationship Id="rId23" Type="http://schemas.openxmlformats.org/officeDocument/2006/relationships/customXml" Target="../ink/ink76.xml"/><Relationship Id="rId119" Type="http://schemas.openxmlformats.org/officeDocument/2006/relationships/customXml" Target="../ink/ink124.xml"/><Relationship Id="rId44" Type="http://schemas.openxmlformats.org/officeDocument/2006/relationships/image" Target="../media/image87.png"/><Relationship Id="rId65" Type="http://schemas.openxmlformats.org/officeDocument/2006/relationships/customXml" Target="../ink/ink97.xml"/><Relationship Id="rId86" Type="http://schemas.openxmlformats.org/officeDocument/2006/relationships/image" Target="../media/image108.png"/><Relationship Id="rId130" Type="http://schemas.openxmlformats.org/officeDocument/2006/relationships/image" Target="../media/image130.png"/><Relationship Id="rId151" Type="http://schemas.openxmlformats.org/officeDocument/2006/relationships/image" Target="../media/image140.png"/><Relationship Id="rId172" Type="http://schemas.openxmlformats.org/officeDocument/2006/relationships/image" Target="../media/image150.png"/><Relationship Id="rId193" Type="http://schemas.openxmlformats.org/officeDocument/2006/relationships/customXml" Target="../ink/ink162.xml"/><Relationship Id="rId207" Type="http://schemas.openxmlformats.org/officeDocument/2006/relationships/customXml" Target="../ink/ink169.xml"/><Relationship Id="rId228" Type="http://schemas.openxmlformats.org/officeDocument/2006/relationships/customXml" Target="../ink/ink180.xml"/><Relationship Id="rId249" Type="http://schemas.openxmlformats.org/officeDocument/2006/relationships/customXml" Target="../ink/ink191.xml"/><Relationship Id="rId13" Type="http://schemas.openxmlformats.org/officeDocument/2006/relationships/customXml" Target="../ink/ink71.xml"/><Relationship Id="rId109" Type="http://schemas.openxmlformats.org/officeDocument/2006/relationships/customXml" Target="../ink/ink119.xml"/><Relationship Id="rId34" Type="http://schemas.openxmlformats.org/officeDocument/2006/relationships/image" Target="../media/image83.png"/><Relationship Id="rId55" Type="http://schemas.openxmlformats.org/officeDocument/2006/relationships/customXml" Target="../ink/ink92.xml"/><Relationship Id="rId76" Type="http://schemas.openxmlformats.org/officeDocument/2006/relationships/image" Target="../media/image103.png"/><Relationship Id="rId97" Type="http://schemas.openxmlformats.org/officeDocument/2006/relationships/customXml" Target="../ink/ink113.xml"/><Relationship Id="rId120" Type="http://schemas.openxmlformats.org/officeDocument/2006/relationships/image" Target="../media/image125.png"/><Relationship Id="rId141" Type="http://schemas.openxmlformats.org/officeDocument/2006/relationships/customXml" Target="../ink/ink135.xml"/><Relationship Id="rId7" Type="http://schemas.openxmlformats.org/officeDocument/2006/relationships/customXml" Target="../ink/ink68.xml"/><Relationship Id="rId162" Type="http://schemas.openxmlformats.org/officeDocument/2006/relationships/customXml" Target="../ink/ink146.xml"/><Relationship Id="rId183" Type="http://schemas.openxmlformats.org/officeDocument/2006/relationships/customXml" Target="../ink/ink157.xml"/><Relationship Id="rId218" Type="http://schemas.openxmlformats.org/officeDocument/2006/relationships/image" Target="../media/image173.png"/><Relationship Id="rId239" Type="http://schemas.openxmlformats.org/officeDocument/2006/relationships/customXml" Target="../ink/ink186.xml"/><Relationship Id="rId250" Type="http://schemas.openxmlformats.org/officeDocument/2006/relationships/image" Target="../media/image188.png"/><Relationship Id="rId24" Type="http://schemas.openxmlformats.org/officeDocument/2006/relationships/image" Target="../media/image78.png"/><Relationship Id="rId45" Type="http://schemas.openxmlformats.org/officeDocument/2006/relationships/customXml" Target="../ink/ink87.xml"/><Relationship Id="rId66" Type="http://schemas.openxmlformats.org/officeDocument/2006/relationships/image" Target="../media/image98.png"/><Relationship Id="rId87" Type="http://schemas.openxmlformats.org/officeDocument/2006/relationships/customXml" Target="../ink/ink108.xml"/><Relationship Id="rId110" Type="http://schemas.openxmlformats.org/officeDocument/2006/relationships/image" Target="../media/image120.png"/><Relationship Id="rId131" Type="http://schemas.openxmlformats.org/officeDocument/2006/relationships/customXml" Target="../ink/ink130.xml"/><Relationship Id="rId152" Type="http://schemas.openxmlformats.org/officeDocument/2006/relationships/customXml" Target="../ink/ink141.xml"/><Relationship Id="rId173" Type="http://schemas.openxmlformats.org/officeDocument/2006/relationships/customXml" Target="../ink/ink152.xml"/><Relationship Id="rId194" Type="http://schemas.openxmlformats.org/officeDocument/2006/relationships/image" Target="../media/image161.png"/><Relationship Id="rId208" Type="http://schemas.openxmlformats.org/officeDocument/2006/relationships/image" Target="../media/image168.png"/><Relationship Id="rId229" Type="http://schemas.openxmlformats.org/officeDocument/2006/relationships/image" Target="../media/image178.png"/><Relationship Id="rId240" Type="http://schemas.openxmlformats.org/officeDocument/2006/relationships/image" Target="../media/image183.png"/><Relationship Id="rId14" Type="http://schemas.openxmlformats.org/officeDocument/2006/relationships/image" Target="../media/image73.png"/><Relationship Id="rId35" Type="http://schemas.openxmlformats.org/officeDocument/2006/relationships/customXml" Target="../ink/ink82.xml"/><Relationship Id="rId56" Type="http://schemas.openxmlformats.org/officeDocument/2006/relationships/image" Target="../media/image93.png"/><Relationship Id="rId77" Type="http://schemas.openxmlformats.org/officeDocument/2006/relationships/customXml" Target="../ink/ink103.xml"/><Relationship Id="rId100" Type="http://schemas.openxmlformats.org/officeDocument/2006/relationships/image" Target="../media/image115.png"/><Relationship Id="rId8" Type="http://schemas.openxmlformats.org/officeDocument/2006/relationships/image" Target="../media/image70.png"/><Relationship Id="rId98" Type="http://schemas.openxmlformats.org/officeDocument/2006/relationships/image" Target="../media/image114.png"/><Relationship Id="rId121" Type="http://schemas.openxmlformats.org/officeDocument/2006/relationships/customXml" Target="../ink/ink125.xml"/><Relationship Id="rId142" Type="http://schemas.openxmlformats.org/officeDocument/2006/relationships/image" Target="../media/image136.png"/><Relationship Id="rId163" Type="http://schemas.openxmlformats.org/officeDocument/2006/relationships/customXml" Target="../ink/ink147.xml"/><Relationship Id="rId184" Type="http://schemas.openxmlformats.org/officeDocument/2006/relationships/image" Target="../media/image156.png"/><Relationship Id="rId219" Type="http://schemas.openxmlformats.org/officeDocument/2006/relationships/customXml" Target="../ink/ink175.xml"/><Relationship Id="rId230" Type="http://schemas.openxmlformats.org/officeDocument/2006/relationships/customXml" Target="../ink/ink181.xml"/><Relationship Id="rId251" Type="http://schemas.openxmlformats.org/officeDocument/2006/relationships/customXml" Target="../ink/ink192.xml"/><Relationship Id="rId25" Type="http://schemas.openxmlformats.org/officeDocument/2006/relationships/customXml" Target="../ink/ink77.xml"/><Relationship Id="rId46" Type="http://schemas.openxmlformats.org/officeDocument/2006/relationships/image" Target="../media/image88.png"/><Relationship Id="rId67" Type="http://schemas.openxmlformats.org/officeDocument/2006/relationships/customXml" Target="../ink/ink98.xml"/><Relationship Id="rId88" Type="http://schemas.openxmlformats.org/officeDocument/2006/relationships/image" Target="../media/image109.png"/><Relationship Id="rId111" Type="http://schemas.openxmlformats.org/officeDocument/2006/relationships/customXml" Target="../ink/ink120.xml"/><Relationship Id="rId132" Type="http://schemas.openxmlformats.org/officeDocument/2006/relationships/image" Target="../media/image131.png"/><Relationship Id="rId153" Type="http://schemas.openxmlformats.org/officeDocument/2006/relationships/image" Target="../media/image141.png"/><Relationship Id="rId174" Type="http://schemas.openxmlformats.org/officeDocument/2006/relationships/image" Target="../media/image151.png"/><Relationship Id="rId195" Type="http://schemas.openxmlformats.org/officeDocument/2006/relationships/customXml" Target="../ink/ink163.xml"/><Relationship Id="rId209" Type="http://schemas.openxmlformats.org/officeDocument/2006/relationships/customXml" Target="../ink/ink170.xml"/><Relationship Id="rId220" Type="http://schemas.openxmlformats.org/officeDocument/2006/relationships/image" Target="../media/image174.png"/><Relationship Id="rId241" Type="http://schemas.openxmlformats.org/officeDocument/2006/relationships/customXml" Target="../ink/ink187.xml"/><Relationship Id="rId15" Type="http://schemas.openxmlformats.org/officeDocument/2006/relationships/customXml" Target="../ink/ink72.xml"/><Relationship Id="rId36" Type="http://schemas.openxmlformats.org/officeDocument/2006/relationships/image" Target="../media/image84.png"/><Relationship Id="rId57" Type="http://schemas.openxmlformats.org/officeDocument/2006/relationships/customXml" Target="../ink/ink93.xml"/><Relationship Id="rId78" Type="http://schemas.openxmlformats.org/officeDocument/2006/relationships/image" Target="../media/image104.png"/><Relationship Id="rId99" Type="http://schemas.openxmlformats.org/officeDocument/2006/relationships/customXml" Target="../ink/ink114.xml"/><Relationship Id="rId101" Type="http://schemas.openxmlformats.org/officeDocument/2006/relationships/customXml" Target="../ink/ink115.xml"/><Relationship Id="rId122" Type="http://schemas.openxmlformats.org/officeDocument/2006/relationships/image" Target="../media/image126.png"/><Relationship Id="rId143" Type="http://schemas.openxmlformats.org/officeDocument/2006/relationships/customXml" Target="../ink/ink136.xml"/><Relationship Id="rId164" Type="http://schemas.openxmlformats.org/officeDocument/2006/relationships/image" Target="../media/image146.png"/><Relationship Id="rId185" Type="http://schemas.openxmlformats.org/officeDocument/2006/relationships/customXml" Target="../ink/ink158.xml"/><Relationship Id="rId9" Type="http://schemas.openxmlformats.org/officeDocument/2006/relationships/customXml" Target="../ink/ink69.xml"/><Relationship Id="rId210" Type="http://schemas.openxmlformats.org/officeDocument/2006/relationships/image" Target="../media/image169.png"/><Relationship Id="rId26" Type="http://schemas.openxmlformats.org/officeDocument/2006/relationships/image" Target="../media/image79.png"/><Relationship Id="rId231" Type="http://schemas.openxmlformats.org/officeDocument/2006/relationships/image" Target="../media/image179.png"/><Relationship Id="rId252" Type="http://schemas.openxmlformats.org/officeDocument/2006/relationships/customXml" Target="../ink/ink193.xml"/><Relationship Id="rId47" Type="http://schemas.openxmlformats.org/officeDocument/2006/relationships/customXml" Target="../ink/ink88.xml"/><Relationship Id="rId68" Type="http://schemas.openxmlformats.org/officeDocument/2006/relationships/image" Target="../media/image99.png"/><Relationship Id="rId89" Type="http://schemas.openxmlformats.org/officeDocument/2006/relationships/customXml" Target="../ink/ink109.xml"/><Relationship Id="rId112" Type="http://schemas.openxmlformats.org/officeDocument/2006/relationships/image" Target="../media/image121.png"/><Relationship Id="rId133" Type="http://schemas.openxmlformats.org/officeDocument/2006/relationships/customXml" Target="../ink/ink131.xml"/><Relationship Id="rId154" Type="http://schemas.openxmlformats.org/officeDocument/2006/relationships/customXml" Target="../ink/ink142.xml"/><Relationship Id="rId175" Type="http://schemas.openxmlformats.org/officeDocument/2006/relationships/customXml" Target="../ink/ink153.xml"/><Relationship Id="rId196" Type="http://schemas.openxmlformats.org/officeDocument/2006/relationships/image" Target="../media/image162.png"/><Relationship Id="rId200" Type="http://schemas.openxmlformats.org/officeDocument/2006/relationships/image" Target="../media/image164.png"/><Relationship Id="rId16" Type="http://schemas.openxmlformats.org/officeDocument/2006/relationships/image" Target="../media/image74.png"/><Relationship Id="rId221" Type="http://schemas.openxmlformats.org/officeDocument/2006/relationships/customXml" Target="../ink/ink176.xml"/><Relationship Id="rId242" Type="http://schemas.openxmlformats.org/officeDocument/2006/relationships/image" Target="../media/image184.png"/><Relationship Id="rId37" Type="http://schemas.openxmlformats.org/officeDocument/2006/relationships/customXml" Target="../ink/ink83.xml"/><Relationship Id="rId58" Type="http://schemas.openxmlformats.org/officeDocument/2006/relationships/image" Target="../media/image94.png"/><Relationship Id="rId79" Type="http://schemas.openxmlformats.org/officeDocument/2006/relationships/customXml" Target="../ink/ink104.xml"/><Relationship Id="rId102" Type="http://schemas.openxmlformats.org/officeDocument/2006/relationships/image" Target="../media/image116.png"/><Relationship Id="rId123" Type="http://schemas.openxmlformats.org/officeDocument/2006/relationships/customXml" Target="../ink/ink126.xml"/><Relationship Id="rId144" Type="http://schemas.openxmlformats.org/officeDocument/2006/relationships/customXml" Target="../ink/ink137.xml"/><Relationship Id="rId90" Type="http://schemas.openxmlformats.org/officeDocument/2006/relationships/image" Target="../media/image110.png"/><Relationship Id="rId165" Type="http://schemas.openxmlformats.org/officeDocument/2006/relationships/customXml" Target="../ink/ink148.xml"/><Relationship Id="rId186" Type="http://schemas.openxmlformats.org/officeDocument/2006/relationships/image" Target="../media/image157.png"/><Relationship Id="rId211" Type="http://schemas.openxmlformats.org/officeDocument/2006/relationships/customXml" Target="../ink/ink171.xml"/><Relationship Id="rId232" Type="http://schemas.openxmlformats.org/officeDocument/2006/relationships/customXml" Target="../ink/ink182.xml"/><Relationship Id="rId253" Type="http://schemas.openxmlformats.org/officeDocument/2006/relationships/image" Target="../media/image189.png"/><Relationship Id="rId27" Type="http://schemas.openxmlformats.org/officeDocument/2006/relationships/customXml" Target="../ink/ink78.xml"/><Relationship Id="rId48" Type="http://schemas.openxmlformats.org/officeDocument/2006/relationships/image" Target="../media/image89.png"/><Relationship Id="rId69" Type="http://schemas.openxmlformats.org/officeDocument/2006/relationships/customXml" Target="../ink/ink99.xml"/><Relationship Id="rId113" Type="http://schemas.openxmlformats.org/officeDocument/2006/relationships/customXml" Target="../ink/ink121.xml"/><Relationship Id="rId134" Type="http://schemas.openxmlformats.org/officeDocument/2006/relationships/image" Target="../media/image132.png"/><Relationship Id="rId80" Type="http://schemas.openxmlformats.org/officeDocument/2006/relationships/image" Target="../media/image105.png"/><Relationship Id="rId155" Type="http://schemas.openxmlformats.org/officeDocument/2006/relationships/image" Target="../media/image142.png"/><Relationship Id="rId176" Type="http://schemas.openxmlformats.org/officeDocument/2006/relationships/image" Target="../media/image152.png"/><Relationship Id="rId197" Type="http://schemas.openxmlformats.org/officeDocument/2006/relationships/customXml" Target="../ink/ink164.xml"/><Relationship Id="rId201" Type="http://schemas.openxmlformats.org/officeDocument/2006/relationships/customXml" Target="../ink/ink166.xml"/><Relationship Id="rId222" Type="http://schemas.openxmlformats.org/officeDocument/2006/relationships/image" Target="../media/image175.png"/><Relationship Id="rId243" Type="http://schemas.openxmlformats.org/officeDocument/2006/relationships/customXml" Target="../ink/ink188.xml"/><Relationship Id="rId17" Type="http://schemas.openxmlformats.org/officeDocument/2006/relationships/customXml" Target="../ink/ink73.xml"/><Relationship Id="rId38" Type="http://schemas.openxmlformats.org/officeDocument/2006/relationships/image" Target="../media/image85.png"/><Relationship Id="rId59" Type="http://schemas.openxmlformats.org/officeDocument/2006/relationships/customXml" Target="../ink/ink94.xml"/><Relationship Id="rId103" Type="http://schemas.openxmlformats.org/officeDocument/2006/relationships/customXml" Target="../ink/ink116.xml"/><Relationship Id="rId124" Type="http://schemas.openxmlformats.org/officeDocument/2006/relationships/image" Target="../media/image127.png"/><Relationship Id="rId70" Type="http://schemas.openxmlformats.org/officeDocument/2006/relationships/image" Target="../media/image100.png"/><Relationship Id="rId91" Type="http://schemas.openxmlformats.org/officeDocument/2006/relationships/customXml" Target="../ink/ink110.xml"/><Relationship Id="rId145" Type="http://schemas.openxmlformats.org/officeDocument/2006/relationships/image" Target="../media/image137.png"/><Relationship Id="rId166" Type="http://schemas.openxmlformats.org/officeDocument/2006/relationships/image" Target="../media/image147.png"/><Relationship Id="rId187" Type="http://schemas.openxmlformats.org/officeDocument/2006/relationships/customXml" Target="../ink/ink15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0.png"/><Relationship Id="rId233" Type="http://schemas.openxmlformats.org/officeDocument/2006/relationships/customXml" Target="../ink/ink183.xml"/><Relationship Id="rId254" Type="http://schemas.openxmlformats.org/officeDocument/2006/relationships/customXml" Target="../ink/ink194.xml"/><Relationship Id="rId28" Type="http://schemas.openxmlformats.org/officeDocument/2006/relationships/image" Target="../media/image80.png"/><Relationship Id="rId49" Type="http://schemas.openxmlformats.org/officeDocument/2006/relationships/customXml" Target="../ink/ink89.xml"/><Relationship Id="rId114" Type="http://schemas.openxmlformats.org/officeDocument/2006/relationships/image" Target="../media/image122.png"/><Relationship Id="rId60" Type="http://schemas.openxmlformats.org/officeDocument/2006/relationships/image" Target="../media/image95.png"/><Relationship Id="rId81" Type="http://schemas.openxmlformats.org/officeDocument/2006/relationships/customXml" Target="../ink/ink105.xml"/><Relationship Id="rId135" Type="http://schemas.openxmlformats.org/officeDocument/2006/relationships/customXml" Target="../ink/ink132.xml"/><Relationship Id="rId156" Type="http://schemas.openxmlformats.org/officeDocument/2006/relationships/customXml" Target="../ink/ink143.xml"/><Relationship Id="rId177" Type="http://schemas.openxmlformats.org/officeDocument/2006/relationships/customXml" Target="../ink/ink154.xml"/><Relationship Id="rId198" Type="http://schemas.openxmlformats.org/officeDocument/2006/relationships/image" Target="../media/image163.png"/><Relationship Id="rId202" Type="http://schemas.openxmlformats.org/officeDocument/2006/relationships/image" Target="../media/image165.png"/><Relationship Id="rId223" Type="http://schemas.openxmlformats.org/officeDocument/2006/relationships/customXml" Target="../ink/ink177.xml"/><Relationship Id="rId244" Type="http://schemas.openxmlformats.org/officeDocument/2006/relationships/image" Target="../media/image185.png"/><Relationship Id="rId18" Type="http://schemas.openxmlformats.org/officeDocument/2006/relationships/image" Target="../media/image75.png"/><Relationship Id="rId39" Type="http://schemas.openxmlformats.org/officeDocument/2006/relationships/customXml" Target="../ink/ink84.xml"/><Relationship Id="rId50" Type="http://schemas.openxmlformats.org/officeDocument/2006/relationships/image" Target="../media/image90.png"/><Relationship Id="rId104" Type="http://schemas.openxmlformats.org/officeDocument/2006/relationships/image" Target="../media/image117.png"/><Relationship Id="rId125" Type="http://schemas.openxmlformats.org/officeDocument/2006/relationships/customXml" Target="../ink/ink127.xml"/><Relationship Id="rId146" Type="http://schemas.openxmlformats.org/officeDocument/2006/relationships/customXml" Target="../ink/ink138.xml"/><Relationship Id="rId167" Type="http://schemas.openxmlformats.org/officeDocument/2006/relationships/customXml" Target="../ink/ink149.xml"/><Relationship Id="rId188" Type="http://schemas.openxmlformats.org/officeDocument/2006/relationships/image" Target="../media/image158.png"/><Relationship Id="rId71" Type="http://schemas.openxmlformats.org/officeDocument/2006/relationships/customXml" Target="../ink/ink100.xml"/><Relationship Id="rId92" Type="http://schemas.openxmlformats.org/officeDocument/2006/relationships/image" Target="../media/image111.png"/><Relationship Id="rId213" Type="http://schemas.openxmlformats.org/officeDocument/2006/relationships/customXml" Target="../ink/ink172.xml"/><Relationship Id="rId234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79.xml"/><Relationship Id="rId255" Type="http://schemas.openxmlformats.org/officeDocument/2006/relationships/image" Target="../media/image190.png"/><Relationship Id="rId40" Type="http://schemas.openxmlformats.org/officeDocument/2006/relationships/image" Target="../media/image15.png"/><Relationship Id="rId115" Type="http://schemas.openxmlformats.org/officeDocument/2006/relationships/customXml" Target="../ink/ink122.xml"/><Relationship Id="rId136" Type="http://schemas.openxmlformats.org/officeDocument/2006/relationships/image" Target="../media/image133.png"/><Relationship Id="rId157" Type="http://schemas.openxmlformats.org/officeDocument/2006/relationships/image" Target="../media/image143.png"/><Relationship Id="rId178" Type="http://schemas.openxmlformats.org/officeDocument/2006/relationships/image" Target="../media/image153.png"/><Relationship Id="rId61" Type="http://schemas.openxmlformats.org/officeDocument/2006/relationships/customXml" Target="../ink/ink95.xml"/><Relationship Id="rId82" Type="http://schemas.openxmlformats.org/officeDocument/2006/relationships/image" Target="../media/image106.png"/><Relationship Id="rId199" Type="http://schemas.openxmlformats.org/officeDocument/2006/relationships/customXml" Target="../ink/ink165.xml"/><Relationship Id="rId203" Type="http://schemas.openxmlformats.org/officeDocument/2006/relationships/customXml" Target="../ink/ink167.xml"/><Relationship Id="rId19" Type="http://schemas.openxmlformats.org/officeDocument/2006/relationships/customXml" Target="../ink/ink74.xml"/><Relationship Id="rId224" Type="http://schemas.openxmlformats.org/officeDocument/2006/relationships/image" Target="../media/image176.png"/><Relationship Id="rId245" Type="http://schemas.openxmlformats.org/officeDocument/2006/relationships/customXml" Target="../ink/ink189.xml"/><Relationship Id="rId30" Type="http://schemas.openxmlformats.org/officeDocument/2006/relationships/image" Target="../media/image81.png"/><Relationship Id="rId105" Type="http://schemas.openxmlformats.org/officeDocument/2006/relationships/customXml" Target="../ink/ink117.xml"/><Relationship Id="rId126" Type="http://schemas.openxmlformats.org/officeDocument/2006/relationships/image" Target="../media/image128.png"/><Relationship Id="rId147" Type="http://schemas.openxmlformats.org/officeDocument/2006/relationships/image" Target="../media/image138.png"/><Relationship Id="rId168" Type="http://schemas.openxmlformats.org/officeDocument/2006/relationships/image" Target="../media/image148.png"/><Relationship Id="rId51" Type="http://schemas.openxmlformats.org/officeDocument/2006/relationships/customXml" Target="../ink/ink90.xml"/><Relationship Id="rId72" Type="http://schemas.openxmlformats.org/officeDocument/2006/relationships/image" Target="../media/image101.png"/><Relationship Id="rId93" Type="http://schemas.openxmlformats.org/officeDocument/2006/relationships/customXml" Target="../ink/ink111.xml"/><Relationship Id="rId189" Type="http://schemas.openxmlformats.org/officeDocument/2006/relationships/customXml" Target="../ink/ink160.xml"/><Relationship Id="rId3" Type="http://schemas.openxmlformats.org/officeDocument/2006/relationships/customXml" Target="../ink/ink66.xml"/><Relationship Id="rId214" Type="http://schemas.openxmlformats.org/officeDocument/2006/relationships/image" Target="../media/image171.png"/><Relationship Id="rId235" Type="http://schemas.openxmlformats.org/officeDocument/2006/relationships/customXml" Target="../ink/ink184.xml"/><Relationship Id="rId256" Type="http://schemas.openxmlformats.org/officeDocument/2006/relationships/customXml" Target="../ink/ink195.xml"/><Relationship Id="rId116" Type="http://schemas.openxmlformats.org/officeDocument/2006/relationships/image" Target="../media/image123.png"/><Relationship Id="rId137" Type="http://schemas.openxmlformats.org/officeDocument/2006/relationships/customXml" Target="../ink/ink133.xml"/><Relationship Id="rId158" Type="http://schemas.openxmlformats.org/officeDocument/2006/relationships/customXml" Target="../ink/ink144.xml"/><Relationship Id="rId20" Type="http://schemas.openxmlformats.org/officeDocument/2006/relationships/image" Target="../media/image76.png"/><Relationship Id="rId41" Type="http://schemas.openxmlformats.org/officeDocument/2006/relationships/customXml" Target="../ink/ink85.xml"/><Relationship Id="rId62" Type="http://schemas.openxmlformats.org/officeDocument/2006/relationships/image" Target="../media/image96.png"/><Relationship Id="rId83" Type="http://schemas.openxmlformats.org/officeDocument/2006/relationships/customXml" Target="../ink/ink106.xml"/><Relationship Id="rId179" Type="http://schemas.openxmlformats.org/officeDocument/2006/relationships/customXml" Target="../ink/ink155.xml"/><Relationship Id="rId190" Type="http://schemas.openxmlformats.org/officeDocument/2006/relationships/image" Target="../media/image159.png"/><Relationship Id="rId204" Type="http://schemas.openxmlformats.org/officeDocument/2006/relationships/image" Target="../media/image166.png"/><Relationship Id="rId225" Type="http://schemas.openxmlformats.org/officeDocument/2006/relationships/customXml" Target="../ink/ink178.xml"/><Relationship Id="rId246" Type="http://schemas.openxmlformats.org/officeDocument/2006/relationships/image" Target="../media/image186.png"/><Relationship Id="rId106" Type="http://schemas.openxmlformats.org/officeDocument/2006/relationships/image" Target="../media/image118.png"/><Relationship Id="rId127" Type="http://schemas.openxmlformats.org/officeDocument/2006/relationships/customXml" Target="../ink/ink128.xml"/><Relationship Id="rId10" Type="http://schemas.openxmlformats.org/officeDocument/2006/relationships/image" Target="../media/image71.png"/><Relationship Id="rId31" Type="http://schemas.openxmlformats.org/officeDocument/2006/relationships/customXml" Target="../ink/ink80.xml"/><Relationship Id="rId52" Type="http://schemas.openxmlformats.org/officeDocument/2006/relationships/image" Target="../media/image91.png"/><Relationship Id="rId73" Type="http://schemas.openxmlformats.org/officeDocument/2006/relationships/customXml" Target="../ink/ink101.xml"/><Relationship Id="rId94" Type="http://schemas.openxmlformats.org/officeDocument/2006/relationships/image" Target="../media/image112.png"/><Relationship Id="rId148" Type="http://schemas.openxmlformats.org/officeDocument/2006/relationships/customXml" Target="../ink/ink139.xml"/><Relationship Id="rId169" Type="http://schemas.openxmlformats.org/officeDocument/2006/relationships/customXml" Target="../ink/ink150.xml"/><Relationship Id="rId4" Type="http://schemas.openxmlformats.org/officeDocument/2006/relationships/image" Target="../media/image68.png"/><Relationship Id="rId180" Type="http://schemas.openxmlformats.org/officeDocument/2006/relationships/image" Target="../media/image154.png"/><Relationship Id="rId215" Type="http://schemas.openxmlformats.org/officeDocument/2006/relationships/customXml" Target="../ink/ink173.xml"/><Relationship Id="rId236" Type="http://schemas.openxmlformats.org/officeDocument/2006/relationships/image" Target="../media/image181.png"/><Relationship Id="rId257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.xml"/><Relationship Id="rId21" Type="http://schemas.openxmlformats.org/officeDocument/2006/relationships/image" Target="../media/image34.png"/><Relationship Id="rId42" Type="http://schemas.openxmlformats.org/officeDocument/2006/relationships/customXml" Target="../ink/ink43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56.xml"/><Relationship Id="rId16" Type="http://schemas.openxmlformats.org/officeDocument/2006/relationships/customXml" Target="../ink/ink30.xml"/><Relationship Id="rId11" Type="http://schemas.openxmlformats.org/officeDocument/2006/relationships/image" Target="../media/image29.png"/><Relationship Id="rId32" Type="http://schemas.openxmlformats.org/officeDocument/2006/relationships/customXml" Target="../ink/ink38.xml"/><Relationship Id="rId37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customXml" Target="../ink/ink51.xml"/><Relationship Id="rId74" Type="http://schemas.openxmlformats.org/officeDocument/2006/relationships/customXml" Target="../ink/ink59.xml"/><Relationship Id="rId79" Type="http://schemas.openxmlformats.org/officeDocument/2006/relationships/image" Target="../media/image63.png"/><Relationship Id="rId5" Type="http://schemas.openxmlformats.org/officeDocument/2006/relationships/image" Target="../media/image26.png"/><Relationship Id="rId61" Type="http://schemas.openxmlformats.org/officeDocument/2006/relationships/image" Target="../media/image54.png"/><Relationship Id="rId82" Type="http://schemas.openxmlformats.org/officeDocument/2006/relationships/customXml" Target="../ink/ink63.xml"/><Relationship Id="rId19" Type="http://schemas.openxmlformats.org/officeDocument/2006/relationships/image" Target="../media/image33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37.png"/><Relationship Id="rId30" Type="http://schemas.openxmlformats.org/officeDocument/2006/relationships/customXml" Target="../ink/ink37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46.xml"/><Relationship Id="rId56" Type="http://schemas.openxmlformats.org/officeDocument/2006/relationships/customXml" Target="../ink/ink50.xml"/><Relationship Id="rId64" Type="http://schemas.openxmlformats.org/officeDocument/2006/relationships/customXml" Target="../ink/ink54.xml"/><Relationship Id="rId69" Type="http://schemas.openxmlformats.org/officeDocument/2006/relationships/image" Target="../media/image58.png"/><Relationship Id="rId77" Type="http://schemas.openxmlformats.org/officeDocument/2006/relationships/image" Target="../media/image62.png"/><Relationship Id="rId8" Type="http://schemas.openxmlformats.org/officeDocument/2006/relationships/customXml" Target="../ink/ink26.xml"/><Relationship Id="rId51" Type="http://schemas.openxmlformats.org/officeDocument/2006/relationships/image" Target="../media/image49.png"/><Relationship Id="rId72" Type="http://schemas.openxmlformats.org/officeDocument/2006/relationships/customXml" Target="../ink/ink58.xml"/><Relationship Id="rId80" Type="http://schemas.openxmlformats.org/officeDocument/2006/relationships/customXml" Target="../ink/ink62.xml"/><Relationship Id="rId3" Type="http://schemas.openxmlformats.org/officeDocument/2006/relationships/image" Target="../media/image25.png"/><Relationship Id="rId12" Type="http://schemas.openxmlformats.org/officeDocument/2006/relationships/customXml" Target="../ink/ink28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41.xml"/><Relationship Id="rId46" Type="http://schemas.openxmlformats.org/officeDocument/2006/relationships/customXml" Target="../ink/ink45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32.xml"/><Relationship Id="rId41" Type="http://schemas.openxmlformats.org/officeDocument/2006/relationships/image" Target="../media/image44.png"/><Relationship Id="rId54" Type="http://schemas.openxmlformats.org/officeDocument/2006/relationships/customXml" Target="../ink/ink49.xml"/><Relationship Id="rId62" Type="http://schemas.openxmlformats.org/officeDocument/2006/relationships/customXml" Target="../ink/ink53.xml"/><Relationship Id="rId70" Type="http://schemas.openxmlformats.org/officeDocument/2006/relationships/customXml" Target="../ink/ink57.xml"/><Relationship Id="rId75" Type="http://schemas.openxmlformats.org/officeDocument/2006/relationships/image" Target="../media/image61.png"/><Relationship Id="rId83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27.xml"/><Relationship Id="rId31" Type="http://schemas.openxmlformats.org/officeDocument/2006/relationships/image" Target="../media/image39.png"/><Relationship Id="rId44" Type="http://schemas.openxmlformats.org/officeDocument/2006/relationships/customXml" Target="../ink/ink44.xml"/><Relationship Id="rId52" Type="http://schemas.openxmlformats.org/officeDocument/2006/relationships/customXml" Target="../ink/ink48.xml"/><Relationship Id="rId60" Type="http://schemas.openxmlformats.org/officeDocument/2006/relationships/customXml" Target="../ink/ink52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78" Type="http://schemas.openxmlformats.org/officeDocument/2006/relationships/customXml" Target="../ink/ink61.xml"/><Relationship Id="rId81" Type="http://schemas.openxmlformats.org/officeDocument/2006/relationships/image" Target="../media/image64.png"/><Relationship Id="rId4" Type="http://schemas.openxmlformats.org/officeDocument/2006/relationships/customXml" Target="../ink/ink24.xml"/><Relationship Id="rId9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customXml" Target="../ink/ink31.xml"/><Relationship Id="rId39" Type="http://schemas.openxmlformats.org/officeDocument/2006/relationships/image" Target="../media/image43.png"/><Relationship Id="rId34" Type="http://schemas.openxmlformats.org/officeDocument/2006/relationships/customXml" Target="../ink/ink39.xml"/><Relationship Id="rId50" Type="http://schemas.openxmlformats.org/officeDocument/2006/relationships/customXml" Target="../ink/ink47.xml"/><Relationship Id="rId55" Type="http://schemas.openxmlformats.org/officeDocument/2006/relationships/image" Target="../media/image51.png"/><Relationship Id="rId76" Type="http://schemas.openxmlformats.org/officeDocument/2006/relationships/customXml" Target="../ink/ink60.xml"/><Relationship Id="rId7" Type="http://schemas.openxmlformats.org/officeDocument/2006/relationships/image" Target="../media/image27.png"/><Relationship Id="rId71" Type="http://schemas.openxmlformats.org/officeDocument/2006/relationships/image" Target="../media/image59.png"/><Relationship Id="rId2" Type="http://schemas.openxmlformats.org/officeDocument/2006/relationships/customXml" Target="../ink/ink23.xml"/><Relationship Id="rId29" Type="http://schemas.openxmlformats.org/officeDocument/2006/relationships/image" Target="../media/image38.png"/><Relationship Id="rId24" Type="http://schemas.openxmlformats.org/officeDocument/2006/relationships/customXml" Target="../ink/ink34.xml"/><Relationship Id="rId40" Type="http://schemas.openxmlformats.org/officeDocument/2006/relationships/customXml" Target="../ink/ink42.xml"/><Relationship Id="rId45" Type="http://schemas.openxmlformats.org/officeDocument/2006/relationships/image" Target="../media/image46.png"/><Relationship Id="rId66" Type="http://schemas.openxmlformats.org/officeDocument/2006/relationships/customXml" Target="../ink/ink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nber.org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esri.ie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brookings.edu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piie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B33A9A7-9797-474B-AB7F-4D7E1C45A81F}"/>
              </a:ext>
            </a:extLst>
          </p:cNvPr>
          <p:cNvGrpSpPr/>
          <p:nvPr/>
        </p:nvGrpSpPr>
        <p:grpSpPr>
          <a:xfrm>
            <a:off x="8845272" y="316728"/>
            <a:ext cx="2334600" cy="1342440"/>
            <a:chOff x="8845272" y="316728"/>
            <a:chExt cx="2334600" cy="13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E197418-E1F3-4B7A-960E-57DAC579C06C}"/>
                    </a:ext>
                  </a:extLst>
                </p14:cNvPr>
                <p14:cNvContentPartPr/>
                <p14:nvPr/>
              </p14:nvContentPartPr>
              <p14:xfrm>
                <a:off x="9158472" y="381888"/>
                <a:ext cx="24120" cy="2095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E197418-E1F3-4B7A-960E-57DAC579C0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54152" y="377568"/>
                  <a:ext cx="3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C61360B-392F-4302-A87A-F913CA060EE6}"/>
                    </a:ext>
                  </a:extLst>
                </p14:cNvPr>
                <p14:cNvContentPartPr/>
                <p14:nvPr/>
              </p14:nvContentPartPr>
              <p14:xfrm>
                <a:off x="9051552" y="316728"/>
                <a:ext cx="215640" cy="55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C61360B-392F-4302-A87A-F913CA060E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7232" y="312408"/>
                  <a:ext cx="224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6DB175-9DEE-45A1-9B77-5470913B92A3}"/>
                    </a:ext>
                  </a:extLst>
                </p14:cNvPr>
                <p14:cNvContentPartPr/>
                <p14:nvPr/>
              </p14:nvContentPartPr>
              <p14:xfrm>
                <a:off x="9316512" y="436248"/>
                <a:ext cx="104040" cy="104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6DB175-9DEE-45A1-9B77-5470913B92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2192" y="431928"/>
                  <a:ext cx="112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AB81CE-F172-4816-B8C9-6A962CB5F75D}"/>
                    </a:ext>
                  </a:extLst>
                </p14:cNvPr>
                <p14:cNvContentPartPr/>
                <p14:nvPr/>
              </p14:nvContentPartPr>
              <p14:xfrm>
                <a:off x="9474552" y="421488"/>
                <a:ext cx="110160" cy="106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AB81CE-F172-4816-B8C9-6A962CB5F7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70232" y="417168"/>
                  <a:ext cx="118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E792C3-FC11-4EEF-AEDA-BB65D0EC2AF9}"/>
                    </a:ext>
                  </a:extLst>
                </p14:cNvPr>
                <p14:cNvContentPartPr/>
                <p14:nvPr/>
              </p14:nvContentPartPr>
              <p14:xfrm>
                <a:off x="9611352" y="418248"/>
                <a:ext cx="69480" cy="119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E792C3-FC11-4EEF-AEDA-BB65D0EC2A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07032" y="413928"/>
                  <a:ext cx="78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BB97FB-CC26-4894-AA1A-8C411792E416}"/>
                    </a:ext>
                  </a:extLst>
                </p14:cNvPr>
                <p14:cNvContentPartPr/>
                <p14:nvPr/>
              </p14:nvContentPartPr>
              <p14:xfrm>
                <a:off x="9707832" y="331488"/>
                <a:ext cx="167760" cy="19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BB97FB-CC26-4894-AA1A-8C411792E4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03512" y="327168"/>
                  <a:ext cx="176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96435C-D930-4C6D-9E9C-E04ADDE65FF3}"/>
                    </a:ext>
                  </a:extLst>
                </p14:cNvPr>
                <p14:cNvContentPartPr/>
                <p14:nvPr/>
              </p14:nvContentPartPr>
              <p14:xfrm>
                <a:off x="9880632" y="423648"/>
                <a:ext cx="256680" cy="349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96435C-D930-4C6D-9E9C-E04ADDE65F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76312" y="419328"/>
                  <a:ext cx="265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2EF1185-67C7-48DB-AF7B-F2092E368A03}"/>
                    </a:ext>
                  </a:extLst>
                </p14:cNvPr>
                <p14:cNvContentPartPr/>
                <p14:nvPr/>
              </p14:nvContentPartPr>
              <p14:xfrm>
                <a:off x="8845272" y="976968"/>
                <a:ext cx="246600" cy="14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2EF1185-67C7-48DB-AF7B-F2092E368A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40952" y="972648"/>
                  <a:ext cx="255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D28ED0-D80E-4EC1-891B-D3F3961DDB53}"/>
                    </a:ext>
                  </a:extLst>
                </p14:cNvPr>
                <p14:cNvContentPartPr/>
                <p14:nvPr/>
              </p14:nvContentPartPr>
              <p14:xfrm>
                <a:off x="9120312" y="897408"/>
                <a:ext cx="101880" cy="187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D28ED0-D80E-4EC1-891B-D3F3961DDB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15992" y="893088"/>
                  <a:ext cx="110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D1D278-7664-492C-90E9-C0554380D8DC}"/>
                    </a:ext>
                  </a:extLst>
                </p14:cNvPr>
                <p14:cNvContentPartPr/>
                <p14:nvPr/>
              </p14:nvContentPartPr>
              <p14:xfrm>
                <a:off x="9466272" y="857088"/>
                <a:ext cx="277920" cy="187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D1D278-7664-492C-90E9-C0554380D8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61952" y="852768"/>
                  <a:ext cx="28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28D10BD-E8A0-44E8-B1D5-F4F22909056E}"/>
                    </a:ext>
                  </a:extLst>
                </p14:cNvPr>
                <p14:cNvContentPartPr/>
                <p14:nvPr/>
              </p14:nvContentPartPr>
              <p14:xfrm>
                <a:off x="9795312" y="839088"/>
                <a:ext cx="519480" cy="198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28D10BD-E8A0-44E8-B1D5-F4F2290905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90992" y="834768"/>
                  <a:ext cx="528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ED8CF13-E2B0-4981-891D-6F6E1D0FA90F}"/>
                    </a:ext>
                  </a:extLst>
                </p14:cNvPr>
                <p14:cNvContentPartPr/>
                <p14:nvPr/>
              </p14:nvContentPartPr>
              <p14:xfrm>
                <a:off x="10364472" y="921168"/>
                <a:ext cx="82800" cy="86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D8CF13-E2B0-4981-891D-6F6E1D0FA90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0152" y="916848"/>
                  <a:ext cx="91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9219DEB-1B3C-444E-A3D9-B383C53BA829}"/>
                    </a:ext>
                  </a:extLst>
                </p14:cNvPr>
                <p14:cNvContentPartPr/>
                <p14:nvPr/>
              </p14:nvContentPartPr>
              <p14:xfrm>
                <a:off x="10491912" y="900648"/>
                <a:ext cx="103320" cy="117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9219DEB-1B3C-444E-A3D9-B383C53BA8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87592" y="896328"/>
                  <a:ext cx="111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843DD90-8882-4E18-B5B7-AB7ED284AC9C}"/>
                    </a:ext>
                  </a:extLst>
                </p14:cNvPr>
                <p14:cNvContentPartPr/>
                <p14:nvPr/>
              </p14:nvContentPartPr>
              <p14:xfrm>
                <a:off x="10833912" y="965448"/>
                <a:ext cx="360" cy="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843DD90-8882-4E18-B5B7-AB7ED284AC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29592" y="9611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482B35-2CE1-4E03-97A9-AD4B24493296}"/>
                    </a:ext>
                  </a:extLst>
                </p14:cNvPr>
                <p14:cNvContentPartPr/>
                <p14:nvPr/>
              </p14:nvContentPartPr>
              <p14:xfrm>
                <a:off x="10696032" y="784728"/>
                <a:ext cx="483840" cy="439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482B35-2CE1-4E03-97A9-AD4B244932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91712" y="780408"/>
                  <a:ext cx="4924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68F1F35-1A8D-404C-95CE-936B9E045A6D}"/>
                    </a:ext>
                  </a:extLst>
                </p14:cNvPr>
                <p14:cNvContentPartPr/>
                <p14:nvPr/>
              </p14:nvContentPartPr>
              <p14:xfrm>
                <a:off x="9465192" y="1303128"/>
                <a:ext cx="237240" cy="21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68F1F35-1A8D-404C-95CE-936B9E045A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0872" y="1298808"/>
                  <a:ext cx="245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9734D6-F0DB-4A6F-9061-8A0AC9BA852B}"/>
                    </a:ext>
                  </a:extLst>
                </p14:cNvPr>
                <p14:cNvContentPartPr/>
                <p14:nvPr/>
              </p14:nvContentPartPr>
              <p14:xfrm>
                <a:off x="9765432" y="1280808"/>
                <a:ext cx="155160" cy="228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9734D6-F0DB-4A6F-9061-8A0AC9BA85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61112" y="1276488"/>
                  <a:ext cx="163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5713FC3-21C7-44FD-A56E-56E59AE76141}"/>
                    </a:ext>
                  </a:extLst>
                </p14:cNvPr>
                <p14:cNvContentPartPr/>
                <p14:nvPr/>
              </p14:nvContentPartPr>
              <p14:xfrm>
                <a:off x="10025712" y="1324368"/>
                <a:ext cx="55080" cy="156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5713FC3-21C7-44FD-A56E-56E59AE761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21392" y="1320048"/>
                  <a:ext cx="63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6BFA6F7-DB91-4B86-9F9E-853493F00545}"/>
                    </a:ext>
                  </a:extLst>
                </p14:cNvPr>
                <p14:cNvContentPartPr/>
                <p14:nvPr/>
              </p14:nvContentPartPr>
              <p14:xfrm>
                <a:off x="10180872" y="1286568"/>
                <a:ext cx="223560" cy="184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6BFA6F7-DB91-4B86-9F9E-853493F005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76552" y="1282248"/>
                  <a:ext cx="232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2CBCDD-0D07-48AE-B956-7E4341D6C7C1}"/>
                    </a:ext>
                  </a:extLst>
                </p14:cNvPr>
                <p14:cNvContentPartPr/>
                <p14:nvPr/>
              </p14:nvContentPartPr>
              <p14:xfrm>
                <a:off x="10446552" y="1242648"/>
                <a:ext cx="147600" cy="262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2CBCDD-0D07-48AE-B956-7E4341D6C7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42232" y="1238328"/>
                  <a:ext cx="156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16AFDD0-D34B-4A4C-AF6B-229169298EC3}"/>
                    </a:ext>
                  </a:extLst>
                </p14:cNvPr>
                <p14:cNvContentPartPr/>
                <p14:nvPr/>
              </p14:nvContentPartPr>
              <p14:xfrm>
                <a:off x="10494792" y="1222848"/>
                <a:ext cx="213840" cy="15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16AFDD0-D34B-4A4C-AF6B-229169298E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90472" y="1218528"/>
                  <a:ext cx="222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40F15D-802A-4581-993B-3DF6614DFB0C}"/>
                    </a:ext>
                  </a:extLst>
                </p14:cNvPr>
                <p14:cNvContentPartPr/>
                <p14:nvPr/>
              </p14:nvContentPartPr>
              <p14:xfrm>
                <a:off x="9415152" y="1564488"/>
                <a:ext cx="1009440" cy="94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40F15D-802A-4581-993B-3DF6614DFB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10832" y="1560168"/>
                  <a:ext cx="1018080" cy="10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Arial"/>
                <a:ea typeface="Droid Sans Fallback"/>
              </a:rPr>
              <a:t>Economists as Scientists and 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explain the world, they work as 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chosing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BE905A2-A1D3-4B40-8786-07DACC034915}"/>
                  </a:ext>
                </a:extLst>
              </p14:cNvPr>
              <p14:cNvContentPartPr/>
              <p14:nvPr/>
            </p14:nvContentPartPr>
            <p14:xfrm>
              <a:off x="5173272" y="1788768"/>
              <a:ext cx="2233440" cy="100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BE905A2-A1D3-4B40-8786-07DACC034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8952" y="1784448"/>
                <a:ext cx="224208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			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manufactores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combustion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500 Bil. Euro  Infrastructure and Climate Programm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48CBCCA-C300-4218-8B15-2BE778BF241D}"/>
                  </a:ext>
                </a:extLst>
              </p14:cNvPr>
              <p14:cNvContentPartPr/>
              <p14:nvPr/>
            </p14:nvContentPartPr>
            <p14:xfrm>
              <a:off x="2412432" y="2156328"/>
              <a:ext cx="1632600" cy="288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48CBCCA-C300-4218-8B15-2BE778BF24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112" y="2152008"/>
                <a:ext cx="1641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2BD3197-A174-4829-A73B-81BFD56C2802}"/>
                  </a:ext>
                </a:extLst>
              </p14:cNvPr>
              <p14:cNvContentPartPr/>
              <p14:nvPr/>
            </p14:nvContentPartPr>
            <p14:xfrm>
              <a:off x="9628632" y="611928"/>
              <a:ext cx="525240" cy="3351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2BD3197-A174-4829-A73B-81BFD56C2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4312" y="607608"/>
                <a:ext cx="5338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3EACBD8-4626-46FC-9C68-0015851CC7E6}"/>
                  </a:ext>
                </a:extLst>
              </p14:cNvPr>
              <p14:cNvContentPartPr/>
              <p14:nvPr/>
            </p14:nvContentPartPr>
            <p14:xfrm>
              <a:off x="10635912" y="1500768"/>
              <a:ext cx="419760" cy="4701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3EACBD8-4626-46FC-9C68-0015851CC7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31592" y="1496448"/>
                <a:ext cx="42840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BA7BD317-443F-4F5B-9943-1A653B6614C1}"/>
              </a:ext>
            </a:extLst>
          </p:cNvPr>
          <p:cNvGrpSpPr/>
          <p:nvPr/>
        </p:nvGrpSpPr>
        <p:grpSpPr>
          <a:xfrm>
            <a:off x="7439472" y="183528"/>
            <a:ext cx="4646520" cy="3499200"/>
            <a:chOff x="7439472" y="183528"/>
            <a:chExt cx="4646520" cy="349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1D486FE-8C5A-4708-9573-FA827938F8E9}"/>
                    </a:ext>
                  </a:extLst>
                </p14:cNvPr>
                <p14:cNvContentPartPr/>
                <p14:nvPr/>
              </p14:nvContentPartPr>
              <p14:xfrm>
                <a:off x="7825032" y="953208"/>
                <a:ext cx="124200" cy="241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1D486FE-8C5A-4708-9573-FA827938F8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20712" y="948888"/>
                  <a:ext cx="132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37DA3F-D551-4011-B6BB-24C5750B0DDB}"/>
                    </a:ext>
                  </a:extLst>
                </p14:cNvPr>
                <p14:cNvContentPartPr/>
                <p14:nvPr/>
              </p14:nvContentPartPr>
              <p14:xfrm>
                <a:off x="7966512" y="955368"/>
                <a:ext cx="90360" cy="79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37DA3F-D551-4011-B6BB-24C5750B0D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62192" y="951048"/>
                  <a:ext cx="99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02A12AB-BDFD-4EB5-ADB8-D8FDBBC117EF}"/>
                    </a:ext>
                  </a:extLst>
                </p14:cNvPr>
                <p14:cNvContentPartPr/>
                <p14:nvPr/>
              </p14:nvContentPartPr>
              <p14:xfrm>
                <a:off x="8061552" y="920088"/>
                <a:ext cx="84240" cy="124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02A12AB-BDFD-4EB5-ADB8-D8FDBBC117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7232" y="915768"/>
                  <a:ext cx="92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61BFD2D-394F-498E-92E4-18F701C41A67}"/>
                    </a:ext>
                  </a:extLst>
                </p14:cNvPr>
                <p14:cNvContentPartPr/>
                <p14:nvPr/>
              </p14:nvContentPartPr>
              <p14:xfrm>
                <a:off x="8179992" y="933768"/>
                <a:ext cx="33840" cy="75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61BFD2D-394F-498E-92E4-18F701C41A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75672" y="929448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CD69AE0-E694-4096-BA21-275F1B326BA2}"/>
                    </a:ext>
                  </a:extLst>
                </p14:cNvPr>
                <p14:cNvContentPartPr/>
                <p14:nvPr/>
              </p14:nvContentPartPr>
              <p14:xfrm>
                <a:off x="8286552" y="848088"/>
                <a:ext cx="371880" cy="167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CD69AE0-E694-4096-BA21-275F1B326B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2232" y="843768"/>
                  <a:ext cx="38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21C6335-FC17-4ED8-84ED-213B07C0DBF6}"/>
                    </a:ext>
                  </a:extLst>
                </p14:cNvPr>
                <p14:cNvContentPartPr/>
                <p14:nvPr/>
              </p14:nvContentPartPr>
              <p14:xfrm>
                <a:off x="8084952" y="737568"/>
                <a:ext cx="368640" cy="90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21C6335-FC17-4ED8-84ED-213B07C0DB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0632" y="733248"/>
                  <a:ext cx="37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5850146-4C9F-4F1E-ABB3-44FF293B108C}"/>
                    </a:ext>
                  </a:extLst>
                </p14:cNvPr>
                <p14:cNvContentPartPr/>
                <p14:nvPr/>
              </p14:nvContentPartPr>
              <p14:xfrm>
                <a:off x="10149192" y="463968"/>
                <a:ext cx="30240" cy="980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5850146-4C9F-4F1E-ABB3-44FF293B1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4872" y="459648"/>
                  <a:ext cx="38880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989B0AA-56CF-44CB-AAF9-FB1A82065695}"/>
                    </a:ext>
                  </a:extLst>
                </p14:cNvPr>
                <p14:cNvContentPartPr/>
                <p14:nvPr/>
              </p14:nvContentPartPr>
              <p14:xfrm>
                <a:off x="10015992" y="1402848"/>
                <a:ext cx="1630800" cy="47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989B0AA-56CF-44CB-AAF9-FB1A820656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11672" y="1398528"/>
                  <a:ext cx="163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81D7BA7-F50F-4271-BA5C-6EF81A217BBA}"/>
                    </a:ext>
                  </a:extLst>
                </p14:cNvPr>
                <p14:cNvContentPartPr/>
                <p14:nvPr/>
              </p14:nvContentPartPr>
              <p14:xfrm>
                <a:off x="11661192" y="1307088"/>
                <a:ext cx="173880" cy="206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81D7BA7-F50F-4271-BA5C-6EF81A217B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56872" y="1302768"/>
                  <a:ext cx="18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0512CCC-7ACF-4717-969B-D546108AD60D}"/>
                    </a:ext>
                  </a:extLst>
                </p14:cNvPr>
                <p14:cNvContentPartPr/>
                <p14:nvPr/>
              </p14:nvContentPartPr>
              <p14:xfrm>
                <a:off x="10073232" y="287208"/>
                <a:ext cx="227160" cy="242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0512CCC-7ACF-4717-969B-D546108AD6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68912" y="282888"/>
                  <a:ext cx="235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3C1B1B-4B75-4EEF-8E95-D36AF11C7905}"/>
                    </a:ext>
                  </a:extLst>
                </p14:cNvPr>
                <p14:cNvContentPartPr/>
                <p14:nvPr/>
              </p14:nvContentPartPr>
              <p14:xfrm>
                <a:off x="9781272" y="241848"/>
                <a:ext cx="209160" cy="126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3C1B1B-4B75-4EEF-8E95-D36AF11C79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76952" y="237528"/>
                  <a:ext cx="217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08A2F9C-811A-42EA-94E3-C6D9CA1A3506}"/>
                    </a:ext>
                  </a:extLst>
                </p14:cNvPr>
                <p14:cNvContentPartPr/>
                <p14:nvPr/>
              </p14:nvContentPartPr>
              <p14:xfrm>
                <a:off x="11545272" y="1545768"/>
                <a:ext cx="182880" cy="204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08A2F9C-811A-42EA-94E3-C6D9CA1A35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40952" y="1541448"/>
                  <a:ext cx="191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273690-3648-4C99-BE31-95F4354FE78C}"/>
                    </a:ext>
                  </a:extLst>
                </p14:cNvPr>
                <p14:cNvContentPartPr/>
                <p14:nvPr/>
              </p14:nvContentPartPr>
              <p14:xfrm>
                <a:off x="10429992" y="351648"/>
                <a:ext cx="1176480" cy="839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273690-3648-4C99-BE31-95F4354FE7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25672" y="347328"/>
                  <a:ext cx="118512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7F3A16-4198-4BDC-9601-B79A7A4905FC}"/>
                    </a:ext>
                  </a:extLst>
                </p14:cNvPr>
                <p14:cNvContentPartPr/>
                <p14:nvPr/>
              </p14:nvContentPartPr>
              <p14:xfrm>
                <a:off x="11675232" y="183528"/>
                <a:ext cx="153720" cy="227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7F3A16-4198-4BDC-9601-B79A7A4905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70912" y="179208"/>
                  <a:ext cx="16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B7E729-8F78-4DD7-BDCC-D5CD296A3B97}"/>
                    </a:ext>
                  </a:extLst>
                </p14:cNvPr>
                <p14:cNvContentPartPr/>
                <p14:nvPr/>
              </p14:nvContentPartPr>
              <p14:xfrm>
                <a:off x="10658232" y="372888"/>
                <a:ext cx="937080" cy="651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B7E729-8F78-4DD7-BDCC-D5CD296A3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53912" y="368568"/>
                  <a:ext cx="94572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5D01A84-AD73-4935-AD6A-0EB79C5AB2D2}"/>
                    </a:ext>
                  </a:extLst>
                </p14:cNvPr>
                <p14:cNvContentPartPr/>
                <p14:nvPr/>
              </p14:nvContentPartPr>
              <p14:xfrm>
                <a:off x="11727432" y="935928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5D01A84-AD73-4935-AD6A-0EB79C5AB2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23112" y="9316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4B89936-3953-4173-83C9-A582B7D78AEF}"/>
                    </a:ext>
                  </a:extLst>
                </p14:cNvPr>
                <p14:cNvContentPartPr/>
                <p14:nvPr/>
              </p14:nvContentPartPr>
              <p14:xfrm>
                <a:off x="11773872" y="1007928"/>
                <a:ext cx="12960" cy="111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4B89936-3953-4173-83C9-A582B7D78A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69552" y="1003608"/>
                  <a:ext cx="21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8D3AC5C-7E6E-4D65-9ECE-CFB9360B6290}"/>
                    </a:ext>
                  </a:extLst>
                </p14:cNvPr>
                <p14:cNvContentPartPr/>
                <p14:nvPr/>
              </p14:nvContentPartPr>
              <p14:xfrm>
                <a:off x="11687832" y="964368"/>
                <a:ext cx="190440" cy="172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8D3AC5C-7E6E-4D65-9ECE-CFB9360B629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83512" y="960048"/>
                  <a:ext cx="19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73F7BCF-DEE9-430C-8D1A-6BD0C1C349CA}"/>
                    </a:ext>
                  </a:extLst>
                </p14:cNvPr>
                <p14:cNvContentPartPr/>
                <p14:nvPr/>
              </p14:nvContentPartPr>
              <p14:xfrm>
                <a:off x="11080872" y="714168"/>
                <a:ext cx="9360" cy="188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73F7BCF-DEE9-430C-8D1A-6BD0C1C349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76552" y="709848"/>
                  <a:ext cx="18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D0680E3-EBBF-4A19-BA0E-A0DA8DA2AB10}"/>
                    </a:ext>
                  </a:extLst>
                </p14:cNvPr>
                <p14:cNvContentPartPr/>
                <p14:nvPr/>
              </p14:nvContentPartPr>
              <p14:xfrm>
                <a:off x="11058192" y="1112688"/>
                <a:ext cx="30240" cy="129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D0680E3-EBBF-4A19-BA0E-A0DA8DA2AB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53872" y="1108368"/>
                  <a:ext cx="38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571646-8046-4698-941E-580C9E9039DA}"/>
                    </a:ext>
                  </a:extLst>
                </p14:cNvPr>
                <p14:cNvContentPartPr/>
                <p14:nvPr/>
              </p14:nvContentPartPr>
              <p14:xfrm>
                <a:off x="10181952" y="713448"/>
                <a:ext cx="303480" cy="41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571646-8046-4698-941E-580C9E9039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77632" y="709128"/>
                  <a:ext cx="31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9CC7FB-180B-4B94-9511-F7BF7E882F9B}"/>
                    </a:ext>
                  </a:extLst>
                </p14:cNvPr>
                <p14:cNvContentPartPr/>
                <p14:nvPr/>
              </p14:nvContentPartPr>
              <p14:xfrm>
                <a:off x="10889712" y="664128"/>
                <a:ext cx="239760" cy="21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9CC7FB-180B-4B94-9511-F7BF7E882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85392" y="659808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50F2488-E5EF-4924-BE30-A77F1EA70EFD}"/>
                    </a:ext>
                  </a:extLst>
                </p14:cNvPr>
                <p14:cNvContentPartPr/>
                <p14:nvPr/>
              </p14:nvContentPartPr>
              <p14:xfrm>
                <a:off x="9796032" y="710928"/>
                <a:ext cx="162720" cy="84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50F2488-E5EF-4924-BE30-A77F1EA70E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1712" y="706608"/>
                  <a:ext cx="171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706A4CA-9CB2-4298-A3A3-B59066C9BB14}"/>
                    </a:ext>
                  </a:extLst>
                </p14:cNvPr>
                <p14:cNvContentPartPr/>
                <p14:nvPr/>
              </p14:nvContentPartPr>
              <p14:xfrm>
                <a:off x="10000512" y="678168"/>
                <a:ext cx="134280" cy="108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706A4CA-9CB2-4298-A3A3-B59066C9BB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96192" y="673848"/>
                  <a:ext cx="14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0C9ABD-9CA0-4F75-9D73-AA5B46F60EE9}"/>
                    </a:ext>
                  </a:extLst>
                </p14:cNvPr>
                <p14:cNvContentPartPr/>
                <p14:nvPr/>
              </p14:nvContentPartPr>
              <p14:xfrm>
                <a:off x="10200672" y="565488"/>
                <a:ext cx="165600" cy="3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0C9ABD-9CA0-4F75-9D73-AA5B46F60E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96352" y="561168"/>
                  <a:ext cx="174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66966E6-8379-4DF8-B2B7-591F022441CE}"/>
                    </a:ext>
                  </a:extLst>
                </p14:cNvPr>
                <p14:cNvContentPartPr/>
                <p14:nvPr/>
              </p14:nvContentPartPr>
              <p14:xfrm>
                <a:off x="10511712" y="529128"/>
                <a:ext cx="183960" cy="3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66966E6-8379-4DF8-B2B7-591F022441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07392" y="524808"/>
                  <a:ext cx="19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6713306-A342-4B3C-8701-917CC7FAFBD2}"/>
                    </a:ext>
                  </a:extLst>
                </p14:cNvPr>
                <p14:cNvContentPartPr/>
                <p14:nvPr/>
              </p14:nvContentPartPr>
              <p14:xfrm>
                <a:off x="10910592" y="527688"/>
                <a:ext cx="371160" cy="8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6713306-A342-4B3C-8701-917CC7FAFB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06272" y="523368"/>
                  <a:ext cx="379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3BE31CF-074C-4484-992B-E49F4BD94D3D}"/>
                    </a:ext>
                  </a:extLst>
                </p14:cNvPr>
                <p14:cNvContentPartPr/>
                <p14:nvPr/>
              </p14:nvContentPartPr>
              <p14:xfrm>
                <a:off x="9834192" y="462528"/>
                <a:ext cx="187200" cy="106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3BE31CF-074C-4484-992B-E49F4BD94D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29872" y="458208"/>
                  <a:ext cx="195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7CB35D-775B-4007-AA49-0605762DF74A}"/>
                    </a:ext>
                  </a:extLst>
                </p14:cNvPr>
                <p14:cNvContentPartPr/>
                <p14:nvPr/>
              </p14:nvContentPartPr>
              <p14:xfrm>
                <a:off x="9813312" y="559008"/>
                <a:ext cx="234720" cy="42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7CB35D-775B-4007-AA49-0605762DF7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08992" y="554688"/>
                  <a:ext cx="243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73F7F3B-A483-42D2-B739-C3C9D7D6455B}"/>
                    </a:ext>
                  </a:extLst>
                </p14:cNvPr>
                <p14:cNvContentPartPr/>
                <p14:nvPr/>
              </p14:nvContentPartPr>
              <p14:xfrm>
                <a:off x="11107872" y="763848"/>
                <a:ext cx="1440" cy="238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73F7F3B-A483-42D2-B739-C3C9D7D645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3552" y="759528"/>
                  <a:ext cx="10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2C7EB6-43DE-4F80-ACAC-F62BFD56A833}"/>
                    </a:ext>
                  </a:extLst>
                </p14:cNvPr>
                <p14:cNvContentPartPr/>
                <p14:nvPr/>
              </p14:nvContentPartPr>
              <p14:xfrm>
                <a:off x="11084112" y="1273608"/>
                <a:ext cx="7560" cy="78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2C7EB6-43DE-4F80-ACAC-F62BFD56A8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79792" y="1269288"/>
                  <a:ext cx="16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B6D19-BB5B-48A2-9011-090AD2119BFE}"/>
                    </a:ext>
                  </a:extLst>
                </p14:cNvPr>
                <p14:cNvContentPartPr/>
                <p14:nvPr/>
              </p14:nvContentPartPr>
              <p14:xfrm>
                <a:off x="11039472" y="1592568"/>
                <a:ext cx="125640" cy="176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B6D19-BB5B-48A2-9011-090AD2119B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35152" y="1588248"/>
                  <a:ext cx="13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7649B23-731A-4E69-8904-BC452BE8FF7F}"/>
                    </a:ext>
                  </a:extLst>
                </p14:cNvPr>
                <p14:cNvContentPartPr/>
                <p14:nvPr/>
              </p14:nvContentPartPr>
              <p14:xfrm>
                <a:off x="11175552" y="1528128"/>
                <a:ext cx="138600" cy="117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7649B23-731A-4E69-8904-BC452BE8FF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71232" y="1523808"/>
                  <a:ext cx="147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74754F8-1C5E-4D27-80DF-14245DA320AD}"/>
                    </a:ext>
                  </a:extLst>
                </p14:cNvPr>
                <p14:cNvContentPartPr/>
                <p14:nvPr/>
              </p14:nvContentPartPr>
              <p14:xfrm>
                <a:off x="10921032" y="552168"/>
                <a:ext cx="6120" cy="146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74754F8-1C5E-4D27-80DF-14245DA320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16712" y="547848"/>
                  <a:ext cx="14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BF5928-5469-46F0-90CA-6DE31A1F902B}"/>
                    </a:ext>
                  </a:extLst>
                </p14:cNvPr>
                <p14:cNvContentPartPr/>
                <p14:nvPr/>
              </p14:nvContentPartPr>
              <p14:xfrm>
                <a:off x="10881792" y="793368"/>
                <a:ext cx="25920" cy="219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BF5928-5469-46F0-90CA-6DE31A1F90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77472" y="789048"/>
                  <a:ext cx="34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14382D6-89B3-4708-86CD-4315F884A88A}"/>
                    </a:ext>
                  </a:extLst>
                </p14:cNvPr>
                <p14:cNvContentPartPr/>
                <p14:nvPr/>
              </p14:nvContentPartPr>
              <p14:xfrm>
                <a:off x="10851912" y="1108368"/>
                <a:ext cx="20880" cy="326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14382D6-89B3-4708-86CD-4315F884A8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47592" y="1104048"/>
                  <a:ext cx="29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207EF71-C365-4A48-BB04-7DC13F479D87}"/>
                    </a:ext>
                  </a:extLst>
                </p14:cNvPr>
                <p14:cNvContentPartPr/>
                <p14:nvPr/>
              </p14:nvContentPartPr>
              <p14:xfrm>
                <a:off x="10796832" y="1592928"/>
                <a:ext cx="85320" cy="184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207EF71-C365-4A48-BB04-7DC13F479D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92512" y="1588608"/>
                  <a:ext cx="93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B461D4-A574-4E6B-B2DA-81456B092165}"/>
                    </a:ext>
                  </a:extLst>
                </p14:cNvPr>
                <p14:cNvContentPartPr/>
                <p14:nvPr/>
              </p14:nvContentPartPr>
              <p14:xfrm>
                <a:off x="10888992" y="1744848"/>
                <a:ext cx="81720" cy="108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B461D4-A574-4E6B-B2DA-81456B0921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4672" y="1740528"/>
                  <a:ext cx="90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AAFFDC-12D1-4FC4-B5E5-11A041588F6D}"/>
                    </a:ext>
                  </a:extLst>
                </p14:cNvPr>
                <p14:cNvContentPartPr/>
                <p14:nvPr/>
              </p14:nvContentPartPr>
              <p14:xfrm>
                <a:off x="10856232" y="1881648"/>
                <a:ext cx="137520" cy="25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AAFFDC-12D1-4FC4-B5E5-11A041588F6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51912" y="1877328"/>
                  <a:ext cx="14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22B508-9BEA-4D7C-ADC6-DCA098086C23}"/>
                    </a:ext>
                  </a:extLst>
                </p14:cNvPr>
                <p14:cNvContentPartPr/>
                <p14:nvPr/>
              </p14:nvContentPartPr>
              <p14:xfrm>
                <a:off x="10723032" y="1970568"/>
                <a:ext cx="11160" cy="169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22B508-9BEA-4D7C-ADC6-DCA098086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8712" y="1966248"/>
                  <a:ext cx="19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1819F0E-74CD-42D1-9F0E-CCAD016A1E63}"/>
                    </a:ext>
                  </a:extLst>
                </p14:cNvPr>
                <p14:cNvContentPartPr/>
                <p14:nvPr/>
              </p14:nvContentPartPr>
              <p14:xfrm>
                <a:off x="10753272" y="2038968"/>
                <a:ext cx="422640" cy="16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1819F0E-74CD-42D1-9F0E-CCAD016A1E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48952" y="2034648"/>
                  <a:ext cx="43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EABDF53-DFCD-450F-8763-770E0DA8BE99}"/>
                    </a:ext>
                  </a:extLst>
                </p14:cNvPr>
                <p14:cNvContentPartPr/>
                <p14:nvPr/>
              </p14:nvContentPartPr>
              <p14:xfrm>
                <a:off x="11152152" y="1986408"/>
                <a:ext cx="24480" cy="124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EABDF53-DFCD-450F-8763-770E0DA8BE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47832" y="1982088"/>
                  <a:ext cx="3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7B4F59-02E8-4EFF-89FD-BAEEAB07AE2B}"/>
                    </a:ext>
                  </a:extLst>
                </p14:cNvPr>
                <p14:cNvContentPartPr/>
                <p14:nvPr/>
              </p14:nvContentPartPr>
              <p14:xfrm>
                <a:off x="10723032" y="2164968"/>
                <a:ext cx="207360" cy="268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7B4F59-02E8-4EFF-89FD-BAEEAB07AE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18712" y="2160648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A2265B-21B7-4603-A5DB-676FBDF648E3}"/>
                    </a:ext>
                  </a:extLst>
                </p14:cNvPr>
                <p14:cNvContentPartPr/>
                <p14:nvPr/>
              </p14:nvContentPartPr>
              <p14:xfrm>
                <a:off x="10750032" y="2341728"/>
                <a:ext cx="194400" cy="75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A2265B-21B7-4603-A5DB-676FBDF648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45712" y="2337408"/>
                  <a:ext cx="203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DB1A7A8-587C-44E1-9F16-BC9FDB2671CA}"/>
                    </a:ext>
                  </a:extLst>
                </p14:cNvPr>
                <p14:cNvContentPartPr/>
                <p14:nvPr/>
              </p14:nvContentPartPr>
              <p14:xfrm>
                <a:off x="10955592" y="2196648"/>
                <a:ext cx="166320" cy="186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DB1A7A8-587C-44E1-9F16-BC9FDB2671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51272" y="2192328"/>
                  <a:ext cx="174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53DF74-FA95-49BC-B525-6D0F3799BB69}"/>
                    </a:ext>
                  </a:extLst>
                </p14:cNvPr>
                <p14:cNvContentPartPr/>
                <p14:nvPr/>
              </p14:nvContentPartPr>
              <p14:xfrm>
                <a:off x="11195352" y="2267208"/>
                <a:ext cx="102600" cy="23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53DF74-FA95-49BC-B525-6D0F3799BB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91032" y="2262888"/>
                  <a:ext cx="111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AA410D-4F59-44BD-8D50-3A4235308FCF}"/>
                    </a:ext>
                  </a:extLst>
                </p14:cNvPr>
                <p14:cNvContentPartPr/>
                <p14:nvPr/>
              </p14:nvContentPartPr>
              <p14:xfrm>
                <a:off x="11215512" y="2317968"/>
                <a:ext cx="78840" cy="12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AA410D-4F59-44BD-8D50-3A4235308FC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11192" y="2313648"/>
                  <a:ext cx="87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9BC2E80-6C83-4662-A925-7355455B2786}"/>
                    </a:ext>
                  </a:extLst>
                </p14:cNvPr>
                <p14:cNvContentPartPr/>
                <p14:nvPr/>
              </p14:nvContentPartPr>
              <p14:xfrm>
                <a:off x="11128752" y="2293848"/>
                <a:ext cx="24480" cy="78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9BC2E80-6C83-4662-A925-7355455B27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24432" y="2289528"/>
                  <a:ext cx="33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7CAF6A7-11C9-446B-B96A-6DB5B5AACE37}"/>
                    </a:ext>
                  </a:extLst>
                </p14:cNvPr>
                <p14:cNvContentPartPr/>
                <p14:nvPr/>
              </p14:nvContentPartPr>
              <p14:xfrm>
                <a:off x="11402712" y="2223288"/>
                <a:ext cx="162000" cy="84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7CAF6A7-11C9-446B-B96A-6DB5B5AACE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98392" y="2218968"/>
                  <a:ext cx="170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7EFCE9A-DDFD-4F0C-A0C6-254687735AB1}"/>
                    </a:ext>
                  </a:extLst>
                </p14:cNvPr>
                <p14:cNvContentPartPr/>
                <p14:nvPr/>
              </p14:nvContentPartPr>
              <p14:xfrm>
                <a:off x="11578392" y="2202408"/>
                <a:ext cx="190440" cy="88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7EFCE9A-DDFD-4F0C-A0C6-254687735AB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74072" y="2198088"/>
                  <a:ext cx="199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D111551-D614-4C39-80FD-598D0690412A}"/>
                    </a:ext>
                  </a:extLst>
                </p14:cNvPr>
                <p14:cNvContentPartPr/>
                <p14:nvPr/>
              </p14:nvContentPartPr>
              <p14:xfrm>
                <a:off x="11752632" y="2226528"/>
                <a:ext cx="74160" cy="145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D111551-D614-4C39-80FD-598D069041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48312" y="2222208"/>
                  <a:ext cx="82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F1909C-6135-437C-964C-D2533AAF2C70}"/>
                    </a:ext>
                  </a:extLst>
                </p14:cNvPr>
                <p14:cNvContentPartPr/>
                <p14:nvPr/>
              </p14:nvContentPartPr>
              <p14:xfrm>
                <a:off x="11858112" y="2151288"/>
                <a:ext cx="54720" cy="136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F1909C-6135-437C-964C-D2533AAF2C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3792" y="2146968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B911A61-BF23-43CA-98DD-A178D31677D5}"/>
                    </a:ext>
                  </a:extLst>
                </p14:cNvPr>
                <p14:cNvContentPartPr/>
                <p14:nvPr/>
              </p14:nvContentPartPr>
              <p14:xfrm>
                <a:off x="11881152" y="2219328"/>
                <a:ext cx="119520" cy="196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B911A61-BF23-43CA-98DD-A178D31677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76832" y="2215008"/>
                  <a:ext cx="128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C6DA14-E5FD-49D4-9337-236B8CA07154}"/>
                    </a:ext>
                  </a:extLst>
                </p14:cNvPr>
                <p14:cNvContentPartPr/>
                <p14:nvPr/>
              </p14:nvContentPartPr>
              <p14:xfrm>
                <a:off x="12031272" y="2237328"/>
                <a:ext cx="54720" cy="10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C6DA14-E5FD-49D4-9337-236B8CA071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026952" y="2233008"/>
                  <a:ext cx="63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D1B04C-496B-4CBB-A1B9-6B710B074FF0}"/>
                    </a:ext>
                  </a:extLst>
                </p14:cNvPr>
                <p14:cNvContentPartPr/>
                <p14:nvPr/>
              </p14:nvContentPartPr>
              <p14:xfrm>
                <a:off x="11460672" y="2494368"/>
                <a:ext cx="140040" cy="66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D1B04C-496B-4CBB-A1B9-6B710B074F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56352" y="2490048"/>
                  <a:ext cx="148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E1C6DE7-D41C-4A88-89C6-4AF0BE9AEB76}"/>
                    </a:ext>
                  </a:extLst>
                </p14:cNvPr>
                <p14:cNvContentPartPr/>
                <p14:nvPr/>
              </p14:nvContentPartPr>
              <p14:xfrm>
                <a:off x="11615112" y="2408328"/>
                <a:ext cx="323640" cy="163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E1C6DE7-D41C-4A88-89C6-4AF0BE9AEB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10792" y="2404008"/>
                  <a:ext cx="332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591FAFA-734C-4555-BE07-76129667AD30}"/>
                    </a:ext>
                  </a:extLst>
                </p14:cNvPr>
                <p14:cNvContentPartPr/>
                <p14:nvPr/>
              </p14:nvContentPartPr>
              <p14:xfrm>
                <a:off x="8008632" y="1711728"/>
                <a:ext cx="108000" cy="138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591FAFA-734C-4555-BE07-76129667AD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04312" y="1707408"/>
                  <a:ext cx="11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43195A2-B153-4722-8572-40BF7DE48C86}"/>
                    </a:ext>
                  </a:extLst>
                </p14:cNvPr>
                <p14:cNvContentPartPr/>
                <p14:nvPr/>
              </p14:nvContentPartPr>
              <p14:xfrm>
                <a:off x="8160192" y="1745208"/>
                <a:ext cx="354600" cy="86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43195A2-B153-4722-8572-40BF7DE48C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55872" y="1740888"/>
                  <a:ext cx="363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D1CD5CB-85A8-45FC-BB76-37A3BD8C4D5E}"/>
                    </a:ext>
                  </a:extLst>
                </p14:cNvPr>
                <p14:cNvContentPartPr/>
                <p14:nvPr/>
              </p14:nvContentPartPr>
              <p14:xfrm>
                <a:off x="8510472" y="1609128"/>
                <a:ext cx="441000" cy="18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D1CD5CB-85A8-45FC-BB76-37A3BD8C4D5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06152" y="1604808"/>
                  <a:ext cx="449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F304945-BABC-48CA-9B5A-13FA7B55E549}"/>
                    </a:ext>
                  </a:extLst>
                </p14:cNvPr>
                <p14:cNvContentPartPr/>
                <p14:nvPr/>
              </p14:nvContentPartPr>
              <p14:xfrm>
                <a:off x="8791632" y="1569528"/>
                <a:ext cx="23040" cy="21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F304945-BABC-48CA-9B5A-13FA7B55E5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87312" y="1565208"/>
                  <a:ext cx="3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999CCF5-AE80-4182-BE6E-A23F446A078F}"/>
                    </a:ext>
                  </a:extLst>
                </p14:cNvPr>
                <p14:cNvContentPartPr/>
                <p14:nvPr/>
              </p14:nvContentPartPr>
              <p14:xfrm>
                <a:off x="7439472" y="2582208"/>
                <a:ext cx="101520" cy="234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999CCF5-AE80-4182-BE6E-A23F446A07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35152" y="2577888"/>
                  <a:ext cx="110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B6B5912-68CB-4688-8145-5FB1C5620F8B}"/>
                    </a:ext>
                  </a:extLst>
                </p14:cNvPr>
                <p14:cNvContentPartPr/>
                <p14:nvPr/>
              </p14:nvContentPartPr>
              <p14:xfrm>
                <a:off x="7553592" y="2599128"/>
                <a:ext cx="77400" cy="91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B6B5912-68CB-4688-8145-5FB1C5620F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48912" y="2594808"/>
                  <a:ext cx="86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6A94676-7F1F-4BE7-AB76-A9B5011AE1A5}"/>
                    </a:ext>
                  </a:extLst>
                </p14:cNvPr>
                <p14:cNvContentPartPr/>
                <p14:nvPr/>
              </p14:nvContentPartPr>
              <p14:xfrm>
                <a:off x="7660512" y="2578968"/>
                <a:ext cx="75960" cy="89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6A94676-7F1F-4BE7-AB76-A9B5011AE1A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56192" y="2574648"/>
                  <a:ext cx="84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D8AE8A-C229-4452-9516-E6B0B223B1D8}"/>
                    </a:ext>
                  </a:extLst>
                </p14:cNvPr>
                <p14:cNvContentPartPr/>
                <p14:nvPr/>
              </p14:nvContentPartPr>
              <p14:xfrm>
                <a:off x="7787232" y="2564928"/>
                <a:ext cx="20880" cy="96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D8AE8A-C229-4452-9516-E6B0B223B1D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82912" y="2560608"/>
                  <a:ext cx="29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64823A2-5580-4A71-A7BD-BDCB5ECBB969}"/>
                    </a:ext>
                  </a:extLst>
                </p14:cNvPr>
                <p14:cNvContentPartPr/>
                <p14:nvPr/>
              </p14:nvContentPartPr>
              <p14:xfrm>
                <a:off x="7870392" y="2411568"/>
                <a:ext cx="167040" cy="219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64823A2-5580-4A71-A7BD-BDCB5ECBB9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66072" y="2407248"/>
                  <a:ext cx="175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17770E-57A1-491D-A6CC-D9C506D3DF2E}"/>
                    </a:ext>
                  </a:extLst>
                </p14:cNvPr>
                <p14:cNvContentPartPr/>
                <p14:nvPr/>
              </p14:nvContentPartPr>
              <p14:xfrm>
                <a:off x="7990632" y="2512008"/>
                <a:ext cx="28800" cy="128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17770E-57A1-491D-A6CC-D9C506D3DF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86312" y="2507688"/>
                  <a:ext cx="3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8A29BA-F8EC-43A3-8089-9BA0B4526CDE}"/>
                    </a:ext>
                  </a:extLst>
                </p14:cNvPr>
                <p14:cNvContentPartPr/>
                <p14:nvPr/>
              </p14:nvContentPartPr>
              <p14:xfrm>
                <a:off x="8035272" y="2506608"/>
                <a:ext cx="230400" cy="121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8A29BA-F8EC-43A3-8089-9BA0B4526C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30952" y="2502288"/>
                  <a:ext cx="23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D97389C-CCF8-46EB-8B15-241F4214A8CF}"/>
                    </a:ext>
                  </a:extLst>
                </p14:cNvPr>
                <p14:cNvContentPartPr/>
                <p14:nvPr/>
              </p14:nvContentPartPr>
              <p14:xfrm>
                <a:off x="8062992" y="2382768"/>
                <a:ext cx="360" cy="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D97389C-CCF8-46EB-8B15-241F4214A8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58672" y="23784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31C8D4-4061-4E7B-B80B-F1AF73F3AD90}"/>
                    </a:ext>
                  </a:extLst>
                </p14:cNvPr>
                <p14:cNvContentPartPr/>
                <p14:nvPr/>
              </p14:nvContentPartPr>
              <p14:xfrm>
                <a:off x="7759152" y="2352888"/>
                <a:ext cx="61200" cy="26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31C8D4-4061-4E7B-B80B-F1AF73F3AD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54832" y="2348568"/>
                  <a:ext cx="6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AD13AB-6D72-4DD8-A68F-3D1BF8ED3B0C}"/>
                    </a:ext>
                  </a:extLst>
                </p14:cNvPr>
                <p14:cNvContentPartPr/>
                <p14:nvPr/>
              </p14:nvContentPartPr>
              <p14:xfrm>
                <a:off x="8689752" y="2580768"/>
                <a:ext cx="218880" cy="29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AD13AB-6D72-4DD8-A68F-3D1BF8ED3B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85432" y="2576448"/>
                  <a:ext cx="227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600E332-BECE-40A6-8AE9-553F60E7C22D}"/>
                    </a:ext>
                  </a:extLst>
                </p14:cNvPr>
                <p14:cNvContentPartPr/>
                <p14:nvPr/>
              </p14:nvContentPartPr>
              <p14:xfrm>
                <a:off x="8552952" y="2517048"/>
                <a:ext cx="245880" cy="150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600E332-BECE-40A6-8AE9-553F60E7C22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48632" y="2512728"/>
                  <a:ext cx="254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CBB6450-25B3-4DF1-87AD-A0721679D70E}"/>
                    </a:ext>
                  </a:extLst>
                </p14:cNvPr>
                <p14:cNvContentPartPr/>
                <p14:nvPr/>
              </p14:nvContentPartPr>
              <p14:xfrm>
                <a:off x="9090792" y="2569248"/>
                <a:ext cx="737640" cy="269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CBB6450-25B3-4DF1-87AD-A0721679D7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86472" y="2564928"/>
                  <a:ext cx="746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85D3A69-19B3-49A9-9163-36EEA866C145}"/>
                    </a:ext>
                  </a:extLst>
                </p14:cNvPr>
                <p14:cNvContentPartPr/>
                <p14:nvPr/>
              </p14:nvContentPartPr>
              <p14:xfrm>
                <a:off x="9843192" y="2621448"/>
                <a:ext cx="224640" cy="98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85D3A69-19B3-49A9-9163-36EEA866C1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38872" y="2617128"/>
                  <a:ext cx="23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080ADB6-F9E0-48C5-97D1-49BC47089499}"/>
                    </a:ext>
                  </a:extLst>
                </p14:cNvPr>
                <p14:cNvContentPartPr/>
                <p14:nvPr/>
              </p14:nvContentPartPr>
              <p14:xfrm>
                <a:off x="10105632" y="2560608"/>
                <a:ext cx="390600" cy="201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080ADB6-F9E0-48C5-97D1-49BC470894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01312" y="2556288"/>
                  <a:ext cx="399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C561342-EF74-4D1B-9D34-ECB1092F0854}"/>
                    </a:ext>
                  </a:extLst>
                </p14:cNvPr>
                <p14:cNvContentPartPr/>
                <p14:nvPr/>
              </p14:nvContentPartPr>
              <p14:xfrm>
                <a:off x="10490832" y="2588688"/>
                <a:ext cx="15480" cy="5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C561342-EF74-4D1B-9D34-ECB1092F08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86512" y="2584368"/>
                  <a:ext cx="24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C8B4614-34B0-48E7-AF0A-F016B7DA76AB}"/>
                    </a:ext>
                  </a:extLst>
                </p14:cNvPr>
                <p14:cNvContentPartPr/>
                <p14:nvPr/>
              </p14:nvContentPartPr>
              <p14:xfrm>
                <a:off x="10523592" y="2666088"/>
                <a:ext cx="235800" cy="11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C8B4614-34B0-48E7-AF0A-F016B7DA76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9272" y="2661768"/>
                  <a:ext cx="244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812551-DBB5-4367-AB70-EF365E2D50EF}"/>
                    </a:ext>
                  </a:extLst>
                </p14:cNvPr>
                <p14:cNvContentPartPr/>
                <p14:nvPr/>
              </p14:nvContentPartPr>
              <p14:xfrm>
                <a:off x="10363392" y="2967768"/>
                <a:ext cx="185760" cy="105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812551-DBB5-4367-AB70-EF365E2D50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59072" y="2963448"/>
                  <a:ext cx="19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438CDE9-4A93-4A31-878D-28CF3207B206}"/>
                    </a:ext>
                  </a:extLst>
                </p14:cNvPr>
                <p14:cNvContentPartPr/>
                <p14:nvPr/>
              </p14:nvContentPartPr>
              <p14:xfrm>
                <a:off x="10584072" y="2926008"/>
                <a:ext cx="360" cy="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438CDE9-4A93-4A31-878D-28CF3207B2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79752" y="29216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48033A-5A00-40C2-B2F4-286B439182A5}"/>
                    </a:ext>
                  </a:extLst>
                </p14:cNvPr>
                <p14:cNvContentPartPr/>
                <p14:nvPr/>
              </p14:nvContentPartPr>
              <p14:xfrm>
                <a:off x="10598832" y="2952288"/>
                <a:ext cx="172440" cy="106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48033A-5A00-40C2-B2F4-286B439182A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4512" y="2947968"/>
                  <a:ext cx="181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7FAB3D-C394-4EAA-8CD3-04174265BB13}"/>
                    </a:ext>
                  </a:extLst>
                </p14:cNvPr>
                <p14:cNvContentPartPr/>
                <p14:nvPr/>
              </p14:nvContentPartPr>
              <p14:xfrm>
                <a:off x="10938312" y="2937888"/>
                <a:ext cx="155880" cy="235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7FAB3D-C394-4EAA-8CD3-04174265BB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33992" y="2933568"/>
                  <a:ext cx="164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C830221-EF91-433F-A9F6-38997EC0040E}"/>
                    </a:ext>
                  </a:extLst>
                </p14:cNvPr>
                <p14:cNvContentPartPr/>
                <p14:nvPr/>
              </p14:nvContentPartPr>
              <p14:xfrm>
                <a:off x="11119032" y="2897568"/>
                <a:ext cx="203760" cy="99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C830221-EF91-433F-A9F6-38997EC0040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14712" y="2893248"/>
                  <a:ext cx="212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DC02DA-575D-4CFB-8767-86BD39CF4415}"/>
                    </a:ext>
                  </a:extLst>
                </p14:cNvPr>
                <p14:cNvContentPartPr/>
                <p14:nvPr/>
              </p14:nvContentPartPr>
              <p14:xfrm>
                <a:off x="11316312" y="2828808"/>
                <a:ext cx="179640" cy="235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DC02DA-575D-4CFB-8767-86BD39CF441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11992" y="2824488"/>
                  <a:ext cx="188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BC4CE24-DBD9-4845-A7A3-C9D592A71951}"/>
                    </a:ext>
                  </a:extLst>
                </p14:cNvPr>
                <p14:cNvContentPartPr/>
                <p14:nvPr/>
              </p14:nvContentPartPr>
              <p14:xfrm>
                <a:off x="11481192" y="2886048"/>
                <a:ext cx="84600" cy="86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BC4CE24-DBD9-4845-A7A3-C9D592A7195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76872" y="2881728"/>
                  <a:ext cx="9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A45D4B5-53F9-4CE5-987D-365D9DF08D6C}"/>
                    </a:ext>
                  </a:extLst>
                </p14:cNvPr>
                <p14:cNvContentPartPr/>
                <p14:nvPr/>
              </p14:nvContentPartPr>
              <p14:xfrm>
                <a:off x="11590272" y="2806848"/>
                <a:ext cx="114120" cy="172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A45D4B5-53F9-4CE5-987D-365D9DF08D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85952" y="2802528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F6037F9-EBC7-4393-A720-BDE49BC1E2D0}"/>
                    </a:ext>
                  </a:extLst>
                </p14:cNvPr>
                <p14:cNvContentPartPr/>
                <p14:nvPr/>
              </p14:nvContentPartPr>
              <p14:xfrm>
                <a:off x="10390752" y="3247128"/>
                <a:ext cx="104400" cy="135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F6037F9-EBC7-4393-A720-BDE49BC1E2D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86432" y="3242808"/>
                  <a:ext cx="11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8CE2C5-D8FC-4F9C-8C9F-61F4FE9BECB6}"/>
                    </a:ext>
                  </a:extLst>
                </p14:cNvPr>
                <p14:cNvContentPartPr/>
                <p14:nvPr/>
              </p14:nvContentPartPr>
              <p14:xfrm>
                <a:off x="10522872" y="3268008"/>
                <a:ext cx="127800" cy="97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8CE2C5-D8FC-4F9C-8C9F-61F4FE9BECB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18552" y="3263688"/>
                  <a:ext cx="136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FC78F8-C5E5-4D48-A10E-8CB2A66D35E4}"/>
                    </a:ext>
                  </a:extLst>
                </p14:cNvPr>
                <p14:cNvContentPartPr/>
                <p14:nvPr/>
              </p14:nvContentPartPr>
              <p14:xfrm>
                <a:off x="10664352" y="3201048"/>
                <a:ext cx="97200" cy="166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FC78F8-C5E5-4D48-A10E-8CB2A66D35E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60032" y="3196728"/>
                  <a:ext cx="105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D8A8E9-7A53-45CD-AB2E-809FC688C75A}"/>
                    </a:ext>
                  </a:extLst>
                </p14:cNvPr>
                <p14:cNvContentPartPr/>
                <p14:nvPr/>
              </p14:nvContentPartPr>
              <p14:xfrm>
                <a:off x="10779912" y="3282048"/>
                <a:ext cx="95400" cy="110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D8A8E9-7A53-45CD-AB2E-809FC688C75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75592" y="3277728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2198C05-3536-4588-93AE-6AB0B5238436}"/>
                    </a:ext>
                  </a:extLst>
                </p14:cNvPr>
                <p14:cNvContentPartPr/>
                <p14:nvPr/>
              </p14:nvContentPartPr>
              <p14:xfrm>
                <a:off x="10912752" y="3171528"/>
                <a:ext cx="136440" cy="188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2198C05-3536-4588-93AE-6AB0B52384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08432" y="3167208"/>
                  <a:ext cx="14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D2F0D52-70D2-4B29-833C-A8E71FDCE278}"/>
                    </a:ext>
                  </a:extLst>
                </p14:cNvPr>
                <p14:cNvContentPartPr/>
                <p14:nvPr/>
              </p14:nvContentPartPr>
              <p14:xfrm>
                <a:off x="11076912" y="3144168"/>
                <a:ext cx="170280" cy="1965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D2F0D52-70D2-4B29-833C-A8E71FDCE2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72592" y="3139848"/>
                  <a:ext cx="178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9907998-1D5C-4C6C-A9DF-65CFB79DFC9D}"/>
                    </a:ext>
                  </a:extLst>
                </p14:cNvPr>
                <p14:cNvContentPartPr/>
                <p14:nvPr/>
              </p14:nvContentPartPr>
              <p14:xfrm>
                <a:off x="11328192" y="3229848"/>
                <a:ext cx="36360" cy="39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9907998-1D5C-4C6C-A9DF-65CFB79DFC9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23872" y="3225528"/>
                  <a:ext cx="45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2A46CC1-D52B-4FF4-AADE-DA07F7C99506}"/>
                    </a:ext>
                  </a:extLst>
                </p14:cNvPr>
                <p14:cNvContentPartPr/>
                <p14:nvPr/>
              </p14:nvContentPartPr>
              <p14:xfrm>
                <a:off x="11323512" y="3146328"/>
                <a:ext cx="158760" cy="171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2A46CC1-D52B-4FF4-AADE-DA07F7C995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19192" y="3142008"/>
                  <a:ext cx="167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A6C27B9-9E24-40FE-AC40-9B9A2B69F1DF}"/>
                    </a:ext>
                  </a:extLst>
                </p14:cNvPr>
                <p14:cNvContentPartPr/>
                <p14:nvPr/>
              </p14:nvContentPartPr>
              <p14:xfrm>
                <a:off x="11497752" y="3186648"/>
                <a:ext cx="92520" cy="119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A6C27B9-9E24-40FE-AC40-9B9A2B69F1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93432" y="3182328"/>
                  <a:ext cx="101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A013BB9-A544-45A7-B9FF-A607B96D38E9}"/>
                    </a:ext>
                  </a:extLst>
                </p14:cNvPr>
                <p14:cNvContentPartPr/>
                <p14:nvPr/>
              </p14:nvContentPartPr>
              <p14:xfrm>
                <a:off x="11050992" y="3080088"/>
                <a:ext cx="11520" cy="22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A013BB9-A544-45A7-B9FF-A607B96D38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46672" y="3075768"/>
                  <a:ext cx="20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121288-BC0E-4C3C-96D9-62BD01A0E059}"/>
                    </a:ext>
                  </a:extLst>
                </p14:cNvPr>
                <p14:cNvContentPartPr/>
                <p14:nvPr/>
              </p14:nvContentPartPr>
              <p14:xfrm>
                <a:off x="10396152" y="3568968"/>
                <a:ext cx="117720" cy="75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121288-BC0E-4C3C-96D9-62BD01A0E0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91832" y="3564648"/>
                  <a:ext cx="126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C4FCE0-1C2F-4A9F-B421-00307273A8F4}"/>
                    </a:ext>
                  </a:extLst>
                </p14:cNvPr>
                <p14:cNvContentPartPr/>
                <p14:nvPr/>
              </p14:nvContentPartPr>
              <p14:xfrm>
                <a:off x="10569672" y="3579408"/>
                <a:ext cx="111960" cy="103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C4FCE0-1C2F-4A9F-B421-00307273A8F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65352" y="3575088"/>
                  <a:ext cx="120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8387306-5AFC-4593-A339-4A919FF5EE10}"/>
                    </a:ext>
                  </a:extLst>
                </p14:cNvPr>
                <p14:cNvContentPartPr/>
                <p14:nvPr/>
              </p14:nvContentPartPr>
              <p14:xfrm>
                <a:off x="10650672" y="3590928"/>
                <a:ext cx="71640" cy="62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8387306-5AFC-4593-A339-4A919FF5EE1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46352" y="3586608"/>
                  <a:ext cx="80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C75D9FF-F7CC-4586-8245-39A9E89796E2}"/>
                    </a:ext>
                  </a:extLst>
                </p14:cNvPr>
                <p14:cNvContentPartPr/>
                <p14:nvPr/>
              </p14:nvContentPartPr>
              <p14:xfrm>
                <a:off x="10737792" y="3570048"/>
                <a:ext cx="89280" cy="98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C75D9FF-F7CC-4586-8245-39A9E89796E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33472" y="3565728"/>
                  <a:ext cx="97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2066374-79B1-486A-8F59-EF7FB65FBCBD}"/>
                    </a:ext>
                  </a:extLst>
                </p14:cNvPr>
                <p14:cNvContentPartPr/>
                <p14:nvPr/>
              </p14:nvContentPartPr>
              <p14:xfrm>
                <a:off x="10843632" y="3564648"/>
                <a:ext cx="96120" cy="88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2066374-79B1-486A-8F59-EF7FB65FBCB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39312" y="3560328"/>
                  <a:ext cx="104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7FC57DB-24BE-4932-9BE6-606853E9475C}"/>
                    </a:ext>
                  </a:extLst>
                </p14:cNvPr>
                <p14:cNvContentPartPr/>
                <p14:nvPr/>
              </p14:nvContentPartPr>
              <p14:xfrm>
                <a:off x="11004552" y="3598488"/>
                <a:ext cx="96840" cy="18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7FC57DB-24BE-4932-9BE6-606853E947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00232" y="3594168"/>
                  <a:ext cx="10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A19DA66-6775-4691-AF5C-68F16929847C}"/>
                    </a:ext>
                  </a:extLst>
                </p14:cNvPr>
                <p14:cNvContentPartPr/>
                <p14:nvPr/>
              </p14:nvContentPartPr>
              <p14:xfrm>
                <a:off x="11137032" y="3497688"/>
                <a:ext cx="149760" cy="155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A19DA66-6775-4691-AF5C-68F16929847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32712" y="3493368"/>
                  <a:ext cx="15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7EA3ED9-1DDC-4389-97A0-DDC653944B68}"/>
                    </a:ext>
                  </a:extLst>
                </p14:cNvPr>
                <p14:cNvContentPartPr/>
                <p14:nvPr/>
              </p14:nvContentPartPr>
              <p14:xfrm>
                <a:off x="11241432" y="3431808"/>
                <a:ext cx="152280" cy="212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7EA3ED9-1DDC-4389-97A0-DDC653944B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37112" y="3427488"/>
                  <a:ext cx="160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3650A08-FDF7-4F32-853A-6D0DC040074D}"/>
                    </a:ext>
                  </a:extLst>
                </p14:cNvPr>
                <p14:cNvContentPartPr/>
                <p14:nvPr/>
              </p14:nvContentPartPr>
              <p14:xfrm>
                <a:off x="11367792" y="3526488"/>
                <a:ext cx="102600" cy="89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3650A08-FDF7-4F32-853A-6D0DC04007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63472" y="3522168"/>
                  <a:ext cx="11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7DA4085-C8E0-4FB6-8464-6E48B95A179D}"/>
                    </a:ext>
                  </a:extLst>
                </p14:cNvPr>
                <p14:cNvContentPartPr/>
                <p14:nvPr/>
              </p14:nvContentPartPr>
              <p14:xfrm>
                <a:off x="11463552" y="3517128"/>
                <a:ext cx="106560" cy="116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7DA4085-C8E0-4FB6-8464-6E48B95A17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459232" y="3512808"/>
                  <a:ext cx="115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66DDE25-5B93-4D60-9578-1FD8ED2EA627}"/>
                    </a:ext>
                  </a:extLst>
                </p14:cNvPr>
                <p14:cNvContentPartPr/>
                <p14:nvPr/>
              </p14:nvContentPartPr>
              <p14:xfrm>
                <a:off x="11555352" y="3392928"/>
                <a:ext cx="121680" cy="213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66DDE25-5B93-4D60-9578-1FD8ED2EA62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551032" y="3388608"/>
                  <a:ext cx="13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03C46F8-4CBB-4DBF-95A9-01CE6C5DA72A}"/>
                    </a:ext>
                  </a:extLst>
                </p14:cNvPr>
                <p14:cNvContentPartPr/>
                <p14:nvPr/>
              </p14:nvContentPartPr>
              <p14:xfrm>
                <a:off x="11695032" y="3445848"/>
                <a:ext cx="15120" cy="32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03C46F8-4CBB-4DBF-95A9-01CE6C5DA72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90712" y="3441528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1D1EBBA-5CF2-4C38-967A-096523EF46CF}"/>
                    </a:ext>
                  </a:extLst>
                </p14:cNvPr>
                <p14:cNvContentPartPr/>
                <p14:nvPr/>
              </p14:nvContentPartPr>
              <p14:xfrm>
                <a:off x="11678832" y="3517128"/>
                <a:ext cx="111600" cy="73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1D1EBBA-5CF2-4C38-967A-096523EF46C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674512" y="3512808"/>
                  <a:ext cx="120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71AF1DF-C656-49F3-85FB-F8437B6DE14C}"/>
                    </a:ext>
                  </a:extLst>
                </p14:cNvPr>
                <p14:cNvContentPartPr/>
                <p14:nvPr/>
              </p14:nvContentPartPr>
              <p14:xfrm>
                <a:off x="11818512" y="3438288"/>
                <a:ext cx="168120" cy="153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71AF1DF-C656-49F3-85FB-F8437B6DE14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814192" y="3433968"/>
                  <a:ext cx="17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CF8C0A8-6667-46CB-B2DB-598D35F8A5E9}"/>
                    </a:ext>
                  </a:extLst>
                </p14:cNvPr>
                <p14:cNvContentPartPr/>
                <p14:nvPr/>
              </p14:nvContentPartPr>
              <p14:xfrm>
                <a:off x="11977632" y="3495168"/>
                <a:ext cx="102240" cy="66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CF8C0A8-6667-46CB-B2DB-598D35F8A5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973312" y="3490848"/>
                  <a:ext cx="110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D3847AF-D32B-4CEA-993D-8609CAE80AC2}"/>
                    </a:ext>
                  </a:extLst>
                </p14:cNvPr>
                <p14:cNvContentPartPr/>
                <p14:nvPr/>
              </p14:nvContentPartPr>
              <p14:xfrm>
                <a:off x="11979792" y="3377088"/>
                <a:ext cx="360" cy="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D3847AF-D32B-4CEA-993D-8609CAE80A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975472" y="33727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7847E22-EEBF-4246-B702-C60A88450673}"/>
              </a:ext>
            </a:extLst>
          </p:cNvPr>
          <p:cNvGrpSpPr/>
          <p:nvPr/>
        </p:nvGrpSpPr>
        <p:grpSpPr>
          <a:xfrm>
            <a:off x="5084352" y="3583368"/>
            <a:ext cx="1393920" cy="209160"/>
            <a:chOff x="5084352" y="3583368"/>
            <a:chExt cx="139392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BE4BED6-E846-42CC-B307-F82A3AD7934F}"/>
                    </a:ext>
                  </a:extLst>
                </p14:cNvPr>
                <p14:cNvContentPartPr/>
                <p14:nvPr/>
              </p14:nvContentPartPr>
              <p14:xfrm>
                <a:off x="5084352" y="3643128"/>
                <a:ext cx="182520" cy="149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BE4BED6-E846-42CC-B307-F82A3AD793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80032" y="3638808"/>
                  <a:ext cx="19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4F99BF8-AAD5-4C84-9D5B-7DE2B2013E2A}"/>
                    </a:ext>
                  </a:extLst>
                </p14:cNvPr>
                <p14:cNvContentPartPr/>
                <p14:nvPr/>
              </p14:nvContentPartPr>
              <p14:xfrm>
                <a:off x="5317272" y="3675528"/>
                <a:ext cx="393120" cy="102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4F99BF8-AAD5-4C84-9D5B-7DE2B2013E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12952" y="3671208"/>
                  <a:ext cx="401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4385B37-16D8-42DE-99B4-63D6BC933D17}"/>
                    </a:ext>
                  </a:extLst>
                </p14:cNvPr>
                <p14:cNvContentPartPr/>
                <p14:nvPr/>
              </p14:nvContentPartPr>
              <p14:xfrm>
                <a:off x="5767992" y="3583368"/>
                <a:ext cx="360000" cy="155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4385B37-16D8-42DE-99B4-63D6BC933D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63672" y="3579048"/>
                  <a:ext cx="368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A197FF2-D9A1-4992-BC9D-0A9C0A11643D}"/>
                    </a:ext>
                  </a:extLst>
                </p14:cNvPr>
                <p14:cNvContentPartPr/>
                <p14:nvPr/>
              </p14:nvContentPartPr>
              <p14:xfrm>
                <a:off x="6134472" y="3594528"/>
                <a:ext cx="360" cy="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A197FF2-D9A1-4992-BC9D-0A9C0A1164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30152" y="35902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C4E514-8AC5-47B2-AAE3-60C9655ACE68}"/>
                    </a:ext>
                  </a:extLst>
                </p14:cNvPr>
                <p14:cNvContentPartPr/>
                <p14:nvPr/>
              </p14:nvContentPartPr>
              <p14:xfrm>
                <a:off x="6171912" y="3617928"/>
                <a:ext cx="306360" cy="130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C4E514-8AC5-47B2-AAE3-60C9655ACE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67592" y="3613608"/>
                  <a:ext cx="3150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5574EF0-81FC-44B6-B13F-790A50B7308E}"/>
                  </a:ext>
                </a:extLst>
              </p14:cNvPr>
              <p14:cNvContentPartPr/>
              <p14:nvPr/>
            </p14:nvContentPartPr>
            <p14:xfrm>
              <a:off x="6335712" y="5235048"/>
              <a:ext cx="124560" cy="3088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5574EF0-81FC-44B6-B13F-790A50B7308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331392" y="5230728"/>
                <a:ext cx="13320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C4E3854-BB48-4899-B14D-F8B6A7A94D41}"/>
              </a:ext>
            </a:extLst>
          </p:cNvPr>
          <p:cNvGrpSpPr/>
          <p:nvPr/>
        </p:nvGrpSpPr>
        <p:grpSpPr>
          <a:xfrm>
            <a:off x="6489792" y="5124528"/>
            <a:ext cx="754920" cy="265320"/>
            <a:chOff x="6489792" y="5124528"/>
            <a:chExt cx="75492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E9E0245-96C8-43D0-8F4F-FCC4D6044383}"/>
                    </a:ext>
                  </a:extLst>
                </p14:cNvPr>
                <p14:cNvContentPartPr/>
                <p14:nvPr/>
              </p14:nvContentPartPr>
              <p14:xfrm>
                <a:off x="6489792" y="5280048"/>
                <a:ext cx="85680" cy="88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E9E0245-96C8-43D0-8F4F-FCC4D604438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85472" y="5275728"/>
                  <a:ext cx="94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55ADD91-9E17-4E66-BA6C-E637F0661988}"/>
                    </a:ext>
                  </a:extLst>
                </p14:cNvPr>
                <p14:cNvContentPartPr/>
                <p14:nvPr/>
              </p14:nvContentPartPr>
              <p14:xfrm>
                <a:off x="6607152" y="5251968"/>
                <a:ext cx="107280" cy="137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55ADD91-9E17-4E66-BA6C-E637F06619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02832" y="5247648"/>
                  <a:ext cx="115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25FDB58-5EAD-4C7D-9422-3194BFE7C614}"/>
                    </a:ext>
                  </a:extLst>
                </p14:cNvPr>
                <p14:cNvContentPartPr/>
                <p14:nvPr/>
              </p14:nvContentPartPr>
              <p14:xfrm>
                <a:off x="6754392" y="5270328"/>
                <a:ext cx="25200" cy="86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25FDB58-5EAD-4C7D-9422-3194BFE7C61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50072" y="5266008"/>
                  <a:ext cx="33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70A1F89-A782-4E3E-AD71-CEE9E06312B0}"/>
                    </a:ext>
                  </a:extLst>
                </p14:cNvPr>
                <p14:cNvContentPartPr/>
                <p14:nvPr/>
              </p14:nvContentPartPr>
              <p14:xfrm>
                <a:off x="6801192" y="5144688"/>
                <a:ext cx="121680" cy="191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70A1F89-A782-4E3E-AD71-CEE9E06312B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96872" y="5140368"/>
                  <a:ext cx="130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893201-C148-4B7E-84B8-2EE04E793FCD}"/>
                    </a:ext>
                  </a:extLst>
                </p14:cNvPr>
                <p14:cNvContentPartPr/>
                <p14:nvPr/>
              </p14:nvContentPartPr>
              <p14:xfrm>
                <a:off x="6765552" y="5124528"/>
                <a:ext cx="24120" cy="7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893201-C148-4B7E-84B8-2EE04E793F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61232" y="5120208"/>
                  <a:ext cx="32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FECD05D-983E-41C6-B806-8D692D498E47}"/>
                    </a:ext>
                  </a:extLst>
                </p14:cNvPr>
                <p14:cNvContentPartPr/>
                <p14:nvPr/>
              </p14:nvContentPartPr>
              <p14:xfrm>
                <a:off x="6946992" y="5215608"/>
                <a:ext cx="15120" cy="114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FECD05D-983E-41C6-B806-8D692D498E4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42672" y="5211288"/>
                  <a:ext cx="2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1D62379-BEBF-4136-9655-2FC45D7C6C8E}"/>
                    </a:ext>
                  </a:extLst>
                </p14:cNvPr>
                <p14:cNvContentPartPr/>
                <p14:nvPr/>
              </p14:nvContentPartPr>
              <p14:xfrm>
                <a:off x="6983712" y="5217768"/>
                <a:ext cx="261000" cy="127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1D62379-BEBF-4136-9655-2FC45D7C6C8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79392" y="5213448"/>
                  <a:ext cx="26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35768AD-BA35-4646-902B-DD23303E9FA9}"/>
                    </a:ext>
                  </a:extLst>
                </p14:cNvPr>
                <p14:cNvContentPartPr/>
                <p14:nvPr/>
              </p14:nvContentPartPr>
              <p14:xfrm>
                <a:off x="6991272" y="5137848"/>
                <a:ext cx="360" cy="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35768AD-BA35-4646-902B-DD23303E9F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86952" y="51335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30E4DE97-66F0-4DCD-A11D-3DBEF77E9057}"/>
              </a:ext>
            </a:extLst>
          </p:cNvPr>
          <p:cNvGrpSpPr/>
          <p:nvPr/>
        </p:nvGrpSpPr>
        <p:grpSpPr>
          <a:xfrm>
            <a:off x="3409992" y="4783968"/>
            <a:ext cx="2999520" cy="151200"/>
            <a:chOff x="3409992" y="4783968"/>
            <a:chExt cx="299952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1CCAB0-2708-4057-9EC2-E4EEB19866F1}"/>
                    </a:ext>
                  </a:extLst>
                </p14:cNvPr>
                <p14:cNvContentPartPr/>
                <p14:nvPr/>
              </p14:nvContentPartPr>
              <p14:xfrm>
                <a:off x="3436272" y="4783968"/>
                <a:ext cx="342000" cy="59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1CCAB0-2708-4057-9EC2-E4EEB19866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1952" y="4779648"/>
                  <a:ext cx="350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8ADEFBC-F810-4249-AC0A-BCB4D988A5CA}"/>
                    </a:ext>
                  </a:extLst>
                </p14:cNvPr>
                <p14:cNvContentPartPr/>
                <p14:nvPr/>
              </p14:nvContentPartPr>
              <p14:xfrm>
                <a:off x="3409992" y="4844448"/>
                <a:ext cx="2999520" cy="90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8ADEFBC-F810-4249-AC0A-BCB4D988A5C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05672" y="4840128"/>
                  <a:ext cx="300816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84EE733-B157-44D0-8056-76C9950A8B74}"/>
                  </a:ext>
                </a:extLst>
              </p14:cNvPr>
              <p14:cNvContentPartPr/>
              <p14:nvPr/>
            </p14:nvContentPartPr>
            <p14:xfrm>
              <a:off x="777672" y="4416768"/>
              <a:ext cx="3594240" cy="1278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84EE733-B157-44D0-8056-76C9950A8B7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73352" y="4412448"/>
                <a:ext cx="360288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 aggregates gives deeper insight in general connectionsGesamtzusammenhängen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But we loose information of important 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93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USA/EU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</a:rPr>
              <a:t>What impact is the erratic economic policy of the current US administration having on the global economy?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Economic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2024 -0,2%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2024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2,2%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Germany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in 2024 2,7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is 2,15% on September 2025.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2024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and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Coal power plants </a:t>
            </a:r>
            <a:r>
              <a:rPr lang="de-DE" altLang="de-DE" sz="2177" dirty="0" err="1">
                <a:solidFill>
                  <a:srgbClr val="000000"/>
                </a:solidFill>
              </a:rPr>
              <a:t>are</a:t>
            </a:r>
            <a:r>
              <a:rPr lang="de-DE" altLang="de-DE" sz="2177" dirty="0">
                <a:solidFill>
                  <a:srgbClr val="000000"/>
                </a:solidFill>
              </a:rPr>
              <a:t> planned to </a:t>
            </a:r>
            <a:r>
              <a:rPr lang="de-DE" altLang="de-DE" sz="2177" dirty="0" err="1">
                <a:solidFill>
                  <a:srgbClr val="000000"/>
                </a:solidFill>
              </a:rPr>
              <a:t>be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in 2038.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started</a:t>
            </a:r>
            <a:r>
              <a:rPr lang="de-DE" altLang="de-DE" sz="2177" dirty="0">
                <a:solidFill>
                  <a:srgbClr val="000000"/>
                </a:solidFill>
              </a:rPr>
              <a:t> to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2022. In 2025 a </a:t>
            </a:r>
            <a:r>
              <a:rPr lang="de-DE" altLang="de-DE" sz="2177" dirty="0" err="1">
                <a:solidFill>
                  <a:srgbClr val="000000"/>
                </a:solidFill>
              </a:rPr>
              <a:t>second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opened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The </a:t>
            </a:r>
            <a:r>
              <a:rPr lang="de-DE" altLang="de-DE" sz="2400" dirty="0" err="1">
                <a:solidFill>
                  <a:srgbClr val="000000"/>
                </a:solidFill>
              </a:rPr>
              <a:t>french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physician</a:t>
            </a:r>
            <a:r>
              <a:rPr lang="de-DE" altLang="de-DE" sz="2400" dirty="0">
                <a:solidFill>
                  <a:srgbClr val="000000"/>
                </a:solidFill>
              </a:rPr>
              <a:t>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(1694-1774) compared the blood circulation with economic developments and visualized the interdependencies in his Tableau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Economique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productive (P):	agricultural sector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(E):	Noble man and clergy man (land owners)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(H):			Trade (merchants) and manufacturing 									(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artisians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) sector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20454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1826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H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40070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Ausgangslage: P </a:t>
            </a:r>
            <a:r>
              <a:rPr lang="de-DE" sz="2400" dirty="0" err="1">
                <a:solidFill>
                  <a:srgbClr val="000000"/>
                </a:solidFill>
              </a:rPr>
              <a:t>produced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valued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with</a:t>
            </a:r>
            <a:r>
              <a:rPr lang="de-DE" sz="2400" dirty="0">
                <a:solidFill>
                  <a:srgbClr val="000000"/>
                </a:solidFill>
              </a:rPr>
              <a:t> 5MU (</a:t>
            </a:r>
            <a:r>
              <a:rPr lang="de-DE" sz="2400" dirty="0" err="1">
                <a:solidFill>
                  <a:srgbClr val="000000"/>
                </a:solidFill>
              </a:rPr>
              <a:t>monetary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units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Own </a:t>
            </a:r>
            <a:r>
              <a:rPr lang="de-DE" sz="2400" dirty="0" err="1">
                <a:solidFill>
                  <a:srgbClr val="000000"/>
                </a:solidFill>
              </a:rPr>
              <a:t>consumption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Buying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manufactored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Rent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land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Illustrate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circular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flow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 in </a:t>
            </a:r>
            <a:r>
              <a:rPr lang="de-DE" sz="2400" dirty="0" err="1">
                <a:solidFill>
                  <a:srgbClr val="000000"/>
                </a:solidFill>
              </a:rPr>
              <a:t>accout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matrix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graphics</a:t>
            </a:r>
            <a:r>
              <a:rPr lang="de-DE" sz="2400" dirty="0">
                <a:solidFill>
                  <a:srgbClr val="000000"/>
                </a:solidFill>
              </a:rPr>
              <a:t> form. </a:t>
            </a:r>
            <a:r>
              <a:rPr lang="de-DE" sz="2400" dirty="0" err="1">
                <a:solidFill>
                  <a:srgbClr val="000000"/>
                </a:solidFill>
              </a:rPr>
              <a:t>Which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assumption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needed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3994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55137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In/Out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4 </a:t>
            </a:r>
            <a:r>
              <a:rPr lang="de-DE" sz="2177" dirty="0" err="1">
                <a:solidFill>
                  <a:srgbClr val="000000"/>
                </a:solidFill>
              </a:rPr>
              <a:t>Sectors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Households (H), Government (G), Enterprises (E), Overseas 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76083" y="3708278"/>
            <a:ext cx="323979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 dirty="0">
                <a:solidFill>
                  <a:srgbClr val="000000"/>
                </a:solidFill>
              </a:rPr>
              <a:t>National accounts provide information to </a:t>
            </a:r>
            <a:r>
              <a:rPr lang="en-US" altLang="de-DE" sz="2540" dirty="0" err="1">
                <a:solidFill>
                  <a:srgbClr val="000000"/>
                </a:solidFill>
              </a:rPr>
              <a:t>analyse</a:t>
            </a:r>
            <a:r>
              <a:rPr lang="en-US" altLang="de-DE" sz="2540" dirty="0">
                <a:solidFill>
                  <a:srgbClr val="000000"/>
                </a:solidFill>
              </a:rPr>
              <a:t>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Information, Forecast, international </a:t>
            </a:r>
            <a:r>
              <a:rPr lang="de-DE" altLang="de-DE" sz="2540" dirty="0" err="1">
                <a:solidFill>
                  <a:srgbClr val="000000"/>
                </a:solidFill>
              </a:rPr>
              <a:t>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 err="1">
                <a:solidFill>
                  <a:srgbClr val="000000"/>
                </a:solidFill>
              </a:rPr>
              <a:t>Since</a:t>
            </a:r>
            <a:r>
              <a:rPr lang="de-DE" altLang="de-DE" sz="2540" dirty="0">
                <a:solidFill>
                  <a:srgbClr val="000000"/>
                </a:solidFill>
              </a:rPr>
              <a:t> 1995 NAS </a:t>
            </a:r>
            <a:r>
              <a:rPr lang="de-DE" altLang="de-DE" sz="2540" dirty="0" err="1">
                <a:solidFill>
                  <a:srgbClr val="000000"/>
                </a:solidFill>
              </a:rPr>
              <a:t>is</a:t>
            </a:r>
            <a:r>
              <a:rPr lang="de-DE" altLang="de-DE" sz="2540" dirty="0">
                <a:solidFill>
                  <a:srgbClr val="000000"/>
                </a:solidFill>
              </a:rPr>
              <a:t> </a:t>
            </a:r>
            <a:r>
              <a:rPr lang="de-DE" altLang="de-DE" sz="2540" dirty="0" err="1">
                <a:solidFill>
                  <a:srgbClr val="000000"/>
                </a:solidFill>
              </a:rPr>
              <a:t>standardized</a:t>
            </a:r>
            <a:r>
              <a:rPr lang="de-DE" altLang="de-DE" sz="2540" dirty="0">
                <a:solidFill>
                  <a:srgbClr val="000000"/>
                </a:solidFill>
              </a:rPr>
              <a:t> in </a:t>
            </a:r>
            <a:r>
              <a:rPr lang="de-DE" altLang="de-DE" sz="2540" dirty="0" err="1">
                <a:solidFill>
                  <a:srgbClr val="000000"/>
                </a:solidFill>
              </a:rPr>
              <a:t>the</a:t>
            </a:r>
            <a:r>
              <a:rPr lang="de-DE" altLang="de-DE" sz="2540">
                <a:solidFill>
                  <a:srgbClr val="000000"/>
                </a:solidFill>
              </a:rPr>
              <a:t> (</a:t>
            </a:r>
            <a:r>
              <a:rPr lang="en-US" altLang="de-DE" sz="2540" dirty="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Gross </a:t>
            </a:r>
            <a:r>
              <a:rPr lang="de-DE" sz="2540" b="1" dirty="0" err="1"/>
              <a:t>domestic</a:t>
            </a:r>
            <a:r>
              <a:rPr lang="de-DE" sz="2540" b="1" dirty="0"/>
              <a:t> </a:t>
            </a:r>
            <a:r>
              <a:rPr lang="de-DE" sz="2540" b="1" dirty="0" err="1"/>
              <a:t>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4484" y="2003552"/>
            <a:ext cx="6870391" cy="15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Gross domestic product (GDP) is the total market value of all the goods and services produced within a country’s borders in a specific time period (i.e. 1 year) used for final consumption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653193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r>
              <a:rPr lang="de-DE" altLang="de-DE" sz="2177" dirty="0">
                <a:solidFill>
                  <a:srgbClr val="000000"/>
                </a:solidFill>
              </a:rPr>
              <a:t> and </a:t>
            </a:r>
            <a:r>
              <a:rPr lang="de-DE" altLang="de-DE" sz="2177" dirty="0" err="1">
                <a:solidFill>
                  <a:srgbClr val="000000"/>
                </a:solidFill>
              </a:rPr>
              <a:t>services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material and </a:t>
            </a:r>
            <a:r>
              <a:rPr lang="de-DE" altLang="de-DE" sz="2177" dirty="0" err="1">
                <a:solidFill>
                  <a:srgbClr val="000000"/>
                </a:solidFill>
              </a:rPr>
              <a:t>immaterial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3697890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4333" y="4829332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„final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Only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value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added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=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  <a:r>
              <a:rPr lang="de-DE" altLang="de-DE" sz="2177" dirty="0" err="1">
                <a:solidFill>
                  <a:srgbClr val="000000"/>
                </a:solidFill>
              </a:rPr>
              <a:t>Production</a:t>
            </a:r>
            <a:r>
              <a:rPr lang="de-DE" altLang="de-DE" sz="2177" dirty="0">
                <a:solidFill>
                  <a:srgbClr val="000000"/>
                </a:solidFill>
              </a:rPr>
              <a:t> – intermediate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2953878"/>
            <a:ext cx="1024575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	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non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2544584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domestic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r>
              <a:rPr lang="de-DE" altLang="de-DE" sz="2177" dirty="0">
                <a:solidFill>
                  <a:srgbClr val="000000"/>
                </a:solidFill>
              </a:rPr>
              <a:t> =     national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3055504"/>
            <a:ext cx="11797667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 – 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219235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Gross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2024)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F23CF3-ACF4-AF8A-39F7-ABE6F6AE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9349084" cy="334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37558" y="40740"/>
            <a:ext cx="1205444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Gross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+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taxes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subsidies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= GDP 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(Germany 2024)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47F86A-6FBC-345A-45CF-A1436AD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" y="593398"/>
            <a:ext cx="7576966" cy="51787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9DF2A7-EB45-A801-C7CE-459A13C3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77" y="593398"/>
            <a:ext cx="5229763" cy="34364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2024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315BA9-F33A-ECAB-46E7-006CD18A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54691"/>
            <a:ext cx="6001207" cy="3735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A02313-9C37-928A-C847-C347EB23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980" y="858035"/>
            <a:ext cx="3637665" cy="31081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05355B-D081-33B4-254C-A01AED05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12195"/>
            <a:ext cx="8505569" cy="49171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57A72F-E153-A4DE-B35E-7F39F9EA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0914"/>
            <a:ext cx="8379085" cy="45326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Wyplosz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Advanced Macroeconomics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302EC0C-3FC6-4609-BC0A-D6393FA1B4C1}"/>
                  </a:ext>
                </a:extLst>
              </p14:cNvPr>
              <p14:cNvContentPartPr/>
              <p14:nvPr/>
            </p14:nvContentPartPr>
            <p14:xfrm>
              <a:off x="10574712" y="1255608"/>
              <a:ext cx="307080" cy="3456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302EC0C-3FC6-4609-BC0A-D6393FA1B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0392" y="1251288"/>
                <a:ext cx="315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E7FD9F0-BA85-4503-8299-7F6EF9A3506E}"/>
                  </a:ext>
                </a:extLst>
              </p14:cNvPr>
              <p14:cNvContentPartPr/>
              <p14:nvPr/>
            </p14:nvContentPartPr>
            <p14:xfrm>
              <a:off x="85752" y="876168"/>
              <a:ext cx="4567320" cy="13039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E7FD9F0-BA85-4503-8299-7F6EF9A350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2" y="871848"/>
                <a:ext cx="4575960" cy="131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C6ABFB5-D512-4EBB-A4E3-A56F0DE0250B}"/>
              </a:ext>
            </a:extLst>
          </p:cNvPr>
          <p:cNvGrpSpPr/>
          <p:nvPr/>
        </p:nvGrpSpPr>
        <p:grpSpPr>
          <a:xfrm>
            <a:off x="127512" y="485568"/>
            <a:ext cx="11487600" cy="2206080"/>
            <a:chOff x="127512" y="485568"/>
            <a:chExt cx="11487600" cy="22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738FAA9-3202-4F0A-8FBB-C62EF01CD940}"/>
                    </a:ext>
                  </a:extLst>
                </p14:cNvPr>
                <p14:cNvContentPartPr/>
                <p14:nvPr/>
              </p14:nvContentPartPr>
              <p14:xfrm>
                <a:off x="8982072" y="649368"/>
                <a:ext cx="16560" cy="198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738FAA9-3202-4F0A-8FBB-C62EF01CD9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77752" y="645048"/>
                  <a:ext cx="25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C7AB479-4721-4713-9D48-F6E909E63A52}"/>
                    </a:ext>
                  </a:extLst>
                </p14:cNvPr>
                <p14:cNvContentPartPr/>
                <p14:nvPr/>
              </p14:nvContentPartPr>
              <p14:xfrm>
                <a:off x="8984952" y="606168"/>
                <a:ext cx="161640" cy="240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C7AB479-4721-4713-9D48-F6E909E63A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80632" y="601848"/>
                  <a:ext cx="170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E262FBD-E045-4C61-8878-729EE4155D7B}"/>
                    </a:ext>
                  </a:extLst>
                </p14:cNvPr>
                <p14:cNvContentPartPr/>
                <p14:nvPr/>
              </p14:nvContentPartPr>
              <p14:xfrm>
                <a:off x="9197352" y="696168"/>
                <a:ext cx="119880" cy="119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E262FBD-E045-4C61-8878-729EE4155D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3032" y="691848"/>
                  <a:ext cx="12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6685734-4852-419D-8D72-81F48BB08BDA}"/>
                    </a:ext>
                  </a:extLst>
                </p14:cNvPr>
                <p14:cNvContentPartPr/>
                <p14:nvPr/>
              </p14:nvContentPartPr>
              <p14:xfrm>
                <a:off x="9328392" y="712008"/>
                <a:ext cx="81000" cy="84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6685734-4852-419D-8D72-81F48BB08B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24072" y="707688"/>
                  <a:ext cx="89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4201FD-CB76-41E5-8116-3DA5C9C506F2}"/>
                    </a:ext>
                  </a:extLst>
                </p14:cNvPr>
                <p14:cNvContentPartPr/>
                <p14:nvPr/>
              </p14:nvContentPartPr>
              <p14:xfrm>
                <a:off x="9451152" y="710568"/>
                <a:ext cx="120600" cy="111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4201FD-CB76-41E5-8116-3DA5C9C506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46832" y="706248"/>
                  <a:ext cx="129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62B3B8-0FC9-42F3-8FC8-8D740531CDC6}"/>
                    </a:ext>
                  </a:extLst>
                </p14:cNvPr>
                <p14:cNvContentPartPr/>
                <p14:nvPr/>
              </p14:nvContentPartPr>
              <p14:xfrm>
                <a:off x="9638352" y="583848"/>
                <a:ext cx="37800" cy="227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62B3B8-0FC9-42F3-8FC8-8D740531CD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34032" y="579528"/>
                  <a:ext cx="46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42BC2D8-79AD-46E0-BE8A-2B99E73BDF3A}"/>
                    </a:ext>
                  </a:extLst>
                </p14:cNvPr>
                <p14:cNvContentPartPr/>
                <p14:nvPr/>
              </p14:nvContentPartPr>
              <p14:xfrm>
                <a:off x="9696312" y="704448"/>
                <a:ext cx="95040" cy="92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42BC2D8-79AD-46E0-BE8A-2B99E73BDF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91992" y="700128"/>
                  <a:ext cx="103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0266464-CE0C-4194-A3CD-A31AA018C484}"/>
                    </a:ext>
                  </a:extLst>
                </p14:cNvPr>
                <p14:cNvContentPartPr/>
                <p14:nvPr/>
              </p14:nvContentPartPr>
              <p14:xfrm>
                <a:off x="9838152" y="696888"/>
                <a:ext cx="64080" cy="125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0266464-CE0C-4194-A3CD-A31AA018C4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33832" y="692568"/>
                  <a:ext cx="72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F711D54-F472-46BB-B1C1-394E6419877E}"/>
                    </a:ext>
                  </a:extLst>
                </p14:cNvPr>
                <p14:cNvContentPartPr/>
                <p14:nvPr/>
              </p14:nvContentPartPr>
              <p14:xfrm>
                <a:off x="9907272" y="710208"/>
                <a:ext cx="158040" cy="102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F711D54-F472-46BB-B1C1-394E641987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02952" y="705888"/>
                  <a:ext cx="166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9CC003-352B-45CF-90EA-AB4A61563AF0}"/>
                    </a:ext>
                  </a:extLst>
                </p14:cNvPr>
                <p14:cNvContentPartPr/>
                <p14:nvPr/>
              </p14:nvContentPartPr>
              <p14:xfrm>
                <a:off x="10075032" y="591768"/>
                <a:ext cx="13320" cy="53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9CC003-352B-45CF-90EA-AB4A61563A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70712" y="587448"/>
                  <a:ext cx="21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D17D498-D66E-46CE-8B00-12D345755B92}"/>
                    </a:ext>
                  </a:extLst>
                </p14:cNvPr>
                <p14:cNvContentPartPr/>
                <p14:nvPr/>
              </p14:nvContentPartPr>
              <p14:xfrm>
                <a:off x="10147392" y="719928"/>
                <a:ext cx="73080" cy="90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D17D498-D66E-46CE-8B00-12D345755B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43072" y="715608"/>
                  <a:ext cx="81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0DA55B5-5ED8-426D-885A-682FB4136A97}"/>
                    </a:ext>
                  </a:extLst>
                </p14:cNvPr>
                <p14:cNvContentPartPr/>
                <p14:nvPr/>
              </p14:nvContentPartPr>
              <p14:xfrm>
                <a:off x="10307592" y="585648"/>
                <a:ext cx="193680" cy="243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0DA55B5-5ED8-426D-885A-682FB4136A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03272" y="581328"/>
                  <a:ext cx="202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35B6EF-B4E7-4CFD-ABA9-5C5EC422FD73}"/>
                    </a:ext>
                  </a:extLst>
                </p14:cNvPr>
                <p14:cNvContentPartPr/>
                <p14:nvPr/>
              </p14:nvContentPartPr>
              <p14:xfrm>
                <a:off x="10739232" y="620568"/>
                <a:ext cx="509040" cy="140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35B6EF-B4E7-4CFD-ABA9-5C5EC422FD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4912" y="616248"/>
                  <a:ext cx="517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38B2E8-4D2B-419F-B147-4081BC3BD560}"/>
                    </a:ext>
                  </a:extLst>
                </p14:cNvPr>
                <p14:cNvContentPartPr/>
                <p14:nvPr/>
              </p14:nvContentPartPr>
              <p14:xfrm>
                <a:off x="11133792" y="485568"/>
                <a:ext cx="6120" cy="24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38B2E8-4D2B-419F-B147-4081BC3BD5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29472" y="481248"/>
                  <a:ext cx="1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6E3014D-2E9D-410E-A9A2-08C1C9234FA6}"/>
                    </a:ext>
                  </a:extLst>
                </p14:cNvPr>
                <p14:cNvContentPartPr/>
                <p14:nvPr/>
              </p14:nvContentPartPr>
              <p14:xfrm>
                <a:off x="9586872" y="1069128"/>
                <a:ext cx="143640" cy="1330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6E3014D-2E9D-410E-A9A2-08C1C9234F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82552" y="1064808"/>
                  <a:ext cx="152280" cy="13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81B9C2-793B-4DF8-A502-C3E83C9EE067}"/>
                    </a:ext>
                  </a:extLst>
                </p14:cNvPr>
                <p14:cNvContentPartPr/>
                <p14:nvPr/>
              </p14:nvContentPartPr>
              <p14:xfrm>
                <a:off x="9370872" y="2256048"/>
                <a:ext cx="2102400" cy="30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81B9C2-793B-4DF8-A502-C3E83C9EE0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66552" y="2251728"/>
                  <a:ext cx="211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84832FC-3364-4FF1-87D3-B5F788EA2B1F}"/>
                    </a:ext>
                  </a:extLst>
                </p14:cNvPr>
                <p14:cNvContentPartPr/>
                <p14:nvPr/>
              </p14:nvContentPartPr>
              <p14:xfrm>
                <a:off x="11476512" y="2162088"/>
                <a:ext cx="138600" cy="199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84832FC-3364-4FF1-87D3-B5F788EA2B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72192" y="2157768"/>
                  <a:ext cx="147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A36AE1A-C430-4FE4-A0C5-030A5E059699}"/>
                    </a:ext>
                  </a:extLst>
                </p14:cNvPr>
                <p14:cNvContentPartPr/>
                <p14:nvPr/>
              </p14:nvContentPartPr>
              <p14:xfrm>
                <a:off x="9574632" y="853848"/>
                <a:ext cx="288720" cy="265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A36AE1A-C430-4FE4-A0C5-030A5E0596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70312" y="849528"/>
                  <a:ext cx="297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98CA89C-FA4A-477E-A6FC-933BFABE7E2C}"/>
                    </a:ext>
                  </a:extLst>
                </p14:cNvPr>
                <p14:cNvContentPartPr/>
                <p14:nvPr/>
              </p14:nvContentPartPr>
              <p14:xfrm>
                <a:off x="9378072" y="917208"/>
                <a:ext cx="129240" cy="249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98CA89C-FA4A-477E-A6FC-933BFABE7E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73752" y="912888"/>
                  <a:ext cx="137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3B6568-D43F-4902-B1D9-E6A2F7E3EF1F}"/>
                    </a:ext>
                  </a:extLst>
                </p14:cNvPr>
                <p14:cNvContentPartPr/>
                <p14:nvPr/>
              </p14:nvContentPartPr>
              <p14:xfrm>
                <a:off x="11289312" y="2474568"/>
                <a:ext cx="202680" cy="192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3B6568-D43F-4902-B1D9-E6A2F7E3EF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84992" y="2470248"/>
                  <a:ext cx="21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7EBAC77-97EB-4F53-AA75-5DC10BD0C3E2}"/>
                    </a:ext>
                  </a:extLst>
                </p14:cNvPr>
                <p14:cNvContentPartPr/>
                <p14:nvPr/>
              </p14:nvContentPartPr>
              <p14:xfrm>
                <a:off x="11376792" y="2494008"/>
                <a:ext cx="165600" cy="129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7EBAC77-97EB-4F53-AA75-5DC10BD0C3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72472" y="2489688"/>
                  <a:ext cx="174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D17304-7B1E-4420-B3B8-C31CF8AAB9F0}"/>
                    </a:ext>
                  </a:extLst>
                </p14:cNvPr>
                <p14:cNvContentPartPr/>
                <p14:nvPr/>
              </p14:nvContentPartPr>
              <p14:xfrm>
                <a:off x="10108512" y="1177488"/>
                <a:ext cx="1069560" cy="823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D17304-7B1E-4420-B3B8-C31CF8AAB9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04192" y="1173168"/>
                  <a:ext cx="107820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05BE4D3-AA4A-4511-BF1A-878E29973468}"/>
                    </a:ext>
                  </a:extLst>
                </p14:cNvPr>
                <p14:cNvContentPartPr/>
                <p14:nvPr/>
              </p14:nvContentPartPr>
              <p14:xfrm>
                <a:off x="11356272" y="952848"/>
                <a:ext cx="140760" cy="176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05BE4D3-AA4A-4511-BF1A-878E299734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51952" y="948528"/>
                  <a:ext cx="149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BD2E14-5D9B-485B-90B5-3202A3BB31BB}"/>
                    </a:ext>
                  </a:extLst>
                </p14:cNvPr>
                <p14:cNvContentPartPr/>
                <p14:nvPr/>
              </p14:nvContentPartPr>
              <p14:xfrm>
                <a:off x="10371312" y="1047888"/>
                <a:ext cx="773280" cy="852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BD2E14-5D9B-485B-90B5-3202A3BB31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66992" y="1043568"/>
                  <a:ext cx="78192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E89A2A-8E51-4796-B805-E182AB659E6C}"/>
                    </a:ext>
                  </a:extLst>
                </p14:cNvPr>
                <p14:cNvContentPartPr/>
                <p14:nvPr/>
              </p14:nvContentPartPr>
              <p14:xfrm>
                <a:off x="11429712" y="1826928"/>
                <a:ext cx="16560" cy="138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E89A2A-8E51-4796-B805-E182AB659E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25392" y="1822608"/>
                  <a:ext cx="25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136A25-2A06-4033-9CB1-0D67AB823454}"/>
                    </a:ext>
                  </a:extLst>
                </p14:cNvPr>
                <p14:cNvContentPartPr/>
                <p14:nvPr/>
              </p14:nvContentPartPr>
              <p14:xfrm>
                <a:off x="11332512" y="1793448"/>
                <a:ext cx="236520" cy="165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136A25-2A06-4033-9CB1-0D67AB8234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28192" y="1789128"/>
                  <a:ext cx="245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AB22AC2-98AA-4F90-BA58-4366ADFD68A4}"/>
                    </a:ext>
                  </a:extLst>
                </p14:cNvPr>
                <p14:cNvContentPartPr/>
                <p14:nvPr/>
              </p14:nvContentPartPr>
              <p14:xfrm>
                <a:off x="9718272" y="1428048"/>
                <a:ext cx="282240" cy="38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AB22AC2-98AA-4F90-BA58-4366ADFD68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13952" y="1423728"/>
                  <a:ext cx="290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0825A5E-6F28-47B2-B12E-353392875D3E}"/>
                    </a:ext>
                  </a:extLst>
                </p14:cNvPr>
                <p14:cNvContentPartPr/>
                <p14:nvPr/>
              </p14:nvContentPartPr>
              <p14:xfrm>
                <a:off x="10387152" y="1440648"/>
                <a:ext cx="306360" cy="30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0825A5E-6F28-47B2-B12E-353392875D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82832" y="1436328"/>
                  <a:ext cx="315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778A947-5911-4F25-A2FB-C56AB808B3FA}"/>
                    </a:ext>
                  </a:extLst>
                </p14:cNvPr>
                <p14:cNvContentPartPr/>
                <p14:nvPr/>
              </p14:nvContentPartPr>
              <p14:xfrm>
                <a:off x="10702512" y="1549008"/>
                <a:ext cx="33840" cy="629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778A947-5911-4F25-A2FB-C56AB808B3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98192" y="1544688"/>
                  <a:ext cx="424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AD4ED7-1FCC-4C12-B7E4-2E2F5B54095A}"/>
                    </a:ext>
                  </a:extLst>
                </p14:cNvPr>
                <p14:cNvContentPartPr/>
                <p14:nvPr/>
              </p14:nvContentPartPr>
              <p14:xfrm>
                <a:off x="10667592" y="2438928"/>
                <a:ext cx="104760" cy="173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AD4ED7-1FCC-4C12-B7E4-2E2F5B5409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63272" y="2434608"/>
                  <a:ext cx="113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B7A22D-DB76-41BE-9041-1AC7129E4BFF}"/>
                    </a:ext>
                  </a:extLst>
                </p14:cNvPr>
                <p14:cNvContentPartPr/>
                <p14:nvPr/>
              </p14:nvContentPartPr>
              <p14:xfrm>
                <a:off x="10664352" y="2467728"/>
                <a:ext cx="153720" cy="40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B7A22D-DB76-41BE-9041-1AC7129E4B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60032" y="2463408"/>
                  <a:ext cx="162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C33AF4-FA27-4FC5-ADB8-99306337D8F9}"/>
                    </a:ext>
                  </a:extLst>
                </p14:cNvPr>
                <p14:cNvContentPartPr/>
                <p14:nvPr/>
              </p14:nvContentPartPr>
              <p14:xfrm>
                <a:off x="10850472" y="2351088"/>
                <a:ext cx="103680" cy="11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C33AF4-FA27-4FC5-ADB8-99306337D8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46152" y="2346768"/>
                  <a:ext cx="112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3DDAAE-92FA-4D0F-A2EE-DB7908AA67F3}"/>
                    </a:ext>
                  </a:extLst>
                </p14:cNvPr>
                <p14:cNvContentPartPr/>
                <p14:nvPr/>
              </p14:nvContentPartPr>
              <p14:xfrm>
                <a:off x="9300312" y="1438848"/>
                <a:ext cx="119880" cy="211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3DDAAE-92FA-4D0F-A2EE-DB7908AA67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95992" y="1434528"/>
                  <a:ext cx="128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563D60-BE36-4B7A-8D1A-C7D32A60058E}"/>
                    </a:ext>
                  </a:extLst>
                </p14:cNvPr>
                <p14:cNvContentPartPr/>
                <p14:nvPr/>
              </p14:nvContentPartPr>
              <p14:xfrm>
                <a:off x="9436032" y="1366488"/>
                <a:ext cx="125280" cy="115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563D60-BE36-4B7A-8D1A-C7D32A6005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31712" y="1362168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70E01E0-32A5-4762-928A-8EEEA78899F7}"/>
                    </a:ext>
                  </a:extLst>
                </p14:cNvPr>
                <p14:cNvContentPartPr/>
                <p14:nvPr/>
              </p14:nvContentPartPr>
              <p14:xfrm>
                <a:off x="127512" y="2135808"/>
                <a:ext cx="4916880" cy="555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70E01E0-32A5-4762-928A-8EEEA78899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192" y="2131488"/>
                  <a:ext cx="492552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D0515A4-6534-4B2D-AF93-4CE67EBD08E4}"/>
                  </a:ext>
                </a:extLst>
              </p14:cNvPr>
              <p14:cNvContentPartPr/>
              <p14:nvPr/>
            </p14:nvContentPartPr>
            <p14:xfrm>
              <a:off x="166392" y="2525328"/>
              <a:ext cx="2719800" cy="7124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D0515A4-6534-4B2D-AF93-4CE67EBD08E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2072" y="2521008"/>
                <a:ext cx="272844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0A26022-D583-4885-A563-5DA50264FD66}"/>
                  </a:ext>
                </a:extLst>
              </p14:cNvPr>
              <p14:cNvContentPartPr/>
              <p14:nvPr/>
            </p14:nvContentPartPr>
            <p14:xfrm>
              <a:off x="90072" y="366048"/>
              <a:ext cx="3584520" cy="712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0A26022-D583-4885-A563-5DA50264FD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752" y="361728"/>
                <a:ext cx="35931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64B40A7-7698-4DF1-A9DC-CC4ACAC154D5}"/>
                  </a:ext>
                </a:extLst>
              </p14:cNvPr>
              <p14:cNvContentPartPr/>
              <p14:nvPr/>
            </p14:nvContentPartPr>
            <p14:xfrm>
              <a:off x="63072" y="3140928"/>
              <a:ext cx="6091920" cy="6631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64B40A7-7698-4DF1-A9DC-CC4ACAC154D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752" y="3136608"/>
                <a:ext cx="61005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12873BB-FD5C-46B8-B531-57AD723E094D}"/>
                  </a:ext>
                </a:extLst>
              </p14:cNvPr>
              <p14:cNvContentPartPr/>
              <p14:nvPr/>
            </p14:nvContentPartPr>
            <p14:xfrm>
              <a:off x="97272" y="3684168"/>
              <a:ext cx="8595000" cy="1572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12873BB-FD5C-46B8-B531-57AD723E094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952" y="3679848"/>
                <a:ext cx="8603640" cy="15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98F3C98-DD67-4517-88A6-72828B97D24B}"/>
                  </a:ext>
                </a:extLst>
              </p14:cNvPr>
              <p14:cNvContentPartPr/>
              <p14:nvPr/>
            </p14:nvContentPartPr>
            <p14:xfrm>
              <a:off x="479232" y="2010528"/>
              <a:ext cx="66240" cy="1893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98F3C98-DD67-4517-88A6-72828B97D2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12" y="2006208"/>
                <a:ext cx="74880" cy="19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7" y="27280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 dirty="0">
                <a:solidFill>
                  <a:srgbClr val="000000"/>
                </a:solidFill>
                <a:latin typeface="Sparkasse Rg" pitchFamily="34" charset="0"/>
              </a:rPr>
              <a:t>Data Sources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99249" y="508687"/>
          <a:ext cx="8800048" cy="6322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2033"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6"/>
                        </a:rPr>
                        <a:t>EZB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7"/>
                        </a:rPr>
                        <a:t>FED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" action="ppaction://noactio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" action="ppaction://noaction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Peterson </a:t>
                      </a:r>
                      <a:r>
                        <a:rPr lang="de-DE" sz="2400" dirty="0" err="1">
                          <a:hlinkClick r:id="rId27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8"/>
                        </a:rPr>
                        <a:t>Brookins</a:t>
                      </a:r>
                      <a:r>
                        <a:rPr lang="de-DE" sz="2400" dirty="0">
                          <a:hlinkClick r:id="rId28"/>
                        </a:rPr>
                        <a:t> Institution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Steven G. </a:t>
            </a:r>
            <a:r>
              <a:rPr lang="en-US" altLang="de-DE" sz="1200" dirty="0" err="1">
                <a:solidFill>
                  <a:srgbClr val="000000"/>
                </a:solidFill>
                <a:hlinkClick r:id="" action="ppaction://noaction"/>
              </a:rPr>
              <a:t>Medema</a:t>
            </a:r>
            <a:endParaRPr lang="en-US" altLang="de-DE" sz="1200" dirty="0">
              <a:solidFill>
                <a:srgbClr val="000000"/>
              </a:solidFill>
              <a:hlinkClick r:id="" action="ppaction://noaction"/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" action="ppaction://noaction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(Diagnosis)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and Reality (Evaluation)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1FFE6D-4279-4734-AE08-9453E4297157}">
  <we:reference id="wa200005566" version="3.0.0.3" store="de-DE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Microsoft Office PowerPoint</Application>
  <PresentationFormat>Breitbild</PresentationFormat>
  <Paragraphs>417</Paragraphs>
  <Slides>35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241</cp:revision>
  <cp:lastPrinted>2022-03-02T20:18:27Z</cp:lastPrinted>
  <dcterms:created xsi:type="dcterms:W3CDTF">2022-03-01T20:52:11Z</dcterms:created>
  <dcterms:modified xsi:type="dcterms:W3CDTF">2025-09-30T11:38:05Z</dcterms:modified>
</cp:coreProperties>
</file>