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notesSlides/notesSlide2.xml" ContentType="application/vnd.openxmlformats-officedocument.presentationml.notesSlide+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notesSlides/notesSlide3.xml" ContentType="application/vnd.openxmlformats-officedocument.presentationml.notesSlide+xml"/>
  <Override PartName="/ppt/ink/ink238.xml" ContentType="application/inkml+xml"/>
  <Override PartName="/ppt/ink/ink239.xml" ContentType="application/inkml+xml"/>
  <Override PartName="/ppt/ink/ink240.xml" ContentType="application/inkml+xml"/>
  <Override PartName="/ppt/ink/ink241.xml" ContentType="application/inkml+xml"/>
  <Override PartName="/ppt/ink/ink242.xml" ContentType="application/inkml+xml"/>
  <Override PartName="/ppt/ink/ink243.xml" ContentType="application/inkml+xml"/>
  <Override PartName="/ppt/ink/ink244.xml" ContentType="application/inkml+xml"/>
  <Override PartName="/ppt/ink/ink245.xml" ContentType="application/inkml+xml"/>
  <Override PartName="/ppt/ink/ink246.xml" ContentType="application/inkml+xml"/>
  <Override PartName="/ppt/ink/ink247.xml" ContentType="application/inkml+xml"/>
  <Override PartName="/ppt/ink/ink248.xml" ContentType="application/inkml+xml"/>
  <Override PartName="/ppt/ink/ink249.xml" ContentType="application/inkml+xml"/>
  <Override PartName="/ppt/ink/ink250.xml" ContentType="application/inkml+xml"/>
  <Override PartName="/ppt/ink/ink251.xml" ContentType="application/inkml+xml"/>
  <Override PartName="/ppt/ink/ink252.xml" ContentType="application/inkml+xml"/>
  <Override PartName="/ppt/ink/ink253.xml" ContentType="application/inkml+xml"/>
  <Override PartName="/ppt/ink/ink254.xml" ContentType="application/inkml+xml"/>
  <Override PartName="/ppt/ink/ink255.xml" ContentType="application/inkml+xml"/>
  <Override PartName="/ppt/ink/ink256.xml" ContentType="application/inkml+xml"/>
  <Override PartName="/ppt/ink/ink257.xml" ContentType="application/inkml+xml"/>
  <Override PartName="/ppt/ink/ink258.xml" ContentType="application/inkml+xml"/>
  <Override PartName="/ppt/ink/ink259.xml" ContentType="application/inkml+xml"/>
  <Override PartName="/ppt/ink/ink260.xml" ContentType="application/inkml+xml"/>
  <Override PartName="/ppt/ink/ink261.xml" ContentType="application/inkml+xml"/>
  <Override PartName="/ppt/ink/ink262.xml" ContentType="application/inkml+xml"/>
  <Override PartName="/ppt/ink/ink263.xml" ContentType="application/inkml+xml"/>
  <Override PartName="/ppt/ink/ink264.xml" ContentType="application/inkml+xml"/>
  <Override PartName="/ppt/ink/ink265.xml" ContentType="application/inkml+xml"/>
  <Override PartName="/ppt/ink/ink266.xml" ContentType="application/inkml+xml"/>
  <Override PartName="/ppt/ink/ink267.xml" ContentType="application/inkml+xml"/>
  <Override PartName="/ppt/ink/ink268.xml" ContentType="application/inkml+xml"/>
  <Override PartName="/ppt/ink/ink269.xml" ContentType="application/inkml+xml"/>
  <Override PartName="/ppt/ink/ink270.xml" ContentType="application/inkml+xml"/>
  <Override PartName="/ppt/ink/ink271.xml" ContentType="application/inkml+xml"/>
  <Override PartName="/ppt/ink/ink272.xml" ContentType="application/inkml+xml"/>
  <Override PartName="/ppt/ink/ink273.xml" ContentType="application/inkml+xml"/>
  <Override PartName="/ppt/ink/ink274.xml" ContentType="application/inkml+xml"/>
  <Override PartName="/ppt/ink/ink275.xml" ContentType="application/inkml+xml"/>
  <Override PartName="/ppt/ink/ink276.xml" ContentType="application/inkml+xml"/>
  <Override PartName="/ppt/ink/ink277.xml" ContentType="application/inkml+xml"/>
  <Override PartName="/ppt/ink/ink278.xml" ContentType="application/inkml+xml"/>
  <Override PartName="/ppt/ink/ink279.xml" ContentType="application/inkml+xml"/>
  <Override PartName="/ppt/ink/ink280.xml" ContentType="application/inkml+xml"/>
  <Override PartName="/ppt/ink/ink281.xml" ContentType="application/inkml+xml"/>
  <Override PartName="/ppt/ink/ink282.xml" ContentType="application/inkml+xml"/>
  <Override PartName="/ppt/ink/ink283.xml" ContentType="application/inkml+xml"/>
  <Override PartName="/ppt/ink/ink284.xml" ContentType="application/inkml+xml"/>
  <Override PartName="/ppt/ink/ink285.xml" ContentType="application/inkml+xml"/>
  <Override PartName="/ppt/ink/ink286.xml" ContentType="application/inkml+xml"/>
  <Override PartName="/ppt/ink/ink287.xml" ContentType="application/inkml+xml"/>
  <Override PartName="/ppt/ink/ink288.xml" ContentType="application/inkml+xml"/>
  <Override PartName="/ppt/ink/ink289.xml" ContentType="application/inkml+xml"/>
  <Override PartName="/ppt/ink/ink290.xml" ContentType="application/inkml+xml"/>
  <Override PartName="/ppt/ink/ink291.xml" ContentType="application/inkml+xml"/>
  <Override PartName="/ppt/ink/ink292.xml" ContentType="application/inkml+xml"/>
  <Override PartName="/ppt/ink/ink293.xml" ContentType="application/inkml+xml"/>
  <Override PartName="/ppt/ink/ink294.xml" ContentType="application/inkml+xml"/>
  <Override PartName="/ppt/ink/ink295.xml" ContentType="application/inkml+xml"/>
  <Override PartName="/ppt/ink/ink296.xml" ContentType="application/inkml+xml"/>
  <Override PartName="/ppt/ink/ink297.xml" ContentType="application/inkml+xml"/>
  <Override PartName="/ppt/ink/ink298.xml" ContentType="application/inkml+xml"/>
  <Override PartName="/ppt/ink/ink299.xml" ContentType="application/inkml+xml"/>
  <Override PartName="/ppt/ink/ink300.xml" ContentType="application/inkml+xml"/>
  <Override PartName="/ppt/ink/ink301.xml" ContentType="application/inkml+xml"/>
  <Override PartName="/ppt/ink/ink302.xml" ContentType="application/inkml+xml"/>
  <Override PartName="/ppt/ink/ink303.xml" ContentType="application/inkml+xml"/>
  <Override PartName="/ppt/ink/ink304.xml" ContentType="application/inkml+xml"/>
  <Override PartName="/ppt/ink/ink305.xml" ContentType="application/inkml+xml"/>
  <Override PartName="/ppt/ink/ink306.xml" ContentType="application/inkml+xml"/>
  <Override PartName="/ppt/ink/ink307.xml" ContentType="application/inkml+xml"/>
  <Override PartName="/ppt/ink/ink308.xml" ContentType="application/inkml+xml"/>
  <Override PartName="/ppt/ink/ink309.xml" ContentType="application/inkml+xml"/>
  <Override PartName="/ppt/ink/ink310.xml" ContentType="application/inkml+xml"/>
  <Override PartName="/ppt/ink/ink311.xml" ContentType="application/inkml+xml"/>
  <Override PartName="/ppt/ink/ink312.xml" ContentType="application/inkml+xml"/>
  <Override PartName="/ppt/ink/ink313.xml" ContentType="application/inkml+xml"/>
  <Override PartName="/ppt/ink/ink314.xml" ContentType="application/inkml+xml"/>
  <Override PartName="/ppt/ink/ink315.xml" ContentType="application/inkml+xml"/>
  <Override PartName="/ppt/ink/ink316.xml" ContentType="application/inkml+xml"/>
  <Override PartName="/ppt/ink/ink317.xml" ContentType="application/inkml+xml"/>
  <Override PartName="/ppt/ink/ink318.xml" ContentType="application/inkml+xml"/>
  <Override PartName="/ppt/ink/ink319.xml" ContentType="application/inkml+xml"/>
  <Override PartName="/ppt/ink/ink320.xml" ContentType="application/inkml+xml"/>
  <Override PartName="/ppt/ink/ink321.xml" ContentType="application/inkml+xml"/>
  <Override PartName="/ppt/ink/ink322.xml" ContentType="application/inkml+xml"/>
  <Override PartName="/ppt/ink/ink323.xml" ContentType="application/inkml+xml"/>
  <Override PartName="/ppt/ink/ink324.xml" ContentType="application/inkml+xml"/>
  <Override PartName="/ppt/ink/ink325.xml" ContentType="application/inkml+xml"/>
  <Override PartName="/ppt/ink/ink326.xml" ContentType="application/inkml+xml"/>
  <Override PartName="/ppt/ink/ink327.xml" ContentType="application/inkml+xml"/>
  <Override PartName="/ppt/ink/ink328.xml" ContentType="application/inkml+xml"/>
  <Override PartName="/ppt/ink/ink329.xml" ContentType="application/inkml+xml"/>
  <Override PartName="/ppt/ink/ink330.xml" ContentType="application/inkml+xml"/>
  <Override PartName="/ppt/ink/ink331.xml" ContentType="application/inkml+xml"/>
  <Override PartName="/ppt/ink/ink332.xml" ContentType="application/inkml+xml"/>
  <Override PartName="/ppt/ink/ink333.xml" ContentType="application/inkml+xml"/>
  <Override PartName="/ppt/ink/ink334.xml" ContentType="application/inkml+xml"/>
  <Override PartName="/ppt/ink/ink335.xml" ContentType="application/inkml+xml"/>
  <Override PartName="/ppt/ink/ink336.xml" ContentType="application/inkml+xml"/>
  <Override PartName="/ppt/ink/ink337.xml" ContentType="application/inkml+xml"/>
  <Override PartName="/ppt/ink/ink338.xml" ContentType="application/inkml+xml"/>
  <Override PartName="/ppt/ink/ink339.xml" ContentType="application/inkml+xml"/>
  <Override PartName="/ppt/notesSlides/notesSlide4.xml" ContentType="application/vnd.openxmlformats-officedocument.presentationml.notesSlide+xml"/>
  <Override PartName="/ppt/ink/ink340.xml" ContentType="application/inkml+xml"/>
  <Override PartName="/ppt/ink/ink341.xml" ContentType="application/inkml+xml"/>
  <Override PartName="/ppt/ink/ink342.xml" ContentType="application/inkml+xml"/>
  <Override PartName="/ppt/ink/ink343.xml" ContentType="application/inkml+xml"/>
  <Override PartName="/ppt/ink/ink344.xml" ContentType="application/inkml+xml"/>
  <Override PartName="/ppt/ink/ink345.xml" ContentType="application/inkml+xml"/>
  <Override PartName="/ppt/ink/ink346.xml" ContentType="application/inkml+xml"/>
  <Override PartName="/ppt/ink/ink347.xml" ContentType="application/inkml+xml"/>
  <Override PartName="/ppt/ink/ink348.xml" ContentType="application/inkml+xml"/>
  <Override PartName="/ppt/ink/ink349.xml" ContentType="application/inkml+xml"/>
  <Override PartName="/ppt/ink/ink350.xml" ContentType="application/inkml+xml"/>
  <Override PartName="/ppt/ink/ink351.xml" ContentType="application/inkml+xml"/>
  <Override PartName="/ppt/ink/ink352.xml" ContentType="application/inkml+xml"/>
  <Override PartName="/ppt/ink/ink353.xml" ContentType="application/inkml+xml"/>
  <Override PartName="/ppt/ink/ink354.xml" ContentType="application/inkml+xml"/>
  <Override PartName="/ppt/ink/ink355.xml" ContentType="application/inkml+xml"/>
  <Override PartName="/ppt/ink/ink356.xml" ContentType="application/inkml+xml"/>
  <Override PartName="/ppt/ink/ink357.xml" ContentType="application/inkml+xml"/>
  <Override PartName="/ppt/ink/ink358.xml" ContentType="application/inkml+xml"/>
  <Override PartName="/ppt/ink/ink359.xml" ContentType="application/inkml+xml"/>
  <Override PartName="/ppt/ink/ink360.xml" ContentType="application/inkml+xml"/>
  <Override PartName="/ppt/ink/ink361.xml" ContentType="application/inkml+xml"/>
  <Override PartName="/ppt/ink/ink362.xml" ContentType="application/inkml+xml"/>
  <Override PartName="/ppt/ink/ink363.xml" ContentType="application/inkml+xml"/>
  <Override PartName="/ppt/ink/ink364.xml" ContentType="application/inkml+xml"/>
  <Override PartName="/ppt/ink/ink365.xml" ContentType="application/inkml+xml"/>
  <Override PartName="/ppt/ink/ink366.xml" ContentType="application/inkml+xml"/>
  <Override PartName="/ppt/ink/ink367.xml" ContentType="application/inkml+xml"/>
  <Override PartName="/ppt/ink/ink368.xml" ContentType="application/inkml+xml"/>
  <Override PartName="/ppt/ink/ink369.xml" ContentType="application/inkml+xml"/>
  <Override PartName="/ppt/ink/ink370.xml" ContentType="application/inkml+xml"/>
  <Override PartName="/ppt/ink/ink371.xml" ContentType="application/inkml+xml"/>
  <Override PartName="/ppt/ink/ink372.xml" ContentType="application/inkml+xml"/>
  <Override PartName="/ppt/ink/ink373.xml" ContentType="application/inkml+xml"/>
  <Override PartName="/ppt/ink/ink374.xml" ContentType="application/inkml+xml"/>
  <Override PartName="/ppt/ink/ink375.xml" ContentType="application/inkml+xml"/>
  <Override PartName="/ppt/ink/ink376.xml" ContentType="application/inkml+xml"/>
  <Override PartName="/ppt/ink/ink377.xml" ContentType="application/inkml+xml"/>
  <Override PartName="/ppt/ink/ink378.xml" ContentType="application/inkml+xml"/>
  <Override PartName="/ppt/ink/ink379.xml" ContentType="application/inkml+xml"/>
  <Override PartName="/ppt/ink/ink380.xml" ContentType="application/inkml+xml"/>
  <Override PartName="/ppt/ink/ink381.xml" ContentType="application/inkml+xml"/>
  <Override PartName="/ppt/ink/ink382.xml" ContentType="application/inkml+xml"/>
  <Override PartName="/ppt/ink/ink383.xml" ContentType="application/inkml+xml"/>
  <Override PartName="/ppt/ink/ink384.xml" ContentType="application/inkml+xml"/>
  <Override PartName="/ppt/ink/ink385.xml" ContentType="application/inkml+xml"/>
  <Override PartName="/ppt/ink/ink386.xml" ContentType="application/inkml+xml"/>
  <Override PartName="/ppt/ink/ink387.xml" ContentType="application/inkml+xml"/>
  <Override PartName="/ppt/ink/ink388.xml" ContentType="application/inkml+xml"/>
  <Override PartName="/ppt/ink/ink389.xml" ContentType="application/inkml+xml"/>
  <Override PartName="/ppt/ink/ink390.xml" ContentType="application/inkml+xml"/>
  <Override PartName="/ppt/ink/ink391.xml" ContentType="application/inkml+xml"/>
  <Override PartName="/ppt/ink/ink392.xml" ContentType="application/inkml+xml"/>
  <Override PartName="/ppt/ink/ink393.xml" ContentType="application/inkml+xml"/>
  <Override PartName="/ppt/ink/ink394.xml" ContentType="application/inkml+xml"/>
  <Override PartName="/ppt/ink/ink395.xml" ContentType="application/inkml+xml"/>
  <Override PartName="/ppt/ink/ink396.xml" ContentType="application/inkml+xml"/>
  <Override PartName="/ppt/ink/ink397.xml" ContentType="application/inkml+xml"/>
  <Override PartName="/ppt/ink/ink398.xml" ContentType="application/inkml+xml"/>
  <Override PartName="/ppt/ink/ink399.xml" ContentType="application/inkml+xml"/>
  <Override PartName="/ppt/ink/ink400.xml" ContentType="application/inkml+xml"/>
  <Override PartName="/ppt/ink/ink401.xml" ContentType="application/inkml+xml"/>
  <Override PartName="/ppt/ink/ink402.xml" ContentType="application/inkml+xml"/>
  <Override PartName="/ppt/ink/ink403.xml" ContentType="application/inkml+xml"/>
  <Override PartName="/ppt/ink/ink404.xml" ContentType="application/inkml+xml"/>
  <Override PartName="/ppt/ink/ink405.xml" ContentType="application/inkml+xml"/>
  <Override PartName="/ppt/ink/ink406.xml" ContentType="application/inkml+xml"/>
  <Override PartName="/ppt/ink/ink407.xml" ContentType="application/inkml+xml"/>
  <Override PartName="/ppt/ink/ink408.xml" ContentType="application/inkml+xml"/>
  <Override PartName="/ppt/ink/ink409.xml" ContentType="application/inkml+xml"/>
  <Override PartName="/ppt/ink/ink410.xml" ContentType="application/inkml+xml"/>
  <Override PartName="/ppt/ink/ink411.xml" ContentType="application/inkml+xml"/>
  <Override PartName="/ppt/ink/ink412.xml" ContentType="application/inkml+xml"/>
  <Override PartName="/ppt/ink/ink413.xml" ContentType="application/inkml+xml"/>
  <Override PartName="/ppt/ink/ink414.xml" ContentType="application/inkml+xml"/>
  <Override PartName="/ppt/ink/ink415.xml" ContentType="application/inkml+xml"/>
  <Override PartName="/ppt/ink/ink416.xml" ContentType="application/inkml+xml"/>
  <Override PartName="/ppt/ink/ink417.xml" ContentType="application/inkml+xml"/>
  <Override PartName="/ppt/ink/ink418.xml" ContentType="application/inkml+xml"/>
  <Override PartName="/ppt/ink/ink419.xml" ContentType="application/inkml+xml"/>
  <Override PartName="/ppt/ink/ink420.xml" ContentType="application/inkml+xml"/>
  <Override PartName="/ppt/ink/ink421.xml" ContentType="application/inkml+xml"/>
  <Override PartName="/ppt/ink/ink422.xml" ContentType="application/inkml+xml"/>
  <Override PartName="/ppt/ink/ink423.xml" ContentType="application/inkml+xml"/>
  <Override PartName="/ppt/ink/ink424.xml" ContentType="application/inkml+xml"/>
  <Override PartName="/ppt/ink/ink425.xml" ContentType="application/inkml+xml"/>
  <Override PartName="/ppt/ink/ink426.xml" ContentType="application/inkml+xml"/>
  <Override PartName="/ppt/ink/ink427.xml" ContentType="application/inkml+xml"/>
  <Override PartName="/ppt/ink/ink428.xml" ContentType="application/inkml+xml"/>
  <Override PartName="/ppt/ink/ink429.xml" ContentType="application/inkml+xml"/>
  <Override PartName="/ppt/ink/ink430.xml" ContentType="application/inkml+xml"/>
  <Override PartName="/ppt/ink/ink431.xml" ContentType="application/inkml+xml"/>
  <Override PartName="/ppt/ink/ink432.xml" ContentType="application/inkml+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1337" r:id="rId2"/>
    <p:sldId id="1333" r:id="rId3"/>
    <p:sldId id="1334" r:id="rId4"/>
    <p:sldId id="1335" r:id="rId5"/>
    <p:sldId id="1336" r:id="rId6"/>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0" autoAdjust="0"/>
    <p:restoredTop sz="96323" autoAdjust="0"/>
  </p:normalViewPr>
  <p:slideViewPr>
    <p:cSldViewPr snapToGrid="0">
      <p:cViewPr varScale="1">
        <p:scale>
          <a:sx n="113" d="100"/>
          <a:sy n="113" d="100"/>
        </p:scale>
        <p:origin x="30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4.611"/>
    </inkml:context>
    <inkml:brush xml:id="br0">
      <inkml:brushProperty name="width" value="0.025" units="cm"/>
      <inkml:brushProperty name="height" value="0.025" units="cm"/>
    </inkml:brush>
  </inkml:definitions>
  <inkml:trace contextRef="#ctx0" brushRef="#br0">1 681 9161,'0'0'17632,"11"-11"-15993,405-478 1917,-275 314-3450,-141 174-104,0 1-1,0 0 1,0 0-1,0-1 0,0 1 1,0 0-1,0 0 0,0 0 1,1-1-1,-1 1 1,0 0-1,0 0 0,0 0 1,0-1-1,0 1 1,0 0-1,1 0 0,-1 0 1,0-1-1,0 1 1,0 0-1,0 0 0,1 0 1,-1 0-1,0 0 0,0 0 1,0 0-1,1-1 1,-1 1-1,0 0 0,0 0 1,1 0-1,-1 0 1,0 0-1,0 0 0,1 0 1,-1 0-1,0 0 1,0 0-1,0 0 0,1 0 1,-1 0-1,0 0 0,0 1 1,1-1-1,-1 0 1,0 0-1,0 0 0,0 0 1,1 0-1,-1 0 1,0 0-1,0 1 0,1-1 1,-1 18 37,-10 26 139,-62 162 52,-22 79-81,87-254-149,1 1 0,2-1 0,-2 51 0,7-82 0,-1-1 0,0 1 0,0 0 0,0 0 0,1 0 0,-1 0 0,0-1 0,0 1 0,1 0 0,-1 0 0,0 0 0,0 0 0,1 0 0,-1 0 0,0 0 0,1 0 0,-1 0 0,0 0 0,0 0 0,1 0 0,-1 0 0,0 0 0,0 0 0,1 0 0,-1 0 0,0 0 0,1 0 0,-1 1 0,0-1 0,0 0 0,0 0 0,1 0 0,-1 0 0,0 1 0,0-1 0,1 0 0,-1 0 0,0 0 0,0 1 0,0-1 0,0 0 0,0 0 0,1 1 0,-1-1 0,0 0 0,0 0 0,0 1 0,0-1 0,0 0 0,0 0 0,0 1 0,0-1 0,0 0 0,0 1 0,0-1 0,0 0 0,0 1 0,12-26 0,-10-4-1917,-2-14-5812,-2 13-1010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8.054"/>
    </inkml:context>
    <inkml:brush xml:id="br0">
      <inkml:brushProperty name="width" value="0.025" units="cm"/>
      <inkml:brushProperty name="height" value="0.025" units="cm"/>
    </inkml:brush>
  </inkml:definitions>
  <inkml:trace contextRef="#ctx0" brushRef="#br0">1 338 19314,'0'0'652,"19"3"816,43 2-439,1-3 0,1-2 0,79-11 0,449-59 2190,300 9-2926,-526 50-2765,559-23-3412,-3-49 5950,-652 34-2565,-167 21-3410</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5.226"/>
    </inkml:context>
    <inkml:brush xml:id="br0">
      <inkml:brushProperty name="width" value="0.025" units="cm"/>
      <inkml:brushProperty name="height" value="0.025" units="cm"/>
    </inkml:brush>
  </inkml:definitions>
  <inkml:trace contextRef="#ctx0" brushRef="#br0">209 11 14830,'-10'0'6470,"-8"1"-4655,1 0-1,0 2 1,-32 7-1,43-9-1555,-1 1 0,1 0-1,0 0 1,0 1 0,0 0-1,0 0 1,0 0 0,0 1 0,1-1-1,-1 1 1,1 1 0,0-1-1,1 1 1,-1 0 0,-3 6 0,7-11-257,1 1 0,-1 0 0,1-1 0,-1 1 1,1 0-1,0 0 0,-1-1 0,1 1 0,0 0 1,-1 0-1,1 0 0,0 0 0,0-1 0,0 1 1,0 0-1,0 0 0,0 0 0,0 0 0,0 0 1,1-1-1,-1 1 0,0 0 0,0 0 0,1 0 1,-1-1-1,0 1 0,1 0 0,0 0 0,0 1 0,0-1 0,1 0 0,-1 0-1,1 0 1,0 0 0,-1 0-1,1-1 1,0 1 0,-1 0-1,1-1 1,0 1 0,3 0-1,63 0-14,-55-1 10,-1-1 3,0 0 0,-1 0 0,1-1 0,-1-1 0,0 0 0,19-8 0,-26 10 0,0-1 0,0-1 0,0 1 0,0-1 0,0 1 0,0-1 0,-1 0 0,7-7 0,-9 8 0,0 1 0,0-1 0,0 0 0,0 0 0,0 0 0,0 0 0,0 0 0,0 0 0,-1 0 0,1 0 0,-1 0 0,0 0 0,1 0 0,-1 0 0,0-1 0,0 1 0,-1 0 0,1 0 0,-1-4 0,0 5 0,0-1 0,1 1 0,-1 0 0,0 0 0,0 0 0,0-1 0,0 1 0,-1 0 0,1 0 0,0 1 0,0-1 0,-1 0 0,1 0 0,0 0 0,-1 1 0,1-1 0,-1 1 0,1-1 0,-1 1 0,1 0 0,-3-1 0,-36-4 0,36 5 0,-96-2-165,100 2 91,-1 0 0,1 0 0,0 0 0,-1 0 0,1 0 1,0-1-1,-1 1 0,1 0 0,-1 0 0,1 0 1,0 0-1,-1 1 0,1-1 0,0 0 0,-1 0 1,1 0-1,0 0 0,-1 0 0,1 0 0,0 0 0,-1 1 1,1-1-1,0 0 0,-1 0 0,1 0 0,0 1 1,0-1-1,-1 0 0,1 0 0,0 1 0,0-1 1,0 0-1,-1 1 0,1-1 0,0 0 0,0 1 0,0-1 1,0 0-1,0 1 0,-1-1 0,1 0 0,0 1 1,0-1-1,0 0 0,0 1 0,0-1 0,0 1 1,0-1-1,0 0 0,1 1 0,-1-1 0,0 0 0,0 1 1,0-1-1,0 1 0,17 14-6106,5-8 639,3-1-2750</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5.708"/>
    </inkml:context>
    <inkml:brush xml:id="br0">
      <inkml:brushProperty name="width" value="0.025" units="cm"/>
      <inkml:brushProperty name="height" value="0.025" units="cm"/>
    </inkml:brush>
  </inkml:definitions>
  <inkml:trace contextRef="#ctx0" brushRef="#br0">227 7 17008,'0'0'4628,"-8"0"-1307,6 0-3231,-102 5 4666,93-3-4429,0 0 0,0 0 0,0 1 0,0 0 0,1 0 0,-1 2 0,1-1 0,-11 8 0,15-4-307,17-4-14,22-3-10,-30-1 3,9-1-318,0 1 1,0-2-1,-1 0 0,1 0 0,13-5 1,-19 5 143,0 0 0,-1-1 0,1 1 1,0-1-1,-1 0 0,0 0 0,0-1 1,0 0-1,0 0 0,0 0 1,6-8-1,-15 18 258,1 0 0,1 0 0,-1 0 0,1 0 0,0 1 0,0-1 0,1 1 0,0-1 0,0 1 1,0-1-1,1 1 0,0 0 0,0-1 0,1 1 0,0 0 0,0-1 0,1 1 0,-1-1 0,1 0 0,1 1 0,-1-1 0,1 0 0,0 0 0,8 10 1,-8-13 6,0 0 0,0 0 0,-1 1 0,1-1 0,-1 1 0,0-1 0,0 1 0,0 0 0,0-1 0,2 9 0,-4-10-63,0-1 0,-1 0 0,1 1-1,0-1 1,0 1 0,-1-1 0,1 0 0,-1 1 0,1-1 0,-1 0 0,0 0 0,1 1 0,-1-1 0,0 0 0,0 0 0,0 0-1,0 0 1,0 0 0,0 0 0,0 0 0,0 0 0,0-1 0,0 1 0,-1 0 0,1 0 0,0-1 0,0 1 0,-1-1-1,1 0 1,0 1 0,-1-1 0,1 0 0,-1 0 0,-1 1 0,-9 1-27,0 1 0,0-2 0,0 1 0,0-2 0,0 0 0,-24-2 0,35 2-15,0 0-1,1 0 1,-1-1-1,1 1 1,-1 0-1,1 0 1,-1 0-1,0 0 1,1-1-1,-1 1 1,1 0 0,-1-1-1,1 1 1,-1 0-1,1-1 1,0 1-1,-1-1 1,1 1-1,-1 0 1,1-1-1,0 1 1,-1-1 0,1 1-1,0-1 1,0 1-1,-1-1 1,1 0-1,0 1 1,0-1-1,0 1 1,0-1-1,0 1 1,-1-1-1,1 0 1,0 1 0,1-1-1,-1 1 1,0-1-1,0 0 1,0 1-1,0-1 1,0 1-1,0-1 1,1 1-1,-1-1 1,0 1 0,0-1-1,1 1 1,-1-1-1,1 1 1,-1-1-1,0 1 1,1-1-1,0 0 1,23-24-3294,-2 11-2760,3-3-1960</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6.067"/>
    </inkml:context>
    <inkml:brush xml:id="br0">
      <inkml:brushProperty name="width" value="0.025" units="cm"/>
      <inkml:brushProperty name="height" value="0.025" units="cm"/>
    </inkml:brush>
  </inkml:definitions>
  <inkml:trace contextRef="#ctx0" brushRef="#br0">64 1 19314,'0'0'12017,"1"11"-10837,20 74-912,-13-59-254,-1 2-1,5 41 0,-11-59-17,0-1 0,-1 1-1,-1 0 1,0-1 0,0 1-1,-1-1 1,0 1-1,0-1 1,-1 0 0,0 0-1,-8 14 1,2-5 41,0 0-426,0-1-1,-2 0 0,1-1 1,-22 24-1,23-34-5835</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6.550"/>
    </inkml:context>
    <inkml:brush xml:id="br0">
      <inkml:brushProperty name="width" value="0.025" units="cm"/>
      <inkml:brushProperty name="height" value="0.025" units="cm"/>
    </inkml:brush>
  </inkml:definitions>
  <inkml:trace contextRef="#ctx0" brushRef="#br0">1 14 18514,'0'0'5797,"60"9"-4644,-18-9 64,8 0-800,7 0-353,4-8-1474,-1-6-4900</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7.439"/>
    </inkml:context>
    <inkml:brush xml:id="br0">
      <inkml:brushProperty name="width" value="0.025" units="cm"/>
      <inkml:brushProperty name="height" value="0.025" units="cm"/>
    </inkml:brush>
  </inkml:definitions>
  <inkml:trace contextRef="#ctx0" brushRef="#br0">222 5 11563,'0'0'8798,"-11"-1"-6519,5 0-2060,0 0 0,0 0 1,0 1-1,0 0 0,0 0 0,-1 0 0,1 1 0,0 0 0,0 0 0,0 1 1,1 0-1,-1 0 0,0 0 0,0 0 0,1 1 0,0 0 0,-1 0 1,1 1-1,-6 5 0,2-1-30,1 0 1,-1 1-1,2 0 1,-1 0-1,1 1 1,0 0-1,1 1 1,0-1 0,-8 23-1,13-29-135,-1 1-1,1-1 1,0 0-1,0 1 1,0-1-1,1 0 1,0 1 0,0-1-1,0 1 1,0-1-1,0 0 1,1 1-1,0-1 1,0 1-1,0-1 1,1 0 0,-1 0-1,1 0 1,0 0-1,0 0 1,0 0-1,1-1 1,0 1-1,-1 0 1,1-1 0,0 0-1,1 0 1,-1 0-1,6 4 1,-1-2-45,0 0 0,1-1 0,0 0 0,-1-1 1,1 1-1,1-2 0,-1 1 0,0-1 0,0-1 0,1 0 1,-1 0-1,1-1 0,16-1 0,-25 1 14,-1 0 0,0 0 0,1 0 0,-1 0 0,1-1 0,-1 1 0,1 0 0,-1 0 0,1 0 0,-1-1 0,0 1 0,1 0 0,-1 0 0,0-1 0,1 1 0,-1 0 0,0-1 0,1 1 0,-1-1 0,0 1 0,1 0 0,-1-1 0,0 1 0,0-1 0,0 1 0,0-1 0,1 1 0,-1 0 0,0-1 0,0 1 0,0-1 0,0 1 0,0-1 0,0 1 0,0-1 0,0 1 0,0-1 0,0 1 0,0-1 0,-1 1 0,1-1 0,0 1 0,0 0 0,0-1 0,-1 1 0,1-1 0,-14-20 1010,-72-17-1033,93 37 0,1 0 0,0-1 0,-1 1 0,1-1 0,-1-1 0,9-3 0,-10 3 0,-1 1 0,1 0 0,0 0 0,0 0 0,0 1 0,0 0 0,1 0 0,-1 0 0,0 1 0,7 0 0,-12 1 0,0 0 0,0 0 0,0 0 0,0 0 0,0 0 0,0 0 0,-1 0 0,1 0 0,0 0 0,-1 0 0,1 1 0,-1-1 0,1 0 0,-1 0 0,0 1 0,1-1 0,-1 0 0,0 1 0,0-1 0,0 0 0,0 1 0,0-1 0,-1 3 0,0 34 0,1-37 0,-2 6 0,0 0 0,0 1 0,0-1 0,-1-1 0,0 1 0,-6 10 0,3-5 0,10-16-1647,3-6-7869,0-6-4241</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8.566"/>
    </inkml:context>
    <inkml:brush xml:id="br0">
      <inkml:brushProperty name="width" value="0.025" units="cm"/>
      <inkml:brushProperty name="height" value="0.025" units="cm"/>
    </inkml:brush>
  </inkml:definitions>
  <inkml:trace contextRef="#ctx0" brushRef="#br0">0 1 20499,'0'0'4004,"10"54"-3523,-9-27-289,-1 1-96,0 0-128,0-4-1602,0-7-1056,0-5-1378,0-8-4068</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8.895"/>
    </inkml:context>
    <inkml:brush xml:id="br0">
      <inkml:brushProperty name="width" value="0.025" units="cm"/>
      <inkml:brushProperty name="height" value="0.025" units="cm"/>
    </inkml:brush>
  </inkml:definitions>
  <inkml:trace contextRef="#ctx0" brushRef="#br0">1 54 19250,'0'0'1970,"10"-7"43,2 0-1357,1 1 0,0 0 0,1 0 0,-1 1 0,1 1 0,0 0 0,1 1 0,26-2 0,-29 4-563,-1 1 1,0 1-1,0 0 1,0 1-1,1 0 0,13 5 1,-23-7-93,0 1 1,0-1 0,0 1-1,0 0 1,0 0 0,0 0-1,0 0 1,0 0-1,0 0 1,-1 0 0,1 1-1,0-1 1,-1 1 0,1-1-1,-1 1 1,1 0 0,-1 0-1,0-1 1,0 1-1,0 0 1,0 0 0,0 0-1,0 0 1,-1 0 0,1 0-1,-1 0 1,1 1-1,-1-1 1,0 0 0,0 0-1,0 0 1,0 0 0,0 1-1,0-1 1,-1 0-1,1 0 1,-1 0 0,1 0-1,-1 0 1,-1 3 0,0-2 25,0-1 1,0 1-1,0-1 1,0 1-1,-1-1 1,1 0-1,-1 0 1,1 0-1,-1 0 1,0 0-1,0-1 1,0 1-1,0-1 1,0 0-1,0 1 1,0-2 0,0 1-1,-1 0 1,-4 0-1,-66 6 1474,73-7-1465,-30 3 1179,21 0-3388,21-2-8795,3-1 3121</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9.818"/>
    </inkml:context>
    <inkml:brush xml:id="br0">
      <inkml:brushProperty name="width" value="0.025" units="cm"/>
      <inkml:brushProperty name="height" value="0.025" units="cm"/>
    </inkml:brush>
  </inkml:definitions>
  <inkml:trace contextRef="#ctx0" brushRef="#br0">17 0 15278,'0'0'10987,"-1"13"-10288,-14 235 444,15-248-1264,0 0 1,0 0 0,0-1 0,0 1-1,1 0 1,-1 0 0,0 0 0,0 0 0,0 0-1,0 0 1,0 0 0,0 0 0,1 0-1,-1 0 1,0-1 0,0 1 0,0 0 0,0 0-1,0 0 1,1 0 0,-1 0 0,0 0-1,0 0 1,0 0 0,0 0 0,0 0-1,1 0 1,-1 1 0,0-1 0,0 0 0,0 0-1,0 0 1,0 0 0,1 0 0,-1 0-1,0 0 1,0 0 0,0 0 0,0 0 0,0 0-1,0 1 1,0-1 0,1 0 0,-1 0-1,0 0 1,0 0 0,0 0 0,0 0-1,0 1 1,6-20-8800,-6 2-2686</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0.166"/>
    </inkml:context>
    <inkml:brush xml:id="br0">
      <inkml:brushProperty name="width" value="0.025" units="cm"/>
      <inkml:brushProperty name="height" value="0.025" units="cm"/>
    </inkml:brush>
  </inkml:definitions>
  <inkml:trace contextRef="#ctx0" brushRef="#br0">46 32 11435,'0'0'13292,"13"-4"-11663,9-3-992,0 1-1,1 1 1,24-3 0,-37 7-401,1 1 0,0 0 0,0 0-1,17 3 1,-24-2-203,-1 0 0,1 0 0,-1 0 0,1 0 1,-1 0-1,1 1 0,-1-1 0,0 1 0,0 0 0,0 0 0,0 0 0,0 1 0,0-1 0,3 5 0,-4-4-26,0 1-1,0 0 1,0-1-1,-1 1 1,0 0-1,0-1 0,0 1 1,0 0-1,0 0 1,-1 0-1,0 0 1,0 0-1,0 0 1,0 0-1,-1 0 1,1 0-1,-1 0 1,0 0-1,0-1 0,0 1 1,-1 0-1,1-1 1,-1 1-1,-3 5 1,-4 5 36,0 0 1,-1 0-1,0 0 1,-16 15-1,13-15 144,-1-1-1,-1-1 1,0 0 0,-32 18-1,38-24-98,-1-1 0,-1-1-1,1 1 1,-1-2 0,1 1-1,-1-2 1,0 1 0,0-2-1,-17 2 1,27-3-106,1 0 1,0 0-1,-1-1 0,1 1 0,0 0 1,0 0-1,0 0 0,-1 0 0,1-1 1,0 1-1,0 0 0,-1 0 0,1-1 1,0 1-1,0 0 0,0 0 0,0-1 1,0 1-1,-1 0 0,1 0 0,0-1 1,0 1-1,0 0 0,0 0 0,0-1 1,0 1-1,0 0 0,0-1 0,0 1 1,0 0-1,0 0 0,0-1 0,0 1 1,0 0-1,0-1 0,1 1 0,-1 0 1,0 0-1,0-1 0,0 1 0,0 0 1,0 0-1,1-1 0,-1 1 0,0 0 1,0 0-1,0 0 0,1-1 0,-1 1 1,0 0-1,0 0 0,1 0 0,-1-1 1,11-12-2207,50-35-10908,-39 28 4110</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0.648"/>
    </inkml:context>
    <inkml:brush xml:id="br0">
      <inkml:brushProperty name="width" value="0.025" units="cm"/>
      <inkml:brushProperty name="height" value="0.025" units="cm"/>
    </inkml:brush>
  </inkml:definitions>
  <inkml:trace contextRef="#ctx0" brushRef="#br0">25 0 17809,'0'0'6374,"-4"52"-4933,0-21-256,-3 0-320,3 3-512,-1-5-289,4-2 0,1-3-64,0-7-865,0-4-993,0-8-480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49.085"/>
    </inkml:context>
    <inkml:brush xml:id="br0">
      <inkml:brushProperty name="width" value="0.025" units="cm"/>
      <inkml:brushProperty name="height" value="0.025" units="cm"/>
    </inkml:brush>
  </inkml:definitions>
  <inkml:trace contextRef="#ctx0" brushRef="#br0">75 264 10794,'-8'2'3000,"-37"5"343,24-2 428,31-3 2734,18-5-5629,-1-1 0,1-1 0,-1-2 0,48-18 0,-14 5-372,346-95 174,-133 46-6625,-211 53-277,-10 0-2697</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0.990"/>
    </inkml:context>
    <inkml:brush xml:id="br0">
      <inkml:brushProperty name="width" value="0.025" units="cm"/>
      <inkml:brushProperty name="height" value="0.025" units="cm"/>
    </inkml:brush>
  </inkml:definitions>
  <inkml:trace contextRef="#ctx0" brushRef="#br0">1 102 14253,'0'0'3551,"2"-8"-840,0 3-2403,0 0-1,0 1 0,0-1 0,1 0 0,0 1 0,0 0 1,0-1-1,0 1 0,1 0 0,-1 1 0,1-1 1,0 1-1,0 0 0,1 0 0,-1 0 0,1 0 0,-1 1 1,1-1-1,0 1 0,0 1 0,0-1 0,0 1 1,8-2-1,2-1-87,1 1 1,-1 1 0,1 0-1,0 1 1,-1 0 0,1 1-1,0 1 1,24 5 0,-38-6-219,-1 0 0,1 1 0,-1-1 0,1 1 0,0-1 0,-1 1 0,1 0 0,-1 0 0,0-1 0,1 1 0,-1 0 0,0 0 0,1 0 0,-1 0 0,0 1 0,0-1 0,0 0 0,0 0 0,0 1 0,0-1 0,0 1 0,-1-1 0,1 1 0,-1-1 0,1 1 0,-1-1 0,1 1 0,-1-1 0,0 1 0,1 0 0,-1-1 0,0 1 0,0 0 0,0-1 0,-1 1 0,1-1 0,0 1 0,0 0 0,-1-1 0,1 1 0,-1-1 0,-1 3 0,0 2 41,-1-1-1,-1 1 1,1-1 0,-1 0-1,1 0 1,-2 0-1,1 0 1,0-1 0,-9 8-1,-8 0-152,1 0 0,-1-1-1,-41 15 1,52-22-421,19-7-6185,12-7-399,3-7-3567</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1.351"/>
    </inkml:context>
    <inkml:brush xml:id="br0">
      <inkml:brushProperty name="width" value="0.025" units="cm"/>
      <inkml:brushProperty name="height" value="0.025" units="cm"/>
    </inkml:brush>
  </inkml:definitions>
  <inkml:trace contextRef="#ctx0" brushRef="#br0">200 1 14350,'0'0'9310,"-9"11"-7997,-10 13-595,-86 121 2070,95-130-2678,1 1 0,1 0-1,0 1 1,1-1 0,0 1 0,2 1 0,0-1 0,-2 20 0,6-35-133,1 0 0,0 0 0,0 0 1,0 0-1,1 0 0,-1 0 0,0-1 0,1 1 0,-1 0 1,1 0-1,-1 0 0,1-1 0,0 1 0,0 0 0,0-1 1,0 1-1,0 0 0,0-1 0,1 0 0,-1 1 1,0-1-1,1 0 0,-1 1 0,1-1 0,-1 0 0,1 0 1,0 0-1,-1 0 0,1-1 0,0 1 0,0 0 0,0-1 1,-1 1-1,3-1 0,8 3-1182,0-2 0,0 0 0,0 0 1,17-2-1,-12 1-1992,18 0-4624</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1.693"/>
    </inkml:context>
    <inkml:brush xml:id="br0">
      <inkml:brushProperty name="width" value="0.025" units="cm"/>
      <inkml:brushProperty name="height" value="0.025" units="cm"/>
    </inkml:brush>
  </inkml:definitions>
  <inkml:trace contextRef="#ctx0" brushRef="#br0">1 79 7847,'0'0'12732,"7"-8"-9529,-2 1-2719,1 1 0,0 0 0,0 1-1,0 0 1,1 0 0,0 0 0,0 1-1,1-1 1,-1 2 0,1-1-1,-1 1 1,1 0 0,0 1 0,0 0-1,1 0 1,-1 1 0,16-1-1,-19 2-462,-1 0-1,1 0 1,0 0 0,0 1-1,-1-1 1,1 1-1,0 0 1,-1 0-1,1 1 1,0 0-1,-1 0 1,7 3-1,-10-4-19,0 0 0,0 0 0,0 0 0,0 0 0,0 0-1,0 0 1,-1 1 0,1-1 0,0 0 0,-1 0 0,1 1 0,0-1-1,-1 0 1,0 1 0,1-1 0,-1 1 0,1 2 0,-2-1-2,1 0 1,0 1-1,-1-1 1,1 0 0,-1 0-1,0 1 1,0-1-1,0 0 1,-1 0-1,-1 4 1,-37 47 0,34-47 0,0-1 0,0 1 0,1 0 0,0 0 0,0 1 0,0-1 0,1 1 0,1 0 0,-1 0 0,-2 12 0,6-19-127,0 0-1,0 0 1,0 0 0,1 0-1,-1 0 1,0 1 0,0-1-1,1 0 1,-1 0 0,1 0-1,-1 0 1,1 0 0,-1 0 0,1 0-1,0 0 1,-1 0 0,1-1-1,0 1 1,0 0 0,0 0-1,0-1 1,0 1 0,0 0-1,0-1 1,0 1 0,0-1-1,0 1 1,0-1 0,0 1-1,0-1 1,0 0 0,0 0-1,0 0 1,0 1 0,1-1-1,-1 0 1,0 0 0,0-1 0,2 1-1,5 0-1553,-1 0-1,0-1 0,1 1 1,-1-2-1,9-1 1,15-12-10619</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2.021"/>
    </inkml:context>
    <inkml:brush xml:id="br0">
      <inkml:brushProperty name="width" value="0.025" units="cm"/>
      <inkml:brushProperty name="height" value="0.025" units="cm"/>
    </inkml:brush>
  </inkml:definitions>
  <inkml:trace contextRef="#ctx0" brushRef="#br0">154 1 17168,'-9'2'4063,"0"1"-3646,0 1 0,0-1-1,1 1 1,0 1 0,0-1 0,0 2 0,0-1 0,1 1 0,0 0 0,0 0 0,0 1 0,1 0-1,0 0 1,0 1 0,1 0 0,0 0 0,1 0 0,-1 0 0,2 1 0,-6 13 0,9-21-412,0 0 1,0 0-1,-1 0 1,1 0-1,0 0 1,0 0-1,0 0 1,0 0-1,0-1 1,0 1-1,0 0 1,1 0-1,-1 0 1,0 0-1,0 0 1,1 0 0,-1 0-1,1 0 1,-1-1-1,1 1 1,-1 0-1,1 0 1,-1 0-1,1-1 1,-1 1-1,1 0 1,0-1-1,0 1 1,1 0-1,0 0 10,0 0-1,1 0 0,-1-1 0,0 0 1,1 1-1,-1-1 0,0 0 0,1 0 1,-1 0-1,1 0 0,3-1 0,2-1 38,0 1 0,-1-1 0,1-1 0,-1 0-1,0 0 1,12-6 0,-13 5 50,0-1 0,0 1 0,0-1 0,-1 0 0,1 0 0,-1-1 0,-1 0 0,1 1 0,-1-2 0,0 1 0,0 0 0,-1-1 0,0 0 0,0 0 0,0 0 0,-1 0 0,0 0 0,2-14 0,-4 21-119,0-1 0,0 1 0,0-1 0,0 1 0,0 0 1,0-1-1,0 1 0,0 0 0,0-1 0,-1 1 0,1 0 0,0-1 0,0 1 1,0 0-1,0-1 0,0 1 0,-1 0 0,1-1 0,0 1 0,0 0 0,0 0 1,-1-1-1,1 1 0,0 0 0,-1 0 0,1 0 0,0-1 0,0 1 0,-1 0 0,1 0 1,0 0-1,-1 0 0,1-1 0,0 1 0,-1 0 0,0 0 0,-15 5-579,-14 14-46,26-15 379,-1 0 1,1 0-1,0 1 1,0 0-1,0 0 0,1 0 1,0 0-1,0 0 1,0 1-1,-4 10 1,7-15 89,0-1 1,0 0-1,0 1 1,0-1-1,0 0 1,1 1-1,-1-1 0,0 0 1,0 1-1,0-1 1,0 0-1,0 0 1,1 1-1,-1-1 1,0 0-1,0 0 1,0 1-1,1-1 1,-1 0-1,0 0 1,1 1-1,-1-1 1,0 0-1,0 0 1,1 0-1,-1 0 1,0 0-1,1 1 0,-1-1 1,0 0-1,1 0 1,-1 0-1,0 0 1,1 0-1,-1 0 1,0 0-1,1 0 1,-1 0-1,1 0 1,16-2-4292,-14 2 3625,20-5-5893</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2.362"/>
    </inkml:context>
    <inkml:brush xml:id="br0">
      <inkml:brushProperty name="width" value="0.025" units="cm"/>
      <inkml:brushProperty name="height" value="0.025" units="cm"/>
    </inkml:brush>
  </inkml:definitions>
  <inkml:trace contextRef="#ctx0" brushRef="#br0">179 0 18738,'-9'6'2589,"5"-4"-2366,-83 58 5144,78-54-5007,2 0 0,-1 1 1,1 0-1,0 0 0,1 0 0,0 1 1,0 0-1,0 1 0,-7 14 1,13-22-360,-1 0 0,1 1 0,-1-1 0,1 0 0,0 0 0,-1 0 0,1 0 0,0 1 0,0-1 0,0 0 0,0 0 0,0 0 0,0 1 0,0-1 0,1 0 0,-1 0 0,0 0 0,0 0 0,1 1 0,-1-1 0,1 0 0,-1 0 0,1 0 0,0 0 0,-1 0 0,1 0 0,0 0 0,1 1 0,1 0 8,-1-1 0,1 1-1,-1-1 1,1 0 0,0 0-1,0 0 1,0 0 0,0-1-1,-1 1 1,1-1 0,5 1-1,2-1 25,0 0 0,1-1 0,-1 0-1,0 0 1,-1-1 0,17-5 0,-16 2-9,0 0 1,-1 0-1,1-1 0,-1 0 1,0-1-1,13-13 1,-19 18 14,1-1 0,-1-1 1,-1 1-1,1 0 0,0-1 0,-1 1 0,0-1 1,1 0-1,-1 0 0,-1 0 0,1 0 0,-1 0 1,1 0-1,-1-1 0,-1 1 0,1 0 1,0 0-1,-1-1 0,0-7 0,-1 10-16,0 0 0,0 0 1,0 1-1,0-1 0,0 0 0,0 0 0,-1 1 0,1-1 0,-1 1 1,1-1-1,-1 1 0,1 0 0,-1-1 0,0 1 0,0 0 0,0 0 1,1 0-1,-1 0 0,0 1 0,0-1 0,0 0 0,0 1 1,0 0-1,-1-1 0,1 1 0,-3 0 0,-57-2-557,50 6 648,5 6-4459,7-9 4050,0-1 0,1 1 0,-1 0 0,0-1 0,1 1 0,-1 0 0,1 0 0,-1-1 1,0 1-1,1-1 0,0 1 0,-1 0 0,1-1 0,-1 1 0,1-1 0,0 1 1,-1-1-1,1 0 0,0 1 0,-1-1 0,1 0 0,0 1 0,0-1 0,-1 0 0,1 0 1,0 0-1,0 1 0,-1-1 0,1 0 0,1 0 0,20 0-5070,4 0-1740</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2.706"/>
    </inkml:context>
    <inkml:brush xml:id="br0">
      <inkml:brushProperty name="width" value="0.025" units="cm"/>
      <inkml:brushProperty name="height" value="0.025" units="cm"/>
    </inkml:brush>
  </inkml:definitions>
  <inkml:trace contextRef="#ctx0" brushRef="#br0">119 50 8264,'0'0'14734,"-3"10"-13880,1-4-779,-1 0 6,1 1 1,0-1-1,0 1 0,1 0 1,0 0-1,0 0 0,1 0 0,-1 0 1,2 0-1,-1 0 0,1 0 0,1 8 1,0-9-9,0 0 0,0 0-1,-1 0 1,0 0 0,0 0 0,-1 1 0,0-1 0,0 0 0,0 1 0,-1-1 0,0 0 0,0 0 0,-4 11 0,4-14-36,0 0 0,0-1 1,-1 1-1,1-1 0,-1 1 1,1-1-1,-1 1 0,0-1 1,0 0-1,0 0 0,0 0 1,0 0-1,-1 0 0,1 0 1,0-1-1,-1 1 0,1-1 1,-1 0-1,0 1 0,1-1 1,-1 0-1,0-1 0,0 1 0,0 0 1,0-1-1,0 0 0,0 0 1,1 0-1,-1 0 0,0 0 1,-4-1-1,5 1 49,1-1-1,-1 0 1,0 0 0,1 0-1,-1 0 1,1 0-1,-1 0 1,1 0 0,0-1-1,-1 1 1,1 0-1,0-1 1,0 1 0,0-1-1,0 1 1,0-1 0,0 0-1,0 1 1,1-1-1,-1 0 1,0 0 0,1 1-1,0-1 1,-1 0 0,1 0-1,0 0 1,0 0-1,0 1 1,0-1 0,1-4-1,-1 2-89,0-1-1,0 0 1,1 0-1,0 0 1,0 1-1,0-1 1,0 0-1,1 1 0,-1-1 1,1 1-1,4-6 1,0 4 124,1 0 0,0 0 1,1 1-1,-1 0 0,1 0 0,0 1 1,0 0-1,0 1 0,1 0 0,11-3 1,-13 4-12,0 0 1,0 0 0,0-1-1,0 1 1,0-1 0,-1-1-1,1 1 1,-1-1 0,0-1 0,0 1-1,-1-1 1,1 0 0,-1 0-1,8-10 1,-12 13-109,0 1 0,-1-1-1,1 0 1,0 1 0,-1-1 0,1 0 0,-1 1 0,0-1-1,1 0 1,-1 0 0,0 0 0,0 1 0,0-1 0,0 0-1,-1 0 1,1 1 0,0-1 0,-1 0 0,1 1 0,-1-1-1,0 0 1,1 1 0,-1-1 0,0 0 0,0 1 0,0 0-1,0-1 1,0 1 0,0-1 0,-1 1 0,1 0 0,0 0-1,-1 0 1,1 0 0,-1 0 0,1 0 0,-1 0-1,1 0 1,-1 1 0,0-1 0,-2 0 0,-4-2-26,0 0 0,0 0 0,-1 1 1,1 0-1,-1 1 0,-17-1 0,26 2-165,0 0-1,-1 0 1,1 0-1,0 0 0,-1 0 1,1 1-1,0-1 1,0 0-1,0 0 1,-1 0-1,1 1 0,0-1 1,0 0-1,0 0 1,-1 1-1,1-1 1,0 0-1,0 0 0,0 1 1,0-1-1,0 0 1,-1 1-1,1-1 1,0 0-1,0 1 1,0-1-1,0 0 0,0 1 1,0-1-1,0 0 1,0 0-1,0 1 1,0-1-1,1 0 0,-1 1 1,0-1-1,0 0 1,0 1-1,0-1 1,0 0-1,0 0 0,1 1 1,-1-1-1,0 0 1,0 0-1,0 1 1,1-1-1,-1 0 1,0 0-1,0 0 0,1 0 1,-1 1-1,0-1 1,1 0-1,-1 0 1,0 0-1,0 0 0,1 0 1,-1 0-1,0 0 1,1 0-1,-1 1 1,0-1-1,1 0 1,-1-1-1,14 5-6407</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3.066"/>
    </inkml:context>
    <inkml:brush xml:id="br0">
      <inkml:brushProperty name="width" value="0.025" units="cm"/>
      <inkml:brushProperty name="height" value="0.025" units="cm"/>
    </inkml:brush>
  </inkml:definitions>
  <inkml:trace contextRef="#ctx0" brushRef="#br0">289 0 18289,'0'0'6529,"-8"10"-4708,0 1-1227,-1 1 0,2 0 0,0 0 0,0 0 0,1 1 1,1 0-1,0 0 0,1 0 0,-5 24 0,4 23-425,4-43-158,0 1-1,-8 33 0,8-45-20,-1 0 0,0-1 0,-1 1 0,1 0 0,-1-1 0,-1 0 0,1 1 0,-1-1 0,1 0 0,-1-1 0,-1 1 0,-5 5 0,-41 23-2739,-6-10-5911,13-12-2620</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3.538"/>
    </inkml:context>
    <inkml:brush xml:id="br0">
      <inkml:brushProperty name="width" value="0.025" units="cm"/>
      <inkml:brushProperty name="height" value="0.025" units="cm"/>
    </inkml:brush>
  </inkml:definitions>
  <inkml:trace contextRef="#ctx0" brushRef="#br0">98 118 14542,'-11'0'1190,"7"0"-848,-38 1 666,40-1-835,0 0-1,-1 0 1,1 0 0,0 0 0,-1-1-1,1 1 1,0-1 0,-1 1 0,1-1-1,0 0 1,0 0 0,0 0 0,0 0 0,0-1-1,0 1 1,-2-2 0,4 2-95,-1 1 1,1 0-1,0 0 1,0-1 0,0 1-1,0 0 1,0 0-1,0-1 1,-1 1-1,1 0 1,0 0-1,0-1 1,0 1-1,0 0 1,0-1-1,0 1 1,0 0-1,0 0 1,0-1-1,1 1 1,-1 0-1,0-1 1,0 1-1,0 0 1,0 0-1,0-1 1,0 1-1,1 0 1,-1 0-1,0-1 1,0 1-1,0 0 1,0 0 0,1 0-1,-1-1 1,0 1-1,0 0 1,1 0-1,-1 0 1,0 0-1,0 0 1,1-1-1,-1 1 1,0 0-1,0 0 1,1 0-1,-1 0 1,0 0-1,1 0 1,18-3-181,-15 2 437,454-33 3077,-340 28-2981,1520-17-2625,-952 24 619,418-10 1983,551-1 5307,-1715 8-11218,22-6-599</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4.422"/>
    </inkml:context>
    <inkml:brush xml:id="br0">
      <inkml:brushProperty name="width" value="0.025" units="cm"/>
      <inkml:brushProperty name="height" value="0.025" units="cm"/>
    </inkml:brush>
  </inkml:definitions>
  <inkml:trace contextRef="#ctx0" brushRef="#br0">219 116 4516,'9'-6'7901,"-6"3"-7059,48-36 4274,-49 38-4749,-1-1 0,1 1 0,0 0-1,-1-1 1,1 0 0,-1 1 0,1-1 0,-1 0-1,0 0 1,0 0 0,0 0 0,0 0 0,0 0-1,0 0 1,0 0 0,-1 0 0,1 0 0,-1 0 0,1-1-1,-1 1 1,0 0 0,0 0 0,0-1 0,0 1-1,0 0 1,-1 0 0,0-3 0,0 4-218,0 0 0,0 0 1,0 0-1,-1 0 0,1 0 1,0 1-1,0-1 0,0 0 0,-1 1 1,1-1-1,0 1 0,-1 0 1,1-1-1,-1 1 0,1 0 1,0 0-1,-1 0 0,-2 0 0,-30 2 234,30-2-244,-4 2-119,-1 0 1,1 1 0,-1-1 0,1 2-1,0-1 1,0 1 0,1 1-1,-1-1 1,1 1 0,0 0 0,0 1-1,0 0 1,1 0 0,-9 11 0,-1 2 63,2 0 0,0 1 0,1 0 0,-11 26 0,17-33-78,2 0-1,0 0 1,1 0 0,0 1 0,1-1-1,-2 18 1,4-28-6,1-1 0,0 1-1,-1-1 1,1 1 0,0 0 0,1-1 0,-1 1-1,0 0 1,1-1 0,-1 1 0,1 0 0,0-1-1,0 1 1,0-1 0,0 0 0,0 1-1,0-1 1,1 0 0,-1 0 0,1 1 0,0-1-1,0 0 1,-1-1 0,1 1 0,1 0 0,-1 0-1,0-1 1,0 0 0,0 1 0,1-1 0,-1 0-1,1 0 1,-1 0 0,1 0 0,-1-1 0,1 1-1,0-1 1,4 1 0,-4 0 0,0-1 0,1 0 0,-1 0 0,0 0 0,1 0 0,-1 0 0,0-1 0,0 0 0,0 1 0,1-1 0,-1 0 0,0 0 0,0-1 0,0 1 0,-1-1 0,1 0 0,0 1 0,0-1 0,-1 0 0,1 0 0,-1-1 0,2-2 0,-1 1 0,0-1 0,-1 1 0,1-1 0,-1 0 0,-1 0 0,1 0 0,-1-1 0,0 1 0,0 0 0,0 0 0,-1-1 0,0-8 0,0 13 0,0 1 0,0-1 0,0 1 0,0-1 0,0 0 0,0 1 0,0-1 0,0 1 0,0-1 0,-1 1 0,1-1 0,0 1 0,0-1 0,-1 1 0,1-1 0,0 1 0,-1-1 0,1 1 0,0-1 0,-1 1 0,1 0 0,-1-1 0,1 1 0,0-1 0,-1 1 0,1 0 0,-1 0 0,1-1 0,-1 1 0,1 0 0,-1 0 0,0 0 0,1 0 0,-1-1 0,1 1 0,-1 0 0,1 0 0,-1 0 0,0 0 0,1 0 0,-1 0 0,1 1 0,-1-1 0,0 0 0,0 0 0,0 0 0,0 1 0,0-1 0,0 0 0,0 1 0,0-1 0,0 1 0,0-1 0,1 1 0,-1-1 0,0 1 0,0 0 0,0 0 0,1-1 0,-1 1 0,0 0 0,1 0 0,-1 0 0,1-1 0,-1 1 0,1 0 0,-1 0 0,1 0 0,0 0 0,-1 1 0,1-1 0,0 0 1,0-1-1,0 1 0,0 0 0,0-1 1,0 1-1,0 0 0,0-1 1,0 1-1,0 0 0,1-1 0,-1 1 1,0 0-1,1-1 0,-1 1 1,0 0-1,1-1 0,-1 1 0,0-1 1,1 1-1,-1-1 0,1 1 0,-1-1 1,1 1-1,-1-1 0,1 0 1,0 1-1,-1-1 0,1 0 0,0 1 1,-1-1-1,2 0 0,30 3 10,-21-5-29,0 0 0,-1 0 1,0 0-1,12-6 0,29-23-455,-42 24 441,1 1-1,0-1 1,1 2 0,16-8 0,-26 16-25,0 0 0,0 0 0,0 1 0,-1-1 1,1 0-1,-1 0 0,0 0 0,0 1 1,0-1-1,-1 5 0,1-4 37,-6 49-592,0-1-6589,9-48 1895,9-4-2620</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4.783"/>
    </inkml:context>
    <inkml:brush xml:id="br0">
      <inkml:brushProperty name="width" value="0.025" units="cm"/>
      <inkml:brushProperty name="height" value="0.025" units="cm"/>
    </inkml:brush>
  </inkml:definitions>
  <inkml:trace contextRef="#ctx0" brushRef="#br0">91 0 10090,'0'0'10730,"-46"68"-9193,29-33-864,3-1-65,7 0 225,1-2-577,6-2-224,0-8-1441,0-4-1666,0-8-993,0-4-1089</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0.155"/>
    </inkml:context>
    <inkml:brush xml:id="br0">
      <inkml:brushProperty name="width" value="0.025" units="cm"/>
      <inkml:brushProperty name="height" value="0.025" units="cm"/>
    </inkml:brush>
  </inkml:definitions>
  <inkml:trace contextRef="#ctx0" brushRef="#br0">295 65 11627,'-2'-9'8493,"1"5"-8078,0 1 0,0-1 0,0 1 0,-1 0-1,1-1 1,-1 1 0,0 0 0,0 0-1,0 0 1,0 0 0,0 0 0,-6-4 0,6 6-279,0 0 0,0-1 0,0 1 0,0 1 0,-1-1 0,1 0 0,0 0 0,-1 1 0,1-1 0,0 1 0,-1 0 0,1 0 0,0 0 0,-1 0 0,1 0 0,-1 1 0,1-1 0,0 0 0,-1 1 0,1 0 0,0 0 0,0 0 0,0 0 0,-1 0 0,1 0 0,-3 3 0,-4 2 74,1 0-1,0 1 1,0 0 0,1 1 0,0 0-1,0 0 1,1 0 0,0 1 0,-6 10 0,-7 16 289,-14 39 0,19-39-438,1 0 0,2 0-1,1 1 1,3 1 0,0-1 0,3 1-1,-1 56 1,5-87-61,0 0 0,1 0 0,0 0 0,0 0 0,0-1 0,1 1 0,0 0 0,0-1 0,0 1 0,1-1 0,-1 0 0,1 0 0,1 0 0,-1 0 0,1 0 0,0-1 0,0 0 0,0 1 0,8 5 0,-8-8 0,0 0 0,0 0 0,0 0 0,-1-1 0,2 1 0,-1-1 0,0 0 0,0 0 0,0-1 0,0 1 0,1-1 0,-1 0 0,0 0 0,0 0 0,1-1 0,-1 1 0,0-1 0,0 0 0,0 0 0,0-1 0,0 1 0,0-1 0,0 0 0,0 0 0,-1 0 0,1-1 0,5-4 0,-2 1 0,1 0 0,-1 0 0,0-1 0,-1 0 0,11-14 0,-15 17 0,0 1 0,0-1 0,0 0 0,0 0 0,0 1 0,-1-1 0,0 0 0,0-1 0,0 1 0,0 0 0,0 0 0,-1 0 0,0-1 0,0 1 0,-1-6 0,0 8 0,0 0 0,0-1 0,0 1 0,0 1 0,0-1 0,-1 0 0,1 0 0,-1 0 0,0 1 0,1-1 0,-1 1 0,0-1 0,0 1 0,0 0 0,0-1 0,0 1 0,0 0 0,0 0 0,0 1 0,-1-1 0,1 0 0,0 1 0,0-1 0,-1 1 0,-2 0 0,3-1 0,1 1 0,-1 0 0,1-1 0,0 1 0,-1 0 0,1 0 0,-1 0 0,1 0 0,-1 0 0,1 1 0,-1-1 0,1 0 0,-1 1 0,1-1 0,-1 1 0,1-1 0,0 1 0,-1 0 0,1-1 0,0 1 0,0 0 0,0 0 0,-1 0 0,1 0 0,0 0 0,0 0 0,0 0 0,0 0 0,1 1 0,-1-1 0,0 0 0,0 1 0,1-1 0,-1 0 0,1 1 0,-1-1 0,1 1 0,-1 2 0,2-3 0,-1-1 0,1 1 0,0-1 0,-1 1 0,1-1 0,0 1 0,-1-1 0,1 1 0,0-1 0,-1 1 0,1-1 0,0 0 0,0 0 0,0 1 0,-1-1 0,1 0 0,0 0 0,0 0 0,0 0 0,0 0 0,-1 0 0,1 0 0,0 0 0,0 0 0,0 0 0,0-1 0,0 1 0,29-5 0,-14-1 0,0 0 0,-1-2 0,0 0 0,27-19 0,-29 18 0,1 0 0,0 1 0,1 0 0,0 1 0,28-10 0,-42 17 0,0 0 0,0 0 0,0 0 0,0 0 0,1 0 0,-1 0 0,0 0 0,0 0 0,0 0 0,0 0 0,0 1 0,0-1 0,0 0 0,0 1 0,0-1 0,0 1 0,0-1 0,0 1 0,-1-1 0,1 1 0,0 0 0,0-1 0,0 1 0,-1 0 0,1 0 0,0 0 0,-1-1 0,1 1 0,-1 0 0,1 0 0,-1 0 0,1 0 0,-1 0 0,0 0 0,1 0 0,-1 0 0,0 0 0,0 0 0,0 0 0,1 0 0,-2 2 0,2 55 0,-2-40 0,-1 10 42,1 29-328,1-54 148,0 0 1,0 0-1,0 1 0,1-1 1,-1 0-1,1 0 0,0 0 0,0 0 1,0 0-1,0 0 0,0 0 1,4 4-1,8-2-6983,4-6-6658</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5.123"/>
    </inkml:context>
    <inkml:brush xml:id="br0">
      <inkml:brushProperty name="width" value="0.025" units="cm"/>
      <inkml:brushProperty name="height" value="0.025" units="cm"/>
    </inkml:brush>
  </inkml:definitions>
  <inkml:trace contextRef="#ctx0" brushRef="#br0">0 46 15791,'0'0'5851,"11"-7"-3988,-2 2-1606,0 0 0,1 0 1,-1 0-1,1 2 0,1-1 0,-1 1 0,0 0 1,1 1-1,-1 1 0,19-2 0,-11 3-137,-1 0 1,0 2-1,0-1 0,0 2 0,0 0 0,0 2 0,18 6 0,-31-10-49,0 1-1,-1-1 1,1 1-1,-1 0 0,1 0 1,-1 0-1,0 1 0,0-1 1,0 1-1,0 0 0,-1 0 1,1 0-1,-1 0 0,1 0 1,-1 0-1,0 1 0,0-1 1,-1 1-1,1 0 0,-1-1 1,0 1-1,0 0 1,0 0-1,0 0 0,-1-1 1,1 1-1,-1 0 0,0 0 1,0 0-1,0 0 0,-1 0 1,0 0-1,0 0 0,0 0 1,0-1-1,0 1 0,-1 0 1,-1 3-1,-2 3 87,0 0 0,-1 0 0,0 0-1,-1-1 1,0 0 0,0 0 0,-1 0 0,0-1-1,-17 12 1,9-7 75,0-2 0,-1 0 0,0-1 0,-33 14 0,47-23-332,0 0 0,-1 1-1,1-1 1,0 0 0,-1 0 0,1-1 0,0 1 0,-1-1-1,1 0 1,-1 0 0,1 0 0,-1 0 0,1 0-1,-5-2 1,7 1-90,-1 0 0,0 0-1,1 0 1,0 0 0,-1-1-1,1 1 1,0 0 0,-1-1 0,1 1-1,0-1 1,0 1 0,0-1-1,1 0 1,-1 0 0,0 1-1,0-1 1,1 0 0,-1 0-1,1 0 1,0 1 0,0-1 0,-1 0-1,1 0 1,0 0 0,0 0-1,1-2 1,-1-30-8576</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5.483"/>
    </inkml:context>
    <inkml:brush xml:id="br0">
      <inkml:brushProperty name="width" value="0.025" units="cm"/>
      <inkml:brushProperty name="height" value="0.025" units="cm"/>
    </inkml:brush>
  </inkml:definitions>
  <inkml:trace contextRef="#ctx0" brushRef="#br0">52 0 7655,'0'0'22133,"3"69"-21172,-9-33-577,-1 5-287,0-6-65,3-3 0,1-6-64,2-4-577,-2-8-1057,0-8-864,-1-4-1057,-2-2-545,-4-7-2050</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5.830"/>
    </inkml:context>
    <inkml:brush xml:id="br0">
      <inkml:brushProperty name="width" value="0.025" units="cm"/>
      <inkml:brushProperty name="height" value="0.025" units="cm"/>
    </inkml:brush>
  </inkml:definitions>
  <inkml:trace contextRef="#ctx0" brushRef="#br0">0 80 14798,'0'0'5595,"13"-10"-3214,-4 2-1918,1 1 0,0 0 1,1 0-1,0 1 1,0 0-1,0 1 1,1 1-1,-1-1 1,1 2-1,15-4 1,-5 5 182,0 0 1,41 2-1,-57 1-611,0-1 0,0 2 0,0-1 0,0 0 0,-1 1 0,1 0 0,6 3-1,-10-3-34,0-1-1,-1 0 0,1 0 1,0 0-1,0 1 0,-1-1 1,1 1-1,-1 0 0,1-1 0,-1 1 1,0 0-1,0 0 0,1 0 1,-1 0-1,-1 0 0,1 0 1,0 0-1,0 0 0,0 3 0,-1-2 13,0 0-1,-1 0 0,1 0 1,-1 0-1,0 0 0,1 0 1,-1 0-1,0 0 0,-1 0 1,1 0-1,-1 0 0,1-1 1,-1 1-1,0-1 0,0 1 1,0-1-1,0 0 0,0 0 1,0 0-1,-1 0 0,1 0 1,-1 0-1,1-1 0,-1 1 1,0-1-1,-4 2 0,-11 6 77,-1-1-1,-31 9 0,46-16-78,-39 6-1504,58-17-12470,7-2 3416</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6.160"/>
    </inkml:context>
    <inkml:brush xml:id="br0">
      <inkml:brushProperty name="width" value="0.025" units="cm"/>
      <inkml:brushProperty name="height" value="0.025" units="cm"/>
    </inkml:brush>
  </inkml:definitions>
  <inkml:trace contextRef="#ctx0" brushRef="#br0">258 1 15439,'0'0'9070,"-8"2"-7021,-5 3-1749,1 1-1,0 0 1,1 1-1,-1 0 1,1 1-1,1 0 1,-1 1-1,1 0 1,-13 16-1,2 0 419,0 1-1,-34 58 0,51-77-638,0 0 0,1 0 0,0 0 1,0 1-1,0-1 0,1 1 0,0 0 0,1 0 1,0-1-1,0 1 0,0 0 0,2 11 0,-1-15-113,1 0-1,0-1 0,0 1 0,0-1 0,1 1 0,-1-1 0,1 1 0,0-1 0,0 0 0,0 0 0,0 0 0,0 0 0,1 0 0,-1-1 0,1 1 0,0-1 0,0 1 0,0-1 0,0 0 0,0 0 0,0 0 0,1-1 0,-1 1 0,1-1 0,-1 0 1,1 0-1,-1 0 0,5 0 0,6 2-856,1-1 0,-1 0 0,18-1 0,18-5-4658,-4-6-2838</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6.490"/>
    </inkml:context>
    <inkml:brush xml:id="br0">
      <inkml:brushProperty name="width" value="0.025" units="cm"/>
      <inkml:brushProperty name="height" value="0.025" units="cm"/>
    </inkml:brush>
  </inkml:definitions>
  <inkml:trace contextRef="#ctx0" brushRef="#br0">1 39 8648,'0'0'12182,"11"-6"-10046,-1 1-1384,1-1 0,-1 2 0,1 0 0,22-6 0,-31 9-647,0 1 0,0-1 0,0 1 0,0-1 0,0 1 0,0 0 0,1 0 0,-1 0-1,0 0 1,0 0 0,0 0 0,0 0 0,0 1 0,0-1 0,0 1 0,0 0 0,0-1-1,0 1 1,0 0 0,0 0 0,-1 0 0,1 1 0,0-1 0,-1 0 0,1 1 0,-1-1-1,1 1 1,-1-1 0,1 1 0,-1 0 0,0-1 0,0 1 0,0 0 0,0 0 0,0 0 0,-1 0-1,1 0 1,0 0 0,-1 0 0,0 0 0,1 0 0,-1 0 0,0 3 0,0 0-77,0 0 1,0 0-1,0-1 1,-1 1-1,0 0 1,0 0-1,0-1 1,0 1-1,-1-1 1,0 1 0,0-1-1,0 0 1,-5 7-1,-2 1 22,0 0 0,-1-1 0,-12 10 0,15-15-48,0-1 0,1 1-1,0 1 1,0 0-1,0-1 1,1 2 0,0-1-1,1 0 1,0 1 0,0 0-1,-5 13 1,9-20-49,0 0-1,0-1 1,0 1 0,0 0-1,0 0 1,0 0 0,0 0-1,0-1 1,0 1-1,0 0 1,0 0 0,1 0-1,-1 0 1,0-1 0,1 1-1,-1 0 1,0 0 0,1-1-1,-1 1 1,1 0 0,-1-1-1,1 1 1,-1 0 0,1-1-1,0 1 1,-1-1 0,1 1-1,0-1 1,-1 1 0,1-1-1,0 0 1,0 1 0,0-1-1,-1 0 1,1 1 0,0-1-1,0 0 1,0 0 0,-1 0-1,2 0 1,41 1-3081,-34-2 2015,31-3-4220,2-8-3198</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6.847"/>
    </inkml:context>
    <inkml:brush xml:id="br0">
      <inkml:brushProperty name="width" value="0.025" units="cm"/>
      <inkml:brushProperty name="height" value="0.025" units="cm"/>
    </inkml:brush>
  </inkml:definitions>
  <inkml:trace contextRef="#ctx0" brushRef="#br0">120 47 20179,'-11'6'2280,"3"-3"-1865,-6 3 553,1 1 0,1 0 0,-17 11 0,27-16-856,0-1 0,-1 1 0,1 0 0,0-1 0,0 1 0,0 0 0,0 0 0,0 0 0,0 1 1,1-1-1,-1 0 0,1 1 0,0-1 0,0 1 0,-1 0 0,1-1 0,1 1 0,-1 0 0,0-1 1,1 1-1,0 0 0,-1 0 0,1-1 0,0 1 0,0 0 0,1 4 0,0-5-105,0-1-1,0 1 1,1-1-1,-1 0 1,0 1-1,1-1 1,-1 0 0,0 0-1,1 0 1,-1 0-1,1 0 1,0-1-1,-1 1 1,1 0-1,0-1 1,-1 1 0,1-1-1,0 1 1,0-1-1,-1 0 1,1 0-1,0 0 1,3 0-1,44-2 35,-42 0-24,0 0 0,0 0-1,0 0 1,0-1 0,0 0 0,0 0 0,-1-1 0,0 0 0,0 0 0,0 0 0,0-1 0,0 0 0,-1 0 0,0 0 0,0-1 0,0 1 0,-1-1 0,0-1-1,0 1 1,-1 0 0,1-1 0,-1 0 0,-1 0 0,1 0 0,-1 0 0,-1 0 0,1 0 0,0-11 0,-2 17-34,0 0 0,0 0 0,0 1 0,0-1 0,0 0 0,0 0 0,0 0 1,0 0-1,-1 0 0,1 1 0,0-1 0,-1 0 0,1 0 0,0 0 0,-1 1 0,1-1 0,-1 0 1,1 1-1,-1-1 0,1 0 0,-1 1 0,0-1 0,1 0 0,-1 1 0,0-1 0,1 1 0,-1 0 1,0-1-1,0 1 0,0-1 0,1 1 0,-1 0 0,0 0 0,0-1 0,0 1 0,0 0 0,1 0 0,-1 0 1,0 0-1,0 0 0,0 0 0,0 0 0,0 0 0,1 1 0,-1-1 0,0 0 0,0 0 0,0 1 1,0-1-1,1 0 0,-1 1 0,0-1 0,1 1 0,-1-1 0,0 1 0,0 0 0,-4 2-201,1-1-1,0 1 0,0-1 1,0 1-1,0 0 1,0 1-1,1-1 0,-1 1 1,-3 4-1,-3 19-2236,9-8-3941,2-11-213</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7.189"/>
    </inkml:context>
    <inkml:brush xml:id="br0">
      <inkml:brushProperty name="width" value="0.025" units="cm"/>
      <inkml:brushProperty name="height" value="0.025" units="cm"/>
    </inkml:brush>
  </inkml:definitions>
  <inkml:trace contextRef="#ctx0" brushRef="#br0">202 4 21781,'0'0'3171,"-11"0"-54,8-1-2995,-12 1 363,0 0 0,0 0 0,0 2-1,-26 5 1,36-6-468,1 0 0,-1 1-1,1-1 1,-1 1 0,1 0 0,0 1-1,0-1 1,0 1 0,0 0-1,0 0 1,1 0 0,-1 0 0,1 0-1,0 1 1,0 0 0,0-1 0,0 1-1,1 1 1,-1-1 0,1 0 0,0 0-1,-1 7 1,2-9-16,0 0 0,0 0 1,1 0-1,-1 0 0,1 0 0,-1 0 0,1 1 1,0-1-1,0 0 0,0 0 0,0 0 0,0 0 1,1 0-1,-1 1 0,1-1 0,-1 0 0,1 0 1,0 0-1,0 0 0,0 0 0,0 0 0,0-1 1,0 1-1,0 0 0,1 0 0,-1-1 0,1 1 1,-1-1-1,1 1 0,-1-1 0,1 0 0,0 0 1,0 1-1,0-1 0,0 0 0,0-1 0,0 1 1,0 0-1,0-1 0,0 1 0,0-1 0,0 1 1,0-1-1,0 0 0,0 0 0,3 0 0,3 0 16,0 0 0,0 0-1,0 0 1,0-1 0,0-1-1,0 1 1,0-1 0,0-1-1,-1 1 1,1-1 0,11-7-1,-9 3 11,0 0-1,-1-1 0,1 0 1,10-13-1,-17 19-31,-1-1 0,0 0-1,0 1 1,0-1 0,0 0-1,-1 0 1,1 0 0,-1 0 0,0 0-1,1-1 1,-1 1 0,-1 0 0,1-1-1,-1 1 1,1 0 0,-1-1 0,0 1-1,0-1 1,0 1 0,-1-6 0,0 9-79,1-1 0,-1 0 0,0 0 0,1 0 0,-1 1 0,1-1 0,-1 0 0,0 1 0,0-1 0,1 1 0,-1-1 0,0 1 0,0-1 0,0 1 0,0 0 0,0-1 0,1 1 0,-1 0-1,0 0 1,0-1 0,0 1 0,0 0 0,0 0 0,0 0 0,0 0 0,0 0 0,0 0 0,-1 1 0,0-1-417,1 0-1,-1 0 0,1 1 1,0-1-1,-1 0 0,1 1 0,0-1 1,-1 0-1,1 1 0,0 0 1,0-1-1,0 1 0,-1 0 0,1 0 1,0-1-1,0 1 0,0 0 1,0 0-1,-1 2 0,0 5-5909</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7.920"/>
    </inkml:context>
    <inkml:brush xml:id="br0">
      <inkml:brushProperty name="width" value="0.025" units="cm"/>
      <inkml:brushProperty name="height" value="0.025" units="cm"/>
    </inkml:brush>
  </inkml:definitions>
  <inkml:trace contextRef="#ctx0" brushRef="#br0">152 42 19378,'0'0'9268,"-10"-2"-7918,8 1-1312,0 0-1,0 1 1,0-1-1,0 0 1,0 1-1,-1 0 1,1-1-1,0 1 1,0 0-1,-1 0 1,1 0-1,0 1 1,0-1-1,0 0 1,-1 1-1,1 0 1,0-1-1,0 1 1,0 0-1,0 0 1,0 0-1,0 0 1,0 1-1,0-1 1,1 0-1,-1 1 1,0-1-1,1 1 1,-1 0-1,1-1 1,-1 1-1,1 0 1,0 0-1,0 0 1,0 0-1,0 0 1,0 0-1,1 0 1,-1 0-1,0 1 1,0 3-1,1-2-28,-1-1 1,1 1-1,0-1 0,0 1 0,0 0 0,0-1 0,1 1 0,-1 0 1,1-1-1,0 1 0,0-1 0,0 1 0,1-1 0,-1 0 0,1 1 1,0-1-1,0 0 0,0 0 0,0 0 0,0 0 0,1-1 0,-1 1 1,1-1-1,0 1 0,0-1 0,4 3 0,-1-1-10,-1 1 1,0 0-1,0 1 0,0-1 0,-1 1 0,1 0 0,3 8 0,-6-12 12,-1 0 0,0 0 0,0 0 1,-1 0-1,1 0 0,0 1 0,-1-1 0,1 0 0,-1 0 0,0 0 0,0 1 0,0-1 0,0 0 0,0 0 0,0 0 0,-1 1 0,1-1 0,-1 0 0,1 0 0,-1 0 0,0 0 0,0 0 0,0 0 0,0 0 0,0 0 0,0 0 0,-1 0 0,1 0 0,0-1 0,-1 1 0,0-1 0,1 1 0,-1-1 0,0 1 0,0-1 0,0 0 0,0 0 0,0 0 0,0 0 0,0 0 0,0-1 0,-2 1 0,-4 2 33,0-1 0,0 0 0,-1-1-1,1 1 1,0-2 0,-1 1 0,1-1 0,0-1-1,-1 1 1,-10-3 0,18 3-44,0 0 0,1 0 0,-1 0 0,0-1 0,1 1 0,-1 0 0,0 0 0,0 0 0,1 0 0,-1-1 0,1 1 0,-1 0 0,0-1 0,1 1 0,-1-1 0,0 1 0,1 0 0,-1-1 0,1 1 0,-1-1 0,1 1 0,-1-1 0,1 0 0,0 1 0,-1-1 0,1 0 0,0 1 0,-1-1 0,1 0 0,0 1 0,0-1 0,0 0 0,-1 1 0,1-1 0,0 0 0,0 1 0,0-1 0,0 0 0,0 0 0,0 1 0,1-1 0,-1 0 0,0 1 0,0-1 0,0 0 0,1 1 0,-1-1 0,0 0 0,1 0 0,1-2 0,-1 1 0,1 0 0,0 0 0,0 0 0,0 0 0,0 0 0,0 0 0,0 0 0,1 1 0,-1-1 0,4-1 0,94-29 0,-66 23 0,-1-2 0,37-17 0,-61 24 0,-1 0 0,0-1 0,-1 1 0,1-2 0,-1 1 0,0-1 0,0 0 0,-1-1 0,0 1 0,0-1 0,0-1 0,-1 1 0,5-9 0,-9 14 0,0 0 0,0 1 0,0-1 0,-1 0 0,1 0 0,0 0 0,-1 1 0,1-1 0,-1 0 0,0 0 0,0 0 0,1 0 0,-1 0 0,0 0 0,-1 0 0,1 0 0,0 0 0,-1 0 0,1 1 0,-1-1 0,1 0 0,-1 0 0,0 0 0,-1-1 0,0 0 0,0 1 0,-1 0 0,1 0 0,-1-1 0,1 2 0,-1-1 0,0 0 0,0 1 0,0-1 0,0 1 0,0 0 0,0 0 0,-4-1 0,-10-2 0,-2 1 0,1 1 0,-34 1 0,49 1 0,-7-1 8,-35 2-295,43-2 225,1 1 1,0 0 0,0 0-1,0 0 1,0 0-1,0 0 1,0 1-1,0-1 1,0 0 0,0 0-1,0 1 1,-1-1-1,1 0 1,0 1-1,1-1 1,-1 1 0,0 0-1,0-1 1,0 1-1,0 0 1,0-1-1,0 1 1,1 0 0,-1 0-1,0 0 1,1 0-1,-1 0 1,0 1-1,13 1-12675</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08.279"/>
    </inkml:context>
    <inkml:brush xml:id="br0">
      <inkml:brushProperty name="width" value="0.025" units="cm"/>
      <inkml:brushProperty name="height" value="0.025" units="cm"/>
    </inkml:brush>
  </inkml:definitions>
  <inkml:trace contextRef="#ctx0" brushRef="#br0">313 0 11979,'0'0'12076,"17"55"-8553,-5-27-1153,1 5-960,1 4-161,-4 3-1089,-3 1-160,-7 8 0,-4 1 0,-23 3 0,-11 1 0,-16 0 0,-6-4 0,-8-6 0,-1-13-4036,3-13-5797</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1.488"/>
    </inkml:context>
    <inkml:brush xml:id="br0">
      <inkml:brushProperty name="width" value="0.025" units="cm"/>
      <inkml:brushProperty name="height" value="0.025" units="cm"/>
    </inkml:brush>
  </inkml:definitions>
  <inkml:trace contextRef="#ctx0" brushRef="#br0">9 1366 11307,'0'0'14429,"-4"3"-13558,0-3 155,6-8-207,20-25 324,42-54 44,-54 73-974,150-188 288,8 7 1,349-311 0,-129 183-1020,-430 348-12256,14-11 3752</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0.606"/>
    </inkml:context>
    <inkml:brush xml:id="br0">
      <inkml:brushProperty name="width" value="0.025" units="cm"/>
      <inkml:brushProperty name="height" value="0.025" units="cm"/>
    </inkml:brush>
  </inkml:definitions>
  <inkml:trace contextRef="#ctx0" brushRef="#br0">31 0 20403,'0'0'8093,"1"10"-7292,23 173 1885,2 13-4156,-19-66-6878,-7-129 8155,1 0 0,-1 0 0,0-1 0,0 1 0,0 0 0,0 0 0,-1 0 0,1-1 0,0 1 0,0 0 0,0 0 0,-1-1 0,1 1 0,0 0 0,-1-1 0,1 1 0,0 0 0,-1-1 0,1 1 0,-1 0 0,1-1 0,-1 1 0,1-1 0,-1 1 0,0-1 0,1 1 0,-1-1 0,0 0 0,1 1 0,-1-1 0,0 0 0,0 1 0,1-1 0,-1 0 0,0 0 0,0 0 0,1 1 0,-1-1 0,0 0 0,0 0 0,1 0 0,-1 0 0,-1-1 0,-1 1-402,0-1 0,-1 0 0,1 0 0,0 0 1,0-1-1,0 1 0,0-1 0,0 1 0,-5-5 1,-23-23-4056</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1.926"/>
    </inkml:context>
    <inkml:brush xml:id="br0">
      <inkml:brushProperty name="width" value="0.025" units="cm"/>
      <inkml:brushProperty name="height" value="0.025" units="cm"/>
    </inkml:brush>
  </inkml:definitions>
  <inkml:trace contextRef="#ctx0" brushRef="#br0">141 52 8296,'0'0'4650,"5"-10"-871,15-28-816,-14 34 1061,-4 14-2956,-3 14-459,-8 14 102,-2-1 0,-1-1 0,-31 64 0,18-42-21,4-12-153,11-27-313,2 0 1,0 1 0,1 0-1,0 0 1,-5 34 0,12-53-221,0-1-1,0 1 1,0-1 0,0 1-1,0-1 1,0 1 0,0 0 0,0-1-1,0 1 1,1-1 0,-1 1-1,0 0 1,0-1 0,0 1 0,1-1-1,-1 1 1,0-1 0,1 1-1,-1-1 1,0 1 0,1-1 0,-1 1-1,1-1 1,-1 0 0,1 1 0,-1-1-1,0 0 1,1 1 0,0-1-1,-1 0 1,1 1 0,0-1 0,24 0 146,27-17 116,71-33 50,34-16-1539,-54 16-4580,-24 5-2883</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4.238"/>
    </inkml:context>
    <inkml:brush xml:id="br0">
      <inkml:brushProperty name="width" value="0.025" units="cm"/>
      <inkml:brushProperty name="height" value="0.025" units="cm"/>
    </inkml:brush>
  </inkml:definitions>
  <inkml:trace contextRef="#ctx0" brushRef="#br0">1 5 4004,'0'0'17531,"9"-2"-16709,-6 2-752,0 0-12,-1-1-1,0 1 1,1-1 0,-1 1 0,0 0-1,1 0 1,-1 0 0,0 0-1,0 1 1,1-1 0,-1 0-1,0 1 1,1 0 0,-1-1 0,0 1-1,0 0 1,0 0 0,0 1-1,0-1 1,0 0 0,0 0 0,0 1-1,-1 0 1,1-1 0,0 1-1,-1 0 1,0-1 0,1 1-1,-1 0 1,0 0 0,2 3 0,39 85 1272,-3 1 0,31 113 1,29 199-1116,-92-367-59,2 47 0,-7-33-3009</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4.578"/>
    </inkml:context>
    <inkml:brush xml:id="br0">
      <inkml:brushProperty name="width" value="0.025" units="cm"/>
      <inkml:brushProperty name="height" value="0.025" units="cm"/>
    </inkml:brush>
  </inkml:definitions>
  <inkml:trace contextRef="#ctx0" brushRef="#br0">1 167 17681,'0'0'3822,"6"11"-1745,11 19-1035,1 0 1,2-1-1,1-2 1,1 0-1,1-1 1,48 41-1,-68-64-1011,0-1-1,1 1 1,-1-1 0,1 0-1,-1-1 1,1 1-1,0-1 1,0 1-1,0-1 1,0 0 0,-1-1-1,1 1 1,0-1-1,1 0 1,-1 1-1,0-2 1,0 1 0,0 0-1,0-1 1,0 0-1,-1 0 1,1 0-1,0 0 1,0-1 0,0 0-1,-1 1 1,1-1-1,-1-1 1,0 1-1,1 0 1,-1-1 0,5-5-1,7-8 144,0-1-1,-2 0 0,0-1 1,19-35-1,-24 39-159,13-23-1276,17-42 0,-8-3-5839,-9 11-10051</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6.058"/>
    </inkml:context>
    <inkml:brush xml:id="br0">
      <inkml:brushProperty name="width" value="0.025" units="cm"/>
      <inkml:brushProperty name="height" value="0.025" units="cm"/>
    </inkml:brush>
  </inkml:definitions>
  <inkml:trace contextRef="#ctx0" brushRef="#br0">5 0 21012,'0'0'7847,"5"61"-6950,-5-27-384,0 1-225,0 1-192,0-4-64,0-2 32,0-8-64,0-6-288,0-2-641,0-7-1730,-9-19-12203</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6.430"/>
    </inkml:context>
    <inkml:brush xml:id="br0">
      <inkml:brushProperty name="width" value="0.025" units="cm"/>
      <inkml:brushProperty name="height" value="0.025" units="cm"/>
    </inkml:brush>
  </inkml:definitions>
  <inkml:trace contextRef="#ctx0" brushRef="#br0">1 103 15407,'0'0'12011,"68"-10"-10345,-19 0 223,6-1-896,4-5-544,-2 1-353,-3-2-64,-7 6-160,-10 3-641,-7 4-736,-12 4-1250,-10 0-1665,-14 9-10378</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6.759"/>
    </inkml:context>
    <inkml:brush xml:id="br0">
      <inkml:brushProperty name="width" value="0.025" units="cm"/>
      <inkml:brushProperty name="height" value="0.025" units="cm"/>
    </inkml:brush>
  </inkml:definitions>
  <inkml:trace contextRef="#ctx0" brushRef="#br0">1 82 18001,'0'0'8648,"49"10"-6534,-13-22-833,5-2-896,2-2-321,-2 5-192,0 0-1698,-6 2-2466,-5-1-2178,-8 2-9449</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7.230"/>
    </inkml:context>
    <inkml:brush xml:id="br0">
      <inkml:brushProperty name="width" value="0.025" units="cm"/>
      <inkml:brushProperty name="height" value="0.025" units="cm"/>
    </inkml:brush>
  </inkml:definitions>
  <inkml:trace contextRef="#ctx0" brushRef="#br0">167 3 13869,'0'0'16982,"-10"-1"-16038,5 0-895,0 0 0,1 1-1,-1 0 1,0 0-1,0 0 1,0 1-1,1 0 1,-1 0 0,0 0-1,1 0 1,-1 1-1,1 0 1,-1 0 0,1 0-1,0 0 1,0 1-1,0-1 1,0 1-1,-5 5 1,3-3-49,0 1 0,1 0 0,0 0 0,0 0 0,1 0 0,-1 1 0,2-1 0,-1 1 0,1 0 0,-1 0 0,2 1 0,-1-1 0,1 1 0,1-1 0,-1 1 0,0 10 0,2-18 0,1 1 0,-1-1 0,1 1 0,-1-1 0,0 1 0,1-1 0,-1 1 0,1-1 0,-1 1 0,1-1 0,0 0 0,-1 1 0,1-1 0,-1 0 0,1 1 0,0-1 0,-1 0 0,1 0 0,-1 1 0,1-1 0,0 0 0,-1 0 0,1 0 0,0 0 0,-1 0 0,1 0 0,0 0 0,-1 0 0,1 0 0,0-1 0,-1 1 0,1 0 0,0 0 0,-1-1 0,1 1 0,1-1 0,26-9 0,-15 0 0,-1-1 0,0 1 0,17-23 0,-17 20 0,0 0 0,25-20 0,-37 32 0,1 0 0,0 1 0,-1-1 0,1 1 0,0-1 0,0 1 0,-1 0 0,1-1 0,0 1 0,0 0 0,0-1 0,-1 1 0,1 0 0,0 0 0,0 0 0,0 0 0,0 0 0,-1 0 0,1 0 0,0 0 0,0 0 0,0 0 0,0 0 0,0 0 0,-1 1 0,1-1 0,0 0 0,0 1 0,1 0 0,15 21 0,-16-19 0,0-1 0,1 0 0,-1 0 0,0 0 0,1 0 0,-1 0 0,1 0 0,-1-1 0,1 1 0,0 0 0,0-1 0,0 1 0,0-1 0,0 0 0,0 0 0,0 0 0,4 2 0,4-3 0,1 0 0,-1 0 0,21-3 0,-22 1 0,0 1 0,0 0 0,0 1 0,0 0 0,15 2 0,-22-1 0,1-1 0,-1 1 0,1 0 0,-1 0 0,1 0 0,-1 0 0,0 1 0,1-1 0,-1 1 0,0-1 0,0 1 0,0 0 0,0 0 0,-1 0 0,1 0 0,0 0 0,-1 0 0,1 0 0,-1 1 0,0-1 0,0 0 0,0 1 0,1 3 0,-2-4 0,1 0 0,-1 0 0,0-1 0,1 1 0,0-1 0,-1 1 0,1 0 0,0-1 0,-1 1 0,1-1 0,0 1 0,0-1 0,0 0 0,1 1 0,-1-1 0,0 0 0,0 0 0,1 0 0,-1 0 0,0 0 0,1 0 0,-1 0 0,1 0 0,0-1 0,-1 1 0,1 0 0,-1-1 0,1 0 0,0 1 0,0-1 0,1 0 0,2-1 0,-1 0 0,0-1 0,1 1 0,-1-1 0,0 0 0,0 0 0,0-1 0,-1 1 0,1-1 0,-1 0 0,4-3 0,8-8 0,34-26 0,-47 39 0,1-1 0,0 0 0,0 1 0,-1-1 0,1 1 0,0 0 0,0 0 0,0 0 0,0 0 0,0 1 0,1-1 0,-1 1 0,0 0 0,0 0 0,0 0 0,4 0 0,-7 1 0,1-1 0,0 0 0,-1 1 0,1-1 0,0 1 0,-1 0 0,1-1 0,-1 1 0,1-1 0,-1 1 0,1 0 0,-1 0 0,0-1 0,1 1 0,-1 0 0,0-1 0,1 1 0,-1 0 0,0 0 0,0 0 0,0-1 0,0 1 0,1 0 0,-1 0 0,0 0 0,-1-1 0,1 1 0,0 0 0,0 0 0,0 0 0,-1 0 0,1 0 0,0 0 0,0 0 0,-1 0 0,1 0 0,0-1 0,0 1 0,0 0 0,0 0 0,0 0 0,0 0 0,0 0 0,0 0 0,0 0 0,1-1 0,-1 1 0,0 0 0,1 0 0,-1 0 0,0 0 0,1-1 0,-1 1 0,1 0 0,-1 0 0,1-1 0,0 1 0,-1 0 0,1-1 0,-1 1 0,1-1 0,0 1 0,0-1 0,-1 1 0,1-1 0,0 1 0,0-1 0,0 0 0,1 1 0,2-1-6,0 0 0,0 0 0,-1-1 0,1 0 0,0 1 0,0-1 0,-1 0 0,1-1 0,0 1 0,-1-1-1,0 1 1,7-6 0,-6 5-68,-1 0-1,1 0 0,0 0 0,0 0 0,0 1 0,0 0 0,0-1 0,0 1 1,0 1-1,5-1 0,-8 1-191,0 0 0,-1 0 0,1 0 0,0 1 0,-1-1 1,1 0-1,0 1 0,-1-1 0,1 1 0,-1-1 0,1 1 0,-1-1 1,1 1-1,-1-1 0,1 1 0,-1-1 0,0 1 0,1 0 0,-1-1 0,0 1 1,1 0-1,-1-1 0,0 1 0,0 0 0,0-1 0,1 1 0,-1 0 0,0 0 1,0-1-1,0 1 0,0 0 0,0-1 0,-1 2 0,4 10-5172,0-3-931</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7.616"/>
    </inkml:context>
    <inkml:brush xml:id="br0">
      <inkml:brushProperty name="width" value="0.025" units="cm"/>
      <inkml:brushProperty name="height" value="0.025" units="cm"/>
    </inkml:brush>
  </inkml:definitions>
  <inkml:trace contextRef="#ctx0" brushRef="#br0">48 0 2402,'0'0'14377,"-5"8"-9760,-1 1-3910,1-1 0,0 1 0,0 0 0,1 1 0,0-1 0,1 1-1,0-1 1,1 1 0,0 0 0,0 0 0,0 19 0,2-29-691,1 1 0,-1 0 0,0-1 0,1 1 0,-1-1 0,0 1 0,1 0 0,-1-1 0,1 1 0,-1-1 0,1 1 0,-1-1 0,1 1 0,-1-1 0,1 0 0,0 1 0,-1-1 0,1 0 0,0 1 0,-1-1 0,1 0 0,0 0 0,-1 0 0,1 0 0,0 1 0,-1-1 0,1 0 0,0 0 0,0 0 0,-1 0 0,1-1 0,0 1 0,-1 0 0,1 0 0,0 0 0,-1 0 0,1-1 0,0 1 0,-1 0 0,2-1 0,27-13 897,-18 2-804,0-1 0,0 0-1,-2-1 1,1 0-1,8-18 1,-23 41-35,1 1 0,0 1 0,1-1 0,0 0 0,0 1 1,1 0-1,1-1 0,-1 16 0,2-25-74,1-1 0,0 1 0,-1 0 0,1 0 0,-1-1 0,1 1 0,0 0 0,0-1 0,-1 1 0,1-1 0,0 1 0,0-1 0,0 0 0,0 1 0,-1-1 0,1 0 0,0 1 0,0-1 0,0 0 0,0 0 0,0 0 0,0 0 0,0 0 0,0 0 0,0 0 0,0 0 0,0 0 0,0 0 0,0-1 0,-1 1 0,3-1 0,34-7 0,4-15-2198,-1-6-4076,-22 14-3575</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8.143"/>
    </inkml:context>
    <inkml:brush xml:id="br0">
      <inkml:brushProperty name="width" value="0.025" units="cm"/>
      <inkml:brushProperty name="height" value="0.025" units="cm"/>
    </inkml:brush>
  </inkml:definitions>
  <inkml:trace contextRef="#ctx0" brushRef="#br0">25 1 13004,'0'0'17382,"1"12"-16266,-12 106-226,-3 31-515,14-148-423,0 0 0,0 0 0,0 0 0,0 0 1,0 0-1,0 0 0,0 0 0,0-1 0,1 1 0,-1 0 0,0 0 0,1 0 1,-1 0-1,0-1 0,1 1 0,-1 0 0,1 0 0,-1-1 0,1 1 0,0 0 0,-1-1 1,1 1-1,0 0 0,-1-1 0,1 1 0,0-1 0,0 1 0,1-1 0,0 1-234,0-1-1,0 1 1,0-1-1,0 0 1,0 0-1,1 0 1,-1 0-1,0 0 0,0-1 1,0 1-1,4-2 1,1 0-880,-1 0 0,1-1 0,-1 0 0,0 0 0,0-1-1,11-8 1,6-10-6391</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8.472"/>
    </inkml:context>
    <inkml:brush xml:id="br0">
      <inkml:brushProperty name="width" value="0.025" units="cm"/>
      <inkml:brushProperty name="height" value="0.025" units="cm"/>
    </inkml:brush>
  </inkml:definitions>
  <inkml:trace contextRef="#ctx0" brushRef="#br0">81 14 16784,'0'0'4521,"-9"11"-1104,3-3-2917,-2 2 315,0 0 0,0 1 0,1-1 1,0 2-1,1-1 0,1 0 0,0 1 1,-6 20-1,11-31-810,0-1 0,0 1 0,0 0 0,0 0 0,0 0 0,0-1 1,0 1-1,0 0 0,0 0 0,0-1 0,1 1 0,-1 0 0,0 0 0,1-1 0,-1 1 0,0 0 1,1-1-1,-1 1 0,1-1 0,-1 1 0,1 0 0,-1-1 0,1 1 0,0-1 0,-1 1 0,1-1 1,-1 0-1,1 1 0,0-1 0,0 1 0,-1-1 0,1 0 0,0 0 0,0 0 0,-1 1 1,1-1-1,0 0 0,0 0 0,-1 0 0,1 0 0,0 0 0,0 0 0,-1 0 0,1 0 0,0-1 1,0 1-1,-1 0 0,1 0 0,0-1 0,1 0 0,39-14-57,-27 4 52,0 0 0,-1-1 0,0 0 0,-1-1 0,0-1 0,-1 0 0,-1 0 0,0-1 0,11-24 0,-30 87 0,7-42 0,-20 66 0,21-66 0,-1 0 0,1 1 0,1-1 0,-1 1 0,1-1 0,0 0 0,0 1 0,1-1 0,2 10 0,-2-15-81,0 1 0,-1-1 0,1 0 0,0 0 0,0 0-1,0 0 1,0 0 0,1 0 0,-1 0 0,0 0 0,0 0 0,1 0 0,-1-1 0,0 1 0,1 0 0,-1-1-1,1 1 1,-1-1 0,1 0 0,-1 0 0,0 1 0,1-1 0,-1 0 0,4 0 0,-2 0-501,1 0 1,-1 0-1,1 0 1,0-1-1,-1 0 1,0 1-1,1-1 1,-1 0-1,7-3 1,11-15-8393</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0.964"/>
    </inkml:context>
    <inkml:brush xml:id="br0">
      <inkml:brushProperty name="width" value="0.025" units="cm"/>
      <inkml:brushProperty name="height" value="0.025" units="cm"/>
    </inkml:brush>
  </inkml:definitions>
  <inkml:trace contextRef="#ctx0" brushRef="#br0">98 365 833,'-15'-23'2261,"-41"-74"6149,52 88-7504,-1-1-1,1-1 1,1 1 0,0-1 0,1 1 0,0-1-1,0 0 1,0-11 0,3 17-643,0 0 1,0 1 0,1-1-1,-1 0 1,1 1-1,0 0 1,0-1-1,0 1 1,1 0 0,-1 0-1,1 0 1,0 0-1,0 1 1,0-1-1,1 1 1,-1 0 0,1 0-1,0 0 1,0 0-1,0 1 1,0-1-1,1 1 1,-1 0 0,5-1-1,12-6 343,0 1-1,0 2 1,41-8-1,-38 9-466,-1 2 1,1 1-1,0 0 0,0 2 1,47 6-1,-65-5-137,1 0-1,-1 0 1,0 1 0,1 0-1,-1 0 1,0 0 0,0 1-1,0 0 1,-1 0 0,1 1-1,-1-1 1,0 1 0,0 1-1,0-1 1,0 0 0,-1 1-1,0 0 1,0 0 0,0 1-1,0-1 1,-1 1 0,0 0-1,0-1 1,-1 1 0,1 1-1,2 10 1,-2 3 150,0 1 1,-2 0-1,0 0 1,-1 0-1,-1-1 1,-1 1 0,-1 0-1,0-1 1,-2 1-1,-14 38 1,12-41-25,0-1 0,-2 1 1,0-1-1,-1-1 1,-1 0-1,0 0 1,-1-1-1,-1 0 1,0-1-1,-1-1 1,-30 23-1,37-31-128,0-1 0,0 0 0,0-1 0,-1 1 0,1-1 0,-1-1 0,0 0 0,0 0 0,-12 1 0,18-2 0,0-1 0,0 0 0,0 0 0,-1 0 0,1 0 0,0-1 0,0 1 0,0-1 0,0 1 0,-1-1 0,1 0 0,0 1 0,0-1 0,0 0 0,1-1 0,-1 1 0,0 0 0,0 0 0,1-1 0,-1 1 0,0-1 0,1 0 0,0 1 0,-1-1 0,1 0 0,0 0 0,0 0 0,0 0 0,0 0 0,0 0 0,0 0 0,1 0 0,-1 0 0,1 0 0,-1 0 0,1 0 0,0-1 0,0-1 0,-1-1-200,1-1 1,0 1-1,0-1 0,1 1 1,-1 0-1,1-1 0,1 1 1,1-8-1,1 5-680,0 0 1,0 0-1,1 0 0,0 1 0,1 0 1,-1 0-1,11-9 0,18-19-6845</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19.082"/>
    </inkml:context>
    <inkml:brush xml:id="br0">
      <inkml:brushProperty name="width" value="0.025" units="cm"/>
      <inkml:brushProperty name="height" value="0.025" units="cm"/>
    </inkml:brush>
  </inkml:definitions>
  <inkml:trace contextRef="#ctx0" brushRef="#br0">129 53 11082,'0'0'13037,"5"-9"-10293,17-26-283,-21 35-2433,-1 0 0,0 0-1,0 0 1,0-1 0,0 1 0,1 0 0,-1 0 0,0 0 0,0 0 0,0-1 0,0 1 0,0 0 0,0 0 0,1 0-1,-1-1 1,0 1 0,0 0 0,0 0 0,0-1 0,0 1 0,0 0 0,0 0 0,0-1 0,0 1 0,0 0-1,0 0 1,0 0 0,0-1 0,0 1 0,0 0 0,-1 0 0,1-1 0,0 1 0,0 0 0,0 0 0,0 0-1,0-1 1,0 1 0,-1 0 0,1 0 0,0 0 0,0-1 0,-12 2 1082,-11 8 23,8 1-1133,-1 0 0,-19 19 0,32-26 0,-1 0 0,1 0 0,0 0 0,0 0 0,1 1 0,-1-1 0,1 1 0,-1 0 0,1 0 0,0 0 0,0 0 0,1 0 0,-1 0 0,1 0 0,0 1 0,0 4 0,1-9 0,0 1 0,0-1 0,1 1 0,-1 0 0,0-1 0,1 1 0,-1 0 0,0-1 0,1 1 0,-1-1 0,1 1 0,-1-1 0,1 1 0,-1-1 0,1 0 0,-1 1 0,1-1 0,-1 1 0,1-1 0,0 0 0,-1 0 0,1 1 0,-1-1 0,1 0 0,0 0 0,-1 0 0,1 0 0,0 1 0,-1-1 0,1 0 0,1-1 0,28 2 0,-21-1 0,16-1 0,58 3 0,-78-2 0,-1 1 0,1 0 0,-1-1 0,0 1 0,1 1 0,-1-1 0,0 1 0,0 0 0,0 0 0,0 0 0,0 0 0,-1 0 0,1 1 0,0 0 0,2 3 0,-5-4 0,0-1 0,0 1 0,0 0 0,0-1 0,0 1 0,-1 0 0,1 0 0,0 0 0,-1 0 0,0 0 0,1-1 0,-1 1 0,0 0 0,0 0 0,0 0 0,0 0 0,-1 0 0,1 0 0,0 0 0,-1 0 0,0 0 0,1-1 0,-1 1 0,0 0 0,0 0 0,0-1 0,0 1 0,0 0 0,0-1 0,0 1 0,-1-1 0,1 0 0,0 1 0,-1-1 0,-2 2 0,-5 5 0,-2 0 0,1 0 0,-21 10 0,29-17 0,-6 4 0,-67 32 0,70-35 0,0-1 0,0 1 0,-1 0 0,1-1 0,0 0 0,-1-1 0,1 1 0,-1-1 0,1 0 0,-1 0 0,1-1 0,0 1 0,-7-3 0,4-6-2129,6 1-3910,2-2-7766</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19.034"/>
    </inkml:context>
    <inkml:brush xml:id="br0">
      <inkml:brushProperty name="width" value="0.025" units="cm"/>
      <inkml:brushProperty name="height" value="0.025" units="cm"/>
    </inkml:brush>
  </inkml:definitions>
  <inkml:trace contextRef="#ctx0" brushRef="#br0">1 511 6822,'0'0'12071,"11"-12"-10443,14-12-824,1 2 0,1 0 0,1 2 0,52-28 0,43-12 108,3 6 1,200-58-1,281-23-959,-578 133 33,-29 2 14,0 0 0,0 1 0,0-1 0,0 0 0,0 0-1,1 0 1,-1 0 0,0 0 0,0 0 0,0 0 0,0 1 0,0-1 0,0 0 0,0 0 0,0 0 0,0 0 0,0 0-1,1 1 1,-1-1 0,0 0 0,0 0 0,0 0 0,0 0 0,0 0 0,0 1 0,0-1 0,0 0 0,0 0-1,0 0 1,0 0 0,0 1 0,0-1 0,-1 0 0,1 0 0,0 0 0,0 0 0,0 0 0,0 1 0,0-1 0,0 0-1,0 0 1,0 0 0,0 0 0,0 0 0,-1 0 0,1 0 0,0 1 0,0-1 0,0 0 0,0 0 0,0 0 0,-1 0-1,1 0 1,0 0 0,0 0 0,0 0 0,0 0 0,0 0 0,-1 0 0,1 0 0,0 0 0,0 0 0,0 0 0,-1 0 0,-46 24-687,28-15-166,-121 52-8206,88-44 3400</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19.408"/>
    </inkml:context>
    <inkml:brush xml:id="br0">
      <inkml:brushProperty name="width" value="0.025" units="cm"/>
      <inkml:brushProperty name="height" value="0.025" units="cm"/>
    </inkml:brush>
  </inkml:definitions>
  <inkml:trace contextRef="#ctx0" brushRef="#br0">192 100 11403,'0'0'3240,"11"-11"-1499,-1 2-1262,1 0 1,0 0 0,0 1 0,1 0 0,0 1 0,0 1 0,0 0-1,25-8 1,-25 11 12,0 0 1,0 0-1,0 2 0,16-2 0,-27 4-474,-1-1-1,1 0 0,-1 0 0,0 1 1,1-1-1,-1 0 0,0 1 0,1-1 1,-1 0-1,0 1 0,1-1 0,-1 0 1,0 1-1,0-1 0,1 1 0,-1-1 1,0 1-1,0-1 0,0 0 1,1 1-1,-1-1 0,0 1 0,0-1 1,0 1-1,0-1 0,0 1 0,0-1 1,0 1-1,0-1 0,0 1 0,-1-1 1,1 1-1,0-1 0,0 0 1,0 1-1,0-1 0,-1 1 0,1-1 1,0 1-1,0-1 0,-1 0 0,1 1 1,0-1-1,-1 0 0,1 1 0,-1-1 1,-7 11 246,-1-2 1,0 1 0,0-1 0,-1-1-1,0 0 1,-19 12 0,-3 3 12,-27 21 8,21-17 45,0 2 1,3 1-1,-54 58 1,61-44-247,27-43-84,1 0-1,-1 0 1,0 0-1,1-1 1,-1 1-1,1 0 1,0 0-1,-1 0 1,1 0 0,0 0-1,-1 0 1,1 0-1,0 0 1,0 0-1,0 0 1,0 0-1,0 0 1,0 0 0,0 0-1,0 0 1,1 0-1,-1 0 1,0 0-1,1 0 1,-1 0-1,0 0 1,1 0 0,-1 0-1,1 0 1,0-1-1,-1 1 1,1 0-1,-1 0 1,1-1 0,0 1-1,0 0 1,0-1-1,-1 1 1,1 0-1,0-1 1,0 1-1,0-1 1,0 0 0,0 1-1,1-1 1,10 2 31,1 0 0,-1-2 1,1 1-1,0-2 0,-1 1 1,1-2-1,23-5 0,90-33 75,-55 15-62,-1 4-143,94-32-4526,-97 27-2427</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1.217"/>
    </inkml:context>
    <inkml:brush xml:id="br0">
      <inkml:brushProperty name="width" value="0.025" units="cm"/>
      <inkml:brushProperty name="height" value="0.025" units="cm"/>
    </inkml:brush>
  </inkml:definitions>
  <inkml:trace contextRef="#ctx0" brushRef="#br0">1 37 17168,'0'1'4869,"17"-1"-3107,15 0-161,8 0 65,12-4-417,2-4-480,2 0-513,-2 0-160,-3 2-96,-10 2 32,-10 4-32,-5 0-641,-11 0-672,-15 10-929,0 3-1249,-18-2-257,-11 1-3523</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1.562"/>
    </inkml:context>
    <inkml:brush xml:id="br0">
      <inkml:brushProperty name="width" value="0.025" units="cm"/>
      <inkml:brushProperty name="height" value="0.025" units="cm"/>
    </inkml:brush>
  </inkml:definitions>
  <inkml:trace contextRef="#ctx0" brushRef="#br0">1 127 14446,'0'0'6182,"66"-1"-4517,-25-8 33,4-4-481,4 0-641,-2-2-319,-4 1-257,-7 2-833,-12-2-1922,-9-3-1633,-10-1-2851</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1.894"/>
    </inkml:context>
    <inkml:brush xml:id="br0">
      <inkml:brushProperty name="width" value="0.025" units="cm"/>
      <inkml:brushProperty name="height" value="0.025" units="cm"/>
    </inkml:brush>
  </inkml:definitions>
  <inkml:trace contextRef="#ctx0" brushRef="#br0">1 212 15118,'0'0'7586,"8"-9"-6433,25-18-422,1 2-1,1 1 0,58-30 0,2-1 172,-92 53-813,0-1 0,0 1 0,0 1 0,0-1 0,1 0 0,-1 1 0,1 0 0,0 0 0,6-2 0,-8 4-74,-1-1 0,0 0 1,0 1-1,1-1 1,-1 1-1,0-1 0,0 1 1,0 0-1,0 0 0,0-1 1,0 1-1,0 0 1,0 0-1,0 0 0,0 0 1,-1 0-1,1 0 0,0 0 1,0 0-1,-1 0 0,1 0 1,-1 1-1,1-1 1,-1 0-1,0 0 0,1 1 1,-1-1-1,0 0 0,0 0 1,0 3-1,5 21 152,-3-14-274,0-1 0,0 1 0,1-1 0,0 0 0,1 0 0,0 0 0,8 13 0,0-12-3341,4-9-3268</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2.365"/>
    </inkml:context>
    <inkml:brush xml:id="br0">
      <inkml:brushProperty name="width" value="0.025" units="cm"/>
      <inkml:brushProperty name="height" value="0.025" units="cm"/>
    </inkml:brush>
  </inkml:definitions>
  <inkml:trace contextRef="#ctx0" brushRef="#br0">44 222 3876,'0'0'12673,"-6"10"-9918,2-5-2100,-19 30 969,21-33-1176,1 1 0,0-1 1,-1 1-1,1-1 0,0 1 0,1 0 0,-1-1 0,0 1 0,1 0 0,-1-1 0,1 1 0,0 0 0,0 0 0,1 3 0,-1-5-334,1-1 0,0 1 0,0-1 0,0 1 0,-1-1 0,1 1 0,0-1 0,0 0 0,0 0 0,0 1 0,0-1 0,0 0 0,0 0 1,-1 0-1,1 0 0,0 0 0,0 0 0,0 0 0,0-1 0,0 1 0,0 0 0,0 0 0,0-1 0,-1 1 0,1 0 0,2-2 0,25-9 736,22-19-743,-1-2 0,-1-3-1,-2-1 1,62-64 0,-43 29-107,-65 71 0,0 0 0,0 0 0,0 1 0,0-1 0,0 0 0,0 0 0,0 0 0,-1 1 0,1-1 0,0 0 0,0 0 0,0 1 0,0-1 0,0 0 0,0 0 0,0 0 0,0 1 0,0-1 0,1 0 0,-1 0 0,0 1 0,0-1 0,0 0 0,0 0 0,0 0 0,0 1 0,0-1 0,0 0 0,1 0 0,-1 0 0,0 1 0,0-1 0,0 0 0,0 0 0,1 0 0,-1 0 0,0 1 0,0-1 0,0 0 0,1 0 0,-1 0 0,0 0 0,0 0 0,1 0 0,-1 0 0,0 0 0,0 0 0,0 0 0,1 0 0,-1 0 0,0 0 0,0 0 0,1 0 0,-1 0 0,0 0 0,0 0 0,1 0 0,-1 0 0,0 0 0,0 0 0,0 0 0,-7 25 3,-1-1 0,-16 32 0,16-42-8,1 1 0,1 1 0,0-1-1,1 1 1,1 0 0,0 0 0,1 0 0,1 1-1,0 21 1,2-37-117,0-1 0,0 1 0,0 0 0,1-1-1,-1 1 1,0 0 0,0-1 0,1 1 0,-1-1 0,1 1 0,-1 0-1,0-1 1,1 1 0,-1-1 0,1 1 0,0-1 0,-1 1-1,1-1 1,-1 0 0,1 1 0,0-1 0,-1 0 0,1 1-1,0-1 1,-1 0 0,1 0 0,0 0 0,-1 1 0,1-1-1,0 0 1,-1 0 0,1 0 0,0 0 0,0 0 0,-1 0 0,1-1-1,0 1 1,1 0 0,29-11-10344,-7-6-3024</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2.726"/>
    </inkml:context>
    <inkml:brush xml:id="br0">
      <inkml:brushProperty name="width" value="0.025" units="cm"/>
      <inkml:brushProperty name="height" value="0.025" units="cm"/>
    </inkml:brush>
  </inkml:definitions>
  <inkml:trace contextRef="#ctx0" brushRef="#br0">73 0 20275,'0'0'8915,"-7"11"-7548,-2 4-1146,0-1 0,1 1 0,1 1 0,1 0 0,0 0 0,1 0 0,0 0 0,2 1 0,-4 29 0,7-36-257,1 37-656,-1-45 623,1 0 0,-1 0 0,1 0 0,-1 0 0,1 0 0,-1 0 0,1 1 0,0-1 0,0-1 0,0 1 0,0 0 0,1 0 0,-1 0 0,0-1 0,1 1 0,-1 0 0,4 1 0,-5-3-101,0 0 0,0 0 0,0 0 0,1 0-1,-1 0 1,0 0 0,0 0 0,0 0 0,1 0 0,-1 0 0,0 0-1,0 0 1,0 0 0,1-1 0,-1 1 0,0 0 0,0 0 0,0 0 0,0 0-1,0 0 1,1-1 0,-1 1 0,0 0 0,0 0 0,0 0 0,0-1-1,0 1 1,0 0 0,0 0 0,0 0 0,0-1 0,0 1 0,0 0-1,0 0 1,0 0 0,0-1 0,0 1 0,0 0 0,0 0 0,0-1 0,0 1-1,0 0 1,0 0 0,0 0 0,0-1 0,0 1 0,0 0 0,0 0-1,-2-14-3567,-6-6-3357</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3.098"/>
    </inkml:context>
    <inkml:brush xml:id="br0">
      <inkml:brushProperty name="width" value="0.025" units="cm"/>
      <inkml:brushProperty name="height" value="0.025" units="cm"/>
    </inkml:brush>
  </inkml:definitions>
  <inkml:trace contextRef="#ctx0" brushRef="#br0">0 1 14798,'0'0'13421,"73"24"-11852,-35-16-512,3-3-640,-1 0-289,2-4-513,1-1-2722,-1-5-5765</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3.629"/>
    </inkml:context>
    <inkml:brush xml:id="br0">
      <inkml:brushProperty name="width" value="0.025" units="cm"/>
      <inkml:brushProperty name="height" value="0.025" units="cm"/>
    </inkml:brush>
  </inkml:definitions>
  <inkml:trace contextRef="#ctx0" brushRef="#br0">269 57 10186,'0'0'11002,"0"-9"-7553,0 8-3402,1-1 194,-1-1 0,0 0 0,0 1 0,0-1 0,-1 0 0,1 1 0,0-1 0,-1 1 0,0-1 0,-1-4 1,1 6-137,-1 0 1,1 0-1,0-1 1,0 1-1,-1 0 1,1 0 0,0 1-1,-1-1 1,1 0-1,-1 0 1,1 1 0,-1-1-1,0 1 1,1-1-1,-1 1 1,0 0-1,1-1 1,-1 1 0,0 0-1,1 0 1,-1 0-1,0 1 1,1-1-1,-3 1 1,-4 0 7,0 1 1,0 1-1,1-1 0,-1 1 1,1 0-1,0 1 0,0 0 0,0 0 1,1 0-1,-1 1 0,1 0 1,0 1-1,0-1 0,-8 11 0,-3 4 77,1 1-1,1 0 0,-13 27 0,23-40-165,0-1 0,1 1 0,0 1 0,0-1 0,1 0 0,0 1 0,1 0 0,0-1 0,0 1 0,1 0 0,0 0 0,0 0 0,2 13 0,0-20-24,0 0 0,0 1 0,0-1 0,0 0 0,1 0 0,-1 0 0,1 0 0,-1 0 0,1-1 0,0 1 0,0 0 0,0-1 0,0 1 0,0-1 0,0 0 0,0 1 0,0-1 0,1 0 0,-1-1 0,0 1 0,1 0 0,-1-1 0,1 1 0,-1-1 0,1 1 0,-1-1 0,4 0 0,8 1 0,1-1 0,-1 0 0,19-3 0,-24 1 0,-1 1 0,1-1 0,-1-1 0,0 0 0,0 0 0,13-7 0,-18 8 0,1 0 0,-1 0 0,0 0 0,0 0 0,0 0 0,-1-1 0,1 1 0,-1-1 0,1 1 0,-1-1 0,0 0 0,0 0 0,0-1 0,0 1 0,-1 0 0,1 0 0,-1-1 0,2-4 0,-3 7 0,0 1 0,0-1 0,0 1 0,0-1 0,0 1 0,0-1 0,0 1 0,0 0 0,0-1 0,0 1 0,-1-1 0,1 1 0,0-1 0,0 1 0,0 0 0,-1-1 0,1 1 0,0-1 0,0 1 0,-1 0 0,1-1 0,0 1 0,-1 0 0,1-1 0,0 1 0,-1 0 0,1 0 0,0-1 0,-1 1 0,1 0 0,-1 0 0,1 0 0,0-1 0,-1 1 0,0 0 0,-22 0 0,-20 12 0,39-10 0,0 1 0,0 0 0,0 0 0,0 0 0,1 0 0,-7 7 0,10-9 0,1-1 0,-1 0 0,0 1 0,0-1 0,0 0 0,0 0 0,1 1 0,-1-1 0,0 0 0,0 0 0,0 1 0,1-1 0,-1 0 0,0 0 0,0 0 0,1 0 0,-1 1 0,0-1 0,0 0 0,1 0 0,-1 0 0,0 0 0,1 0 0,-1 0 0,0 0 0,1 0 0,-1 0 0,0 0 0,1 0 0,-1 0 0,0 0 0,0 0 0,1 0 0,-1 0 0,0 0 0,1 0 0,-1 0 0,0 0 0,1 0 0,-1-1 0,0 1 0,17-2 0,56-23 0,-62 19 0,1 1 0,1 0 0,-1 1 0,0 0 0,1 1 0,0 0 0,0 1 0,0 1 0,0 0 0,24 2 0,-36-1-2,0 0 1,0 1-1,0-1 1,0 1-1,0-1 1,0 1-1,-1 0 1,1-1-1,0 1 1,0 0-1,0-1 1,-1 1-1,1 0 1,0 0-1,-1 0 1,1-1-1,-1 1 1,1 0-1,-1 0 1,1 0-1,-1 0 1,0 0-1,1 0 1,-1 0-1,0 0 1,0 0-1,0 0 1,0 2-1,0 39-319,0-10-478,0-32 618,0 0-1,1 1 1,-1-1-1,0 0 1,1 0-1,-1 1 1,1-1-1,-1 0 1,0 0-1,1 1 0,-1-1 1,0 0-1,1 0 1,-1 0-1,1 0 1,-1 0-1,1 0 1,-1 0-1,0 0 1,1 0-1,-1 0 1,1 0-1,-1 0 1,1 0-1,-1 0 1,0 0-1,1 0 1,-1 0-1,1-1 1,-1 1-1,0 0 0,1 0 1,-1 0-1,0-1 1,1 1-1,-1 0 1,0 0-1,1-1 1,16-10-5579,4-9-4708</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1.292"/>
    </inkml:context>
    <inkml:brush xml:id="br0">
      <inkml:brushProperty name="width" value="0.025" units="cm"/>
      <inkml:brushProperty name="height" value="0.025" units="cm"/>
    </inkml:brush>
  </inkml:definitions>
  <inkml:trace contextRef="#ctx0" brushRef="#br0">37 1 25208,'0'0'6278,"-24"57"-4997,18-15-1281,0 8 0,5 1 0,1-1 0,0-5 0,11-4 0,7-5 0,-1-7 0,4-7 0,-3-3-256,-4-6-2179,-7-5-1120,-13-25-17873</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3.957"/>
    </inkml:context>
    <inkml:brush xml:id="br0">
      <inkml:brushProperty name="width" value="0.025" units="cm"/>
      <inkml:brushProperty name="height" value="0.025" units="cm"/>
    </inkml:brush>
  </inkml:definitions>
  <inkml:trace contextRef="#ctx0" brushRef="#br0">137 1 13549,'0'0'6630,"-8"50"-3491,-12-15 513,-1 5-1474,2 1-417,0-5-480,7-5-800,6-7-385,4-6-224,2-5-1217,0-1-801,-8-7-1762,-1-5-1057,-3 0-2242</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4.316"/>
    </inkml:context>
    <inkml:brush xml:id="br0">
      <inkml:brushProperty name="width" value="0.025" units="cm"/>
      <inkml:brushProperty name="height" value="0.025" units="cm"/>
    </inkml:brush>
  </inkml:definitions>
  <inkml:trace contextRef="#ctx0" brushRef="#br0">1 142 3395,'4'-11'8419,"-2"4"-7919,0 1-1,1-1 1,0 1 0,0 0 0,1-1-1,-1 2 1,1-1 0,0 0-1,1 1 1,0 0 0,0 0 0,0 0-1,0 1 1,1-1 0,-1 1 0,1 0-1,10-4 1,0 2 416,0 0 0,0 2 0,1 0 0,-1 0 0,1 2 0,0 0 0,-1 1 1,1 0-1,31 4 0,-45-2-874,0-1 0,0 0 1,0 1-1,0-1 0,0 1 1,0 0-1,0 0 0,0 0 1,0 0-1,0 1 0,-1-1 0,1 1 1,0 0-1,-1 0 0,0-1 1,1 2-1,-1-1 0,0 0 1,0 0-1,0 1 0,0-1 1,0 1-1,-1 0 0,1-1 1,-1 1-1,0 0 0,0 0 1,0 0-1,0 0 0,0 0 1,0 0-1,-1 0 0,0 0 0,1 0 1,-1 0-1,0 1 0,-1-1 1,1 0-1,-1 0 0,0 3 1,-2 5 63,0 0 0,0 0 0,-1 0 1,0-1-1,-1 0 0,0 0 0,-1 0 1,0 0-1,-13 14 0,-15 12-106,-55 46 0,90-78 0,11 0 0,27 0 0,-15-1 0,24 7-2059,-1 4-3396,-1-1-1904,-11-4-7716</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7.327"/>
    </inkml:context>
    <inkml:brush xml:id="br0">
      <inkml:brushProperty name="width" value="0.025" units="cm"/>
      <inkml:brushProperty name="height" value="0.025" units="cm"/>
    </inkml:brush>
  </inkml:definitions>
  <inkml:trace contextRef="#ctx0" brushRef="#br0">0 0 12812,'0'0'9897,"67"4"-7847,-31-4-512,2 0-289,6 0-448,3 0-481,-3 0-256,-2-2 0,-8 1-128,-6 1-1313,-12 0-1538,-11 0-1921</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7.672"/>
    </inkml:context>
    <inkml:brush xml:id="br0">
      <inkml:brushProperty name="width" value="0.025" units="cm"/>
      <inkml:brushProperty name="height" value="0.025" units="cm"/>
    </inkml:brush>
  </inkml:definitions>
  <inkml:trace contextRef="#ctx0" brushRef="#br0">0 0 12236,'0'0'12363,"91"29"-11114,-40-29-672,8 0-449,-1 0-160,-4-9-3427,-3-3-4933</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29.434"/>
    </inkml:context>
    <inkml:brush xml:id="br0">
      <inkml:brushProperty name="width" value="0.025" units="cm"/>
      <inkml:brushProperty name="height" value="0.025" units="cm"/>
    </inkml:brush>
  </inkml:definitions>
  <inkml:trace contextRef="#ctx0" brushRef="#br0">1 346 15919,'0'0'7815,"9"-3"-5807,5-3-1406,0-1 0,-1-1 0,1 0 1,-1 0-1,-1-1 0,0-1 0,16-16 0,81-92 434,-81 85-750,61-77 600,-108 175-886,-2-19 17,-32 85 27,49-118-85,0 0 0,1 0 0,0 1 0,1-1 0,1 1 0,0 0 0,2 26 0,-1-39-80,0-1-1,0 1 1,1 0 0,-1 0-1,0 0 1,0 0 0,1-1-1,-1 1 1,0 0-1,1 0 1,-1-1 0,1 1-1,-1 0 1,1-1 0,-1 1-1,1 0 1,0-1-1,-1 1 1,1-1 0,0 1-1,-1-1 1,1 1 0,0-1-1,0 1 1,0-1 0,-1 0-1,2 1 1,0-1-469,0 0 0,0 0 0,-1 0 0,1 0 0,0 0 1,0 0-1,0 0 0,-1 0 0,1-1 0,0 1 0,0-1 0,2 0 1,18-15-9506</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0.134"/>
    </inkml:context>
    <inkml:brush xml:id="br0">
      <inkml:brushProperty name="width" value="0.025" units="cm"/>
      <inkml:brushProperty name="height" value="0.025" units="cm"/>
    </inkml:brush>
  </inkml:definitions>
  <inkml:trace contextRef="#ctx0" brushRef="#br0">0 1 15791,'0'0'16271,"78"26"-15822,-36-26-193,3 0-256,3 0-224,-6 0-2082,-7 0-2403,-8 0-3010</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0.523"/>
    </inkml:context>
    <inkml:brush xml:id="br0">
      <inkml:brushProperty name="width" value="0.025" units="cm"/>
      <inkml:brushProperty name="height" value="0.025" units="cm"/>
    </inkml:brush>
  </inkml:definitions>
  <inkml:trace contextRef="#ctx0" brushRef="#br0">121 1 24343,'0'0'7137,"-6"8"-6443,0-1-567,4-4-107,0-1 0,0 0-1,-1 1 1,2 0 0,-1-1 0,0 1 0,1 0-1,-1 0 1,1 0 0,0 0 0,0 0-1,0 0 1,0 0 0,0 0 0,0 5 0,2-7-26,-1 1 0,0-1 0,1 0 0,-1 0 0,1 0 0,-1 0 0,1 0 0,-1 0 1,1-1-1,0 1 0,-1 0 0,1 0 0,0 0 0,0-1 0,0 1 0,0 0 1,0-1-1,0 1 0,-1-1 0,1 1 0,1-1 0,-1 1 0,0-1 0,0 0 1,0 1-1,0-1 0,0 0 0,0 0 0,0 0 0,2 0 0,43 3-258,-35-3 139,1 0 16,0 1-1,0 0 0,0 1 1,0 0-1,-1 1 0,1 0 0,12 6 1,-22-8 104,1 0 1,-1 1 0,1-1-1,0 1 1,-1-1 0,0 1-1,1 0 1,-1 0 0,0 0-1,0 0 1,0 1-1,-1-1 1,1 0 0,0 1-1,-1-1 1,1 1 0,-1 0-1,0-1 1,0 1-1,0 0 1,0 0 0,-1-1-1,1 1 1,-1 0 0,1 0-1,-1 0 1,0 0 0,0 0-1,-1 0 1,1 0-1,-1 0 1,1 0 0,-1-1-1,-2 6 1,1-3 57,0-1 0,-1 1 0,0-1 0,0 0 0,0 0-1,0-1 1,0 1 0,-1 0 0,0-1 0,0 0 0,0 0 0,0 0 0,0-1 0,0 1 0,-1-1 0,-5 2 0,-10 4 230,0 0 1,-29 5 0,38-10-617,-1 0-1,0-1 1,0 0 0,0-2 0,0 1-1,-14-2 1,24 1 167,-1 0 0,0-1 0,0 1 0,1-1 0,-1 0 0,0 0 0,1 0 0,-1 0 0,1 0 0,-1 0 0,1-1 0,-1 1 0,1-1 0,0 0 0,0 0 0,0 0 0,0 0 0,0 0 0,0 0 0,1 0 0,-1-1 0,1 1 0,-1 0 0,1-1 0,0 1 0,0-1 0,0 0 0,0 1 0,1-1 0,-1 0 0,0-4 0,1-21-7259,1-3-3706</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0.880"/>
    </inkml:context>
    <inkml:brush xml:id="br0">
      <inkml:brushProperty name="width" value="0.025" units="cm"/>
      <inkml:brushProperty name="height" value="0.025" units="cm"/>
    </inkml:brush>
  </inkml:definitions>
  <inkml:trace contextRef="#ctx0" brushRef="#br0">1 10 16496,'0'0'9961,"53"-9"-7943,-33 8-833,4 1-608,1 0-481,-1 0-385,0 0-3074,0 0-4036,-1 0-11787</inkml:trace>
  <inkml:trace contextRef="#ctx0" brushRef="#br0" timeOffset="1">342 243 19122,'0'0'3844,"-31"55"-385,17-27-1025,10-2-1441,1-2-608,3-5-353,0-7-193,10-2-1120,5-6-1633,-2-4-2404,0 0-3394</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1.296"/>
    </inkml:context>
    <inkml:brush xml:id="br0">
      <inkml:brushProperty name="width" value="0.025" units="cm"/>
      <inkml:brushProperty name="height" value="0.025" units="cm"/>
    </inkml:brush>
  </inkml:definitions>
  <inkml:trace contextRef="#ctx0" brushRef="#br0">0 11 24503,'0'0'5803,"9"-2"-4340,-3 1-1296,-1-1-86,1 0 0,-1 1 1,0 0-1,1 0 0,-1 1 1,1 0-1,6 0 0,-11 0-76,1 1 0,-1-1 0,0 1 0,1-1 0,-1 1 0,0-1 0,1 1-1,-1 0 1,0 0 0,0-1 0,1 1 0,-1 0 0,0 0 0,0 0 0,0 1 0,0-1-1,0 0 1,-1 0 0,1 0 0,0 1 0,-1-1 0,1 0 0,0 1 0,-1-1-1,0 1 1,1-1 0,-1 0 0,0 1 0,0-1 0,1 1 0,-1-1 0,0 1-1,-1-1 1,1 1 0,0-1 0,-1 2 0,1 2-5,-1-1 0,0 0 0,-1 1 0,1-1 0,-1 0 0,0 0 0,0 0 0,0 0 0,0 0 0,-1-1 0,1 1 0,-1-1 0,-5 5 0,-18 30 0,27-38 1,-1 1-1,0 0 1,1-1-1,-1 0 1,1 1-1,-1-1 1,1 1-1,0-1 1,-1 0-1,1 1 1,-1-1-1,1 0 1,0 1-1,-1-1 1,1 0-1,0 0 1,-1 0-1,1 0 1,0 0-1,-1 0 1,1 0 0,0 0-1,-1 0 1,1 0-1,0 0 1,0 0-1,30 0-38,-26 0 3,5 0-238,1 0-84,-1 0 1,1 0-1,0 1 0,0 0 1,18 6-1,-27-7 352,0 1 0,-1 0 0,1 0 0,0 0 0,0 0-1,-1 0 1,1 0 0,-1 0 0,1 0 0,-1 1 0,1-1 0,-1 0 0,0 1 0,0-1 0,1 1 0,-1 0 0,0-1 0,-1 1 0,1 0 0,0 0-1,0 0 1,-1-1 0,1 1 0,-1 0 0,1 0 0,-1 0 0,0 0 0,0 0 0,0 0 0,0 0 0,0 0 0,-1 0 0,1 0 0,0 0 0,-1 0-1,1-1 1,-1 1 0,0 0 0,0 0 0,-1 1 0,-2 5 139,-1-1 0,0 1 0,-1-1 0,0 0 0,0-1 0,0 1 0,-1-1 0,0-1 0,0 1 0,0-1 0,-1-1 0,0 1 0,0-1 0,0 0 0,0-1 0,0 0 0,-1 0 0,0-1 0,-13 2 0,21-4-187,0 0 0,0 0-1,0 0 1,0 0 0,-1 0 0,1 0 0,0 0-1,0 0 1,0-1 0,0 1 0,0 0-1,0-1 1,0 1 0,0-1 0,0 1 0,1-1-1,-1 1 1,0-1 0,0 0 0,0 1 0,0-1-1,1 0 1,-1 0 0,0 0 0,1 1-1,-1-1 1,1 0 0,-1 0 0,1 0 0,-1 0-1,1 0 1,0 0 0,-1 0 0,1 0 0,0 0-1,0 0 1,0 0 0,0 0 0,0-1-1,0 1 1,0 0 0,0 0 0,0 0 0,0 0-1,1 0 1,0-2 0,0-1-563,0 0 0,0 0 0,1 0 0,0 0-1,0 0 1,0 0 0,0 0 0,1 1 0,0-1 0,4-5 0,16-9-9388</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1.669"/>
    </inkml:context>
    <inkml:brush xml:id="br0">
      <inkml:brushProperty name="width" value="0.025" units="cm"/>
      <inkml:brushProperty name="height" value="0.025" units="cm"/>
    </inkml:brush>
  </inkml:definitions>
  <inkml:trace contextRef="#ctx0" brushRef="#br0">168 0 23190,'0'0'9257,"-55"39"-8937,30-15-320,-1 1 0,2 0 0,7-3 0,4-4 0,7-5 0,5-5 0,1-6 0,4-9-12652,4-13-256</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1.651"/>
    </inkml:context>
    <inkml:brush xml:id="br0">
      <inkml:brushProperty name="width" value="0.025" units="cm"/>
      <inkml:brushProperty name="height" value="0.025" units="cm"/>
    </inkml:brush>
  </inkml:definitions>
  <inkml:trace contextRef="#ctx0" brushRef="#br0">10 160 18385,'-2'-9'3219,"2"9"-3197,-2-6 764,0 0 1,1 1-1,0-1 0,0 0 1,0 0-1,1-12 0,1 15-592,-1 0-1,1 0 0,0 0 0,0 1 0,0-1 0,0 0 1,0 1-1,1-1 0,-1 1 0,1 0 0,0-1 0,0 1 1,0 0-1,0 0 0,0 0 0,0 0 0,0 0 0,1 1 1,-1-1-1,4-1 0,10-5-57,0 1-1,0 1 1,0 0 0,1 1 0,-1 1 0,1 0-1,31-1 1,-23 3-37,0 2 0,0 0-1,-1 2 1,45 9 0,-60-9-99,0 0 0,0 1 0,-1 1 0,1-1 0,-1 1 0,0 1 0,0-1 0,0 1 0,-1 1 0,0-1 0,12 12 0,-17-14 0,1 0 0,-1 1 0,1-1 0,-1 1 0,0-1 0,0 1 0,0 0 0,-1-1 0,0 1 0,1 0 0,-1 0 0,0 0 0,-1 0 0,1 0 0,-1 0 0,0 1 0,0-1 0,0 0 0,0 0 0,-1 0 0,0 0 0,0 0 0,0 0 0,0 0 0,0 0 0,-1-1 0,0 1 0,-2 4 0,-5 5 0,1-2 0,-1 1 0,-1-1 0,0 0 0,0-1 0,-1-1 0,0 1 0,-25 14 0,15-12 0,0 0 0,0-1 0,-1-2 0,-39 13 0,60-22 0,-31 6 0,31-6 0,1 0 0,-1 0 0,1 0 0,-1 0 0,1 0 0,0 0 0,-1 0 0,1 0 0,-1 0 0,1 0 0,-1 0 0,1 0 0,0 0 0,-1 0 0,1 0 0,-1 0 0,1-1 0,-1 1 0,1 0 0,0 0 0,-1 0 0,1-1 0,0 1 0,-1 0 0,1-1 0,0 1 0,-1 0 0,1-1 0,0 1 0,0 0 0,-1-1 0,1 1 0,0-1 0,0 1 0,0 0 0,0-1 0,-1 1 0,1-1 0,0 1 0,0 0 0,0-1 0,0 1 0,0-1 0,0 1 0,0-1 0,0 1 0,0-1 0,0 1 0,0 0 0,1-1 0,-1 1 0,0-1 0,0 1 0,0 0 0,1-1 0,-1 1 0,0-1 0,0 1 0,1 0 0,-1-1 0,0 1 0,0 0 0,1-1 0,20-17-1980,21 1-5404,-7 9-132</inkml:trace>
  <inkml:trace contextRef="#ctx0" brushRef="#br0" timeOffset="1">643 281 20339,'0'0'12428,"55"1"-12428,-28-14 0,11-2 0,6-4 0,-1 3 0,-4 1-1185,-1-4-7143</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2.012"/>
    </inkml:context>
    <inkml:brush xml:id="br0">
      <inkml:brushProperty name="width" value="0.025" units="cm"/>
      <inkml:brushProperty name="height" value="0.025" units="cm"/>
    </inkml:brush>
  </inkml:definitions>
  <inkml:trace contextRef="#ctx0" brushRef="#br0">139 0 21268,'-11'1'3555,"-3"1"-2331,-1 1-1,1 0 0,-18 6 0,28-7-953,-1 0-1,1 0 0,0 0 1,0 0-1,0 1 0,0-1 1,-6 7-1,8-8-228,1 0 0,0 1-1,0-1 1,0 0 0,0 1-1,0-1 1,0 1 0,0 0 0,1-1-1,-1 1 1,0 0 0,1-1 0,0 1-1,-1 0 1,1 0 0,0-1-1,0 1 1,0 0 0,0 0 0,0 0-1,1 2 1,-1-3-41,1 0 0,0 1 0,-1-1 0,1 0 0,0 0 0,0 0 0,0 0 0,0 0 0,0 0 0,0 0 0,0 0 0,0 0 0,1 0 0,-1-1 0,0 1 0,0 0 0,1-1 0,-1 1 0,1-1 0,-1 0 0,0 1 0,1-1 0,-1 0 0,1 0 0,1 0 0,42 2 0,-38-2 0,6 0 0,-1 0 0,1-1 0,0 0 0,20-6 0,-31 7 0,0-1 0,0 1 0,0-1 0,0 0 0,0 1 0,0-1 0,0 0 0,0-1 0,0 1 0,0 0 0,0 0 0,-1-1 0,1 1 0,0-1 0,-1 0 0,0 1 0,1-1 0,-1 0 0,0 0 0,0 0 0,0 0 0,0 0 0,0 0 0,0 0 0,-1 0 0,1 0 0,0 0 0,-1 0 0,0-1 0,0 1 0,0 0 0,0 0 0,0 0 0,0-1 0,-1-2 0,1 4 0,-1 0 0,0 0 0,1 0 0,-1 0 0,0 0 0,0 0 0,0 1 0,0-1 0,1 0 0,-1 0 0,-1 0 0,1 1 0,0-1 0,0 1 0,0-1 0,0 1 0,0-1 0,0 1 0,-1-1 0,1 1 0,0 0 0,0 0 0,-1 0 0,1 0 0,0 0 0,0 0 0,-1 0 0,1 0 0,-1 1 0,-2-1 0,-1 0 0,1 0 0,0 1 0,0 0 0,0 0 0,0 0 0,0 0 0,-5 3 0,6-1-297,0-1-1,0 1 1,0 0 0,0 1-1,0-1 1,1 0 0,-1 1 0,1 0-1,0-1 1,0 1 0,0 0-1,0 0 1,1 0 0,0 0-1,0 0 1,-1 7 0,0-2-716,1-1 0,1 1 0,0-1-1,0 1 1,0-1 0,1 1 0,3 13 0,8 6-5655</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2.356"/>
    </inkml:context>
    <inkml:brush xml:id="br0">
      <inkml:brushProperty name="width" value="0.025" units="cm"/>
      <inkml:brushProperty name="height" value="0.025" units="cm"/>
    </inkml:brush>
  </inkml:definitions>
  <inkml:trace contextRef="#ctx0" brushRef="#br0">167 0 19186,'0'0'5098,"-12"4"-1318,3-2-3213,-65 20 2237,68-20-2702,1 0 1,-1 0-1,1 1 1,0 0-1,0 0 1,0 0-1,0 1 1,0 0-1,1-1 0,0 2 1,0-1-1,-4 6 1,7-10-103,1 1 0,-1 0 0,1-1 0,-1 1 0,1-1 0,0 1 0,-1 0 0,1-1 0,0 1 0,0 0 0,0-1 0,-1 1 0,1 0 0,0-1 0,0 1 0,0 0 0,0 0 0,0-1 0,0 1 0,0 0 0,0-1 0,1 1 0,-1 0 0,0 0 0,0-1 0,1 1 0,-1-1 0,0 1 0,1 0 0,0 0 0,22 7 0,32-11 0,-48 2 0,-1-1 0,1 0 0,-1 0 0,0 0 0,0-1 0,0 0 0,0 0 0,9-7 0,-13 9 0,1-1 0,-1 0 0,0 0 0,0 0 0,1 0 0,-1 0 0,-1-1 0,1 1 0,0-1 0,0 1 0,-1-1 0,0 0 0,1 1 0,-1-1 0,0 0 0,0 0 0,-1 0 0,1 0 0,-1 0 0,1-5 0,-2 7 3,1 1 0,-1-1-1,0 0 1,1 0 0,-1 1 0,0-1 0,0 1-1,0-1 1,0 0 0,0 1 0,0 0 0,0-1 0,0 1-1,0-1 1,0 1 0,0 0 0,0 0 0,0 0-1,0 0 1,0 0 0,0 0 0,0 0 0,0 0-1,0 0 1,0 0 0,0 0 0,0 1 0,-1-1-1,-33 6-409,19-2-2668,3-3-6112</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8.150"/>
    </inkml:context>
    <inkml:brush xml:id="br0">
      <inkml:brushProperty name="width" value="0.025" units="cm"/>
      <inkml:brushProperty name="height" value="0.025" units="cm"/>
    </inkml:brush>
  </inkml:definitions>
  <inkml:trace contextRef="#ctx0" brushRef="#br0">39 0 7239,'-16'51'705,"3"-3"352,7-1-353,3-6-544,3-10-160,0-5-160,6-11-544,6-7-225,-1-2 480,0-1 353,-6 4-352,1 4-385,-4 6 128,-2 8-3299</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8.493"/>
    </inkml:context>
    <inkml:brush xml:id="br0">
      <inkml:brushProperty name="width" value="0.025" units="cm"/>
      <inkml:brushProperty name="height" value="0.025" units="cm"/>
    </inkml:brush>
  </inkml:definitions>
  <inkml:trace contextRef="#ctx0" brushRef="#br0">347 0 4676,'-70'774'8422,"4"388"-7293,-14-54 1760,27-515-1006,47-478-1725,3-44-56,-3-1 1,-18 87-1,13-135-2846,11-22 2589,-1 0-1,1 1 1,-1-1 0,1 0 0,-1 0 0,0 0-1,1 0 1,-1 0 0,1 0 0,-1 0 0,1 0-1,-1 0 1,0 0 0,1 0 0,-1 0 0,1-1-1,-1 1 1,1 0 0,-1 0 0,1 0 0,-1-1-1,1 1 1,-1 0 0,1-1 0,-1 1 0,1 0-1,0-1 1,-1 1 0,1-1 0,-1 1-1,1-1 1,0 1 0,-1-1 0,1 1 0,0-1-1,0 1 1,0-1 0,-1 1 0,1-1 0,0 0-1,-10-19-9047</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8.836"/>
    </inkml:context>
    <inkml:brush xml:id="br0">
      <inkml:brushProperty name="width" value="0.025" units="cm"/>
      <inkml:brushProperty name="height" value="0.025" units="cm"/>
    </inkml:brush>
  </inkml:definitions>
  <inkml:trace contextRef="#ctx0" brushRef="#br0">27 1 14189,'-26'364'1618,"25"405"-1,61-105-979,-22-302-635,-30-268-7,38 274 45,-29-320-25,-17-48-19,1 1 1,-1 0-1,1-1 1,-1 1-1,1 0 1,-1-1-1,1 1 1,-1-1-1,1 1 1,-1-1-1,1 1 1,0-1-1,-1 1 1,1-1-1,0 1 1,-1-1-1,1 0 0,0 1 1,0-1-1,-1 0 1,1 0-1,1 0 1,-1 0-5,0 0 0,0-1 0,0 1 0,0-1 1,0 0-1,0 1 0,0-1 0,0 0 0,0 1 0,0-1 0,0 0 0,0 0 1,-1 0-1,1 0 0,0 0 0,-1 0 0,1 0 0,0 0 0,-1 0 0,1-2 1,12-30 60,-2 0 0,-1-1 0,-2-1 0,-1 0 0,2-36 0,-6 53-53,8-83-1071,-8 34-2590,-3-10-5175</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39.178"/>
    </inkml:context>
    <inkml:brush xml:id="br0">
      <inkml:brushProperty name="width" value="0.025" units="cm"/>
      <inkml:brushProperty name="height" value="0.025" units="cm"/>
    </inkml:brush>
  </inkml:definitions>
  <inkml:trace contextRef="#ctx0" brushRef="#br0">1 0 11179,'0'0'-321</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43.924"/>
    </inkml:context>
    <inkml:brush xml:id="br0">
      <inkml:brushProperty name="width" value="0.025" units="cm"/>
      <inkml:brushProperty name="height" value="0.025" units="cm"/>
    </inkml:brush>
  </inkml:definitions>
  <inkml:trace contextRef="#ctx0" brushRef="#br0">1578 398 6887,'0'0'1510,"9"-8"-1419,48-39 348,40-35 4087,-93 79-4204,-1 0 1,0-1 0,0 1 0,0-1-1,0 1 1,-1-1 0,1 0 0,-1 0-1,0 0 1,0 0 0,0-1-1,-1 1 1,0 0 0,0-1 0,0 1-1,0-1 1,0 1 0,-1-1 0,0 0-1,-1-8 1,0 8-207,0 1 0,-1-1 0,0 0 0,0 1-1,0-1 1,0 1 0,-1 0 0,0 0 0,0 0 0,0 0 0,0 0 0,-1 1 0,1-1-1,-1 1 1,0 0 0,0 0 0,0 0 0,-9-4 0,-10-3-56,0 0 0,-1 1 0,-1 1 1,1 1-1,-37-5 0,-133-8 172,166 18-227,-144-8 35,-216 14 1,298 4-13,0 3-1,0 4 1,1 4-1,-97 34 1,162-45 52,1 1-1,1 1 1,0 1 0,-33 22 0,50-29-30,-1 1-1,0-1 1,1 1 0,0 1-1,0-1 1,1 1 0,-1 0-1,-6 11 1,10-13-16,-1 0 1,1 0-1,-1 1 0,1-1 1,0 0-1,0 0 1,1 1-1,0-1 0,-1 0 1,1 1-1,1-1 0,-1 0 1,1 1-1,-1-1 1,1 0-1,2 5 0,0-3 12,0 0 0,0 0 0,1-1 0,-1 1-1,1-1 1,1 0 0,-1 0 0,1 0 0,0-1 0,0 0-1,0 1 1,0-2 0,1 1 0,-1-1 0,1 0-1,13 5 1,6 2 291,0-2-1,52 11 1,33 0 730,189 7 1,118-25-496,-204-3-381,158-12 402,-313 8-457,-1-3 1,0-2 0,-1-3 0,73-28-1,-108 34-76,-1-1-1,24-15 0,-39 22 4,-1-1 1,0 0-1,0 0 0,0 0 0,0 0 1,-1-1-1,1 1 0,-1-1 1,0 0-1,0 0 0,0 0 1,-1 0-1,1-1 0,-1 1 0,3-9 1,-5 11-43,0-1 0,0 1 0,0 0 0,0 0 0,0-1 0,0 1 0,-1 0 1,1-1-1,-1 1 0,0 0 0,1 0 0,-1 0 0,0 0 0,0 0 0,0 0 0,-1 0 0,1 0 0,0 0 1,-1 0-1,0 0 0,1 1 0,-1-1 0,0 1 0,0-1 0,1 1 0,-1 0 0,-3-2 0,-7-3 65,-1-1-1,1 2 0,-20-7 0,27 11-82,-59-19-735,0 4-1,-1 3 1,-1 2-1,-75-2 1,-269 13-5877,254 9-416</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53.658"/>
    </inkml:context>
    <inkml:brush xml:id="br0">
      <inkml:brushProperty name="width" value="0.025" units="cm"/>
      <inkml:brushProperty name="height" value="0.025" units="cm"/>
    </inkml:brush>
  </inkml:definitions>
  <inkml:trace contextRef="#ctx0" brushRef="#br0">34 1181 9545,'0'0'6246,"-8"1"-4020,-18-1 786,46-6 1169,34-8-3420,218-75 276,1346-398-990,-387 215 1748,16 107-884,-998 152-476,273-31 807,-520 43-1300,42-9 436,-28-1-556,-15 11 143,-1-1 0,0 1-1,0-1 1,0 1 0,0-1 0,0 1-1,1-1 1,-1 1 0,0-1-1,0 1 1,0-1 0,0 1 0,-1-1-1,1 1 1,0-1 0,0 1-1,0-1 1,0 1 0,0-1 0,-1 1-1,1-1 1,0 1 0,0 0 0,-1-1-1,1 1 1,0-1 0,-1 1-1,1 0 1,0-1 0,-1 1 0,1 0-1,-1-1 1,1 1 0,-60-32-8320,17 10-1211</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54.374"/>
    </inkml:context>
    <inkml:brush xml:id="br0">
      <inkml:brushProperty name="width" value="0.025" units="cm"/>
      <inkml:brushProperty name="height" value="0.025" units="cm"/>
    </inkml:brush>
  </inkml:definitions>
  <inkml:trace contextRef="#ctx0" brushRef="#br0">522 13 14414,'0'0'3790,"8"-3"-2151,25-6-171,-32 9-1435,-1 0 1,0 0-1,0 0 0,1-1 1,-1 1-1,0 0 1,0 0-1,1 0 1,-1 0-1,0 0 0,0 0 1,1 0-1,-1 0 1,0 1-1,0-1 0,1 0 1,-1 0-1,0 0 1,0 0-1,1 0 0,-1 0 1,0 0-1,0 1 1,1-1-1,-1 0 1,0 0-1,0 0 0,0 0 1,0 1-1,1-1 1,-1 0-1,0 0 0,0 0 1,0 1-1,0-1 1,0 0-1,0 0 0,0 1 1,1-1-1,-1 0 1,0 0-1,0 1 1,0-1-1,0 0 0,0 0 1,0 1-1,0-1 1,0 0-1,0 0 0,0 1 1,-1-1-1,1 0 1,0 0-1,0 1 0,0-1 1,0 1-1,-6 12 620,-3-2-312,0 0 0,-1-1 0,0 0 0,-1-1 0,0 0 1,-18 11-1,2-1-145,-125 87 297,-97 79 460,210-145-562,38-39-380,0 0-1,1 1 0,-1-1 0,0 0 0,0 1 1,1-1-1,-1 0 0,1 1 0,-1-1 1,1 1-1,-1-1 0,1 1 0,0-1 0,0 2 1,0-2-11,0 0 1,1 0 0,-1-1-1,0 1 1,1 0 0,-1-1-1,1 1 1,-1-1 0,1 1 0,-1-1-1,1 1 1,-1-1 0,1 1-1,0-1 1,-1 1 0,1-1-1,0 1 1,-1-1 0,1 0 0,0 0-1,-1 1 1,1-1 0,0 0-1,0 0 1,-1 0 0,1 0-1,0 0 1,0 0 0,0 0 0,0 0-1,53 1 97,0-2 0,0-3 0,0-2 0,62-16-1,-1 2-99,107-9-929,-83 12-2338,-42 4-1774</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9.317"/>
    </inkml:context>
    <inkml:brush xml:id="br0">
      <inkml:brushProperty name="width" value="0.025" units="cm"/>
      <inkml:brushProperty name="height" value="0.025" units="cm"/>
    </inkml:brush>
  </inkml:definitions>
  <inkml:trace contextRef="#ctx0" brushRef="#br0">1 200 11050,'0'0'7063,"9"-2"-5557,387-63 4375,212-2-4219,-392 54-1323,372-35 245,-552 44-598,-28 4-2635,-26-1-1349,8 1 2865,-29 0-6698</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1.993"/>
    </inkml:context>
    <inkml:brush xml:id="br0">
      <inkml:brushProperty name="width" value="0.025" units="cm"/>
      <inkml:brushProperty name="height" value="0.025" units="cm"/>
    </inkml:brush>
  </inkml:definitions>
  <inkml:trace contextRef="#ctx0" brushRef="#br0">0 54 10954,'0'0'-1953,"26"-54"-2884</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30.241"/>
    </inkml:context>
    <inkml:brush xml:id="br0">
      <inkml:brushProperty name="width" value="0.025" units="cm"/>
      <inkml:brushProperty name="height" value="0.025" units="cm"/>
    </inkml:brush>
  </inkml:definitions>
  <inkml:trace contextRef="#ctx0" brushRef="#br0">1 145 11627,'0'0'4879,"15"1"-4126,1215-20 6566,-1028 3-8776,237-49-1,-433 64 1121,-2 0-88,0 1 0,-1-1 0,1 0-1,0 0 1,-1 0 0,1 0 0,-1 0-1,0-1 1,1 0 0,-1 0 0,0 0-1,0 0 1,0 0 0,3-3-1,3-15-6545</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58.969"/>
    </inkml:context>
    <inkml:brush xml:id="br0">
      <inkml:brushProperty name="width" value="0.025" units="cm"/>
      <inkml:brushProperty name="height" value="0.025" units="cm"/>
    </inkml:brush>
  </inkml:definitions>
  <inkml:trace contextRef="#ctx0" brushRef="#br0">1 0 6182,'0'0'23862,"37"87"-22388,-37-35-577,-6 3-545,1 1-352,0-4 0,3-7 0,2-5 0,0-7 0,4-7-1313,3-8-1314,0-12-832,3-6-1025,0-7-2243</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59.313"/>
    </inkml:context>
    <inkml:brush xml:id="br0">
      <inkml:brushProperty name="width" value="0.025" units="cm"/>
      <inkml:brushProperty name="height" value="0.025" units="cm"/>
    </inkml:brush>
  </inkml:definitions>
  <inkml:trace contextRef="#ctx0" brushRef="#br0">57 1 17424,'0'0'6983,"-10"51"-4485,-3-11-864,3 5-32,-3 3-513,5 0-449,5-6-352,3-7-224,0-6-64,6-8-128,9-11-865,1-6-832,-4-4-610,0-4-832,-6-16-2050,-4-7-1761</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9:59.687"/>
    </inkml:context>
    <inkml:brush xml:id="br0">
      <inkml:brushProperty name="width" value="0.025" units="cm"/>
      <inkml:brushProperty name="height" value="0.025" units="cm"/>
    </inkml:brush>
  </inkml:definitions>
  <inkml:trace contextRef="#ctx0" brushRef="#br0">78 8 11819,'0'0'5638,"-52"0"-1955,35 5 161,9 7-1346,8 1-608,0 1-417,20-2-160,18-2-704,17-6-609,13-4 0,15 0 0,7-2 0,4-10 0,-4 1 0,-7 2 0,-10-1 0,-6-3-4740,-11-7-6631</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0.325"/>
    </inkml:context>
    <inkml:brush xml:id="br0">
      <inkml:brushProperty name="width" value="0.025" units="cm"/>
      <inkml:brushProperty name="height" value="0.025" units="cm"/>
    </inkml:brush>
  </inkml:definitions>
  <inkml:trace contextRef="#ctx0" brushRef="#br0">38 1 11915,'0'0'15994,"0"9"-14067,-3 15-1069,-11 47 0,7-45-453,2 1 0,-4 50 0,9-76-525,0 1 0,1 0 0,-1-1 0,0 1 0,1-1 0,-1 1 0,1 0 0,-1-1 0,1 1 0,0-1 0,0 1 0,0-1 0,-1 0 0,2 1 0,-1-1 0,0 0 0,0 0 0,0 0 0,0 1 0,1-1 0,-1 0 0,0-1 0,1 1 0,-1 0 0,1 0 0,-1-1 0,1 1 0,-1-1 0,1 1 0,0-1 0,-1 1 0,1-1 0,0 0 0,-1 0 0,1 0 0,0 0 0,2-1 0,-1 1-386,1 0 1,-1 0-1,1 0 0,-1-1 1,1 0-1,-1 0 1,1 0-1,-1 0 0,0 0 1,1-1-1,-1 1 1,0-1-1,0 0 0,0 0 1,0 0-1,-1-1 1,4-2-1,7-16-10080</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0.682"/>
    </inkml:context>
    <inkml:brush xml:id="br0">
      <inkml:brushProperty name="width" value="0.025" units="cm"/>
      <inkml:brushProperty name="height" value="0.025" units="cm"/>
    </inkml:brush>
  </inkml:definitions>
  <inkml:trace contextRef="#ctx0" brushRef="#br0">0 39 16560,'0'0'13741,"36"-39"-21973,-19 39-1441</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1.024"/>
    </inkml:context>
    <inkml:brush xml:id="br0">
      <inkml:brushProperty name="width" value="0.025" units="cm"/>
      <inkml:brushProperty name="height" value="0.025" units="cm"/>
    </inkml:brush>
  </inkml:definitions>
  <inkml:trace contextRef="#ctx0" brushRef="#br0">0 0 19346,'0'0'10570,"73"24"-9897,-36-24-481,-2-2-128,-1-3-929,-7 2-1825,-7 3-1442,-12 0-1826</inkml:trace>
  <inkml:trace contextRef="#ctx0" brushRef="#br0" timeOffset="1">32 103 15759,'0'0'13196,"75"9"-12395,-37-11-737,-3-4-288,1 0-3075,-5-3-4100</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1.990"/>
    </inkml:context>
    <inkml:brush xml:id="br0">
      <inkml:brushProperty name="width" value="0.025" units="cm"/>
      <inkml:brushProperty name="height" value="0.025" units="cm"/>
    </inkml:brush>
  </inkml:definitions>
  <inkml:trace contextRef="#ctx0" brushRef="#br0">1 27 9065,'0'0'18278,"10"-4"-16554,62-14 531,-64 16-2111,0 1 1,0 0-1,0 1 1,0-1-1,0 1 1,0 1-1,0 0 1,-1 0-1,10 2 1,-16-2-145,1 0 0,-1-1 0,1 1 0,-1 0 0,0 0 0,1 0 0,-1 1 0,0-1 0,0 0 0,0 0 0,0 1 0,0-1 0,0 0 0,0 1 0,0-1 0,-1 1 0,1 0 0,0-1 0,-1 1 0,1-1 0,-1 1 0,0 0 0,0-1 0,1 1 0,-1 0 0,0-1 0,0 1 0,-1 0 0,1-1 0,0 1 0,-1 0 0,1-1 0,0 1 0,-2 1 0,1 3 0,-1-1 0,0 1 0,-1-1 0,1 1 0,-1-1 0,0 0 0,0 0 0,-6 7 0,-131 116 0,139-128 1,1 1 0,-1-1 0,1 0-1,-1 1 1,1-1 0,-1 1 0,1-1 0,-1 1 0,1 0 0,0-1-1,-1 1 1,1-1 0,0 1 0,-1 0 0,1-1 0,0 1-1,0 0 1,0-1 0,-1 1 0,1 0 0,0-1 0,0 1 0,0 0-1,0-1 1,0 1 0,0 0 0,1 0 0,-1-1 0,0 1 0,0 0-1,0-1 1,1 2 0,0-1 2,1 0-1,-1 0 0,0-1 1,1 1-1,-1 0 1,1-1-1,-1 1 0,1-1 1,-1 1-1,1-1 1,-1 0-1,1 1 0,2-1 1,60-2-222,-59 1 125,51-9-3395,-3-8-6245,-21 5-1359</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2.382"/>
    </inkml:context>
    <inkml:brush xml:id="br0">
      <inkml:brushProperty name="width" value="0.025" units="cm"/>
      <inkml:brushProperty name="height" value="0.025" units="cm"/>
    </inkml:brush>
  </inkml:definitions>
  <inkml:trace contextRef="#ctx0" brushRef="#br0">152 54 12460,'0'0'13527,"-9"-2"-11434,6 1-1981,0 1 0,0-1 0,0 1 0,-1-1 0,1 1 1,0 0-1,0 1 0,0-1 0,0 0 0,0 1 0,0 0 0,0-1 0,0 1 0,0 0 0,0 1 1,0-1-1,1 0 0,-1 1 0,0 0 0,1-1 0,-1 1 0,1 0 0,0 0 0,0 1 1,0-1-1,0 0 0,0 1 0,0-1 0,-3 6 0,-5 9 175,0 0 1,-14 35-1,21-46-248,0 1-1,1 0 1,0-1-1,1 1 1,-1 0-1,1 0 1,1 1-1,-1-1 1,1 0-1,1 0 1,0 10-1,0-16-38,0 1 0,-1-1 0,1 0 0,0 0 0,0 0 0,0 0 0,0 0 0,0-1 0,0 1 0,0 0 0,0 0 0,0-1 0,0 1 0,0 0 0,0-1 0,1 1 0,-1-1 0,0 0 0,0 1 0,1-1 0,-1 0 0,0 0 0,1 0 0,-1 0 0,0 0 0,0 0 0,1 0 0,-1 0 0,0 0 0,1-1 0,0 1 0,43-13 0,-34 7 0,-1-1 0,1-1 0,-1 1 0,0-2 0,-1 1 0,0-2 0,0 1 0,-1-1 0,10-15 0,-14 19 0,0 0 0,0 0 0,0 0 0,-1-1 0,0 0 0,-1 1 0,1-1 0,-1 0 0,-1 0 0,1 0 0,-1 0 0,0-1 0,-1 1 0,0 0 0,0 0 0,0-1 0,-1 1 0,-2-9 0,2 14-45,0 0 1,0 0-1,0 0 0,0 0 1,0 0-1,-1 1 1,1-1-1,0 1 0,-1-1 1,1 1-1,-1-1 0,0 1 1,1 0-1,-1 0 1,0 0-1,0 0 0,0 0 1,0 0-1,0 0 0,0 0 1,0 1-1,0-1 1,0 1-1,0 0 0,0 0 1,0-1-1,0 1 0,-1 1 1,1-1-1,0 0 0,0 0 1,0 1-1,-4 1 1,4-2-70,-1 1 1,1 0-1,-1-1 1,1 1 0,-1 0-1,1 1 1,0-1-1,0 0 1,0 1 0,-1-1-1,1 1 1,0 0-1,1-1 1,-1 1 0,0 0-1,1 0 1,-1 0-1,1 1 1,-1-1 0,1 0-1,0 0 1,0 1 0,0-1-1,0 1 1,0-1-1,1 1 1,-1 4 0,2 12-8445,6-11 2366</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2.741"/>
    </inkml:context>
    <inkml:brush xml:id="br0">
      <inkml:brushProperty name="width" value="0.025" units="cm"/>
      <inkml:brushProperty name="height" value="0.025" units="cm"/>
    </inkml:brush>
  </inkml:definitions>
  <inkml:trace contextRef="#ctx0" brushRef="#br0">171 17 19378,'0'0'11777,"-11"1"-10395,4 0-1369,1 0-1,0 0 0,0 1 0,0-1 0,0 1 0,0 1 0,0-1 0,1 1 0,-1 0 0,1 0 0,-1 1 0,1 0 1,0-1-1,1 2 0,-1-1 0,1 1 0,0-1 0,-6 9 0,1 0-12,0 1 0,-12 25 0,19-35 0,0 1 0,0-1 0,1 1 0,-1 0 0,1-1 0,0 1 0,1 0 0,-1 0 0,1-1 0,0 1 0,0 0 0,0 0 0,2 9 0,0-12 0,-1 0 0,0 0 0,1-1 0,-1 1 0,1 0 0,-1-1 0,1 1 0,0-1 0,0 0 0,-1 1 0,1-1 0,0 0 0,0 0 0,0 0 0,1 0 0,-1-1 0,0 1 0,0-1 0,0 1 0,0-1 0,1 0 0,-1 1 0,0-1 0,0 0 0,5-1 0,1 1 0,0-1 0,0 0 0,0 0 0,0 0 0,0-1 0,9-3 0,-10 1 0,0 0 0,1 0 0,-2-1 0,1 0 0,-1 0 0,1 0 0,-1-1 0,-1 0 0,1 0 0,-1-1 0,0 0 0,6-11 0,-8 13 0,0 1 0,-1-1 0,0 0 0,0-1 0,0 1 0,-1 0 0,1 0 0,-1-1 0,0 1 0,-1-1 0,1 1 0,-1-1 0,0 1 0,-1-1 0,1 1 0,-1-1 0,0 1 0,-1 0 0,1-1 0,-3-4 0,2 7-242,0 0 0,0 0 0,0 1 1,0-1-1,0 1 0,-1 0 0,1-1 0,-1 1 0,0 0 0,0 1 1,1-1-1,-1 0 0,0 1 0,-1-1 0,1 1 0,0 0 0,-4-1 1,5 2 7,1 0 0,0-1 1,-1 1-1,1 0 0,-1 0 0,1 0 1,-1 0-1,1 0 0,0 0 1,-1 0-1,1 0 0,-1 1 1,1-1-1,0 1 0,-1-1 1,1 1-1,0-1 0,0 1 1,-1 0-1,1-1 0,0 1 1,0 0-1,0 0 0,0 0 0,0 0 1,0 0-1,0 0 0,0 0 1,0 0-1,0 1 0,1-1 1,-1 0-1,0 1 0,1-1 1,-1 0-1,1 1 0,0-1 1,-1 0-1,1 1 0,0-1 1,0 3-1,-1 11-13464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2.378"/>
    </inkml:context>
    <inkml:brush xml:id="br0">
      <inkml:brushProperty name="width" value="0.025" units="cm"/>
      <inkml:brushProperty name="height" value="0.025" units="cm"/>
    </inkml:brush>
  </inkml:definitions>
  <inkml:trace contextRef="#ctx0" brushRef="#br0">380 65 11755,'0'0'5285,"-1"-57"-897,-7 56-704,1 5-1538,4 27-1730,3 13-160,0 11 65,9 5-225,9 5-64,0 0-64,0-3 32,2-4-513,-5-7-1056,-7-9-962,-3-7-1600,-5-15-1315,0-12-5476</inkml:trace>
  <inkml:trace contextRef="#ctx0" brushRef="#br0" timeOffset="1">39 205 12684,'-6'-10'2925,"2"5"-2629,0-2 399,-1 0 0,1 0 0,1 0 1,-6-14-1,8 19-539,1 0 1,-1-1-1,0 1 1,1 0 0,0 0-1,-1-1 1,1 1-1,0 0 1,0-1-1,1 1 1,-1 0 0,0 0-1,1-1 1,-1 1-1,1 0 1,0 0-1,-1 0 1,1 0 0,0 0-1,1-1 1,-1 2-1,0-1 1,0 0-1,1 0 1,3-3 0,7-4 201,1 0 1,0 1-1,1 0 1,-1 1 0,2 0-1,-1 1 1,1 1 0,0 1-1,0 0 1,26-4-1,-14 5-217,0 1 0,1 1-1,-1 1 1,0 1-1,37 7 1,-54-6-167,1 0 0,0 1 0,-1 1 0,0-1 0,0 2 0,0-1 0,0 2 0,-1-1 0,1 1 0,-1 0 0,-1 1 1,1 0-1,-1 1 0,-1 0 0,13 16 0,-16-18 154,0 1 0,0 0 0,0 0 0,-1 0 0,-1 0 0,1 0 0,-1 1 0,0-1 0,-1 1 0,1 0 1,-2-1-1,1 1 0,-1 0 0,0 0 0,-1 0 0,0-1 0,0 1 0,0 0 0,-1-1 0,-1 1 0,1-1 0,-1 0 0,-4 8 1,-2 2 39,0-1 1,-2 0 0,0 0 0,-1-1 0,0-1 0,-1 0-1,-26 22 1,30-28-134,0-1-1,0-1 1,-1 0-1,1 0 1,-1-1-1,-1 0 1,1-1-1,-1 0 1,0 0-1,0-1 1,0-1-1,0 0 1,0 0-1,-15-1 1,23-1-44,1 0 0,-1-1 0,0 0 0,0 1 0,1-1 0,-1 0 0,1 0-1,-1 0 1,1-1 0,-1 1 0,1-1 0,0 1 0,-1-1 0,1 0 0,0 0 0,0 0 0,0 0 0,1 0 0,-1 0 0,0 0 0,1-1 0,0 1-1,-1-1 1,1 1 0,0-1 0,0 1 0,0-1 0,0-5 0,0 4-66,0 0 1,0 0-1,1 0 0,0 0 1,0 0-1,0 0 0,0 0 1,1 0-1,-1 0 0,1 0 1,0 1-1,0-1 0,0 0 1,1 0-1,0 1 0,-1-1 1,1 1-1,0-1 0,1 1 1,2-4-1,5-1-1687,-1 1 1,1 0-1,1 1 1,-1 0-1,1 0 1,0 2-1,19-7 1,-22 8 553,41-15-8342</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5.442"/>
    </inkml:context>
    <inkml:brush xml:id="br0">
      <inkml:brushProperty name="width" value="0.025" units="cm"/>
      <inkml:brushProperty name="height" value="0.025" units="cm"/>
    </inkml:brush>
  </inkml:definitions>
  <inkml:trace contextRef="#ctx0" brushRef="#br0">170 57 5894,'2'-2'917,"0"0"0,0 1 1,-1-1-1,1 0 1,0 0-1,-1 0 1,0 0-1,1 0 1,-1 0-1,0-1 0,0 1 1,0 0-1,-1-1 1,1 1-1,0 0 1,-1-1-1,1 1 0,-1-1 1,0 1-1,0-4 1,-2 5-669,1 0 0,-1 0-1,0 0 1,1 1 0,-1-1 0,0 1 0,0-1 0,1 1 0,-1-1-1,0 1 1,0 0 0,0 0 0,0 0 0,1 0 0,-1 0 0,-3 1 0,2-1 100,-4 0-254,0 1-1,0-1 1,1 1-1,-1 1 1,1-1 0,-1 1-1,1 0 1,-1 0-1,1 1 1,0 0 0,0 0-1,0 1 1,1-1-1,-1 1 1,1 0 0,0 1-1,0-1 1,0 1-1,1 0 1,-1 1 0,1-1-1,1 1 1,-1-1-1,1 1 1,0 0-1,0 0 1,0 1 0,1-1-1,0 0 1,1 1-1,-2 8 1,3-15-95,0 1 0,0 0 0,0-1 0,0 1 0,0 0 0,0-1 0,0 1 0,0 0 0,0-1 0,1 1 0,-1 0 0,0-1 0,1 1 0,-1 0 0,0-1 0,1 1 0,-1-1 0,0 1 0,1-1 0,-1 1 0,1-1 0,-1 1 0,1-1 0,-1 1 0,1-1 0,0 0 0,-1 1 0,1-1 0,0 1 0,26 1 0,-19-3 0,-1-1 0,1 0 0,0 0 0,13-6 0,-7 0 0,0 0 0,-1-1 0,0-1 0,0 0 0,-1-1 0,0 0 0,-1-1 0,12-16 0,-20 41 0,-4 11 0,-3-6 0,-3 16 0,1 1 0,2-1 0,0 67 0,5-98 0,-1-1 0,1 1 0,-1-1 0,1 0 0,0 1 0,0-1 0,0 0 0,0 0 0,1 1 0,-1-1 0,1 0 0,-1 0 0,1-1 0,-1 1 0,1 0 0,0 0 0,0-1 0,0 1 0,0-1 0,0 0 0,0 1 0,5 1 0,-5-3 0,0 1 0,0 0 0,0 0 0,0 0 0,0 0 0,-1 1 0,1-1 0,0 1 0,-1-1 0,1 1 0,-1-1 0,1 1 0,-1 0 0,0-1 0,1 1 0,-1 0 0,0 0 0,0 0 0,-1 0 0,1 0 0,0 0 0,-1 1 0,1-1 0,0 4 0,-2-4 0,0-1 0,0 1 0,1-1 0,-1 1 0,0-1 0,0 0 0,-1 1 0,1-1 0,0 0 0,0 0 0,-1 0 0,1 0 0,0 0 0,-1 0 0,1 0 0,-1 0 0,1 0 0,-1-1 0,0 1 0,1-1 0,-1 1 0,0-1 0,1 0 0,-1 1 0,-3-1 0,-47 6 0,40-4 0,0-1 0,-1-1 0,1 0 0,-1 0 0,1-2 0,-1 1 0,1-2 0,0 1 0,0-2 0,0 1 0,-15-8 0,27 11 2,0 0 0,0 0 0,-1 0-1,1-1 1,0 1 0,0 0 0,-1 0 0,1 0 0,0 0-1,0 0 1,-1 0 0,1 0 0,0-1 0,0 1 0,0 0-1,-1 0 1,1 0 0,0 0 0,0-1 0,0 1 0,0 0-1,-1 0 1,1 0 0,0-1 0,0 1 0,0 0 0,0 0 0,0-1-1,0 1 1,0 0 0,0 0 0,0-1 0,0 1 0,0 0-1,0 0 1,0-1 0,0 1 0,0 0 0,0 0 0,0-1-1,13-3 31,29 2-1276,-31 2-101,21-2-6455</inkml:trace>
</inkml:ink>
</file>

<file path=ppt/ink/ink1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1.477"/>
    </inkml:context>
    <inkml:brush xml:id="br0">
      <inkml:brushProperty name="width" value="0.025" units="cm"/>
      <inkml:brushProperty name="height" value="0.025" units="cm"/>
    </inkml:brush>
  </inkml:definitions>
  <inkml:trace contextRef="#ctx0" brushRef="#br0">0 105 11435,'0'0'10314,"10"-10"-7608,0 0-2200,0 1 0,0 1-1,1-1 1,0 2 0,1-1-1,0 2 1,0 0 0,0 0 0,1 1-1,-1 0 1,1 1 0,0 1 0,1 0-1,24-2 1,-37 5-499,0 0 0,0 0 1,0 0-1,1 1 0,-1-1 0,0 0 1,0 1-1,0-1 0,0 1 0,0-1 1,0 1-1,0-1 0,0 1 0,0 0 1,0-1-1,0 1 0,-1 0 0,1 0 1,0 0-1,0 0 0,-1-1 0,1 1 1,0 0-1,-1 0 0,1 1 0,-1-1 0,0 0 1,1 0-1,-1 0 0,0 0 0,1 0 1,-1 0-1,0 0 0,0 1 0,0-1 1,0 0-1,0 0 0,0 0 0,0 0 1,-1 0-1,1 1 0,0-1 0,-1 2 1,-1 3 46,1 0 0,-1 0 1,0 0-1,0 0 1,-1 0-1,-6 10 0,-27 30-25,-17 21-26,50-62-3,0 0-1,0 0 1,0 0-1,1 0 1,0 1-1,0 0 1,0-1-1,0 1 1,1 0-1,-1 10 1,3-14 2,-1-1 0,1 1-1,0-1 1,-1 1 0,1-1 0,0 0 0,0 0-1,0 1 1,0-1 0,0 0 0,1 0 0,-1 0-1,0 0 1,0 0 0,1 0 0,-1-1-1,1 1 1,-1 0 0,0-1 0,1 1 0,-1 0-1,1-1 1,0 0 0,-1 1 0,1-1 0,-1 0-1,1 0 1,-1 0 0,1 0 0,0 0 0,1-1-1,57-1-263,-59 2 237,52-13-3577,-5-9-6392,-19 5 21</inkml:trace>
</inkml:ink>
</file>

<file path=ppt/ink/ink1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1.824"/>
    </inkml:context>
    <inkml:brush xml:id="br0">
      <inkml:brushProperty name="width" value="0.025" units="cm"/>
      <inkml:brushProperty name="height" value="0.025" units="cm"/>
    </inkml:brush>
  </inkml:definitions>
  <inkml:trace contextRef="#ctx0" brushRef="#br0">94 112 17296,'0'0'6951,"-10"-2"-4394,-29-8-1137,37 10-1354,1 0 0,-1 0 0,1 0 0,-1 0 0,1 0 0,-1 0 0,1 0 0,0 1 0,-1-1 0,1 0 0,-1 1 0,1 0 0,0-1 0,-1 1 0,1-1 1,0 1-1,-1 0 0,1 0 0,0 0 0,0 0 0,0 0 0,0 0 0,0 0 0,0 0 0,0 0 0,0 1 0,0-1 0,1 0 0,-1 1 0,1-1 0,-1 0 0,1 1 0,-1-1 0,1 1 0,-1-1 0,1 3 0,-4 53 551,4-55-522,0 0-76,0 0-1,0 0 0,1 0 1,-1 0-1,0 0 1,1 0-1,0 0 1,-1 0-1,1 0 1,0-1-1,0 1 1,0 0-1,0-1 1,0 1-1,1 0 1,-1-1-1,0 0 1,1 1-1,-1-1 1,1 0-1,3 3 1,-1-2 16,1 0 0,0 0 0,0 0 1,0 0-1,0-1 0,0 0 0,0 0 1,8 1-1,-2-2 19,1 0-1,-1 0 1,1-1 0,-1 0-1,1-1 1,-1 0-1,16-6 1,-17 4-40,-1-1 0,0 0 1,-1 0-1,1-1 0,-1 0 0,0-1 0,0 1 0,-1-2 0,11-12 1,-15 15-11,0 1 0,1 0 1,-2-1-1,1 0 1,0 0-1,-1 0 1,0 0-1,0 0 1,-1 0-1,1 0 1,-1-1-1,0 1 0,-1 0 1,1-1-1,-1 1 1,0-1-1,-1 1 1,1-1-1,-1 1 1,-1-6-1,0 8-4,0-1 0,0 1 0,0 0 0,0 1 0,-1-1 0,1 0 0,-1 1 0,1-1 0,-1 1 0,0 0 0,0-1 0,0 1 0,0 1 0,-1-1 0,1 0 0,0 1 0,-1 0 0,1 0 0,-1 0 0,1 0 0,-1 0 0,0 1 0,1 0 0,-1 0 0,0 0 0,-6 1 0,2-2 0,1 2 0,0-1 0,-1 1 0,1 0 0,0 1 0,-1 0 0,1 0 0,0 0 0,0 1 0,1 0 0,-1 0 0,-9 7 0,13-7-673,-1 1-1,1 0 1,0 0-1,0 0 1,0 0 0,1 0-1,-1 1 1,-1 5 0,3-8 205,0 0 1,0 0 0,1 0-1,-1 1 1,0-1 0,1 0 0,0 0-1,0 0 1,-1 0 0,1 1-1,1-1 1,-1 0 0,0 0 0,0 0-1,1 0 1,-1 0 0,1 1-1,0-1 1,0 0 0,0 0 0,1 3-1,12 6-9712</inkml:trace>
</inkml:ink>
</file>

<file path=ppt/ink/ink1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2.507"/>
    </inkml:context>
    <inkml:brush xml:id="br0">
      <inkml:brushProperty name="width" value="0.025" units="cm"/>
      <inkml:brushProperty name="height" value="0.025" units="cm"/>
    </inkml:brush>
  </inkml:definitions>
  <inkml:trace contextRef="#ctx0" brushRef="#br0">1 126 15855,'0'0'4068,"1"-8"-225,0 2-3478,0 1-1,1 0 1,-1 0-1,1 0 1,0 0-1,1 0 1,-1 1-1,1-1 1,0 0-1,0 1 1,0 0-1,1 0 1,-1 0-1,1 0 0,0 1 1,0-1-1,0 1 1,1 0-1,-1 0 1,1 1-1,7-4 1,-3 2-256,1 0 0,0 0 0,-1 1 0,1 1 0,1 0 1,-1 0-1,0 1 0,20-1 0,-30 2-109,1 0 0,0 0 0,0 0 0,0 0 0,0 0 0,0 0 0,-1 1 0,1-1 0,0 0 0,0 0 0,0 1 0,0-1 0,-1 0 0,1 1 0,0-1 0,0 1 0,-1-1 0,1 1 0,0-1 0,-1 1 0,1-1 0,0 1 0,-1 0 0,1-1 0,-1 1 0,1 0 0,-1 0 0,1 0 0,-1 1 0,1 0 0,-1 0 0,0 0 0,0 1 0,0-1 0,0 0 0,0 0 0,0 0 0,0 0 0,-1 0 0,-1 3 0,0 3 0,-1-1 0,0 0 0,-1 1 0,0-1 0,-8 10 0,-57 54 0,52-56 0,1 0 0,0 2 0,2 0 0,-19 26 0,33-43 0,-1 1 0,1-1 0,-1 1 0,1-1 0,0 1 0,-1-1 0,1 1 0,0 0 0,-1-1 0,1 1 0,0-1 0,0 1 0,0-1 0,0 1 0,0 0 0,0-1 0,-1 1 0,1 0 0,0-1 0,1 1 0,-1-1 0,0 1 0,0 0 0,0-1 0,0 1 0,0-1 0,1 1 0,-1 0 0,0-1 0,0 1 0,1-1 0,-1 1 0,1-1 0,-1 1 0,0-1 0,1 1 0,-1-1 0,1 0 0,0 1 0,2 0 0,-1 0 0,1 0 0,0 0 0,-1 0 0,1-1 0,0 0 0,0 1 0,0-1 0,4-1 0,64-9 0,-66 9-14,66-17-2904,-58 14 1342,-1 0 0,1-1 0,-1 0-1,0-1 1,-1 0 0,16-12 0,-5-1-12293</inkml:trace>
</inkml:ink>
</file>

<file path=ppt/ink/ink1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2.867"/>
    </inkml:context>
    <inkml:brush xml:id="br0">
      <inkml:brushProperty name="width" value="0.025" units="cm"/>
      <inkml:brushProperty name="height" value="0.025" units="cm"/>
    </inkml:brush>
  </inkml:definitions>
  <inkml:trace contextRef="#ctx0" brushRef="#br0">15 36 19923,'0'0'6732,"8"-5"-4005,1 0-2466,0 1-1,0 0 1,1 0-1,-1 1 0,1 0 1,0 1-1,0 0 0,0 1 1,0 0-1,0 0 0,0 1 1,19 2-1,-28-2-260,1 0 0,-1 0 0,1 1 0,-1-1 0,1 1 0,-1-1 0,1 1 0,-1-1 0,0 1 0,1 0 0,-1 0 0,0 0 0,1 0 0,-1 0 0,0 0 0,0 0 0,0 0 0,0 0 0,0 0 0,0 1 0,0-1 0,0 0 0,-1 1 0,2 1 0,-2-1 0,1 1 0,-1 0 0,0-1 0,0 1 0,0 0 0,0 0 0,0-1 0,-1 1 0,1 0 0,-1 0 0,1-1 0,-3 5 0,-1 3 0,-1 0 0,0 0 0,-1 0 0,0-1 0,-11 13 0,-130 126 0,147-148 0,0 1 0,-1-1 0,1 0 0,0 0 0,-1 0 0,1 1 0,0-1 0,0 0 0,-1 0 0,1 1 0,0-1 0,0 0 0,-1 0 0,1 1 0,0-1 0,0 0 0,0 1 0,0-1 0,0 0 0,-1 1 0,1-1 0,0 0 0,0 1 0,0-1 0,0 0 0,0 1 0,0-1 0,0 1 0,0-1 0,0 0 0,0 1 0,0-1 0,1 0 0,-1 1 0,0-1 0,0 0 0,0 1 0,0-1 0,1 0 0,-1 1 0,0-1 0,0 0 0,0 0 0,1 1 0,-1-1 0,0 0 0,0 0 0,1 1 0,-1-1 0,26 3 0,35-9 0,32-7-1455,26-5-7756,-73 6-7861</inkml:trace>
</inkml:ink>
</file>

<file path=ppt/ink/ink1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3.692"/>
    </inkml:context>
    <inkml:brush xml:id="br0">
      <inkml:brushProperty name="width" value="0.025" units="cm"/>
      <inkml:brushProperty name="height" value="0.025" units="cm"/>
    </inkml:brush>
  </inkml:definitions>
  <inkml:trace contextRef="#ctx0" brushRef="#br0">667 1 13261,'0'0'7633,"-12"16"-6410,-52 78-464,5 3-1,3 2 1,-67 170 0,-84 356 1560,94-118-1773,97-405-544,5 0 1,5 1-1,7 106 1,2-171-211,1-1 1,2 1-1,1-1 1,23 64-1,-22-80-574,1 0 0,1 0 0,1-1 0,1 0-1,1 0 1,0-2 0,2 0 0,31 32 0,30 10-8278</inkml:trace>
</inkml:ink>
</file>

<file path=ppt/ink/ink1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7.307"/>
    </inkml:context>
    <inkml:brush xml:id="br0">
      <inkml:brushProperty name="width" value="0.025" units="cm"/>
      <inkml:brushProperty name="height" value="0.025" units="cm"/>
    </inkml:brush>
  </inkml:definitions>
  <inkml:trace contextRef="#ctx0" brushRef="#br0">309 5 2787,'0'0'23702,"-11"-1"-22527,5 0-1009,2 0-49,-1 1 0,1-1 0,0 1 0,-1 0 0,1 0 0,0 0 0,0 1 0,-1 0 1,1-1-1,0 2 0,0-1 0,0 0 0,0 1 0,0 0 0,0 0 0,0 0 1,-7 5-1,-12 13 168,1 1 0,1 2 0,1 0 0,1 1 0,-21 33 1,31-43-193,1 1 0,0-1 0,1 2 0,0-1 1,2 1-1,0 0 0,0 0 0,2 0 0,0 1 1,1-1-1,-1 21 0,4-34-93,-1 0 0,1 0 0,-1 0 0,1 0 0,0 0 0,0 0 0,0 0 0,0 0 0,1 0 0,-1-1 0,1 1 0,-1-1 0,1 1 0,0-1 0,0 1 0,0-1 0,1 0 0,-1 0 0,0 0 0,1 0 0,0 0 0,-1-1 0,1 1 0,0-1 0,0 0 0,-1 0 0,1 0 0,0 0 0,0 0 0,0-1 0,0 1 0,1-1 0,3 0 0,2 1 0,-1-1 0,1 0 0,-1 0 0,0-1 0,1 0 0,-1-1 0,1 1 0,-1-2 0,0 1 0,0-1 0,11-6 0,-9 2 0,0 0 0,0 0 0,0-1 0,-1 0 0,0-1 0,-1 0 0,14-18 0,-19 22 0,1 0 0,-1 0 0,-1 0 0,1 0 0,-1 0 0,1 0 0,-1-1 0,-1 1 0,1-1 0,-1 0 0,0 1 0,-1-1 0,1 0 0,-1 0 0,0 1 0,0-1 0,-1 0 0,-2-11 0,2 16 0,1 0 0,-1 0 0,0-1 0,1 1 0,-1 0 0,0 0 0,0 0 0,0 0 0,0 0 0,0 0 0,0 0 0,0 0 0,0 0 0,-1 0 0,1 1 0,0-1 0,0 1 0,-1-1 0,1 1 0,0-1 0,-1 1 0,1-1 0,-1 1 0,1 0 0,0 0 0,-1 0 0,1 0 0,-1 0 0,1 0 0,0 0 0,-1 0 0,-1 1 0,-1 0 0,0 0 0,0 0 0,1 0 0,-1 0 0,1 1 0,-1-1 0,1 1 0,0 0 0,-1 0 0,-5 5 0,6-4 0,-1 1 0,1 0 0,0-1 0,0 1 0,0 1 0,0-1 0,1 0 0,0 1 0,0-1 0,0 1 0,0-1 0,1 1 0,0 0 0,-2 9 0,4-14 0,-1 1 0,0-1 0,1 1 0,-1-1 0,1 1 0,-1-1 0,0 1 0,1-1 0,-1 1 0,1-1 0,-1 0 0,1 1 0,0-1 0,-1 0 0,1 1 0,-1-1 0,1 0 0,0 0 0,-1 0 0,1 1 0,-1-1 0,1 0 0,0 0 0,-1 0 0,1 0 0,0 0 0,-1 0 0,1 0 0,0 0 0,-1-1 0,1 1 0,-1 0 0,1 0 0,0-1 0,26-5 0,-13 0 0,0-1 0,-1 0 0,1-1 0,13-11 0,-19 12 0,0 1 0,1 0 0,-1 0 0,1 1 0,0 0 0,1 1 0,-1 0 0,1 0 0,0 1 0,0 1 0,13-3 0,-22 5 0,0 1 0,0-1 0,0 1 0,-1-1 0,1 1 0,0-1 0,0 1 0,0-1 0,-1 1 0,1 0 0,0 0 0,-1-1 0,1 1 0,-1 0 0,1 0 0,-1-1 0,1 1 0,-1 0 0,1 0 0,-1 0 0,0 0 0,1 0 0,-1 0 0,0 0 0,0 0 0,0 0 0,0 0 0,0 0 0,0 0 0,0 0 0,0 1 0,-1 38 0,0-35 0,-10 50 0,8-44 0,0-1 0,1 0 0,0 1 0,0 13 0,2-23-46,0-1 1,0 0-1,0 0 1,0 0-1,0 1 1,1-1-1,-1 0 1,0 0-1,0 0 1,0 0-1,0 1 0,1-1 1,-1 0-1,0 0 1,0 0-1,1 0 1,-1 0-1,0 0 1,0 0-1,0 0 1,1 0-1,-1 0 0,0 0 1,0 0-1,1 0 1,-1 0-1,0 0 1,0 0-1,1 0 1,-1 0-1,0 0 1,0 0-1,1 0 0,-1 0 1,0 0-1,0 0 1,0 0-1,1 0 1,-1-1-1,0 1 1,0 0-1,0 0 1,1 0-1,-1 0 0,0-1 1,0 1-1,0 0 1,0 0-1,0 0 1,1-1-1,-1 1 1,0 0-1,0 0 1,0-1-1,13-10-6455,4-13-3231</inkml:trace>
</inkml:ink>
</file>

<file path=ppt/ink/ink1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7.638"/>
    </inkml:context>
    <inkml:brush xml:id="br0">
      <inkml:brushProperty name="width" value="0.025" units="cm"/>
      <inkml:brushProperty name="height" value="0.025" units="cm"/>
    </inkml:brush>
  </inkml:definitions>
  <inkml:trace contextRef="#ctx0" brushRef="#br0">132 0 24984,'-7'9'3678,"-6"8"-3385,1 1 0,0 0 0,2 1 1,0 0-1,1 1 0,1 0 0,1 0 1,0 1-1,2 0 0,1 0 0,0 0 1,1 0-1,1 32 0,2-53-355,0 0-1,0 0 1,0 0 0,1 0 0,-1 0-1,0 0 1,0 0 0,0 0 0,0 0-1,0 0 1,0 0 0,1 0 0,-1 0-1,0 0 1,0 0 0,0 0 0,0 0-1,0 0 1,0 0 0,1 0 0,-1 0-1,0 1 1,0-1 0,0 0 0,0 0-1,0 0 1,0 0 0,0 0 0,1 0-1,-1 0 1,0 0 0,0 0 0,0 0-1,0 1 1,0-1 0,0 0 0,0 0-1,0 0 1,0 0 0,0 0 0,0 0-1,0 1 1,0-1 0,0 0-1,0 0 1,0 0 0,0 0 0,0 0-1,0 0 1,0 1 0,4-18-5235,-17-31-4424,-1 13 2802</inkml:trace>
</inkml:ink>
</file>

<file path=ppt/ink/ink1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7.996"/>
    </inkml:context>
    <inkml:brush xml:id="br0">
      <inkml:brushProperty name="width" value="0.025" units="cm"/>
      <inkml:brushProperty name="height" value="0.025" units="cm"/>
    </inkml:brush>
  </inkml:definitions>
  <inkml:trace contextRef="#ctx0" brushRef="#br0">0 74 9865,'0'0'3999,"9"-9"266,-8 9-4223,4-6 704,1 0-1,-1 1 1,2 0-1,-1 0 1,0 0-1,1 1 1,0 0-1,0 0 1,0 1-1,1 0 1,-1 0-1,1 0 1,9-1-1,2 2-276,0 0 0,1 2-1,-1 0 1,0 1 0,37 7-1,-50-6-379,0-1-1,-1 1 0,1 0 1,-1 1-1,1-1 0,-1 1 1,0 0-1,0 1 0,0-1 1,5 6-1,-7-6-67,-1 0 0,1 0-1,-1 0 1,0 0 0,0 0 0,0 1 0,-1-1 0,1 0-1,-1 1 1,0 0 0,0-1 0,0 1 0,0 0 0,-1 0-1,0-1 1,1 1 0,-2 6 0,1-4-21,-1 0 0,0-1 0,-1 1 0,1 0 0,-1-1 0,0 1 0,-1-1 0,1 0 0,-1 0 0,0 0 0,0 0 0,-5 5 0,-56 55 0,51-54 0,1 0 0,1 1 0,0 0 0,-16 22 0,27-33 0,-1-1 0,1 1 0,-1 0 0,1 0 0,-1-1 0,1 1 0,0 0 0,-1 0 0,1 0 0,0 0 0,-1-1 0,1 1 0,0 0 0,0 0 0,0 0 0,0 0 0,0 0 0,0 0 0,0 0 0,0 0 0,0-1 0,1 1 0,-1 0 0,0 0 0,1 0 0,-1 0 0,0-1 0,1 1 0,-1 0 0,1 0 0,-1-1 0,1 1 0,-1 0 0,1 0 0,0-1 0,-1 1 0,1-1 0,0 1 0,-1-1 0,1 1 0,0-1 0,0 1 0,0-1 0,-1 0 0,1 1 0,0-1 0,0 0 0,0 0 0,0 0 0,0 1 0,0-1 0,1 0 0,58 2 0,-46-3 0,56 9-1708,-10 0-4319,-43-8-5744</inkml:trace>
</inkml:ink>
</file>

<file path=ppt/ink/ink1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9.475"/>
    </inkml:context>
    <inkml:brush xml:id="br0">
      <inkml:brushProperty name="width" value="0.025" units="cm"/>
      <inkml:brushProperty name="height" value="0.025" units="cm"/>
    </inkml:brush>
  </inkml:definitions>
  <inkml:trace contextRef="#ctx0" brushRef="#br0">14 85 7271,'11'-14'3589,"-1"2"-71,1 0-1,0 0 1,0 1 0,19-13-1,-30 29-136,-4 19-2742,-33 57-410,28-64-220,0 1-1,1 0 1,1 1 0,1-1 0,0 1-1,2 0 1,-4 25 0,8-43-9,0 0 0,0 1 0,0-1 0,1 1 0,-1-1 0,0 1 0,0-1 0,1 0 0,-1 1 0,1-1 0,-1 0 0,1 1 0,0-1 0,-1 0 0,1 0 0,0 1 0,0-1 0,0 0 0,0 0 0,0 0 0,0 0 0,0 0 0,0 0 0,0-1 0,2 2 0,1 0 0,0-1 0,0 1 0,0-1 0,0 0 0,0 0 0,0-1 0,0 1 0,9-1 0,2-1 0,-1 0 0,1-1 0,-1 0 0,21-7 0,-21 5-281,-10 3-240,1 0 1,-1 0-1,1 0 1,-1-1-1,0 1 0,0-1 1,0 0-1,0 0 1,0 0-1,0-1 0,0 0 1,-1 1-1,1-1 1,-1-1-1,0 1 0,0 0 1,4-7-1,0-11-8244</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2.722"/>
    </inkml:context>
    <inkml:brush xml:id="br0">
      <inkml:brushProperty name="width" value="0.025" units="cm"/>
      <inkml:brushProperty name="height" value="0.025" units="cm"/>
    </inkml:brush>
  </inkml:definitions>
  <inkml:trace contextRef="#ctx0" brushRef="#br0">6 259 20403,'0'0'7330,"10"-6"-4693,90-72-962,-89 68-1585,0-1 0,0 1 1,-1-2-1,0 1 0,-1-1 0,-1-1 1,10-17-1,-17 28-90,0 0 0,0-1 0,0 1 0,0-1 0,-1 1 0,1-1 0,-1 0 0,1 1 0,-1-1 0,0 0 0,0 1 0,0-1 0,-1 1 0,0-5 0,1 6 0,-1-1 0,0 1 0,1 0 0,-1-1 0,0 1 0,0 0 0,0 0 0,0 0 0,0 0 0,0 0 0,0 0 0,0 0 0,0 0 0,0 0 0,0 1 0,-1-1 0,1 0 0,0 1 0,-3-2 0,0 1 0,0 1 0,0-1 0,0 1 0,1 0 0,-1 0 0,0 0 0,0 0 0,0 1 0,0 0 0,0 0 0,0 0 0,1 0 0,-1 0 0,0 1 0,1-1 0,-1 1 0,-5 4 0,-1 3 0,0 0 0,1 0 0,0 1 0,1 0 0,0 1 0,0 0 0,1 0 0,0 0 0,1 1 0,1 0 0,0 1 0,0-1 0,1 1 0,1 0 0,0 0 0,1 0 0,0 0 0,1 20 0,1-31-1,0 1 0,0 0 0,0-1 1,0 1-1,1 0 0,-1-1 0,1 1 0,0 0 0,0-1 0,0 1 0,0-1 1,0 1-1,0-1 0,1 0 0,-1 1 0,1-1 0,-1 0 0,1 0 1,0 0-1,0 0 0,0-1 0,0 1 0,0 0 0,1-1 0,-1 1 1,0-1-1,1 0 0,-1 0 0,1 0 0,-1 0 0,1 0 0,0-1 0,-1 1 1,1-1-1,0 0 0,4 1 0,1-1-60,0 0-1,1-1 1,-1 0-1,0 0 1,1-1 0,-1 0-1,0 0 1,0-1-1,-1 0 1,1 0 0,7-5-1,-3 0-962,0 0 1,-1 0-1,0-1 0,13-14 0,-14 12-922,0-1 0,-1-1-1,0 1 1,-1-2 0,0 1-1,9-24 1,5-24-6857</inkml:trace>
</inkml:ink>
</file>

<file path=ppt/ink/ink1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09.850"/>
    </inkml:context>
    <inkml:brush xml:id="br0">
      <inkml:brushProperty name="width" value="0.025" units="cm"/>
      <inkml:brushProperty name="height" value="0.025" units="cm"/>
    </inkml:brush>
  </inkml:definitions>
  <inkml:trace contextRef="#ctx0" brushRef="#br0">1 1 22325,'0'0'10442,"45"18"-27578</inkml:trace>
</inkml:ink>
</file>

<file path=ppt/ink/ink1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4.318"/>
    </inkml:context>
    <inkml:brush xml:id="br0">
      <inkml:brushProperty name="width" value="0.025" units="cm"/>
      <inkml:brushProperty name="height" value="0.025" units="cm"/>
    </inkml:brush>
  </inkml:definitions>
  <inkml:trace contextRef="#ctx0" brushRef="#br0">427 0 15919,'0'0'1564,"-1"11"-736,1 3-509,1 1 0,0-1 1,1 1-1,1-1 0,0 0 1,0 0-1,12 26 0,54 106 2323,-34-79-1790,-6-7-723,-3 1 0,-2 1 0,-3 2 0,-3 0 0,-2 0 0,-4 2 0,-2 0 0,-3 0 0,-3 1 0,-3-1 0,-13 119 0,-5-90-121,-4 0 0,-4-2 0,-59 145-1,-151 253-1234,14-122-4335,110-215-134</inkml:trace>
</inkml:ink>
</file>

<file path=ppt/ink/ink1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7.172"/>
    </inkml:context>
    <inkml:brush xml:id="br0">
      <inkml:brushProperty name="width" value="0.025" units="cm"/>
      <inkml:brushProperty name="height" value="0.025" units="cm"/>
    </inkml:brush>
  </inkml:definitions>
  <inkml:trace contextRef="#ctx0" brushRef="#br0">0 617 15951,'0'0'6134,"14"-2"-4025,6-4-1599,-1 0 0,0-1 0,-1-1 0,1-1 0,-2-1 0,1 0 0,-1-1 0,30-26 1,8-10-18,-2-2 1,-2-2 0,-3-3 0,-1-1 0,-4-3-1,-1-1 1,40-79 0,-104 204-462,2-18-18,-48 132 60,62-160-140,0 1 1,2 1 0,1-1 0,0 1 0,1-1 0,3 38 0,5-39-2597,5-14-2107,-1-5-4216</inkml:trace>
</inkml:ink>
</file>

<file path=ppt/ink/ink1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7.671"/>
    </inkml:context>
    <inkml:brush xml:id="br0">
      <inkml:brushProperty name="width" value="0.025" units="cm"/>
      <inkml:brushProperty name="height" value="0.025" units="cm"/>
    </inkml:brush>
  </inkml:definitions>
  <inkml:trace contextRef="#ctx0" brushRef="#br0">0 360 11819,'0'0'5232,"12"3"-3780,7 2-1011,-1-1 1,1-2 0,0 1-1,-1-2 1,1-1 0,30-3-1,129-23 1673,-133 18-1842,287-51 1419,457-76 815,3 31-1946,52 61-1377,-820 46 532,-24-3 272,0 0 0,0 0 0,0 0 0,0 0 0,0 0 0,1 0 0,-1 0 0,0 0-1,0 0 1,0 1 0,0-1 0,0 0 0,0 0 0,0 0 0,0 0 0,0 0 0,1 0 0,-1 0-1,0 1 1,0-1 0,0 0 0,0 0 0,0 0 0,0 0 0,0 0 0,0 0 0,0 1-1,0-1 1,0 0 0,0 0 0,0 0 0,0 0 0,0 0 0,0 0 0,0 1 0,0-1-1,0 0 1,0 0 0,0 0 0,-1 0 0,1 0 0,0 0 0,0 0 0,0 1 0,0-1-1,0 0 1,0 0 0,0 0 0,0 0 0,0 0 0,-1 0 0,1 0 0,0 0 0,0 0-1,0 0 1,0 0 0,0 0 0,0 1 0,0-1 0,-1 0 0,1 0 0,-4 1-359,1 1 1,-1-1 0,0 0-1,1 0 1,-1 0 0,0 0-1,-8 0 1,-17-1-4359</inkml:trace>
</inkml:ink>
</file>

<file path=ppt/ink/ink1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8.667"/>
    </inkml:context>
    <inkml:brush xml:id="br0">
      <inkml:brushProperty name="width" value="0.025" units="cm"/>
      <inkml:brushProperty name="height" value="0.025" units="cm"/>
    </inkml:brush>
  </inkml:definitions>
  <inkml:trace contextRef="#ctx0" brushRef="#br0">1 104 12236,'0'0'14942,"11"-6"-13373,96-53 371,-92 52-1652,1 1 1,-1 0 0,1 1 0,0 0 0,0 2-1,22-3 1,-37 6-287,-1-1 0,1 1-1,0 0 1,0 0 0,0 0-1,-1 0 1,1 0 0,0 0-1,0 0 1,-1 0 0,1 1-1,0-1 1,0 0 0,-1 0-1,1 1 1,0-1 0,0 0-1,-1 1 1,1-1 0,0 1 0,-1-1-1,1 1 1,-1-1 0,1 1-1,-1-1 1,1 1 0,-1 0-1,1-1 1,-1 1 0,1 0-1,-1-1 1,0 1 0,1 0-1,-1 0 1,0 2-1,0-1 0,0 1 1,0-1-1,0 1 0,-1-1 0,1 1 1,-1-1-1,0 1 0,0-1 0,0 0 0,-1 3 1,-35 54-17,-45 33 15,-6 8 0,85-97 0,1 0 0,0 0 0,0 0 0,0 1 0,0-1 0,1 0 0,-1 1 0,1-1 0,0 1 0,0-1 0,0 1 0,1 0 0,-1 4 0,1-7 0,0 0 0,1 1 0,-1-1 0,1 1 0,-1-1 0,1 0 0,0 1 0,-1-1 0,1 0 0,0 0 0,0 1 0,0-1 0,0 0 0,0 0 0,0 0 0,0 0 0,1-1 0,-1 1 0,0 0 0,0 0 0,1-1 0,-1 1 0,1 0 0,-1-1 0,0 0 0,1 1 0,-1-1 0,1 0 0,-1 0 0,1 1 0,-1-1 0,1 0 0,2-1 0,14 2-615,-1-1 1,1-1-1,0 0 1,19-5-1,-19 2-834,-1 0-1,1-2 0,-1 0 1,-1-1-1,1-1 0,-1 0 1,17-12-1,2-6-11939</inkml:trace>
</inkml:ink>
</file>

<file path=ppt/ink/ink1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9.122"/>
    </inkml:context>
    <inkml:brush xml:id="br0">
      <inkml:brushProperty name="width" value="0.025" units="cm"/>
      <inkml:brushProperty name="height" value="0.025" units="cm"/>
    </inkml:brush>
  </inkml:definitions>
  <inkml:trace contextRef="#ctx0" brushRef="#br0">257 24 16432,'0'0'11226,"-10"-4"-8957,5 1-2140,-1 0 0,0 1 0,1 0 0,-1 0 0,-1 0 1,1 1-1,0 0 0,0 0 0,0 0 0,-1 1 0,1 0 0,0 0 0,0 1 0,-1 0 0,1 0 0,0 0 1,0 1-1,0 0 0,0 0 0,0 0 0,-6 5 0,3-1-129,0 0 0,1 1 0,0 0 0,1 1 0,0 0 0,0 0 0,1 1 0,-1-1 0,2 1 0,-1 1 0,2-1 0,-1 1 0,1 0 0,0 0 0,1 0 0,1 0 0,-1 1 0,0 14 0,3-23 0,0 0 0,0 1 0,0-1 0,0 0 0,0 0 0,0 0 0,1 0 0,0 0 0,-1 0 0,1 0 0,0 0 0,0 0 0,0 0 0,0 0 0,0 0 0,0 0 0,1 0 0,-1-1 0,0 1 0,1-1 0,3 3 0,-2-2 0,1 0 0,-1 0 0,1 0 0,0-1 0,0 1 0,0-1 0,0 0 0,0 0 0,0 0 0,8-1 0,-1 1 0,-1-2 0,0 1 0,1-1 0,-1-1 0,0 0 0,0-1 0,0 0 0,18-7 0,-22 7 0,0-1 0,1 1 0,-1-1 0,0 0 0,-1-1 0,1 1 0,-1-1 0,0 0 0,0-1 0,0 1 0,-1-1 0,0 0 0,0 0 0,0 0 0,-1-1 0,0 1 0,0-1 0,-1 0 0,0 0 0,0 0 0,-1 0 0,1 0 0,-1 0 0,-1 0 0,0 0 0,0-1 0,0 1 0,-2-11 0,0 14-83,1 1 0,0-1 0,-1 1 1,0 0-1,1 0 0,-2-1 0,1 1 0,0 1 0,0-1 0,-1 0 1,1 0-1,-1 1 0,0 0 0,0-1 0,0 1 0,0 0 1,0 1-1,-1-1 0,1 0 0,0 1 0,-1 0 0,1 0 0,-1 0 1,-5-1-1</inkml:trace>
</inkml:ink>
</file>

<file path=ppt/ink/ink1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9.636"/>
    </inkml:context>
    <inkml:brush xml:id="br0">
      <inkml:brushProperty name="width" value="0.025" units="cm"/>
      <inkml:brushProperty name="height" value="0.025" units="cm"/>
    </inkml:brush>
  </inkml:definitions>
  <inkml:trace contextRef="#ctx0" brushRef="#br0">0 110 15855,'0'0'6481,"8"-11"-3641,-2 3-2448,0 1-1,1 0 1,0 0 0,0 0 0,1 1-1,0 0 1,0 1 0,0-1 0,1 1-1,0 1 1,-1 0 0,18-5 0,-16 5-143,1 1 1,0 0 0,0 0 0,1 1 0,-1 1 0,0 0-1,1 0 1,-1 1 0,20 3 0,-30-2-250,0-1 0,0 1 0,0 0 0,1-1 0,-1 1 0,0 0 0,0 0 0,0 0 0,-1 0 0,1 0 0,0 0 0,0 0 0,0 0 0,-1 1 0,1-1 0,-1 0 0,1 0 0,-1 0 0,1 1 0,-1-1 0,0 0 0,0 1 0,1-1 0,-1 0 0,0 1 0,0-1 0,0 0 0,0 1 0,-1-1 0,1 0 0,0 1 0,-1-1 0,1 0 0,-1 0 0,0 2 0,-1 3 0,0 1 0,0-1 0,-1 0 0,0 0 0,-7 10 0,-35 39 0,34-45 0,1 1 0,1 0 0,0 1 0,0 0 0,1 0 0,1 0 0,0 1 0,0 1 0,-6 21 0,12-34 1,1 1-1,0-1 1,0 1-1,-1-1 1,1 1-1,0-1 1,0 1-1,1-1 1,-1 1-1,0-1 1,0 1-1,1-1 1,-1 0-1,1 1 1,-1-1 0,1 1-1,0-1 1,0 0-1,-1 0 1,1 1-1,0-1 1,0 0-1,0 0 1,2 1-1,-1 0 2,1 0-1,0-1 0,0 1 0,0-1 0,0 0 1,0 0-1,0 0 0,0 0 0,1 0 0,4-1 1,9 1-36,-1-1 1,0-1 0,26-4-1,3-7-1350,-2-8-3600,-3-4-2923</inkml:trace>
</inkml:ink>
</file>

<file path=ppt/ink/ink1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19.978"/>
    </inkml:context>
    <inkml:brush xml:id="br0">
      <inkml:brushProperty name="width" value="0.025" units="cm"/>
      <inkml:brushProperty name="height" value="0.025" units="cm"/>
    </inkml:brush>
  </inkml:definitions>
  <inkml:trace contextRef="#ctx0" brushRef="#br0">1 29 20692,'0'0'10911,"12"-6"-9945,-2 2-935,0 0 0,1 1 0,-1 0 0,1 0 0,0 1 0,0 1 0,17-1-1,-25 2-31,0-1 0,1 1-1,-1 1 1,0-1 0,0 0-1,1 1 1,-1 0-1,0 0 1,0 0 0,0 0-1,0 0 1,0 1 0,0-1-1,0 1 1,-1 0-1,1-1 1,0 2 0,-1-1-1,1 0 1,-1 0 0,0 1-1,0-1 1,0 1-1,0 0 1,0-1 0,-1 1-1,1 0 1,-1 0 0,0 0-1,0 0 1,0 0 0,0 0-1,0 1 1,-1-1-1,1 6 1,-1-4 1,0 1 0,0-1 0,0 1 0,-1-1 0,0 0 0,0 1 0,0-1 0,0 0 0,-1 0 0,0 0 0,0 0 0,-1 0 0,1 0 0,-5 5 0,-4 4 0,-1 0 0,0-1 0,-14 12 0,16-16 0,1-1 0,0 1 0,1 0 0,0 1 0,0 0 0,1 0 0,-7 15 0,13-24 0,1-1 0,0 1 0,0-1 0,0 1 0,0 0 0,0-1 0,0 1 0,0-1 0,0 1 0,0 0 0,1-1 0,-1 1 0,0-1 0,0 1 0,0 0 0,1-1 0,-1 1 0,0-1 0,1 1 0,-1-1 0,0 1 0,1-1 0,-1 1 0,1-1 0,-1 0 0,0 1 0,1-1 0,-1 0 0,1 1 0,-1-1 0,1 0 0,0 1 0,-1-1 0,1 0 0,-1 0 0,1 0 0,-1 0 0,1 1 0,0-1 0,-1 0 0,1 0 0,0 0 0,-1 0 0,1 0 0,-1 0 0,1-1 0,0 1 0,-1 0 0,2 0 0,35-3 0,-6-4-253,-1 0 1,34-13-1,17-14-2998,-45 15-5520</inkml:trace>
</inkml:ink>
</file>

<file path=ppt/ink/ink1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0.339"/>
    </inkml:context>
    <inkml:brush xml:id="br0">
      <inkml:brushProperty name="width" value="0.025" units="cm"/>
      <inkml:brushProperty name="height" value="0.025" units="cm"/>
    </inkml:brush>
  </inkml:definitions>
  <inkml:trace contextRef="#ctx0" brushRef="#br0">0 90 15022,'0'0'15054,"93"-5"-13772,-36-8-546,7-2-608,3-1-896,-2-2-3556,-8-5-4741</inkml:trace>
</inkml:ink>
</file>

<file path=ppt/ink/ink1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1.846"/>
    </inkml:context>
    <inkml:brush xml:id="br0">
      <inkml:brushProperty name="width" value="0.025" units="cm"/>
      <inkml:brushProperty name="height" value="0.025" units="cm"/>
    </inkml:brush>
  </inkml:definitions>
  <inkml:trace contextRef="#ctx0" brushRef="#br0">6 67 5830,'-1'-4'1851,"0"0"0,0 1 1,0-1-1,1 0 1,-1 0-1,1 0 0,0 0 1,0 0-1,0 0 1,2-5-1,11-3 2920,16 7-4294,-24 4-416,-1 1-1,1 0 0,0 0 1,0 0-1,0 1 1,-1 0-1,1-1 1,0 2-1,-1-1 0,1 1 1,-1-1-1,1 1 1,5 4-1,-8-4-40,0 0 0,0 0 0,0 0 0,0 1 0,-1-1 0,1 1 0,-1-1-1,1 1 1,-1-1 0,0 1 0,0 0 0,0 0 0,0 0 0,-1 0 0,1 0 0,-1-1 0,0 1 0,0 0-1,0 0 1,0 0 0,0 0 0,-1 0 0,0 3 0,-1 4-20,-1-1 0,0 0 0,-1 1 0,0-1 0,0-1 0,-1 1 0,0-1 0,0 1 0,-1-2 0,0 1 0,-11 10 0,10-11 0,1 0 0,-1 1 0,1 0 0,0 0 0,1 1 0,0-1 0,1 1 0,-1 0 0,2 1 0,-5 14 0,8-24-4,0 1 0,0 0 0,0-1 0,0 1-1,0 0 1,0-1 0,0 1 0,0 0 0,0-1 0,0 1 0,1 0 0,-1-1-1,0 1 1,0 0 0,1-1 0,-1 1 0,0-1 0,1 1 0,-1-1 0,1 1-1,-1-1 1,1 1 0,-1-1 0,1 1 0,-1-1 0,1 0 0,-1 1 0,1-1-1,0 0 1,0 1 0,27 4-410,29-9-1457,-12-9-3120,-16 0-1517,11-5-7607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4.968"/>
    </inkml:context>
    <inkml:brush xml:id="br0">
      <inkml:brushProperty name="width" value="0.025" units="cm"/>
      <inkml:brushProperty name="height" value="0.025" units="cm"/>
    </inkml:brush>
  </inkml:definitions>
  <inkml:trace contextRef="#ctx0" brushRef="#br0">0 95 12876,'0'0'19891,"64"23"-19891,-14-23 0,5 0 0,9-13 0,0 0 0,1-1-416,-5-4-2435,-5 0-1697,-7-1-641,-5-3-1794</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3.078"/>
    </inkml:context>
    <inkml:brush xml:id="br0">
      <inkml:brushProperty name="width" value="0.025" units="cm"/>
      <inkml:brushProperty name="height" value="0.025" units="cm"/>
    </inkml:brush>
  </inkml:definitions>
  <inkml:trace contextRef="#ctx0" brushRef="#br0">36 0 17328,'0'0'3897,"-5"13"-395,-3 10-2526,2 1 0,0-1 0,2 1 1,1 0-1,-1 29 0,7-4-612,1-1-1,3 1 1,2-1 0,2 0 0,24 67 0,-21-70-425,-3 0 1,-2 1-1,-2 0 1,-2 0-1,0 54 1,-8-125-143,-1 0-1,-1 1 1,-1-1 0,-1 1-1,-16-35 1,9 20 190,-3 1 14,12 28 216,1 1-1,0-1 0,0 1 1,1-1-1,0 0 1,-2-19-1,5 29-213,1-1 1,-1 1-1,0-1 1,0 1-1,1-1 1,-1 0-1,1 1 1,-1-1-1,0 1 1,1 0-1,-1-1 1,1 1-1,-1-1 1,1 1-1,-1 0 1,1-1-1,0 1 1,-1 0-1,1-1 1,-1 1-1,1 0 1,0 0-1,-1 0 1,1 0-1,0 0 1,-1-1-1,2 1 1,24-2-15,-17 2 4,-1-1-560,1 0 0,0-1-1,-1 0 1,1 0 0,-1 0 0,0-1 0,0-1-1,0 1 1,10-7 0,-14 7 75,-1 0 1,1 0-1,-1-1 1,0 1-1,0-1 1,0 0-1,0 0 1,0 0-1,-1 0 0,0 0 1,0-1-1,0 1 1,0 0-1,-1-1 1,0 0-1,0 1 1,0-1-1,0-8 0,1-22-7910</inkml:trace>
</inkml:ink>
</file>

<file path=ppt/ink/ink2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2.189"/>
    </inkml:context>
    <inkml:brush xml:id="br0">
      <inkml:brushProperty name="width" value="0.025" units="cm"/>
      <inkml:brushProperty name="height" value="0.025" units="cm"/>
    </inkml:brush>
  </inkml:definitions>
  <inkml:trace contextRef="#ctx0" brushRef="#br0">197 38 20756,'-9'0'2519,"-1"-1"-2021,5 0-223,-1 0-1,0 1 0,0 0 1,0 0-1,1 0 0,-1 0 1,0 1-1,0 0 0,0 0 1,1 1-1,-1 0 0,1 0 1,-1 0-1,1 1 0,0-1 0,0 1 1,0 0-1,0 1 0,-4 3 1,2 1-210,1-1 1,-1 1 0,2 1 0,-1-1-1,1 1 1,1 0 0,-1 0 0,2 0-1,-1 1 1,1-1 0,1 1-1,-1 0 1,2 0 0,-1 0 0,1 15-1,1-23-49,0-1-1,0 0 1,0 1-1,0-1 1,0 0-1,1 1 1,-1-1-1,0 0 1,1 1-1,-1-1 0,1 0 1,-1 0-1,1 0 1,0 1-1,-1-1 1,1 0-1,0 0 1,0 0-1,0 0 1,0 0-1,0 0 1,0 0-1,0 0 1,0-1-1,0 1 1,0 0-1,0-1 0,2 2 1,1-2 16,0 1 0,-1 0 0,1-1 0,0 1 0,0-1 0,0 0 0,-1 0 0,1-1 0,0 1 0,5-2 0,1-1 106,1 0 0,-1 0 0,0-1 0,0 0 0,0-1 0,18-12 0,-21 11-106,1 0-1,-1-1 0,0 0 1,-1 0-1,0-1 0,0 1 0,-1-1 1,0-1-1,0 1 0,0-1 1,-1 0-1,-1 0 0,0 0 1,0 0-1,0-1 0,-2 1 1,1-1-1,-1 0 0,0 1 0,-1-1 1,-1-11-1,1 20-72,0 0 0,0 0 1,0 0-1,0 0 0,0 0 0,-1 0 1,1 0-1,-1 0 0,1 0 0,0 0 1,-1 0-1,1 0 0,-1 0 0,0 0 1,1 1-1,-1-1 0,0 0 0,0 0 1,1 1-1,-1-1 0,0 0 0,0 1 1,0-1-1,0 1 0,0-1 0,0 1 0,0-1 1,0 1-1,0 0 0,0-1 0,0 1 1,0 0-1,0 0 0,0 0 0,0 0 1,0 0-1,0 0 0,0 0 0,0 0 1,0 0-1,0 1 0,0-1 0,0 0 1,0 1-1,0-1 0,0 0 0,-1 2 0,-2-1-307,0 1 0,1 0 0,-1 0 0,1 1-1,0-1 1,-1 1 0,1-1 0,0 1 0,1 0-1,-6 6 1,-5 28-10307,12-24 608</inkml:trace>
</inkml:ink>
</file>

<file path=ppt/ink/ink2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2.548"/>
    </inkml:context>
    <inkml:brush xml:id="br0">
      <inkml:brushProperty name="width" value="0.025" units="cm"/>
      <inkml:brushProperty name="height" value="0.025" units="cm"/>
    </inkml:brush>
  </inkml:definitions>
  <inkml:trace contextRef="#ctx0" brushRef="#br0">189 40 20916,'0'0'3208,"-9"0"65,2 0-3065,0 1 1,0 0-1,0 0 0,0 1 1,1-1-1,-1 1 1,0 1-1,1 0 1,-1 0-1,1 0 1,0 0-1,0 1 1,0 0-1,0 0 1,1 1-1,0 0 1,0 0-1,-5 6 1,4-5-101,0 1 0,1-1 1,0 1-1,0 0 1,0 1-1,1-1 1,0 1-1,1 0 0,-1 0 1,2 0-1,-1 0 1,-2 15-1,5-22-108,0 0 0,1 0 0,-1 0 0,0 0 0,0 0 0,1 0 0,-1 0 0,0 0 0,1 0 0,-1 0 0,1 0 0,-1 0 0,1 0 0,0 0 0,-1 0 0,1 0 0,0-1 0,0 1 0,-1 0 0,1-1 0,0 1 0,0 0 0,0-1 0,0 1 0,0-1 0,0 1 0,0-1 0,0 0 0,0 1 0,0-1 0,0 0 0,0 0 0,0 0 0,0 1 0,1-1 0,-1 0 0,0-1 0,0 1 0,0 0 0,0 0 0,0 0 0,0-1 0,2 0 0,2 1 0,1-1 0,0-1 0,0 1 0,-1-1 0,1 0 0,-1 0 0,7-4 0,-3 0 0,-1 0 0,0 0 0,-1-1 0,1 1 0,-1-2 0,0 1 0,-1-1 0,0 0 0,0-1 0,-1 1 0,0-1 0,0 0 0,-1 0 0,0-1 0,-1 1 0,0-1 0,0 0 0,-1 0 0,-1 0 0,2-15 0,-3 24-8,-1-1 1,1 1-1,0 0 1,-1-1-1,1 1 0,0 0 1,-1 0-1,1 0 1,-1 0-1,0-1 0,1 1 1,-1 0-1,0 0 1,0 0-1,0 0 0,0 0 1,0 1-1,0-1 1,0 0-1,0 0 0,0 0 1,0 1-1,0-1 1,0 1-1,0-1 1,-1 1-1,1-1 0,0 1 1,0 0-1,-1 0 1,1-1-1,0 1 0,0 0 1,-1 0-1,1 0 1,0 0-1,-1 1 0,1-1 1,0 0-1,0 0 1,-3 2-1,-1-1-105,1-1 1,-1 2-1,1-1 0,0 1 1,-1-1-1,1 1 0,0 0 1,0 1-1,0-1 0,0 1 1,-3 3-1,-11 20-4332,14-5-3906,4-9-276</inkml:trace>
</inkml:ink>
</file>

<file path=ppt/ink/ink2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3.108"/>
    </inkml:context>
    <inkml:brush xml:id="br0">
      <inkml:brushProperty name="width" value="0.025" units="cm"/>
      <inkml:brushProperty name="height" value="0.025" units="cm"/>
    </inkml:brush>
  </inkml:definitions>
  <inkml:trace contextRef="#ctx0" brushRef="#br0">139 109 15983,'0'0'4282,"-8"0"-2809,-4-1-917,-9 2-164,-3 3 3246,26 4 1338,23 17-5014,7-1 115,-21-15-152,1-1 0,-1 2 1,12 13-1,-20-19 61,0 0-1,0-1 1,-1 1 0,1 0-1,-1 0 1,0 0-1,-1 1 1,1-1-1,-1 0 1,1 1 0,-1-1-1,-1 1 1,1-1-1,0 8 1,-2-2 83,0-1 1,-1 0-1,0 0 0,0-1 1,-1 1-1,0 0 1,-1-1-1,0 1 0,0-1 1,0 0-1,-1-1 1,-1 1-1,1-1 0,-1 0 1,0 0-1,-1-1 1,0 0-1,0 0 0,0 0 1,-1-1-1,1 0 1,-1 0-1,0-1 0,-1 0 1,1-1-1,-1 0 1,-16 4-1,24-7-69,-1 1 0,0-1 0,1 0 0,-1 0 0,0 0 0,1 0 0,-1 0 0,0 0 0,1 0 0,-1-1 0,0 1 0,1-1 0,-1 1 0,0-1 0,1 0 0,-1 1 0,1-1 0,-1 0 0,1 0 0,0 0 0,-1 0 0,1 0 0,0-1 0,0 1 0,-1 0 0,1 0 0,0-1 0,0 1 0,1-1 0,-1 1 0,0-1 0,0 1 0,1-1 0,-1 0 0,1 1 0,-1-1 0,1 0 0,0 1 0,0-1 0,0 0 0,0 1 0,0-1 0,0 0 0,0-2 0,1-2 0,-1-1 0,1 0 0,0 1 0,1 0 0,0-1 0,0 1 0,0 0 0,0 0 0,1 0 0,6-9 0,5-1 0,0 1 0,1 1 0,1 0 0,0 1 0,1 1 0,26-15 0,-26 17 0,0-1 0,0 0 0,-1-1 0,-1-1 0,0 0 0,-1-1 0,15-20 0,-27 32 0,0 0 0,0 0 0,-1-1 0,1 1 0,-1 0 0,0-1 0,0 1 0,0-1 0,0 0 0,0 1 0,0-1 0,-1 0 0,1 1 0,-1-1 0,0 0 0,0 0 0,0 1 0,0-1 0,0 0 0,-1 0 0,1 1 0,-1-1 0,-1-3 0,0 4 0,0-1 0,0 1 0,0-1 0,0 1 0,0 0 0,-1 0 0,1 0 0,-1 0 0,0 1 0,0-1 0,1 0 0,-1 1 0,0 0 0,0 0 0,0 0 0,0 0 0,-1 0 0,1 1 0,-5-1 0,-82-4 0,39 4 0,45-3-1057,9-2-3924,8-9-8808</inkml:trace>
</inkml:ink>
</file>

<file path=ppt/ink/ink2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6.744"/>
    </inkml:context>
    <inkml:brush xml:id="br0">
      <inkml:brushProperty name="width" value="0.025" units="cm"/>
      <inkml:brushProperty name="height" value="0.025" units="cm"/>
    </inkml:brush>
  </inkml:definitions>
  <inkml:trace contextRef="#ctx0" brushRef="#br0">0 5 12684,'0'0'7847,"61"19"-6181,-2-19 96,18 0-962,11-2-736,1-5 1,1-2-130,-8 5-1312,-10 3 64,-21 1-2178,-18 0-1955,-19 4-3778</inkml:trace>
</inkml:ink>
</file>

<file path=ppt/ink/ink2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7.115"/>
    </inkml:context>
    <inkml:brush xml:id="br0">
      <inkml:brushProperty name="width" value="0.025" units="cm"/>
      <inkml:brushProperty name="height" value="0.025" units="cm"/>
    </inkml:brush>
  </inkml:definitions>
  <inkml:trace contextRef="#ctx0" brushRef="#br0">0 65 12364,'0'0'4452,"55"0"-2082,-8 0-384,12-9-320,9 0-577,5-2-545,1 0-448,-5 5-96,-3 0-1825,-7-1-3236,-6 2-11883</inkml:trace>
</inkml:ink>
</file>

<file path=ppt/ink/ink2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27.490"/>
    </inkml:context>
    <inkml:brush xml:id="br0">
      <inkml:brushProperty name="width" value="0.025" units="cm"/>
      <inkml:brushProperty name="height" value="0.025" units="cm"/>
    </inkml:brush>
  </inkml:definitions>
  <inkml:trace contextRef="#ctx0" brushRef="#br0">1 579 18097,'0'0'6988,"12"-11"-5520,99-91 493,24-20-940,159-185 1,-293 305-1022,21-23 79,-12 16-79,-10 9-2,0 0 0,0 0 1,1 0-1,-1 0 0,0 0 0,0 0 1,0 0-1,0-1 0,0 1 1,0 0-1,0 0 0,0 0 0,1 0 1,-1 0-1,0 0 0,0 0 0,0 0 1,0 0-1,0 0 0,0 0 1,0 0-1,1 0 0,-1 0 0,0 0 1,0 0-1,0 0 0,0 0 0,0 0 1,0 1-1,0-1 0,0 0 0,1 0 1,-1 0-1,0 0 0,0 0 1,0 0-1,0 0 0,0 0 0,0 0 1,0 0-1,0 0 0,0 1 0,0-1 1,0 0-1,0 0 0,1 0 0,-1 0 1,0 0-1,0 0 0,0 0 1,0 1-1,0-1 0,0 0 0,0 0 1,0 0-1,0 0 0,0 0 0,0 0 1,0 0-1,0 1 0,-18 148-126,18-131-123,-2 4 62,2 0 0,1 0 1,4 27-1,-4-41-287,1-1-1,0 0 1,0-1 0,1 1 0,6 11 0,-7-13-289,1-1 0,1 0 0,-1 1 1,0-1-1,1-1 0,0 1 0,0 0 1,8 5-1,38 13-15816</inkml:trace>
</inkml:ink>
</file>

<file path=ppt/ink/ink2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44.318"/>
    </inkml:context>
    <inkml:brush xml:id="br0">
      <inkml:brushProperty name="width" value="0.025" units="cm"/>
      <inkml:brushProperty name="height" value="0.025" units="cm"/>
    </inkml:brush>
  </inkml:definitions>
  <inkml:trace contextRef="#ctx0" brushRef="#br0">1 422 5862,'0'0'21444,"11"-1"-19859,-3-1-1387,0 0 0,0 0 1,-1-1-1,1 0 0,-1-1 0,0 1 0,0-1 0,11-9 0,0-1 133,0-1 0,21-25 0,1-4-111,-1-2 0,-3-2 0,-2-1 0,31-62 0,-55 95-220,-6 15 0,-5 27 0,-17 49 0,-13 19 58,21-67-124,0 1 1,2 0-1,1 0 0,1 1 0,-3 42 1,9-70-54,0-1 0,0 0-1,0 1 1,0-1 0,0 1 0,0-1 0,0 1 0,0-1 0,0 0 0,0 1 0,0-1 0,0 0 0,1 1 0,-1-1 0,0 1 0,0-1 0,0 0 0,1 1-1,-1-1 1,0 0 0,1 1 0,-1-1 0,0 0 0,0 0 0,1 1 0,-1-1 0,1 0 0,-1 0 0,0 0 0,1 1 0,-1-1 0,0 0 0,1 0-1,-1 0 1,1 0 0,-1 0 0,0 0 0,1 0 0,-1 0 0,1 0 0,-1 0 0,1 0 0,-1 0 0,0 0 0,1 0 0,0 0 0,19-10-7482,-2-10-3401</inkml:trace>
</inkml:ink>
</file>

<file path=ppt/ink/ink2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45.393"/>
    </inkml:context>
    <inkml:brush xml:id="br0">
      <inkml:brushProperty name="width" value="0.025" units="cm"/>
      <inkml:brushProperty name="height" value="0.025" units="cm"/>
    </inkml:brush>
  </inkml:definitions>
  <inkml:trace contextRef="#ctx0" brushRef="#br0">1 148 17649,'-1'0'4905,"7"-1"-3201,71-21 2643,41-27-2908,-47 19-1220,-38 16-191,-17 6-3,0 2 0,0 0 0,18-4 0,-34 10-27,1 0 0,-1-1-1,1 1 1,-1 0-1,1 0 1,-1 0 0,1 0-1,-1 0 1,1 0-1,0 0 1,-1 0-1,1 0 1,-1 0 0,1 0-1,-1 0 1,1 0-1,-1 0 1,1 1 0,-1-1-1,1 0 1,-1 0-1,1 1 1,-1-1 0,1 0-1,-1 1 1,0-1-1,1 0 1,-1 1 0,1-1-1,-1 0 1,0 1-1,1 0 1,-3 19 40,-17 21 511,-77 109 359,52-85-428,-47 95 0,79-126-480,12-34-13,0 0-1,0 1 1,0-1-1,0 0 1,0 0-1,-1 0 1,1 1-1,0-1 1,0 0 0,0 0-1,0 0 1,0 1-1,0-1 1,0 0-1,0 0 1,0 0-1,0 1 1,0-1-1,0 0 1,0 0 0,0 0-1,0 1 1,0-1-1,0 0 1,0 0-1,0 0 1,0 1-1,1-1 1,-1 0 0,0 0-1,0 0 1,0 1-1,0-1 1,0 0-1,0 0 1,1 0-1,-1 0 1,0 0-1,0 1 1,0-1 0,0 0-1,1 0 1,-1 0-1,0 0 1,0 0-1,0 0 1,1 0-1,-1 0 1,0 0 0,0 0-1,0 0 1,1 0-1,-1 0 1,0 0-1,0 0 1,1 0-1,-1 0 1,0 0 0,0 0-1,0 0 1,1 0-1,-1 0 1,0 0-1,1 0 1,6-7-3143,-4-8-2957,-3-6-2642</inkml:trace>
</inkml:ink>
</file>

<file path=ppt/ink/ink2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45.765"/>
    </inkml:context>
    <inkml:brush xml:id="br0">
      <inkml:brushProperty name="width" value="0.025" units="cm"/>
      <inkml:brushProperty name="height" value="0.025" units="cm"/>
    </inkml:brush>
  </inkml:definitions>
  <inkml:trace contextRef="#ctx0" brushRef="#br0">0 64 20916,'0'0'10634,"70"8"-9417,-30-8-1217,8-7 0,0-2 0,0-3-2178,-5 0-1954,-4-3-2594,-8-2-7368</inkml:trace>
</inkml:ink>
</file>

<file path=ppt/ink/ink2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46.094"/>
    </inkml:context>
    <inkml:brush xml:id="br0">
      <inkml:brushProperty name="width" value="0.025" units="cm"/>
      <inkml:brushProperty name="height" value="0.025" units="cm"/>
    </inkml:brush>
  </inkml:definitions>
  <inkml:trace contextRef="#ctx0" brushRef="#br0">66 8 20499,'0'0'6759,"12"-2"-3876,-7 1-2620,5-1 28,-1 1 0,1 0-1,-1 1 1,1 0 0,13 2 0,-20-2-268,0 1 0,-1-1 0,1 1 0,0 0-1,0 0 1,0 0 0,-1 0 0,1 1 0,-1-1 0,1 1 0,-1-1 0,0 1 0,1 0-1,-1 0 1,0 0 0,0 0 0,0 0 0,0 1 0,-1-1 0,1 0 0,-1 1 0,1 0-1,-1-1 1,0 1 0,0 0 0,1 3 0,-1 1-23,0-1 0,-1 1 0,1 0 0,-1 0 0,0 0 0,-1 0 0,0 0 0,0-1 0,-1 1 0,1 0 0,-1-1 0,-1 1 0,1-1 0,-1 0 0,0 0 0,-8 11 0,-6 8 0,-2-1 0,-33 34 0,20-23 0,23-25 0,3-5 0,1 0 0,0 0 0,1 1 0,-1-1 0,1 1 0,0 0 0,1 0 0,-1 1 0,1-1 0,0 1 0,1-1 0,0 1 0,-3 13 0,5-19 0,0 0 0,0 0 0,1 0 0,-1 0 0,0-1 0,1 1 0,-1 0 0,1 0 0,-1 0 0,1 0 0,-1-1 0,1 1 0,-1 0 0,1 0 0,0-1 0,-1 1 0,1-1 0,0 1 0,0 0 0,0-1 0,-1 1 0,1-1 0,0 0 0,0 1 0,0-1 0,0 0 0,0 1 0,0-1 0,0 0 0,0 0 0,-1 0 0,3 0 0,39 0 0,-31 0 0,5-2-738,0 0 0,0-1 0,0-1 0,0 0 1,-1-1-1,1-1 0,-1 0 0,17-11 0,7-5-6554</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3.423"/>
    </inkml:context>
    <inkml:brush xml:id="br0">
      <inkml:brushProperty name="width" value="0.025" units="cm"/>
      <inkml:brushProperty name="height" value="0.025" units="cm"/>
    </inkml:brush>
  </inkml:definitions>
  <inkml:trace contextRef="#ctx0" brushRef="#br0">0 1 16976,'0'0'11542,"3"13"-9962,6 33-213,24 69 0,-16-68-1435,2 0-1,2-1 1,37 60 0,-27-71-1614,-29-33 1079,0 0 0,1-1 0,-1 1 0,0-1 0,1 1 0,0-1 1,-1 0-1,1 0 0,0 0 0,5 0 0,-5-1-113,-1 0 0,1 0 0,0-1 1,0 1-1,0-1 0,-1 0 0,1 0 0,0 0 0,-1 0 0,1 0 1,-1-1-1,1 1 0,-1-1 0,0 1 0,0-1 0,1 0 0,-1 0 0,0 0 1,-1 0-1,1 0 0,0-1 0,-1 1 0,1-1 0,-1 1 0,0-1 1,2-4-1,11-25-4201</inkml:trace>
</inkml:ink>
</file>

<file path=ppt/ink/ink2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46.452"/>
    </inkml:context>
    <inkml:brush xml:id="br0">
      <inkml:brushProperty name="width" value="0.025" units="cm"/>
      <inkml:brushProperty name="height" value="0.025" units="cm"/>
    </inkml:brush>
  </inkml:definitions>
  <inkml:trace contextRef="#ctx0" brushRef="#br0">93 120 21300,'0'0'9396,"-3"8"-7656,2-4-1578,-13 42 88,13-45-253,1 0 1,-1 0 0,1 1 0,0-1-1,0 0 1,0 1 0,0-1 0,0 0-1,0 1 1,0-1 0,0 0 0,1 1 0,-1-1-1,0 0 1,1 0 0,-1 1 0,1-1-1,-1 0 1,1 0 0,0 0 0,-1 0-1,1 0 1,0 0 0,0 0 0,0 0-1,0 0 1,0 0 0,0 0 0,0 0-1,0-1 1,0 1 0,0 0 0,1-1-1,-1 1 1,2 0 0,10 1-63,1-1 1,-1 0-1,25-2 0,-21 0-57,0 1 0,-1 0-1,19 4 1,-31-4 107,-1 1 0,1 0 0,0 0-1,-1 0 1,1 0 0,-1 1 0,1 0 0,-1-1 0,0 1 0,0 0-1,0 1 1,0-1 0,0 0 0,0 1 0,0 0 0,-1 0 0,1 0-1,1 4 1,-2-5 30,-1 1-1,0-1 0,0 1 1,0 0-1,0 0 0,0 0 1,-1 0-1,1-1 0,-1 1 1,0 0-1,0 0 0,0 0 1,0 0-1,0 0 0,-1 0 1,1 0-1,-1 0 0,0 0 1,0-1-1,0 1 0,0 0 1,0-1-1,-1 1 0,1-1 1,-1 1-1,0-1 0,0 1 1,0-1-1,0 0 0,0 0 1,0 0-1,0 0 0,-1-1 1,-4 4-1,-8 5 93,0-1 0,-1 0-1,0-1 1,-22 7 0,23-9-107,0-1 0,-1 0 0,0-1 0,0-1 0,0-1 0,-1 0 0,-22-1 0,37-1-59,0 0 0,1 0 0,-1 0 1,0 0-1,1-1 0,-1 1 0,0-1 0,1 1 0,-1-1 0,1 0 1,-1 1-1,1-1 0,-1 0 0,1 0 0,0 0 0,-1 0 0,1 0 1,0-1-1,0 1 0,0 0 0,0 0 0,0-1 0,0 1 0,0-1 1,0 1-1,1-1 0,-1 1 0,0-1 0,0-2 0,0-4-920,0 0 0,0 0 1,1 0-1,0 0 0,1-9 0,3-23-8614</inkml:trace>
  <inkml:trace contextRef="#ctx0" brushRef="#br0" timeOffset="1">206 34 13677,'0'0'18225,"49"-6"-17360,-21 4-865,3 2 0,5 0 0,-2-5 0,1-3-4068,-1-5-9481</inkml:trace>
</inkml:ink>
</file>

<file path=ppt/ink/ink2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49.162"/>
    </inkml:context>
    <inkml:brush xml:id="br0">
      <inkml:brushProperty name="width" value="0.025" units="cm"/>
      <inkml:brushProperty name="height" value="0.025" units="cm"/>
    </inkml:brush>
  </inkml:definitions>
  <inkml:trace contextRef="#ctx0" brushRef="#br0">66 206 6854,'-24'4'6135,"-17"2"-1417,79-8-239,23-3-3491,29-11 206,898-123 2336,-562 114-4248,-102 8-5050,-177 5-782</inkml:trace>
</inkml:ink>
</file>

<file path=ppt/ink/ink2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0.719"/>
    </inkml:context>
    <inkml:brush xml:id="br0">
      <inkml:brushProperty name="width" value="0.025" units="cm"/>
      <inkml:brushProperty name="height" value="0.025" units="cm"/>
    </inkml:brush>
  </inkml:definitions>
  <inkml:trace contextRef="#ctx0" brushRef="#br0">0 349 15951,'10'0'4191,"4"-3"-3529,0 0 1,-1 0-1,1-1 1,0-1-1,-1 0 1,0-1-1,0-1 1,-1 0-1,0 0 1,22-19-1,15-14 131,49-52-1,-77 72-737,-1-1-1,0-1 0,-2-1 1,20-31-1,-84 132-152,-35 66 193,72-126-195,1 1 1,1 0 0,1 0-1,1 0 1,1 0-1,-3 24 1,8-11-2949,0-31 2838,-1 0 1,1-1-1,-1 1 0,1 0 0,-1 0 0,1-1 0,-1 1 1,1-1-1,0 1 0,-1-1 0,1 1 0,0-1 0,-1 1 1,1-1-1,0 1 0,0-1 0,0 0 0,-1 0 1,1 1-1,0-1 0,0 0 0,0 0 0,0 0 0,0 0 1,-1 0-1,1 0 0,0 0 0,0 0 0,0 0 0,0 0 1,-1-1-1,2 1 0,25-6-6298</inkml:trace>
</inkml:ink>
</file>

<file path=ppt/ink/ink2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1.080"/>
    </inkml:context>
    <inkml:brush xml:id="br0">
      <inkml:brushProperty name="width" value="0.025" units="cm"/>
      <inkml:brushProperty name="height" value="0.025" units="cm"/>
    </inkml:brush>
  </inkml:definitions>
  <inkml:trace contextRef="#ctx0" brushRef="#br0">135 0 9065,'0'0'8173,"-10"14"-4436,-14 18-1407,-37 65 0,55-87-2006,1 1-1,0-1 0,0 1 1,1 0-1,0 0 0,1 1 1,1-1-1,0 1 0,0-1 1,1 1-1,0 0 0,1-1 1,2 14-1,-2-23-298,1-1 1,-1 1 0,1 0-1,0 0 1,0 0 0,0-1-1,0 1 1,0 0-1,0-1 1,0 1 0,0-1-1,0 1 1,1-1-1,-1 1 1,1-1 0,-1 0-1,1 0 1,0 0-1,3 2 1,-1-2-2,1 1 0,-1-1-1,1 1 1,-1-1 0,1-1 0,0 1 0,-1-1-1,7 0 1,-1 0 45,1-1-1,-1 0 1,1-1 0,-1 0-1,0-1 1,19-7-1,-19 5-1,0 0-1,-1-1 0,1-1 0,-1 0 1,-1 0-1,1 0 0,-1-1 1,0 0-1,-1-1 0,0 0 0,8-14 1,-11 16-32,0 0 1,0-1-1,-1 1 1,0-1-1,-1 0 1,1 0-1,-1 0 1,-1 0-1,0 0 1,0 0-1,-1 0 1,0 0-1,0 0 1,0-1-1,-1 1 1,-4-12-1,3 15-45,0 0 1,-1 0-1,1 0 1,-2 0-1,1 1 0,0-1 1,-1 1-1,0 0 1,0 0-1,0 0 0,0 1 1,0-1-1,-1 1 1,0 0-1,0 0 0,0 1 1,0-1-1,0 1 1,0 0-1,-10-2 0,12 3-16,0 0 0,-1 0-1,1 1 1,0-1-1,0 1 1,-1 0-1,1-1 1,0 2 0,0-1-1,-1 0 1,1 0-1,0 1 1,0 0-1,-1 0 1,1 0-1,0 0 1,0 0 0,0 1-1,0-1 1,1 1-1,-1 0 1,0 0-1,1 0 1,-1 0 0,1 0-1,-1 0 1,1 1-1,0-1 1,0 1-1,0 0 1,1-1-1,-1 1 1,0 0 0,1 0-1,0 0 1,-1 4-1,1-6-215,1-1 0,0 1 0,0 0-1,-1 0 1,1 0 0,0 0 0,0 0-1,0 0 1,0 0 0,0 0 0,0 0-1,0 0 1,0-1 0,1 1 0,-1 0 0,0 0-1,0 0 1,1 0 0,-1 0 0,1 0-1,-1-1 1,1 1 0,-1 0 0,1 0-1,-1-1 1,1 1 0,0 0 0,-1-1 0,1 1-1,0 0 1,0-1 0,-1 1 0,1-1-1,0 0 1,0 1 0,0-1 0,0 1 0,0-1-1,-1 0 1,1 0 0,0 0 0,0 1-1,0-1 1,0 0 0,0 0 0,0 0-1,1-1 1,25 3-5817</inkml:trace>
</inkml:ink>
</file>

<file path=ppt/ink/ink2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1.421"/>
    </inkml:context>
    <inkml:brush xml:id="br0">
      <inkml:brushProperty name="width" value="0.025" units="cm"/>
      <inkml:brushProperty name="height" value="0.025" units="cm"/>
    </inkml:brush>
  </inkml:definitions>
  <inkml:trace contextRef="#ctx0" brushRef="#br0">173 0 20179,'0'0'10602,"-8"7"-9305,-1 1-1185,0 1-1,0 0 0,1 0 1,-6 10-1,11-15-103,0 0 0,0 0 1,1 1-1,0-1 0,0 1 0,0-1 1,1 1-1,-1 0 0,1-1 0,0 1 1,1 0-1,-1 0 0,1 0 0,0 0 1,1 7-1,-1-10-8,1-1 0,0 1 0,0-1 0,0 0 0,0 1 0,0-1 0,0 0 0,0 0 0,0 0 0,0 0 0,0 0 0,1 0 0,-1 0 0,0 0 0,1 0 0,-1 0 0,1-1 0,-1 1 0,1-1 0,-1 1 0,1-1 0,0 0 0,-1 1 0,1-1 0,-1 0 0,4 0 0,53 0 0,-41-1 0,-7 1 0,1 0 0,-1 1 0,1 0 0,0 0 0,-1 1 0,0 1 0,15 5 0,-22-7 0,-1 0 0,0 1 0,1-1 0,-1 0 0,0 1 0,0 0 0,0-1 0,0 1 0,-1 0 0,1 0 0,0 0 0,-1 0 0,1 0 0,-1 1 0,0-1 0,0 0 0,0 1 0,0-1 0,0 1 0,0-1 0,-1 1 0,1-1 0,-1 1 0,0-1 0,1 1 0,-1-1 0,0 1 0,-1 0 0,1-1 0,0 1 0,-1-1 0,0 1 0,1-1 0,-1 1 0,0-1 0,-2 4 0,-1 2 0,0-1 0,0 0 0,-1 1 0,0-1 0,0-1 0,0 1 0,-1-1 0,0 0 0,-1 0 0,1-1 0,-1 0 0,-8 5 0,-5 2 0,0 0 0,0-2 0,-29 11 0,40-17-128,0-1-1,-1-1 1,1 1 0,-1-1-1,-12 1 1,19-3 2,1 0 1,0 0-1,-1 0 1,1-1-1,0 1 0,-1 0 1,1-1-1,0 1 1,0-1-1,-1 0 0,1 0 1,0 0-1,0 0 1,0 0-1,0-1 0,0 1 1,0 0-1,1-1 1,-1 1-1,0-1 0,1 0 1,-1 0-1,1 0 1,-1 1-1,1-1 0,0 0 1,-1-4-1,-10-28-7241,3-7-3272</inkml:trace>
</inkml:ink>
</file>

<file path=ppt/ink/ink2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1.762"/>
    </inkml:context>
    <inkml:brush xml:id="br0">
      <inkml:brushProperty name="width" value="0.025" units="cm"/>
      <inkml:brushProperty name="height" value="0.025" units="cm"/>
    </inkml:brush>
  </inkml:definitions>
  <inkml:trace contextRef="#ctx0" brushRef="#br0">0 47 11531,'0'0'6534,"51"-5"-2947,-24 3-255,3 0-1379,4 0-1120,2-1-448,3-2-353,4 0-2210,0-5-3620,-3-3-4452</inkml:trace>
</inkml:ink>
</file>

<file path=ppt/ink/ink2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2.107"/>
    </inkml:context>
    <inkml:brush xml:id="br0">
      <inkml:brushProperty name="width" value="0.025" units="cm"/>
      <inkml:brushProperty name="height" value="0.025" units="cm"/>
    </inkml:brush>
  </inkml:definitions>
  <inkml:trace contextRef="#ctx0" brushRef="#br0">179 0 21685,'-9'7'3325,"-10"7"-2377,0 1 0,2 0 0,0 2 0,-29 34-1,40-43-769,0-1-1,1 1 1,0 0-1,1 1 1,-1-1-1,1 1 1,1 0-1,0 0 1,0 0-1,1 1 1,0-1-1,1 0 1,0 1-1,0-1 1,1 1-1,1 13 1,-1-20-178,1 1 0,0-1 0,0 0 0,0 0 0,0 0 0,0-1 0,1 1 0,-1 0 0,1 0 0,0-1 0,0 1 0,0-1 0,0 1 0,0-1 0,1 0 0,-1 0 0,1 0 0,4 3 0,-2-2 0,1 0 0,0-1 0,0 0 0,0 0 0,0 0 0,0-1 0,0 0 0,1 0 0,7 0 0,-4-1 0,0 0 0,0 0 0,0-1 0,-1-1 0,1 0 0,0 0 0,0 0 0,-1-2 0,0 1 0,1-1 0,-1 0 0,9-6 0,-16 8 0,0 1 0,-1 0 0,1 0 0,0-1 0,-1 1 0,1-1 0,-1 1 0,1-1 0,-1 1 0,0-1 0,1 0 0,-1 0 0,0 0 0,0 0 0,-1 0 0,1 0 0,0 0 0,-1 0 0,1 0 0,-1 0 0,1 0 0,-1 0 0,0 0 0,0-5 0,-1 5 0,0 0 0,0 0 0,0 1 0,0-1 0,-1 0 0,1 1 0,0-1 0,-1 0 0,0 1 0,1 0 0,-1-1 0,0 1 0,1 0 0,-1 0 0,0 0 0,0 0 0,0 0 0,0 0 0,0 1 0,0-1 0,0 1 0,0-1 0,0 1 0,-3 0 0,-14-3 0,1 1 0,-37 2 0,49 0 0,-1 1 0,1-1 0,0 1 0,0 1 0,0-1 0,0 1 0,1 0 0,-1 0 0,0 1 0,1-1 0,-1 2 0,-7 5 0,1 10 215,12-18-269,0-1 0,0 1 0,0-1 0,0 1-1,0 0 1,0-1 0,0 1 0,1-1 0,-1 1 0,0-1 0,0 1 0,1-1 0,-1 1 0,0-1 0,0 1 0,1-1-1,-1 1 1,1-1 0,-1 1 0,0-1 0,1 0 0,-1 1 0,1-1 0,-1 0 0,1 1 0,-1-1 0,1 0 0,-1 0-1,1 1 1,-1-1 0,1 0 0,0 0 0,-1 0 0,1 0 0,-1 0 0,1 0 0,-1 0 0,1 0 0,0 0-1,30 1-7509</inkml:trace>
</inkml:ink>
</file>

<file path=ppt/ink/ink2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4.333"/>
    </inkml:context>
    <inkml:brush xml:id="br0">
      <inkml:brushProperty name="width" value="0.025" units="cm"/>
      <inkml:brushProperty name="height" value="0.025" units="cm"/>
    </inkml:brush>
  </inkml:definitions>
  <inkml:trace contextRef="#ctx0" brushRef="#br0">804 2 14798,'-12'0'2440,"2"-1"-2168,0 0 1,1 2 0,-1-1 0,0 1-1,1 0 1,-1 1 0,1 0 0,0 0-1,-1 1 1,-13 7 0,-16 12 238,1 2 0,1 1 0,1 2 0,-38 36 0,24-14 101,-87 110 0,103-112-469,3 1 0,2 2 0,2 2 0,2 0 0,3 1 0,1 2 0,4 0 0,1 1 0,3 0 0,3 1 0,2 0 0,3 1 0,2 70 0,3-101-574,2 1-1,0 0 0,2-1 1,1 0-1,2 0 0,0 0 1,2-1-1,18 40 0,-18-49-79,1-1-1,0 0 1,1-1 0,0-1-1,1 1 1,1-2-1,0 0 1,1 0-1,1-1 1,0-1-1,0-1 1,1 0 0,27 13-1,63 15-7479</inkml:trace>
</inkml:ink>
</file>

<file path=ppt/ink/ink2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4.752"/>
    </inkml:context>
    <inkml:brush xml:id="br0">
      <inkml:brushProperty name="width" value="0.025" units="cm"/>
      <inkml:brushProperty name="height" value="0.025" units="cm"/>
    </inkml:brush>
  </inkml:definitions>
  <inkml:trace contextRef="#ctx0" brushRef="#br0">751 0 17072,'0'0'2680,"-6"14"-1842,4-10-752,-2 5 94,1-1 1,0 0 0,0 1-1,0 0 1,1 0-1,0 0 1,1 0 0,0 0-1,0 0 1,1 0-1,2 14 1,31 162 1923,-15-89-1736,8 102 0,-22-151-351,-3 1 0,-1-1 0,-3 1 0,-1-1 0,-3 0 0,-2 0 1,-2-1-1,-1 0 0,-29 66 0,12-53-152,-3-2 0,-2-2 1,-2 0-1,-80 90 0,47-72-1778,-3-3 1,-116 88-1,47-58-4236</inkml:trace>
</inkml:ink>
</file>

<file path=ppt/ink/ink2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5.704"/>
    </inkml:context>
    <inkml:brush xml:id="br0">
      <inkml:brushProperty name="width" value="0.025" units="cm"/>
      <inkml:brushProperty name="height" value="0.025" units="cm"/>
    </inkml:brush>
  </inkml:definitions>
  <inkml:trace contextRef="#ctx0" brushRef="#br0">0 410 17328,'0'0'2098,"14"-1"-896,7-2-922,-1-1 1,1-2-1,-1 0 1,0-1-1,0-1 1,-1 0-1,0-2 1,24-16 0,25-17-99,70-59 0,-113 82 38,-2-1 1,0-1-1,-1-2 1,-2 0-1,34-51 1,-60 86 370,-66 118-238,61-101-324,2 1 0,0 0-1,2 1 1,1 0 0,-2 46-1,5-27-3310,2 0-3494,1-38-5535</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3.796"/>
    </inkml:context>
    <inkml:brush xml:id="br0">
      <inkml:brushProperty name="width" value="0.025" units="cm"/>
      <inkml:brushProperty name="height" value="0.025" units="cm"/>
    </inkml:brush>
  </inkml:definitions>
  <inkml:trace contextRef="#ctx0" brushRef="#br0">82 72 7623,'0'0'14120,"-10"-5"-10757,9 4-3304,-2-1 162,0 1 0,1-1-1,-1 1 1,0 0 0,1 0 0,-1 0 0,0 0 0,0 0 0,0 0-1,0 1 1,-5-1 0,7 2-108,-1 0-1,0 0 0,1 0 1,-1-1-1,1 2 1,-1-1-1,1 0 1,0 0-1,-1 0 0,1 1 1,0-1-1,0 0 1,0 1-1,0-1 1,0 1-1,0 0 0,0-1 1,0 1-1,1 0 1,-1-1-1,1 1 0,-1 0 1,1 0-1,0 0 1,0-1-1,-1 5 1,0 1 25,-1 1 0,1 0 0,1 0 0,-1 0 0,1 0 0,1 0 0,-1 0 0,4 15 0,-3-21-120,0 0 0,0 0 1,-1 0-1,2 0 0,-1 0 0,0 0 1,0 0-1,0 0 0,1-1 0,-1 1 0,1-1 1,0 1-1,-1-1 0,1 1 0,0-1 0,0 0 1,0 0-1,0 0 0,0 0 0,0 0 1,0-1-1,0 1 0,0 0 0,0-1 0,0 0 1,1 1-1,-1-1 0,0 0 0,0 0 1,0 0-1,0 0 0,1-1 0,-1 1 0,0-1 1,0 1-1,4-2 0,-1-1-18,1 1 0,0-1 0,-1 0 0,0 0 0,0 0 0,0-1 0,0 1 0,0-1 0,-1-1 0,1 1 0,-1 0 0,-1-1 0,6-7 0,42-72 0,-47 76 0,17-28 0,-21 36-5,1 0-1,-1 0 1,0 0-1,0 0 1,1 0 0,-1 1-1,0-1 1,1 0-1,-1 0 1,0 0 0,0 0-1,1 0 1,-1 1-1,0-1 1,0 0 0,0 0-1,1 1 1,-1-1-1,0 0 1,0 0 0,0 1-1,0-1 1,0 0-1,1 0 1,-1 1 0,0-1-1,0 0 1,0 1-1,0-1 1,0 0 0,0 0-1,0 1 1,0-1-1,0 0 1,0 1 0,0-1-1,0 0 1,0 0-1,0 1 1,0-1 0,-1 0-1,1 1 1,0-1-1,0 1 1,1 17-286,-3 13 163,1-23-125,0 1-1,1-1 0,-1 1 1,2-1-1,-1 1 1,1-1-1,1 1 0,-1-1 1,5 12-1,-6-19 117,1 0-1,-1 0 0,1-1 1,-1 1-1,1 0 0,-1 0 0,1-1 1,0 1-1,-1-1 0,1 1 1,0 0-1,0-1 0,-1 1 1,1-1-1,0 1 0,0-1 0,0 0 1,-1 1-1,1-1 0,0 0 1,0 0-1,0 0 0,0 1 1,0-1-1,0 0 0,0 0 0,0 0 1,-1 0-1,1 0 0,0-1 1,0 1-1,0 0 0,0 0 1,0-1-1,0 1 0,-1 0 1,1-1-1,0 1 0,0-1 0,0 1 1,-1-1-1,1 1 0,0-1 1,-1 0-1,1 1 0,0-1 1,-1 0-1,1 1 0,-1-1 0,1-1 1,27-41-5039,-21 25 2325,0-1 1,7-32-1,-2-2-523</inkml:trace>
</inkml:ink>
</file>

<file path=ppt/ink/ink2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6.046"/>
    </inkml:context>
    <inkml:brush xml:id="br0">
      <inkml:brushProperty name="width" value="0.025" units="cm"/>
      <inkml:brushProperty name="height" value="0.025" units="cm"/>
    </inkml:brush>
  </inkml:definitions>
  <inkml:trace contextRef="#ctx0" brushRef="#br0">1 231 17489,'19'-5'912,"297"-65"5536,20 25-4195,349-4-2425,-564 42 425,309-6-542,30-2-2823,-455 15 2529,38-4 183,-25-1-2002,-12-3-4270,-10-1-4459</inkml:trace>
</inkml:ink>
</file>

<file path=ppt/ink/ink2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6.916"/>
    </inkml:context>
    <inkml:brush xml:id="br0">
      <inkml:brushProperty name="width" value="0.025" units="cm"/>
      <inkml:brushProperty name="height" value="0.025" units="cm"/>
    </inkml:brush>
  </inkml:definitions>
  <inkml:trace contextRef="#ctx0" brushRef="#br0">1 348 10762,'0'0'11515,"8"0"-9444,0 0-1761,0-1 0,-1-1-1,1 1 1,-1-1 0,1-1-1,-1 1 1,0-1-1,0 0 1,0-1 0,0 0-1,-1 0 1,0 0 0,1-1-1,5-6 1,20-18 853,37-42 0,-56 58-889,134-171 900,-142 183-1174,-3 11 0,-2 12 0,-5-3 0,0-1 0,-1 0 0,-13 25 0,12-30 0,1 0 0,1 0 0,0 1 0,1 0 0,0 0 0,1 0 0,-2 21 0,5-35-49,0 1-1,1-1 1,-1 1-1,0-1 1,0 1 0,0-1-1,0 1 1,1-1 0,-1 0-1,0 1 1,0-1-1,1 1 1,-1-1 0,0 1-1,1-1 1,-1 0 0,1 1-1,-1-1 1,0 0-1,1 1 1,-1-1 0,1 0-1,-1 0 1,1 0 0,-1 1-1,1-1 1,-1 0-1,1 0 1,-1 0 0,1 0-1,-1 0 1,1 0-1,-1 0 1,1 0 0,-1 0-1,1 0 1,-1 0 0,1 0-1,-1 0 1,1 0-1,-1 0 1,1-1 0,-1 1-1,1 0 1,-1 0 0,1-1-1,-1 1 1,0 0-1,1-1 1,25-13-4742,7-20-8310,-18 12 695</inkml:trace>
</inkml:ink>
</file>

<file path=ppt/ink/ink2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7.242"/>
    </inkml:context>
    <inkml:brush xml:id="br0">
      <inkml:brushProperty name="width" value="0.025" units="cm"/>
      <inkml:brushProperty name="height" value="0.025" units="cm"/>
    </inkml:brush>
  </inkml:definitions>
  <inkml:trace contextRef="#ctx0" brushRef="#br0">141 0 19378,'0'0'11435,"1"9"-10015,-2 4-1375,-1 0-1,0 0 1,-1-1-1,0 1 1,-1-1-1,-1 1 1,1-2-1,-2 1 1,0 0-1,0-1 1,-12 15-1,-5 6-44,16-23 0,0 0 0,0 0 0,1 1 0,0 0 0,1 0 0,0 1 0,0 0 0,1 0 0,-3 11 0,7-21 0,0 0 0,0-1 0,0 1 0,1 0 0,-1 0 0,0-1 0,0 1 0,0 0 0,0-1 0,1 1 0,-1 0 0,0-1 0,1 1 0,-1 0 0,1-1 0,-1 1 0,1-1 0,-1 1 0,1-1 0,-1 1 0,1-1 0,-1 1 0,1-1 0,-1 1 0,1-1 0,0 0 0,-1 1 0,1-1 0,1 0 0,30 6 0,32-11 0,-46 2-881,1 0-1,-1-2 0,0 0 1,0-1-1,0 0 1,0-2-1,22-13 1,-26 8-6513,-6-4-4137</inkml:trace>
</inkml:ink>
</file>

<file path=ppt/ink/ink2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0:57.615"/>
    </inkml:context>
    <inkml:brush xml:id="br0">
      <inkml:brushProperty name="width" value="0.025" units="cm"/>
      <inkml:brushProperty name="height" value="0.025" units="cm"/>
    </inkml:brush>
  </inkml:definitions>
  <inkml:trace contextRef="#ctx0" brushRef="#br0">75 0 16848,'0'0'8232,"-39"70"-4965,27-34-833,2 3-800,2 0-1282,3-2-352,5 1 0,0-6 0,0-3-1409,0-8-4933,5-7-10314</inkml:trace>
</inkml:ink>
</file>

<file path=ppt/ink/ink2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1:07.272"/>
    </inkml:context>
    <inkml:brush xml:id="br0">
      <inkml:brushProperty name="width" value="0.025" units="cm"/>
      <inkml:brushProperty name="height" value="0.025" units="cm"/>
    </inkml:brush>
  </inkml:definitions>
  <inkml:trace contextRef="#ctx0" brushRef="#br0">502 62 5701,'0'0'5899,"-8"-7"-4463,1 1-1211,1 1-1,0 0 0,-1 0 0,0 0 0,-1 1 1,1 0-1,-1 0 0,1 1 0,-1 0 0,0 1 1,0-1-1,0 2 0,0-1 0,-12 0 1,8 2-126,0 0 0,-1 0 0,1 2 0,0-1 0,0 2 0,0 0 0,0 0 1,0 1-1,1 0 0,-1 1 0,1 1 0,0-1 0,-11 9 0,9-3-58,-1 0 0,2 0 0,-1 1 0,2 1 0,0 0 0,0 0 0,1 1 0,-14 27 0,11-15-19,2 0-1,0 1 0,2 1 1,1-1-1,1 2 0,1-1 1,1 1-1,2 0 0,1-1 0,2 1 1,2 30-1,-1-51 70,0 1 0,0-1-1,1 0 1,0 0 0,0 0 0,1 0-1,0 0 1,0 0 0,1-1 0,0 1-1,0-1 1,1 0 0,0-1 0,0 1-1,1-1 1,0 0 0,0 0 0,0 0-1,1-1 1,-1 0 0,1-1 0,0 1-1,1-1 1,-1-1 0,1 1 0,0-1-1,0 0 1,0-1 0,0 0 0,0-1-1,1 1 1,-1-1 0,9-1 0,3 0 161,1-1 0,-1 0 1,0-2-1,1 0 0,-2-2 0,1 0 1,0-1-1,-1-1 0,0-1 0,-1 0 1,27-17-1,-24 11-49,-1 0 1,0-1-1,-1-2 0,-1 1 1,0-2-1,-2-1 0,0 0 1,-1-1-1,15-25 0,-24 34-156,0 0-1,-1-1 0,0 0 0,-1 0 0,0 0 1,-1 0-1,0-1 0,-1 1 0,-1-1 0,1-13 0,-2 17-118,-1 0 0,0 1 0,0-1 0,0 1 0,-1-1 0,-1 1 0,1 0-1,-1 0 1,-1 0 0,1 0 0,-1 0 0,-1 1 0,1 0 0,-2 0 0,-7-10 0,-1 4-1373,0 0 0,-1 1 1,0 1-1,-18-11 1,-13-4-6292</inkml:trace>
</inkml:ink>
</file>

<file path=ppt/ink/ink2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1:19.628"/>
    </inkml:context>
    <inkml:brush xml:id="br0">
      <inkml:brushProperty name="width" value="0.025" units="cm"/>
      <inkml:brushProperty name="height" value="0.025" units="cm"/>
    </inkml:brush>
  </inkml:definitions>
  <inkml:trace contextRef="#ctx0" brushRef="#br0">1284 81 5765,'-15'-5'4645,"-44"-14"-4035,0 2 1,-94-13-1,83 24-561,0 3 0,0 3 0,0 3 0,0 3 0,1 3 1,0 3-1,0 3 0,1 3 0,-73 30 0,121-40 242,1 1-1,0 1 1,0 0 0,1 2 0,1 0-1,-27 24 1,36-29-217,1 0-1,0 1 1,1 0 0,0 0-1,0 0 1,1 1 0,0 0-1,1 0 1,0 0 0,0 1-1,1-1 1,0 1 0,0 0-1,1 0 1,-1 20 0,3-25-21,1 0 1,-1 0-1,1 0 1,0 0-1,0 0 1,1 0-1,-1 0 1,1 0-1,0-1 0,1 1 1,-1-1-1,1 1 1,0-1-1,0 0 1,0 0-1,0 0 1,1 0-1,0-1 1,0 1-1,7 4 1,6 3 128,1 0 0,1 0 1,36 13-1,6-2-53,1-2 0,0-3 0,2-3-1,100 9 1,263-10-25,-327-15-70,116-20 0,-171 15-20,0-2 0,0-2 0,-1-2 0,78-35 0,-112 43-3,-1 0-1,-1 0 1,1-1-1,-1 0 1,0 0-1,0-1 1,12-13-1,-18 17-4,0 0-1,0 1 0,0-1 1,0 0-1,0 0 1,-1 0-1,0 0 0,1 0 1,-1 0-1,-1-1 1,1 1-1,0 0 0,-1 0 1,1-1-1,-1 1 1,0 0-1,0-1 0,0 1 1,-1 0-1,1-1 1,-1 1-1,0 0 0,0 0 1,0-1-1,0 1 0,0 0 1,-3-4-1,-1 1-3,1 0-1,-1 0 0,0 0 1,-1 1-1,1-1 1,-1 1-1,0 1 0,-1-1 1,1 1-1,-1 0 1,1 0-1,-11-3 0,-12-4-128,-52-13-1,79 23 114,-224-43-5121,99 28-3113</inkml:trace>
</inkml:ink>
</file>

<file path=ppt/ink/ink2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3:05.905"/>
    </inkml:context>
    <inkml:brush xml:id="br0">
      <inkml:brushProperty name="width" value="0.025" units="cm"/>
      <inkml:brushProperty name="height" value="0.025" units="cm"/>
    </inkml:brush>
  </inkml:definitions>
  <inkml:trace contextRef="#ctx0" brushRef="#br0">2384 325 3683,'0'0'-26,"5"-9"309,-2 4-599,17-36 2727,-19 39-2064,0-1 0,-1 1 0,1-1 1,-1 1-1,0-1 0,0 1 0,0-1 0,0 1 0,0-1 0,0 0 0,-1 1 1,1 0-1,-1-1 0,0 1 0,0-1 0,0 1 0,0 0 0,0-1 0,0 1 0,-3-3 1,-11-14 1251,-1 1 0,-25-23 0,26 29-1536,1 1 1,-2 0 0,0 1 0,0 0 0,0 1-1,-1 1 1,-1 1 0,1 0 0,-1 2 0,0 0-1,-20-3 1,-142-12 332,-312 6 0,392 14 275,3 5-314,1 4 0,0 4 0,0 4 0,2 4-1,0 5 1,-98 40 0,155-51-266,0 2 0,0 2-1,2 1 1,0 2 0,2 1 0,0 2-1,2 1 1,0 1 0,2 2 0,-26 34-1,34-36-35,1 0 0,1 2 0,1 0 0,2 1 1,1 1-1,1 0 0,2 1 0,1 0 0,2 1 0,1 0 0,1 0 0,-2 48 0,7-52-53,1 0 1,2 0-1,1 0 1,7 36-1,-6-54-3,0-1 0,0 1 1,1-1-1,0 0 0,1 0 0,0 0 0,0-1 1,1 1-1,1-1 0,-1-1 0,2 1 0,-1-1 1,1 0-1,11 8 0,-3-5 19,1 0 1,0-2 0,0 0-1,1-1 1,0 0-1,0-2 1,1 0 0,0-1-1,0-1 1,20 2-1,29 0 138,104-4-1,-96-3-88,576-42 78,-258 8-119,-128 5 26,-221 21 35,0-3 0,-1-1 0,76-34 0,295-172 1258,-410 216-1339,18-10 93,-1-1 0,-1-1 1,0-1-1,-1-1 0,0-1 1,-2-1-1,0 0 0,21-31 1,-30 37 21,0 0 1,-1-1 0,-1 0-1,0 0 1,-1-1 0,-1 0-1,0 0 1,-1-1-1,-1 1 1,0-1 0,-1 1-1,-1-1 1,0 0-1,-1 0 1,-2-18 0,0 26-55,0 0 1,-1 1-1,0-1 1,0 0-1,-1 1 1,0-1-1,0 1 1,-1 0-1,0 1 1,0-1-1,0 1 1,-1 0-1,0 0 1,0 0-1,0 1 1,-1 0-1,0 1 1,0-1-1,0 1 1,-14-5-1,-15-7-51,0 3 0,-1 0 0,-40-6 0,70 17-13,-294-45-140,136 27-3559,99 6-863,4-6-3865</inkml:trace>
</inkml:ink>
</file>

<file path=ppt/ink/ink2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7:44.283"/>
    </inkml:context>
    <inkml:brush xml:id="br0">
      <inkml:brushProperty name="width" value="0.025" units="cm"/>
      <inkml:brushProperty name="height" value="0.025" units="cm"/>
    </inkml:brush>
  </inkml:definitions>
  <inkml:trace contextRef="#ctx0" brushRef="#br0">1295 113 6342,'0'0'6780,"-8"-8"-5163,-3 0-1011,1 0-1,-1 1 1,0 0 0,-1 0-1,0 1 1,0 1 0,0 0-1,-24-6 1,-48-5 614,-1 4 0,1 4 1,-1 3-1,-117 9 1,174-2-1098,2 2 0,-1 1 1,0 1-1,1 1 0,0 1 1,0 1-1,1 2 1,1 0-1,-1 2 0,2 1 1,0 1-1,1 0 0,0 2 1,1 0-1,1 2 1,1 0-1,-17 22 0,10-9 80,1 0 0,1 1-1,-36 69 1,53-90-182,2 1 1,-1 0-1,2 0 0,0 0 1,0 0-1,1 1 1,1-1-1,0 1 0,1 0 1,0 0-1,1-1 1,1 1-1,0 0 1,1 0-1,5 18 0,-3-21-14,1 0-1,0-1 0,0 1 0,1-1 0,1-1 0,-1 1 1,2-1-1,-1 0 0,1-1 0,0 0 0,1 0 0,0-1 1,0 0-1,1 0 0,0-1 0,0-1 0,0 1 0,1-2 1,15 6-1,4 0 20,1-2 1,-1-2 0,1 0-1,0-2 1,0-1-1,33-2 1,-20-4-4,-1-1-1,0-2 1,0-2-1,-1-2 1,0-2-1,74-31 1,-30 4 12,-2-4-1,85-58 1,-133 77-14,0 0 0,-2-2 0,50-50 1,-75 66 63,1 0 0,-2-1 0,0 0 0,0 0 0,-1-1 0,0 1 0,-1-2 0,-1 1 1,0-1-1,0 1 0,-1-1 0,-1-1 0,0 1 0,-1 0 0,1-21 0,-4 27-58,1 0 0,-1 0 0,-1 0 0,1 0 0,-1 0-1,0 0 1,-1 1 0,1-1 0,-1 1 0,-1-1 0,1 1-1,-1 0 1,0 1 0,0-1 0,-1 1 0,0-1 0,0 1 0,0 1-1,0-1 1,-1 1 0,0 0 0,0 0 0,0 1 0,0-1-1,-12-3 1,-6-2 38,-1 0-1,0 2 0,0 1 0,-1 0 1,-45-2-1,8 6-1918,-119 12 1,130-5 174,35-5-4754</inkml:trace>
</inkml:ink>
</file>

<file path=ppt/ink/ink2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7:45.218"/>
    </inkml:context>
    <inkml:brush xml:id="br0">
      <inkml:brushProperty name="width" value="0.025" units="cm"/>
      <inkml:brushProperty name="height" value="0.025" units="cm"/>
    </inkml:brush>
  </inkml:definitions>
  <inkml:trace contextRef="#ctx0" brushRef="#br0">1329 163 3203,'0'0'8766,"-9"-8"-6353,-16-12-1244,-2 1 0,0 1 0,-1 1 0,-42-18 0,38 24-822,-2 2 0,1 1 1,-1 1-1,0 2 0,0 2 0,0 1 0,-1 1 0,-38 5 0,16 2 108,1 3-1,-1 2 1,1 3 0,-57 21-1,77-21-225,0 1 0,1 2-1,0 1 1,1 1 0,2 3-1,0 0 1,1 2 0,-30 30-1,48-41-143,1 0-1,0 0 1,1 1-1,1 1 1,0 0-1,1 0 1,1 1-1,0 0 1,1 0-1,1 1 0,0 0 1,2 0-1,0 0 1,0 1-1,2-1 1,0 1-1,1 0 1,1-1-1,4 35 1,-3-44-84,1-1 0,0 0 0,0 1-1,0-1 1,1 0 0,0 0 0,1-1 0,0 1 0,0-1 0,0 1 0,0-1 0,1 0 0,9 8 0,-5-6 3,1-1 0,0 0-1,0 0 1,0-1 0,1-1 0,0 1 0,20 5 0,3-1 9,0-3 1,1-1 0,-1-1-1,69 0 1,-34-7 5,0-3 1,-1-2-1,0-4 0,107-30 1,-63 5 14,200-94 0,-137 36-20,-156 82-3,0-1 0,-1-1 0,-1-1 0,0 0 0,-1-1 0,22-28 0,-34 38 34,0 1 0,-1-1 0,1 0-1,-2-1 1,1 1 0,0 0 0,-1-1 0,0 1 0,-1-1 0,0 0-1,0 1 1,0-9 0,-1 11-9,0 0 1,0 1-1,-1-1 1,1 0-1,-1 0 0,0 1 1,0-1-1,-1 1 1,1-1-1,-1 1 0,0-1 1,0 1-1,0 0 1,0 0-1,0 0 0,-1 0 1,1 0-1,-1 1 1,0-1-1,0 1 0,0-1 1,-4-1-1,-7-4-102,-1 1-1,0 0 1,0 1 0,0 1 0,-1 1-1,0 0 1,-29-3 0,-122 0-3420,56 5-3623,40-3-2644</inkml:trace>
</inkml:ink>
</file>

<file path=ppt/ink/ink2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8:07.880"/>
    </inkml:context>
    <inkml:brush xml:id="br0">
      <inkml:brushProperty name="width" value="0.025" units="cm"/>
      <inkml:brushProperty name="height" value="0.025" units="cm"/>
    </inkml:brush>
  </inkml:definitions>
  <inkml:trace contextRef="#ctx0" brushRef="#br0">121 0 5894,'0'0'11707,"-7"29"-7378,5-30-4304,-1 0 1,1-1-1,0 1 0,-1 0 0,1 0 1,-1 1-1,1-1 0,-1 0 0,0 1 1,1 0-1,-1 0 0,0-1 0,1 2 1,-1-1-1,1 0 0,-1 0 0,0 1 0,1-1 1,-1 1-1,1 0 0,-1 0 0,1 0 1,-1 0-1,1 0 0,0 1 0,0-1 1,0 1-1,-1-1 0,1 1 0,1 0 1,-1 0-1,0 0 0,0 0 0,1 0 1,-1 0-1,1 0 0,0 1 0,-1-1 1,0 3-1,-2 6 213,0-1-1,0 1 1,1 0 0,1 0 0,0 0-1,0 0 1,1 0 0,0 12 0,1-23-236,0 0 0,0 1 0,0-1 0,0 0 1,0 0-1,0 0 0,0 0 0,0 1 0,-1-1 0,1 0 1,0 0-1,0 0 0,0 0 0,0 0 0,0 1 0,0-1 1,0 0-1,1 0 0,-1 0 0,0 0 0,0 1 0,0-1 1,0 0-1,0 0 0,0 0 0,0 0 0,0 0 0,0 1 0,0-1 1,0 0-1,1 0 0,-1 0 0,0 0 0,0 0 0,0 0 1,0 0-1,0 0 0,0 1 0,1-1 0,-1 0 0,0 0 1,0 0-1,0 0 0,0 0 0,0 0 0,1 0 0,-1 0 1,0 0-1,0 0 0,0 0 0,0 0 0,1 0 0,-1 0 1,0 0-1,9-9 60,5-14 50,-9 8-14,0-5-15,-4 19 104,-1 11 187,-7 62 31,4-47-224,0-1 1,2 1 0,2 34 0,15-82-80,-12 13-42,0 0 1,-1-1-1,0 1 1,-1-1-1,0 0 1,-1 0-1,0 0 1,-2-20-1,-14 56-97,10-11 45,2 0 0,0 0 0,1 0 0,1 1 0,0-1 0,0 1 0,4 28 0,-3-44-41,0 1 1,0 0 0,0-1-1,1 1 1,-1 0-1,0-1 1,0 1 0,0 0-1,0-1 1,1 1-1,-1 0 1,0 0 0,0-1-1,0 1 1,1 0-1,-1 0 1,0-1 0,1 1-1,-1 0 1,0 0-1,0 0 1,1 0 0,-1-1-1,0 1 1,1 0-1,-1 0 1,0 0 0,1 0-1,-1 0 1,0 0-1,1 0 1,-1 0 0,0 0-1,1 0 1,-1 0 0,0 0-1,1 0 1,-1 0-1,0 0 1,1 0 0,-1 1-1,0-1 1,1 0-1,-1 0 1,0 0 0,1 0-1,-1 1 1,0-1-1,0 0 1,1 0 0,-1 1-1,0-1 1,0 0-1,1 0 1,-1 1 0,0-1-1,0 0 1,0 1-1,0-1 1,0 0 0,1 1-1,-1-1 1,0 0-1,0 1 1,0-1 0,11-27-7285,-11 1-4454</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4.139"/>
    </inkml:context>
    <inkml:brush xml:id="br0">
      <inkml:brushProperty name="width" value="0.025" units="cm"/>
      <inkml:brushProperty name="height" value="0.025" units="cm"/>
    </inkml:brush>
  </inkml:definitions>
  <inkml:trace contextRef="#ctx0" brushRef="#br0">44 0 12139,'0'0'13960,"-8"10"-12145,4-3-1621,-1 0 0,1 0-1,0 1 1,1-1 0,0 1-1,0 0 1,1 0 0,0 0-1,0 0 1,1 0-1,0 1 1,0-1 0,1 0-1,0 1 1,1-1 0,-1 0-1,2 1 1,-1-1 0,1 0-1,0 0 1,5 10-1,0 1-161,2-1 0,-1 0-1,2 0 1,1-1-1,0 0 1,1-1-1,1-1 1,0 0-1,1 0 1,16 12-1,-30-26-71,1-1 0,-1 1 0,1-1-1,-1 0 1,0 1 0,1-1-1,0 1 1,-1-1 0,1 0-1,-1 1 1,1-1 0,-1 0 0,1 0-1,0 1 1,-1-1 0,1 0-1,-1 0 1,1 0 0,0 0 0,-1 0-1,1 0 1,0 0 0,-1 0-1,1 0 1,0 0 0,-1 0 0,1 0-1,-1-1 1,1 1 0,0 0-1,-1 0 1,1-1 0,-1 1-1,1 0 1,-1-1 0,1 1 0,-1 0-1,1-1 1,-1 1 0,1-1-1,0-2-33,0 1 0,0-1 0,0 1 0,0-1 0,-1 1 0,0-1 0,1 0 0,-1 1 0,0-1 0,0-4 0,-1-1 69,1-1 0,-2 1-1,1-1 1,-1 1-1,0-1 1,-5-10 0,4 13 111,-1 0 1,0 1-1,0 0 1,-1-1-1,0 1 1,1 1-1,-2-1 1,1 1-1,0 0 1,-1 0-1,0 0 1,0 1-1,0 0 1,0 0-1,0 1 1,-1 0-1,1 0 1,-14-2-1,37 21-261,-9-12-618,0-1 0,1 0 0,-1 0 0,1 0 0,18 4-1,23-2-9625,-24-6 1559</inkml:trace>
</inkml:ink>
</file>

<file path=ppt/ink/ink2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8:08.802"/>
    </inkml:context>
    <inkml:brush xml:id="br0">
      <inkml:brushProperty name="width" value="0.025" units="cm"/>
      <inkml:brushProperty name="height" value="0.025" units="cm"/>
    </inkml:brush>
  </inkml:definitions>
  <inkml:trace contextRef="#ctx0" brushRef="#br0">1 1 16912,'0'0'4879,"2"9"-4537,-1-5-314,0 4 81,1 0 0,1 0 0,0 0-1,0 0 1,6 11 0,-9-18-94,1 0-1,0 0 1,-1 0-1,1 0 1,0 0-1,-1-1 1,1 1-1,0 0 1,0 0-1,0-1 1,0 1-1,0-1 1,0 1-1,0-1 0,0 1 1,0-1-1,0 1 1,0-1-1,0 0 1,0 0-1,0 1 1,1-1-1,0-1-6,0 1-1,0-1 1,0 0-1,0 1 0,-1-1 1,1 0-1,0 0 1,0 0-1,-1-1 0,1 1 1,-1 0-1,1-1 1,-1 1-1,0-1 0,1 1 1,-1-1-1,2-2 1,12-23 155,4-6-25,-14 29-39,-6 17 45,-31 104-450,17-68-2265,4-22-2266</inkml:trace>
</inkml:ink>
</file>

<file path=ppt/ink/ink2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59:26.904"/>
    </inkml:context>
    <inkml:brush xml:id="br0">
      <inkml:brushProperty name="width" value="0.025" units="cm"/>
      <inkml:brushProperty name="height" value="0.025" units="cm"/>
    </inkml:brush>
  </inkml:definitions>
  <inkml:trace contextRef="#ctx0" brushRef="#br0">1473 160 3075,'8'-6'689,"1"1"-100,39-28 524,-45 31-594,-1-1 0,1 1 0,-1-1 0,0 0 0,0 1 0,0-1 0,0 0 0,0 0-1,2-6 1,-4 8-396,0 0-1,0 0 1,0 0-1,0 0 1,0 0 0,0 0-1,0 0 1,0 0-1,-1 0 1,1 0-1,0 0 1,-1 0-1,1 0 1,0 0-1,-1 0 1,0 0-1,1 1 1,-1-1-1,1 0 1,-1 0-1,0 1 1,1-1-1,-1 0 1,0 1-1,0-1 1,0 1-1,1-1 1,-1 1-1,0-1 1,0 1-1,0-1 1,0 1-1,-2 0 1,-38-12 1125,34 11-923,-75-14 2148,-142-9-1,-87 19 164,260 7-2373,0 1 1,0 3-1,1 2 1,0 2-1,1 3 1,-59 22-1,77-23-25,1 1-1,1 1 1,0 2-1,1 1 1,1 1-1,1 1 1,0 1 0,2 2-1,0 0 1,-37 47-1,42-43-72,2 1 0,0 1 1,1 0-1,-21 58 0,31-68-148,0 0 1,2 0 0,0 0-1,1 0 1,1 1 0,1-1-1,0 1 1,1-1 0,1 1-1,4 19 1,-2-27-11,0-1 1,1 0-1,0 1 1,1-1-1,0 0 1,0-1-1,1 0 0,1 1 1,-1-2-1,1 1 1,1-1-1,0 0 1,0-1-1,0 0 1,1 0-1,0 0 0,0-1 1,1-1-1,-1 0 1,18 7-1,4 0 20,0-2-1,0-1 1,1-1-1,0-2 0,58 5 1,-5-9 16,-1-3 1,0-3 0,0-4-1,0-4 1,-1-4-1,-1-3 1,-1-4 0,0-3-1,-3-4 1,0-3-1,106-63 1,-149 77-30,-2-2 1,0-2-1,-2-1 1,-1-1-1,28-30 0,-48 45 7,-1-1 0,0 1 0,-1-1-1,0-1 1,-1 0 0,0 0-1,-1 0 1,-1-1 0,1 1-1,-2-1 1,0-1 0,-1 1 0,0 0-1,-1-1 1,0 0 0,-1 0-1,-2-24 1,0 31-10,0 0 1,0 0-1,-1 0 0,0 0 1,-1 0-1,1 1 0,-1-1 1,0 1-1,-1 0 1,0 0-1,0 0 0,0 0 1,-8-7-1,3 5 12,0 0 0,0 0-1,-1 1 1,0 0 0,-1 1 0,0 0 0,-14-6 0,-8 1 19,0 0 1,-1 2 0,0 2 0,-59-5-1,-25 6-902,-1 5-1,1 5 1,-1 5-1,-168 36 1,213-32-5418</inkml:trace>
</inkml:ink>
</file>

<file path=ppt/ink/ink2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00:43.431"/>
    </inkml:context>
    <inkml:brush xml:id="br0">
      <inkml:brushProperty name="width" value="0.025" units="cm"/>
      <inkml:brushProperty name="height" value="0.025" units="cm"/>
    </inkml:brush>
  </inkml:definitions>
  <inkml:trace contextRef="#ctx0" brushRef="#br0">1340 112 5830,'0'0'17194,"-10"-7"-16110,-6-4-523,-1 1 1,0 1-1,-1 0 0,0 1 0,0 1 0,-1 1 1,-37-8-1,-10 7 453,-114 1 0,-30-3 454,167 4-1334,1 2-1,-60 3 1,81 2-95,0 0 0,0 2-1,0 1 1,0 0 0,1 2 0,-34 15 0,34-12-39,1 1 0,1 1 0,0 1 0,1 0 0,0 1 0,1 1 0,0 1 0,2 0 0,0 1 0,-21 34 0,15-19 0,2 1 0,2 2 0,1-1 0,2 2 0,-14 53 0,23-74 0,0 0 0,1 1 0,1-1 0,0 1 0,1 0 0,1-1 0,0 1 0,1 0 0,1-1 0,1 1 0,0-1 0,1 0 0,0 0 0,1 0 0,1 0 0,0-1 0,1 0 0,1 0 0,0-1 0,1 0 0,14 17 0,8 4 0,1-1 0,67 52 0,85 44 0,-155-110-12,1-1-1,1-2 1,1-1-1,0-2 1,1-1 0,54 12-1,-62-19 5,0-1 1,0-1-1,0-1 0,1-1 0,-1-2 0,0-1 0,0 0 0,0-2 0,45-13 1,2-9 34,-1-3 1,-2-3-1,-1-3 1,-2-3-1,105-79 1,-151 100-28,0 0 0,-1-1 0,-1 0 0,-1-2 0,-1 0 0,0-1 0,-2-1 0,0 0 0,-2-1 0,0 0 0,-1-1 0,-2 0 0,0-1 0,-2 0 0,-1 0 0,-1-1 0,-1 1 0,-1-1 0,-1 0 0,-1 0 0,-6-52 0,4 69 0,-1-1 0,-1 0 0,1 0 0,-1 1 0,-1 0 0,0 0 0,0 0 0,-1 0 0,0 0 0,-1 1 0,1 0 0,-9-8 0,4 5 0,-1 1 0,0 1 0,-1 0 0,0 0 0,-1 1 0,0 1 0,-18-9 0,-15-1 0,-1 2 0,-1 1 0,-87-12 0,110 22 0,-100-14-4735,99 10-2125</inkml:trace>
</inkml:ink>
</file>

<file path=ppt/ink/ink2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02:18.514"/>
    </inkml:context>
    <inkml:brush xml:id="br0">
      <inkml:brushProperty name="width" value="0.025" units="cm"/>
      <inkml:brushProperty name="height" value="0.025" units="cm"/>
    </inkml:brush>
  </inkml:definitions>
  <inkml:trace contextRef="#ctx0" brushRef="#br0">1330 168 12524,'0'0'1329,"-13"-6"-170,-358-129 7056,336 126-8009,-1 3-1,0 1 0,-1 1 0,1 2 0,-1 2 0,1 1 1,-1 2-1,1 1 0,0 2 0,0 2 0,1 1 1,0 2-1,0 1 0,1 2 0,1 1 0,-39 24 1,47-24-117,2 1 1,0 1 0,0 2-1,2 0 1,0 1-1,2 1 1,0 1 0,1 0-1,-19 33 1,26-35-39,0 1 0,2 1 1,0 0-1,1 0 0,1 0 0,2 1 0,0 0 0,1 1 1,1-1-1,2 0 0,0 1 0,3 29 0,-1-42-27,0-1-1,1 1 1,0 0-1,1-1 1,0 0-1,0 1 1,1-1-1,1 0 0,0-1 1,0 1-1,1-1 1,0 0-1,0 0 1,1-1-1,0 0 1,1 0-1,0-1 1,0 0-1,0 0 0,1-1 1,0 0-1,0 0 1,1-1-1,0 0 1,-1-1-1,2 0 1,11 2-1,13 2 158,0-1-1,0-2 1,1-2 0,0-1-1,0-2 1,-1-1 0,1-2-1,42-9 1,30-11 469,139-49-1,-95 21-471,-3-6 0,279-151 0,-397 190-105,-1-2 0,53-44 0,-76 58-64,0 0 0,-1-1 1,0 1-1,0-1 0,0-1 0,-1 1 0,0-1 0,-1 0 0,0 0 0,0 0 0,-1 0 0,0-1 1,0 0-1,-1 1 0,0-1 0,1-18 0,-3 21-9,-1 0 0,0 0 0,0 0 0,-1 1 0,0-1 0,0 0 0,0 1 0,-1-1 0,0 1 0,0 0 0,0 0 0,0 0 0,-1 0 0,0 0 0,0 1 0,0 0 0,-1 0 0,1 0 0,-1 0 0,0 1 0,0 0 0,-9-5 0,-7-2 0,0 0 0,-1 1 0,0 1 0,-36-7 0,23 7-945,-53-3 0,26 8-2541,0 4 0,-105 13 0,130-11-3608</inkml:trace>
</inkml:ink>
</file>

<file path=ppt/ink/ink2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02:42.340"/>
    </inkml:context>
    <inkml:brush xml:id="br0">
      <inkml:brushProperty name="width" value="0.025" units="cm"/>
      <inkml:brushProperty name="height" value="0.025" units="cm"/>
    </inkml:brush>
  </inkml:definitions>
  <inkml:trace contextRef="#ctx0" brushRef="#br0">1731 195 9577,'0'0'6881,"1"-9"-6224,-1 1-624,1 5 136,-1-1 1,1 0-1,-1 0 1,0 0-1,0 0 1,0 1-1,0-1 0,-1 0 1,1 0-1,-1 1 1,0-1-1,-1 0 1,1 1-1,0-1 1,-1 1-1,0-1 1,0 1-1,0 0 1,0 0-1,0 0 0,-1 0 1,0 0-1,1 0 1,-1 1-1,0-1 1,0 1-1,-6-4 1,-27-9 145,0 2 0,-1 1 0,-1 2 0,0 1 0,0 2 0,-54-3-1,-19 6 281,1 4-1,-1 5 0,1 4 1,1 6-1,-177 46 1,241-49-527,1 3 1,1 1-1,0 2 1,-64 38-1,83-41 73,0 2-1,1 0 1,1 1-1,1 1 0,0 1 1,2 1-1,0 0 1,-26 42-1,40-56-129,0 1 1,1 0-1,0 0 0,0 0 0,1 0 0,0 1 0,1-1 0,0 1 0,0 0 0,1 0 0,0 0 1,0 0-1,1-1 0,0 1 0,1 0 0,0 0 0,0 0 0,1 0 0,0-1 0,1 1 0,0-1 1,0 1-1,0-1 0,1 0 0,1 0 0,-1-1 0,1 1 0,1-1 0,-1 0 0,1-1 0,0 1 1,1-1-1,0 0 0,0 0 0,0-1 0,0 0 0,11 5 0,10 3 20,0-1 0,0-2 1,1 0-1,1-2 0,-1-1 0,43 4 0,188 3 88,-203-13-104,456-6 37,-410-3-5,0-5 0,196-50 0,-274 55 112,-1 0 0,1-2 0,-2 0 0,1-2 0,-1 0 1,-1-2-1,21-16 0,-36 25-107,0-1 1,0 0-1,-1 0 0,0-1 1,0 0-1,0 0 0,-1 0 1,0 0-1,-1-1 1,1 0-1,-2 0 0,1 0 1,-1-1-1,0 1 1,-1-1-1,0 0 0,0 0 1,-1 1-1,0-1 0,0 0 1,-1 0-1,0 0 1,-3-15-1,1 18-52,0 0 0,0 0 0,-1 1 0,1-1 0,-2 1 0,1 0 0,0-1 0,-1 1 0,0 1 0,0-1 0,0 1 0,-1-1 0,1 1 0,-1 1 0,-10-7 0,-8-4 0,-1 1 0,-30-12 0,52 24 0,-83-35 0,-2 4 0,-132-31 0,160 51 0,0 2 0,-1 3 0,0 3 0,-111 6 0,146 0-39,0 1 0,1 1 0,-1 1 0,1 1 0,0 1 0,1 1 0,0 1 0,0 1 0,-39 24 0,58-31-577,-14 12-521,14-3-5464</inkml:trace>
</inkml:ink>
</file>

<file path=ppt/ink/ink2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04:32.919"/>
    </inkml:context>
    <inkml:brush xml:id="br0">
      <inkml:brushProperty name="width" value="0.025" units="cm"/>
      <inkml:brushProperty name="height" value="0.025" units="cm"/>
    </inkml:brush>
  </inkml:definitions>
  <inkml:trace contextRef="#ctx0" brushRef="#br0">968 414 3011,'-12'-12'3523,"-38"-40"-946,-103-113 4375,145 154-6939,1-1 0,0 1-1,1-2 1,1 1 0,-1 0-1,2-1 1,-5-20 0,-1-1-483,9 32 476,0 0 0,0 0 0,0 0 0,0 0 0,-1 0 0,1 0 0,0 1 0,-1-1 0,1 0 0,-1 1 0,0-1 0,0 1 0,1 0 0,-1 0 0,0-1 0,0 1-1,0 0 1,0 1 0,0-1 0,0 0 0,0 0 0,-1 1 0,1 0 0,0-1 0,0 1 0,0 0 0,-1 0 0,1 0 0,0 0 0,0 0 0,-1 1 0,1-1 0,0 1 0,0-1 0,0 1 0,-3 1 0,-10 3 36,0 0-1,0 2 1,-23 12 0,35-17-30,-37 19-138,-27 14 545,1 3 1,-84 65-1,132-89-318,1 1 0,0 1 0,1 0 0,1 1 0,1 1 0,0 1 0,2 0 0,0 0 0,1 1 0,0 1 0,2 0 0,-10 31 0,12-26-102,1-1 0,1 2 1,1-1-1,2 0 0,0 1 0,2-1 0,1 1 0,6 39 0,-4-53-3,0 0 0,0 0-1,2-1 1,-1 1-1,2-1 1,-1 0 0,2-1-1,-1 1 1,2-1 0,-1-1-1,2 1 1,-1-1 0,1-1-1,1 0 1,0 0 0,0-1-1,1 0 1,21 12-1,3-3 8,1-1 0,1-2-1,69 18 1,120 8 211,-165-33-165,0-2 1,1-3 0,-1-2 0,1-4 0,-1-1 0,0-4-1,-1-2 1,80-26 0,-70 14-15,98-46 1,-147 59-27,-1 0 1,-1-2-1,0 0 1,0-2-1,-1 0 1,-1 0-1,0-2 1,-1 0-1,16-22 1,-28 32 5,1-1 0,-1 0 1,0 0-1,-1-1 1,1 1-1,-1-1 1,-1 0-1,0 0 1,0 0-1,0 0 0,-1 0 1,0 0-1,-1-1 1,0 1-1,0 0 1,-2-12-1,-1 10 7,1 0-1,-1 1 1,-1-1 0,1 1-1,-2 0 1,1 0 0,-1 0-1,-1 1 1,0 0 0,0 0-1,0 0 1,-1 1 0,-8-7-1,-35-29 204,-3 3-1,-1 2 0,-2 2 0,-1 3 1,-2 3-1,-122-45 0,141 62-213,-1 2 0,-1 1 0,0 2 0,0 2 0,0 2 0,0 2 0,-1 1 0,1 3 0,-1 1 1,1 2-1,0 2 0,0 2 0,-55 19 0,-96 44-4132,87-40-2093</inkml:trace>
</inkml:ink>
</file>

<file path=ppt/ink/ink2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05:29.370"/>
    </inkml:context>
    <inkml:brush xml:id="br0">
      <inkml:brushProperty name="width" value="0.025" units="cm"/>
      <inkml:brushProperty name="height" value="0.025" units="cm"/>
    </inkml:brush>
  </inkml:definitions>
  <inkml:trace contextRef="#ctx0" brushRef="#br0">1342 116 5477,'0'0'5098,"9"-8"-4099,25-27-97,-33 33-750,0 1 0,1 0 0,-1-1 0,0 1 0,0-1 0,0 1 0,0-1 0,0 1 0,0-1 0,-1 0 0,1 0 0,0 1 0,-1-1 0,0 0 0,1 0 1,-1 0-1,0 1 0,0-1 0,0 0 0,0-2 0,-1 2-56,1 1 0,-1 0 1,0-1-1,1 1 1,-1 0-1,0 0 0,0 0 1,0-1-1,0 1 0,0 0 1,-1 0-1,1 1 0,0-1 1,0 0-1,-1 0 0,1 0 1,0 1-1,-3-2 1,-5-1 154,-1 1 0,1 0 0,-1 0 0,0 1 1,-10-1-1,20 2-237,-89-3 725,-1 4 1,1 3 0,0 5-1,1 3 1,0 4 0,1 4-1,1 4 1,-157 66 0,211-75-411,0 3 1,2 0 0,0 2 0,-52 45 0,66-51-305,1 1 1,0 0 0,2 2-1,-1-1 1,2 2 0,1-1-1,0 2 1,1 0 0,-12 32-1,18-42-26,2 0 1,-1 1-1,1-1 0,1 0 0,0 0 0,0 1 0,1-1 0,0 1 0,0-1 0,1 0 0,0 1 0,1-1 0,0 0 0,1 0 0,0 0 0,0 0 0,1 0 0,8 15 0,-5-15-9,0 0 0,0-1 0,1 0-1,0 0 1,1 0 0,0-1 0,0 0 0,0-1-1,1 0 1,0-1 0,0 0 0,0 0 0,1-1-1,0 0 1,15 3 0,16 1 100,0-1 0,0-2 0,1-2 0,-1-2 0,72-7 1,-27-5 39,146-39 0,-46-3 38,234-100 0,-404 146-211,9-3 267,-2-1 0,1-2 0,29-19-1,-49 29-104,0-1 0,0 0 0,-1 0 0,1 0-1,-1-1 1,1 1 0,-2-1 0,1 0 0,0 0-1,-1 0 1,0-1 0,0 1 0,-1-1 0,1 0-1,-1 1 1,0-1 0,-1 0 0,1-1 0,-1 1-1,0-8 1,-2 10-94,1 0 0,-1 0 0,-1-1 0,1 1 0,0 0 0,-1 0 0,0 0 0,0 1 0,0-1-1,0 0 1,-1 1 0,0-1 0,1 1 0,-1 0 0,0 0 0,0 0 0,-1 0 0,1 1 0,-1-1 0,1 1 0,-8-4 0,-9-4 85,-1 0 1,-37-11 0,-102-21-2856,106 30-159,0-2 0,-52-22 1,62 17-7838</inkml:trace>
</inkml:ink>
</file>

<file path=ppt/ink/ink2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05:30.271"/>
    </inkml:context>
    <inkml:brush xml:id="br0">
      <inkml:brushProperty name="width" value="0.025" units="cm"/>
      <inkml:brushProperty name="height" value="0.025" units="cm"/>
    </inkml:brush>
  </inkml:definitions>
  <inkml:trace contextRef="#ctx0" brushRef="#br0">1032 109 7303,'0'0'3171,"-10"-7"-950,-5-5-1594,-1 1 1,-1 0 0,0 2-1,-1 0 1,1 1 0,-30-9-1,19 9-157,-1 2-1,0 2 0,-1 0 1,1 2-1,-1 1 0,1 2 1,-44 5-1,44 0-361,1 0 0,0 2-1,0 1 1,1 1 0,0 1 0,1 2 0,0 0 0,1 2 0,1 1-1,0 1 1,1 1 0,-25 25 0,23-19 89,2 1 0,0 2 0,2 0 0,1 1 0,1 1 0,2 1 0,0 0 0,2 2 0,-18 56 0,27-70-179,2 0 0,0 0 0,1 1 0,0-1 0,2 1-1,0-1 1,2 1 0,-1-1 0,2 1 0,1-1 0,0 0 0,1 0 0,1 0-1,1 0 1,1-1 0,0 0 0,1 0 0,1-1 0,18 27 0,-16-29-26,1 0 0,0-1 1,1 0-1,0-1 1,1 0-1,1-1 0,0-1 1,0 0-1,25 10 1,-16-9 7,1-2 1,0-1-1,1 0 0,-1-2 1,51 4-1,-19-7 32,1-3 0,-1-2 0,0-3-1,0-3 1,76-19 0,-38 3-7,-1-4-1,95-42 0,-150 53-12,-1-1 0,-1-2-1,0-2 1,-2-1-1,-1-2 1,-1-1-1,41-42 1,-63 56 5,-1 0 1,-1-1 0,0 0 0,0 0 0,-2-1-1,1 0 1,-2-1 0,0 1 0,-1-1 0,6-26-1,-9 34 0,-1 0-1,0 0 1,-1 0-1,0 0 1,0 0-1,0 0 1,-1 0-1,0 0 1,0 0-1,-1 0 1,0 0-1,0 0 1,-1 1-1,0-1 1,0 1-1,0 0 1,-1 0-1,0 0 1,0 0-1,0 0 1,-1 1-1,0 0 1,0 0-1,0 0 1,-10-6-1,-3 0-14,0 2 0,-1 0 0,0 1 0,-1 0 0,0 2 0,0 0 0,0 2 0,0 0 0,-1 1 0,-26 0 0,-9 2-292,0 2 0,-90 14-1,-70 31-3199,92-17-3312,29-10-5839</inkml:trace>
</inkml:ink>
</file>

<file path=ppt/ink/ink2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2.874"/>
    </inkml:context>
    <inkml:brush xml:id="br0">
      <inkml:brushProperty name="width" value="0.025" units="cm"/>
      <inkml:brushProperty name="height" value="0.025" units="cm"/>
    </inkml:brush>
  </inkml:definitions>
  <inkml:trace contextRef="#ctx0" brushRef="#br0">0 4 17200,'0'0'10341,"9"-1"-8964,-8 0-1334,1 1 0,-1 0 1,1-1-1,-1 1 0,1 0 0,-1 0 0,1 0 1,-1 0-1,1 0 0,-1 0 0,1 0 0,-1 0 1,1 1-1,-1-1 0,1 1 0,-1-1 1,1 1-1,-1 0 0,0-1 0,1 1 0,-1 0 1,0 0-1,0 0 0,2 1 0,-1 3 42,0-1 0,-1 1-1,1-1 1,-1 1 0,0 0-1,0 0 1,-1-1 0,1 1-1,-2 9 1,2 179 539,-1-103-6100,-11-91-2078,1-9 1959</inkml:trace>
</inkml:ink>
</file>

<file path=ppt/ink/ink2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3.204"/>
    </inkml:context>
    <inkml:brush xml:id="br0">
      <inkml:brushProperty name="width" value="0.025" units="cm"/>
      <inkml:brushProperty name="height" value="0.025" units="cm"/>
    </inkml:brush>
  </inkml:definitions>
  <inkml:trace contextRef="#ctx0" brushRef="#br0">1 116 609,'0'0'25752,"48"-55"-23926,-4 47-417,7-1-576,8-2-289,4 1-384,2 0-95,-3 3-65,-4 2-513,-8 5-1121,-9 0-1857,-8 0-1666,-8 0-3555</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4.499"/>
    </inkml:context>
    <inkml:brush xml:id="br0">
      <inkml:brushProperty name="width" value="0.025" units="cm"/>
      <inkml:brushProperty name="height" value="0.025" units="cm"/>
    </inkml:brush>
  </inkml:definitions>
  <inkml:trace contextRef="#ctx0" brushRef="#br0">60 222 15054,'0'0'11238,"-8"6"-9461,-26 22-437,33-27-1305,0 0 0,-1 0 0,1 0-1,0 0 1,0 0 0,0 0 0,0 0 0,0 1 0,0-1 0,0 1-1,0-1 1,1 0 0,-1 1 0,0-1 0,1 1 0,-1-1 0,1 1-1,0 0 1,-1-1 0,1 1 0,0-1 0,0 1 0,0 0 0,0-1 0,0 1-1,0 0 1,1-1 0,-1 1 0,1-1 0,-1 1 0,1-1 0,-1 1-1,2 2 1,0-3-30,1 1-1,-1-1 1,0 0-1,1 1 1,-1-1-1,1 0 1,-1 0-1,1-1 1,-1 1-1,1 0 1,0-1-1,-1 0 1,7 0-1,43-1-202,-29 0-14,-11 1 167,0-1-1,-1-1 1,1 0-1,-1-1 1,13-3 0,-19 4 81,0 0 0,1 0 0,-1 0 0,0-1 0,0 1 1,0-1-1,-1-1 0,1 1 0,-1 0 0,0-1 0,1 0 1,4-7-1,-8 10-4,-1 0 1,1-1 0,0 1-1,-1-1 1,0 1 0,1 0-1,-1-1 1,0 1 0,0-1-1,0 1 1,0-1 0,0 1-1,0-1 1,0 1 0,0-1-1,-1 1 1,1-1 0,0 1-1,-1 0 1,1-1 0,-1 1-1,0 0 1,1-1-1,-1 1 1,0 0 0,-2-2-1,-31-33 1116,15 19-855,15 11-293,-28-35 0,30 39 0,1 0 0,0 0 0,0 0 0,0 0 0,0-1 0,0 1 0,0 0 0,0 0 0,1-1 0,-1 1 0,1 0 0,-1-1 0,1 1 0,0 0 0,0-1 0,0 1 0,1 0 0,0-4 0,1 4 0,1 0 0,0 0 0,1 0 0,-1 0 0,0 0 0,1 1 0,-1-1 0,0 1 0,1 0 0,0 0 0,-1 0 0,1 1 0,0-1 0,-1 1 0,8 0 0,5-2 0,44-10-2514,-1-8-5958,-20 2-6390</inkml:trace>
</inkml:ink>
</file>

<file path=ppt/ink/ink2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3.565"/>
    </inkml:context>
    <inkml:brush xml:id="br0">
      <inkml:brushProperty name="width" value="0.025" units="cm"/>
      <inkml:brushProperty name="height" value="0.025" units="cm"/>
    </inkml:brush>
  </inkml:definitions>
  <inkml:trace contextRef="#ctx0" brushRef="#br0">151 102 17360,'0'0'3001,"2"-11"-578,1-35 145,-3 44-2400,1 0 0,-1 0-1,0 0 1,0 1 0,-1-1 0,1 0-1,0 0 1,-1 0 0,1 0 0,-1 0 0,0 0-1,1 0 1,-1 1 0,0-1 0,0 0 0,0 1-1,0-1 1,0 0 0,-2-1 0,1 2-86,1 0 1,-1 1-1,1-1 1,0 0-1,-1 1 1,1-1-1,-1 1 1,1 0-1,-1-1 1,0 1-1,1 0 1,-1 0 0,1 0-1,-1 0 1,0 0-1,1 0 1,-1 0-1,-1 1 1,-2 1-39,0-1 0,0 1 1,1 0-1,-1 0 0,1 0 1,-1 1-1,1 0 0,0 0 1,0 0-1,0 0 0,-6 7 1,3 0-7,0 1 0,1 0 0,0 0 0,1 1 0,0-1 1,1 1-1,1 0 0,0 0 0,0 0 0,1 1 0,0-1 0,1 1 1,1 16-1,0-27-29,1 0 0,-1 0 0,0 0 0,1 0 0,0 0 0,-1 0 0,1 0 0,0 0 1,0 0-1,0 0 0,0 0 0,0 0 0,0-1 0,1 1 0,-1 0 0,1-1 0,-1 1 1,1-1-1,-1 0 0,1 1 0,0-1 0,0 0 0,0 0 0,0 0 0,0 0 0,0 0 0,0-1 1,0 1-1,0 0 0,0-1 0,0 0 0,0 0 0,0 1 0,0-1 0,0 0 0,1 0 0,-1-1 1,0 1-1,0 0 0,4-2 0,3 0 49,1 0 0,0 0 0,-1-1 0,1-1 0,-1 1 1,0-2-1,14-8 0,-12 5-19,0 0 1,0-1-1,-1 0 1,0-1-1,0 0 1,-2-1-1,1 0 1,-1 0-1,8-15 1,-19 75-126,1-38 99,0-1-1,1 1 0,0 0 1,1-1-1,0 1 0,1 13 1,0-22-145,-1 1 0,1-1 0,0 1 0,0-1 0,0 1 0,0-1 1,0 1-1,0-1 0,0 0 0,1 1 0,0-1 0,-1 0 0,1 0 0,0 0 0,0 0 1,0-1-1,0 1 0,0 0 0,0-1 0,0 1 0,1-1 0,-1 0 0,1 0 0,-1 0 1,1 0-1,-1 0 0,1-1 0,-1 1 0,5 0 0,0 0-585,0-1-1,-1 0 1,1 0 0,-1 0-1,1-1 1,0 1-1,-1-2 1,1 1 0,-1-1-1,1 0 1,-1 0 0,0-1-1,0 0 1,0 0-1,0 0 1,-1-1 0,1 1-1,-1-1 1,0-1 0,6-5-1,18-21-5501</inkml:trace>
</inkml:ink>
</file>

<file path=ppt/ink/ink2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3.908"/>
    </inkml:context>
    <inkml:brush xml:id="br0">
      <inkml:brushProperty name="width" value="0.025" units="cm"/>
      <inkml:brushProperty name="height" value="0.025" units="cm"/>
    </inkml:brush>
  </inkml:definitions>
  <inkml:trace contextRef="#ctx0" brushRef="#br0">91 0 6566,'0'0'10698,"-9"8"-8327,3-4-2226,-38 34 2883,41-35-2621,0 0-1,0 1 0,0 0 1,0-1-1,0 1 0,1 0 1,0 0-1,0 0 0,0 0 1,0 1-1,1-1 0,-2 7 1,4-10-412,-1-1 1,0 1 0,1 0 0,0 0 0,-1-1 0,1 1 0,-1 0 0,1-1 0,0 1 0,-1-1 0,1 1 0,0-1 0,0 1-1,-1-1 1,1 0 0,0 1 0,0-1 0,0 0 0,0 0 0,-1 1 0,1-1 0,0 0 0,0 0 0,0 0 0,0 0-1,0 0 1,0 0 0,1-1 0,37 1-1076,-31 0 496,9 0-6,0 1 1,0 1 0,0 1 0,0 0-1,22 8 1,-35-10 636,0 0 0,-1 1 0,1 0 0,-1-1 0,1 1 0,-1 1-1,0-1 1,0 0 0,0 1 0,0-1 0,-1 1 0,1 0 0,2 4 0,-4-5 100,0 0 1,0 1-1,0-1 1,-1 0-1,1 1 1,-1-1-1,1 0 1,-1 1-1,0-1 1,0 1-1,0-1 1,0 1 0,-1-1-1,1 0 1,0 1-1,-1-1 1,0 0-1,0 1 1,0-1-1,0 0 1,0 0-1,0 0 1,-2 3 0,-3 2 141,1 0 1,-2 0 0,1-1 0,-1 1 0,0-2 0,0 1 0,-1-1-1,1 0 1,-1 0 0,0-1 0,-1 0 0,1-1 0,-1 0 0,1 0 0,-1-1-1,0 0 1,0 0 0,0-1 0,-12 0 0,19-1-368,1 0 0,0-1 1,-1 1-1,1-1 0,-1 1 0,1-1 0,0 1 0,0-1 1,-1 0-1,1 0 0,0 0 0,0 0 0,0 0 1,0 0-1,0 0 0,0 0 0,0 0 0,0 0 0,1 0 1,-1-1-1,0 1 0,1 0 0,-1-1 0,1 1 1,-1 0-1,1-1 0,0 1 0,-1 0 0,1-1 0,0 1 1,0-1-1,0 1 0,0-1 0,0 1 0,0-1 1,1 1-1,-1 0 0,1-3 0,0-2-499,0 0-1,0 0 1,1 0-1,0 0 1,0 1 0,0-1-1,1 1 1,4-9-1,39-39-10680,-20 21 2337</inkml:trace>
</inkml:ink>
</file>

<file path=ppt/ink/ink2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4.238"/>
    </inkml:context>
    <inkml:brush xml:id="br0">
      <inkml:brushProperty name="width" value="0.025" units="cm"/>
      <inkml:brushProperty name="height" value="0.025" units="cm"/>
    </inkml:brush>
  </inkml:definitions>
  <inkml:trace contextRef="#ctx0" brushRef="#br0">59 1 14029,'0'0'15599,"-4"11"-14259,-9 28-1083,2-1 0,2 2 0,1 0 0,2 0 0,1 0 0,2 59 0,3-98-257,0 1 0,0-1 0,0 1 0,1-1 0,-1 1 0,0-1 0,0 1 0,1-1 0,-1 1 0,1-1 0,0 1 0,-1-1 0,1 0 0,0 1 0,0-1 0,-1 0 0,1 0 0,0 0 0,0 0 0,0 0 0,1 0 0,-1 0 0,0 0 0,0 0 0,1 0 0,-1 0 0,0-1 0,1 1 0,-1-1 0,0 1 0,1-1 0,-1 1 0,1-1 0,-1 0 0,1 0 0,-1 0 0,1 1 0,-1-1 0,1-1 0,-1 1 0,1 0 0,-1 0 0,1-1 0,2 0 0,3-1 0,1-1 0,-1 1 0,0-2 0,-1 1 0,1-1 0,0 0 0,9-7 0,21-22-1122,-1-2 0,-1-1 0,-2-2-1,51-76 1,-77 101-4195,-6 5-1916</inkml:trace>
</inkml:ink>
</file>

<file path=ppt/ink/ink2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4.612"/>
    </inkml:context>
    <inkml:brush xml:id="br0">
      <inkml:brushProperty name="width" value="0.025" units="cm"/>
      <inkml:brushProperty name="height" value="0.025" units="cm"/>
    </inkml:brush>
  </inkml:definitions>
  <inkml:trace contextRef="#ctx0" brushRef="#br0">1 0 13901,'0'0'8296,"4"64"-5541,13-51-834,6-4-543,4-4-706,3-2-544,3-3-2017,0-1-4325</inkml:trace>
</inkml:ink>
</file>

<file path=ppt/ink/ink2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4.956"/>
    </inkml:context>
    <inkml:brush xml:id="br0">
      <inkml:brushProperty name="width" value="0.025" units="cm"/>
      <inkml:brushProperty name="height" value="0.025" units="cm"/>
    </inkml:brush>
  </inkml:definitions>
  <inkml:trace contextRef="#ctx0" brushRef="#br0">7 0 18834,'0'0'2530,"0"85"-1601,-5-35 320,3-4-960,2-2-257,0-5-32,2-8-737,5-7-1473,-1-6-705,-6-5-1825,0-5-3044</inkml:trace>
</inkml:ink>
</file>

<file path=ppt/ink/ink2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4:35.312"/>
    </inkml:context>
    <inkml:brush xml:id="br0">
      <inkml:brushProperty name="width" value="0.025" units="cm"/>
      <inkml:brushProperty name="height" value="0.025" units="cm"/>
    </inkml:brush>
  </inkml:definitions>
  <inkml:trace contextRef="#ctx0" brushRef="#br0">5 263 6182,'-4'-66'8324,"4"57"-7619,1 0 0,0 0 0,0 0 0,4-12 1,-2 14-467,0 0 1,0 1-1,0-1 1,0 1 0,1 0-1,0 0 1,1 0 0,-1 1-1,1-1 1,0 1 0,0 0-1,1 1 1,-1-1 0,1 1-1,7-4 1,0 1 345,-1 1 0,1 0 0,1 1 1,-1 0-1,1 1 0,0 0 0,0 1 0,17-1 0,6 1 914,71 5 0,-99-2-1447,0 1 1,0 0-1,0 1 1,-1 0-1,1 1 0,-1 0 1,1 0-1,-1 0 1,0 1-1,14 9 1,-20-11-20,1 0 0,-1 0 0,0 0 1,0 0-1,0 0 0,0 1 0,0-1 1,0 1-1,-1-1 0,1 1 0,-1 0 1,0-1-1,0 1 0,0 0 0,0 0 1,0 0-1,0 0 0,-1 0 0,1 0 0,-1 0 1,0 0-1,0 0 0,0 0 0,-1 0 1,1 0-1,-1 0 0,1 0 0,-1 0 1,0 0-1,0 0 0,-1-1 0,1 1 1,0 0-1,-4 4 0,-3 5 57,0 0 1,-1 0-1,0-1 0,-1-1 0,0 1 0,-14 9 1,-73 50 167,80-57-251,72-9-7,-30-4-43,0 1 0,-1 1 0,1 1 0,28 7 0,-47-9 32,-1 1 1,1 0-1,0 0 0,-1 1 0,1 0 1,-1 0-1,0 0 0,0 1 0,0-1 0,5 6 1,-8-6 10,0 0 0,0-1 1,0 1-1,0 0 1,0 1-1,-1-1 1,1 0-1,-1 0 0,0 1 1,0-1-1,0 1 1,0-1-1,-1 1 0,1-1 1,-1 1-1,0-1 1,0 1-1,-1 6 0,-1-3 15,0 0-1,-1 1 0,1-1 0,-1 0 1,-1-1-1,1 1 0,-1 0 0,0-1 1,-1 0-1,0 0 0,0 0 0,0-1 1,0 0-1,-8 6 0,-13 10 42,-49 30 0,74-50-56,-18 11 9,0-1 0,0-1 1,-1-1-1,-1 0 0,1-2 0,-1 0 0,-39 7 0,54-13-20,0-1 0,0 1 0,0-1 0,0 0 0,0 0 0,0-1 0,0 0-1,0 0 1,0 0 0,0-1 0,0 0 0,1 0 0,-1 0 0,1-1 0,-1 1-1,1-1 1,0-1 0,0 1 0,0-1 0,1 0 0,-1 0 0,1 0 0,0-1-1,0 1 1,1-1 0,-1 0 0,1 0 0,0 0 0,0-1 0,1 1 0,0-1-1,-4-10 1,-5-33-2930,7-7-6188</inkml:trace>
</inkml:ink>
</file>

<file path=ppt/ink/ink2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1.443"/>
    </inkml:context>
    <inkml:brush xml:id="br0">
      <inkml:brushProperty name="width" value="0.025" units="cm"/>
      <inkml:brushProperty name="height" value="0.025" units="cm"/>
    </inkml:brush>
  </inkml:definitions>
  <inkml:trace contextRef="#ctx0" brushRef="#br0">914 63 5765,'-12'-5'5408,"-13"-6"-4935,0 1 0,-1 1 1,0 2-1,-1 0 0,0 2 0,0 1 0,0 1 0,0 2 0,-1 0 0,1 2 0,0 1 0,0 1 0,0 1 1,0 2-1,0 0 0,1 2 0,0 1 0,1 1 0,-37 20 0,38-18-263,1 2 0,1 0 0,1 1 1,0 1-1,1 1 0,0 1 0,2 1 0,0 1 0,1 0 0,1 1 0,1 1 1,1 0-1,1 1 0,1 0 0,1 1 0,1 1 0,1 0 0,1 0 0,1 0 1,-5 46-1,10-50-119,0 1 1,2 0 0,0 0-1,2 0 1,0-1 0,9 34-1,-8-44-83,0-1-1,1 0 1,1 0 0,-1 0-1,2-1 1,-1 0 0,1 0-1,1 0 1,-1-1-1,1 1 1,1-2 0,0 1-1,0-1 1,0 0-1,12 6 1,-2-3 10,0-1 1,1-1-1,0 0 0,0-2 0,1 0 1,0-1-1,0-1 0,0-1 1,28 1-1,15-3 104,108-11 0,-96 1-92,0-4-1,-2-4 0,0-2 1,-1-4-1,77-34 0,-122 45 81,0-2 0,-1 0 0,-1-2 0,0 0 0,-1-2 0,-1-1 0,-1 0 0,40-46 0,-51 51-157,0-1 0,-1 0 0,-1-1 0,0-1-1,-1 1 1,-1-1 0,-1 0 0,0-1 0,-1 1-1,-1-1 1,-1 0 0,0-1 0,-1 1 0,-1 0-1,-2-29 1,0 37-246,0 0 0,-1 0-1,0 1 1,-1-1 0,1 1-1,-2 0 1,1 0 0,-2 0-1,1 0 1,-1 0 0,0 1-1,-1 0 1,-11-14 0,5 11-531,1 1 0,-1 0 0,-1 1 1,0 0-1,0 1 0,-1 0 0,0 1 1,-15-5-1,-50-16-5529</inkml:trace>
</inkml:ink>
</file>

<file path=ppt/ink/ink2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2.425"/>
    </inkml:context>
    <inkml:brush xml:id="br0">
      <inkml:brushProperty name="width" value="0.025" units="cm"/>
      <inkml:brushProperty name="height" value="0.025" units="cm"/>
    </inkml:brush>
  </inkml:definitions>
  <inkml:trace contextRef="#ctx0" brushRef="#br0">760 62 11275,'-16'-9'1996,"11"6"-1831,-9-5 257,0 1 0,0 1 0,-1 0-1,1 0 1,-1 2 0,-1 0 0,1 0 0,-19-1-1,10 5-174,0 1 0,-1 1 0,1 1 0,0 1 0,0 1 0,0 1 0,0 1 0,1 1 0,1 2 0,-1 0 0,1 1 0,1 1 0,0 1 0,1 1 0,-22 19 0,24-17-37,0 0 0,2 1 0,0 0 1,1 2-1,0 0 0,2 0 0,0 1 0,1 1 0,1 0 0,1 1 0,2 0 0,0 0 1,0 1-1,2 0 0,-5 41 0,10-57-183,0 0 0,1 0 1,0 0-1,0 0 0,0-1 0,1 1 0,0 0 1,0 0-1,1 0 0,0-1 0,0 1 1,1 0-1,-1-1 0,1 0 0,1 0 1,-1 0-1,1 0 0,0 0 0,1-1 0,-1 0 1,1 0-1,0 0 0,0 0 0,1-1 1,-1 0-1,1 0 0,0 0 0,0-1 0,7 3 1,5 1 41,0-1 1,0-1-1,1-1 1,0-1-1,0 0 1,0-2-1,0 0 1,31-2-1,-11-3 302,1-1 0,-1-2 0,44-14-1,-31 5-76,95-44-1,-123 48-261,-2 0 0,0-2 0,0 0 1,-1-2-1,-1 0 0,21-23 0,-35 33-24,-1 0 1,0-1 0,0 0 0,-1 1-1,1-2 1,-2 1 0,1 0 0,-1-1-1,0 0 1,0 0 0,-1 0-1,0 0 1,0-8 0,-2 11-97,1 0-1,-1-1 1,-1 1 0,1 0-1,-1 0 1,0 0 0,0 0 0,-1 0-1,1 0 1,-1 0 0,0 0-1,-1 1 1,1-1 0,-1 0-1,0 1 1,0 0 0,0 0 0,0 0-1,-1 0 1,0 1 0,-5-5-1,-9-5-1348,-1 2 1,0 0-1,-1 0 0,0 2 0,-43-13 0,-41-8-8717</inkml:trace>
</inkml:ink>
</file>

<file path=ppt/ink/ink2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2.990"/>
    </inkml:context>
    <inkml:brush xml:id="br0">
      <inkml:brushProperty name="width" value="0.025" units="cm"/>
      <inkml:brushProperty name="height" value="0.025" units="cm"/>
    </inkml:brush>
  </inkml:definitions>
  <inkml:trace contextRef="#ctx0" brushRef="#br0">0 1240 15086,'0'0'1938,"11"2"-913,5-1-898,-1 0 0,1-1-1,0-1 1,-1 0 0,0-1-1,1 0 1,-1-2 0,23-7 0,137-58 233,-112 42-275,850-403-362,-31-63-4545,-808 449 3873,82-47-18,-128 77 1052,0 1 1,1 2-1,46-13 1,-69 22 3,-1 1 0,1 0 1,0 0-1,-1 0 0,1 0 0,0 1 1,0 0-1,-1 0 0,1 1 1,0 0-1,-1 0 0,10 2 1,-12-1-13,0 0 1,0 0 0,-1 0 0,1 1 0,0-1-1,-1 1 1,0-1 0,1 1 0,-1 0-1,0 0 1,-1 0 0,1 0 0,0 0-1,-1 0 1,0 0 0,1 1 0,-1-1 0,-1 0-1,1 1 1,0-1 0,-1 6 0,7 56 1421,-3 1 1,-5 79 0,-1-41-74,2-49-969,7 197 1449,-4-220-1748,2 0 0,1 0 0,1-1 0,1 0-1,23 51 1,-26-70-126,1-1 1,0 0-1,1-1 1,1 1-1,-1-1 0,17 15 1,-19-20-176,-1-1-1,1 0 1,0-1 0,0 1-1,1-1 1,-1 0 0,1 0-1,-1-1 1,1 1 0,0-1 0,0-1-1,0 1 1,0-1 0,1 0-1,5 0 1,-10-1-286,1 0 0,-1 0 0,1 0 0,-1 0 0,0-1 0,1 1 0,-1-1 0,0 1 0,1-1 0,-1 0 0,0 0 0,0 0 0,3-2 0,23-31-13077</inkml:trace>
</inkml:ink>
</file>

<file path=ppt/ink/ink2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3.595"/>
    </inkml:context>
    <inkml:brush xml:id="br0">
      <inkml:brushProperty name="width" value="0.025" units="cm"/>
      <inkml:brushProperty name="height" value="0.025" units="cm"/>
    </inkml:brush>
  </inkml:definitions>
  <inkml:trace contextRef="#ctx0" brushRef="#br0">16 0 8264,'0'0'13933,"-16"68"-13356,16-29 63,0 7-31,0 0-193,9-2-160,6-3-160,3-5-64,0-5-1089,-5-8-1441,-3-9-1153,-7-8-1346</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1:54.826"/>
    </inkml:context>
    <inkml:brush xml:id="br0">
      <inkml:brushProperty name="width" value="0.025" units="cm"/>
      <inkml:brushProperty name="height" value="0.025" units="cm"/>
    </inkml:brush>
  </inkml:definitions>
  <inkml:trace contextRef="#ctx0" brushRef="#br0">0 167 21941,'0'0'5349,"95"-16"-3235,-29-6-1634,10-2-159,10-4-225,2 1-769,-13 1-2658,-14 2-3652</inkml:trace>
  <inkml:trace contextRef="#ctx0" brushRef="#br0" timeOffset="1">100 271 17392,'0'0'9545,"95"-25"-8488,-34 5-288,9-2-545,9 1-192,6-1-320,1-6-3555,-2 1-5190</inkml:trace>
</inkml:ink>
</file>

<file path=ppt/ink/ink2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3.937"/>
    </inkml:context>
    <inkml:brush xml:id="br0">
      <inkml:brushProperty name="width" value="0.025" units="cm"/>
      <inkml:brushProperty name="height" value="0.025" units="cm"/>
    </inkml:brush>
  </inkml:definitions>
  <inkml:trace contextRef="#ctx0" brushRef="#br0">0 56 15695,'0'0'6662,"87"-6"-5253,-30 0-159,9-2-353,5-3-385,0 2-448,-3 0-32,-8 4-801,-15 4-1441,-12 1-2082,-19 0-2114</inkml:trace>
</inkml:ink>
</file>

<file path=ppt/ink/ink2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4.297"/>
    </inkml:context>
    <inkml:brush xml:id="br0">
      <inkml:brushProperty name="width" value="0.025" units="cm"/>
      <inkml:brushProperty name="height" value="0.025" units="cm"/>
    </inkml:brush>
  </inkml:definitions>
  <inkml:trace contextRef="#ctx0" brushRef="#br0">0 98 11179,'0'0'10890,"99"10"-9385,-35-31-928,9-3-417,3 1-128,-4 2-1794,-9 2-6149</inkml:trace>
</inkml:ink>
</file>

<file path=ppt/ink/ink2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4.972"/>
    </inkml:context>
    <inkml:brush xml:id="br0">
      <inkml:brushProperty name="width" value="0.025" units="cm"/>
      <inkml:brushProperty name="height" value="0.025" units="cm"/>
    </inkml:brush>
  </inkml:definitions>
  <inkml:trace contextRef="#ctx0" brushRef="#br0">189 47 12780,'0'0'7570,"-10"-7"-5712,6 5-1864,-2-2 402,0-1 0,0 2-1,-1-1 1,1 1 0,-1 0-1,-11-3 1,15 6-279,1-1 1,-1 1-1,0-1 0,0 1 0,0 0 1,0 1-1,0-1 0,0 0 0,0 1 1,1-1-1,-1 1 0,0 0 0,0 0 1,1 0-1,-1 0 0,0 1 1,1-1-1,-1 1 0,1 0 0,0-1 1,0 1-1,-1 0 0,1 0 0,-2 3 1,-2 2-59,1 1 0,0-1 0,0 1 0,0 0 0,1 0 0,1 0 0,-1 1 0,1-1 0,1 1 0,-1 0 0,1 0 0,1 0 0,0 0 0,0 0 0,1 0 0,0 0 0,0 0 0,3 13 0,-2-21-41,-1 0 1,1 0 0,-1-1-1,1 1 1,0 0 0,-1 0-1,1 0 1,0-1-1,0 1 1,0 0 0,0-1-1,-1 1 1,1-1 0,0 1-1,0-1 1,0 1 0,0-1-1,0 1 1,0-1-1,0 0 1,0 0 0,1 0-1,-1 0 1,0 1 0,0-1-1,0-1 1,0 1-1,0 0 1,0 0 0,0 0-1,0 0 1,0-1 0,0 1-1,0-1 1,0 1 0,0 0-1,0-1 1,0 0-1,1-1 1,38-24 885,-26 10-782,-1-1 0,18-31 0,-22 32-74,1 1 1,0 1 0,1-1-1,18-17 1,-28 31-52,1 0 1,-1-1 0,0 1-1,0 0 1,1 0-1,-1 0 1,1 0-1,-1 0 1,1 0-1,-1 0 1,1 1 0,0-1-1,-1 1 1,1-1-1,0 1 1,0-1-1,-1 1 1,1 0-1,0 0 1,0 0-1,-1 0 1,1 0 0,0 0-1,0 1 1,-1-1-1,1 0 1,0 1-1,-1 0 1,1-1-1,2 2 1,1 3-20,1-1 1,-1 1-1,0 0 1,-1 0-1,1 0 1,5 11-1,-8-12 15,0 0 0,1-1 0,-1 1 0,1 0-1,0-1 1,0 1 0,0-1 0,1 0 0,-1 0-1,1-1 1,-1 1 0,1 0 0,0-1 0,0 0-1,8 3 1,-4-5 24,-1 0 0,1-1 0,-1 0-1,1 0 1,-1-1 0,0 0 0,0 0 0,0 0-1,0-1 1,0 0 0,11-7 0,-11 5-58,0 2 1,1-1 0,-1 1-1,1 0 1,0 0-1,0 1 1,0 0-1,0 1 1,10-1-1,-18 2 32,1 0 0,0 0 0,0 0 0,-1 1 0,1-1 0,0 0 0,-1 0 0,1 1 0,0-1 0,-1 1 0,1-1 0,-1 1 0,1-1 0,-1 1 0,1-1 0,-1 1 0,1-1 0,-1 1 0,1 0 0,-1-1 0,0 1-1,1-1 1,-1 1 0,0 0 0,0 0 0,0-1 0,1 1 0,-1 0 0,0-1 0,0 1 0,0 0 0,0 1 0,0 36 204,3 1 458,-3-38-632,1-1-1,0 1 0,0 0 0,-1 0 0,1-1 1,0 1-1,0-1 0,0 1 0,0-1 1,0 1-1,0-1 0,0 0 0,0 1 1,0-1-1,0 0 0,0 0 0,0 0 1,0 0-1,1 0 0,-1 0 0,0 0 1,0 0-1,0 0 0,0 0 0,0 0 1,0-1-1,0 1 0,0 0 0,0-1 1,0 1-1,0-1 0,0 0 0,0 1 1,1-2-1,34-22 451,-34 22-455,19-16 60,18-16 3,-37 32-88,0 1 1,0-1-1,0 1 0,0 0 1,0 0-1,0 0 0,0 0 1,0 0-1,0 0 0,1 0 1,-1 1-1,0-1 0,1 1 0,-1 0 1,5 0-1,-7 0-3,1 1-1,0-1 0,0 1 1,-1-1-1,1 1 1,0 0-1,-1-1 0,1 1 1,0 0-1,-1 0 1,1-1-1,-1 1 0,1 0 1,-1 0-1,0 0 1,1 0-1,-1 0 0,0 0 1,0-1-1,0 1 1,1 0-1,-1 2 1,2 29 28,-1-17 38,0-14-50,-1 0-1,0 1 0,0-1 0,0 0 1,1 0-1,-1 0 0,0 0 1,1 0-1,-1 0 0,1 0 1,-1-1-1,1 1 0,0 0 1,-1 0-1,1 0 0,0 0 1,0-1-1,-1 1 0,1 0 0,0-1 1,0 1-1,0-1 0,0 1 1,0-1-1,0 1 0,1 0 1,1-1 9,-1 0 1,1 1 0,-1-1 0,1 0 0,-1-1-1,1 1 1,-1 0 0,1-1 0,-1 1 0,0-1-1,3-1 1,7-3 44,-1 0 0,0-1-1,16-11 1,-13 7-180,-9 6-32,0-1 1,1 1-1,-1 1 1,1-1-1,0 1 1,0 0-1,0 1 1,1-1-1,-1 1 1,0 0-1,10-1 0,-15 3 74,-1 1 0,1 0 0,0-1 0,-1 1 0,1 0 0,0-1 0,-1 1 0,1 0 0,-1 0 0,1 0 0,-1-1-1,1 1 1,-1 0 0,0 0 0,0 0 0,1 0 0,-1 0 0,0 0 0,0 0 0,0 0 0,0 0 0,0 0-1,0-1 1,0 1 0,0 0 0,0 0 0,-1 0 0,1 0 0,-1 1 0,3 26-3557,8-18-2773,5-9-92</inkml:trace>
</inkml:ink>
</file>

<file path=ppt/ink/ink2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5.361"/>
    </inkml:context>
    <inkml:brush xml:id="br0">
      <inkml:brushProperty name="width" value="0.025" units="cm"/>
      <inkml:brushProperty name="height" value="0.025" units="cm"/>
    </inkml:brush>
  </inkml:definitions>
  <inkml:trace contextRef="#ctx0" brushRef="#br0">21 20 15663,'0'0'8990,"-3"9"-7592,-1 0-892,2-5-233,0 0-1,0 0 0,0 0 1,1 1-1,0-1 1,0 1-1,0-1 0,0 1 1,1 7-1,0-11-257,1 0-1,-1-1 1,1 1 0,0 0 0,-1-1-1,1 1 1,0-1 0,0 1-1,0-1 1,-1 1 0,1-1 0,0 0-1,0 1 1,0-1 0,0 0-1,0 1 1,0-1 0,0 0 0,0 0-1,-1 0 1,1 0 0,0 0-1,0 0 1,0 0 0,0 0 0,0-1-1,0 1 1,0 0 0,0 0-1,0-1 1,1 0 0,33-9 53,-23 4-115,-1-2 0,0 1 0,-1-1 0,17-17 0,9-6-81,-38 65-422,-4-6 711,3-20-39,1 0-1,1 0 0,0 0 1,0 1-1,0-1 0,1 0 1,1 14-1,0-20-132,0-1-1,-1 1 1,1-1-1,0 1 1,0-1-1,1 0 1,-1 1-1,0-1 1,0 0-1,1 0 1,-1 0 0,0 0-1,1 0 1,-1 0-1,1 0 1,-1 0-1,1-1 1,0 1-1,-1 0 1,1-1-1,0 0 1,-1 1-1,1-1 1,0 0 0,0 0-1,-1 0 1,1 0-1,0 0 1,-1 0-1,1 0 1,2-1-1,1 0-587,1 1 0,0-1 0,-1 0-1,1-1 1,-1 1 0,0-1-1,0 0 1,9-4 0,-7 0-1516,0 0 0,0-1 0,0 0 0,11-14 0,5-12-6144</inkml:trace>
</inkml:ink>
</file>

<file path=ppt/ink/ink2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5.690"/>
    </inkml:context>
    <inkml:brush xml:id="br0">
      <inkml:brushProperty name="width" value="0.025" units="cm"/>
      <inkml:brushProperty name="height" value="0.025" units="cm"/>
    </inkml:brush>
  </inkml:definitions>
  <inkml:trace contextRef="#ctx0" brushRef="#br0">47 1 5605,'0'0'20083,"-15"60"-17360,4-34-545,1 2-609,3 2-960,4-2-609,3-4 0,0-2 0,4-3-1057,9-6-1217,-1-7-1410,2-6-1344,-1 0-2852</inkml:trace>
</inkml:ink>
</file>

<file path=ppt/ink/ink2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6.080"/>
    </inkml:context>
    <inkml:brush xml:id="br0">
      <inkml:brushProperty name="width" value="0.025" units="cm"/>
      <inkml:brushProperty name="height" value="0.025" units="cm"/>
    </inkml:brush>
  </inkml:definitions>
  <inkml:trace contextRef="#ctx0" brushRef="#br0">123 0 15631,'0'0'4628,"-9"2"-1067,1 0-2989,0 1-1,0 0 1,0 0 0,0 1-1,0 0 1,1 1 0,-1-1 0,-6 7-1,11-9-459,0 1 0,0-1 0,1 0-1,-1 1 1,1 0 0,-1-1-1,1 1 1,0 0 0,0 0 0,0 0-1,1 0 1,-1 1 0,1-1-1,0 0 1,0 1 0,0-1 0,0 1-1,0-1 1,1 1 0,-1 0 0,1-1-1,0 1 1,0-1 0,1 1-1,0 6 1,1-8-104,-1-1 0,0 1 0,1 0 0,-1-1 0,1 1 0,-1-1 0,1 1 0,-1-1 1,1 0-1,0 0 0,0 0 0,0 0 0,0 0 0,0 0 0,0 0 0,0-1 0,0 1 0,0-1 0,0 1 0,0-1 0,0 0 0,1 0 0,-1 0 0,0 0 0,0 0 0,0 0 0,0-1 0,3 0 0,3 0-44,0 0 0,-1 0-1,1-1 1,-1 0 0,0 0-1,14-7 1,-14 4-142,0-1 0,0 1 0,-1-1-1,0 0 1,0-1 0,0 1 0,-1-1 0,7-12 0,8-9-1262,-28 39 1514,0 0 0,1 1 0,1 0 0,0 0 1,1 1-1,0 0 0,1 0 0,-4 15 0,8-27-155,0 0-1,0 0 1,0 0-1,0 0 0,1 0 1,-1 0-1,0 0 1,0 0-1,1 0 1,-1 0-1,0 0 1,1 0-1,-1 0 1,1 0-1,-1 0 1,1 0-1,0 0 0,-1 0 1,1 0-1,0-1 1,0 1-1,0 0 1,-1-1-1,1 1 1,0 0-1,0-1 1,0 1-1,0-1 0,0 1 1,0-1-1,0 0 1,0 1-1,0-1 1,0 0-1,0 0 1,1 0-1,-1 0 1,1 0-1,48-4-7003,-13-7-16</inkml:trace>
</inkml:ink>
</file>

<file path=ppt/ink/ink2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16.420"/>
    </inkml:context>
    <inkml:brush xml:id="br0">
      <inkml:brushProperty name="width" value="0.025" units="cm"/>
      <inkml:brushProperty name="height" value="0.025" units="cm"/>
    </inkml:brush>
  </inkml:definitions>
  <inkml:trace contextRef="#ctx0" brushRef="#br0">219 1 14734,'0'0'5114,"-10"4"-1537,9-4-3415,-44 17 2846,43-16-2828,0 0 0,-1-1 1,1 1-1,0 1 0,0-1 1,0 0-1,0 0 0,0 1 0,0 0 1,0-1-1,0 1 0,1 0 1,-1 0-1,1-1 0,-1 1 0,1 1 1,0-1-1,-1 0 0,1 0 0,-1 3 1,5-3-295,-1-1 0,1 1 1,0-1-1,0 1 0,-1-1 1,1 0-1,0 0 0,0-1 0,0 1 1,0 0-1,0-1 0,0 0 1,0 0-1,4 0 0,-2 1-348,5 0-392,0 0-1,-1 1 0,1 1 1,-1 0-1,16 6 1,-24-8 818,1 0 0,-1-1 1,1 1-1,-1 0 1,0 0-1,0 0 1,1 0-1,-1 0 1,0 0-1,0 0 1,0 1-1,0-1 1,0 0-1,0 0 1,-1 1-1,1-1 1,0 1-1,0 1 1,-1-1 114,0-1 0,0 1 0,-1 0 0,1-1 0,0 1 0,-1 0 1,1-1-1,-1 1 0,1-1 0,-1 1 0,0-1 0,0 1 0,0-1 0,0 0 0,0 1 0,0-1 0,0 0 0,0 0 1,0 1-1,-1-1 0,-1 1 0,-10 8 663,1-1-1,-1-1 1,-1 0 0,1-1-1,-21 9 1,15-9-755,0-1 0,0-1 1,-37 6-1,16-7-4322</inkml:trace>
</inkml:ink>
</file>

<file path=ppt/ink/ink2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7.788"/>
    </inkml:context>
    <inkml:brush xml:id="br0">
      <inkml:brushProperty name="width" value="0.025" units="cm"/>
      <inkml:brushProperty name="height" value="0.025" units="cm"/>
    </inkml:brush>
  </inkml:definitions>
  <inkml:trace contextRef="#ctx0" brushRef="#br0">968 12 13036,'-49'-6'665,"1"2"-1,-1 3 1,0 1-1,0 3 0,1 1 1,-1 3-1,-76 21 1,85-16-361,0 1 1,1 3-1,1 1 1,0 1-1,2 2 0,0 2 1,1 2-1,2 0 1,-36 35-1,59-49-158,0 0 0,1 1-1,0 0 1,1 0-1,0 1 1,1 0 0,0 0-1,1 1 1,0 0 0,-6 22-1,11-30-123,-1 1 0,1 0 0,1 0 0,-1 0 0,1 0 0,0 0 0,0-1 0,1 1-1,-1 0 1,2 0 0,-1 0 0,0 0 0,1-1 0,0 1 0,1-1 0,-1 1 0,1-1 0,0 0-1,0 0 1,0 0 0,1-1 0,0 1 0,0-1 0,0 0 0,0 0 0,1 0 0,7 5 0,11 4 69,0 0 0,1-1 1,0-2-1,1 0 0,0-2 1,0-1-1,1-1 1,0-1-1,28 2 0,44 0 461,103-5-1,-167-2-464,50-2 17,0-3 1,0-4-1,-1-3 1,0-4-1,-2-4 1,122-46-1,-176 55-49,0-1-1,46-29 1,-68 39-48,-1-1 0,1-1-1,0 1 1,-1-1 0,0 0 0,1 0 0,-2 0 0,1 0 0,0-1 0,-1 1 0,0-1-1,0 0 1,0 0 0,-1 0 0,0-1 0,0 1 0,0-1 0,0 1 0,-1-1 0,0 1-1,0-9 1,-1 11-32,-1-1 0,1 1-1,-1 0 1,0-1-1,-1 1 1,1 0 0,0 0-1,-1 0 1,0 0-1,1 0 1,-1 0 0,-1 1-1,1-1 1,0 1 0,-1-1-1,1 1 1,-1 0-1,1 0 1,-1 0 0,0 0-1,0 0 1,0 1-1,0-1 1,0 1 0,-7-2-1,-6-2-246,0 1-1,-1 0 0,-32-2 0,-14 2-1693,1 3-1,0 3 0,-1 3 1,-118 24-1,-6 14-6452</inkml:trace>
</inkml:ink>
</file>

<file path=ppt/ink/ink2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0.631"/>
    </inkml:context>
    <inkml:brush xml:id="br0">
      <inkml:brushProperty name="width" value="0.025" units="cm"/>
      <inkml:brushProperty name="height" value="0.025" units="cm"/>
    </inkml:brush>
  </inkml:definitions>
  <inkml:trace contextRef="#ctx0" brushRef="#br0">16125 437 5733,'0'0'7453,"-2"-8"-6642,0-2-574,-3-27 818,4 36-922,1 0 0,-1 1-1,0-1 1,1 0 0,-1 0 0,0 0 0,1 0-1,-1 1 1,0-1 0,0 0 0,0 0 0,0 1-1,0-1 1,0 1 0,0-1 0,0 1 0,0-1-1,0 1 1,0 0 0,0 0 0,0-1 0,0 1-1,-2 0 1,-33-6 13,29 5 18,-652-64 75,272 33-211,-1641-85 73,1482 107-94,-695-5 18,725 16-40,-1772-32 126,614-18-72,1183 38 72,-1168-21 70,-394 56-127,1724 2-56,1 13 0,-431 110 0,533-98 6,83-21 48,1 5 0,-180 71 0,300-96-45,0 0 0,1 1 0,0 1 0,1 1 0,0 1 0,1 0 0,-24 24 0,36-30-14,0 0-1,0 1 1,1-1-1,0 2 1,0-1 0,1 0-1,1 1 1,-1 0-1,1 0 1,1 0-1,0 1 1,1-1 0,0 1-1,0-1 1,1 1-1,0 0 1,1 0-1,2 18 1,0-21 8,0 0 0,0-1 0,0 1 0,1-1 0,0 0 1,1 0-1,0 0 0,0 0 0,0 0 0,1-1 0,0 0 0,0 0 0,0 0 0,1-1 0,0 0 0,0 0 0,13 8 0,5 2-4,0-2-1,2 0 1,40 14-1,20 1 76,1-3-1,1-5 1,1-3-1,134 8 0,362-17 127,-508-10-219,763-49 104,-237 8-11,949 3-17,0 42-27,-554 2-36,-210-6 69,1329 11 1,-1546 9 216,202 3 159,-760-21-437,1275-27 112,463-33-43,-899 80-31,286-4 20,-1087-18 321,73-11 1,-108 10-257,-1 0 1,0-1 0,0 0 0,0-2 0,-1 1 0,0-2-1,0 0 1,0 0 0,14-12 0,-24 16-7,-1 1 1,0-1-1,0 0 1,0 0-1,0-1 1,-1 1-1,1 0 1,-1-1-1,0 0 1,0 1-1,0-1 1,0 0-1,-1 0 1,1 0-1,-1 0 0,0 0 1,0-8-1,-1 6-36,0 1-1,-1-1 1,1 0-1,-2 0 1,1 0 0,0 1-1,-1-1 1,0 0-1,-1 1 1,1 0-1,-5-7 1,-6-7-77,0 1 0,-1 1 1,-1 1-1,-1 0 1,-25-21-1,-11-2 17,-1 1 1,-2 3-1,-1 2 1,-2 3 0,-77-29-1,-320-89-5621,316 108 843,-31-11-5589</inkml:trace>
</inkml:ink>
</file>

<file path=ppt/ink/ink2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1.438"/>
    </inkml:context>
    <inkml:brush xml:id="br0">
      <inkml:brushProperty name="width" value="0.025" units="cm"/>
      <inkml:brushProperty name="height" value="0.025" units="cm"/>
    </inkml:brush>
  </inkml:definitions>
  <inkml:trace contextRef="#ctx0" brushRef="#br0">0 938 18385,'0'0'2766,"11"-13"-1464,351-415 3494,7-13-6533,-330 391-1941,-39 50 3622,0 0 0,0 0 0,0-1 0,0 1-1,0 0 1,0 0 0,0 0 0,0 0 0,0 0 0,0 0 0,0 0 0,1 0 0,-1-1-1,0 1 1,0 0 0,0 0 0,0 0 0,0 0 0,0 0 0,0 0 0,0 0 0,0-1 0,0 1-1,0 0 1,0 0 0,0 0 0,0 0 0,0 0 0,0 0 0,0-1 0,0 1 0,0 0-1,0 0 1,-1 0 0,1 0 0,0 0 0,0 0 0,0 0 0,0 0 0,0-1 0,0 1-1,0 0 1,0 0 0,0 0 0,0 0 0,-1 0 0,1 0 0,0 0 0,0 0 0,0 0 0,0 0-1,0 0 1,0 0 0,0 0 0,-1 0 0,1 0 0,0 0 0,0 0 0,0 0 0,0 0-1,-10 1-2381,10-1 2229,-28 9-7515</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0.806"/>
    </inkml:context>
    <inkml:brush xml:id="br0">
      <inkml:brushProperty name="width" value="0.025" units="cm"/>
      <inkml:brushProperty name="height" value="0.025" units="cm"/>
    </inkml:brush>
  </inkml:definitions>
  <inkml:trace contextRef="#ctx0" brushRef="#br0">16 97 3683,'0'0'12172,"-13"-64"-8424,10 45-577,3 5 2402,7 14-4612,8 12-257,3 13 33,2 8-385,1 6-223,0 3-65,-1 1-128,-4-2-897,-4-6-1217,1-7-1122,-8-5-1216,-2-8-2691</inkml:trace>
</inkml:ink>
</file>

<file path=ppt/ink/ink2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1.781"/>
    </inkml:context>
    <inkml:brush xml:id="br0">
      <inkml:brushProperty name="width" value="0.025" units="cm"/>
      <inkml:brushProperty name="height" value="0.025" units="cm"/>
    </inkml:brush>
  </inkml:definitions>
  <inkml:trace contextRef="#ctx0" brushRef="#br0">308 1 20339,'0'0'3070,"-1"11"-2398,-5 25-138,-2 1-1,-2-1 1,-1-1 0,-26 58-1,-84 139-106,25-53 66,93-173-459,0 1-1,0-1 1,1 0 0,0 1 0,-2 9 0,4-16-36,0 0-1,0 0 1,0 0 0,0 1 0,0-1 0,0 0 0,0 0 0,0 0 0,0 1 0,0-1-1,0 0 1,0 0 0,0 0 0,0 1 0,0-1 0,0 0 0,1 0 0,-1 0 0,0 0-1,0 1 1,0-1 0,0 0 0,0 0 0,1 0 0,-1 0 0,0 0 0,0 0-1,0 1 1,0-1 0,1 0 0,-1 0 0,0 0 0,0 0 0,0 0 0,1 0 0,-1 0-1,0 0 1,0 0 0,1 0 0,-1 0 0,0 0 0,0 0 0,0 0 0,1 0 0,-1 0-1,0 0 1,0 0 0,0 0 0,1 0 0,-1 0 0,0-1 0,14-4-16,23-20 203,51-44 0,8-7-70,51-16-1227,-45 37-2868,-25 18-2469</inkml:trace>
</inkml:ink>
</file>

<file path=ppt/ink/ink2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2.435"/>
    </inkml:context>
    <inkml:brush xml:id="br0">
      <inkml:brushProperty name="width" value="0.025" units="cm"/>
      <inkml:brushProperty name="height" value="0.025" units="cm"/>
    </inkml:brush>
  </inkml:definitions>
  <inkml:trace contextRef="#ctx0" brushRef="#br0">55 0 22549,'0'0'2595,"-17"81"-417,5-44-1025,1 3-544,1 2-257,5-3-192,5-7-128,0-5 0,7-6-320,6-10-961,0-8-897,-5-3-481,-3-6-1313,-5-15-736,-5-7-2339</inkml:trace>
</inkml:ink>
</file>

<file path=ppt/ink/ink2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2.778"/>
    </inkml:context>
    <inkml:brush xml:id="br0">
      <inkml:brushProperty name="width" value="0.025" units="cm"/>
      <inkml:brushProperty name="height" value="0.025" units="cm"/>
    </inkml:brush>
  </inkml:definitions>
  <inkml:trace contextRef="#ctx0" brushRef="#br0">1 47 15887,'0'0'8904,"63"-15"-6725,-12 13-578,11-1-800,7-1-449,-1-2-256,-5 0-64,-7 1-736,-9 2-1507,-13 0-767,-15 3-1250,-15 0-1153</inkml:trace>
</inkml:ink>
</file>

<file path=ppt/ink/ink2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3.121"/>
    </inkml:context>
    <inkml:brush xml:id="br0">
      <inkml:brushProperty name="width" value="0.025" units="cm"/>
      <inkml:brushProperty name="height" value="0.025" units="cm"/>
    </inkml:brush>
  </inkml:definitions>
  <inkml:trace contextRef="#ctx0" brushRef="#br0">0 69 17008,'0'0'6566,"64"31"-5028,-17-31 159,9-9-383,3-6-962,6-3-288,-7-1-1986,-9-2-3971,-7 4-8393</inkml:trace>
</inkml:ink>
</file>

<file path=ppt/ink/ink2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3.714"/>
    </inkml:context>
    <inkml:brush xml:id="br0">
      <inkml:brushProperty name="width" value="0.025" units="cm"/>
      <inkml:brushProperty name="height" value="0.025" units="cm"/>
    </inkml:brush>
  </inkml:definitions>
  <inkml:trace contextRef="#ctx0" brushRef="#br0">168 53 13965,'0'0'11942,"-11"-5"-10426,3 1-1222,0 0-1,0 1 0,0 1 0,0-1 1,-1 1-1,1 0 0,-14 0 1,19 2-265,0 0 0,0 0 0,0 0 0,0 1 0,0-1 0,0 1 0,0 0 0,0 0 0,0 0 1,0 0-1,0 1 0,1-1 0,-1 1 0,1-1 0,-1 1 0,1 0 0,-1 0 0,1 0 0,0 0 0,0 1 1,0-1-1,0 0 0,1 1 0,-1-1 0,1 1 0,-1 0 0,1 0 0,0-1 0,-2 7 0,2-7-32,0 0 1,1 0-1,-1 0 0,0 0 0,1 0 0,0 0 0,-1 0 0,1 1 0,0-1 0,0 0 0,0 0 0,0 0 1,0 0-1,1 1 0,-1-1 0,1 0 0,-1 0 0,1 0 0,1 3 0,-1-4 6,1 0 1,-1 0-1,0 0 0,0 0 1,1 0-1,-1 0 0,0-1 0,1 1 1,-1 0-1,1-1 0,-1 1 0,1-1 1,-1 0-1,1 0 0,-1 1 0,1-1 1,-1 0-1,1 0 0,-1 0 0,3-1 1,7 0 51,-1-1-1,0-1 1,0 0 0,0 0 0,0-1 0,14-8 0,22-17 137,-35 21-167,1 0 0,0 1 0,0 0 0,0 1 0,23-8 0,-34 17-29,0 0-1,0 0 1,-1 0 0,1 0 0,-1 0-1,0 0 1,0 0 0,0-1 0,-1 7-1,-6 12 185,6-18-154,0 0 1,0 0-1,0 0 0,0 1 1,0-1-1,1 0 0,-1 1 1,1-1-1,0 4 0,1-6-15,-1-1 1,1 1-1,0-1 0,-1 1 0,1-1 0,0 0 0,-1 1 0,1-1 0,0 0 0,0 1 0,-1-1 0,1 0 0,0 0 0,0 0 1,0 0-1,-1 0 0,1 0 0,0 0 0,0 0 0,0 0 0,-1 0 0,1 0 0,0-1 0,0 1 0,0 0 0,-1 0 0,2-1 1,24-7 286,35-27-87,-52 28-196,1 1 0,0 0 1,0 0-1,1 1 0,-1 0 0,1 1 1,0 0-1,1 1 0,-1 0 1,12-1-1,-22 4-15,0 0 0,0 0 0,-1 0 0,1 0 0,-1 1 0,1-1 0,0 0 0,-1 1 0,1-1 0,0 0 0,-1 1 0,1-1 0,-1 1 0,1-1 0,-1 1 0,1-1 0,-1 1 0,0-1 0,1 1 0,-1-1 0,0 1 0,1 0 0,-1-1 0,0 1 0,1 0 0,-1-1 0,0 1 0,0 0 0,0-1 0,0 1 0,0 0 0,0 1 0,1 32 0,-1-9 0,0-25 0,1 1 0,-1-1 0,1 1 0,0 0 0,-1-1 0,1 1 0,0-1 0,-1 1 0,1-1 0,0 0 0,-1 1 0,1-1 0,0 0 0,0 1 0,0-1 0,-1 0 0,1 0 0,0 0 0,0 0 0,0 0 0,0 0 0,-1 0 0,1 0 0,0 0 0,0 0 0,0 0 0,-1 0 0,1-1 0,0 1 0,0 0 0,-1 0 0,1-1 0,0 1 0,1-2 0,27-12 0,93-72 0,-121 86 0,-1-1 1,1 1-1,-1-1 0,1 1 0,-1 0 1,1-1-1,-1 1 0,1 0 0,-1-1 1,1 1-1,-1 0 0,1-1 0,0 1 1,-1 0-1,1 0 0,0 0 0,-1 0 1,1 0-1,-1 0 0,1 0 0,0 0 1,-1 0-1,1 0 0,0 0 0,-1 0 1,1 0-1,0 0 0,-1 1 0,1-1 1,-1 0-1,1 0 0,-1 1 1,1-1-1,0 0 0,-1 1 0,1-1 1,-1 1-1,0-1 0,1 0 0,-1 1 1,1-1-1,-1 1 0,0 0 0,1-1 1,-1 1-1,0-1 0,1 1 0,-1-1 1,0 1-1,0 0 0,0-1 0,1 1 1,-1 0-1,0-1 0,0 1 0,0-1 1,0 1-1,0 0 0,0-1 0,-1 1 1,1 0-1,0-1 0,0 1 1,-1 0-1,-11 60-100,5-36-111,7-24 136,0-1 1,0 0-1,0 1 0,0-1 0,0 0 0,0 1 0,0-1 0,0 0 0,0 1 0,0-1 1,0 1-1,0-1 0,0 0 0,0 1 0,1-1 0,-1 0 0,0 1 0,0-1 0,0 0 1,0 0-1,1 1 0,-1-1 0,0 0 0,0 0 0,0 1 0,1-1 0,-1 0 0,0 0 0,1 1 1,-1-1-1,0 0 0,1 0 0,-1 0 0,0 0 0,0 0 0,1 1 0,-1-1 0,1 0 0,17-4-1782,15-17-1431,28-46-6972,-42 43 4953</inkml:trace>
</inkml:ink>
</file>

<file path=ppt/ink/ink2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4.040"/>
    </inkml:context>
    <inkml:brush xml:id="br0">
      <inkml:brushProperty name="width" value="0.025" units="cm"/>
      <inkml:brushProperty name="height" value="0.025" units="cm"/>
    </inkml:brush>
  </inkml:definitions>
  <inkml:trace contextRef="#ctx0" brushRef="#br0">53 38 12043,'-3'8'4704,"-9"22"-1995,2-9 265,1 1 1,-10 41-1,19-62-2942,0-1 1,0 1 0,0-1-1,0 1 1,0 0-1,0-1 1,0 1 0,0-1-1,1 1 1,-1-1-1,0 1 1,0-1 0,0 1-1,1-1 1,-1 1-1,0-1 1,0 1 0,1-1-1,-1 1 1,1-1-1,-1 1 1,0-1 0,1 1-1,-1-1 1,1 0-1,-1 1 1,1-1 0,-1 0-1,1 0 1,-1 1-1,1-1 1,-1 0 0,1 0-1,-1 0 1,1 0-1,0 1 1,-1-1 0,1 0-1,-1 0 1,1 0-1,-1 0 1,1 0 0,0-1-1,-1 1 1,1 0-1,-1 0 1,1 0-1,-1 0 1,1-1 0,-1 1-1,1 0 1,-1 0-1,1-1 1,32-12 81,-9-3-56,-1-1 1,0-1 0,-1 0 0,-1-2-1,-1-1 1,0 0 0,18-29-1,-62 89 914,-28 66 0,51-104-966,-1 3 3,0 0-1,1 1 1,-1-1 0,1 0-1,-1 1 1,1-1-1,1 1 1,-1-1 0,1 1-1,-1 8 1,2-12-8,0-1 1,0 1-1,-1 0 0,1-1 0,0 1 1,0-1-1,0 1 0,0-1 1,-1 1-1,1-1 0,0 0 0,0 1 1,0-1-1,0 0 0,0 0 0,0 0 1,0 1-1,0-1 0,0 0 1,0-1-1,0 1 0,0 0 0,1 0 1,25-2-156,-21 0-421,-1 1 0,1-1-1,0 0 1,-1 0-1,0 0 1,1-1 0,-1 0-1,7-5 1,19-13-8666</inkml:trace>
</inkml:ink>
</file>

<file path=ppt/ink/ink2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4.447"/>
    </inkml:context>
    <inkml:brush xml:id="br0">
      <inkml:brushProperty name="width" value="0.025" units="cm"/>
      <inkml:brushProperty name="height" value="0.025" units="cm"/>
    </inkml:brush>
  </inkml:definitions>
  <inkml:trace contextRef="#ctx0" brushRef="#br0">103 0 21524,'0'0'3107,"-10"51"-1281,-4-23-256,-1 9-225,-2 1-256,1-2-417,1 0-543,3-8-65,8-6 0,4-8-96,2-10-513,21-4-672,4-8-961,6-16-1794,5-4-2017,1-6-5094</inkml:trace>
</inkml:ink>
</file>

<file path=ppt/ink/ink2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4.791"/>
    </inkml:context>
    <inkml:brush xml:id="br0">
      <inkml:brushProperty name="width" value="0.025" units="cm"/>
      <inkml:brushProperty name="height" value="0.025" units="cm"/>
    </inkml:brush>
  </inkml:definitions>
  <inkml:trace contextRef="#ctx0" brushRef="#br0">142 1 17232,'-9'7'3513,"-7"6"-2457,-1-1 20,2 0 0,0 1 1,0 0-1,1 2 0,1 0 0,-12 17 0,24-32-1069,1 0 0,0 1 1,0-1-1,0 0 0,0 0 0,-1 0 0,1 0 0,0 1 0,0-1 0,0 0 0,0 0 0,0 0 0,0 1 0,-1-1 0,1 0 0,0 0 0,0 0 0,0 1 0,0-1 0,0 0 0,0 0 0,0 1 0,0-1 0,0 0 0,0 0 0,0 0 0,0 1 0,0-1 0,0 0 0,0 0 1,0 1-1,1-1 0,-1 0 0,0 0 0,0 0 0,0 1 0,0-1 0,0 0 0,0 0 0,1 0 0,-1 0 0,0 1 0,0-1 0,0 0 0,0 0 0,1 0 0,-1 0 0,0 0 0,0 0 0,0 1 0,1-1 0,-1 0 0,0 0 0,18-4 82,19-15 3,-25 7-30,1 1 1,-2-2 0,0 1-1,0-1 1,-1-1-1,11-20 1,-34 92-304,9-47 304,-15 54 61,18-62-128,0 1 0,0 0 0,1 0 1,-1 0-1,1-1 0,0 1 0,0 0 1,1 0-1,-1 0 0,1 0 0,-1-1 0,1 1 1,3 6-1,-2-8-139,0-1 1,0 1-1,0-1 0,0 1 0,0-1 1,0 0-1,0 0 0,0 0 1,1 0-1,-1 0 0,0 0 1,1-1-1,-1 1 0,1-1 0,-1 1 1,1-1-1,-1 0 0,1 0 1,-1-1-1,0 1 0,4-1 1,3 0-927,0 0 0,0-1 1,0 0-1,14-5 0,16-14-3527,-1-6-1661</inkml:trace>
</inkml:ink>
</file>

<file path=ppt/ink/ink2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25.124"/>
    </inkml:context>
    <inkml:brush xml:id="br0">
      <inkml:brushProperty name="width" value="0.025" units="cm"/>
      <inkml:brushProperty name="height" value="0.025" units="cm"/>
    </inkml:brush>
  </inkml:definitions>
  <inkml:trace contextRef="#ctx0" brushRef="#br0">260 1 10314,'0'0'9000,"-11"8"-6619,7-6-2334,-27 19 2353,0 2 0,2 1 0,-40 41 0,69-64-2391,-1-1 0,1 0 0,0 0 0,0 0 0,0 0 0,0 0 1,0 1-1,0-1 0,0 0 0,0 0 0,-1 0 0,1 0 0,0 1 0,0-1 1,0 0-1,0 0 0,0 0 0,0 1 0,0-1 0,0 0 0,0 0 1,0 0-1,0 1 0,0-1 0,0 0 0,1 0 0,-1 0 0,0 0 0,0 1 1,0-1-1,0 0 0,0 0 0,0 0 0,0 0 0,0 1 0,1-1 0,-1 0 1,0 0-1,0 0 0,0 0 0,0 0 0,0 0 0,1 0 0,-1 1 1,0-1-1,0 0 0,0 0 0,1 0 0,-1 0 0,0 0 0,18 3 191,23-3-181,-37 0-20,34-3-687,-26 1 170,1 1 0,-1 1 0,0 0 0,1 0 0,19 4 0,-31-4 531,0 1 0,-1-1 0,1 0 0,0 0 0,-1 1 0,1-1 0,-1 1 0,1-1-1,0 0 1,-1 1 0,1-1 0,-1 1 0,1-1 0,-1 1 0,0-1 0,1 1 0,-1 0-1,0-1 1,1 1 0,-1-1 0,0 1 0,1 0 0,-1-1 0,0 1 0,0 0 0,0-1-1,0 1 1,0 0 0,0-1 0,0 1 0,0 0 0,0 0 0,0-1 0,0 1 0,0 0-1,0-1 1,-1 1 0,1 0 0,0-1 0,0 1 0,-1-1 0,1 1 0,0 0 0,-1-1 0,1 1-1,-1-1 1,1 1 0,-1-1 0,1 1 0,-2 0 0,-27 27 2244,10-15-2095,0-2 1,-2 0-1,1-1 0,-1-1 1,-1-1-1,1-1 0,-1-1 0,0-1 1,-41 4-1,63-9-202,-1 0 0,1 0 0,0 0 0,-1 0 0,1 0 0,0 0 0,0 0 0,-1 0 0,1 0 0,0 0 0,-1 0 0,1 0 0,0 0 0,0-1 0,-1 1 0,1 0-1,0 0 1,0 0 0,-1-1 0,1 1 0,0 0 0,0 0 0,0 0 0,-1-1 0,1 1 0,0 0 0,0 0 0,0-1 0,0 1 0,0 0 0,0-1 0,0 1 0,-1 0 0,1 0 0,0-1 0,0 1 0,0 0 0,0-1 0,0 1 0,0 0 0,0-1 0,0 1 0,1 0 0,-1 0 0,0-1 0,0 1 0,0 0 0,0-1-1,0-10-10297</inkml:trace>
</inkml:ink>
</file>

<file path=ppt/ink/ink2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3.275"/>
    </inkml:context>
    <inkml:brush xml:id="br0">
      <inkml:brushProperty name="width" value="0.025" units="cm"/>
      <inkml:brushProperty name="height" value="0.025" units="cm"/>
    </inkml:brush>
  </inkml:definitions>
  <inkml:trace contextRef="#ctx0" brushRef="#br0">767 68 2338,'0'0'4041,"-11"-8"662,1 1-4291,0 0-1,0 0 0,0 1 0,-1 1 0,0 0 0,0 0 0,0 1 0,-1 0 0,1 1 0,-19-2 0,4 4-127,0 1-1,-1 2 1,1 0 0,0 2-1,0 0 1,1 2 0,-1 1-1,1 1 1,0 2 0,1 0-1,0 1 1,1 2-1,1 0 1,-1 1 0,-25 23-1,30-22-197,1 1-1,1 0 0,0 1 1,2 1-1,0 0 1,0 1-1,2 0 0,1 1 1,0 1-1,1 0 1,2 0-1,0 1 0,1 0 1,1 0-1,1 0 0,1 1 1,-2 41-1,6-57-82,0-1 0,1 1-1,0 0 1,0-1 0,0 1-1,1 0 1,-1-1 0,2 1 0,-1-1-1,1 0 1,0 0 0,0 0-1,1 0 1,-1-1 0,1 1 0,1-1-1,-1 0 1,1 0 0,0 0-1,0-1 1,0 0 0,1 0 0,-1 0-1,1-1 1,0 1 0,0-1-1,0-1 1,1 1 0,7 1 0,11 3 225,1-1 1,1-1-1,-1-1 1,1-2 0,-1 0-1,30-3 1,-17-2 309,0-1 0,-1-2 1,0-2-1,0-2 0,-1-1 1,61-27-1,-51 16-25,0-2-1,-2-2 1,-1-2-1,60-49 1,-89 63-404,-1 1 1,0-2-1,-1 0 1,0 0-1,-1-1 0,-1-1 1,-1 0-1,0 0 1,13-33-1,-21 44-84,1-1 1,-1 0-1,0 0 0,-1-1 0,0 1 1,0 0-1,0 0 0,-1-1 1,0 1-1,0 0 0,-1-1 0,0 1 1,0 0-1,-1 0 0,0 0 1,0 0-1,-1 0 0,0 0 0,0 1 1,0-1-1,-1 1 0,0 0 1,0 0-1,-1 0 0,0 0 0,0 1 1,0 0-1,0 0 0,-8-5 1,-1 1-38,0 1 1,0 0 0,-1 1 0,0 0 0,0 1 0,-1 1 0,1 0-1,-1 2 1,0-1 0,-1 2 0,1 0 0,0 1 0,-21 2 0,-2 0-1011,-49 9 1,-34 13-5211,98-18 4237,-37 5-6184</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1.181"/>
    </inkml:context>
    <inkml:brush xml:id="br0">
      <inkml:brushProperty name="width" value="0.025" units="cm"/>
      <inkml:brushProperty name="height" value="0.025" units="cm"/>
    </inkml:brush>
  </inkml:definitions>
  <inkml:trace contextRef="#ctx0" brushRef="#br0">1 379 19731,'0'0'7046,"56"-59"-5508,-19 19-257,7-10-352,1-5-513,3 3-352,-6 7-224,-6 9-833,-8 11-1121,-13 12-2146,-15 9-2018</inkml:trace>
</inkml:ink>
</file>

<file path=ppt/ink/ink2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3.897"/>
    </inkml:context>
    <inkml:brush xml:id="br0">
      <inkml:brushProperty name="width" value="0.025" units="cm"/>
      <inkml:brushProperty name="height" value="0.025" units="cm"/>
    </inkml:brush>
  </inkml:definitions>
  <inkml:trace contextRef="#ctx0" brushRef="#br0">2961 1119 10762,'0'0'6929,"-4"-9"-5957,-22-58-205,18 44-397,0 1 0,-1 1 0,-1 0 0,-1 0 0,0 1 1,-16-20-1,-9 2-248,-1 2-1,-1 1 1,-2 2 0,-2 2 0,-1 2-1,-75-39 1,8 15 68,-195-65 1,-50 11 969,-3 16 0,-673-80 1,741 152-259,284 19-975,-22-2-169,28 2 128,-1 0 0,1 0 0,-1-1 0,1 1 0,-1 0 0,1 0 0,0-1 0,-1 1 0,1 0 0,-1 0 0,1-1 0,0 1 0,-1-1 0,1 1 0,0 0 0,-1-1 0,1 1 0,0-1 0,-1 1 0,1 0 1,0-1-1,0 1 0,0-1 0,-1 1 0,1-1 0,0 1 0,0-1 0,0 1 0,0-1 0,0 1 0,0-1 0,0 1 0,0-1 0,0 0 0,0 1 0,0-1 0,0 1 0,1 0 0,-1-1 0,0 1 0,0-1 0,0 1 0,1-1 0,-1 1 0,1-1 1,15-24-7585</inkml:trace>
</inkml:ink>
</file>

<file path=ppt/ink/ink2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5.441"/>
    </inkml:context>
    <inkml:brush xml:id="br0">
      <inkml:brushProperty name="width" value="0.025" units="cm"/>
      <inkml:brushProperty name="height" value="0.025" units="cm"/>
    </inkml:brush>
  </inkml:definitions>
  <inkml:trace contextRef="#ctx0" brushRef="#br0">379 27 9577,'0'0'4484,"-8"-5"-1387,0 1-2800,0 1 1,0 0 0,0 0 0,0 1-1,0 0 1,0 0 0,-1 1 0,1 0-1,-1 1 1,1 0 0,-1 0 0,1 1-1,0 0 1,-1 0 0,1 1 0,0 0 0,-13 5-1,4 1 11,1 0-1,0 1 1,1 1-1,0 1 1,0 0-1,1 1 1,1 0-1,-17 21 1,23-26-206,1 0 0,1 1 0,-1 0 1,1 0-1,1 0 0,0 0 0,0 1 0,0 0 0,1 0 0,1 0 1,-1 0-1,1 0 0,1 1 0,0-1 0,0 1 0,1-1 0,0 1 1,2 9-1,-1-16-81,0 1 0,1 0 0,-1-1 0,1 1 0,0-1 1,0 0-1,0 1 0,1-1 0,-1 0 0,1 0 0,0-1 0,0 1 1,0 0-1,0-1 0,0 0 0,0 0 0,1 0 0,-1 0 0,1 0 0,0-1 1,-1 1-1,1-1 0,0 0 0,0 0 0,-1-1 0,1 1 0,6-1 1,10 2 85,1 0-1,-1-2 1,40-5 0,-46 3-54,1-1 0,-1 0 0,24-10 0,-32 11-12,0 0-1,-1-1 1,1 1 0,-1-2-1,0 1 1,0 0-1,0-1 1,0 0 0,-1 0-1,1 0 1,6-10 0,-10 14-21,0-1 1,-1 0 0,1 0 0,-1 1 0,1-1-1,-1 0 1,1 0 0,-1 0 0,1 1-1,-1-1 1,0 0 0,1 0 0,-1 0 0,0 0-1,0 0 1,0 0 0,0 0 0,0 0-1,0 0 1,0 0 0,0 0 0,0 1-1,0-1 1,-1 0 0,1 0 0,0 0 0,0 0-1,-1 0 1,1 0 0,-1 1 0,1-1-1,-1 0 1,1 0 0,-1 0 0,1 1-1,-1-1 1,0 0 0,0 1 0,1-1 0,-1 1-1,0-1 1,0 1 0,1-1 0,-1 1-1,0-1 1,0 1 0,0 0 0,0-1-1,0 1 1,0 0 0,0 0 0,0 0 0,1 0-1,-3 0 1,2 0 3,-1 0 0,1 0 0,0 0 0,-1 0 0,1 0 0,0 0 0,-1 1 0,1-1 0,0 1 0,0-1 0,-1 1 0,1-1 0,0 1 0,0 0 0,0-1-1,0 1 1,0 0 0,0 0 0,0 0 0,0 0 0,0 0 0,0 0 0,0 0 0,0 0 0,1 0 0,-1 0 0,0 1 0,1-1 0,-1 0 0,1 0 0,0 1 0,-1-1 0,1 0 0,0 1 0,0-1 0,0 0 0,0 1 0,0-1 0,0 0-1,0 2 1,1-2-21,0 0-1,0 0 0,0-1 1,0 1-1,0 0 0,1-1 1,-1 1-1,0-1 1,0 0-1,0 1 0,1-1 1,-1 0-1,0 0 0,0 1 1,0-1-1,1 0 0,-1 0 1,0-1-1,1 1 0,0 0 1,31-3 102,-16 0-259,0-1 0,0 0 0,21-10 0,40-9-3581,-78 23 3704,0 0-1,0 0 1,1 0-1,-1 0 1,0 0-1,0 0 1,0 0-1,1 0 1,-1 0-1,0 0 1,0 0-1,1 0 1,-1 0-1,0 0 1,0 0-1,0 0 1,1 0-1,-1 0 1,0 0-1,0 0 1,0 0-1,1 0 1,-1 1-1,0-1 0,0 0 1,0 0-1,1 0 1,-1 0-1,0 0 1,0 1-1,0-1 1,0 0-1,0 0 1,0 0-1,1 1 1,-1-1-1,0 0 1,0 0-1,0 0 1,0 1-1,0-1 1,0 0-1,0 0 1,0 1-1,0-1 1,0 0-1,0 0 1,-5 16-220,-13 15 456,18-31-216,-15 20 30,8-10-73,0-1 0,1 2 0,-1-1 0,2 1 0,-6 14 1,11-25-41,0 0-1,-1 0 1,1 1 0,0-1 0,0 0 0,0 1 0,0-1 0,0 0 0,0 1-1,0-1 1,0 0 0,0 0 0,0 1 0,0-1 0,0 0 0,0 1 0,0-1-1,0 0 1,1 1 0,-1-1 0,0 0 0,0 0 0,0 1 0,0-1 0,0 0-1,1 1 1,-1-1 0,0 0 0,0 0 0,1 0 0,-1 1 0,0-1 0,0 0-1,1 0 1,-1 0 0,0 0 0,0 1 0,1-1 0,-1 0 0,0 0 0,1 0-1,-1 0 1,0 0 0,1 0 0,-1 0 0,0 0 0,0 0 0,1 0 0,-1 0-1,0 0 1,1 0 0,-1 0 0,0 0 0,1-1 0,19-5-5422,3-15-4243</inkml:trace>
</inkml:ink>
</file>

<file path=ppt/ink/ink2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5.830"/>
    </inkml:context>
    <inkml:brush xml:id="br0">
      <inkml:brushProperty name="width" value="0.025" units="cm"/>
      <inkml:brushProperty name="height" value="0.025" units="cm"/>
    </inkml:brush>
  </inkml:definitions>
  <inkml:trace contextRef="#ctx0" brushRef="#br0">18 1 14189,'0'0'8809,"-8"75"-7432,3-40-480,1 3-513,4-6-320,0 0-64,7-4-704,5-7-1058,1-3-1025,-5-9 97,-5-5-1346</inkml:trace>
</inkml:ink>
</file>

<file path=ppt/ink/ink2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6.157"/>
    </inkml:context>
    <inkml:brush xml:id="br0">
      <inkml:brushProperty name="width" value="0.025" units="cm"/>
      <inkml:brushProperty name="height" value="0.025" units="cm"/>
    </inkml:brush>
  </inkml:definitions>
  <inkml:trace contextRef="#ctx0" brushRef="#br0">7 118 11115,'0'0'3048,"-1"-12"-246,0 7-2536,0 2-184,0 1 0,0-1 1,1 1-1,-1-1 0,1 1 1,-1-1-1,1 1 0,0-1 0,0 1 1,0-1-1,1 0 0,-1 1 0,1-1 1,-1 1-1,1-1 0,0 1 1,0 0-1,0-1 0,0 1 0,0 0 1,0-1-1,1 1 0,-1 0 1,1 0-1,0 0 0,-1 0 0,1 1 1,0-1-1,0 0 0,0 1 0,0-1 1,1 1-1,-1 0 0,0 0 1,0 0-1,4-1 0,18-5 315,-1 2 1,1 1-1,0 1 0,0 1 0,40 2 0,-48 0-286,0 1 0,0 1 0,-1 1 0,1 0-1,-1 1 1,1 1 0,-1 0 0,-1 1 0,23 12-1,-33-16-54,-1 0 0,0 0 0,0 0-1,-1 0 1,1 1 0,0-1-1,-1 1 1,1-1 0,-1 1 0,0 0-1,0 0 1,0 0 0,0 0-1,0 0 1,-1 1 0,0-1 0,1 0-1,-1 1 1,0-1 0,0 6-1,-1-5 142,0 1-1,-1-1 1,0 0-1,0 1 1,0-1-1,0 0 0,-1 0 1,1 0-1,-1 0 1,0 0-1,-1 0 1,1-1-1,0 1 1,-5 4-1,-8 7 531,1-1 0,-2 0-1,0-1 1,-1-1 0,-31 19 0,24-18-444,-44 19-1,61-30-297,1 1-1,-1-1 1,0 0-1,0-1 0,0 0 1,0 0-1,0 0 1,0-1-1,0 0 1,0 0-1,0-1 0,-9-1 1,16 2-118,-1-1 0,0 1 0,1 0 0,-1-1 1,0 1-1,1-1 0,-1 1 0,1-1 0,-1 1 0,1-1 0,-1 1 1,1-1-1,-1 1 0,1-1 0,0 1 0,-1-1 0,1 0 0,0 1 1,-1-1-1,1 0 0,0 1 0,0-1 0,0 0 0,0 1 0,-1-1 1,1 0-1,0 0 0,0 1 0,0-1 0,0 0 0,1 1 0,-1-1 1,0 0-1,0 0 0,0 1 0,1-1 0,-1 0 0,0 1 0,0-1 1,1 1-1,-1-1 0,1 0 0,-1 1 0,1-1 0,-1 1 0,1-1 1,0 0-1,24-28-8592,2 7-1125</inkml:trace>
</inkml:ink>
</file>

<file path=ppt/ink/ink2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6.488"/>
    </inkml:context>
    <inkml:brush xml:id="br0">
      <inkml:brushProperty name="width" value="0.025" units="cm"/>
      <inkml:brushProperty name="height" value="0.025" units="cm"/>
    </inkml:brush>
  </inkml:definitions>
  <inkml:trace contextRef="#ctx0" brushRef="#br0">216 10 15759,'0'0'6822,"-19"54"-5028,7-26-256,3 8-129,1 0-544,4 1-513,4-4-256,6-3-64,10-3-544,4-4-1346,-1-3-480,-1-8-673,-8-4-545</inkml:trace>
  <inkml:trace contextRef="#ctx0" brushRef="#br0" timeOffset="1">1 97 11979,'0'0'2664,"0"-10"123,0 8-2670,0-1 0,0 0 1,0 1-1,0-1 0,0 1 1,0-1-1,1 0 0,-1 1 0,1-1 1,0 1-1,0-1 0,0 1 1,0-1-1,0 1 0,0-1 1,1 1-1,-1 0 0,1 0 0,-1 0 1,1 0-1,0 0 0,0 0 1,0 0-1,0 1 0,0-1 1,1 1-1,-1 0 0,0-1 0,1 1 1,-1 0-1,1 0 0,-1 0 1,1 1-1,-1-1 0,5 0 0,20-5 290,0 2-1,0 0 1,0 2-1,1 1 0,-1 1 1,0 2-1,28 4 1,-53-6-336,1 1 1,-1-1-1,1 0 1,-1 1 0,1 0-1,-1-1 1,0 1 0,1 0-1,-1 0 1,0 1 0,0-1-1,1 0 1,-1 1-1,0-1 1,-1 1 0,1 0-1,0-1 1,0 1 0,-1 0-1,1 0 1,-1 0 0,1 0-1,-1 1 1,0-1 0,0 0-1,0 0 1,1 4-1,-2-3 56,0 0 0,-1 0 0,1 1 0,0-1 0,-1 0 0,0 0 0,0 0 0,0 0 0,0 0 0,0 0-1,0 0 1,-1 0 0,0-1 0,1 1 0,-1 0 0,0-1 0,0 1 0,0-1 0,-1 0 0,-3 3 0,1 1-166,-1 0 0,0-1 1,0 0-1,-1 0 1,1-1-1,-1 0 0,0 0 1,0 0-1,0-1 1,-1 0-1,1-1 0,-10 3 1,16-14-10586</inkml:trace>
</inkml:ink>
</file>

<file path=ppt/ink/ink2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6.845"/>
    </inkml:context>
    <inkml:brush xml:id="br0">
      <inkml:brushProperty name="width" value="0.025" units="cm"/>
      <inkml:brushProperty name="height" value="0.025" units="cm"/>
    </inkml:brush>
  </inkml:definitions>
  <inkml:trace contextRef="#ctx0" brushRef="#br0">1 79 12716,'0'0'12364,"33"-53"-11275,-1 44-513,2 5-416,2 0-128,2 3 1,3 1-162,1 0-1536,-3 0-2307,-3 0-2754,-2-8-6118</inkml:trace>
</inkml:ink>
</file>

<file path=ppt/ink/ink2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7.170"/>
    </inkml:context>
    <inkml:brush xml:id="br0">
      <inkml:brushProperty name="width" value="0.025" units="cm"/>
      <inkml:brushProperty name="height" value="0.025" units="cm"/>
    </inkml:brush>
  </inkml:definitions>
  <inkml:trace contextRef="#ctx0" brushRef="#br0">146 25 14734,'0'0'4068,"-11"69"-2499,11-38-223,0-3-674,6 2-416,7-4-192,-1 0-544,2-4-1538,-2-4-224,-7-5-2370,-5-5-2403</inkml:trace>
  <inkml:trace contextRef="#ctx0" brushRef="#br0" timeOffset="1">1 66 9033,'0'0'3592,"0"-9"-1093,0-31-764,0 40-1684,0-1 0,1 0 0,-1 0 0,1 0 0,-1 0 0,1 0 0,-1 0 0,1 0-1,-1 1 1,1-1 0,0 0 0,-1 0 0,1 1 0,0-1 0,0 1 0,0-1 0,0 1 0,-1-1 0,1 1 0,0-1 0,0 1 0,0-1 0,0 1 0,0 0 0,0 0 0,0 0 0,2-1 0,30 1 592,-23 1-364,3-1-166,0 2 0,0 0 0,1 0 1,-1 1-1,0 1 0,-1 0 1,15 7-1,-17-7-95,-2 0 1,1 1-1,0 0 1,-1 1 0,0-1-1,0 1 1,-1 1-1,1 0 1,-2 0-1,10 11 1,-14-15 125,-1-1 0,1 1 0,-1 0 0,0-1 0,0 1 0,0 0 0,0 0 0,0 0 0,-1 0 0,1 0 0,-1 0 0,0 0 0,0-1 0,0 1 0,0 0 0,0 0 0,-1 0 0,0 3 0,-1 0 161,0-1 1,0 0-1,-1 0 0,1 0 1,-1 0-1,-1 0 0,1-1 1,-8 9-1,-3 1 376,-2 0 0,0-2 0,0 1-1,-22 10 1,35-21-1118,-19 10 1474,14-13-3149,6-10-5542,6-6-887</inkml:trace>
</inkml:ink>
</file>

<file path=ppt/ink/ink2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7.997"/>
    </inkml:context>
    <inkml:brush xml:id="br0">
      <inkml:brushProperty name="width" value="0.025" units="cm"/>
      <inkml:brushProperty name="height" value="0.025" units="cm"/>
    </inkml:brush>
  </inkml:definitions>
  <inkml:trace contextRef="#ctx0" brushRef="#br0">1 279 16207,'0'0'12946,"9"1"-11836,2-2-972,1 1-1,-1-2 0,1 1 1,-1-2-1,0 1 0,20-9 1,-27 10-143,0 0 0,0-1-1,-1 1 1,1-1 0,0 0 0,-1 0 0,1 0 0,-1-1-1,0 1 1,1-1 0,-1 0 0,-1 1 0,1-1 0,0-1-1,-1 1 1,1 0 0,-1-1 0,0 1 0,0-1 0,0 0 0,-1 0-1,1 1 1,-1-1 0,0 0 0,1-7 0,-2 11-10,0-1 0,0 0 1,0 1-1,0-1 0,-1 1 1,1-1-1,0 0 1,0 1-1,0-1 0,0 0 1,-1 1-1,1-1 0,0 1 1,-1-1-1,1 1 0,0-1 1,-1 1-1,1-1 0,-1 1 1,1-1-1,-1 1 0,1-1 1,-1 1-1,1 0 0,-1-1 1,1 1-1,-1 0 1,1-1-1,-1 1 0,-1 0 1,-23 1-170,22 0 173,-1 0 0,1 0 1,0 0-1,0 1 0,0-1 0,-1 1 0,2 0 0,-1 0 0,0 0 0,0 0 0,1 0 0,-1 1 1,-3 3-1,5-4 6,0-1 1,0 1-1,1-1 0,-1 1 1,0-1-1,0 1 1,1 0-1,-1 0 1,1-1-1,0 1 1,0 0-1,-1 0 0,1-1 1,0 1-1,0 0 1,0 0-1,1 0 1,-1-1-1,0 1 0,1 0 1,-1-1-1,2 4 1,0-3 7,-1-1 0,0 0 0,1 0 0,-1 0 0,0 0 0,1 0 1,0 0-1,-1 0 0,1-1 0,-1 1 0,1 0 0,0-1 0,-1 0 0,1 1 0,0-1 0,0 0 1,-1 0-1,4 0 0,2 0-38,0 0 1,0-1-1,0 0 1,-1 0 0,1-1-1,0 0 1,-1 0-1,0 0 1,1-1-1,-1 0 1,7-4 0,-3-1-15,-1 0 0,0 0 0,0-1 0,-1 0 0,0-1 1,0 0-1,-1 0 0,0 0 0,-1-1 0,-1 0 0,1 0 0,-2-1 1,1 1-1,-2-1 0,1 0 0,-2 0 0,0-1 0,0 1 1,0-13-1,-13 39 230,4 18-17,1 1 1,2-1-1,1 1 0,2 0 0,5 60 1,5-22-25,29 112-1,-43-221-176,3 0 0,1-1-1,5-37 1,-3 67-47,0-1 0,1 1 0,0 0 0,0 0 0,1 0 0,1 0 0,-1 1 0,1-1-1,6-8 1,5-5 5,33-36 0,4-5 106,-51 61-23,0 1 0,1-1 0,-1 0 0,0 1-1,0-1 1,0 0 0,0 0 0,-1 0 0,1 0 0,0 0-1,-1 0 1,0 0 0,1 0 0,-1 0 0,0 0-1,0 0 1,0 0 0,0 0 0,-1-4 0,1 5-8,-1 0 0,0 0 0,0 0 0,0 1 0,0-1 0,0 0 1,0 0-1,0 0 0,0 1 0,0-1 0,0 0 0,-1 1 0,1-1 0,0 1 0,0-1 1,-1 1-1,1 0 0,0 0 0,0-1 0,-1 1 0,1 0 0,0 0 0,-1 0 0,1 0 0,0 1 1,-1-1-1,1 0 0,0 0 0,0 1 0,-1-1 0,0 2 0,-2-1 17,0 1 0,1-1-1,-1 1 1,1 0 0,-1 1-1,1-1 1,0 1 0,0-1-1,0 1 1,0 0 0,0 0-1,1 0 1,-1 0 0,1 1-1,0-1 1,0 1 0,0-1-1,1 1 1,-1 0 0,1 0-1,-1 4 1,-2 3 123,1 0-1,1 1 1,0-1-1,0 1 1,1 0-1,1 13 1,1-21-132,-1-1 0,1 1 0,0-1 0,0 1 1,0-1-1,0 0 0,1 1 0,-1-1 0,1 0 0,0 0 0,0 0 0,0 0 0,0 0 0,0 0 1,1-1-1,-1 1 0,1-1 0,0 0 0,0 1 0,0-1 0,0-1 0,0 1 0,0 0 0,1-1 1,-1 1-1,6 0 0,44 10-2491,-2-9-4944,-17-3-2017</inkml:trace>
</inkml:ink>
</file>

<file path=ppt/ink/ink2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8.337"/>
    </inkml:context>
    <inkml:brush xml:id="br0">
      <inkml:brushProperty name="width" value="0.025" units="cm"/>
      <inkml:brushProperty name="height" value="0.025" units="cm"/>
    </inkml:brush>
  </inkml:definitions>
  <inkml:trace contextRef="#ctx0" brushRef="#br0">1 7 19859,'0'0'5157,"57"-6"-19923</inkml:trace>
</inkml:ink>
</file>

<file path=ppt/ink/ink2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8.696"/>
    </inkml:context>
    <inkml:brush xml:id="br0">
      <inkml:brushProperty name="width" value="0.025" units="cm"/>
      <inkml:brushProperty name="height" value="0.025" units="cm"/>
    </inkml:brush>
  </inkml:definitions>
  <inkml:trace contextRef="#ctx0" brushRef="#br0">0 17 19250,'0'0'5509,"75"0"-4964,-20 0-225,14 0-128,14 0-63,4-5-65,3 0-32,-7 1-865,-15 3-2050,-25 0-1249,-22 1-2178</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1.507"/>
    </inkml:context>
    <inkml:brush xml:id="br0">
      <inkml:brushProperty name="width" value="0.025" units="cm"/>
      <inkml:brushProperty name="height" value="0.025" units="cm"/>
    </inkml:brush>
  </inkml:definitions>
  <inkml:trace contextRef="#ctx0" brushRef="#br0">2 243 18161,'0'0'5605,"-2"-52"-3843,21 28-641,11-6-64,5-2-224,8 3-513,1 4-256,3 7-768,-4 5-2211,-4 7-2146,-4 4-5092</inkml:trace>
  <inkml:trace contextRef="#ctx0" brushRef="#br0" timeOffset="1">539 220 18578,'0'0'2482,"5"10"0,-3-6-2168,22 29 1471,-23-32-1711,1 0-1,-1 0 1,0 0 0,1-1-1,-1 1 1,0 0 0,1-1-1,-1 1 1,1 0-1,-1-1 1,1 0 0,-1 1-1,1-1 1,-1 0 0,1 0-1,0 0 1,-1 0 0,1 0-1,-1 0 1,1 0 0,-1-1-1,1 1 1,-1 0-1,1-1 1,-1 0 0,1 1-1,-1-1 1,1 0 0,1-1-1,5-4 87,-1 0-1,0 0 0,0-1 1,-1 0-1,1 0 0,-2 0 1,1-1-1,-1 0 0,5-10 1,36-83 157,-38 83-130,16-50 1372,-18 66-1379,-2 11-160,3 15-53,-7-22 64,7 33 44,-6-24-51,1 1 0,0 0 0,1-1 0,1 0 0,6 14 0,-10-24-62,0 0 0,1-1 0,-1 1 0,0-1 0,1 1 0,-1-1 0,0 1 0,1-1 0,-1 1 0,1-1 0,-1 1 0,1-1 0,-1 1 0,1-1 0,-1 0 0,1 1 0,0-1 0,-1 0 0,1 1 0,0-1 0,-1 0 0,1 0 0,-1 0 0,1 0 0,0 0 0,-1 0 0,1 0 0,0 0 0,-1 0 0,1 0 0,0 0 0,-1 0 0,1 0 0,0 0 0,-1 0 0,1-1 0,0 1 0,-1 0 0,1-1 0,-1 1 0,1 0 0,0-1 0,-1 1 0,1-1 0,-1 1 0,0 0 1,1-1-1,-1 1 0,1-1 0,-1 0 0,1 0 0,19-31-4372,-4-25-6577,-8 24 1784</inkml:trace>
</inkml:ink>
</file>

<file path=ppt/ink/ink2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9.038"/>
    </inkml:context>
    <inkml:brush xml:id="br0">
      <inkml:brushProperty name="width" value="0.025" units="cm"/>
      <inkml:brushProperty name="height" value="0.025" units="cm"/>
    </inkml:brush>
  </inkml:definitions>
  <inkml:trace contextRef="#ctx0" brushRef="#br0">1 56 16784,'0'0'5093,"78"9"-3908,-9-12-416,17-7-513,9 0-224,7 1-160,-4-2-1121,-5 0-3716,-13 1-9609</inkml:trace>
</inkml:ink>
</file>

<file path=ppt/ink/ink2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39.890"/>
    </inkml:context>
    <inkml:brush xml:id="br0">
      <inkml:brushProperty name="width" value="0.025" units="cm"/>
      <inkml:brushProperty name="height" value="0.025" units="cm"/>
    </inkml:brush>
  </inkml:definitions>
  <inkml:trace contextRef="#ctx0" brushRef="#br0">257 12 12684,'0'0'5910,"-13"-3"-4325,4 1-1362,-1 0-1,0 0 0,0 1 1,1 0-1,-1 0 1,0 1-1,0 1 1,0 0-1,0 0 0,0 1 1,1 0-1,-1 1 1,0 0-1,-13 6 1,15-5-68,0 1 0,1 0 1,0 0-1,0 0 1,0 1-1,-9 10 0,14-13-107,-1 0-1,0 1 1,1 0-1,0-1 1,0 1-1,0 0 1,1 0-1,-1 0 0,1 0 1,0 0-1,0 1 1,0-1-1,1 0 1,-1 1-1,1 4 1,1-7-39,-1 0 0,1 0 1,0 0-1,0 0 1,0 0-1,0 0 1,1 0-1,-1-1 0,0 1 1,1 0-1,-1-1 1,1 1-1,-1-1 0,1 1 1,0-1-1,0 0 1,0 0-1,0 0 0,0 0 1,0 0-1,0 0 1,0-1-1,0 1 0,0 0 1,0-1-1,0 0 1,0 1-1,4-1 1,65 5 330,-70-5-339,17 0 92,42-1 84,-57 1-159,0-1 0,0 1 0,0-1 0,0 0 1,0 0-1,0 0 0,0 0 0,0 0 0,-1 0 0,1-1 0,0 0 1,-1 1-1,1-1 0,-1 0 0,4-4 0,-6 6 7,1-1 0,-1 1-1,0 0 1,0 0 0,1-1-1,-1 1 1,0 0 0,0-1 0,0 1-1,1 0 1,-1-1 0,0 1-1,0-1 1,0 1 0,0 0 0,0-1-1,0 1 1,0 0 0,0-1-1,0 1 1,0-1 0,0 1 0,0 0-1,0-1 1,0 1 0,0 0-1,0-1 1,0 1 0,0-1 0,-1 1-1,1 0 1,0-1 0,0 1 0,0 0-1,-1-1 1,-15-5 491,-25 5-5,37 1-399,-4 0-15,-19 1 271,27 0-363,-1-1 0,0 0 0,1 0 0,-1 0 1,0 1-1,1-1 0,-1 0 0,0 1 0,1-1 0,-1 1 0,1-1 1,-1 0-1,0 1 0,1-1 0,-1 1 0,1 0 0,0-1 0,-1 1 1,1-1-1,-1 1 0,1 0 0,0-1 0,-1 1 0,1 0 1,0-1-1,0 1 0,0 0 0,0 0 0,-1-1 0,1 1 0,0 1 1,2-1-7,0 0 1,0-1-1,-1 1 1,1 0-1,0-1 1,0 1-1,0-1 1,0 0 0,-1 1-1,1-1 1,0 0-1,0 0 1,0 0-1,0 0 1,0-1-1,2 1 1,2-1 29,8 0-111,-1 0 1,0-2-1,1 1 0,-1-2 1,18-6-1,-16 4-435,0 2 0,1 0 1,21-3-1,-36 7 479,-1 0 1,1 0-1,0 0 1,0 1 0,0-1-1,0 0 1,0 1-1,0-1 1,-1 1-1,1-1 1,0 1-1,0-1 1,0 1-1,-1-1 1,1 1-1,0 0 1,-1-1-1,1 1 1,-1 0 0,1 0-1,-1-1 1,1 1-1,-1 0 1,1 0-1,-1 0 1,0 0-1,1 0 1,-1-1-1,0 1 1,0 0-1,0 0 1,0 0-1,0 0 1,0 0 0,0 1-1,0 46 125,-1-32-325,0-7-126,3 16-2154,-2-24 2314,0-1 1,0 1 0,1-1 0,-1 1 0,0-1 0,1 1 0,-1-1 0,0 1 0,1-1 0,-1 1-1,1-1 1,-1 0 0,1 1 0,-1-1 0,1 0 0,-1 1 0,1-1 0,-1 0 0,1 0 0,-1 1-1,1-1 1,-1 0 0,2 0 0,16 1-5381</inkml:trace>
</inkml:ink>
</file>

<file path=ppt/ink/ink2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0.223"/>
    </inkml:context>
    <inkml:brush xml:id="br0">
      <inkml:brushProperty name="width" value="0.025" units="cm"/>
      <inkml:brushProperty name="height" value="0.025" units="cm"/>
    </inkml:brush>
  </inkml:definitions>
  <inkml:trace contextRef="#ctx0" brushRef="#br0">34 0 18129,'0'0'8200,"-33"62"-7335,33-42-321,0 1-448,0 1-64,11-2-480,4-2-1410,0-2-1185,-3-3-832,-5-6-1923</inkml:trace>
</inkml:ink>
</file>

<file path=ppt/ink/ink2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0.595"/>
    </inkml:context>
    <inkml:brush xml:id="br0">
      <inkml:brushProperty name="width" value="0.025" units="cm"/>
      <inkml:brushProperty name="height" value="0.025" units="cm"/>
    </inkml:brush>
  </inkml:definitions>
  <inkml:trace contextRef="#ctx0" brushRef="#br0">3 89 13164,'0'0'3321,"-1"-8"-582,1 6-2649,-1 0 0,1 0 0,0-1 0,0 1 0,0 0 0,0 0 0,0 0 0,0 0 0,0-1 0,1 1 0,-1 0 0,1 0 0,-1 0 0,1 0 1,0 0-1,0 0 0,0 0 0,0 0 0,0 0 0,1 0 0,-1 1 0,0-1 0,1 0 0,0 1 0,-1-1 0,1 1 0,0 0 0,-1-1 0,1 1 1,0 0-1,0 0 0,0 0 0,0 1 0,0-1 0,0 0 0,0 1 0,1-1 0,3 0 0,10-3 116,0 0 0,0 1 1,1 0-1,-1 2 0,1 0 0,-1 0 0,1 2 0,-1 0 0,0 1 1,1 0-1,-1 2 0,24 7 0,-39-11-181,1 1 0,0 0 0,-1-1 0,1 1 0,-1 0 1,1 0-1,-1 0 0,1 0 0,-1 0 0,0 0 0,0 0 0,1 0 0,-1 1 0,0-1 0,0 0 0,0 1 0,0-1 1,0 1-1,-1-1 0,1 1 0,0-1 0,-1 1 0,1 0 0,-1 1 0,0-1 66,0 0 0,-1 0 0,1 0-1,-1 0 1,0-1 0,1 1 0,-1 0-1,0 0 1,0-1 0,0 1 0,-1 0 0,1-1-1,0 1 1,-1-1 0,1 0 0,0 1 0,-3 0-1,-5 5 285,-1 0 0,0-1 0,0-1 0,0 0 0,-19 7 0,16-8-20,-1-1 0,1 0 0,-1 0 0,0-1 0,1-1 0,-1-1 0,-22-1 0,36 1-414,1 0 0,-1 0 1,1 0-1,-1 0 0,1-1 0,-1 1 0,1 0 1,-1 0-1,1-1 0,-1 1 0,1 0 0,-1 0 1,1-1-1,-1 1 0,0-1 0,1 1 0,-1 0 1,0-1-1,1 1 0,-1-1 0,0 1 0,0-1 0,1 1 1,-1-1-1,0 1 0,0-1 0,0 1 0,0-1 1,1 1-1,-1-1 0,0 1 0,0-1 0,0 1 1,0-1-1,0 1 0,0-1 0,-1 1 0,1-1 1,0 0-1,0 1 0,0-1 0,0 1 0,-1-1 1,1 1-1,0 0 0,0-1 0,-1 1 0,1-1 1,0 1-1,-1-1 0,1 1 0,0 0 0,-1-1 1,1 1-1,-1 0 0,1-1 0,-1 1 0,1 0 1,-1 0-1,1-1 0,-1 1 0,1 0 0,-1 0 0,0 0 1,44-6-11249,-15 6 1100</inkml:trace>
</inkml:ink>
</file>

<file path=ppt/ink/ink2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1.309"/>
    </inkml:context>
    <inkml:brush xml:id="br0">
      <inkml:brushProperty name="width" value="0.025" units="cm"/>
      <inkml:brushProperty name="height" value="0.025" units="cm"/>
    </inkml:brush>
  </inkml:definitions>
  <inkml:trace contextRef="#ctx0" brushRef="#br0">23 1 3331,'0'0'20153,"-3"12"-19219,-3 11-402,1 0 1,1-1 0,-1 29 0,8 19-608,-1-61-626,0 0-1,0 0 1,1 0 0,0 0 0,5 11-1,-8-19 541,-12-14-18901</inkml:trace>
</inkml:ink>
</file>

<file path=ppt/ink/ink2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1.727"/>
    </inkml:context>
    <inkml:brush xml:id="br0">
      <inkml:brushProperty name="width" value="0.025" units="cm"/>
      <inkml:brushProperty name="height" value="0.025" units="cm"/>
    </inkml:brush>
  </inkml:definitions>
  <inkml:trace contextRef="#ctx0" brushRef="#br0">0 50 8296,'0'0'12732,"4"-8"-11830,-1 3-820,-2 3-54,0 0 0,-1 0 0,2 0 0,-1 0 1,0 0-1,0 0 0,1 0 0,-1 0 1,1 0-1,-1 1 0,1-1 0,0 0 0,0 1 1,-1 0-1,1-1 0,0 1 0,0 0 1,1 0-1,-1 0 0,0 0 0,0 1 0,0-1 1,1 1-1,-1-1 0,0 1 0,5-1 1,-1 1 62,22 0 109,0 1 0,35 6 1,-55-6-195,-1 1 0,0-1 0,0 2 1,0-1-1,0 1 0,0 0 0,0 0 0,-1 1 1,1 0-1,-1 0 0,0 0 0,0 1 1,9 10-1,-13-13 78,0-1 1,-1 1-1,1 0 0,-1 0 1,1 1-1,-1-1 0,0 0 1,0 0-1,0 1 0,0-1 1,0 0-1,-1 1 0,1-1 0,-1 1 1,0-1-1,1 1 0,-1-1 1,0 1-1,-1-1 0,1 1 1,0-1-1,-2 5 0,1-3 121,-1 0-1,0-1 0,-1 1 1,1-1-1,-1 1 1,1-1-1,-1 0 0,0 0 1,0 0-1,0 0 0,0-1 1,-6 4-1,-3 1 249,1-1 0,-1 0 0,0 0 1,0-2-1,-1 0 0,0 0 0,-22 3 0,-16-10 471,50 3-944,0 0-1,-1 0 1,1-1 0,0 1-1,0-1 1,-1 1 0,1-1 0,0 1-1,0-1 1,0 1 0,0-1-1,0 0 1,0 0 0,0 1-1,-1-3 1,1 2-66,1 0-1,0 1 1,0-1 0,0 0-1,0 0 1,0 1 0,0-1-1,1 0 1,-1 0 0,0 1-1,0-1 1,0 0 0,1 0-1,-1 1 1,0-1 0,1 0-1,-1 1 1,1-1 0,-1 0-1,0 1 1,1-1 0,-1 1-1,1-1 1,0 1 0,-1-1-1,1 1 1,0-1 0,-1 1-1,2-1 1,6-4-1847,1 0 1,-1 1 0,1 0-1,0 1 1,19-6-1,-17 6-400,27-8-7372</inkml:trace>
</inkml:ink>
</file>

<file path=ppt/ink/ink2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2.432"/>
    </inkml:context>
    <inkml:brush xml:id="br0">
      <inkml:brushProperty name="width" value="0.025" units="cm"/>
      <inkml:brushProperty name="height" value="0.025" units="cm"/>
    </inkml:brush>
  </inkml:definitions>
  <inkml:trace contextRef="#ctx0" brushRef="#br0">15 6 13549,'0'0'13100,"-2"9"-12475,-2 3-440,1 0-1,1 0 1,0 0 0,0 19-1,3-31-174,-1 1 0,0 0 0,1 0 0,-1 0 0,1 0 0,-1 0-1,1 0 1,-1-1 0,1 1 0,0 0 0,-1 0 0,1-1 0,0 1-1,0 0 1,-1-1 0,1 1 0,0-1 0,0 1 0,0-1 0,0 1-1,0-1 1,0 0 0,0 1 0,0-1 0,0 0 0,0 0 0,0 0-1,0 0 1,0 0 0,0 0 0,0 0 0,1 0 0,37-5 252,-19-3-355,-1 0 0,0-2 0,-1 0 1,0-1-1,-1-1 0,0-1 0,20-18 1,-31 30-46,-9 13 232,-12 26 271,10-25-350,5-13-46,-1 1 0,1-1-1,0 1 1,-1 0 0,1-1 0,0 1 0,-1 0 0,1-1-1,0 1 1,0 0 0,0 0 0,0-1 0,0 1 0,0 0 0,0 0-1,0-1 1,0 1 0,0 0 0,0 0 0,0-1 0,0 1-1,1 0 1,-1-1 0,0 1 0,1 0 0,-1-1 0,0 1 0,1 0-1,-1-1 1,1 1 0,-1-1 0,1 1 0,-1-1 0,1 1-1,-1-1 1,1 1 0,0-1 0,-1 1 0,1-1 0,-1 0 0,1 1-1,0-1 1,0 0 0,-1 0 0,1 0 0,0 1 0,-1-1-1,1 0 1,0 0 0,1 0 0,1 0-764,1-1 1,-1 1-1,1 0 0,-1-1 1,0 0-1,1 0 1,-1 0-1,0 0 0,0 0 1,6-4-1,11-11-7293</inkml:trace>
</inkml:ink>
</file>

<file path=ppt/ink/ink2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2.867"/>
    </inkml:context>
    <inkml:brush xml:id="br0">
      <inkml:brushProperty name="width" value="0.025" units="cm"/>
      <inkml:brushProperty name="height" value="0.025" units="cm"/>
    </inkml:brush>
  </inkml:definitions>
  <inkml:trace contextRef="#ctx0" brushRef="#br0">86 3 15951,'0'0'5888,"-10"3"-3443,7-3-2175,-37 11 1580,38-11-1707,0 1 0,0 0 1,0 0-1,0 0 0,1 0 0,-1 0 0,0 0 0,0 0 0,0 0 0,1 1 0,-1-1 0,1 1 0,-1-1 0,1 1 0,0 0 0,-1-1 0,1 1 0,0 0 0,-1 2 0,2-3-141,0-1-1,1 1 1,-1-1 0,0 1-1,0-1 1,1 1 0,-1-1 0,0 1-1,0-1 1,1 0 0,-1 1-1,0-1 1,1 1 0,-1-1-1,1 0 1,-1 1 0,1-1 0,-1 0-1,1 1 1,-1-1 0,1 0-1,-1 0 1,1 0 0,-1 1-1,1-1 1,-1 0 0,1 0 0,-1 0-1,1 0 1,-1 0 0,1 0-1,-1 0 1,1 0 0,-1 0-1,2 0 1,27 0 68,-23 0-84,176-15-1763,-153 25 2807,-15-11-1025,1-1 0,-1 0-1,1-1 1,-1-1 0,23-9 0,-24 8-782,-1 1 0,1 0 0,0 0 0,0 2 0,0-1 0,1 2 0,16-1 0,-29 3 765,-1-1 0,1 1 0,-1-1-1,1 1 1,-1 0 0,0-1 0,1 1 0,-1 0 0,1-1 0,-1 1 0,0 0-1,0-1 1,1 1 0,-1 0 0,0-1 0,0 1 0,0 0 0,0 0 0,0-1-1,0 1 1,0 0 0,0 0 0,0-1 0,0 1 0,0 0 0,-1-1-1,1 1 1,0 0 0,-1 0 0,-5 24 632,3-19-522,-4 20 681,7-25-766,0-1 0,1 1-1,-1 0 1,0-1 0,0 1-1,0-1 1,1 1 0,-1 0-1,0-1 1,0 1 0,1-1-1,-1 1 1,0-1 0,1 1 0,-1-1-1,1 1 1,-1-1 0,1 0-1,-1 1 1,1-1 0,-1 1-1,1-1 1,-1 0 0,1 0-1,-1 1 1,1-1 0,0 0 0,-1 0-1,1 0 1,0 0 0,-1 1-1,1-1 1,-1 0 0,1 0-1,0 0 1,-1 0 0,1-1-1,1 1 1,9 0-208,0-1 0,0 0 0,0-1 1,20-5-1,40-24-8750,-43 14 1963</inkml:trace>
</inkml:ink>
</file>

<file path=ppt/ink/ink2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3.193"/>
    </inkml:context>
    <inkml:brush xml:id="br0">
      <inkml:brushProperty name="width" value="0.025" units="cm"/>
      <inkml:brushProperty name="height" value="0.025" units="cm"/>
    </inkml:brush>
  </inkml:definitions>
  <inkml:trace contextRef="#ctx0" brushRef="#br0">1 0 9993,'0'0'16395,"0"7"-16118,0-6-269,0 1-1,-1-1 1,1 0-1,0 1 1,0-1 0,0 0-1,1 0 1,-1 1-1,0-1 1,0 0-1,1 1 1,-1-1-1,1 0 1,-1 0 0,1 0-1,-1 0 1,1 1-1,0-1 1,0 0-1,-1 0 1,1 0-1,0 0 1,1 1 0,2-1-394,0 0 1,1 0-1,-1 0 0,0-1 1,0 1-1,1-1 1,-1 0-1,5 0 1,-8 1 333,0 0 0,0 0 0,0 1 0,-1-1 0,1 0 0,0 1 0,-1-1 0,1 1 0,-1-1 0,0 1 0,1-1 0,-1 1 0,0-1 0,0 1 0,0-1 0,0 1 0,0-1 0,-1 3 0,0 35 1946,1-38-1823,0 0-96,0 0 0,0-1 0,0 1 1,0 0-1,0-1 0,0 1 0,0 0 1,0 0-1,0-1 0,0 1 0,0 0 1,1-1-1,-1 1 0,0 0 0,0-1 1,1 1-1,-1 0 0,0-1 0,1 1 1,-1-1-1,1 1 0,-1 0 0,1-1 1,-1 1-1,1-1 0,-1 0 0,1 1 1,-1-1-1,1 1 0,0-1 0,-1 0 1,1 1-1,0-1 0,-1 0 0,1 0 1,0 0-1,-1 1 0,1-1 0,0 0 1,0 0-1,-1 0 0,1 0 0,0 0 1,0 0-1,1-1-470,-1 1 1,0 0-1,0-1 0,0 1 0,0-1 1,0 1-1,1-1 0,-1 0 1,0 1-1,0-1 0,0 0 1,-1 0-1,1 0 0,0 0 0,0 0 1,1-2-1,4-5-5174</inkml:trace>
</inkml:ink>
</file>

<file path=ppt/ink/ink2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3.537"/>
    </inkml:context>
    <inkml:brush xml:id="br0">
      <inkml:brushProperty name="width" value="0.025" units="cm"/>
      <inkml:brushProperty name="height" value="0.025" units="cm"/>
    </inkml:brush>
  </inkml:definitions>
  <inkml:trace contextRef="#ctx0" brushRef="#br0">0 4 17040,'0'0'10058,"30"-3"-32608</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1.880"/>
    </inkml:context>
    <inkml:brush xml:id="br0">
      <inkml:brushProperty name="width" value="0.025" units="cm"/>
      <inkml:brushProperty name="height" value="0.025" units="cm"/>
    </inkml:brush>
  </inkml:definitions>
  <inkml:trace contextRef="#ctx0" brushRef="#br0">13 288 13933,'-1'10'5050,"-2"15"-3134,0-9-1056,0 0-1,2-1 1,0 1-1,0 0 1,2 0 0,1 15-1,-1-30-852,-1 0 0,0 0 1,0-1-1,1 1 0,-1 0 0,0-1 0,1 1 0,-1 0 0,1-1 1,-1 1-1,1-1 0,-1 1 0,1-1 0,-1 1 0,1-1 1,0 1-1,-1-1 0,1 1 0,0-1 0,-1 0 0,1 1 0,0-1 1,-1 0-1,1 0 0,0 0 0,0 1 0,-1-1 0,1 0 0,0 0 1,0 0-1,-1 0 0,1 0 0,0 0 0,0 0 0,-1-1 0,1 1 1,0 0-1,0 0 0,-1-1 0,1 1 0,0 0 0,0-1 0,2 0 4,0-1 0,-1 1 0,1-1 0,-1 1 0,1-1 0,-1 0 0,0 0 0,1 0 0,2-4 0,6-12 102,-1 0 0,-1-1 0,0 0 0,-1-1 0,-1 1 0,-1-1 1,-1-1-1,3-21 0,-2 3 222,-3-1 0,-1 0 1,-3-50-1,-8 62-209,0 22-9,1 19 62,3 13 90,1-1 1,2 1 0,0 0-1,2 0 1,5 44-1,-4-63-216,0 0-1,0 1 0,1-1 1,0 0-1,0 0 1,1 0-1,0-1 0,0 1 1,1 0-1,5 7 1,-7-11-194,0-1 0,1 1 0,-1-1 1,0 0-1,1 0 0,-1 0 0,1 0 1,0 0-1,-1-1 0,1 1 0,4 1 1,-4-2-282,0-1 0,-1 1 0,1-1 0,0 0 0,-1 1 0,1-1 0,0 0 0,-1-1 0,1 1 0,0 0 1,-1-1-1,1 1 0,-1-1 0,1 0 0,3-2 0,11-11-7372,-1-5-4853</inkml:trace>
</inkml:ink>
</file>

<file path=ppt/ink/ink2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3.911"/>
    </inkml:context>
    <inkml:brush xml:id="br0">
      <inkml:brushProperty name="width" value="0.025" units="cm"/>
      <inkml:brushProperty name="height" value="0.025" units="cm"/>
    </inkml:brush>
  </inkml:definitions>
  <inkml:trace contextRef="#ctx0" brushRef="#br0">178 50 17264,'0'0'5478,"-7"-9"-3327,4 5-1963,-1 0 0,0 1 0,0-1 0,0 1 0,0-1 0,0 1 0,0 1 0,-1-1 0,0 1 0,-6-3 0,8 4-136,0 0 1,-1 0 0,1 1-1,0 0 1,0 0-1,-1 0 1,1 0 0,0 0-1,0 0 1,-1 1-1,1 0 1,0-1 0,0 1-1,0 1 1,0-1-1,0 0 1,0 1 0,0-1-1,0 1 1,1 0-1,-1 0 1,-3 3 0,-27 33 477,32-36-509,-1 0 0,1 0 0,0 0 0,0 0 0,0 0 0,0 0 0,0 0 0,0 0 0,1 1 0,-1-1 0,1 0 0,0 1 0,0-1 0,-1 0 0,1 1 0,1-1 0,-1 0 0,0 1 0,1 2 0,0-4-10,0 0-1,1 0 1,-1 0 0,0 0-1,1 0 1,-1 0 0,0 0-1,1 0 1,-1 0 0,1-1-1,0 1 1,-1-1 0,1 1-1,-1-1 1,1 0 0,0 1-1,-1-1 1,1 0 0,0 0-1,-1 0 1,1 0 0,0-1-1,-1 1 1,3-1 0,40-8 165,-6-13-332,-32 18 99,-1 0 0,1 1 0,0-1 0,1 1-1,-1 0 1,0 1 0,1-1 0,0 1 0,-1 1-1,8-2 1,-12 10 190,-1 0 0,0 0 0,-1 0 0,0 0 0,-1 12 0,1-17-45,0 0-48,0 0-1,0 0 1,0 0-1,0 0 0,0 0 1,0 0-1,0 0 0,0 0 1,1 0-1,-1 0 1,1 0-1,0 0 0,-1 0 1,1-1-1,0 1 1,2 3-1,-1-4-19,0 0 0,1 0-1,-1 0 1,0 0 0,0 0 0,0-1-1,1 1 1,-1-1 0,0 1 0,1-1 0,-1 0-1,1 0 1,-1 0 0,3-1 0,10 0-173,0-1 0,0 0 0,0-2 1,0 1-1,-1-2 0,1 0 0,-1-1 1,0 0-1,-1-1 0,1-1 0,-2 0 1,22-17-1,-35 26 25,1-1 0,0 1 0,0-1 0,-1 1 0,1-1 0,0 1 0,0-1 0,0 1 1,0-1-1,0 1 0,0 0 0,0-1 0,0 1 0,0-1 0,0 1 0,0-1 0,0 1 0,0-1 0,0 1 1,1 0-1,-1-1 0,0 1 0,0-1 0,1 1 0,-1-1 0,0 1 0,0-1 0,1 0 0,-1 1 0,1-1 1,-1 1-1,0-1 0,1 0 0,0 1 0,19 13-5885,-5-13 1539,0-1-1200</inkml:trace>
</inkml:ink>
</file>

<file path=ppt/ink/ink2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4.301"/>
    </inkml:context>
    <inkml:brush xml:id="br0">
      <inkml:brushProperty name="width" value="0.025" units="cm"/>
      <inkml:brushProperty name="height" value="0.025" units="cm"/>
    </inkml:brush>
  </inkml:definitions>
  <inkml:trace contextRef="#ctx0" brushRef="#br0">27 165 10410,'0'0'15727,"-5"6"-15508,-14 21-123,18-27-94,1 0 0,0 1 1,0-1-1,0 0 1,-1 1-1,1-1 0,0 0 1,0 1-1,0-1 1,0 0-1,0 1 0,0-1 1,0 0-1,0 1 1,0-1-1,0 1 0,0-1 1,0 0-1,0 1 1,0-1-1,0 0 1,0 1-1,0-1 0,0 1 1,0-1-1,0 0 1,1 1-1,-1-1 0,0 0 1,0 1-1,0-1 1,1 0-1,-1 0 0,0 1 1,0-1-1,1 0 1,0 1-1,17 4-234,19-5-871,-30-2 934,1 0 0,-1 0 0,0-1 0,0 0 0,0 0 0,0 0 0,-1-1 0,1 0 0,-1-1 0,0 1 0,0-1 0,0 0 0,8-11 0,8-10 856,32-49 1,-43 59-279,-7 9-159,-2 5-58,-1 0 0,1 0 0,-1 1 1,0-1-1,0 0 0,0-1 1,0 1-1,0 0 0,0 0 0,-1 0 1,1-1-1,0-2 0,-16 14 588,10-3-648,1 0 0,0 0 0,1 1 1,-1-1-1,1 1 0,1-1 0,-1 1 1,1 0-1,0 0 0,1 0 0,-1 1 1,1-1-1,1 0 0,-1 0 0,2 1 0,-1-1 1,1 0-1,0 1 0,0-1 0,1 0 1,4 12-1,-4-14-161,0 0 0,1 0 0,-1 0 0,1-1-1,0 1 1,1-1 0,-1 1 0,1-1 0,0-1 0,0 1 0,0 0 0,8 4 0,-7-5-323,0 0 1,1-1 0,-1 0 0,0 0-1,1 0 1,0-1 0,-1 0 0,1 0 0,0 0-1,0-1 1,0 1 0,-1-2 0,10 0-1,8-6-7319,-5-8-6678</inkml:trace>
</inkml:ink>
</file>

<file path=ppt/ink/ink2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4.756"/>
    </inkml:context>
    <inkml:brush xml:id="br0">
      <inkml:brushProperty name="width" value="0.025" units="cm"/>
      <inkml:brushProperty name="height" value="0.025" units="cm"/>
    </inkml:brush>
  </inkml:definitions>
  <inkml:trace contextRef="#ctx0" brushRef="#br0">158 90 15951,'-50'6'1690,"-49"10"1414,91-13-2478,8 0-265,18 0-170,33 0-83,1293-17 3489,-1008 10-4060,728-31 245,-438 11 1434,-529 19-2054,-96 5 796,-1 0 0,0 0-1,0 0 1,0 0 0,1 0-1,-1 0 1,0 1 0,0-1 0,0 0-1,1 0 1,-1 0 0,0 0-1,0 0 1,1 0 0,-1 0 0,0-1-1,0 1 1,0 0 0,1 0-1,-1 0 1,0 0 0,0 0-1,0 0 1,1 0 0,-1 0 0,0 0-1,0-1 1,0 1 0,0 0-1,1 0 1,-1 0 0,0 0-1,0-1 1,0 1 0,0 0 0,0 0-1,0 0 1,1-1 0,-1 1-1,0 0 1,0 0 0,0 0-1,0-1 1,0 1 0,0 0 0,0 0-1,0-1 1,0 1 0,0 0-1,-12-8-1606,-21-3-2963,-19-6-8782</inkml:trace>
</inkml:ink>
</file>

<file path=ppt/ink/ink2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5.517"/>
    </inkml:context>
    <inkml:brush xml:id="br0">
      <inkml:brushProperty name="width" value="0.025" units="cm"/>
      <inkml:brushProperty name="height" value="0.025" units="cm"/>
    </inkml:brush>
  </inkml:definitions>
  <inkml:trace contextRef="#ctx0" brushRef="#br0">181 30 5669,'0'0'20137,"-9"-7"-19459,8 5-627,-1 0 0,0 0 0,-1 0 1,1 0-1,0 1 0,0-1 0,-1 1 0,1-1 1,-1 1-1,1 0 0,-1 0 0,0 0 1,1 0-1,-1 1 0,0-1 0,0 1 0,0 0 1,1-1-1,-1 1 0,0 1 0,0-1 1,0 0-1,1 1 0,-1-1 0,0 1 0,1 0 1,-1 0-1,0 0 0,1 0 0,-1 0 1,1 0-1,-1 1 0,1 0 0,0-1 0,0 1 1,-3 3-1,-3 1 76,1 1 0,0 1 1,0-1-1,1 1 0,0 0 0,0 0 0,-7 16 1,10-18-93,1-1 0,-1 1 0,1 0 0,0 0 1,1 0-1,0 0 0,0 0 0,0 0 1,0 0-1,1 1 0,0-1 0,1 0 0,1 10 1,-1-14-22,0 0 1,1 0 0,-1-1 0,0 1-1,1-1 1,0 1 0,-1-1 0,1 1-1,0-1 1,-1 0 0,1 0 0,0 0-1,0 0 1,0 0 0,0-1 0,0 1-1,0 0 1,0-1 0,1 0 0,-1 1-1,0-1 1,0 0 0,0 0-1,0 0 1,3-1 0,56-3 509,-54 2-487,0 0-1,0 0 1,0 0-1,-1-1 1,0 0 0,1-1-1,8-5 1,-13 7-13,1 0 0,-1 1 0,1-1 0,-1 0 0,0-1 0,0 1 0,0 0 0,0-1 0,-1 1 0,1-1 0,-1 1 1,1-1-1,-1 0 0,0 0 0,0 0 0,0 1 0,-1-1 0,1 0 0,0-6 0,-1 9-27,0 0-1,0-1 1,-1 1-1,1 0 1,0-1-1,0 1 1,-1 0-1,1-1 1,0 1-1,-1 0 1,1-1-1,0 1 1,-1 0-1,1 0 1,0 0-1,-1-1 1,1 1-1,0 0 1,-1 0-1,1 0 1,-1 0-1,1 0 1,0 0-1,-1 0 1,1 0-1,-1 0 0,1 0 1,0 0-1,-1 0 1,1 0-1,-1 0 1,1 0-1,0 0 1,-1 0-1,1 0 1,-1 0-1,1 1 1,0-1-1,-1 0 1,1 0-1,0 1 1,-1-1-1,1 0 1,0 0-1,0 1 1,-1-1-1,1 0 1,-1 1-1,-17 13-139,17-14 143,0 1-1,0 0 0,1-1 1,-1 1-1,0 0 0,1-1 1,-1 1-1,1 0 0,-1 0 1,1 0-1,0-1 0,-1 1 1,1 0-1,0 0 0,-1 0 0,1 0 1,0 0-1,0 0 0,0 0 1,0 0-1,0 0 0,0 0 1,0 0-1,0-1 0,0 1 1,0 0-1,0 0 0,1 0 1,-1 0-1,0 0 0,1 0 1,-1 0-1,1-1 0,-1 1 1,1 0-1,-1 0 0,1 0 1,0-1-1,-1 1 0,1 0 1,0-1-1,-1 1 0,1-1 1,0 1-1,0-1 0,0 1 1,-1-1-1,1 0 0,0 1 1,0-1-1,0 0 0,1 1 1,9 1-241,-1-1 1,1 0-1,0-1 1,13-1-1,23 3-6587,-46-2 6376,0 1-1,0-1 1,0 0-1,0 1 1,-1 0-1,1-1 1,0 1 0,0-1-1,0 1 1,-1 0-1,1 0 1,0-1-1,-1 1 1,1 0 0,-1 0-1,1 0 1,-1 0-1,1 0 1,-1 0-1,0 0 1,1 0 0,-1 0-1,0 1 1,1 4-3712</inkml:trace>
</inkml:ink>
</file>

<file path=ppt/ink/ink2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5.844"/>
    </inkml:context>
    <inkml:brush xml:id="br0">
      <inkml:brushProperty name="width" value="0.025" units="cm"/>
      <inkml:brushProperty name="height" value="0.025" units="cm"/>
    </inkml:brush>
  </inkml:definitions>
  <inkml:trace contextRef="#ctx0" brushRef="#br0">1 0 12172,'0'0'7495,"2"61"-6727,-2-34-191,0-1-353,-3 1-96,3-3-128,0-6-1601,0-6-1154,3-3-1537</inkml:trace>
</inkml:ink>
</file>

<file path=ppt/ink/ink2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6.176"/>
    </inkml:context>
    <inkml:brush xml:id="br0">
      <inkml:brushProperty name="width" value="0.025" units="cm"/>
      <inkml:brushProperty name="height" value="0.025" units="cm"/>
    </inkml:brush>
  </inkml:definitions>
  <inkml:trace contextRef="#ctx0" brushRef="#br0">0 25 4612,'0'0'14473,"11"-4"-13987,11-2-371,0 1 1,1 1 0,0 1 0,-1 1 0,38 2 0,-43 0-128,0 1 0,0 1 0,0 1 0,0 0 0,-1 1 0,1 1 0,-1 0 0,30 15 0,-44-19 66,0 0 1,1 0 0,-1 1 0,0-1-1,0 1 1,0-1 0,0 1 0,-1 0-1,1-1 1,0 1 0,-1 0 0,1 0-1,-1 0 1,0 0 0,1 0 0,-1 1-1,0-1 1,0 0 0,-1 1-1,1-1 1,0 0 0,-1 1 0,0-1-1,1 1 1,-1-1 0,0 5 0,-1-3 203,0-1 1,-1 0 0,1 1-1,-1-1 1,0 0 0,1 0-1,-1 0 1,-1 0 0,1 0-1,0 0 1,-1 0 0,1-1-1,-1 1 1,0-1 0,0 0-1,0 0 1,-5 3 0,-8 4 433,-1-1 0,1-1 0,-2 0 0,1-1-1,0-1 1,-28 5 0,18-6-1950,-50 0 0,84-6-4966,6-5 1799,-3 1 778,16-5-3918</inkml:trace>
</inkml:ink>
</file>

<file path=ppt/ink/ink2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6.522"/>
    </inkml:context>
    <inkml:brush xml:id="br0">
      <inkml:brushProperty name="width" value="0.025" units="cm"/>
      <inkml:brushProperty name="height" value="0.025" units="cm"/>
    </inkml:brush>
  </inkml:definitions>
  <inkml:trace contextRef="#ctx0" brushRef="#br0">198 28 20788,'0'0'7206,"-39"63"-5668,25-31-417,3 2-352,3-3-481,5-3-192,3-3-32,0-5-224,0-2-897,6-4-705,1-5-1056,-4-6-642</inkml:trace>
  <inkml:trace contextRef="#ctx0" brushRef="#br0" timeOffset="1">1 15 11275,'0'0'11429,"8"-3"-10505,3 0-693,0 0 0,1 1 0,-1 1 0,1 0 0,-1 0 0,1 1 0,-1 0 0,1 1 0,-1 1 0,22 5 0,-6-2 35,-17-3-172,0-1 1,1 2-1,-1-1 1,-1 1-1,1 1 0,0 0 1,-1 0-1,18 11 0,-27-15-32,1 1 0,-1-1-1,1 1 1,-1-1 0,0 1-1,1-1 1,-1 1 0,1-1-1,-1 1 1,0-1-1,0 1 1,1 0 0,-1-1-1,0 1 1,0-1 0,0 1-1,0 0 1,1-1-1,-1 1 1,0 0 0,0-1-1,0 1 1,0 0 0,-1-1-1,1 1 1,0 0-1,0-1 1,0 1 0,0-1-1,-1 1 1,1 0 0,0-1-1,-1 2 1,-23 17 1113,-30 4-399,48-21-1487,-26 6 1984,21-7-4044,3-3-3983</inkml:trace>
</inkml:ink>
</file>

<file path=ppt/ink/ink2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7.069"/>
    </inkml:context>
    <inkml:brush xml:id="br0">
      <inkml:brushProperty name="width" value="0.025" units="cm"/>
      <inkml:brushProperty name="height" value="0.025" units="cm"/>
    </inkml:brush>
  </inkml:definitions>
  <inkml:trace contextRef="#ctx0" brushRef="#br0">82 1 19667,'0'0'6587,"-6"8"-4553,4-6-1917,-47 69 2846,45-67-2871,2 1 0,-1 0 0,0 0 1,1 0-1,0 1 0,0-1 0,0 1 0,1-1 1,0 1-1,0-1 0,1 1 0,-1 0 1,1-1-1,1 11 0,-1-15-94,1 0 0,-1 0 0,1 0 0,-1-1 0,1 1 0,-1 0 0,1 0 0,-1-1 0,1 1 0,0 0 0,-1-1 0,1 1 0,0-1 0,0 1 0,-1-1 0,1 1 0,0-1 0,0 0 0,0 1 0,0-1 0,-1 0 0,1 0 0,0 1 0,0-1 0,0 0 0,0 0 0,0 0 0,0 0 0,0 0 0,0 0 0,-1 0 0,1-1 0,0 1 0,0 0 0,0 0 0,0-1 0,0 1 0,-1-1 0,3 0 0,-1 0-72,1 0 1,0-1 0,0 1-1,-1-1 1,1 1-1,-1-1 1,1 0 0,-1 0-1,0 0 1,0 0-1,3-4 1,-2-1-138,0 1-1,-1-1 1,0 0-1,0 0 1,-1 0-1,1-1 1,-2 1-1,1 0 1,-1 0-1,0-1 1,0 1-1,-3-12 1,4 33-444,-1-13 650,-1 0 0,1 0 0,0 0 0,0 0 0,0 0 0,0-1 0,0 1-1,0 0 1,0 0 0,1 0 0,-1 0 0,0 0 0,0 0 0,1 0 0,-1-1 0,0 1-1,1 0 1,-1 0 0,1-1 0,-1 1 0,1 0 0,-1 0 0,1-1 0,0 1 0,-1 0-1,1-1 1,0 1 0,-1-1 0,1 1 0,0-1 0,0 0 0,0 1 0,-1-1-1,1 0 1,0 1 0,0-1 0,1 0 0,7 3-68,0-1 0,0 0 0,0-1 0,0 0-1,0 0 1,0-1 0,0 0 0,0-1 0,0 0 0,0 0 0,0-1 0,0 0 0,0 0-1,0-1 1,-1-1 0,1 1 0,-1-1 0,0-1 0,0 1 0,-1-2 0,1 1 0,8-9-1,-11 9 99,-3 4-4,0-1 1,0 0-1,0 0 0,-1 1 0,1-1 0,0-1 0,-1 1 0,0 0 0,1 0 1,-1 0-1,0-1 0,0 1 0,0-1 0,0 1 0,0-3 0,-2 4 43,-1 1-1,1 0 0,0-1 0,0 1 1,0 0-1,-1 0 0,1 0 0,0 0 0,0 0 1,-1 0-1,1 0 0,0 0 0,0 1 0,0-1 1,-1 0-1,1 1 0,0-1 0,-2 2 1,-6 3 151,0 1 0,0 1 1,1-1-1,0 1 1,0 1-1,0-1 1,-7 11-1,10-12-46,0 1 1,0-1-1,1 1 1,0 0-1,0 0 1,0 0-1,1 0 1,0 1-1,1-1 1,-3 13-1,5-19-161,0 0-1,0 1 1,0-1-1,0 0 1,0 0-1,0 0 1,1 0-1,-1 1 1,0-1-1,1 0 1,-1 0-1,1 0 1,-1 0-1,1 0 1,-1 0 0,1 0-1,0 0 1,-1 0-1,1 0 1,0-1-1,0 1 1,0 0-1,0 0 1,0-1-1,1 2 1,2 0-82,0-1 0,-1 1 0,1-1 0,0 0 1,0 0-1,0 0 0,8 0 0,3 0-1225,0-2 1,1 1-1,18-5 1,-1-5-3405,-1-5-2061</inkml:trace>
</inkml:ink>
</file>

<file path=ppt/ink/ink2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47.647"/>
    </inkml:context>
    <inkml:brush xml:id="br0">
      <inkml:brushProperty name="width" value="0.025" units="cm"/>
      <inkml:brushProperty name="height" value="0.025" units="cm"/>
    </inkml:brush>
  </inkml:definitions>
  <inkml:trace contextRef="#ctx0" brushRef="#br0">174 161 19250,'-11'0'3129,"-4"1"-2285,0 0 0,0 1 0,1 0 0,-18 6 0,28-7-740,1 0 0,-1 0-1,1 0 1,-1 0 0,1 0-1,-1 1 1,1 0 0,0-1-1,0 1 1,0 0 0,0 1-1,0-1 1,0 0 0,0 1-1,1 0 1,-1 0 0,1-1-1,0 1 1,0 1 0,0-1-1,0 0 1,1 0 0,-1 1-1,1-1 1,0 1 0,-1 4-1,2-7-125,1 0 0,-1 0-1,1 1 1,-1-1-1,1 0 1,0 0 0,0 0-1,-1 0 1,1 0-1,0 0 1,0 0-1,0 0 1,0 0 0,0 0-1,0 0 1,1-1-1,-1 1 1,0 0-1,0-1 1,0 1 0,1-1-1,-1 1 1,0-1-1,1 0 1,-1 1-1,0-1 1,1 0 0,-1 0-1,0 0 1,1 0-1,2-1 1,51 0-1140,-50 1 938,3-1-165,0 0 0,-1 0 0,1-1-1,-1 0 1,1-1 0,-1 0 0,0 0 0,1 0-1,-2-1 1,1 0 0,0-1 0,-1 1 0,0-1-1,0 0 1,0-1 0,-1 1 0,1-1 0,-1 0-1,-1-1 1,8-11 0,-38 55 2092,23-30-1241,1-1 0,-1 0-1,2 1 1,-1 0 0,1 0 0,-1 9-1,2-14-405,0-1 1,0 0-1,0 1 0,0-1 0,0 1 0,1-1 0,-1 0 0,0 1 0,1-1 1,-1 0-1,1 0 0,0 1 0,-1-1 0,1 0 0,0 0 0,0 0 0,-1 0 1,1 0-1,0 0 0,0 0 0,0 0 0,1 0 0,-1 0 0,0 0 0,0-1 1,0 1-1,1 0 0,-1-1 0,0 1 0,0-1 0,1 0 0,-1 1 0,0-1 1,1 0-1,-1 0 0,1 0 0,1 0 0,10 0-64,0-1-1,-1-1 1,1 0-1,-1-1 1,1 0-1,-1 0 1,0-2-1,0 1 1,-1-2-1,1 1 1,-1-2-1,-1 1 1,1-2-1,-1 1 1,12-12-1,-8 6-30,0 0 0,0-2-1,-1 1 1,-1-2 0,0 1 0,-2-2-1,0 1 1,0-2 0,9-25 0,-18 42 72,0 0 0,-1-1 1,1 1-1,-1 0 0,1 0 1,-1-1-1,0 1 1,1 0-1,-1-1 0,0 1 1,0 0-1,0-1 0,0 1 1,0-1-1,0 1 1,-1 0-1,1-1 0,0 1 1,-1 0-1,1-1 0,-2-1 1,2 3-18,-1-1 1,0 1-1,0-1 1,0 1 0,0 0-1,0-1 1,0 1-1,0 0 1,1 0-1,-1 0 1,0 0-1,0 0 1,0 0 0,0 0-1,0 0 1,0 0-1,0 0 1,0 0-1,0 1 1,0-1-1,0 0 1,-1 1 0,-4 2 53,0 0 1,0 0 0,1 0 0,-1 0 0,1 1 0,0 0-1,-8 8 1,6-4 184,1 0 0,0 0 0,1 1 0,0 0 0,0 0 0,1 0 0,0 1 0,1-1 0,0 1-1,1 0 1,0 0 0,0 0 0,1 0 0,0 0 0,1 17 0,1-21-323,-1-1 1,1 1-1,0 0 1,1-1-1,-1 0 0,1 1 1,0-1-1,1 0 0,-1 0 1,1 0-1,0 0 0,0 0 1,1-1-1,-1 1 1,1-1-1,0 0 0,0 0 1,0-1-1,1 1 0,-1-1 1,1 0-1,0 0 1,0 0-1,0-1 0,0 1 1,0-1-1,1-1 0,-1 1 1,6 0-1,37 4-4736,4-5-4667</inkml:trace>
</inkml:ink>
</file>

<file path=ppt/ink/ink2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9.683"/>
    </inkml:context>
    <inkml:brush xml:id="br0">
      <inkml:brushProperty name="width" value="0.025" units="cm"/>
      <inkml:brushProperty name="height" value="0.025" units="cm"/>
    </inkml:brush>
  </inkml:definitions>
  <inkml:trace contextRef="#ctx0" brushRef="#br0">211 320 4420,'-211'-84'12070,"230"82"-8953,-4-1-3170,630-76 2256,-393 42-1870,-64 14-296,248-43-939,-416 60-28,-20 6 850,0 0 1,0 0-1,1 0 0,-1 0 1,0 0-1,0 0 1,1 0-1,-1 0 1,0 0-1,0 0 0,1 0 1,-1 0-1,0-1 1,0 1-1,1 0 1,-1 0-1,0 0 0,0 0 1,0-1-1,1 1 1,-1 0-1,0 0 1,0 0-1,0-1 0,0 1 1,0 0-1,0 0 1,1-1-1,-1 1 0,0 0 1,0 0-1,0-1 1,0 1-1,0 0 1,0 0-1,0-1 0,0 1 1,0 0-1,0 0 1,0-1-1,0 1 1,0 0-1,0 0 0,0-1 1,0 1-1,0 0 1,-1 0-1,1-1 0,0 1 1,0 0-1,0 0 1,0-1-1,0 1 1,-1 0-1,1 0 0,0-1 1,-19-8-6039</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5.449"/>
    </inkml:context>
    <inkml:brush xml:id="br0">
      <inkml:brushProperty name="width" value="0.025" units="cm"/>
      <inkml:brushProperty name="height" value="0.025" units="cm"/>
    </inkml:brush>
  </inkml:definitions>
  <inkml:trace contextRef="#ctx0" brushRef="#br0">121 1 14990,'-6'11'3134,"-10"20"-1149,-44 87 3936,52-100-4986,1 1 1,1 0-1,0 0 0,-5 33 0,11-50-895,-1 0 0,1 0 0,0 0-1,0 0 1,0-1 0,0 1 0,0 0-1,1 0 1,-1 0 0,0 0 0,1-1 0,0 1-1,-1 0 1,1 0 0,0-1 0,0 1-1,1 2 1,-1-3-25,0-1 0,0 1 0,0 0 1,0-1-1,0 1 0,0-1 0,0 1 0,0-1 0,0 1 0,0-1 0,1 0 0,-1 1 1,0-1-1,0 0 0,0 0 0,0 0 0,1 0 0,-1 0 0,0 0 0,2-1 0,2 0 22,1-1 1,0 0-1,-1 0 0,1 0 0,-1-1 0,1 1 0,-1-2 0,0 1 0,6-5 0,11-13 66,-1-1 1,-1-1-1,-1-1 0,32-50 0,10-14 38,-61 87-143,0 1 0,1-1-1,-1 0 1,0 1 0,0-1 0,0 1-1,1-1 1,-1 1 0,0-1 0,1 1 0,-1 0-1,0-1 1,1 1 0,-1-1 0,1 1-1,-1 0 1,1-1 0,-1 1 0,1 0 0,-1-1-1,1 1 1,-1 0 0,1 0 0,-1 0-1,1-1 1,-1 1 0,1 0 0,-1 0-1,1 0 1,0 0 0,-1 0 0,1 0 0,-1 0-1,1 0 1,-1 0 0,1 0 0,-1 1-1,2-1 1,2 24-185,-12 37-46,0-30 291,3-13-60,1 0 1,0 1 0,-1 32 0,5-50-76,0 1-1,1-1 1,-1 1-1,0-1 1,1 1-1,-1-1 1,1 0 0,-1 1-1,1-1 1,-1 0-1,1 1 1,0-1-1,0 0 1,0 0-1,0 0 1,0 0-1,0 0 1,0 0-1,0 0 1,0 0-1,0 0 1,0 0 0,1-1-1,-1 1 1,0 0-1,1-1 1,-1 1-1,0-1 1,1 1-1,-1-1 1,1 0-1,-1 0 1,1 0-1,-1 1 1,1-2-1,-1 1 1,1 0 0,-1 0-1,0 0 1,1-1-1,-1 1 1,3-1-1,4-1-528,0 1 0,0-2-1,0 1 1,0-1 0,0 0-1,11-6 1,1-5-1007,0 0 1,-1-1-1,-1-1 1,26-28-1,-34 33 1163,-1-1-1,0 1 0,0-2 1,-1 1-1,-1-1 1,0 0-1,-1-1 1,7-23-1,-12 36 655,-1 1-1,0-1 1,1 0-1,-1 1 1,0-1-1,0 1 1,0-1 0,1 0-1,-1 1 1,0-1-1,0 0 1,0 1 0,0-1-1,0 0 1,0 1-1,0-1 1,0 0 0,0 1-1,0-1 1,-1 0-1,1 1 1,0-1 0,0 0-1,-1 1 1,1-1-1,0 1 1,-1-1-1,1 1 1,0-1 0,-1 1-1,1-1 1,-1 1-1,1-1 1,-1 1 0,0-1-1,-1 1 40,0 0-1,1 0 1,-1 0-1,0 1 1,1-1-1,-1 0 1,0 1-1,1-1 1,-1 1-1,0 0 1,1 0-1,-1 0 1,-1 1-1,-44 34 2519,46-36-2728,-38 41 2132,37-38-2052,0 0-1,0 0 0,0 0 0,0 1 0,0-1 0,0 0 1,1 1-1,0-1 0,0 1 0,0 0 0,0-1 0,-1 7 0,3-9-110,0-1-1,-1 1 0,1 0 0,-1 0 0,1-1 0,0 1 0,0 0 1,-1-1-1,1 1 0,0-1 0,0 1 0,0-1 0,0 0 0,0 1 1,0-1-1,-1 0 0,1 1 0,0-1 0,0 0 0,0 0 0,0 0 1,0 0-1,0 0 0,0 0 0,2-1 0,38 1 143,-28 0-163,-4 0-10,60 4-637,-64-3 587,-1 0 1,1 0-1,0 0 1,-1 0-1,1 1 0,-1 0 1,0 0-1,1 0 0,-1 0 1,0 1-1,7 5 0,-10-7 115,0 1-1,0-1 1,0 1-1,-1-1 1,1 1-1,0 0 1,-1-1-1,1 1 1,-1 0-1,1-1 1,-1 1-1,0 0 1,0 0-1,0-1 1,0 1-1,0 0 1,0 0-1,0-1 1,0 1-1,-1 0 1,1-1-1,-1 1 1,1 0-1,-1-1 1,0 1-1,0 0 1,0-1-1,0 1 1,0-1-1,0 0 1,0 1-1,0-1 0,0 0 1,-3 2-1,-6 7 530,0 0-1,0-1 0,-14 9 1,20-15-418,-75 51 522,72-50-651,0 0-1,-1-1 1,0 1-1,1-1 0,-1-1 1,0 0-1,0 0 0,-1 0 1,-10 0-1,18-2-56,1 0 0,-1-1 1,1 1-1,-1 0 0,0 0 0,1-1 1,-1 1-1,1 0 0,-1-1 0,1 1 1,-1-1-1,1 1 0,0-1 0,-1 1 1,1-1-1,-1 1 0,1-1 0,0 1 0,-1-1 1,1 1-1,0-1 0,0 1 0,-1-1 1,1 0-1,0 1 0,0-1 0,0 1 1,0-1-1,0 0 0,0 1 0,0-1 1,0 0-1,0 1 0,0-1 0,0 0 0,0 1 1,1-1-1,-1 1 0,0-1 0,0 1 1,1-1-1,-1 0 0,1 0 0,12-31-3636,40-41-5988,-20 27 2318</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2.223"/>
    </inkml:context>
    <inkml:brush xml:id="br0">
      <inkml:brushProperty name="width" value="0.025" units="cm"/>
      <inkml:brushProperty name="height" value="0.025" units="cm"/>
    </inkml:brush>
  </inkml:definitions>
  <inkml:trace contextRef="#ctx0" brushRef="#br0">0 137 18161,'0'0'7954,"10"0"-7473,-6 1-445,0-1 0,-1 1 0,1-1 0,0 0 0,0-1 0,0 1 0,0-1 0,-1 0 0,1 1 0,0-2 0,-1 1 0,1 0 0,-1-1 0,1 0 0,-1 1 0,0-1 0,1-1 0,-1 1 0,0 0 1,0-1-1,-1 0 0,1 1 0,-1-1 0,1 0 0,-1 0 0,0-1 0,0 1 0,0 0 0,0-1 0,-1 1 0,1-1 0,-1 0 0,0 1 0,0-1 0,0-5 0,0 5 309,-1-1 1,1 0-1,-1 0 1,0 0-1,-1 0 0,-1-8 1,2 12-310,0 0 1,0 0-1,0 1 0,0-1 1,-1 0-1,1 0 1,0 0-1,-1 1 0,1-1 1,-1 0-1,1 1 1,-1-1-1,1 0 0,-1 1 1,0-1-1,1 0 1,-1 1-1,1-1 0,-1 1 1,0-1-1,0 1 1,1 0-1,-1-1 0,0 1 1,0 0-1,0-1 1,1 1-1,-1 0 0,0 0 1,0 0-1,0 0 1,0 0-1,1 0 0,-1 0 1,0 0-1,0 0 1,0 0-1,0 0 0,1 1 1,-1-1-1,0 0 1,0 0-1,0 1 0,1-1 1,-1 1-1,0-1 1,1 1-1,-2 0 0,-1 2-24,-1 0 0,1 0 0,0 0-1,0 1 1,0-1 0,1 1 0,-1 0-1,1-1 1,0 1 0,0 1 0,0-1-1,1 0 1,0 0 0,-2 7 0,-12 63 174,14-66-137,0 1-1,1-1 1,0 0 0,0 0-1,0 1 1,1-1-1,4 16 1,-5-23-62,1 0 0,0 1 0,-1-1 0,1 0 0,0 1 0,0-1 0,0 0 0,-1 0 0,1 0 0,0 0 0,1 0 0,-1 0 0,0 0 0,0 0 0,0 0 0,0 0 0,1-1 0,-1 1 0,3 0 0,-1 0-85,0-1 1,-1 0-1,1 1 0,0-1 1,0-1-1,0 1 0,0 0 1,0-1-1,0 0 0,-1 1 1,1-1-1,0 0 1,4-3-1,-2 2-459,0-1-1,0 0 1,0-1 0,-1 1 0,1-1 0,-1 0-1,6-6 1,24-34-8497,-11 7-1799</inkml:trace>
</inkml:ink>
</file>

<file path=ppt/ink/ink3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8:08.222"/>
    </inkml:context>
    <inkml:brush xml:id="br0">
      <inkml:brushProperty name="width" value="0.025" units="cm"/>
      <inkml:brushProperty name="height" value="0.025" units="cm"/>
    </inkml:brush>
  </inkml:definitions>
  <inkml:trace contextRef="#ctx0" brushRef="#br0">2635 544 11115,'2'-93'1416,"1"56"-1312,-2-1 0,-1 1-1,-2-1 1,-2 1 0,-16-69 0,17 98-42,-1-1 0,1 1 0,-2 0 0,1 0 0,-1 1 1,-1-1-1,1 1 0,-1 0 0,0 1 0,-1-1 0,1 1 0,-1 0 1,-1 1-1,1 0 0,-1 0 0,0 0 0,0 1 0,0 1 1,0-1-1,-1 1 0,-10-2 0,-15-3 15,-1 2-1,1 1 1,-1 2 0,-40 1 0,-50 4 7,-1 5 0,-154 30 0,-243 75-117,484-103 64,-113 27-75,-170 64 0,275-82 148,2 2 1,0 2-1,1 2 1,1 2-1,2 2 1,1 2-1,-67 63 1,75-60 134,2 1 0,2 2-1,1 1 1,2 1 0,1 1 0,-21 50-1,34-63-219,0 2-1,2-1 1,1 1-1,1 0 0,1 1 1,2-1-1,1 1 1,1 0-1,1 0 0,6 53 1,-2-66-30,0-1 0,1-1-1,1 1 1,0-1 0,1 1 0,0-1 0,1-1 0,1 0 0,16 22 0,-9-17-9,0-1 1,2 0 0,0-1-1,1-1 1,35 23 0,-13-14 24,1-2-1,0-2 1,2-2 0,0-2 0,87 20 0,-40-18 29,2-5 0,143 3 0,183-33 62,-233-3-37,-2-9-1,-1-8 1,-2-8 0,-2-7-1,244-108 1,-329 118-14,107-67-1,-166 88 301,-2-2 0,0-1 0,-1-2 0,-1 0 0,-2-3 0,30-36 0,-50 55-200,0-1 0,-1 0 1,0 0-1,-1 0 0,0-1 1,-1 0-1,0-1 0,-1 1 0,-1-1 1,0 1-1,0-1 0,-1 0 0,-1 0 1,0-1-1,-1 1 0,0 0 1,-1 0-1,-1 0 0,0 0 0,0 0 1,-2 0-1,1 1 0,-2-1 1,0 1-1,0 0 0,-1 1 0,-9-15 1,-7-4-101,-1 1 1,-2 1 0,0 1-1,-2 2 1,-1 0-1,-1 2 1,-1 1 0,-1 1-1,-1 2 1,0 1 0,-1 2-1,-39-14 1,0 4-363,-2 4-1,0 2 1,-2 4 0,-143-12 0,29 20-2614,-14 7-1991</inkml:trace>
</inkml:ink>
</file>

<file path=ppt/ink/ink3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7.048"/>
    </inkml:context>
    <inkml:brush xml:id="br0">
      <inkml:brushProperty name="width" value="0.025" units="cm"/>
      <inkml:brushProperty name="height" value="0.025" units="cm"/>
    </inkml:brush>
  </inkml:definitions>
  <inkml:trace contextRef="#ctx0" brushRef="#br0">2040 230 9673,'-18'-6'982,"-68"-19"335,-1 4 0,-1 3-1,-169-10 1,-292 24-653,426 10-35,-137 24-1,186-16 74,1 2-1,1 4 0,-77 33 1,128-45-411,1 1 1,1 1 0,0 1-1,0 1 1,1 0-1,-21 20 1,35-28-256,0-1 1,0 1-1,0 1 1,0-1-1,1 0 0,0 1 1,0-1-1,0 1 1,0 0-1,1 0 1,0 0-1,0 1 1,0-1-1,0 0 1,1 1-1,0-1 0,0 1 1,1 0-1,0-1 1,0 1-1,0-1 1,0 1-1,1 0 1,0-1-1,0 1 1,0-1-1,1 0 0,0 1 1,0-1-1,3 5 1,2 1-22,1 0 1,0 0-1,1-1 1,0-1 0,0 1-1,1-1 1,0-1-1,1 0 1,0 0-1,18 8 1,20 10 47,60 22-1,-98-43-54,111 42 64,2-5 0,211 43 0,-242-69 96,1-3 1,0-5-1,0-4 0,137-12 0,-168 1 297,-1-3 0,0-3 0,0-3 0,92-36 0,-116 36-372,-1-1 1,-1-2-1,0-1 1,-2-2-1,0-1 0,-2-2 1,0-1-1,30-34 1,-51 47-79,-1 1-1,0-2 1,-1 1 0,0-1 0,-1-1-1,-1 1 1,0-1 0,8-30-1,-12 35-6,-1 0-1,0 0 1,-1-1-1,0 1 0,-1 0 1,0 0-1,0-1 1,-1 1-1,-1 0 0,0 0 1,0 0-1,-1 0 1,0 0-1,-1 0 0,-6-13 1,1 9-1,-1 0 0,-1 0 1,0 1-1,-1 0 1,0 1-1,-1 0 0,0 1 1,-1 1-1,0 0 0,0 1 1,-29-13-1,6 4 12,-1 3 1,-1 1-1,-76-16 0,40 17 25,-1 3 0,-141 1 0,32 16-1880,0 6-4658,112-8 1971,-16 0-8764</inkml:trace>
</inkml:ink>
</file>

<file path=ppt/ink/ink3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0.504"/>
    </inkml:context>
    <inkml:brush xml:id="br0">
      <inkml:brushProperty name="width" value="0.025" units="cm"/>
      <inkml:brushProperty name="height" value="0.025" units="cm"/>
    </inkml:brush>
  </inkml:definitions>
  <inkml:trace contextRef="#ctx0" brushRef="#br0">2253 213 8168,'-49'-24'2526,"-72"-25"0,43 24-1273,-117-21 0,-268-10 1252,307 43-15,-292 16 0,384 3-2279,0 3 0,1 3 0,-96 30 1,128-31-83,0 1 0,0 1 0,1 2 0,1 1 1,1 1-1,0 1 0,1 2 0,-39 37 1,56-47-54,1 1 0,0 0 0,1 0 1,0 1-1,1 1 0,1-1 0,0 1 0,0 0 1,1 0-1,1 1 0,0-1 0,1 1 1,1 0-1,-2 26 0,4-28-60,0 0-1,1-1 0,0 1 1,1-1-1,0 0 1,0 1-1,2-1 0,-1 0 1,1-1-1,1 1 0,0-1 1,1 1-1,-1-2 1,2 1-1,0-1 0,0 1 1,0-2-1,14 13 1,0-6 49,-1-1 0,2 0 0,0-2 0,0-1 0,1 0 0,1-2 1,-1 0-1,2-2 0,36 7 0,31 1 283,108 3 0,-193-17-334,201 9 433,357-29 0,-418 3-206,-1-7 0,-1-6 0,172-59 0,-147 22 583,-146 55-619,-1-1 1,-1-1 0,0-1-1,37-31 1,-54 40-168,-1 1 0,0 0 0,0-1-1,0 0 1,0 0 0,-1 0 0,0 0 0,0-1 0,0 1 0,-1-1-1,1 0 1,-1 0 0,1-6 0,-3 8-16,1 0 1,-1 0-1,0 0 0,0 0 1,-1 0-1,1 0 0,-1 0 0,0 1 1,0-1-1,0 0 0,0 0 1,-1 0-1,1 1 0,-1-1 0,0 1 1,0-1-1,0 1 0,-1 0 1,1 0-1,-6-5 0,-9-6-16,0 0 0,-1 2 0,0 0 0,0 1 0,-1 1 0,-1 0 0,0 2 0,-29-9 0,-19-2-54,-85-12 0,-27 6-1675,40 7-3569,48 2-1541</inkml:trace>
</inkml:ink>
</file>

<file path=ppt/ink/ink3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1.392"/>
    </inkml:context>
    <inkml:brush xml:id="br0">
      <inkml:brushProperty name="width" value="0.025" units="cm"/>
      <inkml:brushProperty name="height" value="0.025" units="cm"/>
    </inkml:brush>
  </inkml:definitions>
  <inkml:trace contextRef="#ctx0" brushRef="#br0">1069 0 17264,'-11'7'1944,"-46"28"315,-99 83 0,-51 68-1338,89-79-627,13-13-231,-279 268-137,353-323-887,56-56-3389,3-13 1061,3-7-1830</inkml:trace>
</inkml:ink>
</file>

<file path=ppt/ink/ink3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1.717"/>
    </inkml:context>
    <inkml:brush xml:id="br0">
      <inkml:brushProperty name="width" value="0.025" units="cm"/>
      <inkml:brushProperty name="height" value="0.025" units="cm"/>
    </inkml:brush>
  </inkml:definitions>
  <inkml:trace contextRef="#ctx0" brushRef="#br0">0 226 15887,'0'0'6769,"13"1"-5317,26-1-1114,0-1 1,0-2-1,-1-2 0,1-1 1,-1-3-1,0 0 0,45-19 0,258-123-236,-312 138-32,-28 13-72,-1 0 0,0 0 0,0-1 1,0 1-1,1 0 0,-1 0 0,0 0 1,0 0-1,1 0 0,-1 0 0,0 0 0,0 0 1,0 0-1,1 0 0,-1 0 0,0 0 1,0 0-1,1 0 0,-1 0 0,0 0 1,0 0-1,1 0 0,-1 0 0,0 0 1,0 0-1,1 0 0,-1 0 0,0 0 1,0 0-1,1 1 0,-1-1 0,0 0 1,0 0-1,0 0 0,0 0 0,1 1 1,-1-1-1,0 0 0,0 0 0,0 0 1,0 1-1,0-1 0,1 0 0,-1 0 1,0 1-1,0-1 0,0 0 0,-4 17-2,-12 17 189,-26 33 190,-38 70 301,71-119-1085,0 1 0,2 0 0,0 0-1,1 0 1,-5 33 0,8-10-4449</inkml:trace>
</inkml:ink>
</file>

<file path=ppt/ink/ink3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4.524"/>
    </inkml:context>
    <inkml:brush xml:id="br0">
      <inkml:brushProperty name="width" value="0.025" units="cm"/>
      <inkml:brushProperty name="height" value="0.025" units="cm"/>
    </inkml:brush>
  </inkml:definitions>
  <inkml:trace contextRef="#ctx0" brushRef="#br0">10 387 16592,'-9'20'3611,"9"-20"-3532,0 1 0,0-1-1,0 0 1,0 0 0,0 0 0,1 1-1,-1-1 1,0 0 0,0 0 0,0 0 0,0 0-1,1 0 1,-1 1 0,0-1 0,0 0 0,1 0-1,-1 0 1,0 0 0,0 0 0,1 0-1,-1 0 1,0 0 0,0 0 0,0 0 0,1 0-1,-1 0 1,0 0 0,0 0 0,1 0 0,-1 0-1,0 0 1,0 0 0,1 0 0,-1 0-1,0 0 1,0 0 0,0-1 0,1 1 0,-1 0-1,0 0 1,0 0 0,39-24 2588,158-152-533,-169 148-1949,-1-2 0,-2-2 0,-1 0 0,31-54 0,-91 164-999,-25 84 0,59-158 631,-19 67-2455,17-23-2287,10-32-1016,13-12-3562</inkml:trace>
</inkml:ink>
</file>

<file path=ppt/ink/ink3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4.897"/>
    </inkml:context>
    <inkml:brush xml:id="br0">
      <inkml:brushProperty name="width" value="0.025" units="cm"/>
      <inkml:brushProperty name="height" value="0.025" units="cm"/>
    </inkml:brush>
  </inkml:definitions>
  <inkml:trace contextRef="#ctx0" brushRef="#br0">150 1 13164,'0'0'7074,"-12"11"-4795,-2 4-1794,-1 1 0,2 1 0,1 0 0,0 1 0,1 0 0,-17 37 1,27-52-423,-25 74 1195,25-73-1181,0 1 1,-1 0-1,2 0 0,-1 1 0,1-1 0,0 0 1,0 0-1,0 0 0,0 0 0,1 0 0,0 0 0,0 0 1,2 5-1,-1-8-62,-1 0-1,1-1 1,-1 1 0,1-1-1,-1 0 1,1 1 0,0-1 0,-1 0-1,1 0 1,0 0 0,0 0-1,0 0 1,0-1 0,0 1 0,0-1-1,0 1 1,0-1 0,0 0 0,0 1-1,0-1 1,0 0 0,1 0-1,-1-1 1,3 0 0,1 1 36,0-1 1,0 0-1,0-1 1,0 1-1,-1-1 0,1 0 1,9-5-1,-9 2 87,0 0-1,0-1 1,-1 1-1,1-1 1,-1 0-1,0 0 1,-1-1-1,0 0 1,0 0 0,0 0-1,-1 0 1,0 0-1,0-1 1,-1 1-1,0-1 1,0 0-1,-1 1 1,0-1-1,0 0 1,-1-13-1,0 17-127,0-1-1,0 1 1,-1-1-1,1 1 0,-1-1 1,0 1-1,0-1 0,0 1 1,-1 0-1,0 0 1,1 0-1,-1 0 0,-1 0 1,1 0-1,-1 0 0,1 1 1,-1-1-1,0 1 0,0 0 1,-1 0-1,1 0 1,-1 0-1,1 0 0,-1 1 1,0 0-1,0-1 0,0 2 1,0-1-1,-1 0 1,1 1-1,0 0 0,-1 0 1,1 0-1,0 0 0,-1 1 1,-6 0-1,9 0-113,0 0-1,0 0 0,0 0 0,1 1 1,-1-1-1,0 1 0,0-1 0,0 1 1,0 0-1,0 0 0,1 0 0,-1 0 1,0 0-1,1 0 0,-1 0 0,1 1 1,-1-1-1,1 0 0,-3 4 0,3-4-215,1 0 0,-1 1 0,0-1 0,1 0-1,-1 1 1,1-1 0,-1 0 0,1 1 0,0-1-1,0 1 1,0-1 0,0 1 0,0-1 0,0 1 0,0-1-1,0 0 1,0 1 0,1 1 0,-1-2 6,1-1 0,-1 1-1,0-1 1,1 1 0,-1-1 0,0 1 0,1-1 0,-1 1-1,1-1 1,-1 1 0,1-1 0,0 1 0,-1-1 0,1 0-1,-1 1 1,1-1 0,0 0 0,-1 0 0,1 1 0,-1-1 0,1 0-1,0 0 1,-1 0 0,1 0 0,0 0 0,-1 0 0,1 0-1,0 0 1,1 0 0,-1 0-110,16 0-7952</inkml:trace>
</inkml:ink>
</file>

<file path=ppt/ink/ink3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5.224"/>
    </inkml:context>
    <inkml:brush xml:id="br0">
      <inkml:brushProperty name="width" value="0.025" units="cm"/>
      <inkml:brushProperty name="height" value="0.025" units="cm"/>
    </inkml:brush>
  </inkml:definitions>
  <inkml:trace contextRef="#ctx0" brushRef="#br0">1 119 17200,'0'0'14740,"15"-11"-14628,17-11-100,1 2 1,51-24-1,-70 38-24,-9 3-11,0 1-1,1 0 1,0 0-1,0 0 1,0 0-1,10-1 1,-15 3 17,-1 1 0,1-1 0,-1 0 0,1 0 0,-1 1 0,1-1 0,-1 0 0,1 1 0,-1-1 0,0 0 0,1 1 0,-1-1 0,0 0 0,1 1 0,-1-1 0,0 1 0,1-1 0,-1 1 0,0-1 0,0 1 0,0-1 0,0 1 0,1-1 0,-1 1 0,0-1 0,0 1 0,0-1 0,0 1 0,0-1 0,0 1 0,0-1 0,0 1 0,-1 0 0,1 0 0,-3 23-115,-48 145 206,8-38-15,30-67 288,6-25-1820,1-13-3072</inkml:trace>
</inkml:ink>
</file>

<file path=ppt/ink/ink3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5.570"/>
    </inkml:context>
    <inkml:brush xml:id="br0">
      <inkml:brushProperty name="width" value="0.025" units="cm"/>
      <inkml:brushProperty name="height" value="0.025" units="cm"/>
    </inkml:brush>
  </inkml:definitions>
  <inkml:trace contextRef="#ctx0" brushRef="#br0">0 13 16143,'0'0'11403,"62"-13"-10058,-24 17-736,3 4-449,0-1-128,5 0-480,-5 0-1762,-3-1-2531,-6-3-4356</inkml:trace>
</inkml:ink>
</file>

<file path=ppt/ink/ink3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6:55.930"/>
    </inkml:context>
    <inkml:brush xml:id="br0">
      <inkml:brushProperty name="width" value="0.025" units="cm"/>
      <inkml:brushProperty name="height" value="0.025" units="cm"/>
    </inkml:brush>
  </inkml:definitions>
  <inkml:trace contextRef="#ctx0" brushRef="#br0">0 176 7591,'0'0'12273,"16"0"-10159,65-7 783,155-33 0,-114 16-1660,562-68 1754,-485 80-5170,293 18 0,-332 11-5850,-102-8 1677</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2.579"/>
    </inkml:context>
    <inkml:brush xml:id="br0">
      <inkml:brushProperty name="width" value="0.025" units="cm"/>
      <inkml:brushProperty name="height" value="0.025" units="cm"/>
    </inkml:brush>
  </inkml:definitions>
  <inkml:trace contextRef="#ctx0" brushRef="#br0">93 0 18514,'0'0'8103,"-22"52"-5636,16-17-1154,-2 2 0,3 4-448,3-1-673,0-6-192,2-7 0,0-9-545,0-11-736,0-22-7047,0-10 3940,0-3-2178</inkml:trace>
  <inkml:trace contextRef="#ctx0" brushRef="#br0" timeOffset="1">1 72 12364,'0'0'16784,"64"14"-16272,-33-13-416,1-1-64,1 0-1345,-1-3-2915,-4-11-5093</inkml:trace>
</inkml:ink>
</file>

<file path=ppt/ink/ink3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0.778"/>
    </inkml:context>
    <inkml:brush xml:id="br0">
      <inkml:brushProperty name="width" value="0.025" units="cm"/>
      <inkml:brushProperty name="height" value="0.025" units="cm"/>
    </inkml:brush>
  </inkml:definitions>
  <inkml:trace contextRef="#ctx0" brushRef="#br0">1 300 15791,'0'0'8776,"9"-10"-8108,57-66 1157,89-137 1,-153 222-1315,-5 13-568,-23 72-26,-11 50 65,33-120-1082,1-1 0,0 29 0,3-49 791,0 0 0,0-1 0,0 1 0,0 0 0,1-1 0,-1 1 0,1 0 0,0-1 0,0 1 0,0-1 0,2 4 0,-3-5-5,1 0 0,0 0 0,1 0 0,-1 0 0,0 0 1,0 0-1,0 0 0,0-1 0,1 1 0,-1-1 0,0 1 0,1 0 0,-1-1 1,0 0-1,1 1 0,-1-1 0,1 0 0,-1 0 0,0 0 0,1 0 0,-1 0 0,2 0 1,21-2-6083</inkml:trace>
</inkml:ink>
</file>

<file path=ppt/ink/ink3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1.541"/>
    </inkml:context>
    <inkml:brush xml:id="br0">
      <inkml:brushProperty name="width" value="0.025" units="cm"/>
      <inkml:brushProperty name="height" value="0.025" units="cm"/>
    </inkml:brush>
  </inkml:definitions>
  <inkml:trace contextRef="#ctx0" brushRef="#br0">203 66 15535,'0'0'2877,"-4"-8"-90,1 3-2400,0 0 0,0 0 1,0 1-1,-1-1 0,1 1 0,-1 0 1,0 0-1,0 0 0,-10-6 0,12 9-334,0 0-1,0 0 0,0 0 1,0 0-1,0 1 0,-1-1 1,1 1-1,0-1 0,-1 1 1,1 0-1,0 0 0,-1 0 1,1 0-1,0 0 0,0 0 1,-1 1-1,1-1 1,0 1-1,-1-1 0,1 1 1,0 0-1,0 0 0,0 0 1,0 0-1,0 1 0,0-1 1,0 0-1,0 1 0,1-1 1,-1 1-1,1 0 0,-3 2 1,-5 6 76,1 0 0,0 1 0,0 0 0,1 0 0,1 0 0,0 1 1,0 0-1,1 0 0,1 1 0,0 0 0,0-1 0,2 1 0,-1 0 0,2 1 1,-1 25-1,2-37-115,0-1 1,1 1-1,-1-1 1,0 1-1,1 0 0,-1-1 1,1 1-1,0-1 1,-1 1-1,1-1 1,0 1-1,0-1 1,0 0-1,0 1 1,0-1-1,0 0 1,0 0-1,0 0 1,1 0-1,-1 0 0,0 0 1,1 0-1,-1 0 1,1 0-1,-1-1 1,1 1-1,-1-1 1,1 1-1,0-1 1,-1 1-1,1-1 1,-1 0-1,1 0 0,0 0 1,-1 0-1,1 0 1,2 0-1,2-1 40,-1 0-1,1 1 1,-1-2-1,0 1 0,1-1 1,-1 0-1,0 0 1,0 0-1,0-1 0,5-3 1,0-1 37,-1 0 0,0 0 1,0-2-1,-1 1 0,0-1 0,0 0 1,-1 0-1,0-1 0,-1 0 1,0 0-1,-1-1 0,0 1 0,0-1 1,-1-1-1,-1 1 0,0 0 1,0-1-1,-1 0 0,1-17 0,-4 28-107,1 0-1,0 0 1,0-1-1,-1 1 1,1 0-1,0 0 1,-1 0-1,1 0 1,-1 0-1,0 0 1,1 0-1,-1 0 0,0 0 1,0 0-1,1 0 1,-1 0-1,0 0 1,0 1-1,0-1 1,0 0-1,0 1 1,0-1-1,0 1 0,0-1 1,-1 1-1,1-1 1,0 1-1,0 0 1,0-1-1,0 1 1,-1 0-1,1 0 1,0 0-1,0 0 1,0 0-1,-1 0 0,1 0 1,0 1-1,0-1 1,0 0-1,0 1 1,-1-1-1,1 1 1,0-1-1,0 1 1,0-1-1,0 1 1,0 0-1,0-1 0,0 1 1,0 0-1,1 0 1,-1 0-1,0 0 1,0 0-1,1 0 1,-1 0-1,0 0 1,1 0-1,-1 2 0,-1 0-255,1 0-1,0 0 1,0-1-1,0 1 1,0 0-1,0 1 1,1-1-1,0 0 0,-1 0 1,1 0-1,0 0 1,0 0-1,1 0 1,-1 0-1,1 0 1,0 3-1,0-4-219,0 0-1,0 0 1,0 0 0,0 0 0,1 0-1,-1-1 1,1 1 0,-1-1 0,1 1-1,-1-1 1,1 1 0,0-1 0,-1 0-1,1 0 1,0 0 0,0 0 0,0 0-1,0 0 1,0 0 0,0-1 0,0 1-1,1-1 1,2 1 0,28 1-9074</inkml:trace>
</inkml:ink>
</file>

<file path=ppt/ink/ink3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1.900"/>
    </inkml:context>
    <inkml:brush xml:id="br0">
      <inkml:brushProperty name="width" value="0.025" units="cm"/>
      <inkml:brushProperty name="height" value="0.025" units="cm"/>
    </inkml:brush>
  </inkml:definitions>
  <inkml:trace contextRef="#ctx0" brushRef="#br0">166 34 15022,'0'0'9871,"-11"7"-7773,-1 2-1771,0 1 0,1 0 0,0 0 0,1 1 0,0 1 0,1 0 0,0 0 0,1 1 0,0 0 0,1 0 0,-10 28 0,2 20 737,14-60-1044,1 0 0,-1 1 0,1-1 0,0 1 1,0 0-1,-1-1 0,1 1 0,0-1 0,1 1 1,-1-1-1,0 1 0,0-1 0,1 1 1,-1-1-1,1 1 0,-1-1 0,1 0 0,-1 1 1,1-1-1,0 1 0,0-1 0,0 0 0,0 0 1,0 0-1,0 1 0,0-1 0,0 0 0,0 0 1,1-1-1,-1 1 0,0 0 0,0 0 0,3 1 1,2-2-19,1 1 1,-1-1 0,0 0 0,0-1 0,0 1 0,0-1 0,0 0 0,-1-1 0,1 1 0,0-1 0,0 0 0,-1-1-1,1 1 1,-1-1 0,0 0 0,0-1 0,0 1 0,0-1 0,-1 0 0,1 0 0,-1 0 0,0-1 0,0 0 0,0 1-1,-1-1 1,4-7 0,-2 3-1,0 1-1,-1-1 1,1 0-1,-2-1 0,1 1 1,-2-1-1,1 1 1,-1-1-1,-1 0 1,1 0-1,-2 0 0,1 0 1,-1 0-1,-1 1 1,-3-19-1,3 25-193,1-1 0,-2 1 0,1-1 0,0 1 0,-1-1 0,1 1 0,-1 0 0,0 0 1,0 0-1,-1 0 0,1 0 0,-1 0 0,1 0 0,-1 1 0,0 0 0,0-1 0,0 1 0,0 0 0,0 0 0,0 1 0,-1-1 0,1 1 0,-1-1 0,1 1 0,-1 0 0,1 0 1,-6 0-1,1 1-559,0-1 1,-1 2 0,1-1 0,0 1 0,0 0 0,0 1 0,0 0-1,0 0 1,1 1 0,-1 0 0,-9 6 0,-13 5-7776</inkml:trace>
</inkml:ink>
</file>

<file path=ppt/ink/ink3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2.336"/>
    </inkml:context>
    <inkml:brush xml:id="br0">
      <inkml:brushProperty name="width" value="0.025" units="cm"/>
      <inkml:brushProperty name="height" value="0.025" units="cm"/>
    </inkml:brush>
  </inkml:definitions>
  <inkml:trace contextRef="#ctx0" brushRef="#br0">637 0 12780,'-13'2'1057,"-3"0"-692,1 1 0,0 0 0,1 1 0,-1 1 0,1 1 0,0 0 0,0 0 0,0 1 0,1 1 0,-19 15 0,1 4 186,1 2 0,2 1 0,1 1 1,1 1-1,-36 60 0,18-14 518,-54 129 0,75-150-712,3 1 0,-25 111 0,40-144-334,1 0 0,2 0-1,0 1 1,2-1-1,0 0 1,2 0-1,1 1 1,1-1-1,12 41 1,-12-55-35,1 1 0,0-1 1,1-1-1,0 1 0,0-1 0,1 0 0,0-1 1,1 1-1,0-1 0,1-1 0,19 15 0,-14-13-172,2 0 0,-1-1 0,1-1 0,1-1 0,-1-1 0,1 0 0,24 5 0,4-3-644,1-2 0,-1-3 0,1-1 0,-1-2 0,72-10 0,37-19-3085,7-13-3396</inkml:trace>
</inkml:ink>
</file>

<file path=ppt/ink/ink3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2.695"/>
    </inkml:context>
    <inkml:brush xml:id="br0">
      <inkml:brushProperty name="width" value="0.025" units="cm"/>
      <inkml:brushProperty name="height" value="0.025" units="cm"/>
    </inkml:brush>
  </inkml:definitions>
  <inkml:trace contextRef="#ctx0" brushRef="#br0">600 1 17777,'0'0'2044,"-3"8"-746,2-1-1064,-1 0 1,1 0 0,1 1 0,-1-1-1,1 0 1,1 0 0,-1 0-1,1 1 1,3 10 0,25 74 1500,-15-49-1440,5 15-70,-2 2 0,-4 0 0,-2 1 0,5 76 0,-15-102-180,-2-1 1,-1 1-1,-1-1 1,-2 1-1,-2-1 1,-1-1 0,-1 0-1,-2 0 1,-18 38-1,-3-8 6,-3-3 0,-3-1 0,-2-1 0,-2-3 0,-50 51 0,31-44-3660,-119 94-1,57-69-7552</inkml:trace>
</inkml:ink>
</file>

<file path=ppt/ink/ink3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6.389"/>
    </inkml:context>
    <inkml:brush xml:id="br0">
      <inkml:brushProperty name="width" value="0.025" units="cm"/>
      <inkml:brushProperty name="height" value="0.025" units="cm"/>
    </inkml:brush>
  </inkml:definitions>
  <inkml:trace contextRef="#ctx0" brushRef="#br0">5 308 5926,'0'1'473,"-1"-1"0,1 1 0,0-1-1,-1 1 1,1-1 0,0 1 0,-1-1 0,1 1 0,0-1 0,0 1 0,-1-1 0,1 1 0,0-1 0,0 1 0,0 0 0,0-1 0,0 1 0,0-1 0,0 1 0,0 0 0,0-1 0,0 1 0,0-1 0,0 1 0,1-1 0,-1 1 0,0-1 0,0 1 0,0 0 0,1 0 0,16-3 3473,24-20-3037,2-7 464,66-60 0,-91 72-957,0-1 0,-2-1 0,0 0 0,0-1 0,19-36 0,-21 22 161,-26 68-500,-23 50 1,-1 2-1152,16-18-1431,3-5-6104,12-49 2705</inkml:trace>
</inkml:ink>
</file>

<file path=ppt/ink/ink3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6.727"/>
    </inkml:context>
    <inkml:brush xml:id="br0">
      <inkml:brushProperty name="width" value="0.025" units="cm"/>
      <inkml:brushProperty name="height" value="0.025" units="cm"/>
    </inkml:brush>
  </inkml:definitions>
  <inkml:trace contextRef="#ctx0" brushRef="#br0">0 114 18033,'0'0'6342,"83"5"-5189,-29-5-256,12-6-352,12-4-257,6-2-160,2-1-32,-5 0-96,-7-2-801,-10 2-1185,-16 2-1473,-14-2-641,-13 1-2402</inkml:trace>
</inkml:ink>
</file>

<file path=ppt/ink/ink3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7.082"/>
    </inkml:context>
    <inkml:brush xml:id="br0">
      <inkml:brushProperty name="width" value="0.025" units="cm"/>
      <inkml:brushProperty name="height" value="0.025" units="cm"/>
    </inkml:brush>
  </inkml:definitions>
  <inkml:trace contextRef="#ctx0" brushRef="#br0">1 229 15535,'0'0'7858,"10"-5"-5467,47-29-1180,-2-3-1,-1-1 1,81-76-1,-161 170-1076,20-46-197,-49 99 350,50-97-629,0 1 0,1 0 1,0 0-1,1 0 1,0 0-1,-1 26 0,4-38 268,0-1 1,0 0-1,0 1 0,0-1 0,0 1 0,0-1 0,0 0 0,1 1 0,-1-1 0,0 1 0,0-1 0,0 0 0,0 1 0,0-1 0,0 0 0,1 1 1,-1-1-1,0 0 0,0 1 0,1-1 0,-1 0 0,0 0 0,0 1 0,1-1 0,-1 0 0,0 0 0,1 1 0,-1-1 0,0 0 0,1 0 1,-1 0-1,0 0 0,1 0 0,-1 1 0,1-1 0,16-4-2016,17-17-2730,-3-5-1843,2-6-4061</inkml:trace>
</inkml:ink>
</file>

<file path=ppt/ink/ink3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7.423"/>
    </inkml:context>
    <inkml:brush xml:id="br0">
      <inkml:brushProperty name="width" value="0.025" units="cm"/>
      <inkml:brushProperty name="height" value="0.025" units="cm"/>
    </inkml:brush>
  </inkml:definitions>
  <inkml:trace contextRef="#ctx0" brushRef="#br0">113 10 14606,'-9'10'3956,"-2"2"-3043,-46 55 3247,53-60-3749,-1-1 0,1 1-1,1-1 1,-1 1 0,1 0 0,0 0 0,0 1 0,1-1 0,0 1 0,-1 7 0,3-14-382,0 0 0,0 0-1,0 0 1,0 0 0,0 0 0,0 0 0,1-1 0,-1 1 0,0 0 0,0 0 0,1 0 0,-1 0 0,0 0 0,1 0 0,-1 0 0,1-1 0,-1 1-1,1 0 1,0 0 0,-1-1 0,1 1 0,0 0 0,-1-1 0,1 1 0,0 0 0,0-1 0,0 1 0,2 0-7,-1 0 1,1 0 0,-1-1-1,1 1 1,-1-1 0,1 0-1,0 0 1,-1 1 0,1-2-1,2 1 1,4-1 33,-1-1 1,0 1 0,0-1-1,0-1 1,14-6-1,-12 4 155,0-1 0,0-1 0,-1 0 0,0 0 0,0-1-1,-1 0 1,10-11 0,-15 15-130,0 0-1,0 0 0,0 0 1,0-1-1,-1 1 0,0-1 1,0 0-1,0 1 0,-1-1 1,1 0-1,-1 0 1,0 0-1,0 0 0,-1 0 1,0-1-1,0 1 0,0 0 1,-2-9-1,2 13-78,-1-1-1,1 1 1,-1-1 0,1 1-1,-1 0 1,0-1-1,0 1 1,0 0 0,0-1-1,0 1 1,0 0 0,0 0-1,0 0 1,-1 0-1,1 0 1,0 0 0,0 0-1,-1 0 1,1 1 0,-1-1-1,1 0 1,-1 1-1,1-1 1,-1 1 0,1 0-1,-1 0 1,0-1 0,1 1-1,-1 0 1,1 0 0,-1 0-1,1 0 1,-1 1-1,0-1 1,1 0 0,-1 1-1,1-1 1,-1 1 0,1 0-1,-3 0 1,-2 1-39,0 1 0,0-1 0,0 1-1,1 0 1,-1 1 0,1-1 0,0 1 0,-9 7 0,-10 25-5461,22-29-1741</inkml:trace>
</inkml:ink>
</file>

<file path=ppt/ink/ink3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08.637"/>
    </inkml:context>
    <inkml:brush xml:id="br0">
      <inkml:brushProperty name="width" value="0.025" units="cm"/>
      <inkml:brushProperty name="height" value="0.025" units="cm"/>
    </inkml:brush>
  </inkml:definitions>
  <inkml:trace contextRef="#ctx0" brushRef="#br0">1 171 11627,'0'0'4506,"14"-2"-3925,442-51 3302,-241 33-3303,-97 8-296,390-58 265,-473 60-494,-34 8-44,-7 0-6,-61 7 26,-44 22 42,-3 1-2082,38-22-3930,38-8-4679</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2.919"/>
    </inkml:context>
    <inkml:brush xml:id="br0">
      <inkml:brushProperty name="width" value="0.025" units="cm"/>
      <inkml:brushProperty name="height" value="0.025" units="cm"/>
    </inkml:brush>
  </inkml:definitions>
  <inkml:trace contextRef="#ctx0" brushRef="#br0">1 90 10730,'0'0'14766,"76"-22"-14638,-46 4-1633,-2-6-3428,-4-2-7495</inkml:trace>
</inkml:ink>
</file>

<file path=ppt/ink/ink3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19.623"/>
    </inkml:context>
    <inkml:brush xml:id="br0">
      <inkml:brushProperty name="width" value="0.025" units="cm"/>
      <inkml:brushProperty name="height" value="0.025" units="cm"/>
    </inkml:brush>
  </inkml:definitions>
  <inkml:trace contextRef="#ctx0" brushRef="#br0">1304 114 7015,'-53'-14'5252,"-88"-11"1,60 18-4348,-1 3 0,0 3 0,-136 18 0,173-11-345,1 2 1,0 2-1,0 3 0,1 1 1,1 1-1,0 3 0,-74 43 0,96-47-271,1 0 0,0 0-1,1 2 1,1 0 0,0 2-1,1-1 1,-16 25 0,23-28-173,0 1 0,1 1-1,0 0 1,1 0 0,1 0 0,1 0 0,0 1 0,1 0 0,1 0-1,-2 31 1,5-38-86,0-1-1,1 1 1,0-1 0,0 0-1,1 1 1,0-1-1,1 0 1,0 0 0,0 0-1,1 0 1,0-1-1,0 0 1,1 1-1,1-2 1,-1 1 0,1 0-1,0-1 1,1 0-1,-1-1 1,2 0 0,-1 0-1,0 0 1,1-1-1,0 0 1,16 7-1,2 0 17,1-2 0,-1-1 0,2-1 0,-1-1 0,1-1 0,0-2 0,44 2 0,9-4 269,0-4 0,-1-3 0,95-18 0,-115 11-82,1-3 0,-2-2-1,0-3 1,98-48 0,-130 53-233,-1-1 0,0 0 0,-2-2 0,1-2 0,-2 0 0,-1-1 0,-1-1 0,22-28 0,-35 39 0,-1 0 0,0 0 0,-1-1 0,0 0 0,-1 0 0,0-1 0,-1 1 0,0-1 0,2-18 0,-5 22 0,0 0 0,-1-1 0,-1 1 0,1 0 0,-1-1 0,-1 1 0,0 0 0,0 0 0,-1 0 0,0 0 0,-1 1 0,1-1 0,-2 1 0,-7-13 0,1 6 0,-1 1 0,-1 0 0,0 0 0,-1 1 0,0 1 0,0 0 0,-2 1 0,1 1 0,-1 1 0,-1 0 0,0 1 0,-32-11 0,9 6 0,0 2 0,-1 2 0,0 2 0,-73-3 0,75 8-584,-1 2 0,0 1-1,0 3 1,0 1 0,1 1 0,0 3 0,0 1 0,1 2-1,0 1 1,1 2 0,1 2 0,0 2 0,-41 27 0,4 9-6773</inkml:trace>
</inkml:ink>
</file>

<file path=ppt/ink/ink3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0.700"/>
    </inkml:context>
    <inkml:brush xml:id="br0">
      <inkml:brushProperty name="width" value="0.025" units="cm"/>
      <inkml:brushProperty name="height" value="0.025" units="cm"/>
    </inkml:brush>
  </inkml:definitions>
  <inkml:trace contextRef="#ctx0" brushRef="#br0">1058 409 5477,'11'-7'4442,"2"-1"-3493,0 0-1,-1 0 1,0-2 0,18-18 0,-25 24-584,-1-1-1,0 0 1,-1-1 0,1 1-1,-1 0 1,0-1 0,0 0-1,-1 0 1,0 0 0,0 0-1,0 0 1,-1 0 0,0-1-1,0 1 1,0 0 0,-1-10-1,-1 8-222,0-1-1,-1 1 0,0 0 1,-1 0-1,0 0 0,0 0 0,0 0 1,-1 1-1,0-1 0,-1 1 1,0 0-1,0 0 0,0 1 1,-1-1-1,0 1 0,0 1 0,0-1 1,-1 1-1,0 0 0,0 0 1,-14-6-1,-2-1-9,-1 2 1,0 0-1,-1 2 1,1 0-1,-1 2 1,-27-4-1,5 4 96,0 2-1,0 2 1,-1 2-1,1 3 1,0 1-1,0 2 1,-91 25-1,108-21-79,0 1-1,1 1 1,0 2-1,0 1 1,-36 26-1,47-28-46,0 2 0,1 0 0,0 1 0,1 0 0,1 1 0,1 1 0,1 1 0,-14 24 0,20-30-58,0 0 0,1 1 0,1 0-1,0 1 1,1-1 0,1 1 0,0-1-1,1 1 1,-1 18 0,3-23-22,0-1 0,1 1 1,0-1-1,1 0 0,0 1 1,0-1-1,1 0 0,0 0 1,0 0-1,1-1 0,1 1 1,-1-1-1,1 0 0,0 0 1,11 11-1,2-1 49,2-1 0,0-1 0,1-1-1,0-1 1,1-1 0,1 0 0,0-2 0,1-1-1,45 14 1,-8-8 322,1-2 0,116 11 0,-132-20-238,1-2 1,0-2-1,0-3 0,0-1 1,62-13-1,-95 13-124,0 0 0,-1-1-1,0-1 1,0 0 0,0 0 0,-1-2 0,0 1 0,0-2-1,0 1 1,-1-2 0,0 1 0,-1-2 0,0 1 0,0-1-1,-1-1 1,0 0 0,-1 0 0,0-1 0,-1 0 0,0 0-1,-1 0 1,6-20 0,-7 15-81,-1-1-1,0 0 1,-2 0 0,0 0-1,-1 0 1,-1 0 0,0-1 0,-1 1-1,-2 0 1,0 0 0,0 0-1,-2 1 1,0-1 0,-1 1-1,-1 0 1,0 0 0,-10-15-1,8 18-40,1-1 0,-2 2-1,0-1 1,0 1-1,-2 1 1,1 0-1,-1 0 1,-1 2 0,0-1-1,-1 2 1,0-1-1,0 2 1,-1 0-1,0 1 1,0 0-1,-1 1 1,0 1 0,-26-5-1,32 8-378,0 1-1,0 1 1,0 0-1,0 0 0,0 1 1,0 0-1,-15 4 1,19-3-203,0 0 0,-1 0-1,1 1 1,0 0 0,0 0 0,0 0 0,1 1 0,-1 0 0,1 0-1,0 0 1,-8 9 0,-19 34-6917</inkml:trace>
</inkml:ink>
</file>

<file path=ppt/ink/ink3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1.477"/>
    </inkml:context>
    <inkml:brush xml:id="br0">
      <inkml:brushProperty name="width" value="0.025" units="cm"/>
      <inkml:brushProperty name="height" value="0.025" units="cm"/>
    </inkml:brush>
  </inkml:definitions>
  <inkml:trace contextRef="#ctx0" brushRef="#br0">19292 0 17969,'0'0'7527,"11"9"-6486,20 17-626,-1 2-1,-2 0 1,26 34-1,-41-46-396,-1 1-1,-1 0 0,-1 1 1,0 0-1,-1 0 1,-2 1-1,1 1 1,7 33-1,-11-24-9,-1 0 0,-2 1 1,0-1-1,-2 1 0,-1-1 0,-2 1 0,-1-1 0,-1-1 0,-1 1 0,-2-1 0,-19 45 1,-7 0 13,-3-1 0,-3-3 1,-51 66-1,29-50-18,-4-3 0,-4-3 0,-3-4 0,-3-2-1,-88 62 1,49-52 9,-4-5 0,-2-6 0,-155 66 0,66-50 12,-281 77 1,-228 9-3,213-82-9,-661 33-1,-523-89 14,-787-153 16,-2201-510-1677,2753 241 1023,15-63 373,996 221 264,-6 60 1347,774 151-816,46 7 595,-136-32 0,212 33-631,25 9-517,0 0 0,0 0 1,0 0-1,0 0 0,0-1 1,0 1-1,0 0 0,0 0 1,0 0-1,0 0 0,0 0 1,0 0-1,0-1 1,0 1-1,0 0 0,0 0 1,0 0-1,0 0 0,0 0 1,0-1-1,0 1 0,0 0 1,0 0-1,0 0 0,0 0 1,0 0-1,0 0 0,0-1 1,0 1-1,0 0 0,0 0 1,0 0-1,0 0 0,1 0 1,-1 0-1,0 0 1,0 0-1,0-1 0,0 1 1,0 0-1,0 0 0,0 0 1,1 0-1,-1 0 0,0 0 1,0 0-1,0 0 0,0 0 1,0 0-1,1 0 0,-1 0 1,0 0-1,0 0 0,0 0 1,0 0-1,0 0 0,0 0 1,1 0-1,-1 0 1,0 0-1,0 0 0,0 0 1,0 0-1,0 0 0,1 1 1,46-3-199,60 0-5881,-49-5-3331</inkml:trace>
</inkml:ink>
</file>

<file path=ppt/ink/ink3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2.573"/>
    </inkml:context>
    <inkml:brush xml:id="br0">
      <inkml:brushProperty name="width" value="0.025" units="cm"/>
      <inkml:brushProperty name="height" value="0.025" units="cm"/>
    </inkml:brush>
  </inkml:definitions>
  <inkml:trace contextRef="#ctx0" brushRef="#br0">292 0 13100,'5'21'6781,"-6"15"-4868,0-15-581,1 8-578,-1 76 671,5 1 0,21 131 0,-21-215-1498,-1-11-323,-1-1 0,0 1-1,-1 0 1,0-1 0,-1 16-1,-1-26 288,1 0 0,0 1 0,-1-1 0,1 0 0,-1 0 0,1 1 0,-1-1 0,1 0 0,-1 0 0,1 0 0,0 1 0,-1-1 0,1 0 0,-1 0 0,1 0 0,-1 0 0,1 0 0,-1 0 0,1 0-1,-1 0 1,1 0 0,-1 0 0,1 0 0,-1 0 0,1-1 0,-1 1 0,1 0 0,-1 0 0,1 0 0,-1-1 0,1 1 0,0 0 0,-1 0 0,1-1 0,-1 1 0,1 0 0,-1-2 0,-18-10-1679,-56-51-6914,-1-7 5860,6-5 5664,10-3 5468,58 76-7960,0-1 1,0 1-1,1-1 1,-1 1-1,1-1 1,0 0-1,0 1 1,-1-1-1,2 0 1,-1 0-1,0 0 0,1 0 1,-1 0-1,1 0 1,0 0-1,0 0 1,0 0-1,1-4 1,0 5-199,0 0 1,1 0-1,-1 0 1,1 0-1,-1 0 0,1 0 1,0 0-1,0 0 1,0 1-1,0-1 1,0 1-1,0-1 1,1 1-1,-1 0 0,0 0 1,1 0-1,-1 0 1,1 1-1,-1-1 1,1 0-1,2 1 1,35-8 129,0 2 0,1 2 1,57 1-1,47 10-2400,-89 0-2352,-7-1-2834</inkml:trace>
</inkml:ink>
</file>

<file path=ppt/ink/ink3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3.071"/>
    </inkml:context>
    <inkml:brush xml:id="br0">
      <inkml:brushProperty name="width" value="0.025" units="cm"/>
      <inkml:brushProperty name="height" value="0.025" units="cm"/>
    </inkml:brush>
  </inkml:definitions>
  <inkml:trace contextRef="#ctx0" brushRef="#br0">1 5 13549,'0'0'12801,"11"-1"-11845,-8 1-930,6-2 167,1 1 0,-1 1-1,1-1 1,-1 2 0,0-1-1,12 3 1,-19-2-161,1 0 0,0-1 1,0 1-1,0 1 0,-1-1 1,1 0-1,-1 1 0,1-1 0,-1 1 1,1 0-1,-1 0 0,0 0 1,0 0-1,0 0 0,0 0 1,0 1-1,0-1 0,-1 1 0,1-1 1,-1 1-1,0-1 0,0 1 1,0 0-1,0 0 0,0 0 0,0-1 1,-1 1-1,1 4 0,-1 5 81,0-1 0,-1 1 0,0-1 0,-1 1-1,0-1 1,-1 0 0,0 0 0,0 0 0,-11 19-1,8-16 208,1 0 0,0 1 0,1-1 0,-4 28 0,7-40-310,1 0 0,0 1 0,0-1-1,0 0 1,0 0 0,0 1 0,1-1 0,-1 0-1,1 0 1,0 0 0,-1 0 0,1 0-1,0 1 1,0-1 0,0-1 0,0 1 0,1 0-1,-1 0 1,0 0 0,4 2 0,-2-1 1,0-1-1,0 0 1,1-1 0,-1 1 0,1-1 0,-1 1-1,1-1 1,-1 0 0,1 0 0,0 0-1,5 0 1,3-1 2,1 0-1,-1 0 0,0-1 1,0-1-1,0 0 1,23-7-1,-23 5-12,0-1 0,-1-1 0,0 0 0,0-1 0,0 0 0,-1 0 0,10-9 0,-15 12 0,-1-1 0,1 1 0,-1-1 0,0 0 0,0 0 0,-1 0 0,1 0 0,-1-1 0,0 1 0,0-1 0,-1 0 0,0 0 0,0 0 0,0 0 0,1-11 0,-3 17 0,-1 1 0,1-1 0,0 0 0,0 0 0,0 0 0,0 0 0,-1 1 0,1-1 0,0 0 0,0 0 0,0 0 0,-1 0 0,1 0 0,0 0 0,0 0 0,0 1 0,-1-1 0,1 0 0,0 0 0,0 0 0,-1 0 0,1 0 0,0 0 0,0 0 0,-1 0 0,1 0 0,0 0 0,0 0 0,-1-1 0,1 1 0,0 0 0,0 0 0,0 0 0,-1 0 0,1 0 0,0 0 0,0 0 0,0-1 0,-1 1 0,1 0 0,0 0 0,0 0 0,0 0 0,0-1 0,-1 1 0,1 0 0,0 0 0,0 0 0,0-1 0,0 1 0,0 0 0,0 0 0,0 0 0,0-1 0,0 1 0,0 0 0,0 0 0,0-1 0,0 1 0,0 0 0,0 0 0,0-1 0,-13 19 0,12-14 0,-1 0 0,1 0 0,0 0 0,0 0 0,0 0 0,0 1 0,1-1 0,0 0 0,0 0 0,0 1 0,0-1 0,1 0 0,-1 0 0,1 1 0,0-1 0,1 0 0,-1 0 0,1 0 0,-1 0 0,1 0 0,0 0 0,1-1 0,-1 1 0,1-1 0,-1 0 0,1 1 0,0-1 0,1 0 0,-1-1 0,0 1 0,1 0 0,-1-1 0,1 0 0,0 0 0,4 2 0,7 2 0,0 0 0,0-1 0,1-1 0,-1 0 0,1-1 0,0-1 0,0-1 0,19 0 0,-32-1 0,-1 1 0,0-2 0,0 1 0,0 0 0,1 0 0,-1-1 0,0 1 0,0-1 0,0 0 0,0 1 0,0-1 0,0 0 0,0 0 0,0-1 0,0 1 0,0 0 0,-1-1 0,1 1 0,0-1 0,-1 1 0,1-1 0,-1 0 0,0 1 0,1-1 0,-1 0 0,0 0 0,0 0 0,0 0 0,-1 0 0,1 0 0,0-1 0,-1 1 0,1 0 0,-1 0 0,0 0 0,0-1 0,0 1 0,0 0 0,0 0 0,0 0 0,0-1 0,-2-2 0,1-6 0,-2-1 0,1 0 0,-1 1 0,-1 0 0,0 0 0,-9-17 0,7 18 35,-11-31-481,17 41 304,0 0-1,0-1 1,0 1-1,0 0 1,0 0-1,0 0 1,0-1 0,0 1-1,0 0 1,0 0-1,0 0 1,0-1-1,1 1 1,-1 0 0,0 0-1,0 0 1,0 0-1,0-1 1,0 1-1,1 0 1,-1 0-1,0 0 1,0 0 0,0 0-1,0 0 1,1-1-1,-1 1 1,0 0-1,0 0 1,0 0 0,1 0-1,-1 0 1,0 0-1,0 0 1,1 0-1,-1 0 1,0 0 0,0 0-1,0 0 1,1 0-1,-1 0 1,0 0-1,0 0 1,1 1 0,17 2-2703,13 9-302,3 3-1481,4-1-1827</inkml:trace>
</inkml:ink>
</file>

<file path=ppt/ink/ink3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3.413"/>
    </inkml:context>
    <inkml:brush xml:id="br0">
      <inkml:brushProperty name="width" value="0.025" units="cm"/>
      <inkml:brushProperty name="height" value="0.025" units="cm"/>
    </inkml:brush>
  </inkml:definitions>
  <inkml:trace contextRef="#ctx0" brushRef="#br0">190 80 8904,'0'0'12508,"-8"-6"-9075,4 2-3204,0 1 0,0 1 0,-1-1 0,1 1 0,0-1 0,-1 1 0,0 0 0,1 1 0,-1-1 0,0 1 0,0 0 0,0 0 0,0 1 0,0-1 0,0 1 0,0 0-1,0 1 1,0-1 0,0 1 0,0 0 0,0 0 0,0 0 0,1 1 0,-1 0 0,0 0 0,1 0 0,-8 5 0,9-5-176,0 0-1,-1 1 0,1 0 1,0 0-1,1 0 1,-1 0-1,0 0 0,1 1 1,0-1-1,0 1 0,0-1 1,0 1-1,0 0 1,1 0-1,-1 0 0,1 0 1,0 0-1,1 0 1,-1 5-1,1-6-34,0 0 0,0 0-1,1 0 1,0 0 0,-1 0 0,1 0 0,0 0-1,1 0 1,-1-1 0,0 1 0,1 0 0,0-1-1,-1 1 1,1-1 0,0 1 0,0-1 0,0 0 0,1 0-1,-1 0 1,1 0 0,-1 0 0,1 0 0,-1-1-1,1 1 1,5 1 0,1 1-18,0-1 0,0 0 0,0-1 0,0 0 0,1 0 0,-1-1 0,0 0 0,1-1 0,-1 0 0,1 0 0,-1-1 0,1 0 0,14-4 0,-20 4 0,0-1 0,0 1 0,-1-1 0,1 1 0,0-1 0,-1 0 0,1-1 0,-1 1 0,0-1 0,0 1 0,0-1 0,0 0 0,0 0 0,-1 0 0,1 0 0,-1-1 0,0 1 0,0-1 0,0 1 0,0-1 0,-1 0 0,1 0 0,-1 0 0,0 0 0,0 0 0,0 0 0,-1 0 0,0 0 0,0 0 0,0 0 0,0 0 0,0 0 0,-2-7 0,1 7-103,-1-1 1,1 1-1,-1 0 0,0 0 1,0 0-1,0 0 0,0 0 0,-1 1 1,1-1-1,-1 1 0,0 0 1,0-1-1,0 1 0,-1 0 1,1 1-1,-1-1 0,-7-3 1,1 0-1001,0 1 1,0 0 0,-1 0 0,0 2 0,-20-6 0,18 7-10936</inkml:trace>
</inkml:ink>
</file>

<file path=ppt/ink/ink3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4.318"/>
    </inkml:context>
    <inkml:brush xml:id="br0">
      <inkml:brushProperty name="width" value="0.025" units="cm"/>
      <inkml:brushProperty name="height" value="0.025" units="cm"/>
    </inkml:brush>
  </inkml:definitions>
  <inkml:trace contextRef="#ctx0" brushRef="#br0">336 93 10826,'0'0'3684,"5"-11"223,17-33-623,-21 43-3156,-1 0 1,0 0-1,1-1 1,-1 1-1,0 0 1,0 0-1,1 0 1,-1 0-1,0 0 1,0 0 0,0 0-1,-1 0 1,1 0-1,0 0 1,0-1-1,0 1 1,-1 0-1,1 0 1,-1 0-1,1 0 1,-1 0-1,1 0 1,-1 1 0,1-1-1,-1 0 1,0 0-1,0 0 1,1 0-1,-1 1 1,0-1-1,0 0 1,0 1-1,0-1 1,0 1 0,0-1-1,0 1 1,0-1-1,0 1 1,0-1-1,0 1 1,0 0-1,0 0 1,0 0-1,0 0 1,0 0 0,-2 0-1,-56-2 1866,54 3-1750,-9 0-104,1 2-1,-1 0 0,1 1 0,0 0 0,1 1 0,-1 0 0,1 1 1,0 0-1,0 1 0,1 0 0,0 1 0,0 0 0,-17 18 1,20-19-105,1 1 1,-1 0-1,1 0 1,1 1 0,0-1-1,0 2 1,0-1-1,1 1 1,1-1 0,-1 1-1,2 0 1,-1 1-1,2-1 1,-1 1 0,1-1-1,1 1 1,-1 18-1,3-26-27,-1-1-1,1 1 0,-1 0 0,1 0 0,0 0 1,0-1-1,0 1 0,0 0 0,0-1 0,1 1 0,-1-1 1,1 0-1,0 1 0,0-1 0,0 0 0,0 0 1,0 0-1,4 3 0,0-2 2,-1 0 1,1 0-1,-1 0 1,1-1 0,0 0-1,0 0 1,0-1-1,9 2 1,6-1-184,1-1 0,0 0 1,0-2-1,21-3 1,-16-1-877,0 0 0,-1-2 0,0 0 0,37-18 0,-34 12-2798,45-29 0,-26 8-2510</inkml:trace>
</inkml:ink>
</file>

<file path=ppt/ink/ink3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4.771"/>
    </inkml:context>
    <inkml:brush xml:id="br0">
      <inkml:brushProperty name="width" value="0.025" units="cm"/>
      <inkml:brushProperty name="height" value="0.025" units="cm"/>
    </inkml:brush>
  </inkml:definitions>
  <inkml:trace contextRef="#ctx0" brushRef="#br0">141 0 12011,'-10'9'2376,"7"-7"-2247,-19 16 2454,-30 32 0,46-44-1899,1 0 0,-1 1 0,1 0-1,1 0 1,-1 0 0,1 0 0,0 1 0,1-1-1,0 1 1,0 0 0,-2 13 0,5-20-625,-1 0 0,1 1 1,1-1-1,-1 0 0,0 0 1,0 1-1,0-1 0,1 0 1,-1 0-1,0 1 0,1-1 0,0 0 1,-1 0-1,1 0 0,-1 0 1,1 0-1,0 0 0,0 0 1,0 0-1,0 0 0,0 0 1,0 0-1,0 0 0,0-1 1,0 1-1,0 0 0,0-1 1,0 1-1,0-1 0,0 1 0,1-1 1,-1 1-1,0-1 0,0 0 1,1 0-1,1 0 0,57 1 331,-47-2-246,8-2-157,0-1 0,0 0 0,0-2 0,0-1 0,-1 0 0,0-1-1,33-20 1,19-7-475,-71 35 491,-1 0-1,0 0 1,1-1 0,-1 1-1,1 0 1,-1 0 0,0 0-1,1 0 1,-1 0 0,0 0-1,1 0 1,-1 0-1,1 0 1,-1 0 0,0 0-1,1 0 1,-1 0 0,1 0-1,-1 0 1,0 0 0,1 0-1,-1 0 1,0 1 0,1-1-1,-1 0 1,0 0 0,1 0-1,-1 1 1,0-1-1,1 0 1,-1 1 0,0-1-1,0 0 1,1 0 0,-1 1-1,0-1 1,0 0 0,0 1-1,1 0 1,2 22 541,-11 35 950,6-46-1134,1-10-350,1 0 0,-1 0 1,1 0-1,-1 1 0,1-1 0,0 0 1,0 0-1,0 0 0,0 0 0,1 1 1,-1-1-1,1 0 0,-1 0 1,1 0-1,0 0 0,-1 0 0,1 0 1,0 0-1,1 0 0,-1 0 0,0 0 1,3 2-1,-1-2-10,-1-2 0,1 1 1,-1 0-1,1 0 0,0-1 0,-1 1 0,1-1 1,0 0-1,-1 0 0,1 0 0,0 0 0,0-1 1,-1 1-1,1-1 0,0 1 0,-1-1 0,1 0 1,-1 0-1,4-2 0,6-3 0,0 0 0,0 0 0,20-17 0,-25 18 0,0-1 0,0 1 0,0 0 0,1 1 0,0 0 0,-1 0 0,2 1 0,-1 0 0,0 0 0,0 0 0,1 1 0,11-1 0,-18 3 0,-1 1 0,0-1 0,0 0 0,0 1 0,1-1 0,-1 1 0,0-1 0,0 1 0,0-1 0,0 1 0,0 0 0,0 0 0,0-1 0,0 1 0,0 0 0,0 0 0,-1 0 0,1 0 0,0 0 0,0 0 0,-1 0 0,1 0 0,-1 0 0,1 1 0,-1-1 0,0 0 0,1 0 0,-1 2 0,1-1 0,-1 0 0,1 0 0,0 0 0,0-1 0,0 1 0,0 0 0,0-1 0,0 1 0,0 0 0,0-1 0,1 1 0,-1-1 0,1 0 0,-1 1 0,3 0 0,2 0 3,1 0 0,-1 0 0,0-1-1,1 0 1,0 0 0,-1-1 0,1 0 0,-1 0 0,1 0-1,0-1 1,-1 0 0,1 0 0,-1-1 0,10-3 0,10-4-224,-1-1 0,26-15 1,17-14-7206,-27 8-4799,-25 15 465</inkml:trace>
</inkml:ink>
</file>

<file path=ppt/ink/ink3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5.205"/>
    </inkml:context>
    <inkml:brush xml:id="br0">
      <inkml:brushProperty name="width" value="0.025" units="cm"/>
      <inkml:brushProperty name="height" value="0.025" units="cm"/>
    </inkml:brush>
  </inkml:definitions>
  <inkml:trace contextRef="#ctx0" brushRef="#br0">83 0 6246,'0'0'16047,"-7"8"-13778,1-2-1859,2 0 0,-1 0 0,0 1 1,1 0-1,1-1 0,-1 1 0,1 0 0,0 1 0,0-1 1,1 1-1,-2 13 0,-2 33 730,3 94 1,4-98-1085,-3-1 1,-9 71-1,8-113-14,2-12 55,-2-27 189,2-49 122,1 78-408,13-164-900,-10 148 767,0 1 0,2-1 0,0 1 0,0 0 0,2 0 0,15-29 0,-19 43 124,0-1-1,1 1 1,0 1-1,-1-1 1,1 0 0,1 1-1,-1 0 1,0 0-1,1 0 1,-1 0 0,1 1-1,0 0 1,0 0 0,0 0-1,0 1 1,0-1-1,0 1 1,1 1 0,-1-1-1,0 1 1,1-1-1,8 2 1,-11-1 8,0 1 0,1-1 0,-1 0 0,0 1 0,0 0 0,0 0 0,0 0 0,0 0 0,0 0 0,0 1 0,-1-1 0,1 1 0,0 0 0,-1 0 0,1 0 0,-1 0-1,0 0 1,0 0 0,1 1 0,-1-1 0,-1 1 0,1-1 0,0 1 0,-1 0 0,1 0 0,-1 0 0,0 0 0,0 0 0,0 0 0,0 0 0,-1 0 0,1 0 0,-1 0 0,0 0 0,0 0 0,0 1 0,0-1 0,-1 3 0,-1 0 57,1-1 0,-1 0 0,0 0 0,-1 0 0,1 0 0,-1 0 0,0 0 0,0-1 0,-1 1 0,1-1 0,-1 0-1,0 0 1,0 0 0,0-1 0,-1 0 0,1 1 0,-1-1 0,-10 4 0,5-1 72,-1-1 0,0 0 0,0-1 0,0 0 0,-1-1 0,1 0 0,-23 2 0,33-5-141,0 0 0,0 0 1,0 0-1,0 0 0,0 0 0,0 0 0,0 0 1,0 0-1,0 0 0,0-1 0,0 1 0,0 0 1,0-1-1,1 1 0,-1-1 0,0 1 0,0-1 1,0 1-1,0-1 0,1 1 0,-1-1 0,0 0 1,0 0-1,1 1 0,-1-1 0,0 0 0,1 0 1,-1 0-1,1 0 0,0 1 0,-1-1 0,1 0 1,-1 0-1,1 0 0,0 0 0,0 0 0,0 0 1,0 0-1,-1 0 0,1 0 0,0 0 0,1 0 1,-1-2-1,0 0-180,1 0 1,0 0 0,-1 0-1,1 0 1,0 0 0,1 0-1,-1 0 1,0 1-1,1-1 1,0 0 0,-1 1-1,1-1 1,3-2 0,0 1-1361,0 0 1,1 0 0,0 0 0,0 1 0,0 0 0,0 0 0,10-3 0,21-4-7566</inkml:trace>
</inkml:ink>
</file>

<file path=ppt/ink/ink3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5.579"/>
    </inkml:context>
    <inkml:brush xml:id="br0">
      <inkml:brushProperty name="width" value="0.025" units="cm"/>
      <inkml:brushProperty name="height" value="0.025" units="cm"/>
    </inkml:brush>
  </inkml:definitions>
  <inkml:trace contextRef="#ctx0" brushRef="#br0">110 66 17649,'0'0'8749,"-10"3"-6138,2-2-2206,-1 2 0,1-1 1,0 1-1,0 1 0,-11 6 0,16-9-347,0 1 0,1-1-1,-1 1 1,1 0 0,-1 0-1,1 1 1,0-1 0,0 0 0,0 1-1,0-1 1,0 1 0,1 0-1,-1-1 1,1 1 0,-1 0-1,1 0 1,0 0 0,0 0-1,1 0 1,-1 0 0,1 1-1,-1 3 1,1-6-58,1 0 0,-1 1 0,1-1 0,-1 0 0,1 1 0,-1-1 0,1 0 0,0 0 0,0 0 0,-1 1 0,1-1 0,0 0 0,0 0 0,0 0 0,0-1 0,0 1 0,1 0 0,-1 0 0,0 0 0,0-1 0,1 1 0,-1-1 0,0 1 0,0-1 0,1 1 0,-1-1 0,1 0 0,-1 0 0,0 0 0,3 0 0,52 3 0,-45-3 0,147-5 0,-161 4 0,-1 0 0,1 0 0,0 0 0,0-1 0,0 1 0,0-1 0,0 1 0,1-1 0,-1 0 0,0 0 0,1-1 0,0 1 0,-1 0 0,1-1 0,0 1 0,0-1 0,0 0 0,1 0 0,-1 0 0,-1-4 0,-2-1 0,1-1 0,0 0 0,0 0 0,1 0 0,-3-19 0,6 27 0,0-1 0,0 1 0,1 0 0,-1 0 0,1 0 0,-1 0 0,1 0 0,-1 0 0,1 0 0,-1 0 0,1 0 0,0 0 0,0 1 0,-1-1 0,1 0 0,0 0 0,0 1 0,0-1 0,0 0 0,0 1 0,0-1 0,0 1 0,0-1 0,0 1 0,0 0 0,0-1 0,0 1 0,1 0 0,-1 0 0,0 0 0,0 0 0,0 0 0,2 0 0,50-2 0,-42 2 0,10-1-32,87-4-2441,-36-7-3072,-24-3-8154</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3.914"/>
    </inkml:context>
    <inkml:brush xml:id="br0">
      <inkml:brushProperty name="width" value="0.025" units="cm"/>
      <inkml:brushProperty name="height" value="0.025" units="cm"/>
    </inkml:brush>
  </inkml:definitions>
  <inkml:trace contextRef="#ctx0" brushRef="#br0">134 67 17136,'-5'-10'2488,"5"9"-2495,-3-5 567,0 0 0,-1 0 0,1 0 0,-1 0 0,-9-9 0,12 14-410,0 0-1,0 0 1,0 0 0,0 1 0,0-1 0,0 0 0,-1 0 0,1 1-1,0-1 1,0 1 0,-1-1 0,1 1 0,0 0 0,0-1 0,-1 1-1,1 0 1,0 0 0,-3 0 0,3 1-21,-1-1 0,0 1 0,1-1 0,-1 1 1,0 0-1,1 0 0,-1 0 0,1 0 0,-1 0 0,1 0 0,0 1 1,0-1-1,-1 0 0,1 1 0,0-1 0,0 1 0,0-1 0,-1 3 0,-5 10 191,1 0-1,0 0 0,1 1 1,0-1-1,1 1 1,1 0-1,-3 27 0,2 113 432,4-117-549,0-4 19,2 1 0,7 41 0,-8-66-204,1 0 0,1 0 0,0 0 0,0 0 1,0-1-1,2 0 0,-1 0 0,1 0 0,0 0 0,1-1 1,0 1-1,9 8 0,-14-15-17,1-1 1,-1 1 0,1 0-1,-1-1 1,1 0-1,0 1 1,0-1 0,0 0-1,0 0 1,0 0-1,0 0 1,0-1-1,0 1 1,0 0 0,0-1-1,0 1 1,0-1-1,1 0 1,-1 0-1,0 0 1,0 0 0,0 0-1,1 0 1,-1-1-1,2 0 1,-1 0 1,0-1 0,0 0 1,0 0-1,-1 0 0,1 0 0,0-1 0,-1 1 1,0-1-1,1 0 0,-1 1 0,0-1 0,-1 0 1,1 0-1,1-4 0,3-7 5,-1 0 0,0 0 0,-1 0-1,0-1 1,-1 1 0,1-19 0,-4 27-7,1-5 0,-1 0 0,0 0 0,-1 0 0,-3-15 0,4 24 0,0 0 0,-1 0 0,0 0 0,1 0 0,-1 0 0,0 0 0,0 0 0,0 0 0,0 0 0,0 0 0,-1 1 0,1-1 0,0 0 0,-1 1 0,1-1 0,-1 1 0,0 0 0,1 0 0,-1-1 0,0 1 0,0 0 0,0 0 0,0 1 0,0-1 0,0 0 0,0 1 0,0-1 0,0 1 0,-3-1 0,4 2 0,-1-1 0,0 0 0,0 1 0,0 0 0,0-1 0,0 1 0,1 0 0,-1 0 0,0 0 0,1 0 0,-1 0 0,1 1 0,-1-1 0,1 0 0,0 1 0,-1-1 0,1 1 0,0-1 0,0 1 0,0 0 0,0 0 0,0-1 0,0 1 0,1 0 0,-1 0 0,1 0 0,-1 0 0,1-1 0,0 1 0,-1 4 0,-6 67 0,6-68 0,1-1 0,3 57 0,-3-60 0,0 0 0,0 0 0,0 0 0,0 0 0,0 1 0,1-1 0,-1 0 0,0 0 0,1 0 0,-1 0 0,0 0 0,1 0 0,-1 0 0,1 0 0,0-1 0,-1 1 0,1 0 0,0 0 0,-1 0 0,1 0 0,0-1 0,0 1 0,0 0 0,0-1 0,-1 1 0,1-1 0,0 1 0,0-1 0,0 1 0,0-1 0,0 0 0,0 0 0,1 1 0,-1-1 0,0 0 0,0 0 0,0 0 0,0 0 0,0 0 0,0 0 0,0 0 0,0 0 0,0-1 0,0 1 0,0 0 0,0-1 0,0 1 0,0-1 0,2 0 0,2-2 0,-1-1 0,0 1 0,0-1 0,0 0 0,0 1 0,0-2 0,-1 1 0,0 0 0,0-1 0,3-6 0,26-55 0,-22 44 0,5-21 0,-13 34 0,1 0 0,0 1 0,1-1 0,0 1 0,0 0 0,7-10 0,-11 18 0,0 0 0,0 0 0,1-1 0,-1 1 0,0 0 0,0 0 0,0 0 0,1 0 0,-1 0 0,0 0 0,0 0 0,1 0 0,-1 0 0,0 0 0,0 0 0,0 0 0,1 1 0,-1-1 0,0 0 0,0 0 0,0 0 0,1 0 0,-1 0 0,0 0 0,0 0 0,0 1 0,1-1 0,-1 0 0,0 0 0,0 0 0,0 0 0,0 1 0,0-1 0,1 0 0,-1 0 0,0 0 0,0 1 0,0-1 0,0 0 0,0 0 0,0 0 0,0 1 0,0-1 0,0 0 0,0 0 0,0 1 0,0-1 0,0 0 0,0 0 0,0 0 0,0 1 0,0-1 0,0 0 0,3 17 0,-3-16 0,6 49-933,-4-32-154,0 0 1,1 0-1,1-1 1,0 1-1,8 18 1,-9-30-4931</inkml:trace>
</inkml:ink>
</file>

<file path=ppt/ink/ink3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6.749"/>
    </inkml:context>
    <inkml:brush xml:id="br0">
      <inkml:brushProperty name="width" value="0.025" units="cm"/>
      <inkml:brushProperty name="height" value="0.025" units="cm"/>
    </inkml:brush>
  </inkml:definitions>
  <inkml:trace contextRef="#ctx0" brushRef="#br0">21 1 9289,'0'0'16426,"0"14"-14643,-15 271 3054,13-260-4703,0-14-97,1 0 1,0-1-1,1 1 0,0 0 0,1 0 1,0-1-1,5 20 0,-6-29-37,0 0 0,1-1 0,-1 1 0,0-1 0,0 1 0,0-1 0,1 1 0,-1 0 0,0-1 0,1 1 0,-1-1 0,1 1 0,-1-1 0,0 0 0,1 1 0,-1-1 0,1 1 0,-1-1 0,1 0 0,-1 1 0,1-1 0,-1 0 0,1 0 0,0 1 0,-1-1 0,1 0 0,-1 0 0,1 0 0,0 0 0,-1 0 0,1 0 0,-1 0 0,2 0 0,13-15 0,2-31 0,-12 19-97,-2-1 0,-2 0 1,0 0-1,-2 1 0,0-1 0,-2 0 1,-14-53-1,21 93-123,-3-7 204,1-1 0,-1 1-1,1-1 1,-1 1 0,1-1-1,1 0 1,-1 0 0,1 0-1,-1 0 1,1 0 0,0-1-1,0 1 1,1-1 0,4 4-1,0-2 36,0-1-1,0 0 0,0 0 1,0-1-1,1 0 0,-1-1 1,1 0-1,0 0 0,0 0 1,0-1-1,0-1 0,0 0 1,0 0-1,0 0 0,12-3 1,-16 2-8,1 0 1,-1 0-1,1 0 1,-1 0-1,1-1 1,-1 0-1,0 0 1,1-1-1,-1 1 1,-1-1-1,1 0 1,0-1-1,-1 1 1,1-1-1,-1 0 1,0 0-1,0 0 1,-1 0-1,1-1 1,-1 1-1,0-1 1,0 0 0,-1 0-1,1 0 1,1-6-1,-3-8 13,-11 28-102,-12 29 68,16-25 81,1 0 0,1 0 0,-1 1 0,2 0 0,0 0 0,1 0 0,0 0 0,1 0 0,2 26 0,-1-38-71,0 0 0,1 0 0,-1 0 0,1 0 0,0 0 0,0-1 0,-1 1 0,1 0 0,0 0 0,0 0 0,1-1 0,-1 1 0,0-1 0,1 1 0,-1-1 0,1 0 0,-1 1 0,1-1 0,-1 0 0,1 0 0,0 0 0,0 0 0,-1 0 0,1 0 0,0-1 0,0 1 0,0-1 0,0 1 0,0-1 0,0 0 0,0 1 0,0-1 0,0 0 0,0-1 0,0 1 0,0 0 0,0 0 0,0-1 0,2 0 0,4-1 0,0 1 0,0-2 0,0 1 0,-1-1 0,1 0 0,-1-1 0,0 1 0,11-9 0,-10 5 0,0 0 0,-1-1 0,0 0 0,0 0 0,10-17 0,-15 22 0,0 0 0,0 0 0,0-1 0,0 1 0,-1-1 0,0 1 0,1-1 0,-1 0 0,-1 0 0,1 1 0,0-1 0,-1 0 0,0 0 0,0 0 0,0 1 0,0-1 0,-1 0 0,1 0 0,-3-5 0,2 8 0,1-1 0,-1 1 0,0 0 0,0 0 0,0 0 0,0 0 0,0 1 0,-1-1 0,1 0 0,0 0 0,0 1 0,0-1 0,-1 0 0,1 1 0,0 0 0,-1-1 0,1 1 0,0 0 0,-1-1 0,1 1 0,-1 0 0,1 0 0,0 0 0,-1 0 0,1 0 0,-1 1 0,1-1 0,0 0 0,-1 1 0,1-1 0,0 1 0,0-1 0,-1 1 0,1 0 0,-2 1 0,-2 0 0,0 0 0,0 1 0,0 0 0,0 0 0,1 1 0,-1-1 0,-5 7 0,5-4 0,1 0 0,-1 1 0,1 0 0,0-1 0,1 1 0,0 1 0,0-1 0,0 0 0,-1 9 0,4-14 0,-1 0 0,1 1 0,0-1 0,0 0 0,0 0 0,0 0 0,0 1 0,0-1 0,1 0 0,-1 0 0,1 0 0,-1 0 0,1 0 0,0 0 0,0 0 0,0 0 0,0 0 0,0 0 0,0 0 0,1 0 0,-1-1 0,0 1 0,1 0 0,0-1 0,-1 0 0,1 1 0,0-1 0,0 0 0,0 0 0,0 0 0,0 0 0,0 0 0,0 0 0,0 0 0,3 0 0,47 9-2695,-41-9 1168,0 0-1,1-1 1,-1 0 0,0-1-1,0 0 1,0-1-1,0 0 1,0-1-1,14-5 1,9-9-9363</inkml:trace>
</inkml:ink>
</file>

<file path=ppt/ink/ink3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7.078"/>
    </inkml:context>
    <inkml:brush xml:id="br0">
      <inkml:brushProperty name="width" value="0.025" units="cm"/>
      <inkml:brushProperty name="height" value="0.025" units="cm"/>
    </inkml:brush>
  </inkml:definitions>
  <inkml:trace contextRef="#ctx0" brushRef="#br0">143 1 18898,'0'0'4495,"-11"0"-662,0 1-3124,1 0 1,-1 0-1,1 1 1,-14 4-1,19-5-584,1 1-1,-1-1 1,1 1 0,0 0-1,0 1 1,0-1-1,0 1 1,0-1 0,0 1-1,1 0 1,-1 1 0,1-1-1,0 1 1,0-1-1,-3 7 1,5-10-125,1 1 0,0-1 1,0 1-1,0-1 0,-1 1 0,1-1 0,0 1 1,0 0-1,0-1 0,0 1 0,0-1 0,0 1 1,0 0-1,0-1 0,0 1 0,1-1 0,-1 1 1,0 0-1,0-1 0,0 1 0,1-1 0,-1 1 1,0-1-1,1 1 0,-1-1 0,0 1 0,1-1 1,-1 1-1,1-1 0,-1 0 0,1 1 1,-1-1-1,1 0 0,-1 1 0,1-1 0,-1 0 1,1 1-1,-1-1 0,1 0 0,-1 0 0,1 0 1,0 0-1,-1 0 0,1 1 0,-1-1 0,1 0 1,0 0-1,0-1 0,41 4-21,-32-3-11,-2 2-324,-1-1 0,1 1 0,0 0 1,-1 1-1,1 0 0,-1 0 0,0 0 0,0 1 0,0 0 0,-1 1 0,1-1 0,6 7 0,-11-9 368,0-1-1,0 1 1,-1-1-1,1 1 1,0 0-1,-1 0 1,1 0-1,-1 0 1,0 0-1,1 0 1,-1 0-1,0 0 1,0 0-1,-1 1 1,1-1-1,0 0 1,-1 1-1,1-1 1,-1 1-1,0-1 1,0 0-1,0 1 1,0-1-1,0 1 1,0-1 0,-1 0-1,1 1 1,-1-1-1,0 1 1,0-1-1,0 0 1,0 0-1,0 0 1,0 0-1,0 1 1,-1-2-1,1 1 1,-1 0-1,1 0 1,-1 0-1,0-1 1,-3 3-1,-58 39 2365,59-40-2248,0 0 1,-1-1-1,1 0 1,-1 0-1,1-1 1,-1 1-1,1-1 1,-1 0-1,0 0 1,0 0-1,0-1 1,0 0-1,-6 0 1,9-3-321,1 1-1,0 0 1,0-1 0,1 1 0,-1-1-1,0 0 1,1 1 0,0-1 0,-1 0-1,1 1 1,0-1 0,0 1 0,1-1-1,-1 0 1,2-4 0,-2 4-602,5-27-4758,7-2-2739</inkml:trace>
</inkml:ink>
</file>

<file path=ppt/ink/ink3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7.420"/>
    </inkml:context>
    <inkml:brush xml:id="br0">
      <inkml:brushProperty name="width" value="0.025" units="cm"/>
      <inkml:brushProperty name="height" value="0.025" units="cm"/>
    </inkml:brush>
  </inkml:definitions>
  <inkml:trace contextRef="#ctx0" brushRef="#br0">1 173 12780,'0'0'8776,"11"1"-5711,39 4-610,-44-5-2242,-1-1-1,0 1 0,0-1 1,0 0-1,1 0 0,-1-1 1,0 0-1,-1 0 1,1 0-1,0 0 0,0-1 1,-1 1-1,0-1 0,1-1 1,6-6-1,0-1 361,0 0 1,-1-1-1,14-20 0,-22 29-573,-1 1 0,1-1 0,0 0 0,-1 0 0,0 0 0,1 0 0,-1 0 0,0 0 0,-1-1 0,2-5 0,-2 8 0,0-1 0,0 1 0,0 0 0,-1-1 0,1 1 0,0 0 0,-1-1 0,1 1 0,-1 0 0,1-1 0,-1 1 0,1 0 0,-1 0 0,0 0 0,0 0 0,1-1 0,-1 1 0,-2-1 0,0 0 0,0 0 0,0 1 0,0-1 0,0 1 0,0 0 0,-1 0 0,1 0 0,0 1 0,0-1 0,-1 1 0,1-1 0,-1 1 0,1 0 0,0 1 0,-1-1 0,1 0 0,0 1 0,-1 0 0,-4 2 0,1-1 0,0 1 0,0 1 0,0-1 0,1 1 0,0 0 0,0 1 0,0-1 0,0 1 0,1 0 0,-1 1 0,1-1 0,1 1 0,-1 0 0,-4 9 0,5-9 0,1-1 0,0 1 0,0 0 0,1 0 0,-1 0 0,1 0 0,1 1 0,-1-1 0,1 0 0,0 1 0,1-1 0,-1 1 0,1-1 0,1 1 0,-1-1 0,1 1 0,1 6 0,0-10-101,0 1-1,0 0 1,0-1 0,0 1 0,1-1-1,-1 0 1,1 0 0,0 0 0,0 0-1,0 0 1,0-1 0,0 1-1,0-1 1,1 0 0,0 0 0,5 2-1,0 1-732,1-1 0,0-1 0,0 0 0,0-1 0,15 3 0,27-3-6565</inkml:trace>
</inkml:ink>
</file>

<file path=ppt/ink/ink3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8.432"/>
    </inkml:context>
    <inkml:brush xml:id="br0">
      <inkml:brushProperty name="width" value="0.025" units="cm"/>
      <inkml:brushProperty name="height" value="0.025" units="cm"/>
    </inkml:brush>
  </inkml:definitions>
  <inkml:trace contextRef="#ctx0" brushRef="#br0">1 0 13933,'0'0'7703,"4"10"-4782,3 7-1938,-1 1 1,0 0 0,-1 1 0,-2-1 0,1 1-1,-1 23 1,-3-36-889,1 1 0,0 0 0,0-1 0,0 1 0,1-1 0,-1 1-1,2-1 1,3 9 0,-5-13-77,1 0 0,-1 0 0,1 0 1,0 0-1,0-1 0,-1 1 0,1 0 0,0-1 0,1 1 0,-1-1 0,0 0 0,0 0 0,1 0 0,-1 0 0,0 0 0,1 0 0,-1-1 0,1 1 1,-1-1-1,1 0 0,-1 0 0,1 0 0,-1 0 0,1 0 0,3-1 0,6-1-22,-1 0 1,1-1-1,0-1 1,-1 0-1,0-1 0,0 0 1,0 0-1,-1-1 1,0-1-1,0 1 1,0-2-1,13-12 0,12-14-20,51-64-1,-83 93 25,-3 5 0,0 0 0,1-1 1,-1 1-1,0 0 0,0-1 0,0 1 1,0 0-1,0-1 0,0 1 0,0 0 1,0 0-1,1-1 0,-1 1 0,0 0 1,0-1-1,0 1 0,1 0 0,-1 0 1,0-1-1,0 1 0,1 0 0,-1 0 1,0 0-1,1 0 0,-1-1 0,0 1 1,0 0-1,1 0 0,-1 0 0,0 0 1,1 0-1,-1 0 0,0 0 0,1 0 1,-1 0-1,0 0 0,1 0 0,-1 0 1,0 0-1,1 0 0,-1 0 0,0 0 0,1 0 1,-1 0-1,0 0 0,1 1 0,-1-1 1,0 0-1,0 0 0,1 0 0,-1 0 1,0 1-1,0-1 0,1 0 0,-1 0 1,0 1-1,0-1 0,1 0 0,-1 0 1,0 1-1,1 31 33,-12 40 15,9-63-48,0-1 0,0 1 0,1 0 0,0 0 0,0 0 0,1 9 0,0-17 0,0 0 0,1 0 0,-1 0 0,0 0 0,0 0 0,1 1 0,-1-1 0,1 0 0,-1 0 0,1 0 0,0 0 0,-1 0 0,1-1 0,0 1 0,-1 0 0,1 0 0,0 0 0,0-1 0,0 1 0,2 1 0,-1-1 0,0-1 0,0 1 0,1-1 0,-1 0 0,0 1 0,0-1 0,1 0 0,-1 0 0,0-1 0,0 1 0,1 0 0,-1-1 0,0 0 0,4-1 0,32-18-2441,8-28-7076,-31 31 5727,-7 7-9802</inkml:trace>
</inkml:ink>
</file>

<file path=ppt/ink/ink3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9.182"/>
    </inkml:context>
    <inkml:brush xml:id="br0">
      <inkml:brushProperty name="width" value="0.025" units="cm"/>
      <inkml:brushProperty name="height" value="0.025" units="cm"/>
    </inkml:brush>
  </inkml:definitions>
  <inkml:trace contextRef="#ctx0" brushRef="#br0">19 135 8904,'0'0'21914,"-4"11"-20696,-9 36-588,12-45-627,1-1 0,0 1 1,0 0-1,0-1 0,0 1 1,0-1-1,0 1 0,0-1 1,1 1-1,-1-1 0,0 1 0,1 0 1,-1-1-1,1 0 0,0 1 1,-1-1-1,1 1 0,0-1 1,0 0-1,0 1 0,0-1 1,0 0-1,0 0 0,0 0 1,0 0-1,1 0 0,-1 0 1,0 0-1,1 0 0,-1-1 1,1 1-1,-1 0 0,0-1 1,1 1-1,0-1 0,-1 0 1,4 1-1,4 0-8,1 1 1,0-2-1,0 1 0,14-2 1,-17 0 2,14-1 2,0-2 0,0 0 0,-1-2 0,1 0 0,24-11 0,-23 8 0,0 1 0,1 1 0,40-7 0,-62 14 0,0-1 0,0 1 0,0 0 0,0-1 0,0 1 0,0 0 0,-1 0 0,1 0 0,0 0 0,0 0 0,0 0 0,0 0 0,0 0 0,0 0 0,0 0 0,0 1 0,0-1 0,0 0 0,0 1 0,-1-1 0,1 1 0,0-1 0,0 1 0,0-1 0,-1 1 0,1-1 0,0 1 0,0 0 0,-1-1 0,1 1 0,-1 0 0,1 0 0,-1-1 0,1 1 0,-1 0 0,1 0 0,-1 0 0,0 0 0,1 0 0,-1-1 0,0 1 0,0 0 0,0 0 0,0 0 0,0 0 0,0 0 0,0 0 0,0 0 0,0 0 0,0 0 0,0 0 0,0 0 0,-1 0 0,1 0 0,0-1 0,-2 3 0,2-2 0,0 0 0,-1 0 0,1 0 0,-1 1 0,1-1 0,0 0 0,0 1 0,0-1 0,0 0 0,0 1 0,0-1 0,0 0 0,0 0 0,1 1 0,-1-1 0,0 0 0,1 0 0,-1 1 0,1-1 0,-1 0 0,1 0 0,0 0 0,-1 0 0,1 0 0,0 0 0,0 0 0,0 0 0,0 0 0,0 0 0,0 0 0,0 0 0,0-1 0,0 1 0,0 0 0,0-1 0,0 1 0,1-1 0,1 1 0,13 2 0,0-2 0,0 0 0,1-1 0,-1 0 0,0-2 0,0 1 0,0-2 0,23-7 0,-23 6 0,1 0 0,0 1 0,-1 1 0,1 0 0,0 2 0,0-1 0,28 5 0,-19 8-121,-24-11 45,1 1 0,-1-1-1,1 0 1,-1 1 0,1-1 0,-1 0-1,1 0 1,0-1 0,0 1 0,-1-1 0,6 1-1,-2-1-680,0 0-1,0-1 1,0 1-1,0-1 1,0-1-1,0 1 1,-1-1-1,1 0 0,0 0 1,-1-1-1,0 1 1,1-1-1,-1-1 1,0 1-1,-1-1 1,1 1-1,-1-1 1,1-1-1,-1 1 0,-1-1 1,1 1-1,0-1 1,-1 0-1,4-9 1,-2 3 2,0 0 1,-1 0 0,0-1-1,4-19 1,-3-10 3994,-3 1 7406,-17 72-5820,12-25-4596,1 0 0,0 0-1,0 1 1,1-1 0,0 1 0,0-1 0,1 1-1,0-1 1,0 1 0,2 13 0,0-17-212,-1 0 1,1 0-1,0 0 1,0 0 0,0 0-1,0-1 1,1 1-1,0-1 1,-1 1-1,1-1 1,0 0-1,1 0 1,-1 0-1,0-1 1,1 1-1,0-1 1,-1 0 0,1 0-1,8 3 1,48 13-407,-50-17 231,-1 1-1,0 0 1,1 1 0,-1 0-1,-1 1 1,1 0-1,0 0 1,12 9-1,-20-12 205,0-1-1,0 1 1,0 0-1,0 0 1,0 0-1,0 0 1,0 0 0,-1 0-1,1 1 1,0-1-1,0 0 1,-1 0-1,1 0 1,-1 1-1,1-1 1,-1 0-1,0 1 1,1-1-1,-1 0 1,0 1-1,0-1 1,0 1-1,0-1 1,0 0 0,0 1-1,0-1 1,-1 0-1,1 1 1,0-1-1,-1 0 1,1 1-1,-1-1 1,1 0-1,-1 0 1,0 0-1,0 1 1,1-1-1,-1 0 1,0 0-1,0 0 1,0 0 0,0 0-1,0 0 1,0-1-1,-1 1 1,1 0-1,0 0 1,0-1-1,-3 2 1,-5 3 217,1-1 1,-1 1-1,-1-1 0,1-1 1,-14 4-1,9-4-249,-1 0-1,0-1 0,0 0 0,0-2 1,-27-1-1,39 1-32,1 0 1,-1 0-1,0-1 1,1 1-1,-1-1 0,0 1 1,1-1-1,-1 0 0,1 0 1,-1 0-1,1 0 1,0-1-1,-1 1 0,1-1 1,0 1-1,0-1 0,0 0 1,0 0-1,0 0 1,1 0-1,-1 0 0,0 0 1,1 0-1,0-1 0,-1 1 1,1 0-1,0-1 1,0 1-1,0-1 0,1 0 1,-1 1-1,1-1 0,-1 0 1,1 1-1,0-1 1,0 0-1,0 1 0,0-1 1,1-4-1,0 5-378,-1 0 1,1 0-1,0 0 1,-1 0-1,1 0 0,0 0 1,0 0-1,0 0 0,1 0 1,-1 1-1,0-1 1,1 0-1,-1 1 0,1-1 1,-1 1-1,1-1 0,0 1 1,3-2-1,24-11-7526,4 4-2995</inkml:trace>
</inkml:ink>
</file>

<file path=ppt/ink/ink3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9.590"/>
    </inkml:context>
    <inkml:brush xml:id="br0">
      <inkml:brushProperty name="width" value="0.025" units="cm"/>
      <inkml:brushProperty name="height" value="0.025" units="cm"/>
    </inkml:brush>
  </inkml:definitions>
  <inkml:trace contextRef="#ctx0" brushRef="#br0">146 61 11275,'0'0'20819,"-9"-3"-20231,5 2-562,-57-12 54,58 12-81,-1 1 0,1-1 0,-1 1-1,1 0 1,-1 0 0,1 0 0,-1 1 0,1-1 0,-1 1-1,1 0 1,-1-1 0,1 2 0,0-1 0,0 0 0,-1 1-1,1-1 1,-3 3 0,5-3 1,1-1 0,-1 1 0,1-1 0,-1 1 0,1-1 0,-1 1 0,1-1 0,-1 1 0,1-1 0,-1 1 0,1 0 0,0-1 0,0 1 0,-1 0 0,1-1 0,0 1 0,0 0 0,-1 0 0,1-1 0,0 1 0,0 0 0,0 0 0,0-1 0,0 1 0,0 0 0,1 0 0,-1-1 0,0 1 0,0 0 0,0-1 0,1 2 0,0 0 0,1-1 0,-1 1 0,1-1 0,-1 0 0,1 0 0,-1 1 0,1-1 0,0 0 0,0-1 0,-1 1 0,4 1 0,52 11 0,14-7-367,89-3 1,-102-4 432,-62-2 16,0 0 0,0-1 0,1 0 0,-1 0 0,1 0 0,0-1 0,-4-5 0,5 7-71,1 1-10,-1 0-1,0 0 1,0-1 0,1 1-1,0-1 1,-1 1-1,1-1 1,0 1 0,0-1-1,0 0 1,1 0 0,-1 1-1,1-1 1,-1 0-1,1 0 1,0-5 0,1 7-3,0-1 0,0 1 0,0-1 0,0 1 0,0 0 0,0 0 0,1 0 0,-1 0 1,0 0-1,1 0 0,-1 0 0,1 0 0,-1 0 0,1 1 0,-1-1 0,1 0 0,0 1 0,-1 0 0,1-1 1,0 1-1,-1 0 0,1 0 0,0 0 0,-1 0 0,1 0 0,0 0 0,2 1 0,26-1-748,14 0-3114,-1-2-4078,-7-3-2104</inkml:trace>
</inkml:ink>
</file>

<file path=ppt/ink/ink3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29.962"/>
    </inkml:context>
    <inkml:brush xml:id="br0">
      <inkml:brushProperty name="width" value="0.025" units="cm"/>
      <inkml:brushProperty name="height" value="0.025" units="cm"/>
    </inkml:brush>
  </inkml:definitions>
  <inkml:trace contextRef="#ctx0" brushRef="#br0">155 0 15439,'0'0'8376,"-10"2"-5729,6-1-2562,-60 17 3028,61-17-3053,1 0 0,-1-1 0,1 1 0,-1 1 0,1-1 0,0 0 0,-1 1 0,1-1 0,0 1 0,0 0 0,0-1 0,0 1 0,0 0 0,1 0 0,-1 0 0,0 1 0,1-1 0,0 0 0,-1 0 0,1 1 0,0-1 0,0 1 0,1-1 0,-2 5 0,2-5-209,1-1 0,0 1-1,-1-1 1,1 1 0,0-1-1,0 1 1,-1-1 0,1 1-1,0-1 1,1 0 0,-1 0-1,0 1 1,0-1 0,0 0-1,1 0 1,-1 0 0,1 0 0,-1-1-1,0 1 1,1 0 0,0-1-1,2 2 1,44 13-2766,-38-12 2079,0 0 309,38 12-830,-46-15 1468,-1 0-1,1 1 1,-1-1 0,1 1 0,-1 0 0,1-1-1,-1 1 1,1 0 0,-1 0 0,1 0 0,-1 0-1,0 0 1,0 0 0,1 1 0,-1-1 0,0 0 0,0 0-1,0 1 1,-1-1 0,2 3 0,-11 5 3692,-21-3-2210,23-5-1112,-26 4 318,-1-1 0,-42-1 0,76-3-897,-1 0-1,1 0 1,-1 0-1,0-1 1,1 1-1,-1 0 1,1 0-1,-1 0 1,1-1-1,-1 1 1,0 0-1,1-1 1,-1 1-1,1 0 1,0-1-1,-1 1 1,1-1 0,-1 1-1,1 0 1,0-1-1,-1 1 1,1-1-1,0 1 1,-1-1-1,1 0 1,0 1-1,0-1 1,-1 1-1,1-1 1,0 1-1,0-1 1,0 0-1,0 1 1,0-1-1,0 1 1,0-1-1,0 0 1,0 1-1,0-1 1,0 1-1,0-1 1,1 0-1,-1 1 1,0-2-1,13-29-10459,8 3-4742</inkml:trace>
</inkml:ink>
</file>

<file path=ppt/ink/ink3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7:30.303"/>
    </inkml:context>
    <inkml:brush xml:id="br0">
      <inkml:brushProperty name="width" value="0.025" units="cm"/>
      <inkml:brushProperty name="height" value="0.025" units="cm"/>
    </inkml:brush>
  </inkml:definitions>
  <inkml:trace contextRef="#ctx0" brushRef="#br0">36 0 22229,'0'0'6406,"-7"63"-4132,1-33-416,3 3-1858,3-1 0,0 5 0,0 0 0,3-2-416,3 1-3300,1-7-2946,-3-2-4100</inkml:trace>
  <inkml:trace contextRef="#ctx0" brushRef="#br0" timeOffset="1">0 544 17489,'0'0'9545</inkml:trace>
</inkml:ink>
</file>

<file path=ppt/ink/ink3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8:27.395"/>
    </inkml:context>
    <inkml:brush xml:id="br0">
      <inkml:brushProperty name="width" value="0.025" units="cm"/>
      <inkml:brushProperty name="height" value="0.025" units="cm"/>
    </inkml:brush>
  </inkml:definitions>
  <inkml:trace contextRef="#ctx0" brushRef="#br0">2247 268 3812,'-8'-5'2487,"-2"0"-2433,1-1-1,0 0 0,1 0 1,-1-1-1,1 0 1,1 0-1,0-1 0,0 0 1,0-1-1,-7-12 1,5 5 6,0 1 0,0 0 0,-1 0 0,-21-22 0,24 31-16,0 0 1,0 1-1,-1-1 1,1 1-1,-1 1 1,-1-1-1,1 1 1,0 1-1,-1-1 1,-18-3 0,-23-1 126,0 3 1,-1 2 0,0 1 0,-82 10 0,-57 13 781,-223 55 0,334-56-682,0 3 0,2 4 1,1 3-1,2 3 0,1 4 1,1 2-1,3 4 0,1 3 0,3 2 1,-103 99-1,153-131-226,1-1-1,0 2 1,1 0-1,1 1 1,1 0 0,0 0-1,1 1 1,-10 31 0,17-42-39,0 1 0,1-1 0,1 1 0,-1 0 1,1-1-1,1 1 0,-1 0 0,1 0 0,1 0 1,0 0-1,0 0 0,1-1 0,0 1 1,0-1-1,1 1 0,0-1 0,1 0 0,0 0 1,0 0-1,1 0 0,0-1 0,11 14 1,2-3 20,1-1 1,0-1 0,1 0-1,1-2 1,0 0 0,1-1 0,38 16-1,-18-12 30,1-2 0,0-2-1,66 12 1,-51-17 5,0-3 1,1-2-1,-1-3 0,1-3 0,-1-2 1,0-2-1,0-3 0,59-19 1,-38 5 17,0-4 0,-1-3 0,-2-4 0,-2-3 0,73-49 0,-110 63-58,-2-2 1,-1-1-1,-2-1 0,0-2 1,-2-2-1,-1 0 0,26-39 1,-40 49 142,-2-1 0,0 0 0,-2-1 1,0 0-1,-2 0 0,0-1 1,-2-1-1,-1 1 0,-1-1 1,-1 0-1,-1 0 0,-1-48 0,-3 62-76,0 1 0,-1-1 0,0 0 0,-1 1-1,0 0 1,0 0 0,-2 0 0,1 0-1,-1 0 1,-1 1 0,0 0 0,0 0-1,-1 1 1,0-1 0,-1 1 0,0 1-1,-13-11 1,9 9-60,-2 1-1,1 0 1,-1 1 0,-1 0-1,0 1 1,0 1 0,0 0-1,0 1 1,-1 1-1,0 0 1,0 1 0,-18 0-1,5 1-19,0 1 0,0 2-1,0 0 1,1 3-1,-1 0 1,-29 9-1,20-1-101,0 1 0,2 2 0,0 2 0,-34 21 0,-233 142-6495,125-81-4767</inkml:trace>
</inkml:ink>
</file>

<file path=ppt/ink/ink3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38:30.075"/>
    </inkml:context>
    <inkml:brush xml:id="br0">
      <inkml:brushProperty name="width" value="0.025" units="cm"/>
      <inkml:brushProperty name="height" value="0.025" units="cm"/>
    </inkml:brush>
  </inkml:definitions>
  <inkml:trace contextRef="#ctx0" brushRef="#br0">1350 163 9641,'0'0'2205,"-5"-9"-1922,3 6-293,-7-16 315,-2 2-1,-18-26 1,25 37-245,-1 1 1,-1-1-1,1 1 0,-1 0 0,0 0 0,0 0 1,0 1-1,0 0 0,-1 0 0,0 1 0,0 0 1,-7-3-1,-4 2-14,1 2 1,-1 0-1,1 0 0,-1 2 1,1 0-1,-1 1 1,1 1-1,-1 0 1,1 2-1,0 0 0,0 0 1,-31 14-1,-12 9 195,1 3-1,-55 37 0,113-67-235,-131 90 730,3 5 0,-150 143 0,270-231-698,1 1 1,0 1-1,0 0 1,1 0-1,0 0 1,1 1-1,0 0 1,-5 12-1,9-20-36,1 1 0,0 0 0,1 0 0,-1 0 0,0 1 0,1-1-1,0 0 1,-1 0 0,1 0 0,0 0 0,1 0 0,-1 0 0,1 1 0,-1-1-1,1 0 1,0 0 0,0 0 0,0 0 0,1-1 0,-1 1 0,1 0 0,-1 0 0,1-1-1,0 1 1,0-1 0,0 0 0,0 1 0,1-1 0,-1 0 0,0 0 0,1 0-1,0-1 1,-1 1 0,6 1 0,11 7 34,1-1 0,1-1 0,-1-1 0,1-1 0,1 0 0,41 4 0,137 0 342,-195-10-374,119 1 47,-1-6 1,0-6 0,0-4 0,-1-6-1,153-47 1,-249 60-36,-1-1 0,0-1 1,-1-2-1,0 0 0,-1-1 0,25-19 1,-42 27 57,0 0-1,-1 0 1,1 0 0,-1-1 0,-1 0 0,1 0 0,-1 0 0,0-1 0,0 1-1,-1-1 1,4-11 0,-5 13 65,-1-1 1,0 0-1,-1 0 0,0 0 0,1 0 1,-2 0-1,1 1 0,-1-1 0,0 0 1,0 0-1,0 0 0,-1 1 0,0-1 0,0 1 1,0-1-1,-6-8 0,-1 1-57,0 1 0,0-1 0,-2 2 0,1-1 0,-2 1 0,1 1 0,-1 0 0,-1 1-1,0 0 1,-21-10 0,-10-3 69,0 2 0,-53-17 0,19 13-320,-1 4 1,0 3-1,-2 3 0,1 4 0,-1 4 0,-1 3 1,1 3-1,0 4 0,-151 28 0,-40 35-7330,161-39-2168</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4.553"/>
    </inkml:context>
    <inkml:brush xml:id="br0">
      <inkml:brushProperty name="width" value="0.025" units="cm"/>
      <inkml:brushProperty name="height" value="0.025" units="cm"/>
    </inkml:brush>
  </inkml:definitions>
  <inkml:trace contextRef="#ctx0" brushRef="#br0">1 0 18962,'0'0'9769,"58"83"-8584,-37-39-448,-2 2-353,1 3-223,-2-4-129,0-5-193,-5-10-767,0-10-1347,-6-11-1600</inkml:trace>
</inkml:ink>
</file>

<file path=ppt/ink/ink3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2.290"/>
    </inkml:context>
    <inkml:brush xml:id="br0">
      <inkml:brushProperty name="width" value="0.025" units="cm"/>
      <inkml:brushProperty name="height" value="0.025" units="cm"/>
    </inkml:brush>
  </inkml:definitions>
  <inkml:trace contextRef="#ctx0" brushRef="#br0">62 1 17809,'0'0'9844,"-8"8"-8403,2 1-1263,0-1-1,1 1 0,0 0 1,0 0-1,1 0 1,0 0-1,0 1 0,1 0 1,1 0-1,0 0 1,0 0-1,-1 20 0,1 9 58,2 0-1,4 44 1,-2-70-424,0-1 1,0 0-1,1 0 1,1 0-1,0-1 1,1 1-1,0-1 1,0 0-1,1 0 1,1-1-1,8 11 1,-6-12-3047,-15-14-4650,-12-11 1783</inkml:trace>
</inkml:ink>
</file>

<file path=ppt/ink/ink3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2.621"/>
    </inkml:context>
    <inkml:brush xml:id="br0">
      <inkml:brushProperty name="width" value="0.025" units="cm"/>
      <inkml:brushProperty name="height" value="0.025" units="cm"/>
    </inkml:brush>
  </inkml:definitions>
  <inkml:trace contextRef="#ctx0" brushRef="#br0">0 101 15727,'0'0'11627,"64"-45"-10314,-21 38-640,8-4-481,6 0-128,5 1-64,3 0-224,-5 5-1602,-6 3-2370,-6 2-3587</inkml:trace>
</inkml:ink>
</file>

<file path=ppt/ink/ink3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2.977"/>
    </inkml:context>
    <inkml:brush xml:id="br0">
      <inkml:brushProperty name="width" value="0.025" units="cm"/>
      <inkml:brushProperty name="height" value="0.025" units="cm"/>
    </inkml:brush>
  </inkml:definitions>
  <inkml:trace contextRef="#ctx0" brushRef="#br0">143 58 22742,'-10'2'2808,"-2"0"-2042,-1 1 1,1 0 0,1 1 0,-1 0 0,-14 8 0,23-11-715,0 0 0,0 1 0,1-1 0,-1 0 1,1 1-1,-1 0 0,1-1 0,0 1 0,-1 0 0,1 0 0,0 1 1,0-1-1,1 0 0,-1 1 0,0-1 0,1 1 0,-1-1 0,1 1 1,0 0-1,0 0 0,0-1 0,0 1 0,1 0 0,-1 0 0,1 0 0,-1 0 1,1 0-1,0 0 0,0 0 0,1 0 0,-1 0 0,1 0 0,0 3 1,0-4-56,1-1 0,-1 1 1,0-1-1,1 1 0,-1-1 1,1 0-1,0 0 1,-1 1-1,1-1 0,0 0 1,0 0-1,-1-1 1,1 1-1,0 0 0,0-1 1,0 1-1,0-1 1,0 1-1,0-1 0,0 0 1,0 0-1,0 0 0,0 0 1,0-1-1,3 1 1,54-10 112,-44 4-82,0 0-1,0-1 0,-1 0 0,0-2 1,0 1-1,18-17 0,-25 20-32,-1-1 1,1 0-1,-1 0 0,-1 0 0,1-1 0,-1 0 0,0 0 0,-1-1 0,1 1 1,-2-1-1,1 0 0,-1 0 0,4-15 0,-7 23 4,-28 49-281,26-42 141,1-1 1,-1 1-1,1-1 0,1 1 0,-1-1 1,1 1-1,0 0 0,1 7 1,0-12 48,-1 0 0,1 0 0,-1 0 0,1 0 0,0 0 0,0 0 0,0 0 0,0-1 0,0 1 0,1 0 0,-1-1 0,0 1 0,1-1 0,-1 1 0,1-1 0,-1 1 0,1-1 0,0 0 0,0 0 0,-1 0 0,1 0 0,0 0 0,0 0 0,0-1 0,0 1 0,0-1 0,0 1 0,4-1 0,4 2-1093,0-1-1,0-1 1,0 1 0,1-2 0,-1 1 0,0-2 0,0 1 0,0-1 0,14-5-1,15-12-6122</inkml:trace>
</inkml:ink>
</file>

<file path=ppt/ink/ink3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3.319"/>
    </inkml:context>
    <inkml:brush xml:id="br0">
      <inkml:brushProperty name="width" value="0.025" units="cm"/>
      <inkml:brushProperty name="height" value="0.025" units="cm"/>
    </inkml:brush>
  </inkml:definitions>
  <inkml:trace contextRef="#ctx0" brushRef="#br0">96 0 15887,'0'0'3646,"-9"5"-603,0 0-2335,0 0-1,0 1 1,1 0-1,-14 13 1,19-17-551,1 0 0,-1 1 1,1-1-1,0 1 0,0 0 0,0 0 0,0 0 1,0 0-1,0 0 0,1 0 0,0 0 0,0 0 1,0 0-1,0 1 0,0-1 0,0 1 0,1-1 0,0 0 1,0 1-1,0-1 0,0 1 0,1 3 0,-1-6-168,1 0 0,0 1 0,0-1 0,-1 0 0,1-1 0,0 1 0,0 0 0,0 0-1,0 0 1,0 0 0,0-1 0,0 1 0,1-1 0,-1 1 0,0-1 0,0 1 0,0-1-1,1 1 1,-1-1 0,0 0 0,0 0 0,3 0 0,35 3-812,-31-3 433,23 0-726,-22-1 1003,0 1-1,1 0 1,-1 0-1,0 1 1,0 0-1,1 1 1,-1 0-1,0 1 1,0 0-1,9 4 1,-17-7 180,-1 1 0,1-1 1,0 1-1,0-1 0,0 1 1,-1-1-1,1 1 1,0 0-1,-1-1 0,1 1 1,-1 0-1,1 0 1,0 0-1,-1-1 0,0 1 1,1 0-1,-1 0 1,0 0-1,1 0 0,-1 0 1,0 0-1,0 0 0,0 0 1,1 0-1,-1-1 1,0 1-1,0 0 0,-1 0 1,1 0-1,0 0 1,0 0-1,0 0 0,-1 0 1,1 0-1,0 0 1,-1 0-1,1 0 0,-1-1 1,1 1-1,-1 0 1,1 0-1,-1-1 0,0 1 1,1 0-1,-1-1 0,0 1 1,0 0-1,1-1 1,-1 1-1,-2 0 0,-43 28 2324,44-28-2362,-12 7 88,-1-1 1,0 0-1,0-1 0,0-1 1,-1 0-1,0-1 1,-27 3-1,43-8-230,0 1 0,0 0 0,0-1 0,-1 1 0,1 0 0,0 0 0,0-1 0,0 1 0,0 0 0,0-1 0,-1 1 0,1 0 0,0-1 0,0 1 0,0-1 0,0 1 0,0 0 0,0-1 0,0 1 0,0 0 0,0-1 0,1 1 0,-1 0 0,0-1 0,0 1 0,0 0 0,0-1-1,0 1 1,1 0 0,-1-1 0,0 1 0,0 0 0,0 0 0,1-1 0,-1 1 0,0 0 0,0 0 0,1-1 0,10-14-3251,12-12-2888,8-5-2519</inkml:trace>
</inkml:ink>
</file>

<file path=ppt/ink/ink3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3.694"/>
    </inkml:context>
    <inkml:brush xml:id="br0">
      <inkml:brushProperty name="width" value="0.025" units="cm"/>
      <inkml:brushProperty name="height" value="0.025" units="cm"/>
    </inkml:brush>
  </inkml:definitions>
  <inkml:trace contextRef="#ctx0" brushRef="#br0">106 0 18642,'0'0'4751,"-4"14"-1308,-28 79-1227,-14 39 336,40-111-2319,1-1-1,0 1 1,2 0-1,-1 28 1,4-48-233,0 1 0,0-1 0,0 0 0,0 0 0,0 1 0,0-1 0,0 0 0,1 0 0,-1 1 0,0-1 0,1 0 0,-1 0 0,1 0 0,-1 0 0,1 0 0,0 1 0,-1-1 0,1 0 0,0-1 0,0 1 0,0 0 0,0 0 0,0 0 0,0 0 0,0-1 0,1 2 0,0-2 0,1 1 0,-1 0 0,1-1 0,-1 0 0,1 1 0,-1-1 0,1 0 0,-1 0 0,1-1 0,-1 1 0,1 0 0,3-2 0,5-1 0,-1-1 0,1 0 0,0-1 0,18-11 0,30-24-1244,-1-2 0,102-99 0,-145 123-2812,-10 6-2073</inkml:trace>
  <inkml:trace contextRef="#ctx0" brushRef="#br0" timeOffset="1">245 325 16528,'0'0'7687,"-3"51"-4932,13-35-962,9-6-640,6-3-704,1 0-385,3-6-2595,2-1-5861</inkml:trace>
</inkml:ink>
</file>

<file path=ppt/ink/ink3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4.053"/>
    </inkml:context>
    <inkml:brush xml:id="br0">
      <inkml:brushProperty name="width" value="0.025" units="cm"/>
      <inkml:brushProperty name="height" value="0.025" units="cm"/>
    </inkml:brush>
  </inkml:definitions>
  <inkml:trace contextRef="#ctx0" brushRef="#br0">363 1 22613,'0'0'5387,"-12"6"-3230,-28 15-1658,-109 62 955,124-67-1290,1 0 1,1 2-1,-42 40 0,63-56-164,0 0 0,0 0 0,0 0 0,0 1 0,0-1 0,0 1 0,1-1 0,-1 1 0,1 0 0,0 0 0,0 0 0,0-1 0,0 1 0,0 0 0,1 0 0,-1 0 0,1 0 0,0 5 0,0-7 0,1 1 0,0 0 0,0 0 0,0-1 0,0 1 0,0-1 0,1 1 0,-1-1 0,0 1 0,1-1 0,-1 0 0,1 0 0,0 0 0,-1 1 0,1-2 0,0 1 0,-1 0 0,1 0 0,0 0 0,0-1 0,0 1 0,0-1 0,0 0 0,0 1 0,0-1 0,-1 0 0,1 0 0,0 0 0,2-1 0,39 2-313,0-1-1,0-3 1,0-1-1,0-2 1,-1-3-1,44-13 1,32-17-5533</inkml:trace>
</inkml:ink>
</file>

<file path=ppt/ink/ink3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5.315"/>
    </inkml:context>
    <inkml:brush xml:id="br0">
      <inkml:brushProperty name="width" value="0.025" units="cm"/>
      <inkml:brushProperty name="height" value="0.025" units="cm"/>
    </inkml:brush>
  </inkml:definitions>
  <inkml:trace contextRef="#ctx0" brushRef="#br0">1278 227 4484,'-2'-13'5654,"1"4"-5246,-1 1-1,0-1 1,0 1 0,-1-1 0,0 1 0,0 0 0,-1 0 0,0 0 0,-1 1 0,1-1 0,-1 1 0,-1 0-1,0 1 1,0-1 0,0 1 0,-12-9 0,1 5 51,0 0 0,-1 1-1,0 1 1,0 1 0,-1 0 0,1 2-1,-2 0 1,1 1 0,-22-1 0,1 1-285,-1 3 0,0 1 1,-56 7-1,60-1-9,0 2 0,0 2 0,1 1-1,0 1 1,1 2 0,0 2 0,1 1 0,1 2 0,1 1-1,1 1 1,-54 48 0,55-41 11,1 1-1,2 2 0,0 1 1,2 0-1,2 2 1,1 1-1,1 1 1,2 0-1,2 1 0,-22 70 1,32-83-86,2 0 1,0 1-1,2-1 1,0 1-1,2 0 1,1-1-1,0 1 1,7 36-1,-5-49-62,1 0 0,0 0-1,1-1 1,0 1 0,1-1-1,0 0 1,1 0 0,0-1-1,1 0 1,0 0 0,0 0-1,1-1 1,1 0 0,-1 0-1,1-1 1,1 0-1,-1-1 1,22 12 0,-7-8 151,1-1 1,-1 0 0,2-3 0,-1 0-1,1-1 1,0-1 0,0-2-1,27 1 1,9-3 342,-1-3-1,82-12 0,-75 3-241,-1-3 0,0-3 0,91-36 0,-115 35-140,-1-1 0,-1-2 0,-1-2 0,0-2 0,71-59 0,-95 69-138,0-2 0,-1 1 0,-1-2 1,0 0-1,-2-1 0,0 0 0,-1-1 0,-1 0 1,0-1-1,-2 0 0,9-32 0,-14 40-2,0-1 0,-1 1 0,0-1-1,-1 0 1,-1 0 0,0 0-1,-1 0 1,0 1 0,-1-1 0,0 0-1,-2 1 1,1-1 0,-2 1 0,0 0-1,0 0 1,-1 1 0,-1 0 0,0 0-1,-14-19 1,3 12-236,0 1-1,-2 1 1,0 1-1,0 0 1,-2 2 0,0 0-1,0 1 1,-1 2-1,-1 0 1,0 1 0,0 2-1,-1 0 1,0 2-1,-30-4 1,22 5-406,1 1 0,-1 2 0,1 1 0,-1 2 0,0 1 0,1 1 0,-1 2 0,1 1 1,1 2-1,-57 21 0,3 15-7745</inkml:trace>
</inkml:ink>
</file>

<file path=ppt/ink/ink3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8.024"/>
    </inkml:context>
    <inkml:brush xml:id="br0">
      <inkml:brushProperty name="width" value="0.025" units="cm"/>
      <inkml:brushProperty name="height" value="0.025" units="cm"/>
    </inkml:brush>
  </inkml:definitions>
  <inkml:trace contextRef="#ctx0" brushRef="#br0">80 1 15631,'0'0'8456,"7"75"-6823,-7-29-544,-7 7-256,2 1-352,-3 0-321,3-1-96,3-6 0,-1-7-32,1-7-705,0-11-1024,-4-8-1026,-4-11-704,-5-3-1346,-6-22-5637</inkml:trace>
</inkml:ink>
</file>

<file path=ppt/ink/ink3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8.398"/>
    </inkml:context>
    <inkml:brush xml:id="br0">
      <inkml:brushProperty name="width" value="0.025" units="cm"/>
      <inkml:brushProperty name="height" value="0.025" units="cm"/>
    </inkml:brush>
  </inkml:definitions>
  <inkml:trace contextRef="#ctx0" brushRef="#br0">1 115 16015,'0'0'2456,"6"-11"10,-3 5-2157,0 1-130,-1 0 0,1 0 0,0 0-1,0 1 1,0 0 0,1-1 0,0 1 0,-1 0 0,1 1 0,1-1 0,-1 1 0,0-1-1,1 1 1,0 1 0,9-5 0,13-1 316,0 1 0,1 2 1,0 0-1,0 2 0,0 1 0,0 2 0,56 5 0,-77-4-504,0 0-1,-1 1 0,1 0 0,-1 0 1,1 0-1,-1 1 0,0 0 0,0 0 1,0 0-1,-1 1 0,1 0 1,-1 0-1,1 0 0,-2 1 0,1 0 1,0 0-1,4 7 0,-6-8 59,0 1-1,-1-1 1,0 0-1,0 1 0,-1 0 1,1-1-1,-1 1 1,0 0-1,0 0 1,0-1-1,-1 1 0,0 0 1,0 0-1,0 0 1,-1 0-1,1 0 1,-1 0-1,0-1 0,0 1 1,-1 0-1,0-1 1,0 1-1,0-1 0,-3 7 1,-3 1 250,-1 0 1,1 0-1,-2 0 0,0-1 1,0-1-1,-19 15 0,22-19-168,-1 0-1,0-1 1,0 0-1,0-1 1,-1 1 0,1-1-1,-1-1 1,0 0-1,-1 0 1,1-1-1,-11 2 1,20-4-189,-1 0 1,1 0-1,0 0 0,-1 1 1,1-1-1,-1 0 0,1 0 1,0 0-1,-1 0 0,1 0 1,-1 1-1,1-1 1,-1 0-1,1 0 0,0 0 1,-1 0-1,1 0 0,-1-1 1,1 1-1,-1 0 0,1 0 1,0 0-1,-1 0 0,1 0 1,-1-1-1,1 1 0,0 0 1,-1 0-1,1-1 0,0 1 1,-1 0-1,1 0 1,0-1-1,-1 1 0,1 0 1,0-1-1,0 1 0,-1 0 1,1-1-1,0 1 0,0-1 1,0 1-1,-1-1 0,1 1 1,0 0-1,0-1 0,0 1 1,0-1-1,0 1 0,0-1 1,0 1-1,0 0 1,0-1-1,0 1 0,0-1 1,18-20-6799,9 5-1606</inkml:trace>
</inkml:ink>
</file>

<file path=ppt/ink/ink3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8.727"/>
    </inkml:context>
    <inkml:brush xml:id="br0">
      <inkml:brushProperty name="width" value="0.025" units="cm"/>
      <inkml:brushProperty name="height" value="0.025" units="cm"/>
    </inkml:brush>
  </inkml:definitions>
  <inkml:trace contextRef="#ctx0" brushRef="#br0">126 1 21492,'-10'10'2904,"-1"0"-2241,-8 9 1394,-28 34 1,43-47-1810,0 0-1,0 0 1,0 0 0,0 0-1,1 1 1,0-1-1,1 1 1,-1 0 0,1 0-1,0 0 1,1 0 0,-1 9-1,2-14-241,0-1 0,0 0 0,0 0 0,0 0 0,0 0 0,1 0 0,-1 0 0,0 1 0,1-1 0,-1 0 0,1 0 0,-1 0 0,1 0 0,0 0 0,-1 0-1,1-1 1,0 1 0,0 0 0,-1 0 0,1 0 0,0-1 0,0 1 0,0 0 0,0-1 0,0 1 0,0-1 0,1 1 0,2 0 7,0 1 0,0-2 0,0 1 0,0 0-1,0-1 1,0 0 0,0 0 0,5 0 0,1-1 0,0-1 0,0 0 0,-1 0 0,1-1 0,-1 0 0,11-4 0,-12 2-13,0 0 0,-1-1 0,1 1 0,-1-2 0,0 1 0,-1-1 0,1 0 0,-1 0 0,-1 0 0,6-9 0,-10 14 0,0 0 0,1-1 0,-1 1 0,0-1 0,0 1 0,0 0 0,-1-1 0,1 0 0,0 1 0,-1-1 0,0 1 0,0-1 0,0 0 0,0 1 0,0-1 0,0 0 0,-1 1 0,1-1 0,-1 1 0,0-1 0,0 1 0,1-1 0,-2 1 0,1-1 0,0 1 0,0 0 0,-1 0 0,0 0 0,1-1 0,-1 2 0,0-1 0,0 0 0,0 0 0,0 0 0,0 1 0,0-1 0,0 1 0,-1 0 0,-2-1 0,-2-2-9,0 1 1,0 0-1,-1 1 0,1-1 0,-1 1 1,0 1-1,0 0 0,0 0 0,1 0 1,-12 1-1,18 0-60,1 1-1,-1-1 1,1 0-1,-1 0 1,0 0 0,1 0-1,-1 0 1,1 0 0,-1 0-1,1 1 1,-1-1 0,1 0-1,-1 1 1,1-1 0,0 0-1,-1 1 1,1-1 0,-1 0-1,1 1 1,0-1-1,-1 1 1,1-1 0,0 0-1,-1 1 1,1-1 0,0 1-1,0-1 1,-1 1 0,1-1-1,0 1 1,0 0 0,0-1-1,0 1 1,0-1-1,0 1 1,0-1 0,0 1-1,0-1 1,0 2 0,0-1-300,0 0 0,0 0 0,1 0 0,-1 0 0,0 0 0,1 0 0,-1 0 0,1 0 0,-1 0 0,1 0 0,0 0 0,-1 0 0,1 0 1,0 0-1,-1 0 0,1 0 0,0-1 0,0 1 0,0 0 0,1 0 0,19 5-6630</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4.910"/>
    </inkml:context>
    <inkml:brush xml:id="br0">
      <inkml:brushProperty name="width" value="0.025" units="cm"/>
      <inkml:brushProperty name="height" value="0.025" units="cm"/>
    </inkml:brush>
  </inkml:definitions>
  <inkml:trace contextRef="#ctx0" brushRef="#br0">2 220 16047,'0'0'3257,"-1"-9"-626,0 4-2365,1-1-1,1 1 0,-1 0 0,1 0 0,-1 0 0,1-1 0,1 1 1,-1 0-1,1 0 0,0 1 0,0-1 0,0 0 0,1 1 0,0-1 1,0 1-1,0 0 0,0-1 0,1 2 0,-1-1 0,8-5 0,2-3-46,0 1-1,1 1 1,0 0 0,1 1-1,0 1 1,0 0-1,1 1 1,0 0-1,0 2 1,0 0 0,1 0-1,0 2 1,0 0-1,0 1 1,0 1-1,23 1 1,-34 0-204,-1 0 0,1 1 1,-1 0-1,0 0 0,0 0 1,1 1-1,-1 0 0,0 0 0,0 0 1,0 0-1,-1 1 0,1 0 1,-1 0-1,1 0 0,-1 1 0,6 6 1,-5-4 32,0 0 0,-1 0 0,0 1 1,-1-1-1,1 1 0,-1 0 0,0 0 0,-1 1 1,0-1-1,2 14 0,-2-4 21,0-1 0,-2 1 0,0-1 0,-1 1 0,0-1-1,-2 1 1,0-1 0,0 0 0,-2 0 0,-8 20 0,5-18-69,0-1 0,-2 1 0,0-1 0,-1-1 0,-24 28 0,29-38 0,1 0 0,-1-1 0,0 0 0,-1 0 0,1 0 0,-1-1 0,0 0 0,0 0 0,-1 0 0,1-1 0,-1-1 0,1 1 0,-1-1 0,0 0 0,0-1 0,-15 1 0,21-2-148,0 0 0,1 0 1,-1 0-1,0 0 0,0 0 0,0-1 1,0 1-1,0-1 0,1 1 0,-1-1 0,0 0 1,1 0-1,-1 1 0,0-1 0,1 0 1,-1-1-1,1 1 0,-1 0 0,1 0 1,0-1-1,-1 1 0,1-1 0,0 1 0,0-1 1,0 1-1,0-1 0,0 0 0,1 1 1,-1-1-1,0 0 0,1 0 0,-1 0 0,1 1 1,0-1-1,0 0 0,0 0 0,0 0 1,0 0-1,0-3 0,0 0-637,1 0-1,0-1 1,0 1-1,0 0 1,1 0 0,-1 0-1,1 0 1,0 0-1,1 0 1,-1 0 0,1 1-1,0-1 1,5-5-1,15-11-11551</inkml:trace>
</inkml:ink>
</file>

<file path=ppt/ink/ink3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9.176"/>
    </inkml:context>
    <inkml:brush xml:id="br0">
      <inkml:brushProperty name="width" value="0.025" units="cm"/>
      <inkml:brushProperty name="height" value="0.025" units="cm"/>
    </inkml:brush>
  </inkml:definitions>
  <inkml:trace contextRef="#ctx0" brushRef="#br0">0 6 8360,'0'0'13858,"4"8"-12037,3 10-1234,-1 1-1,-1 0 1,-1 1 0,-1-1 0,3 37-1,-6 114 3730,-2-82-3424,3 91-892,9-261 0,21-140 0,-22 177 0,2 0 0,29-77 0,-37 114-8,0 2 0,1-1 0,-1 0 1,1 1-1,1-1 0,-1 1 0,1 0 0,6-6 0,-8 10 0,0 0 0,-1 0 0,1 0 1,0 0-1,0 0 0,0 1 0,1 0 0,-1-1 0,0 1 0,0 0 0,1 0 0,-1 1 0,1-1 0,-1 1 0,0-1 0,1 1 0,-1 0 0,1 1 0,4 0 0,-6-1 0,-1 1 1,1 0-1,-1 0 0,1 0 0,-1 0 0,0 0 0,1 0 0,-1 0 0,0 0 0,1 1 0,-1-1 0,0 0 0,0 1 0,0-1 0,0 1 0,-1-1 0,1 1 0,0-1 0,0 1 0,-1 0 0,1-1 0,-1 1 1,0 0-1,1-1 0,-1 1 0,0 0 0,0 0 0,0-1 0,0 1 0,-1 0 0,1 0 0,-1 2 0,0 3 46,0 1-1,0-1 0,-1 1 1,1-1-1,-2 0 1,-4 11-1,-2-3-7,-1 0-1,-1 0 0,0-1 0,-1 0 0,-14 12 0,18-18-23,-1-1-1,1 1 1,-2-2-1,1 1 1,-1-1-1,0-1 1,0 1-1,0-2 1,-13 5-1,21-9-51,1 1 1,-1-1-1,1 1 0,-1-1 1,0 0-1,1 0 0,-1 1 1,0-1-1,1 0 0,-1-1 1,0 1-1,1 0 0,-1 0 1,0-1-1,1 1 0,-1-1 1,1 1-1,-1-1 0,1 0 1,-2-1-1,2 1-84,0 0 1,0 0-1,1 0 0,-1 0 0,1 0 1,-1 0-1,1 0 0,-1 0 0,1 0 1,-1-1-1,1 1 0,0 0 0,0 0 1,0 0-1,0-1 0,0 1 0,0 0 1,0 0-1,0-1 0,1-1 1,0-2-765,0-1 0,1 1 0,0 0 0,0 0 0,1-1 0,-1 1 0,1 0 0,0 1 0,1-1 0,4-5 0,19-13-14737</inkml:trace>
</inkml:ink>
</file>

<file path=ppt/ink/ink3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9.538"/>
    </inkml:context>
    <inkml:brush xml:id="br0">
      <inkml:brushProperty name="width" value="0.025" units="cm"/>
      <inkml:brushProperty name="height" value="0.025" units="cm"/>
    </inkml:brush>
  </inkml:definitions>
  <inkml:trace contextRef="#ctx0" brushRef="#br0">1 16 15022,'0'0'17745,"88"-3"-17745,-40 3 0,0 0-2947,1-4-2978,-2-4-5895</inkml:trace>
</inkml:ink>
</file>

<file path=ppt/ink/ink3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29.979"/>
    </inkml:context>
    <inkml:brush xml:id="br0">
      <inkml:brushProperty name="width" value="0.025" units="cm"/>
      <inkml:brushProperty name="height" value="0.025" units="cm"/>
    </inkml:brush>
  </inkml:definitions>
  <inkml:trace contextRef="#ctx0" brushRef="#br0">282 1 23766,'-8'0'2216,"-2"2"-1982,-1 0 0,1 1 0,0 0 1,0 1-1,0 0 0,0 1 0,1 0 0,0 0 1,0 1-1,0 0 0,1 0 0,0 1 0,0 1 0,1-1 1,-1 1-1,-5 9 0,-2 1 167,1 1-1,0 1 1,2 0-1,0 0 1,1 1-1,-12 37 1,20-49-401,0 1 0,1-1 0,0 1 0,1 0 0,0-1 0,0 1 0,1 0 0,0 0 0,1 0 0,3 18 0,-2-24 0,-1 0 0,0 0 0,1 0 0,0-1 0,0 1 0,0 0 0,0-1 0,1 1 0,-1-1 0,1 0 0,0 0 0,0 0 0,0 0 0,0 0 0,1-1 0,-1 1 0,1-1 0,-1 0 0,1 0 0,0 0 0,0-1 0,0 1 0,0-1 0,0 0 0,0 0 0,0-1 0,6 1 0,-5 0 0,1-1 0,0 0 0,0 0 0,-1-1 0,1 1 0,0-1 0,-1 0 0,1-1 0,-1 0 0,1 0 0,-1 0 0,0 0 0,0-1 0,6-3 0,-9 4 0,1 0 0,0 0 0,-1 0 0,1-1 0,-1 1 0,0 0 0,0-1 0,0 0 0,0 0 0,-1 1 0,1-1 0,-1 0 0,1 0 0,-1-1 0,0 1 0,0 0 0,0 0 0,-1 0 0,1-1 0,-1 1 0,0 0 0,0-1 0,0 1 0,0 0 0,-1-6 0,0 8 0,0 0 0,0-1 0,1 1 0,-1 0 0,0 0 0,0 0 0,0 0 0,0 0 0,0 0 0,0 0 0,0 0 0,-1 0 0,1 1 0,0-1 0,0 0 0,-1 1 0,1-1 0,0 1 0,-1-1 0,1 1 0,0 0 0,-1-1 0,1 1 0,-1 0 0,1 0 0,-1 0 0,0 0 0,1 0 0,0 0 0,0 0 0,0 0 0,0 0 0,0 0 0,0 0 0,0 0 0,0 0 0,0 0 0,0 1 0,0-1 0,0 0 0,0 1 0,0-1 0,0 0 0,0 1 0,0-1 0,0 1 0,0 0 0,1-1 0,-1 1 0,0 0 0,1-1 0,-1 1 0,0 0 0,1 0 0,-1 0 0,1-1 0,-1 1 0,1 0 0,-1 0 0,1 0 0,0 0 0,-1 0 0,1 0 0,0 0 0,0 0 0,-1 2 0,2-2 0,0 0 0,-1 0 0,1 0 0,0 0 0,0 0 0,-1-1 0,1 1 0,0 0 0,0 0 0,0-1 0,0 1 0,0 0 0,0-1 0,0 1 0,0-1 0,0 1 0,1-1 0,-1 0 0,0 1 0,0-1 0,0 0 0,0 0 0,0 0 0,1 0 0,-1 0 0,2 0 0,41-1 0,-37 1 0,1-1 0,0-1 0,-1 1 0,1-1 0,0 0 0,13-7 0,-14 6 0,1 0 0,-1 1 0,1 0 0,0 0 0,10-1 0,-18 3 0,1 1 0,-1-1 0,1 1 0,-1-1 0,1 1 0,-1-1 0,1 1 0,-1 0 0,0-1 0,1 1 0,-1 0 0,0-1 0,0 1 0,1 0 0,-1 0 0,0-1 0,0 1 0,0 0 0,0 0 0,0-1 0,0 1 0,0 0 0,0-1 0,0 1 0,0 0 0,-1 0 0,1-1 0,0 1 0,0 0 0,-1-1 0,1 1 0,0 0 0,-1-1 0,1 1 0,-1 0 0,-10 28 0,5-16 0,0-1 0,1 1 0,0 0 0,1 0 0,0 0 0,1 1 0,-1 16 0,4-30-16,0 0-1,0 1 1,0-1-1,0 0 1,0 0 0,0 1-1,0-1 1,0 0 0,0 0-1,0 1 1,0-1-1,0 0 1,0 0 0,0 1-1,0-1 1,0 0 0,0 0-1,0 0 1,0 1-1,0-1 1,1 0 0,-1 0-1,0 0 1,0 1-1,0-1 1,0 0 0,1 0-1,-1 0 1,0 0 0,0 1-1,0-1 1,1 0-1,-1 0 1,0 0 0,0 0-1,1 0 1,-1 0-1,0 0 1,0 0 0,1 0-1,10-5-1729,7-14-3363,8-44-8878,-14 26 2734</inkml:trace>
</inkml:ink>
</file>

<file path=ppt/ink/ink3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0.639"/>
    </inkml:context>
    <inkml:brush xml:id="br0">
      <inkml:brushProperty name="width" value="0.025" units="cm"/>
      <inkml:brushProperty name="height" value="0.025" units="cm"/>
    </inkml:brush>
  </inkml:definitions>
  <inkml:trace contextRef="#ctx0" brushRef="#br0">33 0 11691,'0'0'13015,"-1"12"-10597,-13 82-209,9-71-1780,0 0 0,2 0 1,0 1-1,2-1 0,0 0 0,2 1 1,3 25-1,-4-48-429,0 0 0,1 0 0,-1 0 0,0 1 0,1-1 0,-1 0 0,1 0 0,-1 0 0,1 0 0,-1 0 0,1 0 0,0-1 0,-1 1 0,1 0 0,0 0 0,0 0 0,0 0 0,-1-1 0,1 1 0,0-1 0,0 1 0,0 0 0,0-1 0,0 0 0,0 1 0,1-1 0,-1 1 0,0-1 0,0 0 0,0 0 0,0 0 0,0 0 0,2 0 0,-2 0 0,1 0 0,0-1 0,0 1 0,-1-1 0,1 0 0,0 1 0,-1-1 0,1 0 0,-1 0 0,1 0 0,-1 0 0,1 0 0,-1 0 0,0-1 0,0 1 0,1 0 0,-1-1 0,0 1 0,0-1 0,0-1 0,6-15 0,0 0 0,-2 0 0,0-1 0,-1 0 0,-1 0 0,-1 0 0,-1 0 0,-2-37 0,1 51 0,-5-11 0,-5 19 0,-10 23 0,18-22 0,0 0 0,1-1 0,0 1 0,-1 0 0,1 0 0,1 0 0,-1 0 0,0 0 0,1 0 0,0 0 0,0 0 0,0 0 0,1 0 0,-1 0 0,1 0 0,2 7 0,-2-9 0,1 0 0,-1 0 0,1 0 0,-1 0 0,1-1 0,0 1 0,-1 0 0,1-1 0,0 0 0,0 1 0,0-1 0,1 0 0,-1 0 0,0 0 0,0 0 0,1 0 0,-1-1 0,0 1 0,1-1 0,-1 1 0,0-1 0,1 0 0,-1 0 0,1 0 0,-1 0 0,0-1 0,1 1 0,4-2 0,-4 1 0,1 0 0,-1-1 0,1 1 0,-1-1 0,1 0 0,-1 0 0,0 0 0,0-1 0,0 1 0,0-1 0,0 1 0,-1-1 0,1 0 0,-1 0 0,1 0 0,-1-1 0,0 1 0,-1 0 0,1-1 0,0 1 0,0-6 0,1 3 0,1-1 0,-1 1 0,1 0 0,0 0 0,6-7 0,-10 18 0,-1-1 0,1 1 0,0-1 0,1 1 0,-1-1 0,1 1 0,0-1 0,0 0 0,0 1 0,3 6 0,18 21 0,-18-27 0,0-1 0,-1 1 0,1 0 0,-1 0 0,-1 0 0,1 0 0,-1 1 0,0-1 0,0 1 0,2 10 0,-4-16 0,0 0 0,0 0 0,0 1 0,0-1 0,0 0 0,0 1 0,0-1 0,0 0 0,0 1 0,0-1 0,0 0 0,0 1 0,0-1 0,0 0 0,0 0 0,0 1 0,1-1 0,-1 0 0,0 1 0,0-1 0,0 0 0,0 0 0,1 0 0,-1 1 0,0-1 0,0 0 0,1 0 0,-1 1 0,0-1 0,0 0 0,1 0 0,-1 0 0,0 0 0,1 0 0,-1 0 0,0 1 0,1-1 0,8-10 0,8-27 0,-15 32 0,10-42-340,-8 31-190,-3 14 142,-1 7-94,0-5 129,0 1 0,0-1 0,0 1 0,0 0 0,0-1 0,0 1-1,0 0 1,0-1 0,0 1 0,1-1 0,-1 1 0,0 0 0,0-1 0,0 1 0,1-1 0,-1 1 0,0-1 0,1 1 0,-1-1 0,1 1 0,-1-1 0,1 1 0,9 3-6987</inkml:trace>
</inkml:ink>
</file>

<file path=ppt/ink/ink3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1.001"/>
    </inkml:context>
    <inkml:brush xml:id="br0">
      <inkml:brushProperty name="width" value="0.025" units="cm"/>
      <inkml:brushProperty name="height" value="0.025" units="cm"/>
    </inkml:brush>
  </inkml:definitions>
  <inkml:trace contextRef="#ctx0" brushRef="#br0">68 91 10858,'0'0'17692,"-8"1"-17356,5-1-255,1 0 0,-1 1 1,0-1-1,1 1 0,-1-1 0,0 1 0,1 0 1,-1 0-1,1 1 0,0-1 0,-1 0 0,1 1 1,0-1-1,0 1 0,0 0 0,0 0 0,0 0 0,0 0 1,0 0-1,1 0 0,-1 0 0,1 1 0,0-1 1,-1 0-1,1 1 0,0-1 0,0 1 0,1-1 1,-1 1-1,0 0 0,1-1 0,0 1 0,0 0 1,0-1-1,0 1 0,0 0 0,0 0 0,0-1 1,1 1-1,0-1 0,-1 1 0,3 4 0,-2-4-66,0-1-1,0 0 0,1 0 0,-1 0 0,1 1 1,-1-1-1,1-1 0,0 1 0,0 0 0,-1 0 1,1-1-1,1 1 0,-1-1 0,0 1 1,0-1-1,0 0 0,1 0 0,-1 0 0,0 0 1,1 0-1,-1-1 0,1 1 0,-1-1 0,1 0 1,0 1-1,-1-1 0,1 0 0,-1-1 1,1 1-1,4-1 0,-1 0-37,1 0 0,0 0 0,-1-1 0,1 1 0,0-1 0,-1-1-1,0 0 1,0 1 0,0-2 0,10-5 0,-6 0-668,-1-1-1,1 0 0,-2 0 1,1 0-1,-1-1 1,7-14-1,15-43-11811,-19 37 2312</inkml:trace>
</inkml:ink>
</file>

<file path=ppt/ink/ink3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1.455"/>
    </inkml:context>
    <inkml:brush xml:id="br0">
      <inkml:brushProperty name="width" value="0.025" units="cm"/>
      <inkml:brushProperty name="height" value="0.025" units="cm"/>
    </inkml:brush>
  </inkml:definitions>
  <inkml:trace contextRef="#ctx0" brushRef="#br0">46 28 12236,'0'0'13559,"-4"11"-11797,-5 19-1318,1 0 0,1 0 0,2 0 0,-2 41 0,2 137 1328,5-165-1696,0-41-39,0-6 70,0-21-163,1 0 1,0-1-1,2 1 1,11-41-1,-14 65 81,1 0-1,-1 0 0,1 0 1,-1 0-1,1 0 1,0 0-1,0 0 0,-1 1 1,1-1-1,0 0 1,0 0-1,0 1 0,0-1 1,0 1-1,0-1 0,0 1 1,0-1-1,0 1 1,0 0-1,0-1 0,0 1 1,0 0-1,2 0 1,31-1 595,-16 1-571,3-2-77,-1-1-1,0-2 1,-1 0 0,1-1 0,-1 0 0,0-2 0,35-19 0,-41 20 14,-1-1 1,-1 0-1,1 0 1,-1-1-1,-1-1 1,0 0-1,0 0 1,-1-1-1,0 0 1,-1-1-1,0 0 1,7-16-1,-13 24 11,0-1 0,0 1 0,-1-1-1,0 0 1,0 1 0,0-1 0,0 0-1,-1 0 1,0 1 0,0-1 0,-1-6-1,1 10 7,0-1-1,-1 1 0,1-1 0,-1 1 0,0-1 1,0 1-1,1 0 0,-1-1 0,0 1 0,0 0 1,0 0-1,0 0 0,0-1 0,-1 1 0,1 0 1,0 1-1,-1-1 0,1 0 0,0 0 1,-1 0-1,1 1 0,-1-1 0,1 1 0,-1-1 1,1 1-1,-1 0 0,1-1 0,-1 1 0,1 0 1,-1 0-1,0 0 0,1 0 0,-1 0 0,1 1 1,-1-1-1,-1 1 0,-4 1 10,1 0-1,0 0 1,-1 0 0,1 1-1,0 0 1,1 0-1,-1 1 1,1 0 0,-1 0-1,1 0 1,0 0 0,1 1-1,-1 0 1,1 0 0,0 0-1,0 1 1,-4 8 0,-2 2 21,0 0 1,2 1 0,0 1 0,-10 35 0,15-42-34,0 1 0,1-1 0,0 1 0,1 0 0,1 19 0,0-28 0,0 0 0,0-1 0,0 1 0,1 0 0,0 0 0,-1-1 0,1 1 0,0 0 0,0-1 0,1 1 0,-1-1 0,0 1 0,1-1 0,-1 0 0,1 0 0,0 0 0,0 1 0,0-2 0,0 1 0,0 0 0,0 0 0,1-1 0,-1 1 0,1-1 0,-1 0 0,1 1 0,-1-1 0,6 1 0,6 1-1374,0-2 0,1 1 1,-1-2-1,21-1 0,37 3-5712,-57 1 638</inkml:trace>
</inkml:ink>
</file>

<file path=ppt/ink/ink3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2.153"/>
    </inkml:context>
    <inkml:brush xml:id="br0">
      <inkml:brushProperty name="width" value="0.025" units="cm"/>
      <inkml:brushProperty name="height" value="0.025" units="cm"/>
    </inkml:brush>
  </inkml:definitions>
  <inkml:trace contextRef="#ctx0" brushRef="#br0">61 1 19442,'0'5'3588,"-4"18"-994,-10 9-544,0 8-1249,2 1-225,3 3-159,1-2-225,8-2-128,0-3-32,3-3-929,6-1-1217,2-7-1793,-5-6-2724</inkml:trace>
</inkml:ink>
</file>

<file path=ppt/ink/ink3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2.493"/>
    </inkml:context>
    <inkml:brush xml:id="br0">
      <inkml:brushProperty name="width" value="0.025" units="cm"/>
      <inkml:brushProperty name="height" value="0.025" units="cm"/>
    </inkml:brush>
  </inkml:definitions>
  <inkml:trace contextRef="#ctx0" brushRef="#br0">1 255 15054,'0'0'10864,"11"3"-9759,-3-2-986,1 1-1,-1-1 1,0 0 0,1-1-1,-1 0 1,1 0 0,-1-1 0,0 0-1,1 0 1,-1-1 0,0 0-1,0-1 1,0 1 0,0-2-1,0 1 1,10-8 0,11-8 72,-2-1 1,-1-1-1,0-2 1,-2 0-1,0-2 1,-2 0-1,24-37 1,-45 61-191,-1 0 0,1 0 0,-1 0 0,1 0 0,0 0 0,-1 0 0,1 1 0,0-1 0,0 0 0,0 0 0,-1 1 0,1-1 0,0 1 0,0-1 1,0 1-1,0-1 0,0 1 0,0-1 0,0 1 0,1 0 0,-1 0-3,-1 0 1,1 1-1,0-1 0,-1 0 1,1 1-1,-1-1 0,1 1 1,-1-1-1,1 1 1,-1-1-1,0 1 0,1-1 1,-1 1-1,1-1 0,-1 1 1,0 0-1,0-1 1,1 1-1,-1-1 0,0 1 1,0 0-1,0-1 1,0 2-1,4 62-59,-3-37 150,0-20-251,2 21 367,0-1 1,10 32-1,10-6-1667,-20-48 795,0-1 1,0 0 0,1 0 0,-1 0-1,1 0 1,0 0 0,0-1 0,6 4 0,19 6-10038</inkml:trace>
</inkml:ink>
</file>

<file path=ppt/ink/ink3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3.848"/>
    </inkml:context>
    <inkml:brush xml:id="br0">
      <inkml:brushProperty name="width" value="0.025" units="cm"/>
      <inkml:brushProperty name="height" value="0.025" units="cm"/>
    </inkml:brush>
  </inkml:definitions>
  <inkml:trace contextRef="#ctx0" brushRef="#br0">149 47 12748,'0'0'10623,"0"13"-7895,-6 188 2353,-3-58-6793,9-142 1541,0 0 0,0-1 1,1 1-1,-1 0 0,0 0 1,0 0-1,0 0 0,0 0 0,0-1 1,-1 1-1,1 0 0,0 0 0,0 0 1,0 0-1,-1-1 0,1 1 1,-1 0-1,1 0 0,0-1 0,-1 1 1,1 0-1,-1-1 0,0 1 0,1 0 1,-1-1-1,1 1 0,-1-1 1,0 1-1,0-1 0,1 1 0,-1-1 1,0 1-1,0-1 0,1 0 1,-1 0-1,0 1 0,0-1 0,0 0 1,0 0-1,1 0 0,-1 0 0,0 0 1,0 0-1,0 0 0,0 0 1,0 0-1,1 0 0,-1 0 0,0-1 1,0 1-1,0 0 0,1-1 0,-1 1 1,0 0-1,0-1 0,1 1 1,-2-2-1,-3-1-970,0 0 0,0-1-1,1 0 1,-1 0 0,1 0 0,0 0 0,-4-6 0,-17-37-4036,6-5 4816,14 32 1870,1 1 1,0-1-1,2 0 1,0 0-1,2 0 1,1-25-1,0 39-1154,0 1-1,0 0 0,0 0 0,1-1 1,0 1-1,0 0 0,0 0 1,1 0-1,-1 1 0,1-1 0,0 1 1,1-1-1,-1 1 0,1 0 0,-1 0 1,1 0-1,1 1 0,-1-1 1,0 1-1,1 0 0,0 1 0,5-4 1,0 2 154,-1 0 0,1 1-1,0 0 1,0 1 0,0 0 0,0 0 0,0 1 0,0 0 0,0 1 0,19 1 0,-25 0-464,-1-1 0,0 1 1,1 0-1,-1 0 0,0 0 1,0 0-1,1 1 0,-1-1 1,0 1-1,0 0 0,-1 0 1,1 0-1,0 0 0,-1 0 1,1 1-1,-1-1 1,0 1-1,0 0 0,1-1 1,-2 1-1,1 0 0,0 0 1,-1 0-1,1 1 0,-1-1 1,0 0-1,0 0 0,0 1 1,-1-1-1,1 1 0,-1-1 1,0 7-1,0 1 11,0 1 0,-1-1 1,0 0-1,-1 1 0,0-1 0,-1 0 0,0 0 0,-8 18 1,-34 52 202,30-55-212,0 0 0,-14 39 0,28-64-99,1 0-1,-1 0 1,1 0 0,0 0 0,-1 0-1,1-1 1,0 1 0,-1 0-1,1 0 1,0 0 0,0 0 0,0 0-1,0 0 1,0 0 0,0 0-1,0 0 1,0 0 0,0 0 0,1 0-1,-1 0 1,0 0 0,1 0-1,-1 0 1,0 0 0,1-1 0,-1 1-1,1 0 1,0 0 0,-1 0 0,1-1-1,0 1 1,-1 0 0,1-1-1,0 1 1,0 0 0,-1-1 0,1 1-1,0-1 1,0 1 0,0-1-1,0 0 1,0 1 0,0-1 0,0 0-1,0 0 1,1 1 0,5-1-1110,0 0 0,0 0 1,0 0-1,0-1 0,10-2 0,18-7-5810</inkml:trace>
</inkml:ink>
</file>

<file path=ppt/ink/ink3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4.192"/>
    </inkml:context>
    <inkml:brush xml:id="br0">
      <inkml:brushProperty name="width" value="0.025" units="cm"/>
      <inkml:brushProperty name="height" value="0.025" units="cm"/>
    </inkml:brush>
  </inkml:definitions>
  <inkml:trace contextRef="#ctx0" brushRef="#br0">32 87 9001,'0'0'14274,"-7"9"-12325,2-3-1788,4-4-57,-1-1 0,0 1 0,1 0 0,0 0 0,-1 0 0,1 0 0,0 0 1,0 1-1,0-1 0,-1 4 0,10 2 601,19-6-36,-20-4-645,1 1 0,0-1 0,-1 0 0,1-1 0,-1 0 0,0 0 0,1 0 0,-1-1-1,-1 0 1,12-9 0,-15 11 111,0-1 0,0 1 0,0-1-1,0 0 1,0 0 0,0 0 0,-1 0 0,0-1-1,1 1 1,-1-1 0,0 1 0,-1-1-1,1 0 1,-1 0 0,0 0 0,1 1-1,-2-1 1,1 0 0,0 0 0,-1-1-1,0 1 1,0-7 0,0 10-112,-1 1 1,1-1-1,0 1 0,-1-1 0,1 0 1,0 1-1,-1-1 0,1 1 1,-1-1-1,1 1 0,-1-1 0,1 1 1,-1-1-1,1 1 0,-1-1 1,0 1-1,1 0 0,-1-1 0,0 1 1,1 0-1,-1 0 0,0 0 1,1-1-1,-1 1 0,0 0 1,1 0-1,-1 0 0,0 0 0,1 0 1,-1 0-1,0 0 0,0 0 1,1 0-1,-1 1 0,0-1 0,1 0 1,-1 0-1,0 1 0,1-1 1,-1 0-1,0 1 0,-29 16 499,18-4-522,0 0 0,0 1 0,1 1 0,1 0 0,1 0 0,0 1 0,1 0 0,0 1 0,1 0 0,1 0 0,-6 29 0,12-45-22,0 0 0,0 0 0,0 0 0,0 0 0,1 0 0,-1 0 0,0 0 1,0 0-1,1 0 0,-1 0 0,1 0 0,-1 0 0,1 0 0,-1-1 0,1 1 0,0 0 0,-1 0 0,1-1 0,0 1 0,-1 0 0,1-1 1,0 1-1,0-1 0,0 1 0,0-1 0,0 1 0,-1-1 0,1 0 0,0 1 0,0-1 0,0 0 0,0 0 0,0 1 0,0-1 0,0 0 1,0 0-1,0 0 0,0 0 0,0-1 0,0 1 0,0 0 0,0 0 0,1-1 0,49-10-2008,-40 7 704,0-2 1,-1 0-1,20-14 0,26-28-7624,-20 13 93</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5.254"/>
    </inkml:context>
    <inkml:brush xml:id="br0">
      <inkml:brushProperty name="width" value="0.025" units="cm"/>
      <inkml:brushProperty name="height" value="0.025" units="cm"/>
    </inkml:brush>
  </inkml:definitions>
  <inkml:trace contextRef="#ctx0" brushRef="#br0">0 1 21460,'0'0'7816,"3"54"-6631,9-13-160,3 8-321,2 2-351,-1 0-289,2-4 96,2-6-160,-2-10 0,0-5-224,-3-11-993,-3-10-705,-4-5-1281,-8-5-1506,0-14-2882</inkml:trace>
</inkml:ink>
</file>

<file path=ppt/ink/ink3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4.581"/>
    </inkml:context>
    <inkml:brush xml:id="br0">
      <inkml:brushProperty name="width" value="0.025" units="cm"/>
      <inkml:brushProperty name="height" value="0.025" units="cm"/>
    </inkml:brush>
  </inkml:definitions>
  <inkml:trace contextRef="#ctx0" brushRef="#br0">76 0 6662,'0'0'12834,"-7"13"-11179,-1 0-1274,-30 48 962,34-55-939,1 0 0,0 1 0,0-1 0,1 1 0,0 0 0,0 0 0,0 0-1,0 9 1,3-16-387,-1 1 0,1-1 0,-1 1 0,1-1-1,-1 1 1,1-1 0,0 0 0,-1 0-1,1 1 1,-1-1 0,1 0 0,0 0 0,-1 0-1,1 0 1,0 1 0,0-1 0,-1 0 0,1 0-1,0 0 1,-1-1 0,1 1 0,0 0 0,-1 0-1,1 0 1,0 0 0,-1-1 0,2 1-1,20-6 96,-14 2-153,-1 0 0,1 0 0,-1-1 0,0-1 0,0 1 0,0-1 0,-1 0 0,0 0 0,6-9 1,44-66 44,-59 88 374,0 0 0,0 1 0,1-1 0,-2 15 0,-2 3 161,6-24-529,-4 11 379,1 1 0,0-1 0,1 1 0,-1 15 0,3-26-347,0 0-1,0 0 0,0 0 1,0 0-1,0 0 0,0 0 1,0 0-1,1 0 0,-1 0 1,1 0-1,0-1 0,-1 1 1,1 0-1,0 0 0,0 0 0,0-1 1,0 1-1,1-1 0,-1 1 1,0-1-1,1 1 0,-1-1 1,1 0-1,-1 1 0,1-1 1,-1 0-1,1 0 0,0 0 1,0 0-1,0 0 0,-1-1 1,1 1-1,0-1 0,0 1 1,2-1-1,43 0-1330,-42-1 698,-1 0 0,1-1 0,0 1 0,0-1 0,-1 0 0,1 0 0,5-4 0,19-16-5868</inkml:trace>
</inkml:ink>
</file>

<file path=ppt/ink/ink3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5.174"/>
    </inkml:context>
    <inkml:brush xml:id="br0">
      <inkml:brushProperty name="width" value="0.025" units="cm"/>
      <inkml:brushProperty name="height" value="0.025" units="cm"/>
    </inkml:brush>
  </inkml:definitions>
  <inkml:trace contextRef="#ctx0" brushRef="#br0">42 0 13421,'0'0'14349,"2"48"-12907,-7-4-129,-2 7-256,-4 7-577,3 1-352,-2-2-63,7-7-33,3-9-129,0-10-799,13-13-1282,6-9-1378,4-9-512,0-14-2690</inkml:trace>
</inkml:ink>
</file>

<file path=ppt/ink/ink3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5.642"/>
    </inkml:context>
    <inkml:brush xml:id="br0">
      <inkml:brushProperty name="width" value="0.025" units="cm"/>
      <inkml:brushProperty name="height" value="0.025" units="cm"/>
    </inkml:brush>
  </inkml:definitions>
  <inkml:trace contextRef="#ctx0" brushRef="#br0">123 126 9161,'0'0'21129,"11"1"-19987,-3-1-1052,-1 0-1,1 0 0,-1-1 0,0 0 0,1 0 0,-1-1 0,0 0 1,0 0-1,8-4 0,-13 5-75,1 0 0,0-1 1,0 1-1,-1-1 0,1 0 1,-1 0-1,1 0 0,-1 0 1,0 0-1,0 0 0,0-1 0,0 1 1,0-1-1,0 1 0,-1-1 1,1 0-1,-1 0 0,0 1 0,0-1 1,0 0-1,0 0 0,-1 0 1,1 0-1,-1 0 0,1 0 1,-1-1-1,0 1 0,0 0 0,-1 0 1,0-3-1,1 4-14,-1 0 0,0 0 0,0 1 0,0-1 0,0 0 0,0 1 0,0-1 0,-1 1 0,1-1 0,0 1 0,-1 0 0,1-1 0,-1 1 0,1 0 0,-1 0 0,0 0 0,1 0 0,-1 1 0,0-1 0,0 0 0,0 1 0,0-1 0,0 1 0,1-1 0,-1 1 0,0 0 0,-3 0 0,-4-1 0,0 1 0,0 0 0,-1 0 0,-13 2 0,15 1 0,0 0 0,0 0 0,1 0 0,-1 1 0,1 0 0,0 0 0,0 1 0,0 0 0,1 0 0,0 1 0,0 0 0,0 0 0,0 0 0,1 1 0,0-1 0,-4 9 0,4-7 0,0-1 0,1 1 0,0 0 0,1 0 0,-1 0 0,2 0 0,-1 1 0,1-1 0,0 1 0,1 0 0,0-1 0,0 1 0,1 0 0,0 0 0,2 11 0,-1-17 5,0-1-1,0 0 1,1 1 0,-1-1 0,1 0-1,-1 0 1,1 0 0,0 0-1,0 0 1,0 0 0,0-1-1,0 1 1,0-1 0,0 1 0,0-1-1,1 0 1,-1 1 0,1-2-1,-1 1 1,1 0 0,-1 0 0,1-1-1,-1 1 1,1-1 0,4 0-1,11 2-130,-1-1-1,30-2 1,-34 0-119,30-5-2894,-2-8-3598,-2-2-4089</inkml:trace>
</inkml:ink>
</file>

<file path=ppt/ink/ink3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6.013"/>
    </inkml:context>
    <inkml:brush xml:id="br0">
      <inkml:brushProperty name="width" value="0.025" units="cm"/>
      <inkml:brushProperty name="height" value="0.025" units="cm"/>
    </inkml:brush>
  </inkml:definitions>
  <inkml:trace contextRef="#ctx0" brushRef="#br0">222 1 22709,'0'0'3011,"-57"0"513,25 0-1731,4 6-1120,-1 10 96,3 3-481,5 3-288,5 4 0,5-3 0,10-2 0,1-3 0,1-4 0,20-4 0,7-6 0,6-3-1666,4-1-896,4-3-2627,-3-13-3972</inkml:trace>
</inkml:ink>
</file>

<file path=ppt/ink/ink3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6.701"/>
    </inkml:context>
    <inkml:brush xml:id="br0">
      <inkml:brushProperty name="width" value="0.025" units="cm"/>
      <inkml:brushProperty name="height" value="0.025" units="cm"/>
    </inkml:brush>
  </inkml:definitions>
  <inkml:trace contextRef="#ctx0" brushRef="#br0">245 20 17360,'0'0'2723,"-11"-4"715,7 2-3070,-2 0-152,0-1 0,1 1-1,-1 1 1,0-1 0,0 1 0,-1 0-1,1 0 1,0 1 0,0-1 0,0 2-1,-1-1 1,1 1 0,0-1 0,0 2-1,0-1 1,-10 4 0,7 0-76,1 0 0,0 1 1,0 0-1,1 0 0,-1 1 1,1 0-1,1 0 0,-1 0 1,1 1-1,1 0 0,-1 1 1,1-1-1,1 1 0,-1 0 1,2 0-1,-1 0 0,1 0 1,1 1-1,-1-1 0,0 13 1,3-21-126,0 0 1,0 0 0,0 0 0,1 0 0,-1 0-1,0 0 1,0 0 0,1 0 0,-1 0 0,0 0 0,1 0-1,-1 0 1,1-1 0,-1 1 0,1 0 0,0 0-1,-1 0 1,1-1 0,0 1 0,-1 0 0,1-1 0,0 1-1,0-1 1,0 1 0,0-1 0,0 1 0,1 0 0,2 0 9,-1 0 0,1 0 0,0-1 1,-1 1-1,1-1 0,0 0 1,0 0-1,3-1 0,4 0 17,0-1 0,0 0 0,-1-1 0,20-7 0,-6-3 16,41-30-1,-2 1 26,-62 42-83,-1-1 0,1 1 1,-1-1-1,1 1 0,0-1 1,-1 1-1,1-1 0,-1 1 0,1-1 1,0 1-1,-1 0 0,1-1 0,0 1 1,-1 0-1,1 0 0,0-1 1,0 1-1,-1 0 0,1 0 0,0 0 1,0 0-1,-1 0 0,1 0 0,0 0 1,0 0-1,-1 1 0,1-1 1,0 0-1,0 0 0,-1 0 0,1 1 1,0-1-1,-1 0 0,1 1 0,0-1 1,-1 1-1,1-1 0,-1 1 1,1-1-1,-1 1 0,1-1 0,-1 1 1,1 0-1,0 1 0,1 41 313,-1 1 98,-1-43-396,0 0 0,0 0-1,1 0 1,-1 1 0,0-1 0,0 0-1,1 0 1,-1 0 0,1 0 0,-1 0-1,1 0 1,-1-1 0,1 1 0,0 0-1,-1 0 1,1 0 0,0 0-1,0-1 1,-1 1 0,1 0 0,0-1-1,0 1 1,0-1 0,0 1 0,0-1-1,0 1 1,0-1 0,2 1 0,3-1-14,-1 0 1,1 0-1,0 0 1,0-1-1,-1 0 1,1 0-1,-1-1 1,1 0 0,-1 1-1,1-2 1,-1 1-1,0-1 1,0 0-1,0 0 1,0 0-1,8-8 1,-7 6-3,0 1 1,1-1-1,0 1 1,0 1-1,0-1 1,0 1-1,0 0 1,9-2-1,-16 5 1,1 0 0,0 1 0,-1-1 0,1 0 0,-1 0 0,1 0 0,-1 1 0,1-1 0,0 0 0,-1 0 0,1 1 0,-1-1 0,1 1 0,-1-1 0,0 0 0,1 1 0,-1-1 0,1 1 0,-1-1 0,0 1 0,1-1 0,-1 1 0,0-1 0,1 1 0,-1-1 0,0 1 0,0 0 0,0-1 0,0 1 0,1-1 0,-1 1 0,0 0 0,0-1 0,0 1 0,0 0 0,0-1 0,-1 1 0,1-1 0,0 1 0,0 0 0,0-1 0,0 1 0,-1 0 0,-7 41 0,5-28 0,3 8-5232,8-22-1836</inkml:trace>
</inkml:ink>
</file>

<file path=ppt/ink/ink3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7.528"/>
    </inkml:context>
    <inkml:brush xml:id="br0">
      <inkml:brushProperty name="width" value="0.025" units="cm"/>
      <inkml:brushProperty name="height" value="0.025" units="cm"/>
    </inkml:brush>
  </inkml:definitions>
  <inkml:trace contextRef="#ctx0" brushRef="#br0">62 16 10410,'0'0'21935,"-9"4"-21577,4-3-330,3-1-27,0 1 0,-1-1 0,1 1 1,0 0-1,-1 0 0,1 0 0,0 0 0,0 0 1,0 0-1,0 1 0,0-1 0,0 1 0,0-1 1,0 1-1,1 0 0,-1-1 0,1 1 0,-1 0 1,1 0-1,0 0 0,0 0 0,-1 0 1,2 1-1,-1-1 0,0 0 0,0 1 0,1-1 1,-1 0-1,0 5 0,2-6-1,-1 0 0,0 0 0,1 0 0,-1 0 0,1 0 0,-1 0 0,1 0 0,-1 0 0,1 0 0,0 0 0,0-1 0,-1 1 0,1 0 0,0 0 0,0-1 0,0 1 0,0 0 0,0-1 0,0 1 0,0-1 0,0 1 0,0-1 0,0 0 0,0 1 0,0-1 0,0 0 0,0 0 0,0 1 0,0-1 0,0 0 0,1 0 0,1-1 0,44-1 0,-43 2 0,15-3-81,0-1 1,0-1-1,25-10 0,-28 9 2,-1 1 1,1 0-1,0 1 0,1 1 0,28-3 1,-44 7 70,1-1 1,-1 0 0,0 1 0,0-1-1,1 1 1,-1 0 0,0-1-1,0 1 1,0 0 0,0 0 0,0 0-1,0 0 1,0-1 0,0 2 0,0-1-1,0 0 1,0 0 0,-1 0 0,1 0-1,0 0 1,-1 1 0,1-1 0,-1 0-1,0 0 1,1 1 0,-1-1-1,0 0 1,0 1 0,0-1 0,1 0-1,-1 1 1,-1 2 0,1-2 17,0 0-1,0 0 1,0 0 0,0 0-1,1-1 1,-1 1-1,0 0 1,1 0 0,-1 0-1,1 0 1,0 0 0,0-1-1,0 1 1,0 0 0,0-1-1,0 1 1,0-1 0,0 1-1,1-1 1,-1 1 0,1-1-1,-1 0 1,1 0 0,-1 0-1,1 0 1,0 0 0,-1 0-1,1 0 1,0 0 0,0-1-1,3 2 1,5-2 31,0-1 0,-1 0-1,1 0 1,-1-1 0,1 0 0,-1-1 0,0 0-1,0 0 1,0-1 0,0 0 0,-1-1-1,0 0 1,0 0 0,11-10 0,-8 7-43,0 1 0,1 0 0,0 0 0,0 1 0,0 1 0,22-7 0,-34 12-4,1 0 0,-1-1 0,1 1 0,0 0 0,-1 0 0,1 0 0,-1 0 1,1 1-1,-1-1 0,1 0 0,-1 0 0,1 0 0,-1 0 0,1 1 0,-1-1 0,1 0 0,-1 0 0,1 1 1,-1-1-1,1 0 0,-1 1 0,1-1 0,-1 0 0,0 1 0,1-1 0,-1 1 0,0-1 0,1 1 0,-1-1 1,0 1-1,0-1 0,1 1 0,-1-1 0,0 1 0,6 28-41,-6-25 51,0-1-1,1 1 1,-1-1 0,1 1-1,0-1 1,0 1 0,0-1-1,1 0 1,-1 0 0,3 5-1,-2-6 5,1 0-1,0 0 1,-1-1-1,1 1 1,0-1-1,0 1 1,0-1-1,0 0 0,0 0 1,0 0-1,0 0 1,0-1-1,0 1 1,0-1-1,0 0 1,1 0-1,-1 0 0,0 0 1,0-1-1,0 1 1,0-1-1,1 0 1,2-1-1,6-2 26,0 0-1,0-1 1,-1 0-1,16-10 1,10-11-33,-29 18 0,1 2 0,0-1 0,1 2 0,-1-1 0,21-8 0,-29 15-3,-1 0 0,1-1-1,-1 1 1,1 0 0,-1 0 0,1 0-1,-1 0 1,0 0 0,0-1 0,1 1-1,-1 0 1,0 0 0,0 0 0,0 0-1,0 0 1,0 0 0,0 0 0,0 0-1,0 0 1,-1-1 0,1 1 0,-1 1-1,-2 25-70,1-18 49,-2 2-45,2 0 0,-1-1 1,2 1-1,-1 13 0,2-24-49,0 0 0,0 1-1,0-1 1,0 0 0,0 1 0,0-1 0,0 0 0,0 1 0,0-1-1,0 0 1,1 1 0,-1-1 0,0 0 0,0 1 0,0-1 0,1 0-1,-1 0 1,0 1 0,0-1 0,1 0 0,-1 0 0,0 1 0,1-1-1,-1 0 1,0 0 0,0 0 0,1 0 0,-1 0 0,0 1 0,1-1-1,-1 0 1,0 0 0,1 0 0,-1 0 0,1 0 0,-1 0 0,0 0-1,1 0 1,-1 0 0,0 0 0,1 0 0,-1 0 0,0-1 0,1 1 0,-1 0-1,0 0 1,1 0 0,-1 0 0,0-1 0,1 1 0,-1 0 0,0 0-1,0 0 1,1-1 0,-1 1 0,0 0 0,0-1 0,0 1 0,1 0-1,-1 0 1,0-1 0,0 1 0,19-18-6954,-4-8-3161</inkml:trace>
</inkml:ink>
</file>

<file path=ppt/ink/ink3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7.888"/>
    </inkml:context>
    <inkml:brush xml:id="br0">
      <inkml:brushProperty name="width" value="0.025" units="cm"/>
      <inkml:brushProperty name="height" value="0.025" units="cm"/>
    </inkml:brush>
  </inkml:definitions>
  <inkml:trace contextRef="#ctx0" brushRef="#br0">34 0 13613,'0'0'8424,"-33"60"-8360,41-39 32,11-6-2146,6-2-5061</inkml:trace>
  <inkml:trace contextRef="#ctx0" brushRef="#br0" timeOffset="1">282 152 15855,'0'0'10666,"-78"22"-7239,48-9-1633,1 4-769,1 3-1025,5-1 0,10-1 0,7-1 0,6-2 0,9-2 0,15-3 0,9-2 0,5-2 0,5-3 0,2-3-2178,0 0-3555,-2-8-6343</inkml:trace>
</inkml:ink>
</file>

<file path=ppt/ink/ink3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9.355"/>
    </inkml:context>
    <inkml:brush xml:id="br0">
      <inkml:brushProperty name="width" value="0.025" units="cm"/>
      <inkml:brushProperty name="height" value="0.025" units="cm"/>
    </inkml:brush>
  </inkml:definitions>
  <inkml:trace contextRef="#ctx0" brushRef="#br0">293 68 14830,'0'0'5296,"-1"-10"-1100,1 10-4186,0-2 172,0-1 0,0 1 0,0 0 0,-1 0 0,1-1 0,0 1 0,-1 0 0,0 0 0,1-1 0,-1 1 0,0 0 1,0 0-1,0 0 0,0 0 0,-1 0 0,1 0 0,0 0 0,-1 1 0,1-1 0,-1 0 0,0 1 0,0-1 0,0 1 0,1 0 0,-1-1 1,0 1-1,-1 0 0,1 0 0,0 0 0,0 1 0,0-1 0,0 0 0,-1 1 0,1 0 0,0-1 0,-1 1 0,1 0 0,-3 0 0,-3 1-98,-1-1 0,0 1 0,1 1 0,0-1 0,-1 2 0,1-1 0,0 1 0,0 0 0,0 1 0,-9 5 0,13-7-63,0 0-1,0 1 1,0 0-1,0 0 1,1 0-1,-1 1 1,1-1-1,0 1 1,0 0-1,0-1 1,0 1 0,0 1-1,1-1 1,0 0-1,0 1 1,0-1-1,1 1 1,-1-1-1,0 9 1,2-13-22,0 1-1,-1 0 1,1-1-1,0 1 1,0-1 0,0 1-1,1 0 1,-1-1-1,0 1 1,0 0 0,0-1-1,0 1 1,1-1 0,-1 1-1,0 0 1,0-1-1,1 1 1,-1-1 0,0 1-1,1-1 1,-1 1-1,1-1 1,-1 1 0,1-1-1,-1 0 1,1 1-1,-1-1 1,1 0 0,0 1-1,23 1-106,36-18-210,-43 10 172,-15 5 131,0 1 0,0 0 1,0-1-1,0 1 0,0 0 0,0 0 0,0 0 1,-1 0-1,1 1 0,0-1 0,0 0 0,0 1 0,0 0 1,0-1-1,0 1 0,-1 0 0,1 0 0,0 0 1,-1 0-1,1 0 0,-1 0 0,1 0 0,-1 0 0,1 1 1,-1-1-1,0 1 0,0-1 0,1 1 0,-1 0 0,0-1 1,-1 1-1,1 0 0,0-1 0,0 1 0,-1 0 1,1 0-1,-1 0 0,1 0 0,-1 0 0,0 2 0,2 13-142,0 0-1,-1 0 0,-3 31 0,1-20 89,0 4 197,-2 0 0,-1 0 1,-1-1-1,-2 0 0,-1 0 0,-2-1 0,-1 0 0,-1 0 0,-1-1 0,-2-1 1,0 0-1,-2-1 0,-2-1 0,-40 46 0,57-70-128,0 0 0,0 0 0,0 0 0,-1 0 0,1 0 0,-1 0 0,1 0 0,-1-1 0,1 0 0,-1 1 0,0-1 0,0 0 0,-4 1 0,7-2 0,0-1 0,-1 1 0,1 0 0,0 0 0,-1 0 0,1-1 0,0 1 0,-1 0 0,1-1 0,0 1 0,-1 0 0,1-1 0,0 1 0,0 0 0,-1-1 0,1 1 0,0 0 0,0-1 0,0 1 0,-1-1 0,1 1 0,0 0 0,0-1 0,0 1 0,0-1 0,0 1 0,0-1 0,0 1 0,0 0 0,0-1 0,0 1 0,0-1 0,0 1 0,1-1 0,1-18 0,5-5 3,0 0 0,1 1 0,2 0 0,22-40 0,64-81-77,-72 113-20,1 2 0,1 1 0,2 0-1,49-37 1,-55 50 89,0 0 0,1 1 0,0 1-1,2 1 1,-1 2 0,1 0 0,39-9 0,-64 19 2,1-1 1,-1 1 0,1 0-1,0 0 1,-1-1-1,1 1 1,0 0-1,-1 0 1,1 0 0,0 0-1,-1 0 1,1 0-1,-1 0 1,1 0-1,0 0 1,-1 0 0,1 0-1,0 0 1,-1 1-1,1-1 1,-1 0 0,1 0-1,0 1 1,-1-1-1,1 0 1,-1 1-1,1-1 1,-1 1 0,1-1-1,-1 1 1,1-1-1,-1 1 1,0-1-1,1 2 1,0-1 12,-1 1 0,0 0-1,0 0 1,-1 0 0,1 0 0,0 0 0,0 0-1,-1-1 1,1 1 0,-1 0 0,0 0 0,-1 2-1,-38 64 383,30-52-356,4-7-11,-27 54 51,33-63-76,0 1 0,0-1 0,0 0 0,-1 0 0,1 1 0,0-1 0,0 0 0,0 0 0,0 1 0,0-1 0,0 0 0,0 0 0,0 1 0,0-1 0,0 0 0,0 0 0,0 1 0,0-1 0,0 0 0,0 0 0,0 1 0,0-1 0,0 0 0,0 0 0,0 1 0,1-1 0,-1 0 0,0 0 0,0 0 0,0 1 0,0-1 0,1 0 0,-1 0 0,0 0 0,0 1 0,0-1 0,1 0 0,-1 0 0,0 0 0,0 0 0,0 0 0,1 0 0,-1 0 0,0 1 0,0-1 0,1 0 0,-1 0 0,0 0 0,0 0 0,1 0 0,-1 0 0,0 0 0,1 0 0,-1 0 0,0 0 0,0 0 0,1 0 0,-1-1 0,0 1 0,0 0 0,0 0 0,1 0 0,-1 0 0,0 0 0,0 0 0,1-1 0,-1 1 0,0 0 0,0 0 0,15-8 0,-1-3-44,-1 0-1,0-1 1,-1 0-1,-1-1 1,19-28 0,40-79-239,-69 118 282,0 11-18,0 0 0,1 0 0,0 0 1,0-1-1,1 1 0,1 0 0,-1-1 0,1 0 0,1 0 0,-1 0 0,1 0 0,12 12 1,-16-19 20,1 0 0,0 0 1,-1-1-1,1 1 1,0-1-1,0 1 1,-1-1-1,1 0 1,0 1-1,0-1 1,0 0-1,0 0 1,-1-1-1,1 1 0,0 0 1,0-1-1,-1 1 1,1-1-1,0 1 1,0-1-1,-1 0 1,1 0-1,1-1 1,42-28 101,-26 16-81,-7 5-174,0 2-370,-11 7 511,-1 0 0,1 1 1,-1-1-1,0 0 0,1 0 0,-1 1 1,0-1-1,1 0 0,-1 1 0,0-1 0,0 1 1,1-1-1,-1 0 0,0 1 0,0-1 0,0 1 1,0-1-1,1 0 0,-1 1 0,0-1 0,0 1 1,0-1-1,0 1 0,0-1 0,0 1 0,0-1 1,0 0-1,0 1 0,-1 0 0,2 0 15,0 0-1,-1 0 0,1 0 1,0 0-1,0 0 1,-1 0-1,1 0 1,0 0-1,0 0 1,0 0-1,0-1 1,0 1-1,0 0 0,0-1 1,0 1-1,1-1 1,-1 1-1,0-1 1,0 1-1,0-1 1,1 0-1,-1 0 0,0 0 1,2 1-1,34 2 45,-37-3-49,16 1-86,0-1 0,1 0 0,-1-1 0,0-1-1,0-1 1,0 0 0,-1-1 0,1-1 0,-1 0 0,0-2-1,0 1 1,-1-2 0,24-15 0,-38 23 85,0 1 1,0-1-1,0 0 1,0 0-1,0 0 1,0 0-1,0 0 1,0 1-1,0-1 0,0 0 1,0 0-1,0 0 1,0 0-1,0 0 1,0 0-1,0 1 1,0-1-1,0 0 1,0 0-1,0 0 1,0 0-1,0 0 1,0 0-1,0 0 0,1 1 1,-1-1-1,0 0 1,0 0-1,0 0 1,0 0-1,0 0 1,0 0-1,0 0 1,0 0-1,1 0 1,-1 0-1,0 0 1,0 0-1,0 0 0,0 0 1,0 1-1,1-1 1,-1 0-1,0 0 1,0 0-1,0 0 1,0-1-1,0 1 1,0 0-1,1 0 1,-1 0-1,0 0 0,0 0 1,0 0-1,0 0 1,0 0-1,0 0 1,1 0-1,-1 0 1,0 0-1,-7 22 196,-8 30 369,14-51-542,1 0 0,-1 1 0,1-1 0,0 1 0,0-1 0,0 1 0,-1-1-1,2 1 1,-1-1 0,0 1 0,0-1 0,0 0 0,1 1 0,-1-1 0,0 1 0,1-1 0,0 0 0,-1 1 0,1-1 0,0 0 0,-1 0 0,1 1 0,0-1 0,0 0 0,0 0-1,2 2 1,2-1 14,1-1-1,-1 1 0,0-1 0,1 0 0,-1 0 1,1 0-1,-1-1 0,1 1 0,0-2 0,-1 1 1,1 0-1,-1-1 0,1 0 0,-1-1 0,1 1 1,5-3-1,10-4-219,0-1 1,30-18-1,-9 2-2950,-16 5-7569,-20 15 2317</inkml:trace>
</inkml:ink>
</file>

<file path=ppt/ink/ink3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39.742"/>
    </inkml:context>
    <inkml:brush xml:id="br0">
      <inkml:brushProperty name="width" value="0.025" units="cm"/>
      <inkml:brushProperty name="height" value="0.025" units="cm"/>
    </inkml:brush>
  </inkml:definitions>
  <inkml:trace contextRef="#ctx0" brushRef="#br0">145 17 8296,'-1'-1'796,"1"0"0,-1 0 0,0 0 0,1 0 0,-1 0 0,0 0 0,0 0 0,0 1 0,0-1 0,0 0 0,0 0 0,0 1 0,0-1 0,0 0 1,0 1-1,-1-1 0,1 1 0,-2-1 0,-29 0 4046,27 1-4656,-1 1 0,1 0 1,0 1-1,-1-1 0,1 1 0,0 0 0,0 0 0,1 0 0,-6 4 1,6-3-74,1 0 0,0 0 1,0 0-1,0 1 0,1-1 1,-1 1-1,1 0 1,0-1-1,0 1 0,0 0 1,0 0-1,1 0 1,0 1-1,0-1 0,0 0 1,-1 7-1,2-9-99,0 0 0,0 0 0,1 0-1,-1 0 1,0 0 0,1 0 0,-1 0-1,1-1 1,0 1 0,0 0 0,-1 0-1,1-1 1,0 1 0,0 0 0,1-1-1,-1 1 1,0-1 0,0 1 0,1-1-1,-1 0 1,1 0 0,-1 0 0,1 1-1,0-1 1,-1-1 0,1 1 0,0 0-1,0 0 1,-1-1 0,1 1 0,0-1-1,0 1 1,0-1 0,0 0 0,0 0-1,0 0 1,3 0 0,7 0-15,0-1-1,0 0 1,-1 0 0,1-1-1,0-1 1,12-4 0,-17 5-62,-1 0 0,0-1 0,1 0 0,-1 0 0,-1 0 0,1-1 0,0 0 0,-1 0 0,0 0 0,0-1 0,0 0 0,5-7 0,-10 12 67,1 0-1,-1 0 0,0 0 1,0 0-1,0-1 0,0 1 1,1 0-1,-1 0 0,0 0 1,0-1-1,0 1 0,0 0 0,0 0 1,0 0-1,1-1 0,-1 1 1,0 0-1,0 0 0,0-1 1,0 1-1,0 0 0,0 0 1,0-1-1,0 1 0,0 0 1,0 0-1,0-1 0,0 1 0,0 0 1,0 0-1,-1-1 0,1 1 1,0 0-1,0 0 0,0 0 1,0-1-1,0 1 0,0 0 1,-1 0-1,1 0 0,0-1 1,0 1-1,-1 0 0,-10 2 349,10-1-341,1-1 0,-1 0 0,1 1 1,-1-1-1,0 1 0,1-1 0,-1 1 0,1-1 0,-1 1 0,1-1 0,0 1 0,-1 0 1,1-1-1,0 1 0,-1 0 0,1-1 0,0 1 0,-1 0 0,1 0 0,0-1 0,0 1 0,0 0 1,0-1-1,0 1 0,0 0 0,0 0 0,0-1 0,0 1 0,0 0 0,0 0 0,1-1 0,-1 1 1,0 0-1,0-1 0,1 1 0,-1 0 0,1-1 0,-1 1 0,0-1 0,1 1 0,-1 0 1,1-1-1,-1 1 0,1-1 0,0 1 0,0 0 0,4 2-77,0 0-1,-1 0 1,1-1-1,0 1 1,1-1-1,-1 0 1,0 0 0,1-1-1,-1 0 1,1 0-1,-1 0 1,11 0 0,-5-1-710,0 1 1,0-2 0,0 0 0,0 0 0,19-5-1,0-8-9052</inkml:trace>
</inkml:ink>
</file>

<file path=ppt/ink/ink3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40.666"/>
    </inkml:context>
    <inkml:brush xml:id="br0">
      <inkml:brushProperty name="width" value="0.025" units="cm"/>
      <inkml:brushProperty name="height" value="0.025" units="cm"/>
    </inkml:brush>
  </inkml:definitions>
  <inkml:trace contextRef="#ctx0" brushRef="#br0">618 0 10474,'0'0'13810,"-17"10"-11872,-131 64 104,-207 116 2301,339-180-4231,-38 26-26,51-34-88,1-1 0,0 1 0,0 0 0,0 0 0,1 0 0,-1 0 0,0 0 0,1 1 0,-1-1 0,1 0 0,0 1 0,0-1 0,-1 1 0,2-1 0,-1 1 0,0 0 0,1-1 0,-1 6 0,1-7 2,0 0 0,0 0 0,0 0 0,1 0 0,-1 0 0,0 0 0,1 0 0,-1 0 0,1 0 0,-1 0 0,1 0 0,-1 0 0,1 0 0,0-1 0,-1 1 0,1 0 0,0 0 0,0-1 0,0 1 0,-1-1 0,1 1 0,0 0 0,0-1 0,0 0 0,2 1 0,30 6 0,-25-6 0,131 10-3783,151-7-1,-182-5 936,9 1-5058</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5.612"/>
    </inkml:context>
    <inkml:brush xml:id="br0">
      <inkml:brushProperty name="width" value="0.025" units="cm"/>
      <inkml:brushProperty name="height" value="0.025" units="cm"/>
    </inkml:brush>
  </inkml:definitions>
  <inkml:trace contextRef="#ctx0" brushRef="#br0">17 186 11082,'-3'-9'4922,"2"7"-4818,-1-2 294,0 0 0,0 0 0,1 1 0,0-1 0,0 0 0,0-1 0,0 1 0,0 0 0,1 0 0,0 0 1,-1 0-1,2 0 0,-1-1 0,0 1 0,1 0 0,0 0 0,0 0 0,0 0 0,1 0 0,-1 0 0,1 0 0,0 1 0,0-1 0,0 0 0,4-4 0,1 1 83,1 1 0,-1 0-1,1 1 1,0 0 0,0 0 0,1 0 0,13-4-1,-9 4-337,1 2-1,0-1 1,0 2-1,0 0 1,0 1-1,0 0 1,23 2-1,-35-1-126,1 0 0,0 0 0,-1 0 0,1 1 0,-1-1 0,1 1 0,0 0 0,-1 0 0,1-1 0,-1 2 0,0-1 0,1 0-1,-1 0 1,0 1 0,0 0 0,0-1 0,0 1 0,0 0 0,0 0 0,0 0 0,0 0 0,-1 0 0,1 0 0,-1 1 0,0-1 0,0 0 0,1 1 0,-2-1 0,1 1 0,0-1 0,0 1 0,-1-1 0,1 1-1,-1 0 1,0-1 0,0 1 0,0 0 0,0-1 0,0 1 0,-1 0 0,-1 3 0,0 6 57,0-1-1,-1 1 1,-1-1 0,0 0-1,-1-1 1,0 1 0,0-1-1,-9 12 1,8-13-114,0 0 1,-1-1-1,0 0 0,0 0 0,0-1 1,-1 0-1,-12 9 0,14-14-1915,3-18-21931</inkml:trace>
</inkml:ink>
</file>

<file path=ppt/ink/ink3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45.718"/>
    </inkml:context>
    <inkml:brush xml:id="br0">
      <inkml:brushProperty name="width" value="0.025" units="cm"/>
      <inkml:brushProperty name="height" value="0.025" units="cm"/>
    </inkml:brush>
  </inkml:definitions>
  <inkml:trace contextRef="#ctx0" brushRef="#br0">1 73 8392,'0'0'7943,"95"13"-7526,-19-13 159,27-4 257,16-7-128,10-1-257,-3-2-384,-6 2-32,-21 1-736,-19 3-97,-26-1-1249,-26 5-1794</inkml:trace>
</inkml:ink>
</file>

<file path=ppt/ink/ink3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46.077"/>
    </inkml:context>
    <inkml:brush xml:id="br0">
      <inkml:brushProperty name="width" value="0.025" units="cm"/>
      <inkml:brushProperty name="height" value="0.025" units="cm"/>
    </inkml:brush>
  </inkml:definitions>
  <inkml:trace contextRef="#ctx0" brushRef="#br0">58 114 11819,'0'0'3235,"-57"21"-1025,57-20-1185,9-1-608,36 0 480,18-4 63,23-8-383,19-1-481,13-1 0,4-1-64,2 0-256,-9 1-1025,-13 0-1314,-17-2-1633,-13-2-2242</inkml:trace>
</inkml:ink>
</file>

<file path=ppt/ink/ink3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46.421"/>
    </inkml:context>
    <inkml:brush xml:id="br0">
      <inkml:brushProperty name="width" value="0.025" units="cm"/>
      <inkml:brushProperty name="height" value="0.025" units="cm"/>
    </inkml:brush>
  </inkml:definitions>
  <inkml:trace contextRef="#ctx0" brushRef="#br0">141 1 17617,'0'0'4068,"82"40"-3524,-23-12 801,13 4-63,0 3-642,-6 2-127,-17 3-257,-24 4 96,-25 7 129,-24 10 448,-35 7-161,-22 11-544,-16 6-159,-8-1-386,2-12-2946,6-15-5093</inkml:trace>
</inkml:ink>
</file>

<file path=ppt/ink/ink3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6.115"/>
    </inkml:context>
    <inkml:brush xml:id="br0">
      <inkml:brushProperty name="width" value="0.025" units="cm"/>
      <inkml:brushProperty name="height" value="0.025" units="cm"/>
    </inkml:brush>
  </inkml:definitions>
  <inkml:trace contextRef="#ctx0" brushRef="#br0">13 24 19186,'0'0'9070,"0"13"-7623,-8 314 1617,7-313-3069,-2 36-206,4 75 0,5-138 37,1-17-95,-7 19 113,4-27-523,-3-1 0,-1 1 0,-5-45 0,5 85 580,0 3 100,1 0-1,-1-1 1,1 1 0,0-1 0,0 0-1,0 1 1,1-1 0,0 0 0,0 1-1,0-1 1,0 0 0,0-1 0,1 1-1,0 0 1,0-1 0,0 1 0,0-1-1,0 0 1,1 0 0,-1 0 0,1 0-1,0-1 1,0 0 0,6 3 0,-3-3 25,0 0 1,1-1 0,-1 0-1,0 0 1,1-1 0,-1 0-1,0 0 1,1-1 0,-1 0-1,0 0 1,1-1-1,-1 0 1,9-4 0,-4 1-5,-1 0 0,-1-1 1,1 0-1,-1-1 0,0 0 1,-1-1-1,15-15 0,-12 10-1,0 0 1,-1-1-1,-1 0 0,-1-1 0,0 0 0,0 0 1,-2-1-1,0 0 0,-1-1 0,0 0 1,4-23-1,-8 27 101,-1 1 1,0-1-1,-1 0 1,-1-15-1,1 26-103,0 1 0,0-1 0,0 1-1,0-1 1,0 0 0,0 1-1,-1-1 1,1 1 0,-1-1 0,1 1-1,-1-1 1,1 1 0,-1-1-1,0 1 1,0 0 0,0-1 0,0 1-1,0 0 1,0 0 0,0 0-1,0 0 1,0 0 0,0 0 0,-1 0-1,1 0 1,0 0 0,-1 0-1,1 1 1,-1-1 0,1 0 0,-1 1-1,1-1 1,-1 1 0,1 0-1,-1 0 1,1-1 0,-1 1 0,0 0-1,1 0 1,-1 1 0,1-1-1,-1 0 1,1 0 0,-1 1 0,-1 0-1,-3 2 36,0-1 0,1 2 0,0-1 0,0 1 0,0-1 0,0 1 0,0 1 0,1-1 1,0 1-1,0 0 0,0 0 0,-6 10 0,-37 74 361,40-76-401,4-6-1,-38 89 226,38-87-223,0 0 0,1-1 0,0 1 0,0 0 0,1 0 0,0 0-1,1 0 1,0 1 0,1 9 0,-1-18-16,1 1 0,-1-1 0,1 1 0,-1 0 0,1-1 0,0 1 0,-1-1 0,1 0 0,0 1 0,0-1 0,0 1 0,0-1 0,0 0 0,1 0 0,-1 0 0,0 0 0,0 0 0,1 0 0,-1 0 0,1 0 0,-1 0 0,1-1 0,1 2 0,2-1 0,0 0 0,0 0 0,0 0 0,-1 0 0,1-1 0,0 0 0,10-1 0,0-1 0,0 0 0,-1-1 0,1-1 0,18-8 0,3-5-246,-27 11 107,0 2-1,1-1 1,-1 1-1,1 1 1,0 0-1,19-4 1,-28 7 136,0 0 0,0 1 0,0-1 0,0 1 0,0-1 0,0 1 0,0-1 0,-1 1 0,1-1 0,0 1 0,0 0 0,-1-1 0,1 1 0,0 0 0,-1 0 0,1 0 0,-1-1 0,1 1 0,-1 0 0,1 0 0,-1 0 0,1 0 0,-1 0 0,0 0 0,0 0 0,0 0 0,1 0 0,-1 0 0,0 0 0,0 0 0,0 0 0,0 0 0,-1 0 0,1 2 0,-4 40 668,-16 15-232,16-50-404,0 1-1,1 0 1,0 0 0,1 0-1,-1 0 1,2 0-1,-2 10 1,4-19-31,-1 1-1,0-1 1,1 0-1,-1 0 1,0 0 0,1 0-1,-1 0 1,0 0-1,1 1 1,-1-1 0,0 0-1,1 0 1,-1 0-1,0 0 1,1 0-1,-1 0 1,0 0 0,1 0-1,-1-1 1,0 1-1,1 0 1,-1 0 0,0 0-1,1 0 1,-1 0-1,0-1 1,1 1 0,-1 0-1,0 0 1,0 0-1,1-1 1,-1 1 0,0 0-1,0 0 1,1-1-1,-1 1 1,0 0-1,0-1 1,0 1 0,1-1-1,12-11-1617,-2-6-3414,1-1-3331</inkml:trace>
</inkml:ink>
</file>

<file path=ppt/ink/ink3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6.995"/>
    </inkml:context>
    <inkml:brush xml:id="br0">
      <inkml:brushProperty name="width" value="0.025" units="cm"/>
      <inkml:brushProperty name="height" value="0.025" units="cm"/>
    </inkml:brush>
  </inkml:definitions>
  <inkml:trace contextRef="#ctx0" brushRef="#br0">27 1 12620,'0'0'7111,"0"6"-4613,0 11 353,0 5-129,-3 3-576,-3 5-736,0-1-610,0-2-447,2-1-225,3-5-96,1-5 64,0-8-1153,4-5-1057,5-3-1634,-3-7-1184,1-15-3492</inkml:trace>
</inkml:ink>
</file>

<file path=ppt/ink/ink3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7.355"/>
    </inkml:context>
    <inkml:brush xml:id="br0">
      <inkml:brushProperty name="width" value="0.025" units="cm"/>
      <inkml:brushProperty name="height" value="0.025" units="cm"/>
    </inkml:brush>
  </inkml:definitions>
  <inkml:trace contextRef="#ctx0" brushRef="#br0">8 1 16656,'0'0'10185,"-8"59"-10024,31-43-161,2-5-2403,12-6-3298,-1-5-7752</inkml:trace>
</inkml:ink>
</file>

<file path=ppt/ink/ink3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7.699"/>
    </inkml:context>
    <inkml:brush xml:id="br0">
      <inkml:brushProperty name="width" value="0.025" units="cm"/>
      <inkml:brushProperty name="height" value="0.025" units="cm"/>
    </inkml:brush>
  </inkml:definitions>
  <inkml:trace contextRef="#ctx0" brushRef="#br0">125 0 12492,'-8'8'6651,"-13"10"-4096,8-9-1064,0 1 0,1 0 1,1 1-1,0 1 0,0 0 1,-13 20-1,24-32-1477,-1 1-1,1-1 1,0 0 0,0 0-1,0 1 1,0-1 0,0 0-1,0 0 1,0 1 0,0-1 0,0 0-1,0 0 1,0 1 0,1-1-1,-1 0 1,0 0 0,0 1-1,0-1 1,0 0 0,0 0-1,0 1 1,0-1 0,1 0-1,-1 0 1,0 0 0,0 1-1,0-1 1,1 0 0,-1 0-1,0 0 1,0 0 0,1 1-1,-1-1 1,0 0 0,0 0-1,1 0 1,-1 0 0,0 0-1,0 0 1,1 0 0,19 4 117,25-5-493,-41 1 283,17-1-583,-8-1 9,-1 1 0,1 1-1,-1 1 1,1-1 0,16 5-1,-26-5 628,-1 1 0,0-1-1,0 1 1,0 0-1,0 0 1,0 0 0,0 0-1,-1 0 1,1 0 0,0 0-1,0 1 1,-1-1-1,1 1 1,-1-1 0,1 1-1,-1 0 1,0-1-1,0 1 1,0 0 0,1 0-1,-2 0 1,1 0 0,0 0-1,0 0 1,-1 0-1,1 0 1,-1 0 0,1 0-1,-1 0 1,0 1-1,0-1 1,0 0 0,0 0-1,-1 0 1,1 0 0,0 0-1,-1 1 1,0 1-1,-1-1 187,1 1-1,-1-1 0,0 1 0,0-1 0,0 0 1,-1 1-1,1-1 0,-1 0 0,0-1 0,0 1 1,0 0-1,0-1 0,0 0 0,0 1 1,-1-1-1,1-1 0,-1 1 0,1 0 0,-6 1 1,-3 1 106,-1 1 0,0-2 1,0 0-1,-19 3 1,28-6-366,-37 1 91,18-10-4380,12-8-4538</inkml:trace>
</inkml:ink>
</file>

<file path=ppt/ink/ink3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8.117"/>
    </inkml:context>
    <inkml:brush xml:id="br0">
      <inkml:brushProperty name="width" value="0.025" units="cm"/>
      <inkml:brushProperty name="height" value="0.025" units="cm"/>
    </inkml:brush>
  </inkml:definitions>
  <inkml:trace contextRef="#ctx0" brushRef="#br0">21 1 9897,'0'0'7463,"-2"10"-3838,-16 149 6190,17-88-8280,1-69-1528,0 0 1,0 0-1,1 0 1,-1 0-1,0 0 1,1 0-1,-1 0 1,1 0-1,-1 0 1,1 0-1,0-1 1,0 1-1,0 0 1,0 0-1,0-1 1,0 1-1,0-1 1,1 1-1,-1-1 1,1 1-1,-1-1 1,1 0-1,2 2 1,-1-2 1,1 0 1,-1 0 0,0 0 0,0-1-1,0 1 1,1-1 0,-1 0 0,0 0-1,0 0 1,1 0 0,-1-1-1,0 1 1,4-2 0,6-2 6,-1 0 1,0-1 0,0 0-1,-1-1 1,1 0-1,13-11 1,5-10-17,-24 21 0,-1 1 0,1-1 0,1 1 0,-1 0 0,1 0 0,0 1 0,0 0 0,0 0 0,9-3 0,-15 7 0,0 0 0,-1 1 0,1-1 0,0 0 0,0 1 0,-1-1 0,1 0 0,0 1 0,-1-1 0,1 1 0,-1 0 0,1-1 0,0 1 0,-1-1 0,1 1 0,-1 0 0,0-1 0,1 1 0,-1 0 0,0 0 0,1-1 0,-1 1 0,0 0 0,0 0 0,1-1 0,-1 1 0,0 0 0,0 0 0,0 0 0,0-1 0,0 1 0,0 0 0,0 0 0,-1 0 0,1-1 0,0 1 0,-1 1 0,-2 35 0,0-25 0,0 16 0,3-27 0,0 0 0,1-1 0,-1 1 0,0-1 0,1 1 0,-1-1 0,1 1 0,-1 0 0,0-1 0,1 0 0,-1 1 0,1-1 0,-1 1 0,1-1 0,0 1 0,-1-1 0,1 0 0,-1 0 0,1 1 0,0-1 0,-1 0 0,1 0 0,0 0 0,-1 1 0,1-1 0,0 0 0,-1 0 0,1 0 0,0 0 0,-1 0 0,1 0 0,0 0 0,-1-1 0,1 1 0,0 0 0,-1 0 0,1 0 0,-1-1 0,2 1 0,9-4 0,-1 0 0,1-1 0,-1 0 0,1-1 0,-2 0 0,1 0 0,-1-1 0,0-1 0,14-13 0,-14 12 0,0 1 0,0 0 0,1 0 0,0 1 0,0 1 0,0 0 0,1 0 0,21-8 0,-31 14 0,-1 0 0,1 0 0,-1 0 0,1-1 0,-1 1 0,1 0 0,0 0 0,-1 0 0,1 0 0,-1 0 0,1 0 0,-1 0 0,1 0 0,0 1 0,-1-1 0,1 0 0,-1 0 0,1 0 0,-1 1 0,1-1 0,-1 0 0,1 0 0,-1 1 0,1-1 0,-1 0 0,0 1 0,1-1 0,-1 1 0,1-1 0,-1 1 0,4 21 0,-17 38 0,7-38 0,6-22-74,0 1 0,0-1 0,0 1-1,0-1 1,0 1 0,0 0 0,0-1 0,0 1 0,0-1 0,0 1-1,0-1 1,1 1 0,-1-1 0,0 1 0,0-1 0,1 1 0,-1 0-1,0-1 1,0 0 0,1 1 0,-1-1 0,1 1 0,-1-1 0,0 1-1,1-1 1,-1 0 0,1 1 0,-1-1 0,1 0 0,-1 1 0,1-1-1,-1 0 1,1 0 0,-1 0 0,1 1 0,-1-1 0,1 0 0,-1 0-1,1 0 1,0 0 0,-1 0 0,1 0 0,-1 0 0,1 0 0,-1 0-1,1 0 1,0-1 0,-1 1 0,1 0 0,-1 0 0,1 0 0,-1-1-1,1 1 1,-1 0 0,1-1 0,32-16-9755,-13-2-4249</inkml:trace>
</inkml:ink>
</file>

<file path=ppt/ink/ink3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8.463"/>
    </inkml:context>
    <inkml:brush xml:id="br0">
      <inkml:brushProperty name="width" value="0.025" units="cm"/>
      <inkml:brushProperty name="height" value="0.025" units="cm"/>
    </inkml:brush>
  </inkml:definitions>
  <inkml:trace contextRef="#ctx0" brushRef="#br0">56 117 19058,'0'0'11061,"12"1"-10207,-1-2-749,0 1-1,1-2 1,-1 1 0,0-2-1,20-5 1,-27 7-95,0-1 0,0 1 1,0-1-1,0 0 0,-1 0 1,1 0-1,-1 0 0,1 0 1,-1-1-1,0 1 0,0-1 1,0 0-1,0 0 0,0-1 1,-1 1-1,1 0 0,-1-1 0,0 1 1,0-1-1,0 0 0,-1 0 1,3-7-1,-4 10-8,0 0 1,0 0-1,1 0 0,-1 0 0,0 0 0,0 0 1,-1 0-1,1 0 0,0 0 0,0 0 0,0 0 0,-1 0 1,1 0-1,0 0 0,-1 0 0,1 0 0,-1 0 1,1 0-1,-1 1 0,1-1 0,-1 0 0,0 0 1,1 1-1,-1-1 0,0 0 0,0 1 0,1-1 1,-1 1-1,0-1 0,-1 0 0,-1 0-2,-1 0 0,1 0-1,0 0 1,-1 1 0,1-1-1,-1 1 1,1 0 0,-1 0-1,-3 0 1,-2 1 0,0 0 0,1 1 0,-1-1 0,1 2-1,-1-1 1,-12 7 0,11-3 23,1 1-1,1-1 0,0 2 1,0-1-1,0 1 0,-12 17 1,16-19-2,1-1-1,-1 0 1,1 1 0,0-1 0,1 1 0,0 0 0,0 0-1,0 0 1,0 0 0,1 0 0,0 0 0,1 1 0,-1 7 0,1-12-21,0-1 0,1 1-1,-1-1 1,0 0 0,1 1 0,-1-1 0,1 0 0,0 1 0,-1-1 0,1 0 0,0 0 0,0 0 0,-1 1 0,1-1 0,0 0 0,0 0 0,0 0 0,1 0 0,-1-1 0,0 1 0,0 0 0,2 0 0,1 1-140,0 0 0,1 0 1,-1-1-1,1 0 1,0 0-1,8 1 0,5-1-1906,-1-1 0,29-4 1,-3-6-5525,0-6-5867</inkml:trace>
</inkml:ink>
</file>

<file path=ppt/ink/ink3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8.885"/>
    </inkml:context>
    <inkml:brush xml:id="br0">
      <inkml:brushProperty name="width" value="0.025" units="cm"/>
      <inkml:brushProperty name="height" value="0.025" units="cm"/>
    </inkml:brush>
  </inkml:definitions>
  <inkml:trace contextRef="#ctx0" brushRef="#br0">173 1 17745,'-11'4'4452,"-1"1"-3440,-67 29 4191,72-30-4782,1-1-1,-1 1 1,1 0-1,0 1 1,0-1-1,0 1 1,0 1-1,1-1 1,-8 10 0,13-14-418,-1-1 1,1 0-1,0 1 1,0-1-1,-1 1 1,1-1-1,0 0 1,0 1-1,0-1 1,-1 1 0,1-1-1,0 1 1,0-1-1,0 1 1,0-1-1,0 1 1,0-1-1,0 1 1,0-1 0,0 1-1,0-1 1,0 0-1,1 1 1,-1-1-1,0 1 1,0-1-1,0 1 1,1-1 0,-1 1-1,0-1 1,0 0-1,1 1 1,-1-1-1,0 0 1,1 1-1,-1-1 1,23 7 34,32-9-122,-51 2 68,11-3-351,1 0 0,-1-1 1,0 0-1,0-1 0,0-1 0,-1-1 1,0 0-1,0 0 0,21-17 0,-35 24 384,0 0 0,1 0 0,-1 0-1,0 0 1,0 0 0,0-1 0,0 1-1,1 0 1,-1 0 0,0 0 0,0 0-1,0 0 1,1 0 0,-1 0 0,0 0-1,0 0 1,0 0 0,1 0 0,-1 0-1,0 0 1,0 0 0,0 0 0,1 0-1,-1 0 1,0 0 0,0 0 0,0 0-1,0 1 1,1-1 0,-1 0 0,0 0 0,0 0-1,0 0 1,0 0 0,1 0 0,-1 1-1,0-1 1,0 0 0,0 0 0,0 0-1,0 0 1,0 1 0,0-1 0,0 0-1,1 0 1,-1 0 0,0 0 0,0 1-1,0-1 1,0 0 0,0 0 0,0 0-1,0 1 1,0-1 0,0 0 0,0 1-1,1 20 622,3 8 375,-1-27-961,0 0 1,0-1 0,0 0 0,0 1 0,0-1-1,0-1 1,0 1 0,0 0 0,0-1 0,0 1 0,1-1-1,-1 0 1,4-1 0,46-3 350,-29 0-400,42-15-1,-49 13-6,0 1-1,0 1 1,1 0-1,-1 1 1,21 0 0,-37 7 6,1 1 0,-1 0-1,-1 0 1,1 0 0,-1 0 0,1 0 0,-1 0 0,-2 9 0,2-8 2,1-5-4,0 0 0,-1 0 0,1 0 0,0 0 0,0-1 0,0 1 0,0 0 0,0 0 0,0-1 0,0 1 0,0-1 0,0 1 0,0-1 0,0 1 0,0-1 0,1 0 0,-1 1 0,0-1 0,0 0 0,0 0 0,0 0 0,1 0 0,-1 0 0,0 0 0,0 0 0,2-1 0,37-1 0,-40 2 0,21-3-1636,-1-2 0,0 0-1,30-12 1,-6 2-4482,-2 2-9310</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5.937"/>
    </inkml:context>
    <inkml:brush xml:id="br0">
      <inkml:brushProperty name="width" value="0.025" units="cm"/>
      <inkml:brushProperty name="height" value="0.025" units="cm"/>
    </inkml:brush>
  </inkml:definitions>
  <inkml:trace contextRef="#ctx0" brushRef="#br0">0 120 15439,'0'0'12273,"3"9"-10688,12 27-439,1-1 0,25 40 0,-41-74-1145,0 0-1,0-1 1,1 1-1,-1 0 1,0-1 0,0 1-1,1-1 1,-1 1-1,0 0 1,1-1-1,-1 1 1,1-1 0,-1 1-1,1-1 1,-1 0-1,1 1 1,-1-1 0,1 1-1,-1-1 1,1 0-1,-1 1 1,1-1 0,0 0-1,-1 0 1,1 0-1,0 1 1,-1-1-1,1 0 1,-1 0 0,1 0-1,0 0 1,-1 0-1,1 0 1,0 0 0,-1 0-1,1 0 1,0-1-1,-1 1 1,1 0 0,0 0-1,-1-1 1,1 1-1,-1 0 1,1 0 0,-1-1-1,1 1 1,0-1-1,-1 1 1,1-1-1,-1 1 1,0-1 0,1 1-1,-1-1 1,1 1-1,-1-1 1,0 1 0,0-1-1,1 1 1,-1-1-1,0 0 1,0 1 0,1-1-1,-1 0 1,0 1-1,0-1 1,0 0 0,14-56-8,-12 47 6,7-28 1,30-108 0,-39 145 0,0 0 0,0 0 0,1 0 0,-1-1 0,0 1 0,0 1 0,1-1 0,-1 0 0,1 0 0,-1 0 0,1 0 0,0 0 0,-1 0 0,1 0 0,0 1 0,-1-1 0,1 0 0,0 1 0,0-1 0,0 0 0,-1 1 0,1-1 0,2 0 0,-2 1 0,0 1 0,0-1 0,0 1 0,-1-1 0,1 1 0,0-1 0,0 1 0,-1-1 0,1 1 0,0 0 0,-1 0 0,1-1 0,-1 1 0,1 0 0,-1 0 0,1 0 0,-1-1 0,1 1 0,-1 0 0,1 1 0,15 54 0,-16-53 0,15 77 0,-15-81-85,1 1 0,-1 0 0,0 0 0,0-1 0,0 1 0,0 0 0,0 0 0,0 0 0,1-1 0,-1 1 0,0 0 0,0 0 0,0 0 0,0 0 0,1-1 0,-1 1-1,0 0 1,0 0 0,1 0 0,-1 0 0,0 0 0,0 0 0,1 0 0,-1 0 0,0 0 0,0 0 0,1 0 0,-1 0 0,0 0 0,0 0 0,0 0 0,1 0 0,-1 0 0,0 0 0,0 0 0,1 0 0,-1 0 0,0 0 0,0 0 0,1 0 0,-1 0 0,0 1 0,0-1 0,0 0 0,1 0 0,-1 0 0,0 0 0,0 1 0,0-1-1,0 0 1,1 0 0,-1 0 0,0 1 0,0-1 0,0 0 0,0 0 0,0 1 0,0-1 0,7-21-9520,-3-2-1525</inkml:trace>
</inkml:ink>
</file>

<file path=ppt/ink/ink3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9.242"/>
    </inkml:context>
    <inkml:brush xml:id="br0">
      <inkml:brushProperty name="width" value="0.025" units="cm"/>
      <inkml:brushProperty name="height" value="0.025" units="cm"/>
    </inkml:brush>
  </inkml:definitions>
  <inkml:trace contextRef="#ctx0" brushRef="#br0">199 7 16848,'-9'-1'6742,"-12"-2"-4696,0 1 0,-29 2 0,44 0-1829,-1 0 0,1 1 0,-1-1 0,1 2 0,0-1 1,-1 1-1,1 0 0,0 0 0,0 0 0,0 1 0,0 0 0,0 0 0,-9 8 0,15-11-217,0 1 0,0-1 0,-1 0 0,1 1 0,0-1 1,0 0-1,0 1 0,0-1 0,0 0 0,0 1 0,0-1 0,0 1 0,0-1 0,0 0 0,0 1 0,0-1 1,0 0-1,0 1 0,0-1 0,0 1 0,0-1 0,0 0 0,0 1 0,1-1 0,-1 0 0,0 1 0,0-1 1,0 0-1,1 1 0,-1-1 0,0 0 0,0 1 0,1-1 0,-1 0 0,0 0 0,1 0 0,-1 1 0,0-1 1,1 0-1,-1 0 0,0 0 0,1 0 0,-1 1 0,1-1 0,-1 0 0,0 0 0,1 0 0,-1 0 0,0 0 0,1 0 1,-1 0-1,1 0 0,-1 0 0,0 0 0,1-1 0,32 7-11,-25-5-4,18 3-646,49 10-4035,-71-13 4588,0 0 1,0 0-1,0 1 0,1-1 0,-2 1 1,1 0-1,0 1 0,0-1 0,-1 1 1,1-1-1,-1 1 0,0 0 0,5 5 1,-7-6 191,-1-1 1,1 1 0,0 0 0,-1-1-1,1 1 1,-1 0 0,1 0 0,-1 0-1,0-1 1,0 1 0,1 0 0,-1 0-1,-1 0 1,1 0 0,0-1 0,0 1-1,-1 0 1,1 0 0,-1 0 0,0-1-1,1 1 1,-1 0 0,0-1 0,0 1-1,0-1 1,0 1 0,0-1 0,0 1-1,-1-1 1,1 0 0,0 1 0,-1-1-1,1 0 1,-1 0 0,1 0 0,-4 1-1,-7 6 821,-1 0-1,0-1 0,-21 8 0,25-11-770,-27 8-1088,12-14-3073,16-8-6783</inkml:trace>
</inkml:ink>
</file>

<file path=ppt/ink/ink3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4:59.587"/>
    </inkml:context>
    <inkml:brush xml:id="br0">
      <inkml:brushProperty name="width" value="0.025" units="cm"/>
      <inkml:brushProperty name="height" value="0.025" units="cm"/>
    </inkml:brush>
  </inkml:definitions>
  <inkml:trace contextRef="#ctx0" brushRef="#br0">1 0 2146</inkml:trace>
</inkml:ink>
</file>

<file path=ppt/ink/ink3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0.559"/>
    </inkml:context>
    <inkml:brush xml:id="br0">
      <inkml:brushProperty name="width" value="0.025" units="cm"/>
      <inkml:brushProperty name="height" value="0.025" units="cm"/>
    </inkml:brush>
  </inkml:definitions>
  <inkml:trace contextRef="#ctx0" brushRef="#br0">0 145 3299,'0'0'16923,"7"-9"-13960,5-4-2447,-1 0 0,1 1 0,1 1 1,0 0-1,1 1 0,0 0 1,1 1-1,-1 1 0,2 0 1,-1 1-1,1 0 0,0 2 0,18-5 1,-33 10-515,0 0 1,0-1 0,1 1 0,-1 0-1,0 0 1,0 0 0,0 0-1,0 0 1,0 0 0,0 0 0,0 1-1,0-1 1,0 0 0,0 0-1,0 1 1,0-1 0,0 1 0,0-1-1,0 1 1,0-1 0,-1 1-1,1 0 1,0-1 0,0 1 0,-1 0-1,1-1 1,0 1 0,0 2-1,0-1 3,0 0-1,0 1 0,-1-1 0,1 1 1,-1-1-1,0 1 0,0-1 0,0 0 1,0 1-1,0-1 0,-1 6 0,-3 6 75,1-1-1,-2 1 0,-7 16 1,-4 3 151,7-12-57,0-1 1,0 1-1,-8 38 0,16-58-166,1 0-1,0 0 1,0 0-1,0 0 1,-1 0-1,1 0 1,0 0-1,0 0 1,1-1-1,-1 1 1,0 0-1,0 0 1,0 0-1,1 0 1,-1 0-1,0 0 1,1 0-1,-1-1 1,1 1-1,-1 0 1,1 0-1,-1-1 1,1 1-1,-1 0 1,1-1-1,0 1 1,-1 0-1,1-1 1,1 2-1,1-2 22,-1 1 0,0 0 0,1-1 0,-1 1 0,1-1 0,-1 0 0,0 1 0,1-1-1,-1-1 1,1 1 0,2-1 0,5 0 64,0-2-1,0 1 1,0-2-1,16-7 1,-4-1-92,-1-2 0,-1 0 0,-1-2 0,0 0 0,0-1 0,-2 0 0,0-2 0,17-25 0,-34 44 0,0 0 0,0-1 0,0 1 0,0 0 0,0 0 0,0-1 0,1 1 0,-1 0 0,0 0 0,0 0 0,0-1 0,0 1 0,0 0 0,0 0 0,1 0 0,-1-1 0,0 1 0,0 0 0,0 0 0,1 0 0,-1 0 0,0-1 0,0 1 0,0 0 0,1 0 0,-1 0 0,0 0 0,0 0 0,1 0 0,-1 0 0,0 0 0,0 0 0,1 0 0,-1 0 0,0 0 0,0 0 0,1 0 0,-1 0 0,0 0 0,0 0 0,0 0 0,1 0 0,-1 0 0,0 0 0,0 0 0,1 0 0,-1 1 0,0-1 0,0 0 0,0 0 0,1 0 0,-1 0 0,0 1 0,0-1 0,0 0 0,1 0 0,2 22 0,-6 36 0,2-53 0,0 10 0,-1-3 0,1-1 0,1 0 0,0 0 0,0 0 0,3 15 0,-2-24 0,-1 1 0,1-1 0,0 0 0,0 1 0,0-1 0,0 0 0,0 0 0,0 0 0,0 0 0,1 0 0,-1 0 0,1 0 0,0 0 0,-1-1 0,1 1 0,0 0 0,0-1 0,0 0 0,0 1 0,0-1 0,0 0 0,1 0 0,-1 0 0,0 0 0,1-1 0,-1 1 0,0-1 0,1 1 0,4-1 0,0 1 0,-1-1 0,1-1 0,-1 1 0,1-1 0,-1 0 0,1 0 0,-1-1 0,1 0 0,-1 0 0,0-1 0,0 1 0,0-1 0,0-1 0,-1 1 0,1-1 0,-1 0 0,0 0 0,0 0 0,0-1 0,0 0 0,-1 0 0,0 0 0,0-1 0,-1 1 0,1-1 0,-1 0 0,0 0 0,-1 0 0,1 0 0,-1 0 0,0-1 0,-1 1 0,0-1 0,0 1 0,0-1 0,-1-11 0,-2 13 0,-3 11 0,-2 11 0,7-15 0,0 0 0,-1 0 0,1 0 0,0 0 0,0 0 0,0 0 0,0 0 0,1 0 0,-1 0 0,0 0 0,1 0 0,0 0 0,-1 0 0,1 0 0,0 0 0,0 0 0,0-1 0,0 1 0,0 0 0,0-1 0,1 1 0,-1-1 0,0 1 0,1-1 0,2 3 0,0-3 0,0 0 0,-1 0 0,1 0 0,0 0 0,0-1 0,0 1 0,0-1 0,0 0 0,-1 0 0,1 0 0,0-1 0,0 1 0,6-3 0,-4 2 0,0-1 0,1 0 0,-1-1 0,0 1 0,-1-1 0,1-1 0,0 1 0,-1-1 0,0 0 0,0 0 0,0 0 0,0-1 0,-1 1 0,1-1 0,5-10 0,-5 8 0,-1-1 0,1 1 0,-2-1 0,1 0 0,-1 0 0,0 0 0,-1-1 0,0 1 0,0-1 0,-1 1 0,0-13 0,-2 20 0,0 0 0,0 1 0,0-1 0,0 1 0,-1-1 0,1 1 0,0-1 0,0 1 0,-1 0 0,1 0 0,0 0 0,0-1 0,-1 1 0,1 1 0,0-1 0,0 0 0,-1 0 0,1 0 0,0 1 0,0-1 0,-1 0 0,1 1 0,0-1 0,-2 2 0,-5 6 0,-1 0 0,2 1 0,-1 0 0,1 1 0,0-1 0,1 1 0,0 1 0,1-1 0,0 1 0,0 0 0,1 0 0,1 0 0,-4 18 0,7-27 0,0 0 0,0 0 0,0-1 0,0 1 0,0 0 0,1 0 0,-1-1 0,0 1 0,1 0 0,0-1 0,-1 1 0,1 0 0,0-1 0,0 1 0,0-1 0,0 1 0,0-1 0,0 0 0,0 1 0,0-1 0,0 0 0,1 0 0,-1 0 0,0 0 0,1 0 0,-1 0 0,1 0 0,0 0 0,-1-1 0,1 1 0,-1 0 0,1-1 0,0 0 0,3 1 0,7 1 0,-1-1 0,1-1 0,0 1 0,15-3 0,-8 1 0,-4 0-282,0 0 0,0-1 0,0-1 1,27-8-1,6-7-6765</inkml:trace>
</inkml:ink>
</file>

<file path=ppt/ink/ink3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1.140"/>
    </inkml:context>
    <inkml:brush xml:id="br0">
      <inkml:brushProperty name="width" value="0.025" units="cm"/>
      <inkml:brushProperty name="height" value="0.025" units="cm"/>
    </inkml:brush>
  </inkml:definitions>
  <inkml:trace contextRef="#ctx0" brushRef="#br0">17 0 19250,'-9'157'6094,"4"-101"-2382,2 87-1,3-142-3711,0 1 0,0-1 0,0 1 0,0-1 0,1 0 0,-1 1 0,0-1 0,1 0 0,-1 1 0,1-1 0,-1 0 0,1 0 0,0 1 0,-1-1 0,1 0 0,0 0 0,0 0 0,0 0 0,0 0 0,0 0 0,0 0 0,0 0 0,0 0 0,0-1 0,0 1 0,3 1 0,-2-2 0,1 1 0,0-1 0,0 0 0,0 1 0,0-1 0,0-1 0,-1 1 0,1 0 0,0-1 0,0 1 0,0-1 0,3-1 0,6-3 0,0 0 0,1-1 0,-2 0 0,17-12 0,20-24 0,-40 34 0,1-1 0,-1 1 0,2 1 0,-1-1 0,1 1 0,0 1 0,0 0 0,1 1 0,19-8 0,-30 13 0,1 0 0,0 0 0,0 0 0,0 0 0,0 0 0,0 0 0,0 0 0,0 0 0,0 0 0,0 0 0,0 0 0,0 1 0,0-1 0,0 0 0,0 1 0,0-1 0,0 1 0,0-1 0,0 1 0,-1-1 0,1 1 0,0 0 0,0-1 0,-1 1 0,2 1 0,8 28 0,-12 43 0,1-64 0,-3 16-75,3-18-34,-1-1 0,1 1 0,0 0-1,1 0 1,0 0 0,1 8 0,-1-14 63,0 0 0,0 0 0,1 0 0,-1 0 0,1 0 0,-1 0 0,1 0 0,0 0 0,-1 0 0,1 0 0,0 0 0,0 0 0,-1 0 0,1 0 0,0-1 0,0 1 0,0 0 0,0-1 0,0 1 0,0 0 0,0-1 0,0 1 0,0-1 0,0 0 0,1 1 0,-1-1 0,0 0 0,0 0 0,0 0 0,0 0 0,0 0 0,1 0 0,-1 0 0,0 0 0,0 0 0,0 0 0,0-1 0,1 1 0,-1 0 0,0-1 0,2 0 0,5-2-1528,-1 0 0,1-1 0,0 1 0,-1-1 0,0-1 0,13-9 0,15-15-8468</inkml:trace>
</inkml:ink>
</file>

<file path=ppt/ink/ink3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1.470"/>
    </inkml:context>
    <inkml:brush xml:id="br0">
      <inkml:brushProperty name="width" value="0.025" units="cm"/>
      <inkml:brushProperty name="height" value="0.025" units="cm"/>
    </inkml:brush>
  </inkml:definitions>
  <inkml:trace contextRef="#ctx0" brushRef="#br0">145 1 18225,'0'0'3742,"-11"9"22,-9 10-2308,2 0-1,-20 26 1,31-36-1160,0 0 1,0 1 0,1 0-1,1 0 1,-1 1-1,2 0 1,-1-1-1,-4 23 1,8-31-297,1-1 0,0 0 0,-1 1 0,1-1 0,0 0 0,0 1 0,0-1 0,0 0 0,0 1 0,0-1 0,1 1 0,-1-1 0,0 0 0,1 1 0,-1-1 0,1 0 0,-1 0 0,1 1 0,0-1 0,-1 0 0,1 0 0,0 0 0,0 0 0,0 0 0,0 0 0,0 0 0,0 0 0,0 0 0,2 1 0,0-1 0,0 0 0,0-1 0,0 1 0,0-1 0,1 0 0,-1 1 0,0-1 0,0-1 0,0 1 0,0 0 0,0-1 0,5-1 0,5-2 0,0 0 0,-1-1 0,0 0 0,0-1 0,16-10 0,-17 8 0,-1-1 0,0-1 0,0 1 0,0-2 0,-1 1 0,-1-1 0,0-1 0,0 1 0,-2-1 0,1-1 0,-1 1 0,7-24 0,-23 69 0,4-18 0,2 0 0,-1 0 0,2 0 0,-2 18 0,4-24-132,1-1-1,0 0 1,0 0 0,1 1-1,3 12 1,-4-18-18,1-1 1,0 0-1,0 0 1,0 1-1,1-1 1,-1 0-1,0 0 1,1 0-1,-1 0 1,1 0-1,0 0 1,0-1-1,-1 1 0,1-1 1,0 1-1,1-1 1,-1 0-1,0 1 1,0-1-1,0 0 1,1 0-1,-1-1 1,3 2-1,25 1-6646</inkml:trace>
</inkml:ink>
</file>

<file path=ppt/ink/ink3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2.380"/>
    </inkml:context>
    <inkml:brush xml:id="br0">
      <inkml:brushProperty name="width" value="0.025" units="cm"/>
      <inkml:brushProperty name="height" value="0.025" units="cm"/>
    </inkml:brush>
  </inkml:definitions>
  <inkml:trace contextRef="#ctx0" brushRef="#br0">0 134 16944,'0'0'3155,"8"-6"-737,51-26 424,-55 30-2661,0 0 0,0 1 1,1-1-1,-1 1 1,0 0-1,0 0 1,1 0-1,-1 1 0,1 0 1,-1 0-1,0 0 1,1 0-1,-1 0 1,1 1-1,-1 0 0,5 1 1,-7 0-149,-1-1 0,0 1-1,1-1 1,-1 1 0,0-1 0,0 1 0,0-1 0,0 1-1,0 0 1,-1 0 0,1-1 0,0 1 0,-1 0 0,0 0-1,1 0 1,-1 0 0,0 0 0,0 0 0,0 0 0,0 0-1,0-1 1,0 1 0,-1 0 0,1 0 0,-1 0 0,1 0 0,-2 2-1,-17 52 1243,17-53-1208,0 1 69,0 0-1,1 0 1,-1 0 0,0 1 0,1-1 0,0 0 0,0 1 0,1-1-1,-1 8 1,2-12-119,-1 1-1,1-1 0,0 1 0,-1-1 1,1 1-1,0-1 0,0 1 0,0-1 1,-1 0-1,1 1 0,0-1 1,0 0-1,0 0 0,0 0 0,0 0 1,-1 0-1,1 0 0,0 0 0,0 0 1,0 0-1,0 0 0,0 0 0,-1 0 1,1-1-1,0 1 0,0 0 0,0-1 1,0 0-1,28-7 169,-5-3-165,-1-1 0,42-30 0,-54 33-21,0 1-1,0-1 1,-1-1-1,0 0 1,-1 0-1,0-1 1,10-16-1,-11 16 2,-9 19 0,0-6 0,1-1 0,-1 0 0,1 1 0,0-1 0,-1 0 0,1 1 0,0-1 0,0 0 0,0 1 0,0-1 0,0 0 0,0 1 0,0-1 0,1 0 0,-1 1 0,0-1 0,1 0 0,-1 0 0,1 1 0,-1-1 0,1 0 0,0 0 0,-1 0 0,1 0 0,1 2 0,2-3-45,0 0 0,-1 0 0,1 0 0,0 0 0,0 0 0,0-1 0,0 1 0,-1-1 0,1 0 0,0-1 1,-1 1-1,1 0 0,-1-1 0,1 0 0,-1 0 0,0 0 0,0 0 0,0-1 0,0 1 0,0-1 0,3-3 0,-2 2-136,-1 0 1,1 0-1,-1-1 0,0 1 1,0-1-1,0 0 0,-1 1 0,0-1 1,0-1-1,0 1 0,0 0 1,-1 0-1,0 0 0,1-10 0,-2 15 7,0-1-1,0 1 1,0 0-1,0 0 0,0 0 1,0 0-1,0 0 0,0 0 1,0-1-1,0 1 0,0 0 1,0 0-1,0 0 0,0 0 1,0 0-1,0-1 0,0 1 1,0 0-1,0 0 0,0 0 1,0 0-1,0 0 0,0 0 1,0-1-1,0 1 0,0 0 1,0 0-1,-1 0 1,1 0-1,0 0 0,0 0 1,0 0-1,0 0 0,0 0 1,0-1-1,-1 1 0,1 0 1,0 0-1,0 0 0,0 0 1,0 0-1,0 0 0,0 0 1,-1 0-1,1 0 0,0 0 1,0 0-1,0 0 0,0 0 1,0 0-1,-1 0 0,1 0 1,-5 0-6953</inkml:trace>
</inkml:ink>
</file>

<file path=ppt/ink/ink3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2.719"/>
    </inkml:context>
    <inkml:brush xml:id="br0">
      <inkml:brushProperty name="width" value="0.025" units="cm"/>
      <inkml:brushProperty name="height" value="0.025" units="cm"/>
    </inkml:brush>
  </inkml:definitions>
  <inkml:trace contextRef="#ctx0" brushRef="#br0">240 43 13164,'0'0'10106,"-9"-7"-7084,3 3-2720,0 0 0,0 0 1,-1 0-1,1 1 0,-1 0 1,1 0-1,-1 1 1,0 0-1,0 0 0,0 1 1,0 0-1,-1 0 1,-9 0-1,5 1-78,1 1 0,-1 0 1,0 0-1,1 2 0,-1-1 0,1 2 0,0-1 1,0 1-1,-13 7 0,41-16-3729,-9 4 53,0-1 0,0 2-1,0-1 1,15 2 0</inkml:trace>
</inkml:ink>
</file>

<file path=ppt/ink/ink3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3.060"/>
    </inkml:context>
    <inkml:brush xml:id="br0">
      <inkml:brushProperty name="width" value="0.025" units="cm"/>
      <inkml:brushProperty name="height" value="0.025" units="cm"/>
    </inkml:brush>
  </inkml:definitions>
  <inkml:trace contextRef="#ctx0" brushRef="#br0">0 144 4100,'0'0'19629,"8"9"-16666,-4-5-2673,0-1 1,0 1-1,0-1 1,0 1 0,1-1-1,-1 0 1,1-1-1,0 1 1,0-1-1,0 0 1,0 0-1,0-1 1,0 1-1,0-1 1,1 0-1,-1-1 1,0 1-1,11-1 1,-3-2-262,-1 0 0,1-1 0,0 0 1,-1-1-1,0 0 0,0-1 0,0-1 1,-1 1-1,1-2 0,-1 0 0,-1 0 0,1-1 1,-2 0-1,1-1 0,-1 0 0,0 0 1,-1-1-1,11-15 0,-18 23-29,0 0 0,1 0 0,-1 1 0,0-1 0,0 0 0,0 0 0,0 0 0,-1 0 0,1 0 0,-1-1 0,1 1 0,-1 0 0,0 0 0,1 0 0,-1 0 0,0 0 0,0-1 0,-1 1 0,1 0 0,-1-3 0,0 4 0,0-1 0,0 1 0,0 0 0,0 0 0,0 0 0,0 0 0,-1 0 0,1 1 0,0-1 0,0 0 0,-1 0 0,1 1 0,0-1 0,-1 1 0,1-1 0,-1 1 0,1 0 0,-1-1 0,1 1 0,-1 0 0,-2 0 0,-3 0 0,0 1 0,0-1 0,1 1 0,-1 1 0,0-1 0,1 1 0,-1 0 0,1 1 0,-1 0 0,1 0 0,-9 6 0,-1 3 0,1 2 0,1-1 0,1 2 0,-13 16 0,20-24 0,1 1 0,0 0 0,0 0 0,0 1 0,1-1 0,1 1 0,-1 0 0,1 0 0,1 0 0,-3 15 0,5-22 0,1 0 0,-1-1 0,0 1 0,1 0 0,-1 0 0,1 0 0,-1 0 0,1-1 0,0 1 0,0 0 0,0 0 0,0-1 0,0 1 0,0-1 0,0 1 0,0-1 0,1 1 0,-1-1 0,0 0 0,1 0 0,-1 0 0,1 0 0,0 0 0,-1 0 0,1 0 0,0 0 0,0 0 0,-1-1 0,1 1 0,0-1 0,0 0 0,0 1 0,0-1 0,0 0 0,3 0 0,12 1 0,1 0 0,-1-1 0,19-3 0,-20 2 0,0-1-1190,0 0-1,0 0 1,27-9-1,-23 3-5962</inkml:trace>
</inkml:ink>
</file>

<file path=ppt/ink/ink3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5"/>
    </inkml:context>
    <inkml:brush xml:id="br0">
      <inkml:brushProperty name="width" value="0.025" units="cm"/>
      <inkml:brushProperty name="height" value="0.025" units="cm"/>
    </inkml:brush>
  </inkml:definitions>
  <inkml:trace contextRef="#ctx0" brushRef="#br0">42 1 6534,'0'0'19154,"-3"9"-16944,-7 17-970,5-15-913,0 0 0,1 0 1,1 1-1,-1 0 0,2 0 1,0 0-1,0 0 0,0 20 1,3-31-321,-1 0 0,0 0 0,0 0 0,1 0 0,-1 0 0,1 0 0,-1-1 0,1 1 0,-1 0 0,1 0 0,-1-1 0,1 1 0,0 0 0,-1-1 0,1 1 0,0 0 0,0-1 0,-1 1 0,1-1 0,0 0 0,0 1 0,0-1 0,0 1 0,-1-1 0,2 0 0,31 1 136,-23-3-87,1 0 0,0-1 0,17-8 1,-3-2-48,0-2 0,-1 0 0,25-22 0,4-3-142,-53 40 134,0 0 0,1-1 0,-1 1-1,0 0 1,1-1 0,-1 1 0,1 0-1,-1-1 1,0 1 0,1 0-1,-1 0 1,1-1 0,-1 1 0,1 0-1,-1 0 1,1 0 0,-1 0-1,0 0 1,1 0 0,-1 0 0,1 0-1,-1 0 1,1 0 0,-1 0 0,1 0-1,-1 0 1,1 0 0,-1 0-1,1 0 1,-1 0 0,1 1 0,-1-1-1,0 0 1,2 1 0,0 18 67,-15 34 61,11-46-122,0-1-7,0 1 0,1-1 0,-1 1 0,1-1 0,1 1 0,0 9 0,0-15 0,0 1 0,0-1 0,0 0 0,1 0 0,-1 0 0,1 0 0,-1 0 0,1 0 0,-1 0 0,1 0 0,0 0 0,-1 0 0,1 0 0,0 0 0,0 0 0,0 0 0,-1 0 0,1-1 0,0 1 0,0 0 0,0-1 0,0 1 0,1 0 0,-1-1 0,0 0 0,0 1 0,0-1 0,0 0 0,0 1 0,1-1 0,-1 0 0,0 0 0,0 0 0,0 0 0,1 0 0,-1 0 0,0 0 0,0-1 0,0 1 0,0 0 0,2-1 0,6-1 0,0 0 0,-1-1 0,1 0 0,0 0 0,-1-1 0,0 0 0,0-1 0,14-9 0,57-55 0,-23 19 0,-56 50 0,0 0 0,0 0 0,0-1 0,1 1 0,-1 0 0,0 0 0,0 0 0,0 0 0,1 0 0,-1 0 0,0-1 0,0 1 0,0 0 0,1 0 0,-1 0 0,0 0 0,0 0 0,1 0 0,-1 0 0,0 0 0,0 0 0,0 0 0,1 0 0,-1 0 0,0 0 0,0 0 0,1 0 0,-1 1 0,0-1 0,0 0 0,0 0 0,1 0 0,-1 0 0,0 0 0,0 0 0,0 1 0,0-1 0,1 0 0,-1 0 0,0 0 0,0 0 0,0 1 0,0-1 0,0 0 0,0 0 0,1 0 0,-1 1 0,0-1 0,0 0 0,0 0 0,0 0 0,0 1 0,0-1 0,0 0 0,0 0 0,0 1 0,0-1 0,0 0 0,0 0 0,0 0 0,0 1 0,0-1 0,0 0 0,0 0 0,-1 1 0,1-1 0,0 0 0,0 0 0,0 1 0,-2 14 0,-27 49-3490,24-55 1274,1 1 0,-1-1 1,-5 21-1,13-53-9294</inkml:trace>
</inkml:ink>
</file>

<file path=ppt/ink/ink3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5.377"/>
    </inkml:context>
    <inkml:brush xml:id="br0">
      <inkml:brushProperty name="width" value="0.025" units="cm"/>
      <inkml:brushProperty name="height" value="0.025" units="cm"/>
    </inkml:brush>
  </inkml:definitions>
  <inkml:trace contextRef="#ctx0" brushRef="#br0">0 1 18706,'0'0'7239,"43"60"-13838,-24-47-7270</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6.772"/>
    </inkml:context>
    <inkml:brush xml:id="br0">
      <inkml:brushProperty name="width" value="0.025" units="cm"/>
      <inkml:brushProperty name="height" value="0.025" units="cm"/>
    </inkml:brush>
  </inkml:definitions>
  <inkml:trace contextRef="#ctx0" brushRef="#br0">8 352 19282,'0'0'4735,"-1"9"-4019,-4 135 2892,4-143-3592,1 0 0,0-1-1,0 1 1,0 0-1,0 0 1,-1-1 0,1 1-1,0 0 1,0-1-1,0 1 1,0 0 0,0-1-1,1 1 1,-1 0-1,0-1 1,0 1-1,0 0 1,1-1 0,-1 1-1,0 0 1,1-1-1,-1 1 1,0-1 0,1 1-1,-1 0 1,1-1-1,-1 1 1,1-1 0,-1 1-1,1-1 1,-1 0-1,1 1 1,0-1-1,-1 0 1,1 1 0,0-1-1,-1 0 1,1 0-1,0 1 1,-1-1 0,1 0-1,0 0 1,-1 0-1,1 0 1,0 0 0,-1 0-1,2 0 1,0-1-4,0 0 1,0 0-1,-1 0 0,1-1 1,0 1-1,0 0 0,-1-1 1,1 1-1,-1-1 1,1 0-1,-1 1 0,0-1 1,0 0-1,2-3 1,63-149 258,-36 80-211,-26 76 340,2 14-107,6 30 45,-8-29-248,-4-17-75,0 1 1,0-1-1,0 1 1,0-1-1,1 1 0,-1-1 1,0 1-1,0-1 1,0 1-1,0-1 1,1 0-1,-1 1 0,0-1 1,0 1-1,1-1 1,-1 0-1,0 1 1,0-1-1,1 0 1,-1 1-1,1-1 0,-1 0 1,0 1-1,1-1 1,-1 0-1,1 0 1,-1 0-1,0 1 1,1-1-1,-1 0 0,1 0 1,11-10 528,7-28 72,-18 34-658,4-6 52,16-32 37,-20 40-59,0 0 1,0 0 0,1 0 0,-1 0 0,1 0-1,-1 0 1,1 1 0,0-1 0,-1 1-1,1-1 1,0 1 0,0 0 0,0-1 0,0 1-1,5-1 1,-6 2 5,0 0 0,-1 0 1,1 1-1,0-1 0,0 0 0,0 1 0,0-1 0,-1 0 0,1 1 1,0-1-1,0 1 0,-1-1 0,1 1 0,0 0 0,-1-1 0,1 1 0,-1 0 1,1-1-1,-1 1 0,1 0 0,-1 0 0,1 0 0,-1-1 0,0 1 1,1 0-1,-1 0 0,0 0 0,0 0 0,0 0 0,1 1 0,6 34-148,-7-30 143,11 29 198,-1-28-23,3-22-13,-4-7 64,13-45-1,5-13-841,-13 145 323,-14-64 311,0 0 1,0-1-1,0 1 0,0 0 1,0 0-1,1 0 0,-1-1 0,0 1 1,1 0-1,-1 0 0,1-1 1,-1 1-1,1 0 0,-1 0 0,1-1 1,-1 1-1,1-1 0,-1 1 1,1 0-1,0-1 0,-1 1 0,1-1 1,0 0-1,0 1 0,-1-1 1,1 0-1,0 1 0,0-1 0,0 0 1,-1 0-1,1 0 0,0 1 1,0-1-1,0 0 0,0 0 0,0 0 1,-1-1-1,1 1 0,0 0 1,0 0-1,0 0 0,0 0 0,-1-1 1,1 1-1,0 0 0,0-1 1,-1 1-1,1-1 0,0 1 0,-1-1 1,1 1-1,0-1 0,-1 0 1,1 1-1,-1-1 0,1 0 0,-1 1 1,1-1-1,-1 0 0,1 1 1,-1-2-1,31-49 433,-30 49-435,42-92-5,-39 153 0,-5-57 0,1-1 0,0 1 0,0-1 0,0 1 0,0-1 0,1 1 0,-1 0 0,0-1 0,0 1 0,1-1 0,-1 1 0,1-1 0,0 1 0,-1-1 0,1 0 0,0 1 0,0-1 0,2 2 0,-3-3 0,1 0 0,0 0 0,0 0 0,-1 0 0,1 0 0,0-1 0,0 1 0,-1 0 0,1-1 0,0 1 0,0-1 0,-1 1 0,1 0 0,0-1 0,-1 1 0,1-1 0,-1 0 0,1 1 0,-1-1 0,1 0 0,-1 1 0,1-1 0,-1 0 0,1-1 0,31-62 0,-29 58 0,1-3 0,12-27 0,-15 35 0,0 0 0,-1 0 0,1-1 0,0 1 0,0 0 0,0 0 0,0 0 0,0 0 0,0 0 0,0 0 0,0 0 0,0 0 0,0 0 0,0 0 0,1 1 0,-1-1 0,0 0 0,1 1 0,-1-1 0,2 1 0,-1 2 0,0 0 0,0 0 0,0 0 0,-1 1 0,1-1 0,-1 1 0,0-1 0,1 1 0,-1-1 0,-1 1 0,1 0 0,0 0 0,0-1 0,-1 1 0,0 4 0,4 5 0,-4-11-98,0 0 0,0 0 1,0 0-1,0 0 0,0-1 0,1 1 1,-1 0-1,0 0 0,1-1 0,-1 1 1,0 0-1,1 0 0,-1-1 0,1 1 1,-1 0-1,1-1 0,0 1 0,-1-1 1,1 1-1,0-1 0,-1 1 0,1-1 1,0 1-1,-1-1 0,3 1 0,6-17-5939,-1-38-6994,-7 27 2867</inkml:trace>
</inkml:ink>
</file>

<file path=ppt/ink/ink3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5.701"/>
    </inkml:context>
    <inkml:brush xml:id="br0">
      <inkml:brushProperty name="width" value="0.025" units="cm"/>
      <inkml:brushProperty name="height" value="0.025" units="cm"/>
    </inkml:brush>
  </inkml:definitions>
  <inkml:trace contextRef="#ctx0" brushRef="#br0">301 87 16784,'0'0'4591,"-3"-10"-593,-13-34-405,15 41-3494,-1 1-1,1 0 1,-1-1-1,0 1 1,0 0-1,0 0 1,0 1 0,0-1-1,0 0 1,0 1-1,0-1 1,-1 1-1,1-1 1,-1 1 0,1 0-1,-1 0 1,0 1-1,1-1 1,-1 0-1,0 1 1,1-1-1,-1 1 1,0 0 0,0 0-1,1 0 1,-6 1-1,0 0 45,0 0-1,0 1 1,0 0-1,0 0 1,1 1-1,-1-1 1,-8 6-1,2 0-142,1 1 0,0 1 0,1-1 0,0 2 0,0 0 0,-11 13 0,18-18 0,1 0 0,-1 0 0,1 1 0,0-1 0,0 1 0,1 0 0,0 0 0,0 0 0,1 0 0,0 0 0,0 1 0,1-1 0,-1 1 0,1 13 0,1-19 0,1 0 0,-1 1 0,1-1 0,0 0 0,0 0 0,-1 1 0,2-1 0,-1 0 0,0 0 0,0 0 0,1 0 0,-1 0 0,1 0 0,-1-1 0,1 1 0,0 0 0,-1-1 0,1 1 0,0-1 0,0 0 0,0 0 0,1 0 0,-1 0 0,0 0 0,0 0 0,1 0 0,-1-1 0,0 1 0,3 0 0,10 1 0,0 1 0,0-2 0,22 0 0,-26-1 0,89-4-1907,-78 1-125,1 0 0,30-10 1,8-9-8128</inkml:trace>
</inkml:ink>
</file>

<file path=ppt/ink/ink3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6.280"/>
    </inkml:context>
    <inkml:brush xml:id="br0">
      <inkml:brushProperty name="width" value="0.025" units="cm"/>
      <inkml:brushProperty name="height" value="0.025" units="cm"/>
    </inkml:brush>
  </inkml:definitions>
  <inkml:trace contextRef="#ctx0" brushRef="#br0">19 1 8200,'0'0'17104,"1"12"-14472,1 8-1928,0 0-1,-2 0 1,0 0 0,-1 0 0,-4 21-1,-1-18-500,2 1 0,-3 43 0,7-67-203,0 1 0,0-1 0,-1 0 0,1 1 0,0-1 0,0 1 0,0-1 0,0 0 0,0 1 0,0-1 0,0 0 0,1 1 0,-1-1 0,0 1 0,0-1 0,0 0 0,0 1 0,0-1 0,1 0 0,-1 1 0,0-1 0,0 0 0,0 1 0,1-1 0,-1 0 0,0 0 0,0 1 0,1-1 0,-1 0 0,0 0 0,1 1 0,-1-1 0,0 0 0,1 0 0,-1 0 0,0 0 0,1 0 0,0 1 0,14-10 0,11-21 0,-21 17 0,0-1 0,-1 1 0,0-1 0,-1 0 0,-1-1 0,0 1 0,-1-29 0,-1 47 0,1 0 0,0 0 0,0 0 0,0 0 0,0 0 0,1 0 0,0 0 0,-1 0 0,1-1 0,1 1 0,-1 0 0,0-1 0,1 0 0,0 0 0,0 0 0,0 0 0,5 4 0,-1-3 0,-1 0 0,1 0 0,0-1 0,0 0 0,0 0 0,0-1 0,1 1 0,-1-2 0,11 2 0,-6-1 0,0-1 0,0-1 0,1 0 0,-1 0 0,0-2 0,0 1 0,1-1 0,-2-1 0,1 0 0,0-1 0,0 0 0,11-7 0,-18 8 0,1 0 0,0 0 0,-1-1 0,0 0 0,0 0 0,0-1 0,0 1 0,-1-1 0,0 0 0,0 0 0,0-1 0,0 1 0,-1-1 0,0 0 0,0 1 0,-1-2 0,1 1 0,-1 0 0,-1 0 0,1-1 0,-1 1 0,1-9 0,-2 14 0,0 0 0,0 0 0,0 1 0,-1-1 0,1 0 0,0 0 0,0 1 0,0-1 0,-1 0 0,1 1 0,0-1 0,0 0 0,-1 1 0,1-1 0,-1 0 0,1 1 0,-1-1 0,1 1 0,-1-1 0,1 1 0,-1-1 0,1 1 0,-1-1 0,0 1 0,1-1 0,-1 1 0,0 0 0,1 0 0,-1-1 0,0 1 0,1 0 0,-1 0 0,0 0 0,0-1 0,1 1 0,-1 0 0,0 0 0,0 0 0,1 0 0,-1 1 0,0-1 0,0 0 0,1 0 0,-1 0 0,0 1 0,1-1 0,-1 0 0,0 0 0,1 1 0,-1-1 0,0 1 0,1-1 0,-1 1 0,0 0 0,-4 1 0,0 1 0,0-1 0,1 1 0,-1 1 0,1-1 0,-6 6 0,0 2 0,1 0 0,0 0 0,1 0 0,1 1 0,0 0 0,0 1 0,1 0 0,1 0 0,0 0 0,-4 21 0,9-32-69,-1 0 1,1-1-1,0 1 1,0 0-1,1-1 0,-1 1 1,0-1-1,0 1 1,1 0-1,-1-1 0,1 1 1,0-1-1,-1 1 1,1-1-1,0 1 0,0-1 1,0 0-1,0 1 1,0-1-1,0 0 0,0 0 1,0 0-1,1 1 1,-1-1-1,0-1 0,1 1 1,-1 0-1,1 0 1,-1 0-1,1-1 0,-1 1 1,1-1-1,-1 1 1,1-1-1,0 0 0,-1 1 1,1-1-1,0 0 1,2 0-1,6 0-986,1 0 0,-1-1-1,0 0 1,0 0 0,13-5 0,24-10-7359</inkml:trace>
</inkml:ink>
</file>

<file path=ppt/ink/ink3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6.609"/>
    </inkml:context>
    <inkml:brush xml:id="br0">
      <inkml:brushProperty name="width" value="0.025" units="cm"/>
      <inkml:brushProperty name="height" value="0.025" units="cm"/>
    </inkml:brush>
  </inkml:definitions>
  <inkml:trace contextRef="#ctx0" brushRef="#br0">186 0 19571,'-11'6'3961,"6"-3"-3638,-83 48 5125,80-46-5102,-1 1 1,1 0-1,1 0 1,-1 1-1,1 0 0,1 0 1,-1 1-1,1 0 1,-6 9-1,12-16-346,-1-1 0,1 1 0,0 0 0,-1-1 1,1 1-1,0 0 0,-1 0 0,1-1 0,0 1 0,0 0 0,-1 0 0,1 0 0,0-1 1,0 1-1,0 0 0,0 0 0,0 0 0,0 0 0,0-1 0,1 1 0,-1 0 0,0 0 1,0 0-1,1-1 0,-1 1 0,0 0 0,1-1 0,-1 1 0,1 0 0,0 0 0,0 0 1,1 0-1,-1 0 0,1-1 0,-1 1 1,1-1-1,-1 1 0,1-1 0,0 1 0,-1-1 1,1 0-1,0 0 0,-1 0 0,4 0 1,4-1-8,0 0 0,0-1 1,0 0-1,15-5 0,-13 1-217,1 0 0,-1 0 0,1-1-1,-2 0 1,1-1 0,-1 0 0,0-1 0,-1 0-1,0-1 1,-1 1 0,0-2 0,0 1 0,8-16-1,-52 106 901,33-72-683,0-1 0,1 0 0,1 1 0,-1-1 0,1 1 0,0 0 0,1-1-1,0 1 1,0 0 0,2 8 0,-2-15-122,0 0-1,1 0 1,-1 0-1,1 0 1,-1 0-1,1-1 1,-1 1-1,1 0 1,-1 0-1,1 0 1,0-1 0,0 1-1,-1 0 1,1 0-1,0-1 1,0 1-1,0-1 1,0 1-1,0-1 1,0 1-1,0-1 1,-1 0-1,1 1 1,0-1-1,1 0 1,0 0-1,31 0-6475,-30 0 5672,29-4-8431</inkml:trace>
</inkml:ink>
</file>

<file path=ppt/ink/ink3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6.939"/>
    </inkml:context>
    <inkml:brush xml:id="br0">
      <inkml:brushProperty name="width" value="0.025" units="cm"/>
      <inkml:brushProperty name="height" value="0.025" units="cm"/>
    </inkml:brush>
  </inkml:definitions>
  <inkml:trace contextRef="#ctx0" brushRef="#br0">226 0 18898,'-10'1'3908,"-8"1"-3003,0 2 1,0 0-1,0 1 1,0 0-1,1 2 1,0 0 0,0 1-1,1 1 1,0 0-1,-17 13 1,23-9-906,19-6 0,28-6 0,-28-2 0,44 0-554,-29-1-3,0 2 1,0 0-1,-1 2 0,1 0 0,-1 2 0,26 6 0,-49-10 594,1 0 0,0 0 0,-1 0 0,1 1-1,-1-1 1,1 0 0,-1 0 0,1 0 0,-1 1 0,1-1 0,-1 0 0,1 1 0,-1-1 0,1 0 0,-1 1 0,1-1 0,-1 1 0,0-1 0,1 0 0,-1 1 0,0-1-1,1 1 1,-1-1 0,0 1 0,0-1 0,1 1 0,-1 0 0,0-1 0,0 1 0,0-1 0,0 1 0,0-1 0,0 1 0,0 1 0,-15 16 1484,-29 8 37,43-26-1574,-21 12 28,-2-1 0,1-1 0,-1-1 0,0-1 0,-1-2 0,0 0 0,-35 3 0,66-16-2843,8-2-4187,7 0-2543</inkml:trace>
</inkml:ink>
</file>

<file path=ppt/ink/ink3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7.331"/>
    </inkml:context>
    <inkml:brush xml:id="br0">
      <inkml:brushProperty name="width" value="0.025" units="cm"/>
      <inkml:brushProperty name="height" value="0.025" units="cm"/>
    </inkml:brush>
  </inkml:definitions>
  <inkml:trace contextRef="#ctx0" brushRef="#br0">1 76 14798,'0'0'16992,"13"7"-16154,-5-3-829,1 0 1,0 0-1,0-1 0,0 0 0,0-1 1,0 0-1,0 0 0,1-1 0,-1 0 1,0-1-1,1 0 0,-1 0 1,1-1-1,12-2 0,-9-1-9,0-1 0,-1 0 0,20-10 0,-30 14 0,1-1 0,-1 1 0,1 0 0,-1-1 0,0 1 0,1-1 0,-1 0 0,0 0 0,0 0 0,0 0 0,0 0 0,-1 0 0,1 0 0,-1-1 0,1 1 0,-1-1 0,0 1 0,0-1 0,0 1 0,0-1 0,0 0 0,-1 0 0,1 1 0,0-4 0,-2 5 0,1-1 0,-1 1 0,0 0 0,1 0 0,-1 0 0,0 0 0,0 0 0,1 0 0,-1 0 0,0 0 0,0 1 0,0-1 0,0 0 0,0 0 0,0 1 0,0-1 0,-1 1 0,1-1 0,0 1 0,0-1 0,0 1 0,-1 0 0,1-1 0,0 1 0,0 0 0,-1 0 0,-1 0 0,-42-1 0,36 2 0,-1 0 0,0 0 0,-1 1 0,1 0 0,0 1 0,0 0 0,0 0 0,0 1 0,1 1 0,0-1 0,-12 9 0,15-10 0,1 1 0,0-1 0,0 1 0,1 0 0,-1 1 0,1-1 0,0 1 0,0 0 0,0 0 0,1 0 0,0 0 0,0 1 0,0-1 0,1 1 0,-1 0 0,1 0 0,1 0 0,-3 10 0,5-12-58,-1-1 0,1 1 1,-1-1-1,1 0 0,0 1 0,0-1 1,0 0-1,1 0 0,-1 0 0,1 0 1,0 0-1,0 0 0,0 0 0,0 0 1,0-1-1,0 1 0,1-1 0,-1 1 1,1-1-1,0 0 0,0 0 0,0-1 1,0 1-1,0 0 0,0-1 0,0 0 1,0 0-1,7 2 0,6 2-926,0-1 1,0 0-1,0-2 1,29 3-1,5-5-6773</inkml:trace>
</inkml:ink>
</file>

<file path=ppt/ink/ink3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08.617"/>
    </inkml:context>
    <inkml:brush xml:id="br0">
      <inkml:brushProperty name="width" value="0.025" units="cm"/>
      <inkml:brushProperty name="height" value="0.025" units="cm"/>
    </inkml:brush>
  </inkml:definitions>
  <inkml:trace contextRef="#ctx0" brushRef="#br0">247 200 10282,'0'0'11376,"-10"1"-8547,-3 1-2323,0 2 1,0 0-1,0 0 0,1 1 0,0 0 1,0 1-1,0 1 0,1 0 0,0 0 1,0 1-1,-10 11 0,10-9-342,1 0 1,0 1-1,1 0 0,-12 21 0,18-27-150,0 0 0,0 0 0,1 0 0,0 0 1,0 0-1,0 0 0,1 1 0,0-1 0,0 0 0,0 1 0,1-1 0,0 1 0,0 0 0,0-1 0,1 7 1,0-11-14,0 1 0,0-1 0,0 1 1,-1-1-1,1 0 0,1 0 0,-1 0 1,0 0-1,0 0 0,0 0 0,1 0 1,-1 0-1,0 0 0,1 0 0,-1 0 1,1-1-1,-1 1 0,1-1 0,-1 1 1,1-1-1,-1 0 0,1 0 0,-1 1 1,1-1-1,0 0 0,-1 0 1,1 0-1,-1-1 0,1 1 0,-1 0 1,1-1-1,0 1 0,2-2 0,3 1 22,1-1 1,0-1-1,-1 1 0,1-1 0,10-6 0,-8 2-29,0-1 0,-1 1 0,0-2 0,-1 1 0,0-1 0,0 0 0,-1-1-1,7-12 1,-10 17 14,-1-1-1,0 0 0,0 1 1,0-1-1,-1 0 0,0-1 0,0 1 1,-1 0-1,0 0 0,0-1 1,0 1-1,-1-1 0,0 1 1,0-1-1,0 1 0,-3-13 0,3 20-8,0-1 0,-1 0 0,1 0 0,0 1 0,0-1 0,0 0 0,0 1 0,0-1 0,-1 0 0,1 0 0,0 1 0,0-1 0,-1 0 0,1 0 0,0 0 0,0 1 0,-1-1 0,1 0 0,0 0 0,0 0 0,-1 0 0,1 1 0,0-1 0,-1 0 0,1 0 0,0 0 0,-1 0 0,1 0 0,0 0 0,0 0 0,-1 0 0,1 0 0,0 0 0,-1 0 0,1 0 0,0 0 0,-1 0 0,1-1 0,0 1 0,-1 0 0,1 0 0,0 0 0,0 0 0,-1 0 0,1-1 0,0 1 0,0 0 0,-1 0 0,1 0 0,0-1-1,0 1 1,0 0 0,-1 0 0,1-1 0,0 1 0,0 0 0,0-1 0,0 1 0,0 0 0,-1-1 0,1 1 0,0 0 0,0 0 0,0-1 0,0 1 0,0 0 0,0-1 0,0 1 0,-8 24 13,8-23-10,0 1 0,0 0 0,0-1 0,0 1 0,0-1 0,0 1 0,1-1 0,-1 1 0,1-1 0,-1 1 0,1-1 0,-1 0 0,1 1 0,0-1 0,0 1 0,-1-1 0,1 0 0,0 0 0,0 0 0,0 0 0,1 1 0,-1-1 0,0 0 0,0-1 0,0 1 0,3 1 0,-1-1 6,1 0 0,-1 0 0,0-1 1,1 1-1,-1-1 0,0 0 0,1 0 1,-1 0-1,1 0 0,-1-1 0,6-1 1,2-1 19,0 0 1,0-1-1,-1 0 1,0-1-1,0 0 1,18-13-1,-13 5-14,-2 1 0,1-2 1,-2 0-1,0-1 0,18-28 0,-23 32-5,-1 1 0,-1-1-1,0 0 1,-1-1 0,0 1 0,0-1 0,-2 0-1,1 0 1,-1 0 0,0-15 0,-3 35-60,0 0 0,0 0 0,-1-1 0,0 1 0,-3 7 0,-4 17 47,-5 55 74,3 1 1,5 0-1,3 0 0,4 0 0,18 130 1,-14-159 30,-5-58-99,0-1-1,0 0 0,0 0 1,0 0-1,0 0 1,0 1-1,0-1 0,0 0 1,0 0-1,0 0 1,0 0-1,0 1 0,0-1 1,0 0-1,0 0 1,0 0-1,-1 0 1,1 0-1,0 1 0,0-1 1,0 0-1,0 0 1,0 0-1,0 0 0,0 0 1,0 0-1,-1 1 1,1-1-1,0 0 0,0 0 1,0 0-1,0 0 1,0 0-1,-1 0 0,1 0 1,0 0-1,0 0 1,0 0-1,0 0 1,-1 0-1,1 0 0,0 0 1,0 0-1,0 0 1,0 0-1,-1 0 0,1 0 1,0 0-1,0 0 1,0 0-1,0 0 0,-1 0 1,-11-8 69,-8-11 2,8 1-73,1 0 0,1-1 0,1 0 0,0-1 0,1 0 0,2 0 0,0-1 0,1 1 0,1-1 0,0 0 0,2-1 0,0-21 0,2 40-42,0 1 0,0-1 0,0 1 0,1-1 0,-1 1 0,1-1 0,-1 1 0,1-1 0,0 1 0,0-1 0,0 1 0,0 0 0,0-1 0,0 1 0,1 0-1,-1 0 1,1 0 0,0 0 0,-1 0 0,1 0 0,0 1 0,3-3 0,2 0-413,0 1 0,0 0-1,0 0 1,0 1 0,1 0 0,8-1-1,6-2-1209,21-7-5809</inkml:trace>
</inkml:ink>
</file>

<file path=ppt/ink/ink3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0.213"/>
    </inkml:context>
    <inkml:brush xml:id="br0">
      <inkml:brushProperty name="width" value="0.025" units="cm"/>
      <inkml:brushProperty name="height" value="0.025" units="cm"/>
    </inkml:brush>
  </inkml:definitions>
  <inkml:trace contextRef="#ctx0" brushRef="#br0">63 0 8456,'0'0'14061,"-27"70"-11626,14-25-482,2 5-767,3 2-322,4-2-223,4-5-385,0-8-160,1-5-32,7-7-224,1-8-929,-4-7-961,-3-9-1217,-4-10-5958,-13-12-1088</inkml:trace>
</inkml:ink>
</file>

<file path=ppt/ink/ink3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0.560"/>
    </inkml:context>
    <inkml:brush xml:id="br0">
      <inkml:brushProperty name="width" value="0.025" units="cm"/>
      <inkml:brushProperty name="height" value="0.025" units="cm"/>
    </inkml:brush>
  </inkml:definitions>
  <inkml:trace contextRef="#ctx0" brushRef="#br0">1 122 3299,'1'-12'8371,"-1"4"-7155,-1 5-958,1-1 0,0 1 0,0-1 0,0 1 0,0-1 0,0 1 0,1-1 0,-1 1 0,1-1 0,0 1 0,0 0 0,1-1 0,-1 1 0,1 0 0,-1 0 0,1 0 0,0 0 0,0 0 0,0 1 0,1-1 0,2-2 0,3 1 187,-1-1 1,1 2-1,1 0 1,-1 0-1,0 0 1,1 1-1,-1 0 1,1 0 0,0 1-1,0 1 1,-1-1-1,1 1 1,0 1-1,0 0 1,-1 0-1,1 0 1,15 6 0,-14-4-249,1 0 0,0 1 0,-1 1 0,0 0 0,0 0 0,0 1 0,-1 0 0,0 1 0,0 0 0,0 0 0,-1 1 0,0 0 0,10 14 0,-15-17-139,1 1 0,-1 0 0,0 0 0,0 0 0,0 0 0,-1 1 0,0-1 0,-1 1 0,1-1 0,-1 1 0,0 0 0,-1 0 0,0-1 0,0 1 0,0 0 0,-1-1 0,0 1 0,0 0 0,-4 10 0,-3 4 284,-1-1 0,-1 1 0,-1-1 0,-19 27 0,14-24-64,-20 42 1,35-63-283,0 0 0,0 0 0,0 0 1,0 0-1,0 0 0,1 0 0,-1 1 0,1-1 0,-1 0 0,1 1 1,0-1-1,0 0 0,0 0 0,0 1 0,1-1 0,-1 0 0,2 5 1,-1-6-13,-1 0 1,1 0 0,0 0-1,0 0 1,0 1 0,0-1-1,1 0 1,-1-1 0,0 1-1,0 0 1,1 0 0,-1 0-1,0-1 1,1 1 0,-1-1 0,0 1-1,1-1 1,-1 1 0,1-1-1,1 0 1,6 1-245,0-1 0,0-1 0,0 1 0,0-2 0,0 1-1,0-1 1,14-5 0,53-26-11981,-41 13 785</inkml:trace>
</inkml:ink>
</file>

<file path=ppt/ink/ink3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0.892"/>
    </inkml:context>
    <inkml:brush xml:id="br0">
      <inkml:brushProperty name="width" value="0.025" units="cm"/>
      <inkml:brushProperty name="height" value="0.025" units="cm"/>
    </inkml:brush>
  </inkml:definitions>
  <inkml:trace contextRef="#ctx0" brushRef="#br0">37 84 12332,'0'0'10506,"-7"8"-7485,-19 27-859,26-34-2122,0-1-1,-1 1 1,1-1-1,0 1 1,-1-1-1,1 1 1,0 0-1,0-1 1,-1 1-1,1-1 1,0 1 0,0 0-1,0-1 1,0 1-1,0 0 1,0-1-1,0 1 1,0-1-1,0 1 1,0 0-1,0-1 1,0 1-1,1 0 1,-1-1-1,0 1 1,0-1 0,1 1-1,-1-1 1,0 1-1,1-1 1,-1 1-1,0-1 1,1 1-1,-1-1 1,1 1-1,-1-1 1,1 1-1,-1-1 1,1 0-1,-1 1 1,1-1 0,0 0-1,-1 0 1,1 1-1,-1-1 1,1 0-1,0 0 1,-1 0-1,1 0 1,33 5 196,-31-5-159,14 0-176,-1 0-1,1-1 1,-1-1-1,1-1 1,-1 0 0,31-11-1,-43 13 95,1-1 1,0 0-1,0 0 0,-1 0 1,1 0-1,-1-1 0,0 0 1,0 0-1,0 0 0,0 0 1,0-1-1,-1 1 0,1-1 1,-1 0-1,0 0 0,0 0 1,0-1-1,-1 1 0,0-1 1,0 1-1,0-1 1,0 0-1,-1 0 0,1 0 1,-1 0-1,0-9 0,-1 13 23,0-1-1,0 1 1,-1 0-1,1 0 1,0-1-1,-1 1 1,1 0-1,-1 0 1,0 0-1,1 0 1,-1-1-1,0 1 0,0 0 1,0 0-1,0 1 1,0-1-1,0 0 1,0 0-1,0 0 1,0 1-1,0-1 1,0 0-1,0 1 1,0-1-1,-1 1 1,1-1-1,0 1 1,0 0-1,-1-1 1,1 1-1,0 0 1,-1 0-1,1 0 1,0 0-1,-1 0 1,1 0-1,0 1 1,-3 0-1,-2-1 35,-1 1-1,1 0 1,0 0-1,0 1 1,-1 0-1,1 0 1,-6 4 0,3-1-7,0 0 1,1 1-1,0 1 1,0-1-1,1 1 1,-1 1-1,2-1 1,-1 1-1,1 0 1,0 1-1,1-1 1,0 1-1,0 1 1,1-1-1,0 0 1,0 1-1,1 0 1,1 0-1,0 0 1,-1 10-1,3-18-95,0 1-1,0-1 1,0 0-1,1 0 1,-1 0-1,1 0 1,-1 0 0,1 0-1,0 0 1,0 0-1,0 0 1,0 0-1,0-1 1,0 1-1,0 0 1,1-1 0,-1 1-1,1-1 1,-1 1-1,1-1 1,0 0-1,-1 1 1,1-1-1,0 0 1,0 0-1,0 0 1,0-1 0,0 1-1,0 0 1,0-1-1,0 1 1,3-1-1,6 2-1375,-1-1 0,1-1-1,-1 0 1,1 0 0,15-3-1,15-6-5860</inkml:trace>
</inkml:ink>
</file>

<file path=ppt/ink/ink3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1.281"/>
    </inkml:context>
    <inkml:brush xml:id="br0">
      <inkml:brushProperty name="width" value="0.025" units="cm"/>
      <inkml:brushProperty name="height" value="0.025" units="cm"/>
    </inkml:brush>
  </inkml:definitions>
  <inkml:trace contextRef="#ctx0" brushRef="#br0">101 211 17328,'-8'6'2792,"-3"0"-1779,0 2-1,1 0 0,-16 14 1,23-18-774,0-1 0,0 0 0,0 1 0,0 0 0,0 0 0,1 0 1,0 0-1,0 0 0,0 0 0,0 0 0,0 1 0,1-1 0,0 1 0,0-1 0,0 1 1,1 5-1,0-10-227,0 1-1,0 0 1,0 0 0,0-1 0,0 1-1,0 0 1,0 0 0,1-1 0,-1 1 0,0 0-1,1 0 1,-1-1 0,1 1 0,-1 0 0,0-1-1,1 1 1,0-1 0,-1 1 0,1-1-1,-1 1 1,1-1 0,0 1 0,-1-1 0,1 1-1,0-1 1,-1 0 0,1 1 0,0-1 0,1 1-1,29-2-710,-23 0 197,0-1 0,0-1 0,0 1 0,0-1 0,10-6 0,-9 2-202,0 0 0,-1-1 0,0 0 0,-1 0 0,7-10 0,24-24 161,-35 77 3431,-4-16-2485,0-10-49,0 0 1,1 0-1,0 0 1,1 1-1,0-1 1,0 0-1,4 12 1,-4-18-253,1-1 0,0 1 1,-1 0-1,1-1 0,0 1 0,0-1 1,0 0-1,1 1 0,-1-1 1,1 0-1,-1 0 0,1-1 0,-1 1 1,1 0-1,0-1 0,0 0 0,0 0 1,0 0-1,0 0 0,0 0 0,0 0 1,0-1-1,0 0 0,0 1 1,1-1-1,2-1 0,8 1-73,1-1 1,-1 0-1,1-1 0,-1-1 1,0 0-1,0-1 0,0-1 1,-1 0-1,1-1 0,-1 0 1,-1-1-1,1-1 0,-1 0 1,0 0-1,-1-1 0,0-1 1,11-12-1,-9 10-47,-1-2 0,-1 1 0,0-1 1,-1-1-1,0 0 0,-1 0 0,-1-1 0,-1 0 0,0-1 0,-1 0 0,0 0 0,-2 0 1,5-29-1,-9 42 28,1 0 1,-1 1 0,0-1-1,0 0 1,-1 0 0,1 1-1,-1-1 1,0 0 0,0 1-1,0-1 1,0 0 0,-4-5-1,5 8 2,-1 1 0,1-1-1,-1 1 1,1-1 0,-1 0 0,0 1-1,1-1 1,-1 1 0,0-1 0,1 1-1,-1 0 1,0-1 0,0 1 0,1 0-1,-1 0 1,0-1 0,0 1-1,0 0 1,0 0 0,1 0 0,-1 0-1,0 0 1,-1 0 0,0 1 15,-1-1 0,1 1-1,-1 0 1,1 0 0,-1 0 0,1 0 0,0 1-1,0-1 1,-1 1 0,1-1 0,-2 3 0,-8 7 77,1 0 1,0 1 0,1 1 0,0-1-1,1 2 1,1-1 0,-10 20-1,13-23 64,0 1 0,1 0 0,0 0 0,1 0 0,0 1 0,1-1 0,0 1 0,0-1 0,2 1 0,0 21 0,0-30-182,1 0 1,0-1-1,-1 1 0,1 0 0,0-1 1,0 1-1,1-1 0,-1 1 1,0-1-1,1 1 0,0-1 1,-1 0-1,1 0 0,0 0 1,0 0-1,0 0 0,0 0 1,1-1-1,-1 1 0,0-1 0,1 1 1,-1-1-1,1 0 0,-1 0 1,5 1-1,3 1-816,1-1-1,-1 0 1,1-1-1,-1 0 1,14-1 0,27 0-7445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5.933"/>
    </inkml:context>
    <inkml:brush xml:id="br0">
      <inkml:brushProperty name="width" value="0.025" units="cm"/>
      <inkml:brushProperty name="height" value="0.025" units="cm"/>
    </inkml:brush>
  </inkml:definitions>
  <inkml:trace contextRef="#ctx0" brushRef="#br0">129 1 12620,'0'0'13330,"-6"9"-11675,-15 22-668,1 1 0,-23 51 0,36-69-742,1 1-1,1 1 1,0-1-1,0 1 1,2 0-1,0 0 1,1 0-1,0 33 1,2-47-245,1-1 0,0 0 0,0 1 0,-1-1 0,1 0 0,0 0 0,0 0 0,0 1 0,0-1 0,1 0 0,-1 0 0,0-1 0,0 1 0,1 0 0,-1 0 0,0 0 0,1-1 0,-1 1 0,0-1 0,1 1 0,-1-1 0,1 0 0,-1 1 0,1-1 0,-1 0 0,1 0 0,0 0 0,-1 0 0,1 0 0,-1-1 0,1 1 0,2-1 0,53-10 0,-32 3 0,-18 4 0,0 1 0,0 1 0,0 0 0,0 0 0,0 0 0,1 0 0,-1 1 0,0 1 0,1-1 0,-1 1 0,1 1 0,8 0 0,-14 0 0,-1 0 0,1 1 0,-1-1 0,0 0 0,1 1 0,-1-1 0,0 1 0,0-1 0,0 1 0,0-1 0,0 1 0,0 0 0,-1-1 0,1 1 0,0 0 0,-1 0 0,0 0 0,1-1 0,-1 1 0,0 0 0,0 0 0,0 0 0,0 3 0,-2 47 0,1-50 0,-3 15 0,3-15 0,1 1 0,-1-1 0,0 1 0,1-1 0,-1 1 0,1 0 0,0-1 0,0 1 0,0 0 0,0-1 0,1 4 0,12-43 0,-8 8 0,1-46 0,-1 14 0,-4 59 0,-1 0 0,1 0 0,0-1 0,0 1 0,0 0 0,0 0 0,1 0 0,-1 0 0,1 0 0,-1 0 0,1 1 0,0-1 0,-1 0 0,1 1 0,0-1 0,0 1 0,0 0 0,0 0 0,0 0 0,0 0 0,1 0 0,-1 0 0,0 0 0,1 1 0,3-2 0,11-1 0,-1 0 0,28-1 0,-27 3 0,21-1-7959,-20 1 68,-33 2-2011</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7.089"/>
    </inkml:context>
    <inkml:brush xml:id="br0">
      <inkml:brushProperty name="width" value="0.025" units="cm"/>
      <inkml:brushProperty name="height" value="0.025" units="cm"/>
    </inkml:brush>
  </inkml:definitions>
  <inkml:trace contextRef="#ctx0" brushRef="#br0">54 35 7559,'0'0'14894,"-51"-35"-12844,50 35-865,-1 0-672,2 4-449,0 2-96,0-3-1057,10-1-1153,-5-1-1730,6 0-3043</inkml:trace>
</inkml:ink>
</file>

<file path=ppt/ink/ink4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2.219"/>
    </inkml:context>
    <inkml:brush xml:id="br0">
      <inkml:brushProperty name="width" value="0.025" units="cm"/>
      <inkml:brushProperty name="height" value="0.025" units="cm"/>
    </inkml:brush>
  </inkml:definitions>
  <inkml:trace contextRef="#ctx0" brushRef="#br0">265 7 20179,'0'0'3198,"-7"11"-406,2-4-2320,-23 37 1107,26-41-1494,1 1 1,-1-1-1,0 1 0,1-1 1,0 1-1,0 0 0,0 0 1,1-1-1,-1 1 0,1 0 1,0 0-1,0-1 0,0 7 0,1-9-163,0 0-1,0 0 1,0-1-1,0 1 0,0 0 1,0 0-1,0-1 0,0 1 1,1 0-1,-1-1 0,0 1 1,0-1-1,0 1 0,1-1 1,-1 0-1,0 0 0,1 1 1,-1-1-1,0 0 0,0 0 1,1 0-1,-1 0 0,0-1 1,1 1-1,-1 0 0,0-1 1,2 1-1,0-1-371,1 1 0,-1-1-1,0 0 1,1 0 0,-1 0 0,0 0-1,0 0 1,1-1 0,3-2-1,-5 1 352,0 0-1,-1 1 1,1-1-1,-1 0 1,0 0-1,0 0 1,0 0-1,0 0 1,0 0-1,-1-1 1,1 1-1,-1 0 0,0 0 1,0-5-1,-3-32 1969,1 9 4124,-15 31-5857,1 0 277,-1 0 0,1 1 0,-1 0 0,-16 5 0,26-4-306,1 0-1,0 1 0,-1-1 0,1 1 1,1 1-1,-1-1 0,0 1 0,1 0 1,0 0-1,0 1 0,0-1 0,0 1 1,-5 7-1,-2 5-106,0 0 0,1 1 0,0 1 0,2-1 0,-8 23 0,12-29 0,1 1 0,1-1 0,0 1 0,0-1 0,1 1 0,1 0 0,1 0 0,-1 0 0,4 19 0,-2-28 0,0 0 0,0 1 0,1-1 0,-1-1 0,1 1 0,0 0 0,0 0 0,1-1 0,-1 1 0,1-1 0,0 1 0,-1-1 0,2 0 0,-1 0 0,0-1 0,0 1 0,1-1 0,0 1 0,-1-1 0,1 0 0,0-1 0,0 1 0,0-1 0,0 1 0,0-1 0,6 0 0,12 3 0,0-1 0,0-1 0,39-1 0,-53-1 0,62-7 0,-67 6 0,-1 1 0,1 0 0,-1-1 0,1 0 0,-1 0 0,1 1 0,-1-1 0,1-1 0,-1 1 0,0 0 0,1-1 0,-1 1 0,0-1 0,0 1 0,0-1 0,0 0 0,-1 0 0,1 0 0,0 0 0,-1 0 0,0-1 0,1 1 0,1-5 0,-3 6 0,0-1 0,-1 1 0,1 0 0,-1-1 0,1 1 0,-1 0 0,1 0 0,-1-1 0,0 1 0,1 0 0,-1 0 0,0 0 0,0 0 0,0 0 0,0 0 0,0 0 0,0 0 0,0 0 0,0 0 0,0 1 0,-1-1 0,1 0 0,0 1 0,0-1 0,-1 1 0,1-1 0,0 1 0,-1 0 0,1-1 0,-1 1 0,1 0 0,0 0 0,-3 0 0,-54-4 0,55 4 0,-39 4 0,30-3 0,30 0 0,5-4-26,-1 0 0,1-1 0,-1-2-1,1 0 1,-2-2 0,26-11 0,47-15-298,-93 33 291,0 1 0,0-1 0,0 1-1,1-1 1,-1 1 0,0-1 0,0 1 0,1 0 0,-1 0 0,0 0 0,1 0 0,-1 0 0,0 0-1,0 0 1,1 0 0,-1 0 0,0 0 0,0 1 0,1-1 0,-1 0 0,0 1 0,0-1-1,1 1 1,-1 0 0,0-1 0,0 1 0,0 0 0,0 0 0,0-1 0,0 1 0,1 2 0,-1 0 38,0 1 0,0 0 0,-1-1 0,1 1 0,-1 0 0,0-1 0,0 1 0,0 0 0,0-1 0,-2 5 0,-10 50 392,8-48-438,2 0-1,-1 0 1,1 0-1,1 0 1,0 0-1,1 18 1,0-27-99,0 0 1,0-1-1,0 1 1,0-1-1,0 1 1,1 0-1,-1-1 1,0 1-1,0-1 1,1 1-1,-1-1 0,0 1 1,1-1-1,-1 1 1,1-1-1,-1 1 1,1-1-1,-1 0 1,1 1-1,-1-1 1,1 0-1,-1 1 0,1-1 1,-1 0-1,1 1 1,-1-1-1,1 0 1,0 0-1,-1 0 1,1 0-1,-1 0 1,1 0-1,0 0 0,-1 0 1,1 0-1,-1 0 1,1 0-1,0 0 1,-1 0-1,1 0 1,0 0-1,0-1 1,1 1-475,22-2-6422</inkml:trace>
</inkml:ink>
</file>

<file path=ppt/ink/ink4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2.567"/>
    </inkml:context>
    <inkml:brush xml:id="br0">
      <inkml:brushProperty name="width" value="0.025" units="cm"/>
      <inkml:brushProperty name="height" value="0.025" units="cm"/>
    </inkml:brush>
  </inkml:definitions>
  <inkml:trace contextRef="#ctx0" brushRef="#br0">94 1 18770,'0'0'4068,"-23"56"-1186,6-22-832,-2 6-1153,4-1-256,3-1-353,6-6-192,4-6-865,2-7-3427,0-7-2978</inkml:trace>
</inkml:ink>
</file>

<file path=ppt/ink/ink4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2.910"/>
    </inkml:context>
    <inkml:brush xml:id="br0">
      <inkml:brushProperty name="width" value="0.025" units="cm"/>
      <inkml:brushProperty name="height" value="0.025" units="cm"/>
    </inkml:brush>
  </inkml:definitions>
  <inkml:trace contextRef="#ctx0" brushRef="#br0">1 62 17104,'0'0'2274,"7"-9"171,-5 6-2249,0 0-40,0-1 1,1 1-1,0-1 1,0 1-1,0 0 1,0 0-1,0 0 1,1 1-1,-1-1 1,1 1-1,0-1 1,-1 1-1,1 1 1,0-1 0,0 0-1,0 1 1,1 0-1,-1 0 1,5-1-1,16 1 342,0 0 0,0 2 0,1 0 0,-1 2-1,-1 1 1,29 8 0,-42-9-481,-1 0 0,0 0 0,0 1 0,0 1 0,0 0 0,-1 0 0,1 1 0,-1 0 0,-1 0 0,1 1 0,-1 0 0,0 1 0,-1 0 0,0 0 0,0 1 0,10 16 0,-15-21 17,1 1-1,-1 0 1,0 0-1,-1 0 1,1 0-1,-1 0 1,0 1-1,0-1 1,-1 0-1,1 0 1,-1 1-1,0-1 1,-1 0-1,1 1 1,-1-1-1,0 0 1,-1 0-1,-1 6 1,0-3 86,-1-1-1,0 0 1,-1 0 0,1-1 0,-1 1-1,0-1 1,-1 0 0,0-1 0,0 1-1,-13 8 1,3-3 90,-1-1 0,-1 0 0,0-2 0,0 0 0,-1-1 0,1-1 0,-2-1 0,-38 6 0,57-11-210,-5 1-167,1 0 1,-1-1-1,1 0 1,-1 0 0,1 0-1,-11-3 1,15 3 10,0-1 0,-1 1 1,1-1-1,0 0 0,0 1 0,0-1 1,0 0-1,0 0 0,0 0 0,0 0 1,0 0-1,0 0 0,0 0 0,1 0 1,-1 0-1,0-1 0,1 1 0,-1 0 1,1 0-1,-1-1 0,1 1 1,0 0-1,0-1 0,-1 1 0,1 0 1,0-1-1,0 1 0,0 0 0,0-1 1,0 1-1,1 0 0,0-3 0,3-24-9714</inkml:trace>
</inkml:ink>
</file>

<file path=ppt/ink/ink4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3.253"/>
    </inkml:context>
    <inkml:brush xml:id="br0">
      <inkml:brushProperty name="width" value="0.025" units="cm"/>
      <inkml:brushProperty name="height" value="0.025" units="cm"/>
    </inkml:brush>
  </inkml:definitions>
  <inkml:trace contextRef="#ctx0" brushRef="#br0">226 156 20756,'0'0'12011,"-49"80"-12011,42-39 0,2 0 0,4-4 0,1-3 0,0-6 0,0-6-1409,0-6-2947,0-12-2723</inkml:trace>
  <inkml:trace contextRef="#ctx0" brushRef="#br0" timeOffset="1">0 67 21909,'10'-7'3251,"4"-1"-2654,1 0 1,1 1-1,-1 0 0,1 1 1,0 1-1,1 1 1,-1 0-1,1 1 1,0 1-1,22-1 0,-19 2-348,13 0 57,63 5-1,-87-3-298,-1 0 0,0 1 0,1 0 0,-1 0 0,0 0 0,0 1 0,-1 1 0,1-1 0,-1 1 0,1 1 0,-1-1 0,12 11 0,-18-13-6,0-1 0,1 1 1,-1-1-1,0 1 0,0-1 1,0 1-1,0 0 0,0 0 1,0 0-1,0-1 0,-1 1 1,1 0-1,0 0 0,-1 0 1,0 0-1,1 0 0,-1 0 1,0 0-1,0 0 0,0 0 1,-1 0-1,1 0 0,0 0 1,-1 0-1,1 0 0,-1 0 1,0 0-1,1-1 0,-1 1 1,0 0-1,0 0 0,0-1 1,0 1-1,-1-1 0,1 1 1,0-1-1,-1 1 0,1-1 1,-1 0-1,1 1 0,-3 0 1,-8 8 3,-1-1 1,0-1 0,0 0 0,-15 7 0,21-12-6,-10 6 0,0 0 0,-1-1 0,0-1 0,0-1 0,-1 0 0,1-1 0,-37 3 0,55-7-48,0-1 1,-1 0-1,1 0 1,0 0-1,-1 0 1,1 0-1,0 0 0,-1 0 1,1 0-1,0 0 1,-1-1-1,1 1 1,0 0-1,-1 0 0,1 0 1,0 0-1,-1 0 1,1 0-1,0-1 1,-1 1-1,1 0 0,0 0 1,0-1-1,-1 1 1,1 0-1,0 0 1,0-1-1,0 1 0,-1 0 1,1 0-1,0-1 1,0 1-1,0 0 1,0-1-1,0 1 0,0 0 1,0-1-1,0 1 1,-1 0-1,1-1 1,0 1-1,0-1 0,3-9-7483,11-14-11783</inkml:trace>
</inkml:ink>
</file>

<file path=ppt/ink/ink4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4.469"/>
    </inkml:context>
    <inkml:brush xml:id="br0">
      <inkml:brushProperty name="width" value="0.025" units="cm"/>
      <inkml:brushProperty name="height" value="0.025" units="cm"/>
    </inkml:brush>
  </inkml:definitions>
  <inkml:trace contextRef="#ctx0" brushRef="#br0">167 1 6022,'0'0'18919,"1"13"-16853,-3 22-933,-1 1-1,-1 0 1,-3-1 0,-17 58 0,-98 335-1037,116-411-96,7-28 0,8-28 0,38-79 0,114-202 0,-153 305 0,3-5 0,0 0 0,25-32 0,-34 49 0,1-1 0,0 1 0,0 0 0,0 0 0,0 0 0,0 0 0,1 1 0,-1-1 0,1 1 0,-1 0 0,1 0 0,0 0 0,0 1 0,0-1 0,0 1 0,0 0 0,0 0 0,1 0 0,-1 1 0,0-1 0,6 1 0,-6 1 0,-1 0 0,0 0 0,0 0 0,0 0 0,0 1 0,-1-1 0,1 1 0,0 0 0,0-1 0,-1 1 0,1 1 0,-1-1 0,0 0 0,0 0 0,0 1 0,0 0 0,0-1 0,0 1 0,-1 0 0,1 0 0,-1 0 0,0 0 0,0 0 0,0 0 0,0 0 0,0 0 0,-1 0 0,1 0 0,-1 1 0,0-1 0,-1 6 0,2-2 0,-2 0 0,1 0 0,-1 0 0,0-1 0,0 1 0,-1 0 0,1-1 0,-2 1 0,1-1 0,-1 0 0,0 1 0,0-1 0,-1 0 0,-6 8 0,-3-2 2,0-1-1,0 0 1,-1-1-1,-1 0 1,-16 8-1,22-13-5,0-1 0,-1 0 0,1-1-1,-1 1 1,1-2 0,-1 1 0,0-1-1,0-1 1,0 0 0,-11 0 0,20-1-56,1 0 1,-1 0-1,1 0 1,-1 0-1,0 0 1,1 0 0,-1 0-1,1 0 1,-1-1-1,1 1 1,0 0-1,-1 0 1,1 0-1,-1-1 1,1 1-1,-1 0 1,1 0 0,-1-1-1,1 1 1,0 0-1,-1-1 1,1 1-1,0-1 1,-1 1-1,1 0 1,0-1 0,0 1-1,-1-1 1,1 1-1,0-1 1,0 1-1,0-1 1,-1 0-1,8-18-3593,22-14-6575,-1 15-2851</inkml:trace>
</inkml:ink>
</file>

<file path=ppt/ink/ink4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4.892"/>
    </inkml:context>
    <inkml:brush xml:id="br0">
      <inkml:brushProperty name="width" value="0.025" units="cm"/>
      <inkml:brushProperty name="height" value="0.025" units="cm"/>
    </inkml:brush>
  </inkml:definitions>
  <inkml:trace contextRef="#ctx0" brushRef="#br0">1 181 17392,'0'0'4196,"10"1"-560,-3-1-3276,0 0 0,0 0 0,-1-1 1,1 0-1,0 0 0,-1 0 0,1-1 0,0 0 1,-1-1-1,0 1 0,1-1 0,-1 0 0,0-1 1,-1 1-1,1-1 0,-1 0 0,1-1 0,7-8 1,-6 5-259,-1-1 1,0 1 0,-1-1 0,6-13-1,-10 19-93,1 1 0,-1-1 0,0 0 0,0 1 0,0-1-1,0 0 1,-1 0 0,1 0 0,-1 1 0,1-1 0,-1 0-1,0 0 1,0 0 0,-1 0 0,1 0 0,0 0 0,-1 0-1,0 1 1,0-1 0,-1-3 0,1 4-9,-1 1 0,1 0 0,-1 0 0,1 0 0,-1 0 0,1 1 0,-1-1 0,0 0 0,1 1 0,-1-1 0,0 1 0,1-1 0,-1 1 0,0 0 0,0-1 0,1 1 0,-1 0 0,0 0 0,0 1 0,1-1 0,-1 0 0,0 1 0,0-1 0,-2 2 0,-1-1 0,0 1 0,0-1 0,0 1 0,1 1 0,-1-1 0,1 1 0,-7 4 0,-31 41 0,40-46 0,0 0 0,1 0 0,-1 1 0,1-1 0,0 0 0,-1 1 0,1-1 0,0 1 0,1-1 0,-1 1 0,0-1 0,1 1 0,-1 0 0,1-1 0,0 1 0,0 0 0,0-1 0,0 1 0,1 0 0,-1-1 0,2 5 0,1-5 0,0 0 0,0 0 0,0 0 0,1 0 0,-1-1 0,0 0 0,1 1 0,0-1 0,-1-1 0,1 1 0,-1 0 0,1-1 0,0 0 0,-1 0 0,7 0 0,3 0 0,-12 0 0,277 36-1137,-277-36 1150,0 0 0,-1 0 0,1 0 0,0-1 0,0 1 1,0 0-1,0-1 0,-1 1 0,1-1 0,0 1 0,0-1 0,-1 1 0,1-1 0,0 1 0,-1-1 0,1 0 1,-1 1-1,1-1 0,-1 0 0,1 1 0,-1-1 0,1 0 0,-1 0 0,1 0 0,-1 1 0,0-1 1,0 0-1,1 0 0,-1 0 0,0 0 0,0 0 0,0 1 0,0-1 0,0 0 0,0 0 0,0 0 1,-1-1-1,0-47 577,1 40-541,-7-20-49,5 25 0,1 1 0,0-1 0,0 0 0,0 0 0,0 1 0,1-1 0,-1 0 0,1 0 0,0 0 0,1-7 0,2 9-21,0 1 0,0 0 1,0 0-1,1 0 0,-1 0 0,0 0 1,0 0-1,1 1 0,-1 0 0,0 0 0,1 0 1,-1 0-1,5 1 0,7-1-878,31-6-3708,9-2-3978</inkml:trace>
</inkml:ink>
</file>

<file path=ppt/ink/ink4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5.374"/>
    </inkml:context>
    <inkml:brush xml:id="br0">
      <inkml:brushProperty name="width" value="0.025" units="cm"/>
      <inkml:brushProperty name="height" value="0.025" units="cm"/>
    </inkml:brush>
  </inkml:definitions>
  <inkml:trace contextRef="#ctx0" brushRef="#br0">247 18 9385,'0'0'18113,"-12"-4"-15887,12 4-2221,-5-3 123,0 1-1,-1 0 0,1 1 0,0-1 0,-1 1 1,1 0-1,-1 0 0,1 1 0,-1 0 0,0 0 1,1 0-1,-1 0 0,1 1 0,-1 0 0,1 0 1,-1 1-1,1-1 0,0 1 0,-1 0 0,1 1 1,0-1-1,-5 5 0,-1 2-107,0 0 0,1 1 0,1 0 0,0 1 0,0 0 0,-13 21 0,19-27-22,0 1 1,0-1-1,0 1 1,1 0-1,-1 0 1,1 0-1,1 0 1,-1 0-1,1 0 0,0 1 1,1-1-1,0 0 1,0 1-1,0-1 1,0 0-1,1 1 1,2 7-1,-2-11-45,1-1 0,-1 1 0,1-1 0,0 1 0,0-1 0,0 0 0,0 0 0,0 0 0,0 0 0,0 0 0,1 0 1,-1 0-1,1-1 0,-1 0 0,1 1 0,0-1 0,-1 0 0,1 0 0,0 0 0,0 0 0,0-1 0,5 1 0,8 1-818,1-1 0,29-1 0,-38 0 435,7-1-1275,-1 0 0,0-1 1,0 0-1,0-1 0,26-9 0,14-11-7375</inkml:trace>
</inkml:ink>
</file>

<file path=ppt/ink/ink4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5.703"/>
    </inkml:context>
    <inkml:brush xml:id="br0">
      <inkml:brushProperty name="width" value="0.025" units="cm"/>
      <inkml:brushProperty name="height" value="0.025" units="cm"/>
    </inkml:brush>
  </inkml:definitions>
  <inkml:trace contextRef="#ctx0" brushRef="#br0">245 0 7944,'0'0'8536,"-14"5"-4159,-8 4-3154,0 1 0,1 0 1,1 2-1,-20 15 0,30-21-842,0 1 0,1 0 0,0 1 0,1 0 0,-1 1 0,2 0 0,-1 0 0,1 1 0,1-1 0,-1 2 0,-7 16 0,14-26-373,0 0 0,-1 0 0,1-1-1,0 1 1,0 0 0,0 0 0,0 0 0,0 0 0,0 0 0,0 0 0,0-1 0,0 1 0,0 0 0,0 0 0,0 0 0,1 0 0,-1 0 0,0-1 0,1 1 0,-1 0 0,1 0 0,-1-1 0,1 1 0,-1 0 0,1 0 0,-1-1 0,1 1 0,0-1 0,-1 1 0,1 0 0,0-1 0,-1 1 0,1-1 0,0 0 0,0 1 0,0-1 0,-1 0 0,1 1 0,0-1 0,0 0 0,0 0 0,0 0 0,0 0 0,-1 0 0,1 0 0,0 0 0,0 0 0,1 0 0,46-5 124,-32-1-359,0-1 1,0 0-1,0-1 0,-1-1 1,-1 0-1,1-1 1,-2-1-1,1 0 1,-1-1-1,-1 0 1,0-1-1,-1 0 1,-1-1-1,0 0 0,15-29 1,-29 54 55,0 0 1,1 0-1,0 1 1,-2 14-1,4-20-435,0 0 0,1 0-1,-1 0 1,1 1 0,0-1 0,1 0-1,0 1 1,0-1 0,0 0-1,2 7 1,11 1-6088,5-7-5931</inkml:trace>
</inkml:ink>
</file>

<file path=ppt/ink/ink4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6.077"/>
    </inkml:context>
    <inkml:brush xml:id="br0">
      <inkml:brushProperty name="width" value="0.025" units="cm"/>
      <inkml:brushProperty name="height" value="0.025" units="cm"/>
    </inkml:brush>
  </inkml:definitions>
  <inkml:trace contextRef="#ctx0" brushRef="#br0">208 123 9673,'-5'11'4677,"-19"39"-2466,-26 52 4488,-67 201 0,116-297-6593,-9 33 1015,11-30-547,11-21-293,11-28-684,-2-1 1,-2-1-1,24-71 1,-27 64-366,3 2 1,38-72-1,-44 97 654,1 0-1,1 1 1,1 0 0,22-21 0,-33 37 116,0 1 1,0-1-1,0 1 0,1 0 1,-1 0-1,1 0 1,0 1-1,0 0 1,0 0-1,1 0 0,-1 1 1,1 0-1,0 1 1,-1-1-1,1 1 1,0 0-1,0 1 0,0 0 1,-1 0-1,1 0 1,7 2-1,-11-1 11,-1-1 0,0 1 0,1 0 0,-1 0 0,0 1 0,0-1 0,0 0 0,0 1 0,0-1 0,0 1 0,0 0 0,-1-1 0,1 1 0,-1 0 0,1 0 0,-1 0 0,0 0 0,1 0 0,-1 1 0,0-1 0,0 0 0,-1 0 0,1 1 0,0-1 0,-1 1 0,0-1 0,1 0 0,-1 1 0,0-1 0,0 1 0,0-1 0,-1 4 0,0 0 82,1 1-1,-1-1 1,-1 0 0,1 1-1,-1-1 1,0 0-1,0 0 1,-1 0 0,0 0-1,0-1 1,-5 8-1,0-3 131,-1-1-1,0-1 1,0 1-1,-1-1 1,0-1 0,0 0-1,-1 0 1,0-1-1,0 0 1,0-1-1,-1 0 1,1-1-1,-1 0 1,-1-1-1,-13 2 1,25-5-314,1 0 0,-1 0 0,0 0 0,0 0-1,0 0 1,1 0 0,-1 0 0,0 0 0,0 0 0,0 0 0,1-1 0,-1 1-1,0 0 1,0 0 0,1-1 0,-1 1 0,0-1 0,0 1 0,1 0 0,-1-1 0,1 1-1,-1-1 1,0 0 0,1 1 0,-1-1 0,1 1 0,-1-1 0,1 0 0,-1 1-1,1-1 1,0 0 0,-1 0 0,1 1 0,0-1 0,0 0 0,0 0 0,-1 0 0,1 1-1,0-3 1,0 0-710,0 0 0,1 0-1,-1 0 1,1-1 0,0 1 0,-1 0-1,1 0 1,1 0 0,1-4-1,16-19-9583</inkml:trace>
</inkml:ink>
</file>

<file path=ppt/ink/ink4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6.404"/>
    </inkml:context>
    <inkml:brush xml:id="br0">
      <inkml:brushProperty name="width" value="0.025" units="cm"/>
      <inkml:brushProperty name="height" value="0.025" units="cm"/>
    </inkml:brush>
  </inkml:definitions>
  <inkml:trace contextRef="#ctx0" brushRef="#br0">95 0 13357,'0'0'16976,"-62"73"-15791,43-41-481,9 0-447,7-3-193,3-9-449,11-7-1312,13-9-1602,3-4-1057,6-9-1730,2-15-8616</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7.446"/>
    </inkml:context>
    <inkml:brush xml:id="br0">
      <inkml:brushProperty name="width" value="0.025" units="cm"/>
      <inkml:brushProperty name="height" value="0.025" units="cm"/>
    </inkml:brush>
  </inkml:definitions>
  <inkml:trace contextRef="#ctx0" brushRef="#br0">53 453 14958,'0'0'6470,"-5"9"-4334,-3 5-1301,0 0-1,1 1 1,-6 20 0,10-28-591,1 0 0,0 0 0,1 0 0,0 0 0,0 0 0,0 0 0,1 0 0,0 0 0,0 1 0,1-1 0,2 13 0,-2-19-238,-1 0 1,1 0 0,-1 0-1,1 0 1,0 0-1,-1 0 1,1 0-1,0 0 1,-1-1-1,1 1 1,0 0 0,0 0-1,0-1 1,0 1-1,0 0 1,0-1-1,0 1 1,0-1-1,0 1 1,0-1 0,0 0-1,0 1 1,0-1-1,0 0 1,1 0-1,-1 0 1,0 0 0,0 0-1,0 0 1,0 0-1,0 0 1,1 0-1,-1 0 1,0-1-1,0 1 1,0 0 0,0-1-1,0 1 1,0-1-1,0 1 1,0-1-1,1 0 1,3-2 14,-1 1 1,1-1-1,-1 0 1,0 0-1,0 0 1,0-1-1,0 1 1,3-6-1,6-10 20,-2-1 1,0 0-1,-1 0 0,-1-1 1,-1-1-1,-1 1 1,-1-1-1,-1 0 0,-1-1 1,-1 1-1,1-27 0,-10 96 396,4-39-325,1-1 0,-1 1 1,2-1-1,-1 0 0,1 1 0,0-1 1,2 9-1,-2-15-101,0-1 1,0 1-1,1 0 1,-1 0-1,0-1 0,1 1 1,-1 0-1,1-1 0,-1 1 1,1-1-1,-1 1 0,1 0 1,-1-1-1,1 0 1,0 1-1,-1-1 0,1 1 1,0-1-1,-1 0 0,1 1 1,0-1-1,0 0 0,-1 1 1,1-1-1,0 0 1,0 0-1,-1 0 0,1 0 1,0 0-1,0 0 0,0 0 1,-1 0-1,1 0 0,0 0 1,0-1-1,2 1 5,-1-1 1,0 1-1,1-1 0,-1 0 0,0 1 0,0-1 0,0 0 1,0-1-1,0 1 0,0 0 0,3-2 0,3-7-11,0 0 0,0 0 0,-1-1-1,0 0 1,-1 0 0,8-18 0,24-77-12,-31 86 7,-2 0 0,0-1 0,-1 0 0,0 0 0,-2 0 0,-1 0 0,0 0 0,-5-35 0,4 54 0,-1 0 0,1 1 0,-1-1 0,1 1 0,-1-1 0,0 0 0,1 1 0,-1-1 0,0 1 0,0-1 0,0 1 0,0 0 0,-1 0 0,1-1 0,0 1 0,0 0 0,-1 0 0,1 0 0,-1 0 0,-1-1 0,2 2 0,0 0 0,0 0 0,0 0 0,0-1 0,0 1 0,0 0 0,0 0 0,0 1 0,0-1 0,0 0 0,0 0 0,0 0 0,0 1 0,0-1 0,0 0 0,0 1 0,0-1 0,0 1 0,0-1 0,0 1 0,0 0 0,1-1 0,-1 1 0,0 0 0,0-1 0,1 1 0,-1 0 0,0 0 0,1 0 0,-1 0 0,1 0 0,-1-1 0,1 1 0,-1 2 0,-6 16 0,1 0 0,0 0 0,1 1 0,1-1 0,2 1 0,-1 0 0,2 0 0,1 0 0,3 29 0,-3-42-112,1-1 0,1 0 0,-1 0 1,1 0-1,0-1 0,0 1 0,1 0 0,-1-1 0,1 1 1,1-1-1,-1 0 0,1 0 0,-1 0 0,6 4 0,-3-4-379,-1 0-1,1-1 1,-1 0 0,1 0-1,0 0 1,1-1-1,-1 0 1,0 0-1,1-1 1,0 1-1,13 1 1,14-1-9967</inkml:trace>
</inkml:ink>
</file>

<file path=ppt/ink/ink4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6.857"/>
    </inkml:context>
    <inkml:brush xml:id="br0">
      <inkml:brushProperty name="width" value="0.025" units="cm"/>
      <inkml:brushProperty name="height" value="0.025" units="cm"/>
    </inkml:brush>
  </inkml:definitions>
  <inkml:trace contextRef="#ctx0" brushRef="#br0">149 1 11499,'-7'9'4415,"-15"24"-2186,1 2 0,2 1 1,-24 57-1,36-72-2102,0 0-1,1 1 1,1-1 0,0 1-1,2 1 1,1-1 0,1 0 0,2 32-1,-1-54-134,0 1 0,0-1 0,-1 0 0,1 1-1,0-1 1,0 0 0,0 1 0,0-1 0,0 0-1,0 0 1,0 1 0,0-1 0,0 0 0,0 1 0,0-1-1,0 0 1,0 1 0,0-1 0,0 0 0,0 1 0,0-1-1,1 0 1,-1 0 0,0 1 0,0-1 0,0 0 0,0 0-1,1 1 1,-1-1 0,0 0 0,0 0 0,0 1 0,1-1-1,-1 0 1,0 0 0,1 0 0,-1 0 0,0 1-1,0-1 1,1 0 0,-1 0 0,0 0 0,1 0 0,-1 0-1,0 0 1,0 0 0,1 0 0,-1 0 0,0 0 0,1 0-1,-1 0 1,0 0 0,1 0 0,-1 0 0,0 0 0,1 0-1,-1 0 1,0 0 0,0-1 0,1 1 0,-1 0-1,0 0 1,0 0 0,1 0 0,-1-1 0,0 1 0,0 0-1,1 0 1,-1-1 0,12-18-87,3-57-226,-13 58 185,1 1 0,1 0 0,8-23 0,-12 39 135,0 1 1,1-1-1,-1 1 0,1-1 1,-1 1-1,0-1 0,1 1 0,-1 0 1,1-1-1,-1 1 0,1-1 1,-1 1-1,1 0 0,-1-1 0,1 1 1,-1 0-1,1 0 0,0 0 1,-1-1-1,1 1 0,-1 0 0,1 0 1,0 0-1,-1 0 0,1 0 0,-1 0 1,1 0-1,0 0 0,-1 0 1,1 0-1,-1 1 0,1-1 0,0 0 1,-1 0-1,2 1 0,23 11 87,-16-7-82,6 1-426,0-1 0,0-1 0,0 0 0,1-1-1,-1-1 1,28 1 0,-8-3-4189,68-8 0,-40-7-3211,-32 1 6035,-12-6 5524,-19 20-3553,0-1 0,0 1-1,0 0 1,0-1 0,0 1 0,0 0-1,0-1 1,0 1 0,0 0-1,0-1 1,0 1 0,0 0 0,0-1-1,0 1 1,0 0 0,0 0 0,0-1-1,0 1 1,-1 0 0,1-1 0,0 1-1,0 0 1,0 0 0,0-1 0,-1 1-1,1 0 1,0 0 0,0-1-1,-1 1 1,1 0 0,0 0 0,0 0-1,-1-1 1,1 1 0,0 0 0,0 0-1,-1 0 1,1 0 0,0 0 0,-1 0-1,1 0 1,0-1 0,-1 1 0,1 0-1,0 0 1,-1 0 0,1 0-1,0 0 1,-1 1 0,1-1 0,-20 0 2468,18 1-2178,-7 0 173,1 1-1,0 1 0,-1 0 1,1 0-1,1 1 1,-1 0-1,0 0 0,1 0 1,0 1-1,0 0 1,0 1-1,-11 11 0,13-12-320,0 1 0,0-1-1,0 1 1,1-1-1,0 1 1,0 0 0,1 1-1,-1-1 1,1 1-1,1 0 1,-1-1 0,1 1-1,0 0 1,1 0 0,-2 13-1,3-18-317,1-1 0,-1 0 0,0 0-1,0 1 1,1-1 0,-1 0 0,0 0 0,1 1-1,-1-1 1,1 0 0,0 0 0,-1 0 0,1 0-1,0 0 1,0 0 0,0 0 0,0 0 0,-1 0-1,1 0 1,1 0 0,-1 0 0,0-1 0,0 1-1,0 0 1,2 0 0,1 0-2,0 0 1,0 1-1,0-2 0,0 1 1,1 0-1,-1-1 0,9 0 1,0-1-17,0 0-1,0-1 1,0-1 0,20-6 0,-7-2-180,-1 0 0,0-2 1,-1-1-1,-1-1 0,0-1 0,-1-1 0,0 0 1,26-30-1,-35 29 115,-9 9 65,-5 8 12,-4 3 27,-1 3 37,0 1 0,1-1-1,0 1 1,0 0 0,0 1-1,1-1 1,0 1 0,0 0-1,0 0 1,-2 8-1,4-9-54,-1 1 0,1-1-1,1 0 1,-1 0-1,1 1 1,0-1-1,0 1 1,1-1 0,0 1-1,0-1 1,1 1-1,-1-1 1,3 7-1,-3-11-132,1-1-1,0 0 0,-1 0 1,1 1-1,0-1 0,-1 0 0,1 0 1,0 0-1,0 0 0,0 0 1,0 0-1,0 0 0,0 0 0,2 1 1,12 3-3952,5-4-4334</inkml:trace>
</inkml:ink>
</file>

<file path=ppt/ink/ink4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19.341"/>
    </inkml:context>
    <inkml:brush xml:id="br0">
      <inkml:brushProperty name="width" value="0.025" units="cm"/>
      <inkml:brushProperty name="height" value="0.025" units="cm"/>
    </inkml:brush>
  </inkml:definitions>
  <inkml:trace contextRef="#ctx0" brushRef="#br0">192 63 15759,'0'0'3107,"-11"-1"-539,6 0-2400,0 0 1,-1 1-1,1 0 1,0 0-1,0 0 0,0 0 1,0 1-1,0 0 1,0 0-1,0 1 1,0-1-1,0 1 1,0 0-1,0 0 1,1 1-1,-1-1 1,1 1-1,0 0 1,0 0-1,0 1 1,0-1-1,0 1 1,1 0-1,-4 4 1,0 1 36,1-1 0,-1 1 0,1 0 0,1 1 0,0-1 0,0 1 0,1 0 0,0 0 0,1 1 0,0-1 1,-3 22-1,6-31-191,0 0 1,0 0-1,0 0 0,0 0 1,0 0-1,0 0 1,0 1-1,0-1 1,0 0-1,0 0 1,1 0-1,-1-1 1,0 1-1,1 0 1,-1 0-1,1 0 0,-1 0 1,1 0-1,-1 0 1,1 0-1,0-1 1,0 1-1,-1 0 1,1-1-1,0 1 1,0 0-1,-1-1 1,3 2-1,-1-2 10,1 1-1,-1-1 1,0 1 0,1-1-1,-1 0 1,1 0 0,-1 0-1,0 0 1,1-1 0,-1 1-1,1-1 1,1 0 0,5-1 31,-1-1 0,1-1 0,-1 0 0,0 0 0,15-10 0,-11 4-38,0-2 1,-1 1 0,-1-1 0,0-1 0,11-16-1,-17 22 200,1 0-1,-1 0 0,-1 0 0,1-1 0,-1 1 1,0-1-1,-1 1 0,0-1 0,1-9 0,-3 21-226,0-1 0,1 1 0,-1-1-1,1 1 1,-1 0 0,1-1-1,0 1 1,0-1 0,1 0 0,-1 1-1,1-1 1,-1 0 0,1 0-1,0 0 1,1 0 0,-1 0 0,0-1-1,1 1 1,-1-1 0,1 1-1,0-1 1,0 0 0,0 0-1,0 0 1,6 3 0,4-1-127,-1 0 1,0 0 0,1-1-1,-1-1 1,1 0-1,15 0 1,-27-2 138,-1 0-1,1 0 1,0 1 0,0-1-1,-1 0 1,1 0 0,0 0 0,0 1-1,-1-1 1,1 0 0,0 1-1,-1-1 1,1 0 0,-1 1 0,1-1-1,0 1 1,-1-1 0,1 1 0,-1-1-1,1 1 1,-1 0 0,0-1-1,1 1 1,-1 0 0,1-1 0,-1 1-1,0 0 1,0-1 0,1 1-1,-1 0 1,0 0 0,0 30 540,0 2 72,0-32-607,0 0-1,1 0 1,-1 0-1,0 0 1,0-1-1,1 1 0,-1 0 1,1 0-1,-1-1 1,1 1-1,-1 0 0,1 0 1,-1-1-1,1 1 1,-1-1-1,1 1 1,0 0-1,-1-1 0,1 0 1,0 1-1,0-1 1,0 1-1,-1-1 0,1 0 1,0 1-1,0-1 1,0 0-1,0 0 0,1 1 1,6-2 9,1 1 0,-1-1 0,0 0 0,0-1-1,0 0 1,0 0 0,0-1 0,0 0 0,0 0 0,-1-1 0,0 0 0,1 0 0,-2-1 0,1 0-1,0 0 1,-1 0 0,7-8 0,-1 0 1,0 1 0,0-2 0,-1 1 0,-1-2 0,-1 1 0,0-1 0,9-21 0,-16 32 3,-1 0 0,0 0 0,-1 0 0,1 0 0,0 0 1,-1 0-1,0 0 0,0 0 0,-1-6 0,1 10-12,0 0 0,0-1-1,0 1 1,0-1 0,0 1 0,0 0-1,0-1 1,0 1 0,-1 0 0,1-1 0,0 1-1,0 0 1,0-1 0,0 1 0,-1 0-1,1-1 1,0 1 0,0 0 0,-1 0-1,1-1 1,0 1 0,-1 0 0,1 0-1,0-1 1,-1 1 0,1 0 0,0 0-1,-1 0 1,1 0 0,0 0 0,-1-1 0,1 1-1,-1 0 1,-15 17 167,12-10-164,0 1 0,1-1 0,0 1 0,0 0 0,-2 12 0,4-16-10,0 0 1,0 0 0,1 0 0,-1 0 0,1 1 0,0-1-1,0 0 1,1 0 0,-1 0 0,1 0 0,0 0-1,0 0 1,2 5 0,-2-8-2,0 0 0,0 0 0,0 1 0,0-1 0,1 0 0,-1 0 0,0 0 0,0 0 0,1 0 0,-1-1 0,1 1 0,-1 0 0,1-1 0,-1 1 0,1-1 0,-1 1 0,1-1 0,0 0 0,-1 0 0,1 1 0,-1-1 0,1 0 0,0-1 0,-1 1 0,1 0 0,-1 0 0,1-1 0,0 1 0,1-1 0,1-1 0,0 1 0,0 0 0,0-1 0,0 0 0,0 0 0,0 0 0,-1-1 0,1 1 0,-1-1 0,4-3 0,1-4 0,1 0 0,-1-1 0,-1 0 0,0 0 0,-1-1 0,0 1 0,0-2 0,-2 1 0,7-24 0,-10 30-139,1 32-10810,1-17 3235</inkml:trace>
</inkml:ink>
</file>

<file path=ppt/ink/ink4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0.091"/>
    </inkml:context>
    <inkml:brush xml:id="br0">
      <inkml:brushProperty name="width" value="0.025" units="cm"/>
      <inkml:brushProperty name="height" value="0.025" units="cm"/>
    </inkml:brush>
  </inkml:definitions>
  <inkml:trace contextRef="#ctx0" brushRef="#br0">1 247 13004,'0'0'15012,"12"-10"-13795,29-20-560,62-49 128,-95 72-756,0 0-1,0 0 1,-1-1 0,0 0 0,0-1-1,-1 1 1,0-1 0,-1 0 0,6-15 0,-10 23-7,0 0 0,-1-1 0,0 1 1,1-1-1,-1 1 0,0 0 0,0-1 1,0 1-1,0-1 0,0 1 1,0-1-1,0 1 0,0 0 0,0-1 1,-2-2-1,2 4-9,0-1 1,-1 1-1,1-1 0,-1 1 1,1-1-1,-1 1 1,1-1-1,-1 1 0,1 0 1,-1-1-1,1 1 1,-1 0-1,0-1 0,1 1 1,-1 0-1,1 0 1,-1 0-1,0-1 1,1 1-1,-1 0 0,0 0 1,1 0-1,-1 0 1,0 0-1,-3 1 8,0 0-1,0 0 1,0 0-1,1 0 1,-1 0 0,0 1-1,1-1 1,-1 1 0,1 0-1,-4 4 1,-6 4 25,1 0 1,0 2 0,0-1-1,2 1 1,-1 1 0,-8 14-1,14-20-11,1 1-1,-1 0 0,1 0 1,1 0-1,-1 1 1,1 0-1,1-1 1,0 1-1,0 0 1,0 0-1,2 0 0,-1 11 1,1-18-32,0 0-1,0 0 1,1 0-1,-1 1 1,1-1 0,0 0-1,0-1 1,-1 1 0,1 0-1,0 0 1,1 0 0,-1 0-1,0-1 1,0 1-1,1-1 1,-1 1 0,1-1-1,-1 1 1,1-1 0,0 0-1,2 2 1,1 0 1,0-1 0,1 0 1,0 0-1,-1 0 0,1-1 0,0 1 1,9 0-1,4-1 0,0-1 0,0 0 0,0-2 0,19-3 0,22-11-178,-47 11 105,0 1 0,1 0 1,0 1-1,27-2 0,-41 5 71,1 0-1,-1 0 1,0 0-1,1 1 1,-1-1-1,1 0 1,-1 0-1,0 1 1,1-1-1,-1 0 1,0 0-1,0 1 1,1-1-1,-1 0 1,0 1-1,0-1 1,1 0-1,-1 1 1,0-1-1,0 0 1,0 1-1,1-1 1,-1 1-1,0-1 1,0 0-1,0 1 1,0-1-1,0 1 1,0-1-1,0 0 1,0 1-1,0-1 1,0 1-1,0-1 1,0 1-1,0-1 1,0 0-1,-1 1 1,1-1-1,0 0 1,0 1 0,0-1-1,-1 1 1,1-1-1,0 0 1,0 0-1,-1 1 1,1-1-1,0 0 1,-1 1-1,1-1 1,0 0-1,-1 0 1,1 1-1,-17 22 97,16-21-103,-3-2 26,6-12 21,10-35 74,20-60 47,-30 101-193,0 1 0,0-1 0,0 0 0,1 1 0,0 0 0,0 0 0,0 0 0,0 0 0,1 0 0,0 0 0,9-7 0,-10 10-88,1 0 0,-1 0 1,1 0-1,0 1 1,0 0-1,-1-1 1,1 1-1,0 1 0,0-1 1,0 1-1,0-1 1,1 1-1,-1 0 0,0 0 1,0 1-1,0-1 1,0 1-1,6 2 1,19 6-5521,4-1-3522</inkml:trace>
</inkml:ink>
</file>

<file path=ppt/ink/ink4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1.673"/>
    </inkml:context>
    <inkml:brush xml:id="br0">
      <inkml:brushProperty name="width" value="0.025" units="cm"/>
      <inkml:brushProperty name="height" value="0.025" units="cm"/>
    </inkml:brush>
  </inkml:definitions>
  <inkml:trace contextRef="#ctx0" brushRef="#br0">72 0 15791,'0'11'3630,"-26"207"4780,13-138-6876,-3 90 0,21-109-1255,-5-60-271,0 0 1,0 0-1,0 0 0,1-1 1,-1 1-1,0 0 0,0 0 1,1 0-1,-1-1 1,1 1-1,-1 0 0,1-1 1,-1 1-1,1 0 1,-1-1-1,1 1 0,-1 0 1,1-1-1,0 1 0,-1-1 1,1 1-1,0-1 1,1 1-1,-1-1 8,1-1 1,-1 1-1,0-1 0,1 1 0,-1-1 1,0 0-1,0 1 0,1-1 0,-1 0 1,0 0-1,0 0 0,0 0 1,0 0-1,0 0 0,0 0 0,0 0 1,-1 0-1,1-1 0,0 1 0,0-2 1,5-7-40,0-1 1,-1-1 0,-1 1 0,1-1 0,-2 1 0,0-1-1,0 0 1,-1 0 0,-1-1 0,0 1 0,0 0-1,-3-17 1,1 11-177,-1-1-1,-1 1 1,0-1-1,-2 1 1,0 0-1,-1 1 1,-12-25-1,16 39 184,1 0 0,-1 0-1,0 0 1,0 0-1,0 1 1,0-1 0,0 1-1,-1 0 1,1-1 0,-1 1-1,-5-3 1,8 5 13,-1-1 1,1 1-1,-1 0 0,1 0 0,-1 0 1,1 0-1,-1 0 0,1 0 0,-1-1 1,1 1-1,-1 0 0,1 0 0,-1 0 1,1 1-1,-1-1 0,1 0 0,-1 0 1,1 0-1,-1 0 0,1 0 0,-1 1 0,1-1 1,-1 0-1,1 0 0,0 1 0,-1-1 1,0 1-1,0 0 1,1 0 0,-1 1-1,0-1 1,0 1 0,1-1 0,-1 0-1,1 1 1,0-1 0,-1 1 0,1-1 0,0 1-1,0 0 1,0 2 0,0 4 23,0 0 0,0 0 1,1 0-1,0 0 0,1 0 0,-1 0 0,2 0 1,5 14-1,-6-17-6,1-1 1,-1 0-1,1 0 1,0 0-1,0-1 1,1 1-1,-1-1 1,1 1-1,0-1 0,-1 0 1,1-1-1,1 1 1,-1-1-1,0 0 1,1 0-1,6 3 1,2-2 55,-1-1 0,1 0 0,0-1 0,0 0 0,-1-1 0,1 0 0,0-1 0,0 0 1,-1-1-1,1-1 0,0 0 0,-1-1 0,0 0 0,0-1 0,0 0 0,-1-1 0,0 0 0,0 0 0,0-2 0,13-11 1,-12 11-41,-2-1 0,1 0 0,-1-1 0,-1 0 0,0-1 0,0 0 0,-1 0 0,0-1 0,-1 0 0,0 0 0,-1-1 0,-1 1 0,0-2 0,-1 1 0,0 0 0,-1-1 0,0 1 0,1-23 0,-4 35-32,0 0 1,0 1-1,0-1 1,0 0-1,0 1 1,0-1-1,0 0 1,0 0-1,0 1 1,0-1-1,-1 0 1,1 1-1,0-1 1,0 1-1,-1-1 1,1 0 0,0 1-1,-1-1 1,1 1-1,-1-1 1,1 1-1,-1-1 1,1 1-1,-1-1 1,1 1-1,-1-1 1,1 1-1,-1 0 1,0-1-1,1 1 1,-1 0-1,1 0 1,-1-1-1,0 1 1,1 0-1,-1 0 1,0 0-1,0 0 1,1 0-1,-1 0 1,0 0-1,1 0 1,-1 0 0,0 0-1,1 0 1,-1 0-1,0 1 1,1-1-1,-1 0 1,0 0-1,1 1 1,-1-1-1,1 0 1,-1 1-1,1-1 1,-1 1-1,1-1 1,-1 1-1,0 0 1,-4 2 2,1 0 0,-1 0-1,1 1 1,0-1 0,0 1 0,-5 6 0,-1 7 30,0 0 0,1 0 0,1 1 0,0 0 0,2 0 0,0 1 0,1 0 0,1 0 0,1 0 0,0 0 0,1 1 0,2-1 0,1 26 0,-1-41-27,1 0 0,0 0 0,0 0 0,0 0 1,0-1-1,1 1 0,-1 0 0,1-1 0,0 1 0,0 0 0,0-1 0,1 0 0,-1 0 1,1 0-1,0 0 0,0 0 0,0 0 0,0-1 0,0 1 0,1-1 0,-1 0 0,1 0 0,-1 0 1,1-1-1,0 1 0,0-1 0,0 0 0,0 0 0,0 0 0,0 0 0,0-1 0,0 0 0,7 0 1,2 0 3,-1 0 0,1-1 1,0-1-1,-1 0 0,0-1 1,1 0-1,-1-1 0,0 0 1,21-11-1,-17 6-9,-1-1 0,0-1 0,0 0 0,17-17 0,-28 24 0,1-1 0,-1 1 0,0-1 0,0 0 0,-1-1 0,1 1 0,-1-1 0,0 1 0,-1-1 0,1 0 0,-1 0 0,0 0 0,-1 0 0,1 0 0,0-12 0,-2 17 0,-1 1 0,1-1 0,0 0 0,-1 1 0,1-1 0,0 1 0,-1-1 0,1 0 0,-1 1 0,1-1 0,-1 1 0,1-1 0,-1 1 0,1-1 0,-1 1 0,1 0 0,-1-1 0,0 1 0,1 0 0,-1-1 0,0 1 0,1 0 0,-1 0 0,0 0 0,1 0 0,-1-1 0,0 1 0,0 0 0,1 0 0,-1 0 0,0 0 0,1 1 0,-1-1 0,0 0 0,0 0 0,1 0 0,-1 0 0,0 1 0,0 0 0,-32 10 0,25-5 0,1 0 0,0 0 0,0 1 0,0 0 0,1 0 0,0 1 0,0-1 0,-8 18 0,11-20 0,0 0 0,1 1 0,-1-1 0,1 0 0,1 1 0,-1 0 0,1-1 0,0 1 0,0 0 0,1 0 0,-1-1 0,1 1 0,1 0 0,-1 0 0,1 0 0,2 6 0,-2-8-50,2-1 1,-1 0-1,0 1 0,1-1 0,-1 0 1,1 0-1,0 0 0,0-1 0,0 1 1,0-1-1,1 1 0,-1-1 1,1 0-1,-1 0 0,1-1 0,0 1 1,-1-1-1,1 0 0,0 0 0,0 0 1,0 0-1,7 0 0,5 0-971,-1 1-1,1-2 1,0 0-1,23-4 1,11-8-8583</inkml:trace>
</inkml:ink>
</file>

<file path=ppt/ink/ink4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3.108"/>
    </inkml:context>
    <inkml:brush xml:id="br0">
      <inkml:brushProperty name="width" value="0.025" units="cm"/>
      <inkml:brushProperty name="height" value="0.025" units="cm"/>
    </inkml:brush>
  </inkml:definitions>
  <inkml:trace contextRef="#ctx0" brushRef="#br0">24 1 9961,'0'0'12909,"2"68"-10475,-2-28-256,-4 3-769,-2 4-608,-2-3-481,4-5-191,1-3-65,3-6-32,0-8-481,0-6-992,3-10-1186,1-6-1088,-4-18-12460</inkml:trace>
</inkml:ink>
</file>

<file path=ppt/ink/ink4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3.439"/>
    </inkml:context>
    <inkml:brush xml:id="br0">
      <inkml:brushProperty name="width" value="0.025" units="cm"/>
      <inkml:brushProperty name="height" value="0.025" units="cm"/>
    </inkml:brush>
  </inkml:definitions>
  <inkml:trace contextRef="#ctx0" brushRef="#br0">0 47 18930,'0'0'1991,"9"-3"38,23-8-776,2 3 0,-1 0 0,59-4 0,-44 9-694,1 2 0,57 5 0,-101-3-554,-1-1 1,1 1-1,-1 0 0,0 0 1,0 0-1,0 1 1,1-1-1,-1 1 0,-1 0 1,1 0-1,0 0 1,0 1-1,-1 0 1,1-1-1,-1 1 0,4 4 1,-6-5 2,1 1-1,-1-1 1,0 1 0,0-1 0,0 1-1,0-1 1,0 1 0,0 0 0,-1-1-1,1 1 1,-1 0 0,0 0 0,0-1 0,0 1-1,0 0 1,0 0 0,-1-1 0,1 1-1,-1 0 1,1-1 0,-1 1 0,0 0-1,0-1 1,-1 1 0,1-1 0,0 0 0,-4 4-1,-3 5 149,0 0 0,-1-1 0,0-1 0,-1 0 0,0 0 0,-1-1 0,1 0 0,-23 12-1,6-5 234,-1-2-1,-51 18 0,69-28-356,0 0 0,0 0 0,-1-1 0,0 0 0,-10 0 0,74-29-13949,-16 12 3998</inkml:trace>
</inkml:ink>
</file>

<file path=ppt/ink/ink4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3.941"/>
    </inkml:context>
    <inkml:brush xml:id="br0">
      <inkml:brushProperty name="width" value="0.025" units="cm"/>
      <inkml:brushProperty name="height" value="0.025" units="cm"/>
    </inkml:brush>
  </inkml:definitions>
  <inkml:trace contextRef="#ctx0" brushRef="#br0">0 132 18930,'0'0'13052,"9"7"-12368,-5-5-648,-2 1-34,1-1 1,0 1 0,0-1 0,0 0 0,0 0 0,0-1 0,0 1-1,0-1 1,1 1 0,-1-1 0,0 0 0,1 0 0,-1-1-1,1 1 1,-1-1 0,1 1 0,0-1 0,-1 0 0,1-1-1,-1 1 1,1-1 0,5-1 0,6-3-3,1-1 0,-1-1 0,-1 0 0,20-14 0,-30 19 0,0-1 0,0 0 0,0 0 0,-1 0 0,1 0 0,-1 0 0,0-1 0,0 0 0,0 1 0,0-1 0,-1 0 0,1 0 0,-1-1 0,0 1 0,-1 0 0,1-1 0,-1 1 0,0-1 0,1-8 0,-1 12 0,-1 0 0,0 0 0,-1-1 0,1 1 0,0 0 0,0 0 0,0-1 0,-1 1 0,1 0 0,-1 0 0,1 0 0,-1 0 0,1-1 0,-1 1 0,0 0 0,0 0 0,1 0 0,-1 0 0,0 1 0,0-1 0,0 0 0,0 0 0,0 0 0,-2 0 0,0-1 0,1 1 0,-1 1 0,0-1 0,0 0 0,0 1 0,0-1 0,1 1 0,-1 0 0,0 0 0,-5 1 0,1 0 0,-1 0 0,1 1 0,0-1 0,-1 2 0,1-1 0,0 1 0,1 0 0,-9 5 0,8-2 0,0-1 0,0 2 0,1-1 0,-1 1 0,-7 12 0,11-16 0,1-1 0,0 1 0,1 0 0,-1 0 0,0 1 0,1-1 0,0 0 0,0 0 0,0 1 0,0-1 0,0 1 0,1-1 0,0 1 0,-1-1 0,1 1 0,1-1 0,-1 1 0,1 3 0,0-5 0,0 0 0,0-1 0,0 1 0,1 0 0,-1-1 0,0 1 0,1 0 0,-1-1 0,1 0 0,0 1 0,0-1 0,-1 0 0,1 0 0,0 0 0,0 0 0,0 0 0,0 0 0,0-1 0,0 1 0,0-1 0,0 1 0,0-1 0,1 0 0,1 0 0,63 1 0,-46-2 0,41 0 0,71 3 0,-132-3 0,-1 1 0,1 0 0,-1-1 0,1 1 0,-1 0 0,1-1 0,-1 1 0,1-1 0,-1 1 0,0-1 0,1 1 0,-1-1 0,0 1 0,1-1 0,-1 1 0,0-1 0,0 0 0,1 1 0,-1-1 0,0 1 0,0-1 0,0 0 0,0 1 0,0-1 0,0 0 0,0 1 0,0-1 0,0 0 0,0 1 0,0-1 0,-1 1 0,1-1 0,0 0 0,0 1 0,0-1 0,-1 1 0,1-1 0,0 1 0,-1-1 0,0 0 0,-13-42 0,7 26 0,-1-6 0,6 16 0,-1 0 0,1 0 0,0 0 0,0 0 0,-1-12 0,32 31-534,-18-7-1543,1 0-1,-1 0 1,1-1-1,1-1 1,19 4-1,4-3-4846</inkml:trace>
</inkml:ink>
</file>

<file path=ppt/ink/ink4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4.411"/>
    </inkml:context>
    <inkml:brush xml:id="br0">
      <inkml:brushProperty name="width" value="0.025" units="cm"/>
      <inkml:brushProperty name="height" value="0.025" units="cm"/>
    </inkml:brush>
  </inkml:definitions>
  <inkml:trace contextRef="#ctx0" brushRef="#br0">60 0 19154,'0'0'7111,"-24"75"-3652,14-40-1441,0 4-993,3-3-1025,-1-2 0,7-5 0,1-5 0,0-7 0,12-8 0,5-9 0,1 0-96,0-12-2370,-5-12-1826,-3-7-1826,-2-6-1377</inkml:trace>
</inkml:ink>
</file>

<file path=ppt/ink/ink4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4.781"/>
    </inkml:context>
    <inkml:brush xml:id="br0">
      <inkml:brushProperty name="width" value="0.025" units="cm"/>
      <inkml:brushProperty name="height" value="0.025" units="cm"/>
    </inkml:brush>
  </inkml:definitions>
  <inkml:trace contextRef="#ctx0" brushRef="#br0">44 0 12556,'0'0'13453,"-44"67"-12428,44-45-641,6-1-288,16 0-256,6-3-1762,4-2-1986,4-5-2946</inkml:trace>
</inkml:ink>
</file>

<file path=ppt/ink/ink4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5.122"/>
    </inkml:context>
    <inkml:brush xml:id="br0">
      <inkml:brushProperty name="width" value="0.025" units="cm"/>
      <inkml:brushProperty name="height" value="0.025" units="cm"/>
    </inkml:brush>
  </inkml:definitions>
  <inkml:trace contextRef="#ctx0" brushRef="#br0">179 1 15310,'0'0'3236,"-12"2"-455,-1 1-1957,1 0 0,-1 1 0,1 1 0,0 0 0,1 0 0,-19 12 0,26-14-592,-1 0 0,1 0 0,-1 1 0,1-1-1,0 1 1,0 0 0,0 0 0,1 1 0,-1-1 0,1 1 0,0 0-1,1-1 1,-1 1 0,1 1 0,0-1 0,0 0 0,1 0-1,-1 1 1,1-1 0,0 1 0,0 5 0,1-9-223,1-1 1,-1 1 0,0-1 0,1 1-1,-1-1 1,1 1 0,0-1-1,0 1 1,-1-1 0,1 0-1,0 1 1,0-1 0,0 0-1,0 0 1,1 1 0,-1-1-1,0 0 1,0 0 0,1 0-1,-1-1 1,0 1 0,1 0 0,-1 0-1,1-1 1,-1 1 0,1-1-1,-1 1 1,1-1 0,0 0-1,-1 0 1,1 0 0,-1 1-1,1-1 1,0-1 0,-1 1-1,1 0 1,-1 0 0,3-1-1,2 1 11,0-1-1,1 0 1,-1 0-1,0-1 0,0 1 1,0-1-1,0-1 0,0 1 1,5-4-1,-6 3-19,0-1 0,-1 1 0,0-1 0,0 0 0,0 0 0,0 0 0,0-1 0,-1 1 0,0-1 0,0 0 0,0 0 0,-1 0 0,1 0 0,-1-1 0,-1 1 0,1-1 0,-1 1 0,0-1 0,0 0 0,0 1 0,-1-1 0,0-8 0,0 13-64,0 0 0,0 0-1,0 0 1,-1 0 0,1 0 0,0 0 0,-1 0 0,1 0-1,0 0 1,-1 0 0,1 0 0,-1 0 0,1 0 0,-1 0-1,0 1 1,1-1 0,-1 0 0,0 0 0,0 1-1,1-1 1,-1 0 0,0 1 0,0-1 0,0 1 0,0-1-1,0 1 1,0 0 0,0-1 0,0 1 0,0 0 0,0 0-1,0 0 1,0-1 0,0 1 0,0 0 0,0 0-1,0 0 1,0 1 0,0-1 0,0 0 0,0 0 0,0 1-1,0-1 1,0 0 0,-1 1 0,1-1-17,1 1 1,-1-1 0,0 0-1,1 0 1,-1 0-1,0 1 1,1-1-1,-1 0 1,1 1 0,-1-1-1,1 0 1,-1 1-1,0-1 1,1 1 0,0-1-1,-1 1 1,1-1-1,-1 1 1,1-1-1,0 1 1,-1 0 0,1-1-1,0 1 1,-1 0-1,1-1 1,0 1-1,0-1 1,0 1 0,0 0-1,0 0 1,0-1-1,0 1 1,0 0-1,0-1 1,0 1 0,0 0-1,0-1 1,0 1-1,0 0 1,0-1-1,1 1 1,-1-1 0,0 1-1,1 0 1,-1-1-1,0 1 1,1-1-1,-1 1 1,1-1 0,-1 1-1,1-1 1,-1 1-1,1-1 1,-1 1-1,1-1 1,-1 0 0,1 1-1,0-1 1,-1 0-1,2 1 1,19 5-4618,8-2-1740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7.975"/>
    </inkml:context>
    <inkml:brush xml:id="br0">
      <inkml:brushProperty name="width" value="0.025" units="cm"/>
      <inkml:brushProperty name="height" value="0.025" units="cm"/>
    </inkml:brush>
  </inkml:definitions>
  <inkml:trace contextRef="#ctx0" brushRef="#br0">167 2735 5029,'-11'12'1089,"-145"154"12834,156-166-13824,0 0 1,0 0-1,0 0 1,0 0-1,0 0 0,0 0 1,0 0-1,0 1 1,0-1-1,0 0 0,0 0 1,0 0-1,0 0 1,0 0-1,13-7 820,17-14-725,893-677 4916,501-290-10236,-280 219 6375,-696 466 1981,-419 284-3088,23-16 1,74-39-1,-200 118-6708,20-20-342</inkml:trace>
</inkml:ink>
</file>

<file path=ppt/ink/ink4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5.453"/>
    </inkml:context>
    <inkml:brush xml:id="br0">
      <inkml:brushProperty name="width" value="0.025" units="cm"/>
      <inkml:brushProperty name="height" value="0.025" units="cm"/>
    </inkml:brush>
  </inkml:definitions>
  <inkml:trace contextRef="#ctx0" brushRef="#br0">169 143 12524,'0'0'9150,"-11"0"-6177,4 0-2733,0 0 0,0 1 0,-1 0 0,1 0 0,0 1 0,0-1 0,0 2 0,1-1 0,-1 1 0,0 0 0,1 0 0,0 1 0,0 0 1,0 0-1,0 0 0,0 1 0,1 0 0,0 0 0,0 0 0,1 1 0,-1-1 0,1 1 0,0 0 0,-4 8 0,8-12-205,-1-1 0,0 1 0,1-1 0,-1 1 0,0 0 1,1-1-1,0 1 0,-1 0 0,1-1 0,0 1 0,0 0 1,0-1-1,0 1 0,0 0 0,1 0 0,-1-1 0,0 1 1,1 0-1,-1-1 0,1 1 0,0-1 0,-1 1 0,1-1 1,0 1-1,0-1 0,0 1 0,0-1 0,0 0 0,0 1 0,0-1 1,1 0-1,-1 0 0,0 0 0,1 0 0,-1 0 0,1 0 1,-1 0-1,1-1 0,-1 1 0,1-1 0,0 1 0,-1-1 1,1 1-1,0-1 0,-1 0 0,1 0 0,0 0 0,1 0 1,8 1-7,0-1 0,0 0 0,-1-1 0,1 0 0,0-1 1,16-4-1,-7-1-43,0-1 1,-1-1-1,0 0 1,0-1-1,-1-2 1,0 0 0,19-17-1,-27 21 6,0-1-1,-1 1 1,0-2 0,-1 1 0,0-1-1,0-1 1,-1 0 0,0 0-1,-1 0 1,-1 0 0,1-1-1,-2 0 1,4-14 0,-7 24 12,-1 1 1,1-1 0,-1 0-1,0 1 1,0-1-1,0 0 1,0 0 0,0 1-1,0-1 1,0 0 0,0 1-1,-1-1 1,1 0-1,0 1 1,-2-3 0,2 4-1,-1 0 0,1-1 1,0 1-1,-1 0 0,1 0 1,-1 0-1,1 0 0,-1 0 0,1-1 1,-1 1-1,1 0 0,-1 0 1,1 0-1,-1 0 0,1 0 1,-1 0-1,1 0 0,0 1 1,-1-1-1,1 0 0,-1 0 0,1 0 1,-1 0-1,1 1 0,-1-1 1,1 0-1,0 0 0,-1 1 1,1-1-1,-1 0 0,1 1 0,0-1 1,-5 4 23,0 0 1,1 1 0,0-1-1,0 1 1,0 0-1,-5 9 1,3-1-217,0 1 0,0 0-1,1 1 1,-5 28 0,8-40 46,2 1 0,-1-1 1,0 1-1,1 0 0,-1-1 0,1 1 0,0 0 1,0-1-1,1 1 0,-1 0 0,1-1 0,0 1 0,0-1 1,0 1-1,0-1 0,0 1 0,1-1 0,0 0 0,0 1 1,0-1-1,0 0 0,0-1 0,0 1 0,1 0 0,3 3 1,23 5-6730</inkml:trace>
</inkml:ink>
</file>

<file path=ppt/ink/ink4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6.034"/>
    </inkml:context>
    <inkml:brush xml:id="br0">
      <inkml:brushProperty name="width" value="0.025" units="cm"/>
      <inkml:brushProperty name="height" value="0.025" units="cm"/>
    </inkml:brush>
  </inkml:definitions>
  <inkml:trace contextRef="#ctx0" brushRef="#br0">192 54 11627,'0'0'8451,"-6"-9"-4378,-18-27-854,23 36-3145,0-1 1,1 0-1,-1 0 0,0 1 1,1-1-1,-1 1 0,0-1 1,0 1-1,1-1 0,-1 1 1,0-1-1,0 1 1,0 0-1,0-1 0,0 1 1,0 0-1,1 0 0,-1 0 1,0 0-1,0 0 0,0 0 1,0 0-1,0 0 0,0 0 1,0 0-1,0 0 0,0 1 1,0-1-1,1 0 1,-1 0-1,0 1 0,0-1 1,0 1-1,0-1 0,1 1 1,-1-1-1,0 1 0,1 0 1,-1-1-1,0 1 0,0 0 1,-19 30 795,10-6-775,1 0 0,0 0-1,2 1 1,-5 36 0,-5 109 408,14-120-396,-2 0 0,-2 0-1,-18 65 1,22-113-107,4-16 0,8-24 0,21-47 0,-17 41 0,3 0 0,2 1 0,36-63 0,-53 103 0,0 0 0,0 0 0,0 0 0,1 1 0,-1-1 0,1 0 0,-1 1 0,1-1 0,0 1 0,-1-1 0,1 1 0,0 0 0,0 0 0,0 0 0,0 0 0,0 0 0,0 0 0,0 0 0,1 1 0,-1-1 0,0 1 0,0 0 0,4-1 0,-2 2 0,-1 0 0,1 0 0,-1 0 0,0 0 0,0 0 0,0 1 0,0 0 0,0-1 0,0 1 0,0 0 0,0 0 0,-1 1 0,5 4 0,1 2 0,-1 0 0,0 1 0,0-1 0,-1 1 0,-1 0 0,1 1 0,-2 0 0,6 15 0,-7-11 0,-4-20 0,-3-26 0,2-10 0,1 27 0,0 0 0,1 0 0,0 1 0,4-24 0,23 37 0,10 4-693,38 4-10038,121-3 1,-165-8 1526</inkml:trace>
</inkml:ink>
</file>

<file path=ppt/ink/ink4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6.438"/>
    </inkml:context>
    <inkml:brush xml:id="br0">
      <inkml:brushProperty name="width" value="0.025" units="cm"/>
      <inkml:brushProperty name="height" value="0.025" units="cm"/>
    </inkml:brush>
  </inkml:definitions>
  <inkml:trace contextRef="#ctx0" brushRef="#br0">72 1 8456,'0'0'15433,"-9"8"-13164,4-3-1906,-32 30 1306,35-33-1461,0 0 0,0 1-1,0-1 1,0 1 0,1-1-1,-1 1 1,1-1 0,0 1-1,0 0 1,0 0 0,0 0-1,0 0 1,0 0 0,1-1-1,-1 1 1,1 6 0,1-9-177,-1 1 0,1 0 0,0 0 1,0-1-1,-1 1 0,1 0 0,0-1 0,0 1 1,0-1-1,0 1 0,0-1 0,-1 1 1,1-1-1,0 0 0,0 1 0,0-1 0,0 0 1,0 0-1,0 0 0,0 0 0,0 0 0,0 0 1,0 0-1,2 0 0,31-1 127,-30 1-98,20-4-48,0 0 0,0-1 0,-1-1 0,38-16 0,-40 13-14,-1 2 1,1 0-1,1 1 0,-1 2 0,1 0 1,23-1-1,-44 5 2,0 1 0,0-1 0,0 0 0,0 1 0,0-1 0,0 1 0,0-1 0,-1 1 0,1-1 0,0 1 0,0-1 0,-1 1 0,1 0 0,0 0 0,-1-1 0,1 1 0,0 0 0,-1 0 0,1 0 0,-1 0 0,0 0 0,1-1 0,-1 1 0,0 0 0,1 0 0,-1 0 0,0 0 0,0 0 0,0 0 0,0 0 0,0 0 0,0 0 0,0 0 0,0 0 0,-1 2 0,-5 50 0,2-30 0,4-22 0,0-1 0,1 1 0,-1 0 0,0 0 0,0 0 0,0-1 0,1 1 0,-1 0 0,0 0 0,1-1 0,-1 1 0,0 0 0,1-1 0,-1 1 0,1 0 0,0-1 0,-1 1 0,1-1 0,-1 1 0,1-1 0,0 1 0,-1-1 0,1 1 0,0-1 0,-1 0 0,2 1 0,28 4 0,31-10 0,-38-1 0,43-15 0,-50 14 0,-1 1 0,1 1 0,1 1 0,-1 0 0,1 1 0,18 0 0,-16 38 0,-15-34 0,1 1 0,0 0 0,-1-1 0,1 0 0,0 0 0,-1 0 0,1 0 0,0-1 0,0 0 0,0 0 0,5-1 0,53-8 0,8-6-4046,-55 9-3503</inkml:trace>
</inkml:ink>
</file>

<file path=ppt/ink/ink4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6.863"/>
    </inkml:context>
    <inkml:brush xml:id="br0">
      <inkml:brushProperty name="width" value="0.025" units="cm"/>
      <inkml:brushProperty name="height" value="0.025" units="cm"/>
    </inkml:brush>
  </inkml:definitions>
  <inkml:trace contextRef="#ctx0" brushRef="#br0">0 101 9097,'7'-10'6614,"-2"3"-6012,0 0-1,1 0 1,0 1 0,0-1-1,0 1 1,1 0 0,-1 1-1,1 0 1,1 0 0,-1 0-1,1 1 1,0 0 0,0 1-1,0 0 1,0 0 0,15-3-1,-17 5-340,1 1 0,-1 0 0,1 0 0,0 0 0,-1 1 0,1 0 0,-1 1 0,1-1 0,-1 1 0,0 0 0,1 1 0,-1-1 0,0 1 0,7 5 0,-10-6-170,-1 1 0,0-1 0,1 0 0,-1 1 0,0-1 0,0 1 0,-1 0 0,1-1 0,-1 1 0,1 0 0,-1 0 0,0 0 0,0 0 0,0 1 0,0-1 0,0 0 0,-1 0 0,0 0 0,0 1 0,0-1 1,0 0-1,0 0 0,0 1 0,-1-1 0,1 0 0,-1 0 0,0 0 0,0 0 0,-1 0 0,1 0 0,-3 5 0,-3 3-91,0-1 0,0 1 0,-1-1 0,0-1 0,-1 1 0,0-1 0,-13 10 0,13-13 0,1 1 0,0 0 0,0 1 0,1-1 0,0 2 0,0-1 0,1 1 0,0 0 0,1 0 0,-8 19 0,12-27-15,1 0 1,-1 0-1,1 0 1,0 0-1,0 1 0,-1-1 1,1 0-1,0 0 0,0 0 1,0 1-1,1-1 1,-1 0-1,0 0 0,0 0 1,0 1-1,1-1 0,-1 0 1,1 0-1,-1 0 1,1 0-1,-1 0 0,1 0 1,0 0-1,0 0 0,-1 0 1,1 0-1,0 0 1,0 0-1,0-1 0,0 1 1,0 0-1,0-1 1,0 1-1,0 0 0,0-1 1,0 1-1,0-1 0,1 0 1,0 1-1,6 1-426,1-1 0,-1 0-1,0 0 1,15-2 0,-12 1-382,47-3-5391,10-12-4329</inkml:trace>
</inkml:ink>
</file>

<file path=ppt/ink/ink4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7.193"/>
    </inkml:context>
    <inkml:brush xml:id="br0">
      <inkml:brushProperty name="width" value="0.025" units="cm"/>
      <inkml:brushProperty name="height" value="0.025" units="cm"/>
    </inkml:brush>
  </inkml:definitions>
  <inkml:trace contextRef="#ctx0" brushRef="#br0">191 14 19667,'-12'1'2365,"2"1"-1916,0 0 0,0 0 0,0 1 0,0 0 1,0 1-1,1 0 0,-1 1 0,-9 5 1,13-6-237,0 1 0,0-1 1,0 1-1,0 0 1,1 0-1,0 1 0,0 0 1,0-1-1,1 2 1,0-1-1,0 0 0,0 1 1,1 0-1,-3 8 1,5-12-183,0 0 0,0 0 0,0 0-1,1 1 1,-1-1 0,1 0 0,0 0 0,-1 0 0,2 1 0,-1-1 0,0 0 0,1 0 0,-1 0 0,1 1 0,0-1 0,0 0 0,0 0 0,0 0 0,1 0 0,-1-1 0,1 1-1,0 0 1,0 0 0,0-1 0,0 0 0,0 1 0,1-1 0,-1 0 0,1 0 0,-1 0 0,1 0 0,0 0 0,0-1 0,-1 1 0,1-1 0,0 0 0,0 0 0,1 0 0,-1 0-1,6 0 1,0 1 9,1 0 0,0-1 0,0 0 0,0-1 0,-1 0 0,1-1 0,0 0 0,0 0 0,0-1 0,-1 0 0,1-1 0,15-6 0,-18 5 19,-1 1-1,0-2 1,0 1-1,0-1 1,0 1-1,-1-2 1,1 1-1,-1-1 1,-1 1-1,1-1 1,-1 0-1,0-1 1,-1 1-1,1-1 1,-1 0-1,0 0 1,2-8 0,-4 10-54,-1 1 0,1 0 0,0 0 1,-1-1-1,0 1 0,0 0 0,0 0 1,-1-1-1,1 1 0,-1 0 1,0 0-1,0 0 0,-1 0 0,1 0 1,-1 0-1,0 0 0,0 0 1,0 1-1,0-1 0,-1 1 0,0-1 1,1 1-1,-1 0 0,0 0 1,-1 0-1,1 0 0,0 1 0,-1 0 1,0-1-1,1 1 0,-6-2 1,8 4-111,0-1 0,0 0 0,0 1 0,0-1 1,0 0-1,0 1 0,0-1 0,0 1 0,0 0 1,0-1-1,0 1 0,0 0 0,-1 0 0,1 0 1,0 0-1,0 0 0,0 0 0,-1 0 0,1 0 1,0 0-1,0 0 0,0 1 0,0-1 0,0 1 1,0-1-1,-1 0 0,1 1 0,0 0 0,0-1 1,0 1-1,1 0 0,-1-1 0,0 1 0,0 0 1,0 0-1,-1 1 0,2 0-167,0-1 0,-1 1-1,1 0 1,0-1 0,0 1 0,0 0 0,0-1 0,0 1-1,1 0 1,-1-1 0,0 1 0,1-1 0,-1 1-1,1 0 1,-1-1 0,1 1 0,0-1 0,0 0-1,0 1 1,0-1 0,0 0 0,0 1 0,0-1-1,0 0 1,0 0 0,3 2 0,24 14-4522,9-4-1959</inkml:trace>
</inkml:ink>
</file>

<file path=ppt/ink/ink4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7.538"/>
    </inkml:context>
    <inkml:brush xml:id="br0">
      <inkml:brushProperty name="width" value="0.025" units="cm"/>
      <inkml:brushProperty name="height" value="0.025" units="cm"/>
    </inkml:brush>
  </inkml:definitions>
  <inkml:trace contextRef="#ctx0" brushRef="#br0">147 84 10218,'0'0'3987,"5"-8"33,15-26-678,-20 33-3242,0 1 0,0-1 0,0 0 1,0 1-1,0-1 0,0 1 0,0-1 0,0 1 0,0-1 0,0 1 1,0-1-1,0 1 0,0-1 0,0 1 0,0-1 0,0 1 0,-1-1 0,1 1 1,0-1-1,0 1 0,-1-1 0,1 1 0,0 0 0,-1-1 0,1 1 0,-1-1 1,1 1-1,0 0 0,-1-1 0,1 1 0,-1 0 0,1 0 0,-1-1 0,1 1 1,-1 0-1,1 0 0,-1 0 0,1-1 0,-1 1 0,1 0 0,-1 0 1,1 0-1,-1 0 0,1 0 0,-1 0 0,1 0 0,-1 0 0,1 0 0,-1 1 1,1-1-1,-2 0 0,-27 3 1462,22-1-1459,0 1-1,0 0 1,0 0-1,0 0 1,0 1-1,1 0 0,0 1 1,0-1-1,0 1 1,0 0-1,1 1 1,0-1-1,0 1 1,-4 6-1,5-8-41,1 1 0,0-1 0,1 0 0,-1 1 0,1-1 0,0 1 0,0 0 0,0 0 0,0-1-1,1 1 1,0 1 0,0-1 0,0 0 0,1 0 0,0 0 0,0 0 0,0 0 0,0 1 0,1-1 0,0 0 0,3 8 0,-2-10-47,0 0 0,0 0 0,1-1 0,-1 1 0,1 0 1,0-1-1,0 0 0,0 1 0,0-1 0,0-1 0,0 1 1,1 0-1,-1-1 0,1 1 0,-1-1 0,1 0 0,0 0 1,-1-1-1,1 1 0,0-1 0,3 0 0,7 1 9,-1 0 0,0-1 0,1-1 1,21-4-1,-17 1-80,-1-1 0,0-1 1,0-1-1,-1 0 1,0-2-1,-1 1 0,1-2 1,-1 0-1,-1-1 1,0 0-1,-1-1 1,0 0-1,-1-1 0,13-18 1,-24 29 69,1 0 0,-1 0 1,1-1-1,-1 1 0,0-1 0,0 1 1,0-1-1,0 0 0,-1 1 1,1-1-1,-1 0 0,1 1 0,-1-1 1,0 0-1,0 0 0,0 1 1,0-1-1,-1 0 0,1 0 0,-1 1 1,0-1-1,-1-3 0,0 4 12,1-1-1,-1 1 1,0 0-1,0 0 1,0 0-1,0 1 0,-1-1 1,1 0-1,0 1 1,-1-1-1,1 1 1,-1 0-1,0 0 1,1 0-1,-1 0 1,0 0-1,0 1 0,1-1 1,-1 1-1,0 0 1,-3 0-1,-5 0-6,0 0 0,0 1 0,0 0 1,1 1-1,-1 0 0,0 1 0,1 0 0,0 1 0,0 0 0,-12 7 0,16-9 21,1 1-1,0 0 1,0 0-1,1 0 1,-1 1 0,1 0-1,-1 0 1,1 0-1,0 0 1,1 1-1,-1-1 1,1 1 0,0 0-1,0 0 1,0 0-1,1 1 1,0-1-1,0 0 1,0 1 0,-1 10-1,3-14-60,0-1-1,0 1 0,0 0 1,0 0-1,1-1 1,-1 1-1,0 0 1,1-1-1,0 1 0,-1 0 1,1-1-1,0 1 1,0-1-1,0 1 0,0-1 1,0 0-1,0 1 1,0-1-1,1 0 0,-1 0 1,0 0-1,1 0 1,-1 0-1,1 0 0,-1 0 1,1 0-1,-1 0 1,1-1-1,0 1 0,-1-1 1,1 1-1,2-1 1,7 3-803,0-1 1,1-1-1,19 1 1,-27-2 452,16 0-2708,-1 0 0,1-1 0,31-7-1,8-9-8535</inkml:trace>
</inkml:ink>
</file>

<file path=ppt/ink/ink4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8.007"/>
    </inkml:context>
    <inkml:brush xml:id="br0">
      <inkml:brushProperty name="width" value="0.025" units="cm"/>
      <inkml:brushProperty name="height" value="0.025" units="cm"/>
    </inkml:brush>
  </inkml:definitions>
  <inkml:trace contextRef="#ctx0" brushRef="#br0">143 37 12107,'0'0'8264,"-11"-7"-5253,3 3-2459,-1-1 0,-1 1-1,1 0 1,0 1 0,-1 0-1,-10-1 1,18 3-502,0 1 1,0 0-1,0-1 0,0 1 1,0 0-1,1 0 0,-1 0 1,0 0-1,0 1 0,0-1 1,0 0-1,0 1 0,0-1 1,1 1-1,-1 0 0,0 0 1,0 0-1,1 0 0,-1 0 1,0 0-1,1 0 0,-1 0 1,1 0-1,0 1 0,-1-1 1,1 1-1,0-1 0,0 1 1,0-1-1,0 1 0,0 0 1,0-1-1,0 1 0,1 0 1,-1 0-1,1 0 0,-1 0 1,1-1-1,0 1 0,0 0 1,0 0-1,0 0 0,0 0 1,0 0-1,0 0 0,0 0 1,2 2-1,-2 0-49,1 0-1,0 0 1,0 0 0,1 0-1,-1 0 1,1 0-1,0 0 1,0-1 0,0 1-1,1-1 1,-1 0 0,1 1-1,0-1 1,5 4 0,54 41-442,-33-27 274,4 3 155,48 41 11,-76-61 11,-1 0 1,1 1-1,-1 0 1,0 0-1,-1 0 1,1 0-1,-1 1 1,0-1-1,0 1 0,-1 0 1,1 0-1,1 11 1,-3-15 44,-1-1 0,0 1 0,-1 0 0,1 0 0,0 0 0,0 0 1,-1 0-1,1-1 0,-1 1 0,0 0 0,1 0 0,-1-1 0,0 1 0,0 0 0,0-1 0,0 1 0,0-1 1,-1 1-1,1-1 0,0 0 0,-1 0 0,1 1 0,-1-1 0,1 0 0,-1 0 0,1 0 0,-1-1 0,0 1 0,0 0 1,1 0-1,-1-1 0,-3 1 0,-8 2 317,1 0 0,-1-1 0,-20 1 1,24-3-247,-1 1-79,-6 1-24,0-1 0,1-1 0,-1 0 1,1-1-1,-18-4 0,31 5-24,0 0 0,0-1 0,-1 0 0,1 1 1,0-1-1,0 0 0,0 0 0,0 0 0,0 0 0,0-1 0,0 1 0,0-1 1,0 1-1,0-1 0,1 1 0,-1-1 0,1 0 0,-1 0 0,1 0 0,0 0 0,0 0 1,0 0-1,0 0 0,0 0 0,0-1 0,0 1 0,1 0 0,-1 0 0,1-1 1,0 1-1,-1 0 0,1-1 0,0 1 0,1 0 0,-1-1 0,0 1 0,1 0 0,-1-1 1,1 1-1,0 0 0,1-4 0,0 1 1,0 0 0,1 1 0,-1-1 0,1 1 0,0 0 0,0 0 0,0 0 0,1 0 0,-1 0 0,1 1 0,0 0 0,0-1 0,0 2 0,1-1 0,-1 0 0,1 1 0,-1 0 0,9-3 0,12-4 0,0 2 0,40-7 0,-17 5 0,-32 5 0,0-1 0,0-1 0,-1 0 0,0-1 0,0 0 0,14-11 0,-25 16 0,-1 0 0,0 0 0,0 0 0,0 0 0,0-1 0,0 0 0,-1 1 0,1-1 0,-1 0 0,0 0 0,1-1 0,-2 1 0,1 0 0,0-1 0,0 1 0,-1-1 0,0 1 0,0-1 0,0 0 0,0 1 0,-1-1 0,1 0 0,-1 0 0,0 0 0,0 0 0,0 1 0,-1-1 0,1 0 0,-1 0 0,0 1 0,0-1 0,-3-5 0,2 5 5,-1 0 1,1 1-1,-1-1 0,0 1 0,0 0 1,-1-1-1,1 2 0,0-1 0,-1 0 1,0 1-1,0-1 0,0 1 1,0 0-1,0 1 0,0-1 0,0 1 1,-1-1-1,1 1 0,-5 0 0,-3-1-92,-1 0-1,1 1 0,-1 0 0,0 1 0,-20 2 0,31-1-271,-1-1 0,1 0-1,0 1 1,0-1 0,0 1 0,0 0-1,0 0 1,0 0 0,1 0 0,-1 0-1,0 0 1,0 0 0,1 0-1,-1 1 1,1-1 0,-1 1 0,1-1-1,-1 1 1,-1 3 0,-2 11-6576</inkml:trace>
</inkml:ink>
</file>

<file path=ppt/ink/ink4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8.364"/>
    </inkml:context>
    <inkml:brush xml:id="br0">
      <inkml:brushProperty name="width" value="0.025" units="cm"/>
      <inkml:brushProperty name="height" value="0.025" units="cm"/>
    </inkml:brush>
  </inkml:definitions>
  <inkml:trace contextRef="#ctx0" brushRef="#br0">1 86 17104,'0'0'15663,"61"-43"-15663,-33 33 0,4 2 0,8 3 0,1 4 0,2-3 0,4 0-5541,1-7-6375</inkml:trace>
</inkml:ink>
</file>

<file path=ppt/ink/ink4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8.707"/>
    </inkml:context>
    <inkml:brush xml:id="br0">
      <inkml:brushProperty name="width" value="0.025" units="cm"/>
      <inkml:brushProperty name="height" value="0.025" units="cm"/>
    </inkml:brush>
  </inkml:definitions>
  <inkml:trace contextRef="#ctx0" brushRef="#br0">1 65 13421,'0'0'7537,"11"-10"-4467,-7 7-2813,3-2 47,-1 0 0,1 0-1,-1 0 1,2 1 0,-1 0 0,0 0 0,1 1 0,-1 0 0,1 0-1,0 1 1,0 0 0,0 0 0,8 0 0,36-1 910,52 5-1,-87-1-1137,-1 1 0,0 0-1,0 2 1,0 0-1,0 0 1,-1 2 0,21 9-1,-33-14-77,-1 0-1,1 0 0,-1 1 1,0-1-1,1 0 0,-1 1 1,0 0-1,0 0 0,0-1 1,0 1-1,0 0 0,0 0 0,-1 1 1,1-1-1,-1 0 0,1 1 1,-1-1-1,0 1 0,0-1 1,0 1-1,0-1 0,0 1 1,-1 0-1,1-1 0,-1 1 1,0 0-1,0 0 0,0-1 1,0 1-1,0 0 0,-1-1 1,1 1-1,-1 0 0,0-1 1,1 1-1,-1 0 0,0-1 1,-1 1-1,1-1 0,0 0 1,-1 1-1,1-1 0,-1 0 1,0 0-1,-3 4 0,-12 10 42,-37 26-1,31-24-36,-37 34 0,56-48-70,0 1 0,0-1 0,0 1 0,0 0 0,1 1 0,0-1 1,0 0-1,0 1 0,1 0 0,-1 0 0,1-1 0,1 1 0,-2 10 0,3-15 36,0 1 0,0-1 0,0 1 0,0 0 0,0-1 0,0 1 0,1-1 0,-1 1 0,1-1 0,-1 0 0,1 1 0,0-1 0,0 1 0,-1-1 0,1 0 0,0 1 0,0-1 0,0 0 0,0 0 0,1 0 0,-1 0 0,0 0 0,0 0 0,1 0 0,-1 0 0,0-1 0,1 1 0,-1 0 0,1-1 0,-1 1 0,1-1 0,1 1 0,7 1-742,0 0 0,0-1 1,20 1-1,-23-2 153,48 0-4061,9-5-2509</inkml:trace>
</inkml:ink>
</file>

<file path=ppt/ink/ink4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9.052"/>
    </inkml:context>
    <inkml:brush xml:id="br0">
      <inkml:brushProperty name="width" value="0.025" units="cm"/>
      <inkml:brushProperty name="height" value="0.025" units="cm"/>
    </inkml:brush>
  </inkml:definitions>
  <inkml:trace contextRef="#ctx0" brushRef="#br0">306 1 20275,'-21'0'922,"0"1"-1,1 1 1,-1 1-1,1 1 1,-35 11 0,45-12-519,-1 1 1,1 1 0,1 0 0,-1 0-1,1 1 1,0 0 0,0 0 0,1 1-1,-1 0 1,2 1 0,-1 0 0,-10 14-1,16-19-376,0 0 0,-1 0-1,1 0 1,1 1 0,-1-1-1,0 1 1,1-1 0,0 1-1,0-1 1,0 1 0,0 0-1,0 0 1,1-1 0,0 1 0,0 0-1,0 0 1,0 0 0,0-1-1,2 6 1,-1-6 8,1 1 0,0-1 0,0 0 0,0 1 0,0-1 0,0 0 0,1 0 0,-1-1 0,1 1 0,0 0 0,0-1 0,0 0-1,0 1 1,0-1 0,7 3 0,5 1 43,1 0 0,0-1-1,0 0 1,0-1-1,1-1 1,-1-1-1,23 1 1,-15-2-78,1-1 0,-1-1 0,0-2 0,1 0 0,37-11 0,-54 12 0,0-1 0,0-1 0,0 1 0,-1-1 0,0 0 0,1-1 0,-2 0 0,13-10 0,-16 11 0,1 0 0,-1 0 0,0 0 0,0 0 0,0-1 0,-1 1 0,1-1 0,-1 0 0,0 0 0,-1 0 0,1 0 0,-1 0 0,0 0 0,0 0 0,0-8 0,-1 9-100,0 1-1,-1-1 1,1 0-1,-1 0 1,1 1-1,-1-1 1,-1 0-1,1 1 1,0-1-1,-1 1 1,0-1 0,1 1-1,-2 0 1,1-1-1,0 1 1,0 1-1,-1-1 1,0 0-1,0 0 1,1 1 0,-1 0-1,-1-1 1,1 1-1,0 0 1,-7-2-1,-7-4-1801,0 1-1,-1 1 0,-36-7 0,35 9-200,-4-1-13437</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8.491"/>
    </inkml:context>
    <inkml:brush xml:id="br0">
      <inkml:brushProperty name="width" value="0.025" units="cm"/>
      <inkml:brushProperty name="height" value="0.025" units="cm"/>
    </inkml:brush>
  </inkml:definitions>
  <inkml:trace contextRef="#ctx0" brushRef="#br0">1 0 18481,'0'0'5670,"36"81"-4581,-21-40 96,1 3-288,-2 0-481,1-6-352,-1-4-32,1-9-768,1-4-1058,-8-11-1089,-4-5-1345</inkml:trace>
</inkml:ink>
</file>

<file path=ppt/ink/ink4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9.489"/>
    </inkml:context>
    <inkml:brush xml:id="br0">
      <inkml:brushProperty name="width" value="0.025" units="cm"/>
      <inkml:brushProperty name="height" value="0.025" units="cm"/>
    </inkml:brush>
  </inkml:definitions>
  <inkml:trace contextRef="#ctx0" brushRef="#br0">0 64 16752,'0'0'3331,"4"-10"-267,-3 7-2779,0 0 1,0-1-1,0 1 0,1 0 0,0 0 0,-1 1 0,1-1 1,0 0-1,0 1 0,1-1 0,-1 1 0,4-4 1,-2 4-2,0 0 1,1 0-1,-1 1 1,0-1-1,1 1 1,0 0-1,-1 0 1,1 0-1,-1 1 1,1 0-1,8 0 1,3 0-21,0 2 0,0 0 0,0 0 1,0 2-1,25 8 0,-31-8-173,0-1 1,-1 2-1,1-1 0,-1 2 1,0-1-1,-1 1 0,1 0 0,-1 1 1,13 13-1,-19-17-91,1 0 0,-1 0 0,0 1 0,0-1 0,-1 1 0,1-1 0,-1 1 0,1-1 0,-1 1 0,0 0 0,0-1 0,-1 1 0,1 0 0,-1 0 0,0 0 0,0 0 0,0-1 0,-1 1 0,1 0 0,-1 0 0,0 0 0,0-1 0,0 1 0,0 0 0,-1-1 0,1 1 0,-1-1 0,0 0 0,0 1 0,-4 3 0,-7 9 0,-1 1 0,-1-2 0,0 0 0,-24 17 0,12-8 0,25-23 0,-9 9 0,1 0 0,0 0 0,-9 14 0,18-23 0,-1 1 0,1 1 0,0-1 0,0 0 0,0 0 0,0 0 0,0 1 0,0-1 0,0 0 0,1 1 0,-1 4 0,1-6 0,0 0 0,1 0 0,-1 0 0,0 0 0,0 0 0,1 0 0,-1 0 0,1 0 0,-1-1 0,1 1 0,-1 0 0,1 0 0,0 0 0,-1 0 0,1-1 0,0 1 0,0 0 0,-1-1 0,1 1 0,0 0 0,0-1 0,0 1 0,0-1 0,0 0 0,0 1 0,0-1 0,0 0 0,1 1 0,15 2-602,-1 0-1,0-1 1,1-1-1,-1-1 1,1 0-1,-1-1 1,1-1-1,-1 0 1,0-1-1,1-1 1,-2-1-1,1 0 1,27-13-1,13-13-6208</inkml:trace>
</inkml:ink>
</file>

<file path=ppt/ink/ink4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29.924"/>
    </inkml:context>
    <inkml:brush xml:id="br0">
      <inkml:brushProperty name="width" value="0.025" units="cm"/>
      <inkml:brushProperty name="height" value="0.025" units="cm"/>
    </inkml:brush>
  </inkml:definitions>
  <inkml:trace contextRef="#ctx0" brushRef="#br0">83 22 18257,'0'0'9802,"14"-4"-8633,-5 0-1072,0 1 1,1 0-1,0 1 1,-1 0 0,1 1-1,0 0 1,0 0-1,0 1 1,0 0-1,0 1 1,0 0 0,0 0-1,-1 1 1,1 1-1,0 0 1,-1 0-1,13 7 1,-17-8-80,-1 1 1,0 0-1,0 0 1,0 1-1,0-1 1,0 1-1,-1 0 1,1 0-1,-1 0 1,0 1-1,-1-1 1,4 7-1,-5-8 13,0-1-1,0 1 0,0 0 0,-1-1 0,1 1 1,-1 0-1,1 0 0,-1-1 0,0 1 0,0 0 0,0 0 1,-1 0-1,1-1 0,-1 1 0,1 0 0,-1-1 0,0 1 1,0 0-1,0-1 0,0 1 0,-1-1 0,1 0 0,-1 1 1,1-1-1,-3 3 0,-9 6 44,1-1 0,-2 0-1,1-1 1,-1 0 0,-1-1 0,1-1 0,-1 0 0,-19 5-1,-30 15 21,56-18-94,21-5 0,36-3 0,-38-1 0,2 1 0,17-1 0,55 9 0,-78-8 0,0 0 0,-1 1 0,1-1 0,0 2 0,-1-1 0,0 1 0,1 0 0,-1 0 0,0 0 0,-1 1 0,1 0 0,-1 0 0,1 1 0,4 5 0,-8-8 0,-1 0 0,1 0 0,-1 0 0,0 0 0,0 0 0,0 0 0,0 0 0,0 0 0,0 1 0,0-1 0,-1 0 0,1 1 0,-1-1 0,0 0 0,0 1 0,0-1 0,0 0 0,0 1 0,0-1 0,-1 0 0,0 4 0,-1-2 0,0 0 0,0 0 0,0 0 0,0-1 0,-1 1 0,1-1 0,-1 1 0,0-1 0,0 0 0,-6 5 0,-6 3 0,0-1 0,0-1 0,-1 0 0,-24 9 0,12-7 0,0-1 0,-1-1 0,-1-1 0,1-2 0,-1-1 0,0-2 0,-33 1 0,62-4-24,1 0 0,-1 0 0,1 0 0,-1 0 0,0 0 0,1 0 0,-1 0 0,1 0 0,-1 0 0,1 0 0,-1 0 0,0-1 0,1 1 1,-1 0-1,1 0 0,-1-1 0,1 1 0,-1 0 0,1-1 0,-1 1 0,1 0 0,-1-1 0,1 1 0,0-1 0,-1 1 0,1-1 0,0 1 0,-1-1 0,1 1 0,0-1 0,-1 0 0,4-13-3517,10-2-6212</inkml:trace>
</inkml:ink>
</file>

<file path=ppt/ink/ink4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45:30.364"/>
    </inkml:context>
    <inkml:brush xml:id="br0">
      <inkml:brushProperty name="width" value="0.025" units="cm"/>
      <inkml:brushProperty name="height" value="0.025" units="cm"/>
    </inkml:brush>
  </inkml:definitions>
  <inkml:trace contextRef="#ctx0" brushRef="#br0">396 244 10922,'-25'7'1221,"-43"10"1305,1 3-1,-122 55 1,151-51-994,37-24-1482,1 0 1,-1 1-1,1-1 0,0 0 0,-1 0 1,1 0-1,-1 1 0,1-1 0,0 0 1,-1 1-1,1-1 0,0 0 0,-1 1 1,1-1-1,0 0 0,-1 1 0,1-1 1,0 1-1,0-1 0,0 0 0,-1 1 1,1-1-1,0 1 0,0-1 0,0 1 1,0-1-1,0 1 0,0-1 0,0 1 1,0-1-1,0 1 0,0-1 0,0 1 1,0-1-1,0 0 0,0 1 0,0-1 1,1 1-1,-1-1 0,0 1 0,0-1 1,1 0-1,-1 1 0,27 5 1588,75-7-223,-2-4 1,152-28-1,-102 11-734,1562-156 1082,-715 83-1935,-646 47-4307,-239 21-3411</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8.849"/>
    </inkml:context>
    <inkml:brush xml:id="br0">
      <inkml:brushProperty name="width" value="0.025" units="cm"/>
      <inkml:brushProperty name="height" value="0.025" units="cm"/>
    </inkml:brush>
  </inkml:definitions>
  <inkml:trace contextRef="#ctx0" brushRef="#br0">1 423 15214,'0'0'8360,"53"-32"-7111,-14-3 193,8-6-161,6-9-640,2-4-449,-2 0-128,-7 5-833,-8 8-864,-15 9-994,-17 9-2594,-6 11-3267</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9.192"/>
    </inkml:context>
    <inkml:brush xml:id="br0">
      <inkml:brushProperty name="width" value="0.025" units="cm"/>
      <inkml:brushProperty name="height" value="0.025" units="cm"/>
    </inkml:brush>
  </inkml:definitions>
  <inkml:trace contextRef="#ctx0" brushRef="#br0">1 370 15471,'0'0'4612,"38"-55"-2434,1 15-640,14-6-321,1-2-481,8 0-511,-6 3-386,-7 9-1953,-10 6-2914,-11 9-5959</inkml:trace>
  <inkml:trace contextRef="#ctx0" brushRef="#br0" timeOffset="1">522 262 17072,'0'0'2098,"5"10"-155,20 28-549,-24-36-1346,0-1-1,1 0 1,-1 0 0,0 0 0,0 0 0,1 0 0,-1-1 0,0 1 0,1 0-1,-1-1 1,1 1 0,-1-1 0,1 1 0,-1-1 0,1 1 0,-1-1 0,1 0-1,0 0 1,-1 0 0,1 0 0,-1 0 0,1 0 0,-1-1 0,1 1 0,-1 0 0,1-1-1,-1 1 1,1-1 0,-1 1 0,1-1 0,-1 0 0,1 0 0,-1 0 0,2-1-1,2-2 164,1 0-1,-1-1 0,0 0 0,0 0 0,6-9 0,33-62 670,-35 59-709,0 0 0,1 1 0,13-18 0,-22 33-138,0 1-1,-1-1 1,1 0 0,0 0 0,-1 1 0,1-1-1,0 1 1,0-1 0,0 0 0,0 1 0,0 0-1,0-1 1,0 1 0,-1-1 0,1 1 0,0 0-1,0 0 1,0 0 0,0 0 0,1-1 0,-1 1-1,0 0 1,0 1 0,0-1 0,0 0 0,0 0-1,0 0 1,0 1 0,-1-1 0,1 0 0,0 1-1,0-1 1,0 1 0,0-1 0,0 1 0,0-1-1,-1 1 1,1 0 0,0 0 0,0-1 0,-1 1-1,1 0 1,0 0 0,-1 0 0,1-1 0,0 3-1,29 51 1688,-23-39-1399,-6-12-301,1 0 0,0 0 1,0 0-1,0 0 0,0 0 0,0 0 0,0-1 1,1 1-1,-1-1 0,1 0 0,0 1 0,0-1 1,-1-1-1,1 1 0,1 0 0,-1-1 0,3 2 1,-4-3-104,1 0 1,-1 0-1,0 0 1,0 0 0,0-1-1,1 1 1,-1-1 0,0 1-1,0-1 1,0 0-1,0 0 1,0 0 0,0 0-1,0 0 1,-1 0-1,1-1 1,0 1 0,-1-1-1,1 1 1,0-1-1,-1 1 1,0-1 0,1 0-1,-1 0 1,0 0 0,0 0-1,1-3 1,31-63-8908,-16 27 2338</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09.723"/>
    </inkml:context>
    <inkml:brush xml:id="br0">
      <inkml:brushProperty name="width" value="0.025" units="cm"/>
      <inkml:brushProperty name="height" value="0.025" units="cm"/>
    </inkml:brush>
  </inkml:definitions>
  <inkml:trace contextRef="#ctx0" brushRef="#br0">41 222 6983,'-4'10'10159,"-4"12"-8262,1 0 1,1 0 0,1 1 0,1-1 0,-1 32-1,5-54-1884,0 1 1,-1 0-1,1-1 0,0 1 0,0 0 0,0-1 0,0 1 0,0-1 1,0 1-1,0 0 0,0-1 0,0 1 0,0 0 0,0-1 0,1 1 0,-1 0 1,0-1-1,0 1 0,0-1 0,1 1 0,-1 0 0,0-1 0,1 1 1,-1-1-1,1 1 0,-1-1 0,1 1 0,-1-1 0,1 0 0,-1 1 0,1-1 1,-1 1-1,1-1 0,-1 0 0,1 0 0,0 1 0,-1-1 0,1 0 1,-1 0-1,1 0 0,0 0 0,-1 1 0,1-1 0,0 0 0,-1 0 1,1 0-1,0-1 0,-1 1 0,1 0 0,0 0 0,-1 0 0,2-1 0,0 0-6,0 0-1,0 0 0,1 0 1,-1-1-1,-1 1 0,1-1 1,0 1-1,0-1 0,-1 0 1,1 0-1,0 0 0,-1 0 1,2-2-1,5-16 17,0 0 0,-2 0 0,0 0 0,-1-1 0,4-41 0,-4-108 67,-6 130-40,0 21 32,-1 29 203,-2 32 474,4-24-601,1-1-1,0 0 1,2 0 0,0 0 0,0 0-1,2 0 1,0-1 0,1 1-1,1-1 1,0-1 0,1 1-1,10 13 1,-16-26-158,0-1 0,-1 0 0,1 0 0,1 0 0,-1 0 0,0 0 0,0 0 0,1 0 0,-1-1 0,1 1 0,-1-1 0,1 0 0,-1 0 0,1 0 0,0 0 0,0 0 0,0 0 0,0-1 0,-1 1 0,1-1 0,0 0 0,0 0 0,0 0 0,0-1 0,0 1 0,0 0 0,0-1 0,-1 0 0,1 0 0,0 0 0,0 0 0,-1 0 0,1 0 0,-1-1 0,1 1 0,-1-1 0,0 0 0,5-3 0,0-2 0,0-1 0,0 1 0,0-1 0,-1 0 0,-1 0 0,1-1 0,-1 0 0,0 0 0,-1 0 0,3-10 0,-3 8 0,-1 0 0,0 0 0,-1 0 0,0 0 0,-1-1 0,0 1 0,-1 0 0,0-1 0,-3-12 0,3 23 0,0 0 0,0 0 0,0 1 0,0-1 0,-1 0 0,1 1 0,0-1 0,0 0 0,-1 1 0,1-1 0,-1 0 0,1 1 0,-1-1 0,1 0 0,-1 1 0,1-1 0,-1 1 0,1-1 0,-1 1 0,1 0 0,-1-1 0,0 1 0,1-1 0,-1 1 0,0 0 0,1 0 0,-1-1 0,0 1 0,0 0 0,1 0 0,-1 0 0,0 0 0,0 0 0,1 0 0,-1 0 0,0 0 0,0 0 0,1 0 0,-1 0 0,0 0 0,0 1 0,1-1 0,-1 0 0,0 1 0,1-1 0,-1 0 0,0 1 0,1-1 0,-1 1 0,1-1 0,-1 1 0,1-1 0,-1 1 0,1-1 0,-1 1 0,1-1 0,-1 1 0,1 0 0,0-1 0,-1 1 0,1 0 0,0 0 0,0-1 0,-1 1 0,1 0 0,0-1 0,0 1 0,0 0 0,0 1 0,-3 12 0,1 0 0,1 0 0,0 0 0,1 0 0,0 0 0,5 26 0,-5-37 0,1 0 0,0 0 0,-1 0 0,1 0 0,1 0 0,-1-1 0,0 1 0,1 0 0,-1-1 0,1 1 0,0-1 0,0 0 0,0 1 0,0-1 0,0 0 0,3 2 0,-2-3 0,-1 0 0,1 0 0,0 0 0,-1-1 0,1 1 0,0-1 0,0 0 0,-1 0 0,1 0 0,0 0 0,-1 0 0,1 0 0,0-1 0,0 1 0,-1-1 0,1 0 0,-1 0 0,1 0 0,-1 0 0,1 0 0,3-3 0,1 0-360,0 0 1,-1 0-1,1-1 0,-1 0 0,7-8 1,1-2-2308,0-2 0,14-21 0,-5 1-6008</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0.096"/>
    </inkml:context>
    <inkml:brush xml:id="br0">
      <inkml:brushProperty name="width" value="0.025" units="cm"/>
      <inkml:brushProperty name="height" value="0.025" units="cm"/>
    </inkml:brush>
  </inkml:definitions>
  <inkml:trace contextRef="#ctx0" brushRef="#br0">119 0 16720,'0'0'8200,"0"70"-5222,-5-29-1120,-2 6-288,1-1-545,1-3-609,0-4-416,3-10 0,0-9-352,-1-9-1634,-3-10-1570,2-1-1600,-2-15-2820,-3-11-5765</inkml:trace>
  <inkml:trace contextRef="#ctx0" brushRef="#br0" timeOffset="1">1 102 14510,'0'0'16591,"72"-21"-15790,-39 21-545,1 0-159,1 0-386,-1 0-1633,1 0-3939,-6-5-7143</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0.860"/>
    </inkml:context>
    <inkml:brush xml:id="br0">
      <inkml:brushProperty name="width" value="0.025" units="cm"/>
      <inkml:brushProperty name="height" value="0.025" units="cm"/>
    </inkml:brush>
  </inkml:definitions>
  <inkml:trace contextRef="#ctx0" brushRef="#br0">115 67 15182,'-2'-8'3785,"2"8"-3782,-18-41 4134,17 40-3995,0 0-1,1 0 1,-1 0-1,0-1 0,0 1 1,0 0-1,0 0 1,0 1-1,0-1 1,0 0-1,0 0 1,0 0-1,0 1 1,0-1-1,0 0 1,-1 1-1,1-1 1,0 1-1,0 0 0,-1-1 1,1 1-1,0 0 1,-1 0-1,1 0 1,0 0-1,-1 0 1,1 0-1,0 0 1,-1 0-1,1 1 1,0-1-1,-1 0 1,1 1-1,0-1 1,0 1-1,-1-1 0,1 1 1,0 0-1,0 0 1,-2 1-1,0 1-61,-1 1-1,1 0 1,0 1-1,0-1 0,0 1 1,0-1-1,1 1 0,0 0 1,0 0-1,0 0 1,0 0-1,1 0 0,0 0 1,-1 8-1,-5 81-64,7-86 18,-1 11-24,0 22 144,6 72 1,-4-102-113,0 0 1,2 0 0,-1 0 0,1-1-1,1 1 1,0-1 0,0 0 0,1 0-1,0 0 1,1-1 0,12 16 0,-17-24-29,0 1 1,0 0 0,1-1-1,-1 0 1,0 1 0,1-1 0,-1 0-1,1 1 1,0-1 0,-1 0-1,1 0 1,0 0 0,0-1-1,-1 1 1,1 0 0,0-1 0,0 1-1,0-1 1,0 1 0,0-1-1,0 0 1,0 0 0,0 0 0,0 0-1,0 0 1,0 0 0,0-1-1,0 1 1,-1-1 0,1 1-1,0-1 1,0 0 0,0 0 0,0 0-1,-1 0 1,1 0 0,-1 0-1,1 0 1,0 0 0,2-4 0,0 0 75,1-1 1,-1 1-1,0-1 1,0 0 0,0-1-1,-1 1 1,0-1 0,-1 1-1,1-1 1,1-7 0,-2 5-69,-1-1-1,0 1 1,0-1 0,-1 1 0,0-1 0,0 1-1,-1-1 1,-1 1 0,-2-10 0,4 16-20,-1 0 1,0 1-1,0-1 0,0 1 0,0-1 1,0 1-1,0-1 0,-1 1 1,1 0-1,-1 0 0,0 0 1,0 0-1,1 0 0,-1 0 0,0 0 1,-1 0-1,1 1 0,0-1 1,0 1-1,-1 0 0,1 0 1,-1 0-1,1 0 0,-1 0 0,1 0 1,-1 0-1,0 1 0,1 0 1,-1-1-1,0 1 0,0 0 1,1 0-1,-1 0 0,0 1 0,1-1 1,-4 2-1,4-1-1,0 0 0,0 0 0,1 0 0,-1 1 0,0-1 0,1 1 0,-1-1 0,1 1 0,-1 0 0,1-1 0,0 1 0,0 0 0,0 0 0,0 0 0,0 0 0,0 0 0,1 0 0,-1 0 0,0 0 0,1 0 0,0 0 0,-1 1 0,1-1 0,0 0 0,1 3 0,-2-4 0,1 1 0,0 0 0,0-1 0,0 1 0,0 0 0,0-1 0,0 1 0,0 0 0,0-1 0,1 1 0,-1 0 0,1-1 0,-1 1 0,1-1 0,0 1 0,0-1 0,-1 1 0,1-1 0,0 0 0,0 1 0,0-1 0,1 0 0,-1 0 0,0 0 0,0 0 0,1 0 0,-1 0 0,0 0 0,1 0 0,-1 0 0,1 0 0,-1-1 0,1 1 0,2 0 0,0-2 0,0 1 0,0-1 0,0 0 0,0 0 0,0 0 0,0-1 0,0 1 0,0-1 0,0 0 0,-1 0 0,1 0 0,-1-1 0,0 1 0,1-1 0,-1 0 0,0 0 0,-1 0 0,6-6 0,5-9 0,0 0 0,12-25 0,-17 29 0,-1 1-3,10-12-36,-9 29 2,0 16-12,-3 1-179,14 46-2046,0-28-3013,-10-31 360,1-7-2440</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1.205"/>
    </inkml:context>
    <inkml:brush xml:id="br0">
      <inkml:brushProperty name="width" value="0.025" units="cm"/>
      <inkml:brushProperty name="height" value="0.025" units="cm"/>
    </inkml:brush>
  </inkml:definitions>
  <inkml:trace contextRef="#ctx0" brushRef="#br0">0 0 19667,'0'0'3267,"1"72"-1602,11-27-896,2 3 96,1 3-257,1-4-255,-1-4-161,3-11-96,-1-9-96,-1-10-929,-5-12-1793,-2-1-1314,-4-14-1538</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6.275"/>
    </inkml:context>
    <inkml:brush xml:id="br0">
      <inkml:brushProperty name="width" value="0.025" units="cm"/>
      <inkml:brushProperty name="height" value="0.025" units="cm"/>
    </inkml:brush>
  </inkml:definitions>
  <inkml:trace contextRef="#ctx0" brushRef="#br0">0 38 13869,'0'0'14542,"72"-27"-14510,-30 22-641,9 1-1729,2 3-897,0 0-2050,-2 1-7239</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1.546"/>
    </inkml:context>
    <inkml:brush xml:id="br0">
      <inkml:brushProperty name="width" value="0.025" units="cm"/>
      <inkml:brushProperty name="height" value="0.025" units="cm"/>
    </inkml:brush>
  </inkml:definitions>
  <inkml:trace contextRef="#ctx0" brushRef="#br0">5 222 9737,'0'0'4004,"-2"-11"-2418,0-36 960,2 40-1821,1 1 0,0-1-1,0 1 1,0-1-1,1 1 1,0 0 0,1-1-1,-1 1 1,1 0-1,0 0 1,1 1-1,-1-1 1,1 1 0,0-1-1,0 1 1,1 1-1,0-1 1,8-6 0,-1 4-658,1 0 1,-1 1-1,1 1 0,1 0 1,-1 1-1,0 1 1,1 0-1,0 0 1,0 2-1,16-1 1,-29 3-62,0 0 0,0-1 1,-1 1-1,1 0 0,0 0 1,-1 0-1,1 0 0,-1 0 1,1 0-1,-1 0 1,1 0-1,-1 0 0,0 0 1,1 0-1,-1 1 0,0-1 1,0 0-1,0 0 0,0 0 1,0 0-1,0 0 0,0 1 1,0-1-1,0 0 0,-1 0 1,1 0-1,0 0 0,-2 2 1,-7 38 193,-8 7-200,14-36 0,0-1 0,-1 0 0,0 0 0,0-1 0,-1 1 0,-1-1 0,0 0 0,0 0 0,-1-1 0,-9 11 0,-4-10-87,19-10 75,1 0 0,0 0 0,-1 0 0,1-1 0,0 1 0,-1 0 0,1 0 0,-1 0 1,1 0-1,0 0 0,-1-1 0,1 1 0,0 0 0,-1 0 0,1 0 0,0-1 0,0 1 0,-1 0 0,1-1 0,0 1 0,0 0 0,-1 0 0,1-1 0,0 1 0,0-1 0,0 1 0,-1 0 0,1-1 0,0 1 0,0-1 0,0-1-95,0 1-1,0-1 0,0 0 1,0 1-1,0-1 1,1 0-1,-1 1 0,0-1 1,1 0-1,0 1 1,-1-1-1,1 1 1,0-1-1,0 1 0,0-1 1,0 1-1,0 0 1,0-1-1,0 1 0,2-2 1,17-14-4842,3 1-2279</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2.061"/>
    </inkml:context>
    <inkml:brush xml:id="br0">
      <inkml:brushProperty name="width" value="0.025" units="cm"/>
      <inkml:brushProperty name="height" value="0.025" units="cm"/>
    </inkml:brush>
  </inkml:definitions>
  <inkml:trace contextRef="#ctx0" brushRef="#br0">0 0 9001,'0'0'17136,"10"75"-16336,-1-29 161,2 4-576,0-2-257,3-3-96,-2-8 0,2-11-384,1-11-1026,-1-10-1152,-3-5-1410,-6-11-1985</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2.403"/>
    </inkml:context>
    <inkml:brush xml:id="br0">
      <inkml:brushProperty name="width" value="0.025" units="cm"/>
      <inkml:brushProperty name="height" value="0.025" units="cm"/>
    </inkml:brush>
  </inkml:definitions>
  <inkml:trace contextRef="#ctx0" brushRef="#br0">1 275 6758,'0'0'7015,"0"-8"-4025,0-7-1958,0 1 0,1-1 0,1 1 0,0 0 0,1 0 0,1 0 0,0 0 0,9-19 0,-10 25-645,1-1 0,0 1-1,1 1 1,0-1 0,0 1-1,1 0 1,0 0 0,0 0 0,0 1-1,1 0 1,0 0 0,0 1-1,1-1 1,-1 2 0,16-8 0,-21 11-362,1 0 1,-1 0 0,1 0 0,-1 0 0,1 1 0,0-1 0,0 1 0,-1 0 0,1 0-1,0 0 1,-1 0 0,1 0 0,0 0 0,2 1 0,-3 0-21,-1 0 0,0 0 0,0-1 0,0 1 0,0 0 0,1 0 0,-1 0 0,-1 0 0,1 0 0,0 0 0,0 0 0,0 1 0,-1-1 0,1 0 0,0 0 0,-1 1 0,1-1 0,-1 0 0,1 1 0,-1-1 0,0 1 0,0-1 0,0 0 0,0 1 0,0-1 0,0 1 0,0 1 0,0 9-5,-1 1 0,-1-1 0,0 1 0,0-1 0,-2 0 0,1 0 0,-1 0 0,-1 0 0,0-1 0,-1 0 0,0 0 0,-1 0 0,0-1 0,0 0 0,-1 0 0,-18 17 0,19-24-1994,6-11-4081,1 6 4684,1-18-10513</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3.355"/>
    </inkml:context>
    <inkml:brush xml:id="br0">
      <inkml:brushProperty name="width" value="0.025" units="cm"/>
      <inkml:brushProperty name="height" value="0.025" units="cm"/>
    </inkml:brush>
  </inkml:definitions>
  <inkml:trace contextRef="#ctx0" brushRef="#br0">1 259 14510,'0'0'13463,"8"11"-11450,0 3-1616,0 0 0,-1 0 1,0 1-1,-1 0 0,-1 1 1,6 27-1,-7-21-397,-3-12 0,0 0 0,1 0 0,0 0 0,1 0 0,6 12 0,-6-22 0,0-9 0,0-12 0,-2-7 0,-2-1 0,-1 1 0,-2 0 0,0-1 0,-2 1 0,-1 1 0,-1-1 0,-1 2 0,-18-36 0,44 112 0,-11-40 0,0 0 0,1-1 0,0 0 0,0 0 0,1 0 0,12 10 0,-18-17 0,0 0 0,1 0 0,-1 0 0,1-1 0,-1 1 0,1-1 0,-1 0 0,1 1 0,0-1 0,0-1 0,0 1 0,-1 0 0,1-1 0,0 1 0,0-1 0,0 0 0,0 0 0,0 0 0,0 0 0,0-1 0,0 1 0,0-1 0,0 0 0,-1 0 0,1 0 0,0 0 0,0 0 0,-1 0 0,1-1 0,-1 1 0,4-3 0,0-2 0,1 0 0,-1-1 0,0 0 0,0 1 0,-1-2 0,1 1 0,-2-1 0,1 0 0,-1 0 0,0 0 0,4-14 0,-4 9 0,-1 0 0,0 0 0,-1-1 0,-1 1 0,0-1 0,0 1 0,-2-16 0,1 30 0,-1-1 0,1 1 0,0-1 0,0 1 0,0-1 0,-1 1 0,1-1 0,0 1 0,-1-1 0,1 1 0,0-1 0,-1 1 0,1-1 0,-1 0 0,1 1 0,-1-1 0,1 0 0,0 1 0,-1-1 0,1 0 0,-1 0 0,0 1 0,1-1 0,-1 0 0,1 0 0,-1 0 0,1 0 0,-1 0 0,1 0 0,-1 0 0,0 0 0,1 0 0,-1 0 0,1 0 0,-1 0 0,1 0 0,-1 0 0,1-1 0,-1 1 0,1 0 0,-1 0 0,1-1 0,-1 1 0,1 0 0,-1-1 0,1 1 0,-1 0 0,1-1 0,0 1 0,-1-1 0,1 1 0,0 0 0,-1-1 0,1 1 0,0-1 0,-1 1 0,1-1 0,0 1 0,0-1 0,0 1 0,0-1 0,-1 0 0,1 1 0,0-2 0,-5 33 0,0 0 0,2 0 0,1 0 0,4 44 0,-1-21 0,-2-51 0,1-1 0,0 1 0,1-1 0,-1 0 0,0 1 0,1-1 0,-1 1 0,1-1 0,0 0 0,0 1 0,0-1 0,0 0 0,0 0 0,0 0 0,1 0 0,-1 0 0,3 3 0,-3-4 0,0-1 0,1 1 0,-1-1 0,0 0 0,0 1 0,0-1 0,1 0 0,-1 0 0,0 0 0,0 1 0,1-1 0,-1-1 0,0 1 0,0 0 0,0 0 0,1 0 0,-1-1 0,0 1 0,0 0 0,0-1 0,0 1 0,1-1 0,-1 0 0,0 1 0,0-1 0,0 0 0,0 0 0,-1 1 0,1-1 0,0 0 0,0 0 0,0 0 0,-1 0 0,1 0 0,1-2 0,9-13 0,0 0 0,-1-1 0,0 0 0,-2-1 0,0 0 0,-1 0 0,0-1 0,-2 0 0,0 0 0,-2 0 0,0 0 0,-1-1 0,0 1 0,-3-26 0,-4 18 0,5 26 0,0 0 0,-1 1 0,1-1 0,-1 0 0,1 1 0,0-1 0,-1 0 0,1 1 0,-1-1 0,0 1 0,1-1 0,-1 1 0,1-1 0,-1 1 0,0-1 0,1 1 0,-1-1 0,0 1 0,0 0 0,1 0 0,-1-1 0,0 1 0,0 0 0,1 0 0,-1 0 0,0 0 0,0 0 0,0 0 0,1 0 0,-2 0 0,1 0 0,0 1 0,0 0 0,0 0 0,1-1 0,-1 1 0,0 0 0,1 0 0,-1 0 0,0 0 0,1 0 0,-1 0 0,1 0 0,0 0 0,-1 0 0,1 0 0,0 0 0,-1 0 0,1 0 0,0 0 0,0 0 0,0 0 0,0 2 0,-2 31 0,2-28 0,-1 6-648,1 36-6640,0-46 6948,0-1-1,0 0 1,0 0 0,0 1 0,0-1-1,1 0 1,-1 1 0,0-1 0,1 0-1,-1 0 1,1 0 0,-1 1-1,1-1 1,0 0 0,-1 0 0,1 0-1,0 0 1,0 0 0,0 0 0,0 0-1,0 0 1,0 0 0,0-1 0,0 1-1,0 0 1,0-1 0,0 1 0,2 0-1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3.868"/>
    </inkml:context>
    <inkml:brush xml:id="br0">
      <inkml:brushProperty name="width" value="0.025" units="cm"/>
      <inkml:brushProperty name="height" value="0.025" units="cm"/>
    </inkml:brush>
  </inkml:definitions>
  <inkml:trace contextRef="#ctx0" brushRef="#br0">53 56 6438,'0'0'16640,"-3"-8"-14606,-9-26 58,12 34-1992,0-1-1,0 0 0,0 1 1,-1-1-1,1 0 0,0 1 1,0-1-1,-1 0 0,1 1 1,0-1-1,-1 1 0,1-1 1,-1 1-1,1-1 0,-1 1 1,1-1-1,-1 1 0,1-1 0,-1 1 1,1 0-1,-1-1 0,0 1 1,1 0-1,-1 0 0,0-1 1,1 1-1,-1 0 0,0 0 1,1 0-1,-1 0 0,0 0 1,1 0-1,-1 0 0,0 0 1,1 0-1,-1 0 0,0 0 1,1 0-1,-2 1 0,-5 0 140,3 6-5106,-2 1-5859</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4.631"/>
    </inkml:context>
    <inkml:brush xml:id="br0">
      <inkml:brushProperty name="width" value="0.025" units="cm"/>
      <inkml:brushProperty name="height" value="0.025" units="cm"/>
    </inkml:brush>
  </inkml:definitions>
  <inkml:trace contextRef="#ctx0" brushRef="#br0">116 382 15182,'0'0'15749,"-8"-3"-15408,6 2-324,0 0 0,-1 1-1,1-1 1,0 0 0,0 1-1,-1-1 1,1 1 0,0 0-1,-1 0 1,1 0 0,0 0-1,0 0 1,-1 1-1,1-1 1,0 0 0,-1 1-1,1 0 1,0 0 0,-4 2-1,2-1 31,1 1 0,0 0-1,-1 0 1,1 1 0,1-1-1,-1 1 1,0-1 0,1 1-1,0 0 1,0 0 0,0 0-1,-2 8 1,-1 0 3,1 1 1,0 0-1,1-1 1,1 1-1,0 0 1,1 1-1,0-1 1,1 0-1,1 0 1,1 14-1,-2-26-50,0 0 0,1 0 0,-1 0 0,0 0 0,0 0 0,1 0 0,-1 0 0,1 0 0,-1 0 0,1-1 0,-1 1 0,1 0 0,-1 0 0,1 0 0,0 0 0,0-1 0,-1 1 0,1 0 0,0-1 0,0 1 0,0-1 0,0 1 0,-1-1 0,1 1 0,0-1 0,2 1 0,-1-1 0,0 0 0,0 0 0,0 0 0,0 0 0,0-1 0,0 1 0,0-1 0,0 1 0,0-1 0,0 0 0,-1 0 0,1 0 0,2-1 0,2-3 0,1 1 0,0-1 0,-1-1 0,0 0 0,8-10 0,-1-5 0,-1-1 0,-2-1 0,0 1 0,-2-1 0,0-1 0,7-41 0,-15 89 0,-1-12 0,1 0 0,0 0 0,1 1 0,0-1 0,1 0 0,0 0 0,1 0 0,4 12 0,-6-23 0,-1 0 0,0 0 0,1 0 0,-1 0 0,1 0 0,-1 0 0,1 0 0,-1 0 0,1 0 0,0 0 0,-1 0 0,1 0 0,0 0 0,0-1 0,-1 1 0,1 0 0,0 0 0,0-1 0,0 1 0,0-1 0,0 1 0,0-1 0,0 1 0,0-1 0,0 0 0,1 0 0,-1 1 0,0-1 0,0 0 0,0 0 0,0 0 0,0 0 0,0 0 0,0 0 0,1 0 0,-1-1 0,0 1 0,0 0 0,0-1 0,0 1 0,0-1 0,0 1 0,0-1 0,0 1 0,0-1 0,0 0 0,0 1 0,-1-1 0,1 0 0,1-1 0,4-4 0,-1 0 0,0 0 0,0 0 0,-1 0 0,8-14 0,0-7 0,-1 0 0,-1-1 0,-2 0 0,-1-1 0,7-50 0,-9 25 0,-2 0 0,-4-66 0,-5 99 0,-3 30 0,-7 34 0,8-12 0,2 1 0,1 0 0,2 0 0,1 1 0,1-1 0,4 34 0,-3-65 0,0 1 0,0-1 0,0 0 0,0 0 0,0 0 0,0 0 0,1 0 0,-1 1 0,0-1 0,1 0 0,-1 0 0,0 0 0,1 0 0,0 0 0,-1 0 0,1 0 0,0 0 0,-1 0 0,1 0 0,0-1 0,0 1 0,0 0 0,-1 0 0,1-1 0,0 1 0,0 0 0,0-1 0,0 1 0,1-1 0,-1 0 0,0 1 0,0-1 0,0 0 0,0 1 0,0-1 0,0 0 0,1 0 0,-1 0 0,0 0 0,0 0 0,0 0 0,0 0 0,0-1 0,1 1 0,-1 0 0,0-1 0,0 1 0,0-1 0,0 1 0,0-1 0,1 0 0,3-2 0,-1 0 0,0 0 0,-1 0 0,1 0 0,0 0 0,-1-1 0,0 1 0,0-1 0,0 0 0,5-8 0,-5 5 0,0-1 0,0 1 0,-1-1 0,0 1 0,0-1 0,-1 0 0,1-10 0,-2 18 0,0 0 0,0 0 0,0 0 0,0 0 0,-1 0 0,1 1 0,0-1 0,0 0 0,0 0 0,0 0 0,0 0 0,0 0 0,-1 0 0,1 0 0,0 0 0,0 0 0,0 0 0,0 0 0,0 0 0,-1 0 0,1 0 0,0 0 0,0 0 0,0 0 0,0 0 0,-1 0 0,1 0 0,0 0 0,0 0 0,0 0 0,0 0 0,0 0 0,0 0 0,-1 0 0,1-1 0,0 1 0,0 0 0,0 0 0,0 0 0,0 0 0,0 0 0,0 0 0,0 0 0,-1-1 0,1 1 0,0 0 0,0 0 0,0 0 0,0 0 0,0 0 0,0-1 0,0 1 0,0 0 0,0 0 0,0 0 0,0 0 0,0 0 0,0-1 0,0 1 0,-6 9 0,4-2-737,0 1 0,0-1 0,1 1 0,0 0 1,0-1-1,1 15 0,0-21 605,0 9-7518</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6.483"/>
    </inkml:context>
    <inkml:brush xml:id="br0">
      <inkml:brushProperty name="width" value="0.025" units="cm"/>
      <inkml:brushProperty name="height" value="0.025" units="cm"/>
    </inkml:brush>
  </inkml:definitions>
  <inkml:trace contextRef="#ctx0" brushRef="#br0">1 63 25496,'0'0'4196,"7"-63"-21845</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7.233"/>
    </inkml:context>
    <inkml:brush xml:id="br0">
      <inkml:brushProperty name="width" value="0.025" units="cm"/>
      <inkml:brushProperty name="height" value="0.025" units="cm"/>
    </inkml:brush>
  </inkml:definitions>
  <inkml:trace contextRef="#ctx0" brushRef="#br0">0 1058 15278,'0'0'2397,"1"-9"-1991,18-134 2462,42-506 3350,-59 591-5870,-1 30-44,0 0 0,-1 0 0,-2 0 0,-7-35 0,1 42 577,8 21-865,-1 0-1,1-1 0,0 1 0,0 0 0,0 0 1,-1 0-1,1 0 0,0-1 0,0 1 0,-1 0 0,1 0 1,0 0-1,0 0 0,-1 0 0,1 0 0,0 0 1,0 0-1,-1 0 0,1 0 0,0 0 0,0 0 0,-1 0 1,1 0-1,0 0 0,0 0 0,-1 0 0,1 0 0,0 0 1,0 0-1,-1 0 0,1 1 0,0-1 0,0 0 1,0 0-1,-1 0 0,1 0 0,0 1 0,-2 1-1,1 0 0,-1 0 0,1 0-1,0 1 1,0-1 0,0 0 0,0 1-1,0-1 1,1 1 0,-1-1 0,0 5-1,-2 43-150,1 0-1,3 0 0,2 0 0,2 0 1,2 0-1,2-1 0,3 0 1,2 0-1,29 70 0,-42-117 65,7 17-614,1-1 0,17 29 1,-23-43 223,1 1 1,0-1-1,-1 1 1,2-1-1,-1 0 1,5 3-1,-7-5 3,0-1 1,0 0-1,0 1 0,1-1 0,-1-1 1,0 1-1,0 0 0,1 0 0,-1-1 1,0 1-1,1-1 0,-1 0 1,1 0-1,-1 0 0,3 0 0,17-6-8695</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7.622"/>
    </inkml:context>
    <inkml:brush xml:id="br0">
      <inkml:brushProperty name="width" value="0.025" units="cm"/>
      <inkml:brushProperty name="height" value="0.025" units="cm"/>
    </inkml:brush>
  </inkml:definitions>
  <inkml:trace contextRef="#ctx0" brushRef="#br0">75 80 19795,'-2'8'870,"-3"34"-381,1 0 1,2 0-1,2 0 0,2 0 1,1 0-1,3 0 0,1 0 1,18 58-1,-21-89-409,0-1 0,1 1 0,0-1 0,1 0 0,0 0 0,12 14 0,-17-22-44,1 0 1,-1 0 0,1 0-1,0 0 1,0-1 0,0 1 0,0 0-1,0-1 1,0 0 0,0 1-1,0-1 1,0 0 0,1 0-1,-1 0 1,0-1 0,1 1-1,-1-1 1,1 1 0,-1-1-1,1 0 1,-1 1 0,0-1 0,1-1-1,-1 1 1,1 0 0,-1-1-1,1 1 1,-1-1 0,1 1-1,-1-1 1,0 0 0,0 0-1,1 0 1,-1-1 0,0 1 0,0 0-1,3-3 1,1-3 183,0 0 1,0 0-1,-1 0 0,0-1 1,0 1-1,-1-1 0,0-1 1,0 1-1,-1 0 1,0-1-1,0 0 0,-1 0 1,0 0-1,0-13 0,3-20 521,-3-71 0,-2 110-708,-1-17 66,-1 0-1,0 0 1,-2 0-1,0 1 0,-1-1 1,-1 1-1,-1 0 0,-1 1 1,-11-21-1,15 31-124,0 1-1,-1-1 1,0 1-1,0 0 1,-1 0-1,1 1 0,-1-1 1,-1 1-1,0 1 1,1-1-1,-2 1 1,1 0-1,0 1 1,-1 0-1,0 0 1,0 1-1,0-1 1,-1 2-1,1-1 1,-1 1-1,1 1 1,-1-1-1,-9 1 0,16 1-112,-1 0-1,0 0 1,0 1 0,1-1-1,-1 1 1,0-1-1,0 1 1,1 0-1,-1 0 1,1 0-1,-1 1 1,1-1-1,-1 0 1,1 1-1,0 0 1,0-1-1,0 1 1,0 0-1,0 0 1,0 0-1,-2 4 1,1-1-668,1 0 0,-1 0 1,1 0-1,1 0 0,-1 0 1,1 1-1,0-1 0,0 0 1,0 1-1,0 5 0,1 8-7045</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10:22:18.402"/>
    </inkml:context>
    <inkml:brush xml:id="br0">
      <inkml:brushProperty name="width" value="0.025" units="cm"/>
      <inkml:brushProperty name="height" value="0.025" units="cm"/>
    </inkml:brush>
  </inkml:definitions>
  <inkml:trace contextRef="#ctx0" brushRef="#br0">224 220 8392,'0'0'5082,"-4"-10"-3213,2 6-1579,0-1 1,0 1 0,0 0 0,0 0 0,-1 0 0,1 1 0,-1-1 0,0 1 0,-6-6 0,7 8-171,0 0 0,0 0 0,0 0 0,1 0 0,-1 0 0,-1 0 0,1 1 0,0-1 0,0 1 0,0 0 0,0-1 0,0 1 0,0 0 0,0 0 0,-1 0 0,1 1 0,0-1 0,0 0 0,0 1 0,0 0 0,0-1 0,0 1 0,0 0 1,0 0-1,0 0 0,0 0 0,1 0 0,-1 1 0,0-1 0,-1 3 0,-7 4-42,2 0 0,-1 1-1,1 1 1,1-1 0,-1 1 0,2 1 0,-1-1 0,2 1 0,-1 0 0,-7 24-1,4-7 134,1 1-1,2 0 0,-5 43 0,10-68-182,-1 18 86,0 0 1,1 0 0,2 1-1,4 36 1,-5-55-112,1 0 0,0 0 0,0-1-1,0 1 1,0 0 0,0-1 0,1 1 0,-1 0 0,1-1-1,0 0 1,0 1 0,0-1 0,1 0 0,-1 0-1,1 0 1,0-1 0,0 1 0,0 0 0,0-1 0,0 0-1,0 0 1,1 0 0,-1 0 0,1-1 0,-1 1-1,1-1 1,0 0 0,-1 0 0,1 0 0,0 0-1,0-1 1,0 1 0,0-1 0,7-1 0,-1 0 115,0-1 1,0-1-1,0 1 1,0-2-1,-1 1 1,1-1-1,-1-1 1,0 0-1,0 0 1,0-1-1,-1 0 0,0 0 1,0-1-1,10-11 1,6-9 616,-1-1 0,36-55 0,-43 59-523,-1-1-1,-1-1 1,-2-1 0,0 0-1,-2 0 1,-1-1-1,-1 0 1,-1-1 0,-2 0-1,3-48 1,-7 71-182,-1 0-1,-1-1 1,1 1 0,-1 0 0,0 0 0,-1-1 0,1 1 0,-1 0-1,-1 0 1,1 1 0,-1-1 0,0 0 0,0 1 0,-1-1-1,1 1 1,-7-7 0,6 9-86,1 0-1,-1 1 0,1-1 1,-1 1-1,0-1 1,0 1-1,0 1 0,0-1 1,-1 0-1,1 1 1,0 0-1,-1 0 0,1 0 1,-1 1-1,1-1 1,-1 1-1,1 0 0,-1 0 1,1 1-1,0 0 1,-1-1-1,1 1 0,-1 1 1,-4 1-1,3-1-229,1 1-1,-1 0 1,1 0-1,0 0 1,0 1-1,0-1 1,1 1-1,-1 0 1,1 1-1,0-1 1,0 1-1,0 0 1,-3 5-1,-15 32-3561,7 0-3534,8-14-6733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6.649"/>
    </inkml:context>
    <inkml:brush xml:id="br0">
      <inkml:brushProperty name="width" value="0.025" units="cm"/>
      <inkml:brushProperty name="height" value="0.025" units="cm"/>
    </inkml:brush>
  </inkml:definitions>
  <inkml:trace contextRef="#ctx0" brushRef="#br0">135 42 19923,'-10'6'3203,"2"-1"-2678,-10 5 963,1 1-1,-20 17 0,34-25-1328,-1 1-1,0-1 1,1 0-1,-1 1 1,1 0-1,0 0 1,1 0-1,-1 0 1,0 0-1,1 0 1,0 1-1,0-1 1,1 1-1,-1-1 1,1 1-1,-2 9 1,4-13-156,-1 0 1,0 0-1,0 0 1,1-1-1,-1 1 1,0 0-1,1 0 1,-1 0-1,1 0 0,-1-1 1,1 1-1,-1 0 1,1 0-1,0-1 1,-1 1-1,1-1 1,0 1-1,0 0 1,-1-1-1,1 1 0,0-1 1,0 0-1,0 1 1,0-1-1,-1 0 1,1 1-1,0-1 1,0 0-1,0 0 1,0 0-1,0 0 1,0 0-1,0 0 0,0 0 1,0 0-1,0 0 1,-1 0-1,1-1 1,0 1-1,0 0 1,0 0-1,1-1 1,40-15 285,-22 0-224,0-1 1,-2 0-1,0-2 1,28-36-1,0 0-900,-44 81-29,-19 48 972,12-61-23,1 0 1,1 0-1,0 0 0,1 1 0,0-1 0,1 1 1,1-1-1,1 18 0,0-29-102,-1 1 0,1-1 0,-1 0 0,1 0 0,0 0 0,0 0 0,0-1 0,0 1 0,1 0 0,-1 0 1,0-1-1,1 1 0,-1 0 0,1-1 0,-1 1 0,1-1 0,0 0 0,0 0 0,-1 0 0,1 0 0,0 0 0,0 0 0,0 0 0,0 0 0,0-1 0,0 1 0,1-1 0,-1 1 0,0-1 0,0 0 0,0 0 0,0 0 0,0 0 0,1 0 0,-1-1 0,3 0 0,2 0-423,-1 0-1,1-1 0,0 0 0,0 0 0,-1 0 0,1-1 0,-1 0 1,1 0-1,-1-1 0,5-4 0,1-3-1123,0 0 0,-1-1-1,-1 0 1,9-14 0,13-22-4805</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01.642"/>
    </inkml:context>
    <inkml:brush xml:id="br0">
      <inkml:brushProperty name="width" value="0.025" units="cm"/>
      <inkml:brushProperty name="height" value="0.025" units="cm"/>
    </inkml:brush>
  </inkml:definitions>
  <inkml:trace contextRef="#ctx0" brushRef="#br0">1 0 16976,'0'0'2146</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2.616"/>
    </inkml:context>
    <inkml:brush xml:id="br0">
      <inkml:brushProperty name="width" value="0.025" units="cm"/>
      <inkml:brushProperty name="height" value="0.025" units="cm"/>
    </inkml:brush>
  </inkml:definitions>
  <inkml:trace contextRef="#ctx0" brushRef="#br0">29 157 5221,'0'0'976,"-19"23"9512,18-22-10074,0 0 1,0 0-1,1 0 0,-1-1 1,0 1-1,1 0 0,-1 0 1,1 0-1,-1 0 0,1 0 1,-1 0-1,1 0 0,0 0 1,0 0-1,-1 0 0,1 0 1,0 1-1,0-1 0,0 0 1,0 0-1,0 2 0,1-3-309,0 0 0,0 1 0,-1-1 0,1 0 0,0 0-1,0 0 1,-1 0 0,1 0 0,0 0 0,0 0 0,0 0-1,-1 0 1,1 0 0,0 0 0,0-1 0,-1 1 0,1 0-1,0 0 1,0-1 0,-1 1 0,1-1 0,0 1 0,-1 0-1,1-1 1,0 0 0,17-13 668,-18 14-759,29-28 439,27-35 0,-30 33-220,32-29 0,-58 58-234,1 1-1,-1 0 1,0 0-1,0-1 1,0 1-1,0 0 1,0-1-1,0 1 1,1 0-1,-1 0 1,0 0-1,0-1 1,0 1-1,0 0 1,1 0-1,-1 0 1,0-1-1,0 1 1,1 0-1,-1 0 1,0 0-1,0 0 1,1 0-1,-1-1 1,0 1-1,1 0 1,-1 0-1,0 0 1,0 0-1,1 0 1,-1 0-1,0 0 1,1 0-1,-1 0 1,0 0 0,0 0-1,1 0 1,-1 0-1,0 1 1,1-1-1,-1 0 1,0 0-1,0 0 1,1 0-1,-1 0 1,0 1-1,0-1 1,0 0-1,1 0 1,-1 0-1,0 1 1,1-1-1,-4 21-169,-14 27-54,15-45 166,-27 70-45,19-23-4287,11-44 265</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2.960"/>
    </inkml:context>
    <inkml:brush xml:id="br0">
      <inkml:brushProperty name="width" value="0.025" units="cm"/>
      <inkml:brushProperty name="height" value="0.025" units="cm"/>
    </inkml:brush>
  </inkml:definitions>
  <inkml:trace contextRef="#ctx0" brushRef="#br0">77 1 14318,'0'0'4313,"-8"6"-2071,3-3-1953,-35 26 1989,38-27-2176,0 0-1,0-1 1,0 1 0,0 0 0,1 0-1,-1 0 1,1 0 0,0 0 0,-1 0-1,1 0 1,0 1 0,0-1 0,0 0-1,1 1 1,-1-1 0,1 1 0,-1-1-1,1 1 1,0 4 0,0-6-106,1 0 1,-1 0-1,1 0 0,0 0 1,0 0-1,-1-1 0,1 1 1,0 0-1,0 0 0,0 0 1,0-1-1,0 1 1,0 0-1,0-1 0,0 1 1,0-1-1,1 1 0,-1-1 1,0 0-1,0 0 1,0 1-1,1-1 0,-1 0 1,2 0-1,37 2 95,-35-2-86,5-1 29,1 0 0,-1 0 0,0-1-1,0 0 1,18-6 0,-25 7 38,0 0 0,0 0 0,0 0 0,1-1 0,-2 1 0,1-1 0,0 0 0,0 0 1,0 0-1,-1 0 0,1 0 0,-1-1 0,0 1 0,0-1 0,0 0 0,0 1 0,0-1 0,0 0 0,-1 0 0,1 0 0,1-5 0,-3 6 0,0 1 0,-1 0 0,1 0-1,0 0 1,0 0 0,-1 0 0,1-1-1,-1 1 1,1 0 0,-1 0 0,1 0-1,-1 0 1,0 0 0,1 1 0,-1-1-1,0 0 1,0 0 0,0 0 0,1 1-1,-1-1 1,0 0 0,0 1 0,0-1-1,0 1 1,0-1 0,-1 1 0,1-1-1,0 1 1,0 0 0,0-1 0,0 1-1,0 0 1,0 0 0,-1 0 0,1 0-1,-2 0 1,-53-1 193,45 1-104,-34 4-72,43-4-103,1 1 0,-1-1-1,1 1 1,-1-1-1,1 1 1,-1 0 0,1-1-1,0 1 1,-1 0 0,1 0-1,0 0 1,0 0-1,0 0 1,0 0 0,-1 0-1,1 0 1,1 1-1,-1-1 1,0 0 0,0 1-1,0-1 1,1 1-1,-1-1 1,1 0 0,-1 1-1,0 1 1,2-2-135,-1 0 0,0-1 0,0 1 0,0 0 0,1 0 0,-1-1 0,0 1 0,1 0 1,-1 0-1,1-1 0,-1 1 0,1-1 0,-1 1 0,1 0 0,-1-1 0,1 1 0,0-1 0,-1 1 0,1-1 1,0 1-1,-1-1 0,1 0 0,0 1 0,-1-1 0,1 0 0,0 0 0,0 1 0,0-1 0,-1 0 0,1 0 1,0 0-1,0 0 0,0 0 0,1 0 0,36 1-4361,-30-1 2930,25 0-4484</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3.334"/>
    </inkml:context>
    <inkml:brush xml:id="br0">
      <inkml:brushProperty name="width" value="0.025" units="cm"/>
      <inkml:brushProperty name="height" value="0.025" units="cm"/>
    </inkml:brush>
  </inkml:definitions>
  <inkml:trace contextRef="#ctx0" brushRef="#br0">134 0 18834,'-11'5'2066,"2"-1"-1523,-55 31 2521,60-33-2826,0 1 1,0 0-1,0-1 0,1 1 0,-1 1 0,1-1 0,0 1 1,0-1-1,0 1 0,0 0 0,1 0 0,-1 0 1,1 0-1,-2 6 0,4-9-237,0-1 0,0 1 0,-1-1 0,1 1 1,0-1-1,0 0 0,1 1 0,-1-1 0,0 1 0,0-1 0,0 1 1,0-1-1,0 1 0,0-1 0,1 0 0,-1 1 0,0-1 0,0 1 1,1-1-1,-1 0 0,0 1 0,0-1 0,1 0 0,-1 1 0,0-1 1,1 0-1,-1 1 0,1-1 0,-1 0 0,0 0 0,1 0 0,-1 1 1,1-1-1,0 0 0,23 3 48,25-9 129,-32 1-118,0-2-1,-1 0 1,16-9 0,-25 13-38,-1 0 0,0-1 0,0 0 0,-1 0 0,1 0 0,-1-1 0,0 0-1,0 0 1,-1-1 0,7-8 0,-11 14-9,0-1 0,0 1 0,0-1 0,0 1 0,1 0 0,-1-1 0,0 1 0,0-1 0,0 1-1,0 0 1,0-1 0,0 1 0,-1 0 0,1-1 0,0 1 0,0-1 0,0 1 0,0 0 0,0-1 0,0 1 0,-1 0 0,1-1-1,0 1 1,0 0 0,-1-1 0,1 1 0,0 0 0,0 0 0,-1-1 0,1 1 0,0 0 0,-1 0 0,1-1 0,0 1-1,-1 0 1,1 0 0,0 0 0,-1 0 0,1 0 0,-1 0 0,1-1 0,0 1 0,-1 0 0,1 0 0,0 0 0,-1 0-1,1 0 1,-1 0 0,1 0 0,0 1 0,-1-1 0,1 0 0,-1 0 0,1 0 0,0 0 0,-1 0 0,1 1 0,-1-1-1,-27 7 155,-28 27 106,52-32-166,0 1 1,1 0-1,-1 0 1,1 0 0,0 0-1,0 0 1,0 1-1,0 0 1,1-1-1,-1 1 1,1 0 0,-2 6-1,4-10-105,1 1 1,0 0-1,0-1 1,0 1-1,0 0 1,0-1-1,-1 0 1,1 1-1,0-1 0,0 1 1,0-1-1,0 0 1,0 0-1,0 1 1,0-1-1,0 0 0,0 0 1,1 0-1,-1 0 1,0 0-1,0-1 1,0 1-1,0 0 0,0 0 1,1-1-1,34-5-551,11-14-4400,-18 1-4030,-16 8 582</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3.708"/>
    </inkml:context>
    <inkml:brush xml:id="br0">
      <inkml:brushProperty name="width" value="0.025" units="cm"/>
      <inkml:brushProperty name="height" value="0.025" units="cm"/>
    </inkml:brush>
  </inkml:definitions>
  <inkml:trace contextRef="#ctx0" brushRef="#br0">154 17 15246,'0'0'13010,"-10"-5"-12017,7 4-955,0-1 0,0 1 0,1-1 0,-1 1 0,0 0 0,0 0 0,0 1 0,-1-1 0,1 1 0,0-1 0,0 1 0,0 0 0,0 0 0,0 0 0,0 1 0,-1-1 0,1 1 0,0-1 0,0 1 0,0 0 0,0 0 0,0 1 0,1-1 0,-1 1 0,0-1 0,1 1 0,-1 0 0,1 0 0,-1 0 0,1 0 1,0 0-1,-3 5 0,-31 42 1205,35-47-1189,-1 1 0,1 0-1,0-1 1,0 1 0,0 0-1,0 0 1,0 0 0,0-1-1,1 1 1,0 0 0,-1 0-1,1 0 1,0 0 0,1 0-1,-1 0 1,0 0 0,1 0-1,1 3 1,-1-4-54,1-1 0,-1 0 0,1 1 0,-1-1 0,1 0 0,0 0 0,0 0 0,-1 0 0,1-1 0,0 1 0,0 0 0,0-1 0,0 0 0,0 1 0,0-1 0,0 0 0,0 0 0,0 0 0,0 0 0,3-1 0,44-5 0,-41 3 0,0 0 0,-1 0 0,1-1 0,-1 0 0,0-1 0,11-8 0,-16 11 0,1 0 0,-1 0 0,1 0 0,-1 0 0,0 0 0,0-1 0,0 1 0,0-1 0,0 1 0,-1-1 0,1 0 0,-1 0 0,0 0 0,0 1 0,0-1 0,0 0 0,0-1 0,-1 1 0,1 0 0,-1-5 0,-1 7-14,1 1 0,-1-1 0,0 0 0,0 1 0,1-1 0,-1 1 0,0-1 0,0 1 0,0-1 0,0 1 0,0 0 0,0-1-1,0 1 1,0 0 0,0 0 0,0 0 0,0 0 0,0 0 0,0 0 0,0 0 0,0 0 0,0 0 0,0 0 0,-1 1 0,-27 6-1434,18 8-3752,9-2-3976,2-6-658</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4.082"/>
    </inkml:context>
    <inkml:brush xml:id="br0">
      <inkml:brushProperty name="width" value="0.025" units="cm"/>
      <inkml:brushProperty name="height" value="0.025" units="cm"/>
    </inkml:brush>
  </inkml:definitions>
  <inkml:trace contextRef="#ctx0" brushRef="#br0">28 1 5285,'0'0'20339,"-24"63"-19826,20-47-289,4-3-288,0-4-2210,0-4-2467,6-5-4131</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4.901"/>
    </inkml:context>
    <inkml:brush xml:id="br0">
      <inkml:brushProperty name="width" value="0.025" units="cm"/>
      <inkml:brushProperty name="height" value="0.025" units="cm"/>
    </inkml:brush>
  </inkml:definitions>
  <inkml:trace contextRef="#ctx0" brushRef="#br0">113 20 6342,'0'0'10976,"-11"3"-7127,8-2-3716,-6 2 455,0 0-1,0 0 0,0 1 0,-10 7 0,16-10-429,1 1-1,-1-1 1,1 1-1,0 0 1,-1 0-1,1 0 1,0 1-1,0-1 1,0 0-1,1 1 1,-1-1-1,1 1 0,-1-1 1,1 1-1,0 0 1,0 0-1,0 0 1,0 0-1,0-1 1,1 1-1,-1 6 1,1-9-154,1 1 0,-1-1 0,1 1 0,-1 0 1,0-1-1,1 1 0,-1-1 0,1 1 0,-1-1 0,1 1 0,-1-1 1,1 1-1,0-1 0,-1 0 0,1 1 0,0-1 0,-1 0 1,1 1-1,0-1 0,-1 0 0,1 0 0,0 0 0,-1 0 0,1 1 1,0-1-1,0 0 0,-1 0 0,2-1 0,31 2 160,-19-1-122,-8 0 144,1 1 0,-1 0 0,0 0 0,0 0 0,0 1 0,0 0 0,8 4 0,-14-5-137,1-1 0,0 1 0,0-1 0,-1 1 0,1-1 0,0 1 0,-1 0 0,1-1 0,-1 1 0,1 0 0,0-1 0,-1 1 0,0 0 0,1 0 1,-1 0-1,1-1 0,-1 1 0,0 0 0,0 0 0,0 0 0,1 1 0,-1 0-11,-1 0 0,1-1 0,-1 1 0,1 0 0,-1 0 0,0-1 0,1 1 0,-1-1 0,0 1 0,0-1 1,0 1-1,0-1 0,0 1 0,-1-1 0,0 2 0,-6 6 324,5-6-228,1 0-1,-1 0 1,0 0-1,0 0 1,0-1-1,0 1 1,-1-1-1,-2 2 1,0 33-134,4-35 0,0 0 0,0 0 0,0 0 0,0 0 0,-1 0 0,1-1 0,0 1 0,-1-1 0,0 0 0,1 0 0,-1 0 0,0 0 0,0 0 0,1 0 0,-1-1 0,0 1 0,-5-1 0,6 0 0,1 0 0,-1 0 0,1 0 0,0 0 0,-1-1 0,1 1 0,0-1 0,-1 1 0,1-1 0,0 1 0,0-1 0,-1 0 0,1 0 0,0 1 0,0-1 0,0 0 0,0 0 0,0 0 0,0 0 0,0 0 0,0-1 0,0 1 0,1 0 0,-1 0 0,0 0 0,1-1 0,-1 1 0,1 0 0,-1-1 0,1 1 0,0-1 0,0 1 0,-1 0 0,1-1 0,0 1 0,0-1 0,1-1 0,-1 1 0,1-1 0,0 0 0,0 1 0,0-1 0,0 1 0,0-1 0,0 1 0,1-1 0,-1 1 0,1 0 0,0 0 0,-1 0 0,1 0 0,0 0 0,1 0 0,-1 0 0,0 1 0,0-1 0,4-1 0,58-31 0,-41 23 0,-10 5 0,-1-1 0,0-1 0,21-16 0,-30 21 0,0 0 0,0 0 0,-1 0 0,1 0 0,-1 0 0,1 0 0,-1-1 0,0 1 0,0-1 0,-1 0 0,1 0 0,-1 1 0,0-1 0,0 0 0,0 0 0,0 0 0,0-6 0,-1 9-34,-1 0-1,1 0 1,0 0-1,0 0 1,-1 0-1,1 0 1,-1 0-1,1 0 1,-1 0-1,1 0 1,-1 1 0,1-1-1,-1 0 1,0 1-1,0-1 1,1 0-1,-1 1 1,0-1-1,0 0 1,0 1-1,1 0 1,-1-1 0,0 1-1,0-1 1,-2 1-1,-31-8-2304,12 8-921,42 1-399,-3-1-4733</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5.259"/>
    </inkml:context>
    <inkml:brush xml:id="br0">
      <inkml:brushProperty name="width" value="0.025" units="cm"/>
      <inkml:brushProperty name="height" value="0.025" units="cm"/>
    </inkml:brush>
  </inkml:definitions>
  <inkml:trace contextRef="#ctx0" brushRef="#br0">74 1 17072,'0'0'14937,"0"8"-14243,0-5-753,1 0 0,-1 1 1,0-1-1,1 1 0,-1-1 1,1 0-1,0 0 0,0 0 0,1 1 1,-1-1-1,1 0 0,-1 0 1,1-1-1,0 1 0,0 0 0,0 0 1,3 2-1,-2-2 77,-1 0 0,0 0 0,0 0 0,0 0 0,0 0 0,0 0 0,-1 1 0,1-1-1,-1 0 1,0 1 0,0-1 0,0 1 0,-1 0 0,1-1 0,-1 1 0,0 0 0,0-1 0,0 1 0,0 0 0,-1-1 0,1 1 0,-1-1 0,0 1 0,0 0 0,-1-1 0,1 0 0,-1 1 0,-1 2-1,0-2 12,0 0 0,-1 0-1,1-1 1,0 1-1,-1-1 1,0 0 0,0 0-1,0 0 1,0-1-1,-1 1 1,1-1 0,0 0-1,-1-1 1,0 1-1,1-1 1,-1 1 0,0-1-1,0-1 1,0 1-1,-8-1 1,12 0-28,1 0 0,-1 0 0,1 0 0,-1 0 0,0-1 0,1 1 1,-1 0-1,1 0 0,-1-1 0,1 1 0,-1 0 0,1-1 0,-1 1 0,1 0 0,-1-1 0,1 1 0,0-1 0,-1 1 0,1-1 0,0 1 1,-1-1-1,1 1 0,0-1 0,0 1 0,-1-1 0,1 1 0,0-1 0,0 1 0,0-1 0,0 0 0,0 1 0,0-1 0,0 1 1,0-1-1,0 0 0,0 1 0,0-1 0,0 1 0,0-1 0,0 1 0,0-1 0,1 0 0,-1 1 0,0-1 0,1 0 0,-1-1-55,1 1 0,-1-1 0,1 0-1,0 0 1,0 0 0,0 1 0,0-1-1,0 0 1,0 1 0,0-1 0,0 1-1,1-1 1,2-1 0,28-12-7017,-11 6 6,1 0-3233</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5.630"/>
    </inkml:context>
    <inkml:brush xml:id="br0">
      <inkml:brushProperty name="width" value="0.025" units="cm"/>
      <inkml:brushProperty name="height" value="0.025" units="cm"/>
    </inkml:brush>
  </inkml:definitions>
  <inkml:trace contextRef="#ctx0" brushRef="#br0">33 117 19090,'0'0'8280,"-7"9"-5312,-19 25-1089,27-34-1871,-1 0 1,1-1-1,-1 1 0,0 0 0,1 0 0,-1 0 1,1 0-1,-1 0 0,1 0 0,-1 0 1,1 0-1,-1 0 0,1 0 0,-1 0 1,1 0-1,-1 0 0,1 0 0,-1 0 0,0 0 1,1 0-1,-1 1 0,1-1 0,-1 0 1,1 0-1,-1 1 0,0-1 0,1 0 0,-1 1 1,0-1-1,1 0 0,-1 1 0,0-1 1,1 0-1,-1 1 0,0-1 0,0 0 0,1 1 1,-1-1-1,0 1 0,0-1 0,0 1 1,0-1-1,0 1 0,0-1 0,0 1 0,1-1 1,-1 0-1,0 1 0,-1-1 0,1 1 1,0-1-1,0 1 0,0-1 0,0 1 0,0-1 1,0 1-1,0-1 0,-1 0 0,1 1 1,0-1-1,0 1 0,-1-1 0,1 0 1,0 1-1,-1-1 0,1 0 0,-1 1 0,35-11-17,-19 1 9,0-2 0,0 1 0,-2-2 0,1 0 0,-2-1 0,1 0 0,19-29 0,5-4 0,-50 89 0,10-36 0,-2 2 0,1 1 0,0-1 0,0 1 0,1 0 0,0 0 0,1 0 0,0 0 0,0 1 0,1-1 0,1 0 0,0 18 0,0-28-49,1 1-1,-1 0 1,0 0-1,0-1 1,1 1-1,-1 0 1,0-1 0,1 1-1,-1 0 1,1-1-1,-1 1 1,1-1-1,-1 1 1,1-1 0,-1 1-1,1-1 1,0 1-1,-1-1 1,1 1-1,0-1 1,-1 0-1,1 1 1,0-1 0,0 0-1,1 1 1,20-1-5120,0-3-3912</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5.977"/>
    </inkml:context>
    <inkml:brush xml:id="br0">
      <inkml:brushProperty name="width" value="0.025" units="cm"/>
      <inkml:brushProperty name="height" value="0.025" units="cm"/>
    </inkml:brush>
  </inkml:definitions>
  <inkml:trace contextRef="#ctx0" brushRef="#br0">0 49 24856,'0'0'6758,"90"-2"-6182,-39-7-223,7 1-257,1 0-64,0 1-1986,-6 1-4772,-11-3-4709</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6.994"/>
    </inkml:context>
    <inkml:brush xml:id="br0">
      <inkml:brushProperty name="width" value="0.025" units="cm"/>
      <inkml:brushProperty name="height" value="0.025" units="cm"/>
    </inkml:brush>
  </inkml:definitions>
  <inkml:trace contextRef="#ctx0" brushRef="#br0">106 0 17200,'0'0'3230,"-5"9"37,-10 20-2380,1 1 1,2 1-1,1 0 0,1 0 1,-6 38-1,7-15 362,3 1-1,0 80 1,5-134-1358,1-1 1,0 1-1,0 0 1,-1 0-1,1 0 1,0-1-1,0 1 1,0 0-1,0 0 1,0 0-1,0 0 1,0-1-1,0 1 1,1 0-1,-1 0 1,0 0-1,0-1 1,1 1-1,-1 0 1,0 0-1,1-1 0,-1 1 1,1 0-1,-1-1 1,1 1-1,-1 0 1,1-1-1,0 1 1,-1-1-1,1 1 1,0-1-1,-1 1 1,1-1-1,0 0 1,-1 1-1,1-1 1,1 1-1,0-2-322,-1 0 0,1 1-1,-1-1 1,0 0 0,0 0 0,1 0 0,-1 0-1,0 0 1,0 0 0,0-1 0,0 1 0,0 0-1,0 0 1,0-1 0,-1 1 0,1 0 0,0-1-1,-1 1 1,1-3 0,9-20-10171</inkml:trace>
  <inkml:trace contextRef="#ctx0" brushRef="#br0" timeOffset="1">268 235 20179,'0'0'9929,"-28"64"-8423,21-41-481,2 0-897,-1-1-128,3-1 0,3-3 0,0-1 0,0-3-833,0-3-768,0-4-738</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6.629"/>
    </inkml:context>
    <inkml:brush xml:id="br0">
      <inkml:brushProperty name="width" value="0.025" units="cm"/>
      <inkml:brushProperty name="height" value="0.025" units="cm"/>
    </inkml:brush>
  </inkml:definitions>
  <inkml:trace contextRef="#ctx0" brushRef="#br0">58 144 4388,'0'0'12150,"-8"1"-9902,-2 1-1527,5-2-293,1 1 1,1-1 0,-1 1 0,0 0 0,0 0 0,0 1-1,0-1 1,-3 3 1740,16-6-882,3-2-895,0-1 0,-1-1 0,0 0 0,0 0 0,0-1 0,12-11 0,60-56-454,-68 59 193,4 1-128,-19 14-8,1 0 1,-1 0-1,0 0 0,0 0 0,1-1 1,-1 1-1,0 0 0,0 0 0,0 0 1,1 0-1,-1 0 0,0 0 1,0 0-1,1 0 0,-1 0 0,0 0 1,0 0-1,1 0 0,-1 0 0,0 0 1,0 0-1,0 0 0,1 0 0,-1 1 1,0-1-1,0 0 0,0 0 1,1 0-1,-1 0 0,0 0 0,0 0 1,0 1-1,1-1 0,-1 0 0,0 0 1,0 0-1,0 1 0,0-1 0,0 0 1,1 0-1,-1 4-12,0 0-1,0 0 1,-1 0 0,1 0 0,-1-1-1,1 1 1,-1 0 0,-3 6-1,-13 42 67,10-35-149,1 0 0,0 0-1,1 1 1,2 0 0,-1 0 0,2 0 0,0 28 0,2-45-22,0-1 0,0 1 0,0-1 0,1 1 0,-1-1 0,0 0 0,1 1 0,-1-1 0,0 1 0,0-1 0,1 0 0,-1 1 0,1-1 0,-1 0 0,0 0 0,1 1 0,-1-1 0,1 0 0,-1 0 0,0 0 0,1 1 0,-1-1 1,1 0-1,-1 0 0,1 0 0,-1 0 0,1 0 0,-1 0 0,1 0 0,-1 0 0,1 0 0,-1 0 0,1 0 0,-1 0 0,1 0 0,-1-1 0,0 1 0,1 0 0,0-1 0,20-7-4261,0-12-2066,1-5-3128</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6.972"/>
    </inkml:context>
    <inkml:brush xml:id="br0">
      <inkml:brushProperty name="width" value="0.025" units="cm"/>
      <inkml:brushProperty name="height" value="0.025" units="cm"/>
    </inkml:brush>
  </inkml:definitions>
  <inkml:trace contextRef="#ctx0" brushRef="#br0">99 0 17617,'0'0'2482,"-7"9"-58,-3 4-1842,-46 64 3323,53-72-3645,0 0 0,0 0 0,0 1 0,1-1-1,-1 1 1,1 0 0,1 0 0,-1-1 0,1 1-1,0 0 1,0 0 0,1 0 0,0 10 0,1-15-244,-1 0 0,1 0-1,0 0 1,0 0 0,0 0 0,0 0 0,0 0 0,0 0 0,0 0 0,0 0 0,0 0 0,1-1 0,-1 1 0,0 0 0,0-1 0,1 1 0,-1-1 0,0 0 0,1 1 0,-1-1 0,0 0-1,1 0 1,-1 0 0,1 0 0,-1 0 0,0 0 0,3-1 0,39-5 653,-36 4-617,0-1 0,-1 0 0,1-1 0,-1 0 0,0 0-1,0 0 1,-1-1 0,1 0 0,-1 0 0,0 0-1,8-11 1,-10 12-33,-1 0 0,1 1 1,-1-1-1,0 0 0,0-1 0,0 1 0,0 0 0,-1-1 0,0 1 0,0-1 0,0 1 0,0-1 0,-1 1 0,1-1 1,-1 1-1,0-1 0,-1 0 0,1 1 0,-3-8 0,3 10-141,-1 1-1,0-1 1,1 1 0,-1-1 0,0 1-1,0 0 1,0-1 0,0 1 0,0 0-1,0 0 1,0 0 0,0-1-1,-1 1 1,1 0 0,0 1 0,-1-1-1,1 0 1,-1 0 0,1 1 0,-1-1-1,1 0 1,-1 1 0,1 0-1,-1-1 1,0 1 0,1 0 0,-1 0-1,1 0 1,-1 0 0,0 0 0,1 0-1,-1 0 1,-2 1 0,2 0-117,0-1 1,0 1-1,0-1 1,0 1-1,0 0 1,0 0-1,0 0 1,0 0-1,1 0 1,-1 1-1,1-1 1,-1 0-1,1 1 1,-1-1-1,1 1 1,0-1-1,-1 1 1,1 0-1,0 0 1,0 0-1,0-1 1,1 1-1,-1 0 1,0 0-1,1 0 1,-1 3-1,0 5-5056,1-4-1619</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7.600"/>
    </inkml:context>
    <inkml:brush xml:id="br0">
      <inkml:brushProperty name="width" value="0.025" units="cm"/>
      <inkml:brushProperty name="height" value="0.025" units="cm"/>
    </inkml:brush>
  </inkml:definitions>
  <inkml:trace contextRef="#ctx0" brushRef="#br0">100 1 18065,'0'0'12353,"0"8"-10922,-1-1-1063,0 0-289,0 0-1,1 1 1,-1-1-1,1 0 1,0 1-1,3 12 1,-1-19-79,1 0 0,-1 0 0,1 0 0,-1 0 0,1 0 0,-1-1 0,1 1 0,-1-1 0,1 0 0,0 0 0,-1 0 0,1 0 1,4 0-1,6 0-17,-11 0-6,1 0 1,-1 0-1,0 0 1,1 1-1,-1-1 1,0 1-1,1 0 1,-1-1-1,0 1 1,0 0-1,1 0 0,-1 1 1,0-1-1,0 0 1,0 1-1,-1-1 1,1 1-1,0-1 1,0 1-1,-1 0 1,1 0-1,-1 0 0,0 0 1,1 0-1,-1 0 1,0 0-1,0 1 1,0-1-1,-1 0 1,1 0-1,0 1 1,-1-1-1,0 1 0,1-1 1,-1 0-1,0 4 1,-1-2 50,0 0 0,0-1 0,0 1 0,0 0 0,-1 0 0,1 0 0,-1-1 0,0 1 0,0-1 0,0 1 0,-1-1 0,1 0 0,-1 0 0,0 0 0,0 0 0,0 0 0,0-1 0,0 1 0,-1-1 0,-6 4 0,4-3 13,0 0-1,0-1 1,-1 1-1,1-1 1,0-1-1,-1 1 1,0-1-1,1 0 1,-1-1-1,0 1 1,1-1-1,-1 0 1,-7-2-1,11 1-180,0 0 0,0 0 0,0 0 0,0-1 0,0 1 1,0-1-1,0 0 0,1 0 0,-1 0 0,1 0 0,0 0 0,-1 0 0,1-1 0,0 1 0,0-1 0,1 0 0,-1 1 0,0-1 0,1 0 0,0 0 1,-1 0-1,1 0 0,0 0 0,1 0 0,-1 0 0,1-1 0,-1 1 0,1-6 0,-1 0-1596,0-1 0,1 1 0,0-1-1,0 1 1,1-1 0,0 1 0,1 0 0,3-10 0,8-8-4478</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7.957"/>
    </inkml:context>
    <inkml:brush xml:id="br0">
      <inkml:brushProperty name="width" value="0.025" units="cm"/>
      <inkml:brushProperty name="height" value="0.025" units="cm"/>
    </inkml:brush>
  </inkml:definitions>
  <inkml:trace contextRef="#ctx0" brushRef="#br0">8 32 4324,'-8'-15'5125,"26"11"-2082,3-1 0,2 5-353,0-2-736,5 1-577,2 1-960,3 0-353,2 0-128,-2 0-2082,-2 0-2755,-3-5-5509</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8.347"/>
    </inkml:context>
    <inkml:brush xml:id="br0">
      <inkml:brushProperty name="width" value="0.025" units="cm"/>
      <inkml:brushProperty name="height" value="0.025" units="cm"/>
    </inkml:brush>
  </inkml:definitions>
  <inkml:trace contextRef="#ctx0" brushRef="#br0">101 0 15214,'0'0'6956,"-9"10"-4831,5-6-2092,-9 9 992,1 0 1,1 1-1,-13 18 1,22-28-903,-1-1-1,1 1 1,0 0 0,0 0 0,0 0 0,1 0 0,-1 0 0,1 0 0,0 0 0,0 0-1,1 0 1,-1 1 0,1-1 0,0 0 0,0 0 0,0 1 0,0-1 0,1 0 0,0 0 0,0 1-1,0-1 1,2 4 0,-1-5-121,0-1-1,1 1 1,-1-1 0,1 0-1,-1 0 1,1 0-1,0 0 1,0-1-1,0 1 1,0-1 0,0 1-1,0-1 1,0 0-1,1 0 1,-1-1-1,0 1 1,0-1 0,1 1-1,-1-1 1,0 0-1,6-1 1,-8 1 1,1 0 0,0 0 0,0 0 0,-1 0 0,1 0 0,0 0 0,-1 0 0,1-1 0,0 1 0,-1-1 0,1 0 0,0 1 0,-1-1 0,1 0 1,-1 0-1,0 0 0,1 0 0,-1 0 0,0 0 0,1 0 0,-1 0 0,0-1 0,0 1 0,0-1 0,0 1 0,0 0 0,0-1 0,0 1 0,-1-1 0,1 0 0,-1 1 0,1-1 0,-1 0 0,1 1 0,-1-1 0,0 0 0,0 1 1,0-1-1,0 0 0,0 0 0,0 1 0,-1-4 0,0 4 0,0-1 0,0 1 0,0-1 1,0 1-1,0-1 0,-1 1 0,1 0 1,0 0-1,-1-1 0,1 1 0,-1 0 0,1 0 1,-1 1-1,1-1 0,-1 0 0,0 0 1,0 1-1,1-1 0,-1 1 0,0 0 0,0-1 1,0 1-1,1 0 0,-1 0 0,0 0 1,0 0-1,0 0 0,1 1 0,-1-1 1,0 0-1,-3 2 0,0-1 5,0 0 0,0 0 0,0 0 0,-1 1 0,2-1 0,-1 1 1,0 1-1,0-1 0,0 1 0,-4 3 0,-5 15 7,13-21-83,1 0-1,0 1 0,0-1 1,0 1-1,0-1 0,0 0 1,0 1-1,0-1 0,0 1 1,0-1-1,0 1 0,0-1 1,0 0-1,0 1 1,0-1-1,0 1 0,0-1 1,1 0-1,-1 1 0,0-1 1,0 1-1,0-1 0,1 0 1,-1 1-1,0-1 0,1 0 1,-1 1-1,1-1 1,15 5-4580,7-4-3308,-4-1-3858</inkml:trace>
  <inkml:trace contextRef="#ctx0" brushRef="#br0" timeOffset="1">258 294 8840,'0'0'22229,"-21"62"-20531,14-49-1698,2-2 0,2-1 0,3-4 0,0-4 0,8-2-6342,-2-3 0,3-12-4196</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8.703"/>
    </inkml:context>
    <inkml:brush xml:id="br0">
      <inkml:brushProperty name="width" value="0.025" units="cm"/>
      <inkml:brushProperty name="height" value="0.025" units="cm"/>
    </inkml:brush>
  </inkml:definitions>
  <inkml:trace contextRef="#ctx0" brushRef="#br0">125 1 13549,'0'0'16132,"-7"8"-14877,1-2-891,-31 34 643,34-37-965,0 1-1,0-1 1,0 1 0,1 0 0,-1 0 0,1 0 0,0 0-1,1 1 1,-1-1 0,-1 6 0,4-9-59,-1 0 0,0-1 1,1 1-1,-1-1 0,1 1 0,-1-1 1,1 0-1,-1 1 0,1-1 0,-1 1 1,1-1-1,0 0 0,-1 1 0,1-1 0,-1 0 1,1 0-1,0 0 0,-1 1 0,1-1 1,0 0-1,-1 0 0,1 0 0,0 0 1,-1 0-1,1 0 0,1-1 0,27 1-909,-23 0 586,-2 0 72,0 0 0,0 1-1,1-1 1,-1 1 0,0 0 0,0 0 0,0 0 0,0 1-1,0-1 1,-1 1 0,1 0 0,0 0 0,-1 0-1,1 1 1,-1-1 0,5 6 0,-7-7 239,1 1-1,-1 0 1,0-1 0,-1 1-1,1 0 1,0-1 0,0 1 0,-1 0-1,1 0 1,-1 0 0,0 0-1,1-1 1,-1 1 0,0 0 0,0 0-1,0 0 1,0 0 0,0 0-1,-1 0 1,1 0 0,-1-1 0,1 1-1,-1 0 1,0 0 0,1 0-1,-1-1 1,0 1 0,0 0 0,0-1-1,0 1 1,-1-1 0,1 0-1,0 1 1,-1-1 0,1 0 0,-1 1-1,1-1 1,-3 1 0,-58 45 3297,57-43-2892,-1-1-1,1 0 1,-1 0-1,0-1 1,1 0-1,-1 0 1,0 0-1,-1 0 1,1-1-1,-9 1 1,14-3-490,0 0 1,0 1 0,0-1 0,0 0 0,0 1-1,0-1 1,0 0 0,0 0 0,0 0-1,0 0 1,0 0 0,1 0 0,-1 0-1,0 0 1,1 0 0,-1 0 0,1 0 0,-1-1-1,1 1 1,-1 0 0,1 0 0,0-1-1,0 1 1,-1 0 0,1 0 0,0-1-1,1 0 1,-5-46-9297,4 41 6285,0-25-10872</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9.063"/>
    </inkml:context>
    <inkml:brush xml:id="br0">
      <inkml:brushProperty name="width" value="0.025" units="cm"/>
      <inkml:brushProperty name="height" value="0.025" units="cm"/>
    </inkml:brush>
  </inkml:definitions>
  <inkml:trace contextRef="#ctx0" brushRef="#br0">1 51 15791,'0'0'9769,"51"-21"-6630,-29 13-1569,0 2-609,0 2-769,2 1-192,-5 1-1570,-1 0-3587,-3-3-6822</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9.598"/>
    </inkml:context>
    <inkml:brush xml:id="br0">
      <inkml:brushProperty name="width" value="0.025" units="cm"/>
      <inkml:brushProperty name="height" value="0.025" units="cm"/>
    </inkml:brush>
  </inkml:definitions>
  <inkml:trace contextRef="#ctx0" brushRef="#br0">137 0 10314,'0'0'20275,"-11"5"-19811,3-1-409,-1 0 0,1 0 0,1 1 0,-1 0-1,1 1 1,0 0 0,0 0 0,1 0-1,-1 1 1,1 0 0,1 0 0,-1 1 0,1-1-1,1 1 1,0 0 0,0 1 0,0-1 0,-4 17-1,7-21-35,0 0 0,0 0 0,0 0 0,0 0-1,1 0 1,0 0 0,0 0 0,0 0 0,0 0-1,1 0 1,-1 0 0,3 7 0,-2-9-4,1 0 1,-1-1 0,0 1-1,1 0 1,-1-1 0,1 0-1,0 1 1,-1-1 0,1 0-1,0 0 1,0 0-1,0 0 1,0 0 0,0 0-1,0-1 1,0 1 0,0 0-1,0-1 1,0 0-1,0 0 1,0 1 0,1-1-1,-1 0 1,4-1 0,-1 1-12,0 0 1,-1-1 0,1 0-1,0 0 1,0 0 0,-1 0-1,1 0 1,0-1 0,6-4-1,-9 6-4,-1-1 0,0 0 0,1 0-1,-1 0 1,0 0 0,0 0 0,0 0-1,0 0 1,0-1 0,0 1 0,0 0-1,0 0 1,-1-1 0,1 1-1,0-1 1,-1 1 0,1-1 0,-1 1-1,1-1 1,-1 1 0,0-1 0,0 1-1,0-1 1,0 1 0,0-1 0,0 1-1,0-1 1,0 1 0,0-1 0,-1 1-1,1-1 1,-1 1 0,1-1 0,-1 1-1,-1-3 1,0 2-3,1 0 1,-1 0-1,0 1 0,0-1 1,0 0-1,0 1 0,-1-1 1,1 1-1,0 0 0,-1 0 1,1-1-1,-1 2 0,1-1 1,-1 0-1,1 0 0,-1 1 1,1 0-1,-1-1 0,0 1 1,1 0-1,-5 1 0,7-1-124,-1 0 0,1 0 0,0 0 1,-1 0-1,1 0 0,0 0 0,-1 1 0,1-1 0,0 0 0,-1 0 0,1 0 0,0 0 0,0 1 0,-1-1 0,1 0 0,0 0 0,0 1 0,-1-1 0,1 0 0,0 1 1,0-1-1,0 0 0,-1 1 0,1-1 0,0 0 0,0 1 0,0-1 0,0 0 0,0 1 0,0-1 0,0 0 0,0 1 0,0-1 0,0 0 0,0 1 0,0-1 0,0 0 1,0 1-1,0-1 0,0 0 0,0 1 0,0-1 0,1 0 0,-1 1 0,0-1 0,0 0 0,0 1 0,1-1 0,-1 0 0,0 0 0,1 1 0,-1 0-538,1 1-1,0-1 0,-1 0 0,1 0 0,0 0 1,0 0-1,0 0 0,0 0 0,0 0 0,0 0 1,0 0-1,0 0 0,0-1 0,0 1 0,2 1 1,14-1-10338</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39.940"/>
    </inkml:context>
    <inkml:brush xml:id="br0">
      <inkml:brushProperty name="width" value="0.025" units="cm"/>
      <inkml:brushProperty name="height" value="0.025" units="cm"/>
    </inkml:brush>
  </inkml:definitions>
  <inkml:trace contextRef="#ctx0" brushRef="#br0">60 1 21813,'0'0'8915,"-9"2"-7842,-27 8-411,35-10-648,0 1 0,1-1 0,-1 0 0,0 0 0,0 1 0,1-1 0,-1 0 0,0 1 0,1-1 0,-1 1 0,0-1 0,1 1 0,-1-1 0,0 1 0,1-1 0,-1 1 0,1 0 0,-1-1 0,1 1 0,0 0 0,-1 0 0,9 9-166,25 2-945,-30-12 789,5 3 134,-1 1 0,0-1 1,-1 1-1,1 1 1,-1-1-1,0 1 0,0 0 1,0 0-1,-1 1 0,1-1 1,5 10-1,-10-13 213,1 0-1,-1-1 1,0 1-1,0 0 1,0 0-1,0 0 1,0 0-1,-1 0 1,1 0-1,-1 1 1,1-1-1,-1 0 1,0 0-1,0 0 1,0 0-1,0 1 1,0-1-1,0 0 1,0 0-1,-1 0 1,1 0-1,-1 0 1,0 0-1,0 1 1,0-1-1,0-1 1,0 1-1,0 0 1,0 0-1,0 0 0,-1-1 1,1 1-1,-1 0 1,1-1-1,-1 1 1,0-1-1,1 0 1,-1 0-1,0 0 1,0 0-1,0 0 1,0 0-1,-3 1 1,3 0 56,-1-1 0,0 1 1,1-1-1,-1 0 0,0 0 0,0 0 1,0 0-1,0 0 0,0-1 0,0 1 1,0-1-1,0 0 0,-1 0 0,1 0 1,0 0-1,0 0 0,0-1 0,0 0 1,0 1-1,-4-3 0,4 1-336,1 0-1,0 0 1,-1-1-1,1 1 1,0-1-1,0 1 1,1-1-1,-1 0 1,0 0-1,1 0 1,0 0-1,-1 0 1,1 0-1,1 0 1,-1 0-1,0-1 1,1 1-1,0 0 1,-1-6-1,-1-30-6329,2-3-3289</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0.298"/>
    </inkml:context>
    <inkml:brush xml:id="br0">
      <inkml:brushProperty name="width" value="0.025" units="cm"/>
      <inkml:brushProperty name="height" value="0.025" units="cm"/>
    </inkml:brush>
  </inkml:definitions>
  <inkml:trace contextRef="#ctx0" brushRef="#br0">0 1 12492,'0'0'3843,"55"7"-1344,-22-6-1122,0-1-1281,-2 0-1889,0-1-8457</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7.322"/>
    </inkml:context>
    <inkml:brush xml:id="br0">
      <inkml:brushProperty name="width" value="0.025" units="cm"/>
      <inkml:brushProperty name="height" value="0.025" units="cm"/>
    </inkml:brush>
  </inkml:definitions>
  <inkml:trace contextRef="#ctx0" brushRef="#br0">0 0 11691,'0'0'14125,"42"66"-19922,-28-49-2211</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0.784"/>
    </inkml:context>
    <inkml:brush xml:id="br0">
      <inkml:brushProperty name="width" value="0.025" units="cm"/>
      <inkml:brushProperty name="height" value="0.025" units="cm"/>
    </inkml:brush>
  </inkml:definitions>
  <inkml:trace contextRef="#ctx0" brushRef="#br0">1 39 12236,'0'0'6769,"11"0"-6075,180-3 3338,146-2-581,173 17-2430,1050 43-1326,-1347-55-151,634-5 2458,-2-38 483,-759 35-2483,180-12-538,-255 18-937,-18-7-4683,-11-2-1050</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1.918"/>
    </inkml:context>
    <inkml:brush xml:id="br0">
      <inkml:brushProperty name="width" value="0.025" units="cm"/>
      <inkml:brushProperty name="height" value="0.025" units="cm"/>
    </inkml:brush>
  </inkml:definitions>
  <inkml:trace contextRef="#ctx0" brushRef="#br0">1 222 14446,'5'3'9695,"8"-7"-7308,13-8-1481,50-39 845,95-83 0,-165 129-1747,18-12 23,-24 16-32,1 1 0,-1 0-1,0 0 1,1 0-1,-1 0 1,1 0-1,-1 0 1,0 0 0,1 0-1,-1 0 1,1 0-1,-1 0 1,1 0-1,-1 0 1,0 0 0,1 0-1,-1 0 1,1 0-1,-1 1 1,0-1 0,1 0-1,-1 0 1,0 0-1,1 1 1,-1-1-1,0 0 1,1 1 0,-1-1-1,0 0 1,1 1-1,-1-1 1,0 0-1,0 1 1,0-1 0,1 0-1,-1 1 1,0-1-1,0 1 1,0-1-1,0 0 1,0 1 0,0-1-1,0 1 1,0-1-1,0 1 1,0-1 0,0 0-1,0 1 1,0-1-1,0 1 1,0-1-1,0 0 1,0 1 0,0-1-1,0 1 1,-1 0-1,-1 15-24,-1 0 1,0 0-1,-1 0 0,-1 0 0,0-1 0,-2 0 0,-8 17 0,7-16-440,1 0-1,0 0 0,1 0 0,1 1 1,1 0-1,-4 28 0,9-30-1924,-1-14 2122,0-1 0,1 1 1,-1-1-1,0 1 1,1-1-1,-1 0 0,0 1 1,1-1-1,-1 1 1,1-1-1,-1 0 0,1 0 1,-1 1-1,0-1 1,1 0-1,-1 0 0,1 1 1,-1-1-1,1 0 1,-1 0-1,1 0 0,0 0 1,-1 0-1,1 0 1,-1 0-1,1 0 1,-1 0-1,1 0 0,-1 0 1,1 0-1,-1 0 1,1-1-1,-1 1 0,1 0 1,17-5-10176</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2.245"/>
    </inkml:context>
    <inkml:brush xml:id="br0">
      <inkml:brushProperty name="width" value="0.025" units="cm"/>
      <inkml:brushProperty name="height" value="0.025" units="cm"/>
    </inkml:brush>
  </inkml:definitions>
  <inkml:trace contextRef="#ctx0" brushRef="#br0">69 85 16496,'0'0'3181,"-9"10"-399,3-2-2217,0-3-143,1 1 0,0-1 1,0 1-1,1 1 0,0-1 0,0 1 0,0 0 0,1-1 0,0 2 0,0-1 1,1 0-1,0 0 0,-1 9 0,3-15-395,0 0-1,1 0 1,-1-1-1,1 1 1,-1 0-1,1 0 1,-1-1-1,1 1 1,-1 0-1,1-1 1,-1 1-1,1-1 1,0 1-1,0-1 1,-1 1 0,1-1-1,0 1 1,0-1-1,-1 1 1,1-1-1,0 0 1,0 0-1,0 1 1,0-1-1,-1 0 1,1 0-1,0 0 1,0 0-1,0 0 1,0 0-1,0 0 1,-1 0 0,1-1-1,0 1 1,1 0-1,35-8 492,-28 4-415,-1 0 0,1 0-1,-1-1 1,0 0-1,0-1 1,-1 0 0,1 0-1,-2-1 1,1 0-1,-1 0 1,1 0 0,-2-1-1,1 0 1,-1 0-1,-1 0 1,1-1-1,-1 1 1,-1-1 0,0 0-1,0-1 1,-1 1-1,3-17 1,-5 25-109,0 0-1,0 0 1,0 0-1,-1 0 1,1 0-1,0 0 1,0 0-1,-1 0 1,1 0-1,0 0 1,-1 0-1,1 0 1,-1 0-1,1 0 1,-1 0-1,1 1 1,-1-1-1,0 0 1,0 0-1,1 1 1,-1-1-1,0 0 1,0 1-1,0-1 1,1 1-1,-2-1 0,-1 0-39,0 0 0,0 0-1,1 1 1,-1-1 0,0 1-1,0 0 1,1 0-1,-1 0 1,-5 1 0,3-1-72,0 1 0,0 0 0,0 0 0,0 0 0,0 1 0,0 0 0,1 0 0,-1 0 0,1 1 0,-1-1 0,-4 5 0,-5 12-3315,7-5-5348</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3.074"/>
    </inkml:context>
    <inkml:brush xml:id="br0">
      <inkml:brushProperty name="width" value="0.025" units="cm"/>
      <inkml:brushProperty name="height" value="0.025" units="cm"/>
    </inkml:brush>
  </inkml:definitions>
  <inkml:trace contextRef="#ctx0" brushRef="#br0">98 1 7655,'0'0'23954,"3"2"-23912,3 0-86,-1 0 0,0 0 0,0-1 0,0 0 0,1 0 0,-1 0-1,11-1 1,-8 0-161,0 1-1,0 0 1,0 0-1,0 0 1,-1 1-1,14 5 1,-20-6 194,1 0-1,-1 0 1,0 0 0,1 0 0,-1 0 0,0 0 0,0 0-1,0 1 1,0-1 0,0 0 0,0 1 0,0-1 0,-1 1 0,1-1-1,-1 1 1,1-1 0,-1 1 0,1-1 0,-1 1 0,0 0-1,1-1 1,-1 1 0,0 0 0,0-1 0,0 1 0,-1 0 0,1-1-1,0 1 1,-1-1 0,1 1 0,-1 0 0,1-1 0,-1 1-1,0-1 1,1 0 0,-1 1 0,-2 1 0,-1 3 131,1 0-1,-2 0 1,1-1 0,-1 1-1,0-1 1,0 0 0,0-1-1,0 1 1,-1-1 0,0 0 0,-12 6-1,7-5 35,1 0 0,-1 0 0,0-1 0,0-1 0,0 1 0,-17 1 0,25-4-231,1-1 0,0 0 0,0 0 0,0 1 0,-1-1 0,1-1-1,0 1 1,0 0 0,0 0 0,0-1 0,-1 1 0,1-1 0,0 0 0,0 0-1,0 1 1,0-1 0,0-1 0,1 1 0,-1 0 0,0 0 0,0-1 0,1 1 0,-1-1-1,1 1 1,-1-1 0,1 0 0,0 1 0,-1-1 0,1 0 0,-1-3 0,-6-30-5597,7-4-3606,1 4-2123</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3.430"/>
    </inkml:context>
    <inkml:brush xml:id="br0">
      <inkml:brushProperty name="width" value="0.025" units="cm"/>
      <inkml:brushProperty name="height" value="0.025" units="cm"/>
    </inkml:brush>
  </inkml:definitions>
  <inkml:trace contextRef="#ctx0" brushRef="#br0">1 23 11691,'0'0'9609,"68"0"-7495,-43 0-256,2 0-545,2 0-832,2 0-385,1 0-417,-3-6-2049,-4-2-2306,2 0-4229</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3.774"/>
    </inkml:context>
    <inkml:brush xml:id="br0">
      <inkml:brushProperty name="width" value="0.025" units="cm"/>
      <inkml:brushProperty name="height" value="0.025" units="cm"/>
    </inkml:brush>
  </inkml:definitions>
  <inkml:trace contextRef="#ctx0" brushRef="#br0">110 0 16271,'0'0'2920,"-6"8"-165,-10 14-1310,-43 66 4175,55-80-5383,0 0 0,0-1 0,1 2 1,0-1-1,0 0 0,1 0 0,0 1 0,1-1 0,0 1 0,0 12 0,2-18-227,-1 0 1,2 0-1,-1 0 0,0-1 0,1 1 0,-1 0 0,1-1 1,0 1-1,-1-1 0,1 1 0,1-1 0,-1 0 0,0 0 0,0 0 1,1 0-1,-1 0 0,1-1 0,0 1 0,-1-1 0,1 1 1,0-1-1,0 0 0,0 0 0,0 0 0,0-1 0,0 1 0,0-1 1,0 0-1,5 0 0,-5 1 11,1-1 0,-1 0-1,1 0 1,0-1 0,-1 1 0,1-1 0,-1 1-1,1-1 1,-1 0 0,1-1 0,4-2 0,-6 4 1,-1-1 1,1 0 0,-1-1 0,1 1-1,-1 0 1,0 0 0,0-1-1,1 1 1,-1 0 0,0-1 0,0 1-1,0-1 1,-1 0 0,1 1-1,0-1 1,-1 0 0,1 1 0,-1-1-1,1 0 1,-1 0 0,0 0 0,1 1-1,-1-3 1,-1 2-21,1 1 0,0 0-1,-1 0 1,1 0 0,-1-1 0,1 1 0,-1 0 0,0 0-1,1 0 1,-1 0 0,0 0 0,0 0 0,0 0 0,0 0-1,0 0 1,0 1 0,0-1 0,0 0 0,0 0 0,0 1-1,0-1 1,0 1 0,0-1 0,-1 1 0,1 0 0,0-1-1,0 1 1,-1 0 0,1 0 0,-3 0 0,-46-3-44,42 3 11,7 0-647</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4.319"/>
    </inkml:context>
    <inkml:brush xml:id="br0">
      <inkml:brushProperty name="width" value="0.025" units="cm"/>
      <inkml:brushProperty name="height" value="0.025" units="cm"/>
    </inkml:brush>
  </inkml:definitions>
  <inkml:trace contextRef="#ctx0" brushRef="#br0">20 0 12780,'0'0'17120,"-2"12"-16415,-2 8-513,-1-1-101,2 0-1,0 1 1,1-1 0,1 1 0,2 26 0,-1-46-171,0 1 1,0-1-1,0 0 1,0 1 0,0-1-1,0 0 1,1 0-1,-1 1 1,0-1 0,0 0-1,0 1 1,0-1-1,0 0 1,1 0 0,-1 1-1,0-1 1,0 0-1,0 0 1,1 0 0,-1 1-1,0-1 1,0 0-1,1 0 1,-1 0-1,0 0 1,0 1 0,1-1-1,-1 0 1,0 0-1,1 0 1,-1 0 0,0 0-1,0 0 1,1 0-1,-1 0 1,0 0 0,1 0-1,0 0 1,13-8-3113,9-15-4767,-6-3-2473</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4.863"/>
    </inkml:context>
    <inkml:brush xml:id="br0">
      <inkml:brushProperty name="width" value="0.025" units="cm"/>
      <inkml:brushProperty name="height" value="0.025" units="cm"/>
    </inkml:brush>
  </inkml:definitions>
  <inkml:trace contextRef="#ctx0" brushRef="#br0">153 0 12268,'0'0'13420,"-9"7"-11407,-2-1-1500,7-4-339,0 1-1,0-1 1,1 0 0,-1 1-1,1 0 1,0 0 0,-1 0-1,1 0 1,0 1 0,-2 4 0,4-8-161,1 0 1,-1 1 0,1-1-1,0 0 1,-1 1 0,1-1-1,0 1 1,-1-1 0,1 0-1,0 1 1,0-1 0,-1 1-1,1-1 1,0 1 0,0-1-1,0 1 1,-1-1 0,1 1-1,0-1 1,0 1 0,0-1-1,0 1 1,0-1 0,0 1-1,0-1 1,0 1 0,0-1 0,0 1-1,1-1 1,-1 1 0,0-1-1,0 1 1,0-1 0,1 0-1,-1 1 1,1 0 0,18 1 96,-17-2-127,-1 0 1,0-1-1,1 1 0,-1 0 1,1 0-1,-1 0 1,1 0-1,-1 1 1,1-1-1,-1 0 1,1 0-1,-1 1 0,1-1 1,-1 1-1,0 0 1,1-1-1,-1 1 1,0 0-1,0 0 1,1 0-1,-1 0 0,0 0 1,1 1-1,1 7 329,-1-1-1,0 1 0,0 1 0,-1-1 0,0 0 0,-1 17 0,3-25-288,0-1 0,0 1 0,0-1 0,-1 1 0,1 0 0,0 0 0,0 1 0,-1-1 0,5 3 0,-5-3-24,0 1 1,0-1-1,0 1 1,0 0-1,0 0 1,-1 0-1,1-1 1,-1 1-1,1 1 1,-1-1-1,0 0 1,0 0-1,0 0 1,0 1-1,0-1 1,0 0-1,-1 1 1,1-1-1,-1 1 1,0 3-1,0-4 1,-1 0 1,1 1-1,-1-1 1,0 0-1,0 0 0,0 0 1,0 0-1,0 0 0,-1 0 1,1 0-1,-1 0 1,1 0-1,-1-1 0,0 1 1,1 0-1,-1-1 1,-3 2-1,-4 2 2,1 0 0,-1 0 1,0-1-1,-1-1 0,1 0 0,-1 0 1,1 0-1,-20 1 0,26-3-22,0-1 1,-1 0-1,1 1 1,0-1-1,0 0 0,-1-1 1,1 1-1,0 0 0,-1-1 1,1 0-1,0 0 1,0 0-1,0 0 0,0 0 1,0-1-1,0 0 0,0 1 1,0-1-1,-4-4 1,5 2-125,-1 0 0,1 0 1,0 0-1,1 0 1,-1-1-1,1 1 1,-1-1-1,1 1 1,1-1-1,-1 1 0,1-1 1,-1 1-1,2-10 1,-1 6-936,0-8-2582,0 0 0,1 0 1,4-19-1,3 6-3359</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5.207"/>
    </inkml:context>
    <inkml:brush xml:id="br0">
      <inkml:brushProperty name="width" value="0.025" units="cm"/>
      <inkml:brushProperty name="height" value="0.025" units="cm"/>
    </inkml:brush>
  </inkml:definitions>
  <inkml:trace contextRef="#ctx0" brushRef="#br0">1 21 8136,'0'0'12716,"59"-14"-10891,-35 14-543,3 0-738,9 0-416,1-1-96,3 1-1857,1-3-3460,-2 1-8136</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5.547"/>
    </inkml:context>
    <inkml:brush xml:id="br0">
      <inkml:brushProperty name="width" value="0.025" units="cm"/>
      <inkml:brushProperty name="height" value="0.025" units="cm"/>
    </inkml:brush>
  </inkml:definitions>
  <inkml:trace contextRef="#ctx0" brushRef="#br0">164 0 17713,'-10'8'2765,"8"-6"-2566,-16 12 1665,1 1-1,-26 30 0,39-41-1686,0 0-1,0 0 0,1 1 1,0-1-1,0 1 0,0 0 0,1 0 1,-1 0-1,1 0 0,0 1 1,1-1-1,-1 1 0,1-1 1,0 1-1,1-1 0,-1 1 1,1 0-1,0-1 0,1 7 1,0-10-168,0-1 1,0 1-1,0-1 1,0 0-1,0 1 1,0-1-1,1 0 1,-1 0-1,0 0 0,1 0 1,-1 0-1,1 0 1,-1 0-1,1 0 1,0-1-1,-1 1 1,1-1-1,-1 1 1,1-1-1,0 1 1,0-1-1,-1 0 1,1 0-1,0 0 1,0 0-1,-1 0 1,1 0-1,0-1 1,2 0-1,1 1-1,-1-1-1,1 1 0,0-1 1,0 0-1,0-1 0,-1 1 0,1-1 1,-1 0-1,7-4 0,-10 5-20,0 1-1,1-1 0,-1 0 1,0 0-1,0 0 0,0 0 1,0 0-1,0 0 0,0 0 1,0 0-1,-1 0 0,1 0 1,0-1-1,-1 1 0,1 0 1,0-1-1,-1 1 0,0 0 1,1-1-1,-1 1 0,0-3 1,0 3 13,0 0 1,-1 0 0,0 1 0,1-1-1,-1 0 1,0 0 0,1 1-1,-1-1 1,0 1 0,1-1-1,-1 0 1,0 1 0,0-1-1,0 1 1,0 0 0,0-1-1,0 1 1,0 0 0,1-1-1,-1 1 1,0 0 0,0 0-1,-1 0 1,-4-1 43,1 1 0,-1-1-1,1 2 1,-1-1 0,1 0 0,-1 1 0,1 0-1,-1 0 1,1 1 0,-7 2 0,-28 21 608,37-23-612,1-1 0,0 1 0,0-1 0,1 1 0,-1-1 1,0 1-1,1 0 0,-1 0 0,1 0 0,-1 0 0,1 0 1,0 0-1,0 1 0,0-1 0,0 0 0,-1 4 0,3-5-73,0 0 1,-1-1-1,1 1 0,0-1 0,0 1 0,0-1 1,0 1-1,0-1 0,0 1 0,0-1 0,0 0 0,0 1 1,0-1-1,0 0 0,0 0 0,0 0 0,0 0 0,0 0 1,0 0-1,0 0 0,0 0 0,0 0 0,1-1 0,30-3-2056,-22 0-150,0 0 0,0 0 0,-1-1 0,11-8 0,13-8-9222</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27:17.660"/>
    </inkml:context>
    <inkml:brush xml:id="br0">
      <inkml:brushProperty name="width" value="0.025" units="cm"/>
      <inkml:brushProperty name="height" value="0.025" units="cm"/>
    </inkml:brush>
  </inkml:definitions>
  <inkml:trace contextRef="#ctx0" brushRef="#br0">119 79 14061,'0'0'4154,"-9"2"-781,0 2-2697,0-1 0,0 2-1,0-1 1,0 1 0,1 0-1,-14 11 1,20-14-516,-1 0 0,0 0 1,1 0-1,-1 1 1,1-1-1,0 1 0,0 0 1,0 0-1,0-1 0,0 1 1,0 0-1,1 1 1,0-1-1,-1 0 0,1 0 1,1 1-1,-1-1 0,0 0 1,1 1-1,-1-1 0,1 1 1,0-1-1,0 0 1,1 1-1,-1-1 0,2 7 1,-1-9-120,0 0 1,0 0-1,0-1 1,1 1-1,-1 0 0,0 0 1,0-1-1,1 1 1,-1 0-1,0-1 1,1 1-1,-1-1 1,1 0-1,-1 0 1,0 1-1,1-1 1,-1 0-1,1 0 1,-1 0-1,1 0 1,-1-1-1,1 1 0,-1 0 1,0 0-1,3-2 1,39-11 647,-20-1-636,0-2 0,-1 0 0,-1-2 0,0 0 1,24-29-1,33-28-20,-95 117-364,9-29 361,0 0 0,1 1 0,0 0 0,1 1 0,0-1 1,2 1-1,-1 0 0,2 0 0,0 1 0,-1 28 0,4-41-50,0 0 1,1 0-1,0 0 0,-1 0 0,1 0 1,0 0-1,0 0 0,1-1 1,-1 1-1,1 0 0,-1-1 1,1 1-1,0-1 0,0 0 0,0 0 1,0 1-1,0-1 0,0 0 1,1-1-1,-1 1 0,1 0 1,-1-1-1,1 1 0,0-1 0,0 0 1,-1 0-1,1 0 0,0 0 1,0-1-1,0 1 0,0-1 0,0 0 1,5 0-1,3 1-465,-1 0 0,0-2 0,1 1 0,-1-1 0,0 0 0,0-1 0,0-1 0,0 1 0,11-6 0,31-20-10715</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5.877"/>
    </inkml:context>
    <inkml:brush xml:id="br0">
      <inkml:brushProperty name="width" value="0.025" units="cm"/>
      <inkml:brushProperty name="height" value="0.025" units="cm"/>
    </inkml:brush>
  </inkml:definitions>
  <inkml:trace contextRef="#ctx0" brushRef="#br0">90 57 12172,'0'0'18828,"-3"9"-18614,-6 28-134,9-36-76,0 0 1,0 0 0,0-1 0,1 1 0,-1 0 0,0 0-1,1-1 1,-1 1 0,0 0 0,1-1 0,-1 1-1,1 0 1,-1-1 0,1 1 0,0-1 0,-1 1 0,1 0-1,0-1 1,-1 0 0,1 1 0,0-1 0,-1 1-1,1-1 1,0 0 0,0 0 0,-1 1 0,1-1 0,0 0-1,1 0 1,31 5 11,-23-3-144,-3-1-104,1 1 1,-1 0 0,0 0 0,0 1-1,0 0 1,-1 0 0,9 6 0,-14-8 222,1 0 0,-1 0 0,0 0 0,0 0 1,0 1-1,0-1 0,0 0 0,0 0 1,0 1-1,0-1 0,-1 1 0,1-1 0,0 1 1,-1-1-1,1 1 0,-1-1 0,0 1 0,1-1 1,-1 1-1,0 0 0,0-1 0,0 1 1,0-1-1,0 1 0,-1 0 0,1-1 0,0 1 1,-1-1-1,1 1 0,-1-1 0,0 1 1,1-1-1,-1 1 0,0-1 0,0 0 0,0 1 1,0-1-1,0 0 0,0 0 0,-2 2 1,-6 7 331,0 0-1,-1 0 1,-1-1 0,1 0 0,-19 11 0,24-16-208,-1-1-1,1 0 0,-1 0 0,0 0 1,0-1-1,0 0 0,0 0 0,0 0 1,0-1-1,-1 0 0,1 0 0,0-1 1,-1 1-1,-6-2 0,12 1-256,-1-1-1,1 0 1,-1 0-1,1 0 1,0 0-1,-1 0 1,1 0-1,0 0 1,0 0 0,0-1-1,-1 1 1,1 0-1,1-1 1,-1 1-1,0-1 1,0 1-1,0-1 1,1 1 0,-1-1-1,1 1 1,-1-1-1,1 0 1,0 1-1,0-3 1,-5-45-7206,4 45 6465,1-34-7792</inkml:trace>
  <inkml:trace contextRef="#ctx0" brushRef="#br0" timeOffset="1">92 3 14478,'0'0'6886,"73"0"-5124,-43 0-769,2 0-769,0 0-608,-1-3-4549</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49.415"/>
    </inkml:context>
    <inkml:brush xml:id="br0">
      <inkml:brushProperty name="width" value="0.025" units="cm"/>
      <inkml:brushProperty name="height" value="0.025" units="cm"/>
    </inkml:brush>
  </inkml:definitions>
  <inkml:trace contextRef="#ctx0" brushRef="#br0">161 107 17264,'-4'-2'421,"0"-1"-1,0 1 1,0 0 0,0 0-1,-1 0 1,1 1-1,-1 0 1,1 0 0,-1 0-1,0 0 1,1 1-1,-1-1 1,0 1-1,1 0 1,-1 1 0,0-1-1,1 1 1,-6 1-1,6-1-358,0 1 0,0-1-1,1 1 1,-1-1 0,0 1-1,1 0 1,-1 0 0,1 1-1,0-1 1,0 1 0,0 0-1,0 0 1,0 0-1,1 0 1,-1 0 0,1 0-1,0 1 1,0-1 0,0 1-1,0 0 1,1-1 0,-1 1-1,1 0 1,0 0 0,0 0-1,1 0 1,-1 0 0,1 0-1,0 0 1,0 0 0,0 0-1,1 4 1,-1-6-54,0-1 0,1 1 0,-1-1 0,1 1 1,-1-1-1,1 0 0,-1 1 0,1-1 0,0 0 0,0 1 1,-1-1-1,1 0 0,0 0 0,0 0 0,0 0 0,1 0 0,-1 0 1,0 0-1,0 0 0,0 0 0,1-1 0,1 2 0,0-1 18,1 0-1,0 0 1,-1 0-1,1 0 1,0-1-1,-1 1 1,1-1-1,7-1 1,-3 1 21,0-1-1,0-1 1,-1 1 0,1-1 0,-1-1 0,0 1-1,1-1 1,8-6 0,25-28 757,-39 36-754,-1-1 0,0 1 0,0 0 0,1-1 0,-1 1 0,0-1 0,0 1 0,0-1 0,-1 1 0,1-1 0,0 1 0,-1-1-1,1 0 1,-1 0 0,1 1 0,-1-1 0,0 0 0,1 0 0,-1 0 0,0 1 0,0-1 0,-1 0 0,1 0 0,0 0 0,0 1 0,-1-1 0,1 0 0,-2-2 0,0 3-48,1 0 1,-1 0-1,0 1 0,0-1 1,1 0-1,-1 1 0,0-1 1,0 1-1,0 0 1,1 0-1,-1-1 0,0 1 1,0 0-1,0 1 1,0-1-1,0 0 0,1 0 1,-1 1-1,0-1 1,0 1-1,0 0 0,1-1 1,-1 1-1,0 0 0,1 0 1,-1 0-1,1 0 1,-1 0-1,1 1 0,0-1 1,-1 0-1,1 1 1,0-1-1,0 1 0,0-1 1,0 1-1,-2 3 0,4-5 22,0 1-1,0-1 0,0 1 0,0 0 0,-1-1 0,1 1 1,0-1-1,0 0 0,0 1 0,0-1 0,0 0 0,0 0 1,0 1-1,0-1 0,0 0 0,0 0 0,0 0 0,0 0 1,0 0-1,0 0 0,0-1 0,2 1 0,28-3 512,34-15 125,-45 11-630,0 2-1,1 0 0,0 1 0,26-2 0,-40 6-50,1 0 0,-1 0 0,0 0 0,1 1 0,-1 0 0,0 0 0,0 1-1,11 4 1,-15-5 44,-1 1 0,0-1-1,1 1 1,-1 0 0,0 0 0,0 0-1,0 0 1,0 0 0,0 0-1,-1 0 1,1 1 0,-1-1-1,1 1 1,-1-1 0,0 1 0,0-1-1,0 1 1,0 0 0,-1 0-1,1-1 1,-1 1 0,0 0 0,1 0-1,-1 0 1,-1 4 0,2-51 0,0 14-24,-4-50 0,4 79 1,0 0 0,0 1 0,1-1 0,-1 0 0,0 1 0,1-1 0,-1 1 0,0-1 0,1 1 0,-1 0 0,1 0 0,-1 0 0,1-1 0,-1 1 0,0 0 0,1 1 0,-1-1 0,1 0 0,-1 0 0,2 1 0,-1-1 0,30 3-122,48 1-1934,2-10-4195,-19-8-7709</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2.352"/>
    </inkml:context>
    <inkml:brush xml:id="br0">
      <inkml:brushProperty name="width" value="0.025" units="cm"/>
      <inkml:brushProperty name="height" value="0.025" units="cm"/>
    </inkml:brush>
  </inkml:definitions>
  <inkml:trace contextRef="#ctx0" brushRef="#br0">307 106 8712,'5'-8'6983,"-3"5"-6662,1-4 781,1 0 0,-1 1 0,0-1 0,3-14 0,-5 20-908,-1-1-1,0 1 1,1 0-1,-1-1 1,0 1-1,0 0 1,0-1-1,0 1 1,0-1-1,0 1 1,0 0-1,0-1 1,-1 1-1,1 0 1,-1-1-1,1 1 1,-1 0-1,1-1 1,-1 1-1,0 0 1,1 0-1,-1 0 1,0-1-1,0 1 1,0 0-1,0 0 1,0 0-1,0 1 1,0-1-1,0 0 1,-1 0-1,1 1 1,0-1-1,0 0 1,-1 1-1,1-1 1,0 1-1,-3-1 1,-5 0-64,0 0 0,0 0 0,-1 1 1,1 0-1,0 1 0,0 0 0,0 0 0,-1 1 1,1 0-1,0 1 0,1 0 0,-1 0 0,1 1 1,-1 0-1,1 0 0,0 1 0,-13 10 0,7-4 20,1 1 1,0 0-1,1 0 0,0 1 0,1 1 0,0 0 0,1 0 0,-13 27 0,20-36-150,1 0 0,0 0 0,0 0 0,0 0 0,1 1 0,-1-1 0,1 1 0,1 0 0,-1-1 0,1 1 0,0-1 0,0 1 0,0 0 0,1-1 0,1 7 0,-1-9 0,1 0 0,-1-1 0,1 1 0,-1 0 0,1 0 0,0-1 0,0 1 0,0-1 0,0 0 0,0 1 0,1-1 0,-1 0 0,1 0 0,-1 0 0,1-1 0,0 1 0,0-1 0,-1 1 0,1-1 0,0 0 0,0 0 0,1 0 0,-1-1 0,0 1 0,0-1 0,0 0 0,5 0 0,-5 1 0,44-3 0,-46 2 0,1 0 0,-1 0 0,1-1 0,-1 1 0,1-1 0,-1 1 0,0-1 0,1 1 0,-1-1 0,0 0 0,1 0 0,-1 0 0,0 0 0,0 0 0,0 0 0,0 0 0,0 0 0,0 0 0,0 0 0,0 0 0,0-1 0,0 1 0,-1 0 0,1-1 0,0 1 0,-1-1 0,1-2 0,-1 4 0,0 0 0,0 0 0,0 0 0,0-1 0,0 1 0,0 0 0,0 0 0,0-1 0,0 1 0,0 0 0,0 0 0,0 0 0,0-1 0,0 1 0,0 0 0,0 0 0,0 0 0,0 0 0,0-1 0,0 1 0,-1 0 0,1 0 0,0 0 0,0 0 0,0-1 0,0 1 0,0 0 0,-1 0 0,1 0 0,0 0 0,0 0 0,0 0 0,-1 0 0,1-1 0,0 1 0,0 0 0,0 0 0,-1 0 0,1 0 0,0 0 0,0 0 0,0 0 0,-1 0 0,1 0 0,0 0 0,0 0 0,0 0 0,-1 0 0,1 0 0,0 1 0,0-1 0,0 0 0,-1 0 0,1 0 0,0 0 0,0 0 0,0 0 0,0 0 0,-1 0 0,1 1 0,0-1 0,0 0 0,0 0 0,-13 8 0,12-7 0,1-1 0,-1 1 0,0-1 0,1 1 0,-1 0 0,1-1 0,-1 1 0,1 0 0,-1 0 0,1-1 0,-1 1 0,1 0 0,0 0 0,-1 0 0,1-1 0,0 1 0,0 0 0,-1 0 0,1 0 0,0 0 0,0 0 0,0 0 0,0 0 0,0-1 0,0 1 0,1 0 0,-1 1 0,1-1 0,0-1 0,0 1 0,0-1 0,-1 1 0,1-1 0,0 0 0,0 1 0,0-1 0,0 0 0,0 0 0,0 0 0,0 0 0,0 0 0,0 0 0,0 0 0,0 0 0,0 0 0,2 0 0,46-15 0,29-35 0,-78 49 0,0 1 0,0 0 0,0 0 0,0 0 0,1 0 0,-1 0 0,0 0 0,0 0 0,0 0 0,1 0 0,-1 0 0,0 0 0,0 0 0,0 0 0,0 0 0,1 0 0,-1 0 0,0 0 0,0 0 0,0 0 0,1 0 0,-1 1 0,0-1 0,0 0 0,0 0 0,0 0 0,0 0 0,1 0 0,-1 0 0,0 0 0,0 1 0,0-1 0,0 0 0,0 0 0,0 0 0,0 0 0,1 1 0,-1-1 0,0 0 0,0 0 0,0 0 0,0 0 0,0 1 0,0-1 0,0 0 0,0 0 0,0 0 0,0 1 0,0-1 0,0 0 0,0 0 0,0 0 0,0 0 0,0 1 0,0-1 0,-1 0 0,1 11 0,0-11 0,-9 29-43,7-24-98,0 0 0,0 1 0,1-1 0,-1 1 0,2 0 0,-2 7 0,2-13-19,0 1 1,1 0 0,-1-1-1,0 1 1,0 0-1,0-1 1,1 1 0,-1-1-1,0 1 1,0 0-1,1-1 1,-1 1 0,1-1-1,-1 1 1,0-1-1,1 1 1,-1-1 0,1 0-1,-1 1 1,1-1 0,-1 1-1,1-1 1,0 0-1,-1 0 1,1 1 0,-1-1-1,1 0 1,0 0-1,-1 0 1,1 1 0,0-1-1,-1 0 1,1 0-1,0 0 1,0 0 0,26-4-5565,3-9-2540</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2.694"/>
    </inkml:context>
    <inkml:brush xml:id="br0">
      <inkml:brushProperty name="width" value="0.025" units="cm"/>
      <inkml:brushProperty name="height" value="0.025" units="cm"/>
    </inkml:brush>
  </inkml:definitions>
  <inkml:trace contextRef="#ctx0" brushRef="#br0">39 1 10666,'0'0'12908,"-17"72"-11498,8-45 31,1-1-544,5-2-609,2-2-224,1-5-1153,0-3-1057,0-8-576,3-6-1122</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3.041"/>
    </inkml:context>
    <inkml:brush xml:id="br0">
      <inkml:brushProperty name="width" value="0.025" units="cm"/>
      <inkml:brushProperty name="height" value="0.025" units="cm"/>
    </inkml:brush>
  </inkml:definitions>
  <inkml:trace contextRef="#ctx0" brushRef="#br0">20 25 20211,'0'0'6251,"9"-3"-4670,7-2-1253,-1 0 0,1 2-1,0-1 1,0 2 0,0 0 0,0 1 0,28 2 0,-37-1-302,0 1 0,0-1-1,0 1 1,0 1-1,0-1 1,-1 1 0,1 0-1,0 0 1,-1 1-1,1 0 1,-1 1 0,0-1-1,0 1 1,0 0-1,-1 0 1,1 1 0,-1 0-1,0 0 1,-1 0-1,1 0 1,6 10 0,-9-11-14,-1 0 1,1 0 0,0 0 0,-1 0 0,0 0 0,0 0-1,0 0 1,-1 1 0,1-1 0,-1 0 0,0 0 0,0 1 0,-1-1-1,1 0 1,-1 0 0,0 1 0,-2 6 0,0-5 35,0 1 0,-1-1 0,1-1 0,-1 1 0,0 0 1,-1-1-1,1 0 0,-1 0 0,0 0 0,-7 4 0,-7 4 82,0-1-1,-2 0 1,1-1-1,-1-2 1,-32 11-1,45-16-129,-1-1 0,0-1 0,0 1 0,0-1 0,0-1 0,0 1 0,0-1 0,0-1 0,-1 0 0,-13-2 0,22 2-12,0-1 0,0 1-1,1 0 1,-1-1 0,0 1 0,1-1-1,-1 1 1,1-1 0,-1 0 0,1 1-1,-1-1 1,1 1 0,-1-1 0,1 0-1,-1 0 1,1 1 0,0-1 0,-1 0-1,1 0 1,0 1 0,0-1 0,0 0-1,-1 0 1,1 0 0,0 1 0,0-1-1,0 0 1,0 0 0,0 0 0,1 1-1,-1-1 1,0 0 0,0 0 0,0 0-1,1 1 1,-1-1 0,0 0 0,1 0-1,-1 1 1,1-1 0,-1 0 0,1 1-1,-1-1 1,1 0 0,24-30-3574,2 8-4416</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3.462"/>
    </inkml:context>
    <inkml:brush xml:id="br0">
      <inkml:brushProperty name="width" value="0.025" units="cm"/>
      <inkml:brushProperty name="height" value="0.025" units="cm"/>
    </inkml:brush>
  </inkml:definitions>
  <inkml:trace contextRef="#ctx0" brushRef="#br0">34 1 8680,'0'0'20756,"7"69"-19891,-7-38-513,-2-4-256,0 0-32,-4-4-384,4-5-929,-1-5-1186,-2-7-736,-3-4-1057,-4-2-1889</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3.804"/>
    </inkml:context>
    <inkml:brush xml:id="br0">
      <inkml:brushProperty name="width" value="0.025" units="cm"/>
      <inkml:brushProperty name="height" value="0.025" units="cm"/>
    </inkml:brush>
  </inkml:definitions>
  <inkml:trace contextRef="#ctx0" brushRef="#br0">1 27 12300,'0'0'3347,"10"-5"-214,2 1-2394,0 0 0,1 0 0,-1 1 0,1 1 0,0 0-1,0 0 1,0 1 0,-1 1 0,1 1 0,0 0 0,0 0-1,0 1 1,-1 1 0,23 6 0,-29-5-671,1-1 1,-1 1-1,0 0 0,0 1 1,0 0-1,-1-1 1,1 2-1,7 9 0,-12-14-54,0 0-1,0 0 0,0 1 1,0-1-1,0 0 0,0 1 1,-1-1-1,1 0 0,0 1 1,-1-1-1,0 1 0,1-1 1,-1 1-1,0-1 0,1 1 0,-1-1 1,0 1-1,0-1 0,0 1 1,-1-1-1,1 1 0,0-1 1,0 1-1,-1-1 0,1 1 1,-1-1-1,1 1 0,-1-1 1,0 0-1,0 1 0,1-1 0,-1 0 1,0 1-1,0-1 0,0 0 1,0 0-1,-1 0 0,1 0 1,0 0-1,0 0 0,-1-1 1,1 1-1,0 0 0,-1 0 0,1-1 1,-1 1-1,-2 0 0,-9 3 148,-1 0-1,-1-1 0,1-1 1,-1 0-1,1-1 1,-1 0-1,-18-2 0,10 1-375,31-2-6089,13-3 1324,7-2-1219,6 0-5204</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4.162"/>
    </inkml:context>
    <inkml:brush xml:id="br0">
      <inkml:brushProperty name="width" value="0.025" units="cm"/>
      <inkml:brushProperty name="height" value="0.025" units="cm"/>
    </inkml:brush>
  </inkml:definitions>
  <inkml:trace contextRef="#ctx0" brushRef="#br0">224 1 18193,'0'0'8275,"-8"-1"-5724,0 2-2370,0-1-1,1 2 0,-1-1 1,0 1-1,1 0 0,0 1 1,-1-1-1,1 1 0,0 1 1,1 0-1,-1 0 0,0 0 1,1 0-1,0 1 0,0 0 1,1 1-1,-8 8 0,5-6-152,0-1 0,1 2 0,0-1 0,0 1 0,1 0-1,0 1 1,0-1 0,1 1 0,1 0 0,0 1 0,0-1 0,1 1 0,0-1-1,1 1 1,0 0 0,1 0 0,-1 20 0,3-27-155,0-1 0,-1 1 0,1-1 0,0 1-1,1-1 1,-1 0 0,0 0 0,1 1 0,0-1 0,0 0 0,0 0 0,0-1-1,0 1 1,1 0 0,-1-1 0,1 1 0,0-1 0,-1 0 0,1 0 0,0 0-1,0 0 1,1-1 0,2 2 0,4 1-829,-1 0 0,1-1 0,-1-1 0,1 0 1,0 0-1,0-1 0,11 1 0,24-2-10415</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4.537"/>
    </inkml:context>
    <inkml:brush xml:id="br0">
      <inkml:brushProperty name="width" value="0.025" units="cm"/>
      <inkml:brushProperty name="height" value="0.025" units="cm"/>
    </inkml:brush>
  </inkml:definitions>
  <inkml:trace contextRef="#ctx0" brushRef="#br0">0 12 7143,'0'0'15700,"8"-1"-13442,11-3-1052,0 1-1,0 1 1,0 1-1,0 1 1,31 3 0,-48-3-1197,-1 1 0,1-1 1,-1 1-1,1-1 0,-1 1 1,1-1-1,-1 1 1,0 0-1,1-1 0,-1 1 1,0 0-1,1 0 0,-1 0 1,0 0-1,0 0 0,0 1 1,0-1-1,0 0 1,0 0-1,0 1 0,-1-1 1,1 0-1,0 1 0,0 2 1,-1-1 1,1 0 0,-1 0-1,0 0 1,0 0 0,0 0 0,-1 0 0,1 0 0,-1 0-1,0 0 1,0 0 0,-2 5 0,-3 4 3,0 0-1,-1 0 1,0 0-1,-13 14 1,4-8-14,12-15 0,1 0 0,-1 1 0,1-1 0,0 1 0,0 0 0,0 0 0,1 0 0,0 0 0,-1 1 0,1-1 0,-1 6 0,3-10-12,0 1-1,0-1 1,1 1 0,-1-1-1,0 1 1,1-1 0,-1 1-1,0-1 1,1 1 0,-1-1-1,1 1 1,-1-1-1,1 0 1,-1 1 0,1-1-1,-1 0 1,1 1 0,-1-1-1,1 0 1,-1 0 0,1 1-1,-1-1 1,1 0 0,0 0-1,-1 0 1,1 0 0,-1 0-1,1 0 1,0 0 0,-1 0-1,1 0 1,0 0 0,30 0-1092,-25-1 656,6 0-995,1 0 0,-1-1-1,1 0 1,-1-1 0,13-5 0,24-10-7349</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9:48:54.897"/>
    </inkml:context>
    <inkml:brush xml:id="br0">
      <inkml:brushProperty name="width" value="0.025" units="cm"/>
      <inkml:brushProperty name="height" value="0.025" units="cm"/>
    </inkml:brush>
  </inkml:definitions>
  <inkml:trace contextRef="#ctx0" brushRef="#br0">161 11 9225,'-14'9'8552,"-2"1"-7179,-61 44 3846,72-50-4780,0 0 0,1 1-1,-1-1 1,1 1 0,0 0 0,0 0 0,0 0 0,1 1 0,0-1 0,0 1 0,0 0 0,1 0 0,-3 6 0,5-11-422,1 0 1,-1-1-1,0 1 0,0 0 1,0-1-1,0 1 0,1 0 0,-1-1 1,0 1-1,1-1 0,-1 1 1,1-1-1,-1 1 0,0-1 0,1 1 1,-1-1-1,1 1 0,-1-1 0,1 1 1,-1-1-1,1 0 0,0 1 1,-1-1-1,1 0 0,-1 0 0,1 1 1,0-1-1,-1 0 0,1 0 1,0 0-1,-1 0 0,1 0 0,0 0 1,-1 0-1,1 0 0,1 0 1,31 0 263,-29-1-204,7 0-10,0-1-1,0 0 0,0-1 0,0 0 0,0-1 0,-1 0 0,1-1 0,-1 0 0,0-1 0,-1 0 0,1 0 0,-1-1 0,-1 0 0,1-1 0,-1 0 0,0 0 0,-1-1 0,11-16 0,-17 24-66,0 0 0,0-1 0,0 1 0,0-1 0,-1 1 0,1-1 0,0 0 0,-1 1 0,0-1 0,1 0 0,-1 1 0,0-1 0,0 0 0,0 0 0,0 1 0,0-1 0,0 0 0,0 0 0,0 1 0,-1-1 0,1 0 0,-1 1 0,0-3 0,-1 2 0,1 1 0,-1 0 0,1 0 0,0 0 0,-1 0 0,0 0 0,1 0 0,-1 0 0,0 0 0,1 0 0,-1 1 0,0-1 0,0 1 0,0-1 0,0 1 0,1 0 0,-5 0 0,-1-1 0,-1 2 0,0-1 0,0 1 0,0 0 0,1 0 0,-1 1 0,1 0 0,-1 1 0,-8 3 0,-9 16-2959,23-11 144,18-5-107,10-5-4077,7-1-4083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04.12.2025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1</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1</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4142049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2</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2</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92878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3</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3</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3623962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4</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4</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398701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5</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5</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091633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6" Type="http://schemas.openxmlformats.org/officeDocument/2006/relationships/image" Target="../media/image11.png"/><Relationship Id="rId117" Type="http://schemas.openxmlformats.org/officeDocument/2006/relationships/customXml" Target="../ink/ink57.xml"/><Relationship Id="rId21" Type="http://schemas.openxmlformats.org/officeDocument/2006/relationships/customXml" Target="../ink/ink9.xml"/><Relationship Id="rId42" Type="http://schemas.openxmlformats.org/officeDocument/2006/relationships/image" Target="../media/image19.png"/><Relationship Id="rId47" Type="http://schemas.openxmlformats.org/officeDocument/2006/relationships/customXml" Target="../ink/ink22.xml"/><Relationship Id="rId63" Type="http://schemas.openxmlformats.org/officeDocument/2006/relationships/customXml" Target="../ink/ink30.xml"/><Relationship Id="rId68" Type="http://schemas.openxmlformats.org/officeDocument/2006/relationships/image" Target="../media/image32.png"/><Relationship Id="rId84" Type="http://schemas.openxmlformats.org/officeDocument/2006/relationships/image" Target="../media/image40.png"/><Relationship Id="rId89" Type="http://schemas.openxmlformats.org/officeDocument/2006/relationships/customXml" Target="../ink/ink43.xml"/><Relationship Id="rId112" Type="http://schemas.openxmlformats.org/officeDocument/2006/relationships/image" Target="../media/image54.png"/><Relationship Id="rId16" Type="http://schemas.openxmlformats.org/officeDocument/2006/relationships/image" Target="../media/image6.png"/><Relationship Id="rId107" Type="http://schemas.openxmlformats.org/officeDocument/2006/relationships/customXml" Target="../ink/ink52.xml"/><Relationship Id="rId11" Type="http://schemas.openxmlformats.org/officeDocument/2006/relationships/customXml" Target="../ink/ink4.xml"/><Relationship Id="rId32" Type="http://schemas.openxmlformats.org/officeDocument/2006/relationships/image" Target="../media/image14.png"/><Relationship Id="rId37" Type="http://schemas.openxmlformats.org/officeDocument/2006/relationships/customXml" Target="../ink/ink17.xml"/><Relationship Id="rId53" Type="http://schemas.openxmlformats.org/officeDocument/2006/relationships/customXml" Target="../ink/ink25.xml"/><Relationship Id="rId58" Type="http://schemas.openxmlformats.org/officeDocument/2006/relationships/image" Target="../media/image27.png"/><Relationship Id="rId74" Type="http://schemas.openxmlformats.org/officeDocument/2006/relationships/image" Target="../media/image35.png"/><Relationship Id="rId79" Type="http://schemas.openxmlformats.org/officeDocument/2006/relationships/customXml" Target="../ink/ink38.xml"/><Relationship Id="rId102" Type="http://schemas.openxmlformats.org/officeDocument/2006/relationships/image" Target="../media/image49.png"/><Relationship Id="rId5" Type="http://schemas.openxmlformats.org/officeDocument/2006/relationships/customXml" Target="../ink/ink1.xml"/><Relationship Id="rId90" Type="http://schemas.openxmlformats.org/officeDocument/2006/relationships/image" Target="../media/image43.png"/><Relationship Id="rId95" Type="http://schemas.openxmlformats.org/officeDocument/2006/relationships/customXml" Target="../ink/ink46.xml"/><Relationship Id="rId22" Type="http://schemas.openxmlformats.org/officeDocument/2006/relationships/image" Target="../media/image9.png"/><Relationship Id="rId27" Type="http://schemas.openxmlformats.org/officeDocument/2006/relationships/customXml" Target="../ink/ink12.xml"/><Relationship Id="rId43" Type="http://schemas.openxmlformats.org/officeDocument/2006/relationships/customXml" Target="../ink/ink20.xml"/><Relationship Id="rId48" Type="http://schemas.openxmlformats.org/officeDocument/2006/relationships/image" Target="../media/image22.png"/><Relationship Id="rId64" Type="http://schemas.openxmlformats.org/officeDocument/2006/relationships/image" Target="../media/image30.png"/><Relationship Id="rId69" Type="http://schemas.openxmlformats.org/officeDocument/2006/relationships/customXml" Target="../ink/ink33.xml"/><Relationship Id="rId113" Type="http://schemas.openxmlformats.org/officeDocument/2006/relationships/customXml" Target="../ink/ink55.xml"/><Relationship Id="rId118" Type="http://schemas.openxmlformats.org/officeDocument/2006/relationships/image" Target="../media/image57.png"/><Relationship Id="rId80" Type="http://schemas.openxmlformats.org/officeDocument/2006/relationships/image" Target="../media/image38.png"/><Relationship Id="rId85" Type="http://schemas.openxmlformats.org/officeDocument/2006/relationships/customXml" Target="../ink/ink41.xml"/><Relationship Id="rId12" Type="http://schemas.openxmlformats.org/officeDocument/2006/relationships/image" Target="../media/image4.png"/><Relationship Id="rId17" Type="http://schemas.openxmlformats.org/officeDocument/2006/relationships/customXml" Target="../ink/ink7.xml"/><Relationship Id="rId33" Type="http://schemas.openxmlformats.org/officeDocument/2006/relationships/customXml" Target="../ink/ink15.xml"/><Relationship Id="rId38" Type="http://schemas.openxmlformats.org/officeDocument/2006/relationships/image" Target="../media/image17.png"/><Relationship Id="rId59" Type="http://schemas.openxmlformats.org/officeDocument/2006/relationships/customXml" Target="../ink/ink28.xml"/><Relationship Id="rId103" Type="http://schemas.openxmlformats.org/officeDocument/2006/relationships/customXml" Target="../ink/ink50.xml"/><Relationship Id="rId108" Type="http://schemas.openxmlformats.org/officeDocument/2006/relationships/image" Target="../media/image52.png"/><Relationship Id="rId54" Type="http://schemas.openxmlformats.org/officeDocument/2006/relationships/image" Target="../media/image25.png"/><Relationship Id="rId70" Type="http://schemas.openxmlformats.org/officeDocument/2006/relationships/image" Target="../media/image33.png"/><Relationship Id="rId75" Type="http://schemas.openxmlformats.org/officeDocument/2006/relationships/customXml" Target="../ink/ink36.xml"/><Relationship Id="rId91" Type="http://schemas.openxmlformats.org/officeDocument/2006/relationships/customXml" Target="../ink/ink44.xml"/><Relationship Id="rId96" Type="http://schemas.openxmlformats.org/officeDocument/2006/relationships/image" Target="../media/image46.png"/><Relationship Id="rId1" Type="http://schemas.openxmlformats.org/officeDocument/2006/relationships/slideLayout" Target="../slideLayouts/slideLayout7.xml"/><Relationship Id="rId6" Type="http://schemas.openxmlformats.org/officeDocument/2006/relationships/image" Target="../media/image1.png"/><Relationship Id="rId23" Type="http://schemas.openxmlformats.org/officeDocument/2006/relationships/customXml" Target="../ink/ink10.xml"/><Relationship Id="rId28" Type="http://schemas.openxmlformats.org/officeDocument/2006/relationships/image" Target="../media/image12.png"/><Relationship Id="rId49" Type="http://schemas.openxmlformats.org/officeDocument/2006/relationships/customXml" Target="../ink/ink23.xml"/><Relationship Id="rId114" Type="http://schemas.openxmlformats.org/officeDocument/2006/relationships/image" Target="../media/image55.png"/><Relationship Id="rId119" Type="http://schemas.openxmlformats.org/officeDocument/2006/relationships/customXml" Target="../ink/ink58.xml"/><Relationship Id="rId44" Type="http://schemas.openxmlformats.org/officeDocument/2006/relationships/image" Target="../media/image20.png"/><Relationship Id="rId60" Type="http://schemas.openxmlformats.org/officeDocument/2006/relationships/image" Target="../media/image28.png"/><Relationship Id="rId65" Type="http://schemas.openxmlformats.org/officeDocument/2006/relationships/customXml" Target="../ink/ink31.xml"/><Relationship Id="rId81" Type="http://schemas.openxmlformats.org/officeDocument/2006/relationships/customXml" Target="../ink/ink39.xml"/><Relationship Id="rId86" Type="http://schemas.openxmlformats.org/officeDocument/2006/relationships/image" Target="../media/image41.png"/><Relationship Id="rId4" Type="http://schemas.openxmlformats.org/officeDocument/2006/relationships/hyperlink" Target="https://www.imf.org/external/datamapper/datasets/WEO" TargetMode="External"/><Relationship Id="rId9" Type="http://schemas.openxmlformats.org/officeDocument/2006/relationships/customXml" Target="../ink/ink3.xml"/><Relationship Id="rId13" Type="http://schemas.openxmlformats.org/officeDocument/2006/relationships/customXml" Target="../ink/ink5.xml"/><Relationship Id="rId18" Type="http://schemas.openxmlformats.org/officeDocument/2006/relationships/image" Target="../media/image7.png"/><Relationship Id="rId39" Type="http://schemas.openxmlformats.org/officeDocument/2006/relationships/customXml" Target="../ink/ink18.xml"/><Relationship Id="rId109" Type="http://schemas.openxmlformats.org/officeDocument/2006/relationships/customXml" Target="../ink/ink53.xml"/><Relationship Id="rId34" Type="http://schemas.openxmlformats.org/officeDocument/2006/relationships/image" Target="../media/image15.png"/><Relationship Id="rId50" Type="http://schemas.openxmlformats.org/officeDocument/2006/relationships/image" Target="../media/image23.png"/><Relationship Id="rId55" Type="http://schemas.openxmlformats.org/officeDocument/2006/relationships/customXml" Target="../ink/ink26.xml"/><Relationship Id="rId76" Type="http://schemas.openxmlformats.org/officeDocument/2006/relationships/image" Target="../media/image36.png"/><Relationship Id="rId97" Type="http://schemas.openxmlformats.org/officeDocument/2006/relationships/customXml" Target="../ink/ink47.xml"/><Relationship Id="rId104" Type="http://schemas.openxmlformats.org/officeDocument/2006/relationships/image" Target="../media/image50.png"/><Relationship Id="rId120" Type="http://schemas.openxmlformats.org/officeDocument/2006/relationships/image" Target="../media/image58.png"/><Relationship Id="rId7" Type="http://schemas.openxmlformats.org/officeDocument/2006/relationships/customXml" Target="../ink/ink2.xml"/><Relationship Id="rId71" Type="http://schemas.openxmlformats.org/officeDocument/2006/relationships/customXml" Target="../ink/ink34.xml"/><Relationship Id="rId92" Type="http://schemas.openxmlformats.org/officeDocument/2006/relationships/image" Target="../media/image44.png"/><Relationship Id="rId2" Type="http://schemas.openxmlformats.org/officeDocument/2006/relationships/notesSlide" Target="../notesSlides/notesSlide1.xml"/><Relationship Id="rId29" Type="http://schemas.openxmlformats.org/officeDocument/2006/relationships/customXml" Target="../ink/ink13.xml"/><Relationship Id="rId24" Type="http://schemas.openxmlformats.org/officeDocument/2006/relationships/image" Target="../media/image10.png"/><Relationship Id="rId40" Type="http://schemas.openxmlformats.org/officeDocument/2006/relationships/image" Target="../media/image18.png"/><Relationship Id="rId45" Type="http://schemas.openxmlformats.org/officeDocument/2006/relationships/customXml" Target="../ink/ink21.xml"/><Relationship Id="rId66" Type="http://schemas.openxmlformats.org/officeDocument/2006/relationships/image" Target="../media/image31.png"/><Relationship Id="rId87" Type="http://schemas.openxmlformats.org/officeDocument/2006/relationships/customXml" Target="../ink/ink42.xml"/><Relationship Id="rId110" Type="http://schemas.openxmlformats.org/officeDocument/2006/relationships/image" Target="../media/image53.png"/><Relationship Id="rId115" Type="http://schemas.openxmlformats.org/officeDocument/2006/relationships/customXml" Target="../ink/ink56.xml"/><Relationship Id="rId61" Type="http://schemas.openxmlformats.org/officeDocument/2006/relationships/customXml" Target="../ink/ink29.xml"/><Relationship Id="rId82" Type="http://schemas.openxmlformats.org/officeDocument/2006/relationships/image" Target="../media/image39.png"/><Relationship Id="rId19" Type="http://schemas.openxmlformats.org/officeDocument/2006/relationships/customXml" Target="../ink/ink8.xml"/><Relationship Id="rId14" Type="http://schemas.openxmlformats.org/officeDocument/2006/relationships/image" Target="../media/image5.png"/><Relationship Id="rId30" Type="http://schemas.openxmlformats.org/officeDocument/2006/relationships/image" Target="../media/image13.png"/><Relationship Id="rId35" Type="http://schemas.openxmlformats.org/officeDocument/2006/relationships/customXml" Target="../ink/ink16.xml"/><Relationship Id="rId56" Type="http://schemas.openxmlformats.org/officeDocument/2006/relationships/image" Target="../media/image26.png"/><Relationship Id="rId77" Type="http://schemas.openxmlformats.org/officeDocument/2006/relationships/customXml" Target="../ink/ink37.xml"/><Relationship Id="rId100" Type="http://schemas.openxmlformats.org/officeDocument/2006/relationships/image" Target="../media/image48.png"/><Relationship Id="rId105" Type="http://schemas.openxmlformats.org/officeDocument/2006/relationships/customXml" Target="../ink/ink51.xml"/><Relationship Id="rId8" Type="http://schemas.openxmlformats.org/officeDocument/2006/relationships/image" Target="../media/image2.png"/><Relationship Id="rId51" Type="http://schemas.openxmlformats.org/officeDocument/2006/relationships/customXml" Target="../ink/ink24.xml"/><Relationship Id="rId72" Type="http://schemas.openxmlformats.org/officeDocument/2006/relationships/image" Target="../media/image34.png"/><Relationship Id="rId93" Type="http://schemas.openxmlformats.org/officeDocument/2006/relationships/customXml" Target="../ink/ink45.xml"/><Relationship Id="rId98" Type="http://schemas.openxmlformats.org/officeDocument/2006/relationships/image" Target="../media/image47.png"/><Relationship Id="rId121" Type="http://schemas.openxmlformats.org/officeDocument/2006/relationships/customXml" Target="../ink/ink59.xml"/><Relationship Id="rId3" Type="http://schemas.openxmlformats.org/officeDocument/2006/relationships/hyperlink" Target="https://www.imf.org/external/datamapper/datasets" TargetMode="External"/><Relationship Id="rId25" Type="http://schemas.openxmlformats.org/officeDocument/2006/relationships/customXml" Target="../ink/ink11.xml"/><Relationship Id="rId46" Type="http://schemas.openxmlformats.org/officeDocument/2006/relationships/image" Target="../media/image21.png"/><Relationship Id="rId67" Type="http://schemas.openxmlformats.org/officeDocument/2006/relationships/customXml" Target="../ink/ink32.xml"/><Relationship Id="rId116" Type="http://schemas.openxmlformats.org/officeDocument/2006/relationships/image" Target="../media/image56.png"/><Relationship Id="rId20" Type="http://schemas.openxmlformats.org/officeDocument/2006/relationships/image" Target="../media/image8.png"/><Relationship Id="rId41" Type="http://schemas.openxmlformats.org/officeDocument/2006/relationships/customXml" Target="../ink/ink19.xml"/><Relationship Id="rId62" Type="http://schemas.openxmlformats.org/officeDocument/2006/relationships/image" Target="../media/image29.png"/><Relationship Id="rId83" Type="http://schemas.openxmlformats.org/officeDocument/2006/relationships/customXml" Target="../ink/ink40.xml"/><Relationship Id="rId88" Type="http://schemas.openxmlformats.org/officeDocument/2006/relationships/image" Target="../media/image42.png"/><Relationship Id="rId111" Type="http://schemas.openxmlformats.org/officeDocument/2006/relationships/customXml" Target="../ink/ink54.xml"/><Relationship Id="rId15" Type="http://schemas.openxmlformats.org/officeDocument/2006/relationships/customXml" Target="../ink/ink6.xml"/><Relationship Id="rId36" Type="http://schemas.openxmlformats.org/officeDocument/2006/relationships/image" Target="../media/image16.png"/><Relationship Id="rId57" Type="http://schemas.openxmlformats.org/officeDocument/2006/relationships/customXml" Target="../ink/ink27.xml"/><Relationship Id="rId106" Type="http://schemas.openxmlformats.org/officeDocument/2006/relationships/image" Target="../media/image51.png"/><Relationship Id="rId10" Type="http://schemas.openxmlformats.org/officeDocument/2006/relationships/image" Target="../media/image3.png"/><Relationship Id="rId31" Type="http://schemas.openxmlformats.org/officeDocument/2006/relationships/customXml" Target="../ink/ink14.xml"/><Relationship Id="rId52" Type="http://schemas.openxmlformats.org/officeDocument/2006/relationships/image" Target="../media/image24.png"/><Relationship Id="rId73" Type="http://schemas.openxmlformats.org/officeDocument/2006/relationships/customXml" Target="../ink/ink35.xml"/><Relationship Id="rId78" Type="http://schemas.openxmlformats.org/officeDocument/2006/relationships/image" Target="../media/image37.png"/><Relationship Id="rId94" Type="http://schemas.openxmlformats.org/officeDocument/2006/relationships/image" Target="../media/image45.png"/><Relationship Id="rId99" Type="http://schemas.openxmlformats.org/officeDocument/2006/relationships/customXml" Target="../ink/ink48.xml"/><Relationship Id="rId101" Type="http://schemas.openxmlformats.org/officeDocument/2006/relationships/customXml" Target="../ink/ink49.xml"/><Relationship Id="rId122" Type="http://schemas.openxmlformats.org/officeDocument/2006/relationships/image" Target="../media/image59.png"/></Relationships>
</file>

<file path=ppt/slides/_rels/slide2.xml.rels><?xml version="1.0" encoding="UTF-8" standalone="yes"?>
<Relationships xmlns="http://schemas.openxmlformats.org/package/2006/relationships"><Relationship Id="rId117" Type="http://schemas.openxmlformats.org/officeDocument/2006/relationships/image" Target="../media/image117.png"/><Relationship Id="rId299" Type="http://schemas.openxmlformats.org/officeDocument/2006/relationships/customXml" Target="../ink/ink208.xml"/><Relationship Id="rId21" Type="http://schemas.openxmlformats.org/officeDocument/2006/relationships/image" Target="../media/image69.png"/><Relationship Id="rId63" Type="http://schemas.openxmlformats.org/officeDocument/2006/relationships/image" Target="../media/image90.png"/><Relationship Id="rId159" Type="http://schemas.openxmlformats.org/officeDocument/2006/relationships/image" Target="../media/image138.png"/><Relationship Id="rId324" Type="http://schemas.openxmlformats.org/officeDocument/2006/relationships/image" Target="../media/image220.png"/><Relationship Id="rId170" Type="http://schemas.openxmlformats.org/officeDocument/2006/relationships/customXml" Target="../ink/ink143.xml"/><Relationship Id="rId226" Type="http://schemas.openxmlformats.org/officeDocument/2006/relationships/image" Target="../media/image171.png"/><Relationship Id="rId268" Type="http://schemas.openxmlformats.org/officeDocument/2006/relationships/image" Target="../media/image192.png"/><Relationship Id="rId32" Type="http://schemas.openxmlformats.org/officeDocument/2006/relationships/customXml" Target="../ink/ink74.xml"/><Relationship Id="rId74" Type="http://schemas.openxmlformats.org/officeDocument/2006/relationships/customXml" Target="../ink/ink95.xml"/><Relationship Id="rId128" Type="http://schemas.openxmlformats.org/officeDocument/2006/relationships/customXml" Target="../ink/ink122.xml"/><Relationship Id="rId335" Type="http://schemas.openxmlformats.org/officeDocument/2006/relationships/customXml" Target="../ink/ink226.xml"/><Relationship Id="rId5" Type="http://schemas.openxmlformats.org/officeDocument/2006/relationships/image" Target="../media/image61.png"/><Relationship Id="rId181" Type="http://schemas.openxmlformats.org/officeDocument/2006/relationships/image" Target="../media/image149.png"/><Relationship Id="rId237" Type="http://schemas.openxmlformats.org/officeDocument/2006/relationships/customXml" Target="../ink/ink177.xml"/><Relationship Id="rId279" Type="http://schemas.openxmlformats.org/officeDocument/2006/relationships/customXml" Target="../ink/ink198.xml"/><Relationship Id="rId43" Type="http://schemas.openxmlformats.org/officeDocument/2006/relationships/image" Target="../media/image80.png"/><Relationship Id="rId139" Type="http://schemas.openxmlformats.org/officeDocument/2006/relationships/image" Target="../media/image128.png"/><Relationship Id="rId290" Type="http://schemas.openxmlformats.org/officeDocument/2006/relationships/image" Target="../media/image203.png"/><Relationship Id="rId304" Type="http://schemas.openxmlformats.org/officeDocument/2006/relationships/image" Target="../media/image210.png"/><Relationship Id="rId346" Type="http://schemas.openxmlformats.org/officeDocument/2006/relationships/image" Target="../media/image231.png"/><Relationship Id="rId85" Type="http://schemas.openxmlformats.org/officeDocument/2006/relationships/image" Target="../media/image101.png"/><Relationship Id="rId150" Type="http://schemas.openxmlformats.org/officeDocument/2006/relationships/customXml" Target="../ink/ink133.xml"/><Relationship Id="rId192" Type="http://schemas.openxmlformats.org/officeDocument/2006/relationships/customXml" Target="../ink/ink154.xml"/><Relationship Id="rId206" Type="http://schemas.openxmlformats.org/officeDocument/2006/relationships/customXml" Target="../ink/ink161.xml"/><Relationship Id="rId248" Type="http://schemas.openxmlformats.org/officeDocument/2006/relationships/image" Target="../media/image182.png"/><Relationship Id="rId12" Type="http://schemas.openxmlformats.org/officeDocument/2006/relationships/customXml" Target="../ink/ink64.xml"/><Relationship Id="rId108" Type="http://schemas.openxmlformats.org/officeDocument/2006/relationships/customXml" Target="../ink/ink112.xml"/><Relationship Id="rId315" Type="http://schemas.openxmlformats.org/officeDocument/2006/relationships/customXml" Target="../ink/ink216.xml"/><Relationship Id="rId357" Type="http://schemas.openxmlformats.org/officeDocument/2006/relationships/customXml" Target="../ink/ink237.xml"/><Relationship Id="rId54" Type="http://schemas.openxmlformats.org/officeDocument/2006/relationships/customXml" Target="../ink/ink85.xml"/><Relationship Id="rId96" Type="http://schemas.openxmlformats.org/officeDocument/2006/relationships/customXml" Target="../ink/ink106.xml"/><Relationship Id="rId161" Type="http://schemas.openxmlformats.org/officeDocument/2006/relationships/image" Target="../media/image139.png"/><Relationship Id="rId217" Type="http://schemas.openxmlformats.org/officeDocument/2006/relationships/customXml" Target="../ink/ink167.xml"/><Relationship Id="rId259" Type="http://schemas.openxmlformats.org/officeDocument/2006/relationships/customXml" Target="../ink/ink188.xml"/><Relationship Id="rId23" Type="http://schemas.openxmlformats.org/officeDocument/2006/relationships/image" Target="../media/image70.png"/><Relationship Id="rId119" Type="http://schemas.openxmlformats.org/officeDocument/2006/relationships/image" Target="../media/image118.png"/><Relationship Id="rId270" Type="http://schemas.openxmlformats.org/officeDocument/2006/relationships/image" Target="../media/image193.png"/><Relationship Id="rId326" Type="http://schemas.openxmlformats.org/officeDocument/2006/relationships/image" Target="../media/image221.png"/><Relationship Id="rId65" Type="http://schemas.openxmlformats.org/officeDocument/2006/relationships/image" Target="../media/image91.png"/><Relationship Id="rId130" Type="http://schemas.openxmlformats.org/officeDocument/2006/relationships/customXml" Target="../ink/ink123.xml"/><Relationship Id="rId172" Type="http://schemas.openxmlformats.org/officeDocument/2006/relationships/customXml" Target="../ink/ink144.xml"/><Relationship Id="rId228" Type="http://schemas.openxmlformats.org/officeDocument/2006/relationships/image" Target="../media/image172.png"/><Relationship Id="rId281" Type="http://schemas.openxmlformats.org/officeDocument/2006/relationships/customXml" Target="../ink/ink199.xml"/><Relationship Id="rId337" Type="http://schemas.openxmlformats.org/officeDocument/2006/relationships/customXml" Target="../ink/ink227.xml"/><Relationship Id="rId34" Type="http://schemas.openxmlformats.org/officeDocument/2006/relationships/customXml" Target="../ink/ink75.xml"/><Relationship Id="rId76" Type="http://schemas.openxmlformats.org/officeDocument/2006/relationships/customXml" Target="../ink/ink96.xml"/><Relationship Id="rId141" Type="http://schemas.openxmlformats.org/officeDocument/2006/relationships/image" Target="../media/image129.png"/><Relationship Id="rId7" Type="http://schemas.openxmlformats.org/officeDocument/2006/relationships/image" Target="../media/image62.png"/><Relationship Id="rId183" Type="http://schemas.openxmlformats.org/officeDocument/2006/relationships/image" Target="../media/image150.png"/><Relationship Id="rId239" Type="http://schemas.openxmlformats.org/officeDocument/2006/relationships/customXml" Target="../ink/ink178.xml"/><Relationship Id="rId250" Type="http://schemas.openxmlformats.org/officeDocument/2006/relationships/image" Target="../media/image183.png"/><Relationship Id="rId292" Type="http://schemas.openxmlformats.org/officeDocument/2006/relationships/image" Target="../media/image204.png"/><Relationship Id="rId306" Type="http://schemas.openxmlformats.org/officeDocument/2006/relationships/image" Target="../media/image211.png"/><Relationship Id="rId45" Type="http://schemas.openxmlformats.org/officeDocument/2006/relationships/image" Target="../media/image81.png"/><Relationship Id="rId87" Type="http://schemas.openxmlformats.org/officeDocument/2006/relationships/image" Target="../media/image102.png"/><Relationship Id="rId110" Type="http://schemas.openxmlformats.org/officeDocument/2006/relationships/customXml" Target="../ink/ink113.xml"/><Relationship Id="rId348" Type="http://schemas.openxmlformats.org/officeDocument/2006/relationships/image" Target="../media/image232.png"/><Relationship Id="rId152" Type="http://schemas.openxmlformats.org/officeDocument/2006/relationships/customXml" Target="../ink/ink134.xml"/><Relationship Id="rId194" Type="http://schemas.openxmlformats.org/officeDocument/2006/relationships/customXml" Target="../ink/ink155.xml"/><Relationship Id="rId208" Type="http://schemas.openxmlformats.org/officeDocument/2006/relationships/customXml" Target="../ink/ink162.xml"/><Relationship Id="rId261" Type="http://schemas.openxmlformats.org/officeDocument/2006/relationships/customXml" Target="../ink/ink189.xml"/><Relationship Id="rId14" Type="http://schemas.openxmlformats.org/officeDocument/2006/relationships/customXml" Target="../ink/ink65.xml"/><Relationship Id="rId56" Type="http://schemas.openxmlformats.org/officeDocument/2006/relationships/customXml" Target="../ink/ink86.xml"/><Relationship Id="rId317" Type="http://schemas.openxmlformats.org/officeDocument/2006/relationships/customXml" Target="../ink/ink217.xml"/><Relationship Id="rId98" Type="http://schemas.openxmlformats.org/officeDocument/2006/relationships/customXml" Target="../ink/ink107.xml"/><Relationship Id="rId121" Type="http://schemas.openxmlformats.org/officeDocument/2006/relationships/image" Target="../media/image119.png"/><Relationship Id="rId163" Type="http://schemas.openxmlformats.org/officeDocument/2006/relationships/image" Target="../media/image140.png"/><Relationship Id="rId219" Type="http://schemas.openxmlformats.org/officeDocument/2006/relationships/customXml" Target="../ink/ink168.xml"/><Relationship Id="rId230" Type="http://schemas.openxmlformats.org/officeDocument/2006/relationships/image" Target="../media/image173.png"/><Relationship Id="rId25" Type="http://schemas.openxmlformats.org/officeDocument/2006/relationships/image" Target="../media/image71.png"/><Relationship Id="rId46" Type="http://schemas.openxmlformats.org/officeDocument/2006/relationships/customXml" Target="../ink/ink81.xml"/><Relationship Id="rId67" Type="http://schemas.openxmlformats.org/officeDocument/2006/relationships/image" Target="../media/image92.png"/><Relationship Id="rId272" Type="http://schemas.openxmlformats.org/officeDocument/2006/relationships/image" Target="../media/image194.png"/><Relationship Id="rId293" Type="http://schemas.openxmlformats.org/officeDocument/2006/relationships/customXml" Target="../ink/ink205.xml"/><Relationship Id="rId307" Type="http://schemas.openxmlformats.org/officeDocument/2006/relationships/customXml" Target="../ink/ink212.xml"/><Relationship Id="rId328" Type="http://schemas.openxmlformats.org/officeDocument/2006/relationships/image" Target="../media/image222.png"/><Relationship Id="rId349" Type="http://schemas.openxmlformats.org/officeDocument/2006/relationships/customXml" Target="../ink/ink233.xml"/><Relationship Id="rId88" Type="http://schemas.openxmlformats.org/officeDocument/2006/relationships/customXml" Target="../ink/ink102.xml"/><Relationship Id="rId111" Type="http://schemas.openxmlformats.org/officeDocument/2006/relationships/image" Target="../media/image114.png"/><Relationship Id="rId132" Type="http://schemas.openxmlformats.org/officeDocument/2006/relationships/customXml" Target="../ink/ink124.xml"/><Relationship Id="rId153" Type="http://schemas.openxmlformats.org/officeDocument/2006/relationships/image" Target="../media/image135.png"/><Relationship Id="rId174" Type="http://schemas.openxmlformats.org/officeDocument/2006/relationships/customXml" Target="../ink/ink145.xml"/><Relationship Id="rId195" Type="http://schemas.openxmlformats.org/officeDocument/2006/relationships/image" Target="../media/image156.png"/><Relationship Id="rId209" Type="http://schemas.openxmlformats.org/officeDocument/2006/relationships/image" Target="../media/image163.png"/><Relationship Id="rId220" Type="http://schemas.openxmlformats.org/officeDocument/2006/relationships/image" Target="../media/image168.png"/><Relationship Id="rId241" Type="http://schemas.openxmlformats.org/officeDocument/2006/relationships/customXml" Target="../ink/ink179.xml"/><Relationship Id="rId15" Type="http://schemas.openxmlformats.org/officeDocument/2006/relationships/image" Target="../media/image66.png"/><Relationship Id="rId36" Type="http://schemas.openxmlformats.org/officeDocument/2006/relationships/customXml" Target="../ink/ink76.xml"/><Relationship Id="rId57" Type="http://schemas.openxmlformats.org/officeDocument/2006/relationships/image" Target="../media/image87.png"/><Relationship Id="rId262" Type="http://schemas.openxmlformats.org/officeDocument/2006/relationships/image" Target="../media/image189.png"/><Relationship Id="rId283" Type="http://schemas.openxmlformats.org/officeDocument/2006/relationships/customXml" Target="../ink/ink200.xml"/><Relationship Id="rId318" Type="http://schemas.openxmlformats.org/officeDocument/2006/relationships/image" Target="../media/image217.png"/><Relationship Id="rId339" Type="http://schemas.openxmlformats.org/officeDocument/2006/relationships/customXml" Target="../ink/ink228.xml"/><Relationship Id="rId78" Type="http://schemas.openxmlformats.org/officeDocument/2006/relationships/customXml" Target="../ink/ink97.xml"/><Relationship Id="rId99" Type="http://schemas.openxmlformats.org/officeDocument/2006/relationships/image" Target="../media/image108.png"/><Relationship Id="rId101" Type="http://schemas.openxmlformats.org/officeDocument/2006/relationships/image" Target="../media/image109.png"/><Relationship Id="rId122" Type="http://schemas.openxmlformats.org/officeDocument/2006/relationships/customXml" Target="../ink/ink119.xml"/><Relationship Id="rId143" Type="http://schemas.openxmlformats.org/officeDocument/2006/relationships/image" Target="../media/image130.png"/><Relationship Id="rId164" Type="http://schemas.openxmlformats.org/officeDocument/2006/relationships/customXml" Target="../ink/ink140.xml"/><Relationship Id="rId185" Type="http://schemas.openxmlformats.org/officeDocument/2006/relationships/image" Target="../media/image151.png"/><Relationship Id="rId350" Type="http://schemas.openxmlformats.org/officeDocument/2006/relationships/image" Target="../media/image233.png"/><Relationship Id="rId9" Type="http://schemas.openxmlformats.org/officeDocument/2006/relationships/image" Target="../media/image63.png"/><Relationship Id="rId210" Type="http://schemas.openxmlformats.org/officeDocument/2006/relationships/customXml" Target="../ink/ink163.xml"/><Relationship Id="rId26" Type="http://schemas.openxmlformats.org/officeDocument/2006/relationships/customXml" Target="../ink/ink71.xml"/><Relationship Id="rId231" Type="http://schemas.openxmlformats.org/officeDocument/2006/relationships/customXml" Target="../ink/ink174.xml"/><Relationship Id="rId252" Type="http://schemas.openxmlformats.org/officeDocument/2006/relationships/image" Target="../media/image184.png"/><Relationship Id="rId273" Type="http://schemas.openxmlformats.org/officeDocument/2006/relationships/customXml" Target="../ink/ink195.xml"/><Relationship Id="rId294" Type="http://schemas.openxmlformats.org/officeDocument/2006/relationships/image" Target="../media/image205.png"/><Relationship Id="rId308" Type="http://schemas.openxmlformats.org/officeDocument/2006/relationships/image" Target="../media/image212.png"/><Relationship Id="rId329" Type="http://schemas.openxmlformats.org/officeDocument/2006/relationships/customXml" Target="../ink/ink223.xml"/><Relationship Id="rId47" Type="http://schemas.openxmlformats.org/officeDocument/2006/relationships/image" Target="../media/image82.png"/><Relationship Id="rId68" Type="http://schemas.openxmlformats.org/officeDocument/2006/relationships/customXml" Target="../ink/ink92.xml"/><Relationship Id="rId89" Type="http://schemas.openxmlformats.org/officeDocument/2006/relationships/image" Target="../media/image103.png"/><Relationship Id="rId112" Type="http://schemas.openxmlformats.org/officeDocument/2006/relationships/customXml" Target="../ink/ink114.xml"/><Relationship Id="rId133" Type="http://schemas.openxmlformats.org/officeDocument/2006/relationships/image" Target="../media/image125.png"/><Relationship Id="rId154" Type="http://schemas.openxmlformats.org/officeDocument/2006/relationships/customXml" Target="../ink/ink135.xml"/><Relationship Id="rId175" Type="http://schemas.openxmlformats.org/officeDocument/2006/relationships/image" Target="../media/image146.png"/><Relationship Id="rId340" Type="http://schemas.openxmlformats.org/officeDocument/2006/relationships/image" Target="../media/image228.png"/><Relationship Id="rId196" Type="http://schemas.openxmlformats.org/officeDocument/2006/relationships/customXml" Target="../ink/ink156.xml"/><Relationship Id="rId200" Type="http://schemas.openxmlformats.org/officeDocument/2006/relationships/customXml" Target="../ink/ink158.xml"/><Relationship Id="rId16" Type="http://schemas.openxmlformats.org/officeDocument/2006/relationships/customXml" Target="../ink/ink66.xml"/><Relationship Id="rId221" Type="http://schemas.openxmlformats.org/officeDocument/2006/relationships/customXml" Target="../ink/ink169.xml"/><Relationship Id="rId242" Type="http://schemas.openxmlformats.org/officeDocument/2006/relationships/image" Target="../media/image179.png"/><Relationship Id="rId263" Type="http://schemas.openxmlformats.org/officeDocument/2006/relationships/customXml" Target="../ink/ink190.xml"/><Relationship Id="rId284" Type="http://schemas.openxmlformats.org/officeDocument/2006/relationships/image" Target="../media/image200.png"/><Relationship Id="rId319" Type="http://schemas.openxmlformats.org/officeDocument/2006/relationships/customXml" Target="../ink/ink218.xml"/><Relationship Id="rId37" Type="http://schemas.openxmlformats.org/officeDocument/2006/relationships/image" Target="../media/image77.png"/><Relationship Id="rId58" Type="http://schemas.openxmlformats.org/officeDocument/2006/relationships/customXml" Target="../ink/ink87.xml"/><Relationship Id="rId79" Type="http://schemas.openxmlformats.org/officeDocument/2006/relationships/image" Target="../media/image98.png"/><Relationship Id="rId102" Type="http://schemas.openxmlformats.org/officeDocument/2006/relationships/customXml" Target="../ink/ink109.xml"/><Relationship Id="rId123" Type="http://schemas.openxmlformats.org/officeDocument/2006/relationships/image" Target="../media/image120.png"/><Relationship Id="rId144" Type="http://schemas.openxmlformats.org/officeDocument/2006/relationships/customXml" Target="../ink/ink130.xml"/><Relationship Id="rId330" Type="http://schemas.openxmlformats.org/officeDocument/2006/relationships/image" Target="../media/image223.png"/><Relationship Id="rId90" Type="http://schemas.openxmlformats.org/officeDocument/2006/relationships/customXml" Target="../ink/ink103.xml"/><Relationship Id="rId165" Type="http://schemas.openxmlformats.org/officeDocument/2006/relationships/image" Target="../media/image141.png"/><Relationship Id="rId186" Type="http://schemas.openxmlformats.org/officeDocument/2006/relationships/customXml" Target="../ink/ink151.xml"/><Relationship Id="rId351" Type="http://schemas.openxmlformats.org/officeDocument/2006/relationships/customXml" Target="../ink/ink234.xml"/><Relationship Id="rId211" Type="http://schemas.openxmlformats.org/officeDocument/2006/relationships/image" Target="../media/image164.png"/><Relationship Id="rId232" Type="http://schemas.openxmlformats.org/officeDocument/2006/relationships/image" Target="../media/image174.png"/><Relationship Id="rId253" Type="http://schemas.openxmlformats.org/officeDocument/2006/relationships/customXml" Target="../ink/ink185.xml"/><Relationship Id="rId274" Type="http://schemas.openxmlformats.org/officeDocument/2006/relationships/image" Target="../media/image195.png"/><Relationship Id="rId295" Type="http://schemas.openxmlformats.org/officeDocument/2006/relationships/customXml" Target="../ink/ink206.xml"/><Relationship Id="rId309" Type="http://schemas.openxmlformats.org/officeDocument/2006/relationships/customXml" Target="../ink/ink213.xml"/><Relationship Id="rId27" Type="http://schemas.openxmlformats.org/officeDocument/2006/relationships/image" Target="../media/image72.png"/><Relationship Id="rId48" Type="http://schemas.openxmlformats.org/officeDocument/2006/relationships/customXml" Target="../ink/ink82.xml"/><Relationship Id="rId69" Type="http://schemas.openxmlformats.org/officeDocument/2006/relationships/image" Target="../media/image93.png"/><Relationship Id="rId113" Type="http://schemas.openxmlformats.org/officeDocument/2006/relationships/image" Target="../media/image115.png"/><Relationship Id="rId134" Type="http://schemas.openxmlformats.org/officeDocument/2006/relationships/customXml" Target="../ink/ink125.xml"/><Relationship Id="rId320" Type="http://schemas.openxmlformats.org/officeDocument/2006/relationships/image" Target="../media/image218.png"/><Relationship Id="rId80" Type="http://schemas.openxmlformats.org/officeDocument/2006/relationships/customXml" Target="../ink/ink98.xml"/><Relationship Id="rId155" Type="http://schemas.openxmlformats.org/officeDocument/2006/relationships/image" Target="../media/image136.png"/><Relationship Id="rId176" Type="http://schemas.openxmlformats.org/officeDocument/2006/relationships/customXml" Target="../ink/ink146.xml"/><Relationship Id="rId197" Type="http://schemas.openxmlformats.org/officeDocument/2006/relationships/image" Target="../media/image157.png"/><Relationship Id="rId341" Type="http://schemas.openxmlformats.org/officeDocument/2006/relationships/customXml" Target="../ink/ink229.xml"/><Relationship Id="rId201" Type="http://schemas.openxmlformats.org/officeDocument/2006/relationships/image" Target="../media/image159.png"/><Relationship Id="rId222" Type="http://schemas.openxmlformats.org/officeDocument/2006/relationships/image" Target="../media/image169.png"/><Relationship Id="rId243" Type="http://schemas.openxmlformats.org/officeDocument/2006/relationships/customXml" Target="../ink/ink180.xml"/><Relationship Id="rId264" Type="http://schemas.openxmlformats.org/officeDocument/2006/relationships/image" Target="../media/image190.png"/><Relationship Id="rId285" Type="http://schemas.openxmlformats.org/officeDocument/2006/relationships/customXml" Target="../ink/ink201.xml"/><Relationship Id="rId17" Type="http://schemas.openxmlformats.org/officeDocument/2006/relationships/image" Target="../media/image67.png"/><Relationship Id="rId38" Type="http://schemas.openxmlformats.org/officeDocument/2006/relationships/customXml" Target="../ink/ink77.xml"/><Relationship Id="rId59" Type="http://schemas.openxmlformats.org/officeDocument/2006/relationships/image" Target="../media/image88.png"/><Relationship Id="rId103" Type="http://schemas.openxmlformats.org/officeDocument/2006/relationships/image" Target="../media/image110.png"/><Relationship Id="rId124" Type="http://schemas.openxmlformats.org/officeDocument/2006/relationships/customXml" Target="../ink/ink120.xml"/><Relationship Id="rId310" Type="http://schemas.openxmlformats.org/officeDocument/2006/relationships/image" Target="../media/image213.png"/><Relationship Id="rId70" Type="http://schemas.openxmlformats.org/officeDocument/2006/relationships/customXml" Target="../ink/ink93.xml"/><Relationship Id="rId91" Type="http://schemas.openxmlformats.org/officeDocument/2006/relationships/image" Target="../media/image104.png"/><Relationship Id="rId145" Type="http://schemas.openxmlformats.org/officeDocument/2006/relationships/image" Target="../media/image131.png"/><Relationship Id="rId166" Type="http://schemas.openxmlformats.org/officeDocument/2006/relationships/customXml" Target="../ink/ink141.xml"/><Relationship Id="rId187" Type="http://schemas.openxmlformats.org/officeDocument/2006/relationships/image" Target="../media/image152.png"/><Relationship Id="rId331" Type="http://schemas.openxmlformats.org/officeDocument/2006/relationships/customXml" Target="../ink/ink224.xml"/><Relationship Id="rId352" Type="http://schemas.openxmlformats.org/officeDocument/2006/relationships/image" Target="../media/image234.png"/><Relationship Id="rId1" Type="http://schemas.openxmlformats.org/officeDocument/2006/relationships/slideLayout" Target="../slideLayouts/slideLayout7.xml"/><Relationship Id="rId212" Type="http://schemas.openxmlformats.org/officeDocument/2006/relationships/customXml" Target="../ink/ink164.xml"/><Relationship Id="rId233" Type="http://schemas.openxmlformats.org/officeDocument/2006/relationships/customXml" Target="../ink/ink175.xml"/><Relationship Id="rId254" Type="http://schemas.openxmlformats.org/officeDocument/2006/relationships/image" Target="../media/image185.png"/><Relationship Id="rId28" Type="http://schemas.openxmlformats.org/officeDocument/2006/relationships/customXml" Target="../ink/ink72.xml"/><Relationship Id="rId49" Type="http://schemas.openxmlformats.org/officeDocument/2006/relationships/image" Target="../media/image83.png"/><Relationship Id="rId114" Type="http://schemas.openxmlformats.org/officeDocument/2006/relationships/customXml" Target="../ink/ink115.xml"/><Relationship Id="rId275" Type="http://schemas.openxmlformats.org/officeDocument/2006/relationships/customXml" Target="../ink/ink196.xml"/><Relationship Id="rId296" Type="http://schemas.openxmlformats.org/officeDocument/2006/relationships/image" Target="../media/image206.png"/><Relationship Id="rId300" Type="http://schemas.openxmlformats.org/officeDocument/2006/relationships/image" Target="../media/image208.png"/><Relationship Id="rId60" Type="http://schemas.openxmlformats.org/officeDocument/2006/relationships/customXml" Target="../ink/ink88.xml"/><Relationship Id="rId81" Type="http://schemas.openxmlformats.org/officeDocument/2006/relationships/image" Target="../media/image99.png"/><Relationship Id="rId135" Type="http://schemas.openxmlformats.org/officeDocument/2006/relationships/image" Target="../media/image126.png"/><Relationship Id="rId156" Type="http://schemas.openxmlformats.org/officeDocument/2006/relationships/customXml" Target="../ink/ink136.xml"/><Relationship Id="rId177" Type="http://schemas.openxmlformats.org/officeDocument/2006/relationships/image" Target="../media/image147.png"/><Relationship Id="rId198" Type="http://schemas.openxmlformats.org/officeDocument/2006/relationships/customXml" Target="../ink/ink157.xml"/><Relationship Id="rId321" Type="http://schemas.openxmlformats.org/officeDocument/2006/relationships/customXml" Target="../ink/ink219.xml"/><Relationship Id="rId342" Type="http://schemas.openxmlformats.org/officeDocument/2006/relationships/image" Target="../media/image229.png"/><Relationship Id="rId202" Type="http://schemas.openxmlformats.org/officeDocument/2006/relationships/customXml" Target="../ink/ink159.xml"/><Relationship Id="rId223" Type="http://schemas.openxmlformats.org/officeDocument/2006/relationships/customXml" Target="../ink/ink170.xml"/><Relationship Id="rId244" Type="http://schemas.openxmlformats.org/officeDocument/2006/relationships/image" Target="../media/image180.png"/><Relationship Id="rId18" Type="http://schemas.openxmlformats.org/officeDocument/2006/relationships/customXml" Target="../ink/ink67.xml"/><Relationship Id="rId39" Type="http://schemas.openxmlformats.org/officeDocument/2006/relationships/image" Target="../media/image78.png"/><Relationship Id="rId265" Type="http://schemas.openxmlformats.org/officeDocument/2006/relationships/customXml" Target="../ink/ink191.xml"/><Relationship Id="rId286" Type="http://schemas.openxmlformats.org/officeDocument/2006/relationships/image" Target="../media/image201.png"/><Relationship Id="rId50" Type="http://schemas.openxmlformats.org/officeDocument/2006/relationships/customXml" Target="../ink/ink83.xml"/><Relationship Id="rId104" Type="http://schemas.openxmlformats.org/officeDocument/2006/relationships/customXml" Target="../ink/ink110.xml"/><Relationship Id="rId125" Type="http://schemas.openxmlformats.org/officeDocument/2006/relationships/image" Target="../media/image121.png"/><Relationship Id="rId146" Type="http://schemas.openxmlformats.org/officeDocument/2006/relationships/customXml" Target="../ink/ink131.xml"/><Relationship Id="rId167" Type="http://schemas.openxmlformats.org/officeDocument/2006/relationships/image" Target="../media/image142.png"/><Relationship Id="rId188" Type="http://schemas.openxmlformats.org/officeDocument/2006/relationships/customXml" Target="../ink/ink152.xml"/><Relationship Id="rId311" Type="http://schemas.openxmlformats.org/officeDocument/2006/relationships/customXml" Target="../ink/ink214.xml"/><Relationship Id="rId332" Type="http://schemas.openxmlformats.org/officeDocument/2006/relationships/image" Target="../media/image224.png"/><Relationship Id="rId353" Type="http://schemas.openxmlformats.org/officeDocument/2006/relationships/customXml" Target="../ink/ink235.xml"/><Relationship Id="rId71" Type="http://schemas.openxmlformats.org/officeDocument/2006/relationships/image" Target="../media/image94.png"/><Relationship Id="rId92" Type="http://schemas.openxmlformats.org/officeDocument/2006/relationships/customXml" Target="../ink/ink104.xml"/><Relationship Id="rId213" Type="http://schemas.openxmlformats.org/officeDocument/2006/relationships/image" Target="../media/image165.png"/><Relationship Id="rId234" Type="http://schemas.openxmlformats.org/officeDocument/2006/relationships/image" Target="../media/image175.png"/><Relationship Id="rId2" Type="http://schemas.openxmlformats.org/officeDocument/2006/relationships/notesSlide" Target="../notesSlides/notesSlide2.xml"/><Relationship Id="rId29" Type="http://schemas.openxmlformats.org/officeDocument/2006/relationships/image" Target="../media/image73.png"/><Relationship Id="rId255" Type="http://schemas.openxmlformats.org/officeDocument/2006/relationships/customXml" Target="../ink/ink186.xml"/><Relationship Id="rId276" Type="http://schemas.openxmlformats.org/officeDocument/2006/relationships/image" Target="../media/image196.png"/><Relationship Id="rId297" Type="http://schemas.openxmlformats.org/officeDocument/2006/relationships/customXml" Target="../ink/ink207.xml"/><Relationship Id="rId40" Type="http://schemas.openxmlformats.org/officeDocument/2006/relationships/customXml" Target="../ink/ink78.xml"/><Relationship Id="rId115" Type="http://schemas.openxmlformats.org/officeDocument/2006/relationships/image" Target="../media/image116.png"/><Relationship Id="rId136" Type="http://schemas.openxmlformats.org/officeDocument/2006/relationships/customXml" Target="../ink/ink126.xml"/><Relationship Id="rId157" Type="http://schemas.openxmlformats.org/officeDocument/2006/relationships/image" Target="../media/image137.png"/><Relationship Id="rId178" Type="http://schemas.openxmlformats.org/officeDocument/2006/relationships/customXml" Target="../ink/ink147.xml"/><Relationship Id="rId301" Type="http://schemas.openxmlformats.org/officeDocument/2006/relationships/customXml" Target="../ink/ink209.xml"/><Relationship Id="rId322" Type="http://schemas.openxmlformats.org/officeDocument/2006/relationships/image" Target="../media/image219.png"/><Relationship Id="rId343" Type="http://schemas.openxmlformats.org/officeDocument/2006/relationships/customXml" Target="../ink/ink230.xml"/><Relationship Id="rId61" Type="http://schemas.openxmlformats.org/officeDocument/2006/relationships/image" Target="../media/image89.png"/><Relationship Id="rId82" Type="http://schemas.openxmlformats.org/officeDocument/2006/relationships/customXml" Target="../ink/ink99.xml"/><Relationship Id="rId199" Type="http://schemas.openxmlformats.org/officeDocument/2006/relationships/image" Target="../media/image158.png"/><Relationship Id="rId203" Type="http://schemas.openxmlformats.org/officeDocument/2006/relationships/image" Target="../media/image160.png"/><Relationship Id="rId19" Type="http://schemas.openxmlformats.org/officeDocument/2006/relationships/image" Target="../media/image68.png"/><Relationship Id="rId224" Type="http://schemas.openxmlformats.org/officeDocument/2006/relationships/image" Target="../media/image170.png"/><Relationship Id="rId245" Type="http://schemas.openxmlformats.org/officeDocument/2006/relationships/customXml" Target="../ink/ink181.xml"/><Relationship Id="rId266" Type="http://schemas.openxmlformats.org/officeDocument/2006/relationships/image" Target="../media/image191.png"/><Relationship Id="rId287" Type="http://schemas.openxmlformats.org/officeDocument/2006/relationships/customXml" Target="../ink/ink202.xml"/><Relationship Id="rId30" Type="http://schemas.openxmlformats.org/officeDocument/2006/relationships/customXml" Target="../ink/ink73.xml"/><Relationship Id="rId105" Type="http://schemas.openxmlformats.org/officeDocument/2006/relationships/image" Target="../media/image111.png"/><Relationship Id="rId126" Type="http://schemas.openxmlformats.org/officeDocument/2006/relationships/customXml" Target="../ink/ink121.xml"/><Relationship Id="rId147" Type="http://schemas.openxmlformats.org/officeDocument/2006/relationships/image" Target="../media/image132.png"/><Relationship Id="rId168" Type="http://schemas.openxmlformats.org/officeDocument/2006/relationships/customXml" Target="../ink/ink142.xml"/><Relationship Id="rId312" Type="http://schemas.openxmlformats.org/officeDocument/2006/relationships/image" Target="../media/image214.png"/><Relationship Id="rId333" Type="http://schemas.openxmlformats.org/officeDocument/2006/relationships/customXml" Target="../ink/ink225.xml"/><Relationship Id="rId354" Type="http://schemas.openxmlformats.org/officeDocument/2006/relationships/image" Target="../media/image235.png"/><Relationship Id="rId51" Type="http://schemas.openxmlformats.org/officeDocument/2006/relationships/image" Target="../media/image84.png"/><Relationship Id="rId72" Type="http://schemas.openxmlformats.org/officeDocument/2006/relationships/customXml" Target="../ink/ink94.xml"/><Relationship Id="rId93" Type="http://schemas.openxmlformats.org/officeDocument/2006/relationships/image" Target="../media/image105.png"/><Relationship Id="rId189" Type="http://schemas.openxmlformats.org/officeDocument/2006/relationships/image" Target="../media/image153.png"/><Relationship Id="rId3" Type="http://schemas.openxmlformats.org/officeDocument/2006/relationships/image" Target="../media/image60.emf"/><Relationship Id="rId214" Type="http://schemas.openxmlformats.org/officeDocument/2006/relationships/customXml" Target="../ink/ink165.xml"/><Relationship Id="rId235" Type="http://schemas.openxmlformats.org/officeDocument/2006/relationships/customXml" Target="../ink/ink176.xml"/><Relationship Id="rId256" Type="http://schemas.openxmlformats.org/officeDocument/2006/relationships/image" Target="../media/image186.png"/><Relationship Id="rId277" Type="http://schemas.openxmlformats.org/officeDocument/2006/relationships/customXml" Target="../ink/ink197.xml"/><Relationship Id="rId298" Type="http://schemas.openxmlformats.org/officeDocument/2006/relationships/image" Target="../media/image207.png"/><Relationship Id="rId116" Type="http://schemas.openxmlformats.org/officeDocument/2006/relationships/customXml" Target="../ink/ink116.xml"/><Relationship Id="rId137" Type="http://schemas.openxmlformats.org/officeDocument/2006/relationships/image" Target="../media/image127.png"/><Relationship Id="rId158" Type="http://schemas.openxmlformats.org/officeDocument/2006/relationships/customXml" Target="../ink/ink137.xml"/><Relationship Id="rId302" Type="http://schemas.openxmlformats.org/officeDocument/2006/relationships/image" Target="../media/image209.png"/><Relationship Id="rId323" Type="http://schemas.openxmlformats.org/officeDocument/2006/relationships/customXml" Target="../ink/ink220.xml"/><Relationship Id="rId344" Type="http://schemas.openxmlformats.org/officeDocument/2006/relationships/image" Target="../media/image230.png"/><Relationship Id="rId20" Type="http://schemas.openxmlformats.org/officeDocument/2006/relationships/customXml" Target="../ink/ink68.xml"/><Relationship Id="rId41" Type="http://schemas.openxmlformats.org/officeDocument/2006/relationships/image" Target="../media/image79.png"/><Relationship Id="rId62" Type="http://schemas.openxmlformats.org/officeDocument/2006/relationships/customXml" Target="../ink/ink89.xml"/><Relationship Id="rId83" Type="http://schemas.openxmlformats.org/officeDocument/2006/relationships/image" Target="../media/image100.png"/><Relationship Id="rId179" Type="http://schemas.openxmlformats.org/officeDocument/2006/relationships/image" Target="../media/image148.png"/><Relationship Id="rId190" Type="http://schemas.openxmlformats.org/officeDocument/2006/relationships/customXml" Target="../ink/ink153.xml"/><Relationship Id="rId204" Type="http://schemas.openxmlformats.org/officeDocument/2006/relationships/customXml" Target="../ink/ink160.xml"/><Relationship Id="rId225" Type="http://schemas.openxmlformats.org/officeDocument/2006/relationships/customXml" Target="../ink/ink171.xml"/><Relationship Id="rId246" Type="http://schemas.openxmlformats.org/officeDocument/2006/relationships/image" Target="../media/image181.png"/><Relationship Id="rId267" Type="http://schemas.openxmlformats.org/officeDocument/2006/relationships/customXml" Target="../ink/ink192.xml"/><Relationship Id="rId288" Type="http://schemas.openxmlformats.org/officeDocument/2006/relationships/image" Target="../media/image202.png"/><Relationship Id="rId106" Type="http://schemas.openxmlformats.org/officeDocument/2006/relationships/customXml" Target="../ink/ink111.xml"/><Relationship Id="rId127" Type="http://schemas.openxmlformats.org/officeDocument/2006/relationships/image" Target="../media/image122.png"/><Relationship Id="rId313" Type="http://schemas.openxmlformats.org/officeDocument/2006/relationships/customXml" Target="../ink/ink215.xml"/><Relationship Id="rId10" Type="http://schemas.openxmlformats.org/officeDocument/2006/relationships/customXml" Target="../ink/ink63.xml"/><Relationship Id="rId31" Type="http://schemas.openxmlformats.org/officeDocument/2006/relationships/image" Target="../media/image74.png"/><Relationship Id="rId52" Type="http://schemas.openxmlformats.org/officeDocument/2006/relationships/customXml" Target="../ink/ink84.xml"/><Relationship Id="rId73" Type="http://schemas.openxmlformats.org/officeDocument/2006/relationships/image" Target="../media/image95.png"/><Relationship Id="rId94" Type="http://schemas.openxmlformats.org/officeDocument/2006/relationships/customXml" Target="../ink/ink105.xml"/><Relationship Id="rId148" Type="http://schemas.openxmlformats.org/officeDocument/2006/relationships/customXml" Target="../ink/ink132.xml"/><Relationship Id="rId169" Type="http://schemas.openxmlformats.org/officeDocument/2006/relationships/image" Target="../media/image143.png"/><Relationship Id="rId334" Type="http://schemas.openxmlformats.org/officeDocument/2006/relationships/image" Target="../media/image225.png"/><Relationship Id="rId355" Type="http://schemas.openxmlformats.org/officeDocument/2006/relationships/customXml" Target="../ink/ink236.xml"/><Relationship Id="rId4" Type="http://schemas.openxmlformats.org/officeDocument/2006/relationships/customXml" Target="../ink/ink60.xml"/><Relationship Id="rId180" Type="http://schemas.openxmlformats.org/officeDocument/2006/relationships/customXml" Target="../ink/ink148.xml"/><Relationship Id="rId215" Type="http://schemas.openxmlformats.org/officeDocument/2006/relationships/customXml" Target="../ink/ink166.xml"/><Relationship Id="rId236" Type="http://schemas.openxmlformats.org/officeDocument/2006/relationships/image" Target="../media/image176.png"/><Relationship Id="rId257" Type="http://schemas.openxmlformats.org/officeDocument/2006/relationships/customXml" Target="../ink/ink187.xml"/><Relationship Id="rId278" Type="http://schemas.openxmlformats.org/officeDocument/2006/relationships/image" Target="../media/image197.png"/><Relationship Id="rId303" Type="http://schemas.openxmlformats.org/officeDocument/2006/relationships/customXml" Target="../ink/ink210.xml"/><Relationship Id="rId42" Type="http://schemas.openxmlformats.org/officeDocument/2006/relationships/customXml" Target="../ink/ink79.xml"/><Relationship Id="rId84" Type="http://schemas.openxmlformats.org/officeDocument/2006/relationships/customXml" Target="../ink/ink100.xml"/><Relationship Id="rId138" Type="http://schemas.openxmlformats.org/officeDocument/2006/relationships/customXml" Target="../ink/ink127.xml"/><Relationship Id="rId345" Type="http://schemas.openxmlformats.org/officeDocument/2006/relationships/customXml" Target="../ink/ink231.xml"/><Relationship Id="rId191" Type="http://schemas.openxmlformats.org/officeDocument/2006/relationships/image" Target="../media/image154.png"/><Relationship Id="rId205" Type="http://schemas.openxmlformats.org/officeDocument/2006/relationships/image" Target="../media/image161.png"/><Relationship Id="rId247" Type="http://schemas.openxmlformats.org/officeDocument/2006/relationships/customXml" Target="../ink/ink182.xml"/><Relationship Id="rId107" Type="http://schemas.openxmlformats.org/officeDocument/2006/relationships/image" Target="../media/image112.png"/><Relationship Id="rId289" Type="http://schemas.openxmlformats.org/officeDocument/2006/relationships/customXml" Target="../ink/ink203.xml"/><Relationship Id="rId11" Type="http://schemas.openxmlformats.org/officeDocument/2006/relationships/image" Target="../media/image64.png"/><Relationship Id="rId53" Type="http://schemas.openxmlformats.org/officeDocument/2006/relationships/image" Target="../media/image85.png"/><Relationship Id="rId149" Type="http://schemas.openxmlformats.org/officeDocument/2006/relationships/image" Target="../media/image133.png"/><Relationship Id="rId314" Type="http://schemas.openxmlformats.org/officeDocument/2006/relationships/image" Target="../media/image215.png"/><Relationship Id="rId356" Type="http://schemas.openxmlformats.org/officeDocument/2006/relationships/image" Target="../media/image236.png"/><Relationship Id="rId95" Type="http://schemas.openxmlformats.org/officeDocument/2006/relationships/image" Target="../media/image106.png"/><Relationship Id="rId160" Type="http://schemas.openxmlformats.org/officeDocument/2006/relationships/customXml" Target="../ink/ink138.xml"/><Relationship Id="rId216" Type="http://schemas.openxmlformats.org/officeDocument/2006/relationships/image" Target="../media/image166.png"/><Relationship Id="rId258" Type="http://schemas.openxmlformats.org/officeDocument/2006/relationships/image" Target="../media/image187.png"/><Relationship Id="rId22" Type="http://schemas.openxmlformats.org/officeDocument/2006/relationships/customXml" Target="../ink/ink69.xml"/><Relationship Id="rId64" Type="http://schemas.openxmlformats.org/officeDocument/2006/relationships/customXml" Target="../ink/ink90.xml"/><Relationship Id="rId118" Type="http://schemas.openxmlformats.org/officeDocument/2006/relationships/customXml" Target="../ink/ink117.xml"/><Relationship Id="rId325" Type="http://schemas.openxmlformats.org/officeDocument/2006/relationships/customXml" Target="../ink/ink221.xml"/><Relationship Id="rId171" Type="http://schemas.openxmlformats.org/officeDocument/2006/relationships/image" Target="../media/image144.png"/><Relationship Id="rId227" Type="http://schemas.openxmlformats.org/officeDocument/2006/relationships/customXml" Target="../ink/ink172.xml"/><Relationship Id="rId269" Type="http://schemas.openxmlformats.org/officeDocument/2006/relationships/customXml" Target="../ink/ink193.xml"/><Relationship Id="rId33" Type="http://schemas.openxmlformats.org/officeDocument/2006/relationships/image" Target="../media/image75.png"/><Relationship Id="rId129" Type="http://schemas.openxmlformats.org/officeDocument/2006/relationships/image" Target="../media/image123.png"/><Relationship Id="rId280" Type="http://schemas.openxmlformats.org/officeDocument/2006/relationships/image" Target="../media/image198.png"/><Relationship Id="rId336" Type="http://schemas.openxmlformats.org/officeDocument/2006/relationships/image" Target="../media/image226.png"/><Relationship Id="rId75" Type="http://schemas.openxmlformats.org/officeDocument/2006/relationships/image" Target="../media/image96.png"/><Relationship Id="rId140" Type="http://schemas.openxmlformats.org/officeDocument/2006/relationships/customXml" Target="../ink/ink128.xml"/><Relationship Id="rId182" Type="http://schemas.openxmlformats.org/officeDocument/2006/relationships/customXml" Target="../ink/ink149.xml"/><Relationship Id="rId6" Type="http://schemas.openxmlformats.org/officeDocument/2006/relationships/customXml" Target="../ink/ink61.xml"/><Relationship Id="rId238" Type="http://schemas.openxmlformats.org/officeDocument/2006/relationships/image" Target="../media/image177.png"/><Relationship Id="rId291" Type="http://schemas.openxmlformats.org/officeDocument/2006/relationships/customXml" Target="../ink/ink204.xml"/><Relationship Id="rId305" Type="http://schemas.openxmlformats.org/officeDocument/2006/relationships/customXml" Target="../ink/ink211.xml"/><Relationship Id="rId347" Type="http://schemas.openxmlformats.org/officeDocument/2006/relationships/customXml" Target="../ink/ink232.xml"/><Relationship Id="rId44" Type="http://schemas.openxmlformats.org/officeDocument/2006/relationships/customXml" Target="../ink/ink80.xml"/><Relationship Id="rId86" Type="http://schemas.openxmlformats.org/officeDocument/2006/relationships/customXml" Target="../ink/ink101.xml"/><Relationship Id="rId151" Type="http://schemas.openxmlformats.org/officeDocument/2006/relationships/image" Target="../media/image134.png"/><Relationship Id="rId193" Type="http://schemas.openxmlformats.org/officeDocument/2006/relationships/image" Target="../media/image155.png"/><Relationship Id="rId207" Type="http://schemas.openxmlformats.org/officeDocument/2006/relationships/image" Target="../media/image162.png"/><Relationship Id="rId249" Type="http://schemas.openxmlformats.org/officeDocument/2006/relationships/customXml" Target="../ink/ink183.xml"/><Relationship Id="rId13" Type="http://schemas.openxmlformats.org/officeDocument/2006/relationships/image" Target="../media/image65.png"/><Relationship Id="rId109" Type="http://schemas.openxmlformats.org/officeDocument/2006/relationships/image" Target="../media/image113.png"/><Relationship Id="rId260" Type="http://schemas.openxmlformats.org/officeDocument/2006/relationships/image" Target="../media/image188.png"/><Relationship Id="rId316" Type="http://schemas.openxmlformats.org/officeDocument/2006/relationships/image" Target="../media/image216.png"/><Relationship Id="rId55" Type="http://schemas.openxmlformats.org/officeDocument/2006/relationships/image" Target="../media/image86.png"/><Relationship Id="rId97" Type="http://schemas.openxmlformats.org/officeDocument/2006/relationships/image" Target="../media/image107.png"/><Relationship Id="rId120" Type="http://schemas.openxmlformats.org/officeDocument/2006/relationships/customXml" Target="../ink/ink118.xml"/><Relationship Id="rId358" Type="http://schemas.openxmlformats.org/officeDocument/2006/relationships/image" Target="../media/image237.png"/><Relationship Id="rId162" Type="http://schemas.openxmlformats.org/officeDocument/2006/relationships/customXml" Target="../ink/ink139.xml"/><Relationship Id="rId218" Type="http://schemas.openxmlformats.org/officeDocument/2006/relationships/image" Target="../media/image167.png"/><Relationship Id="rId271" Type="http://schemas.openxmlformats.org/officeDocument/2006/relationships/customXml" Target="../ink/ink194.xml"/><Relationship Id="rId24" Type="http://schemas.openxmlformats.org/officeDocument/2006/relationships/customXml" Target="../ink/ink70.xml"/><Relationship Id="rId66" Type="http://schemas.openxmlformats.org/officeDocument/2006/relationships/customXml" Target="../ink/ink91.xml"/><Relationship Id="rId131" Type="http://schemas.openxmlformats.org/officeDocument/2006/relationships/image" Target="../media/image124.png"/><Relationship Id="rId327" Type="http://schemas.openxmlformats.org/officeDocument/2006/relationships/customXml" Target="../ink/ink222.xml"/><Relationship Id="rId173" Type="http://schemas.openxmlformats.org/officeDocument/2006/relationships/image" Target="../media/image145.png"/><Relationship Id="rId229" Type="http://schemas.openxmlformats.org/officeDocument/2006/relationships/customXml" Target="../ink/ink173.xml"/><Relationship Id="rId240" Type="http://schemas.openxmlformats.org/officeDocument/2006/relationships/image" Target="../media/image178.png"/><Relationship Id="rId35" Type="http://schemas.openxmlformats.org/officeDocument/2006/relationships/image" Target="../media/image76.png"/><Relationship Id="rId77" Type="http://schemas.openxmlformats.org/officeDocument/2006/relationships/image" Target="../media/image97.png"/><Relationship Id="rId100" Type="http://schemas.openxmlformats.org/officeDocument/2006/relationships/customXml" Target="../ink/ink108.xml"/><Relationship Id="rId282" Type="http://schemas.openxmlformats.org/officeDocument/2006/relationships/image" Target="../media/image199.png"/><Relationship Id="rId338" Type="http://schemas.openxmlformats.org/officeDocument/2006/relationships/image" Target="../media/image227.png"/><Relationship Id="rId8" Type="http://schemas.openxmlformats.org/officeDocument/2006/relationships/customXml" Target="../ink/ink62.xml"/><Relationship Id="rId142" Type="http://schemas.openxmlformats.org/officeDocument/2006/relationships/customXml" Target="../ink/ink129.xml"/><Relationship Id="rId184" Type="http://schemas.openxmlformats.org/officeDocument/2006/relationships/customXml" Target="../ink/ink150.xml"/><Relationship Id="rId251" Type="http://schemas.openxmlformats.org/officeDocument/2006/relationships/customXml" Target="../ink/ink184.xml"/></Relationships>
</file>

<file path=ppt/slides/_rels/slide3.xml.rels><?xml version="1.0" encoding="UTF-8" standalone="yes"?>
<Relationships xmlns="http://schemas.openxmlformats.org/package/2006/relationships"><Relationship Id="rId117" Type="http://schemas.openxmlformats.org/officeDocument/2006/relationships/image" Target="../media/image295.png"/><Relationship Id="rId21" Type="http://schemas.openxmlformats.org/officeDocument/2006/relationships/image" Target="../media/image247.png"/><Relationship Id="rId42" Type="http://schemas.openxmlformats.org/officeDocument/2006/relationships/customXml" Target="../ink/ink257.xml"/><Relationship Id="rId63" Type="http://schemas.openxmlformats.org/officeDocument/2006/relationships/image" Target="../media/image268.png"/><Relationship Id="rId84" Type="http://schemas.openxmlformats.org/officeDocument/2006/relationships/customXml" Target="../ink/ink278.xml"/><Relationship Id="rId138" Type="http://schemas.openxmlformats.org/officeDocument/2006/relationships/customXml" Target="../ink/ink305.xml"/><Relationship Id="rId159" Type="http://schemas.openxmlformats.org/officeDocument/2006/relationships/image" Target="../media/image316.png"/><Relationship Id="rId170" Type="http://schemas.openxmlformats.org/officeDocument/2006/relationships/customXml" Target="../ink/ink321.xml"/><Relationship Id="rId191" Type="http://schemas.openxmlformats.org/officeDocument/2006/relationships/image" Target="../media/image332.png"/><Relationship Id="rId205" Type="http://schemas.openxmlformats.org/officeDocument/2006/relationships/image" Target="../media/image339.png"/><Relationship Id="rId107" Type="http://schemas.openxmlformats.org/officeDocument/2006/relationships/image" Target="../media/image290.png"/><Relationship Id="rId11" Type="http://schemas.openxmlformats.org/officeDocument/2006/relationships/image" Target="../media/image242.png"/><Relationship Id="rId32" Type="http://schemas.openxmlformats.org/officeDocument/2006/relationships/customXml" Target="../ink/ink252.xml"/><Relationship Id="rId53" Type="http://schemas.openxmlformats.org/officeDocument/2006/relationships/image" Target="../media/image263.png"/><Relationship Id="rId74" Type="http://schemas.openxmlformats.org/officeDocument/2006/relationships/customXml" Target="../ink/ink273.xml"/><Relationship Id="rId128" Type="http://schemas.openxmlformats.org/officeDocument/2006/relationships/customXml" Target="../ink/ink300.xml"/><Relationship Id="rId149" Type="http://schemas.openxmlformats.org/officeDocument/2006/relationships/image" Target="../media/image311.png"/><Relationship Id="rId5" Type="http://schemas.openxmlformats.org/officeDocument/2006/relationships/image" Target="../media/image239.png"/><Relationship Id="rId95" Type="http://schemas.openxmlformats.org/officeDocument/2006/relationships/image" Target="../media/image284.png"/><Relationship Id="rId160" Type="http://schemas.openxmlformats.org/officeDocument/2006/relationships/customXml" Target="../ink/ink316.xml"/><Relationship Id="rId181" Type="http://schemas.openxmlformats.org/officeDocument/2006/relationships/image" Target="../media/image327.png"/><Relationship Id="rId22" Type="http://schemas.openxmlformats.org/officeDocument/2006/relationships/customXml" Target="../ink/ink247.xml"/><Relationship Id="rId43" Type="http://schemas.openxmlformats.org/officeDocument/2006/relationships/image" Target="../media/image258.png"/><Relationship Id="rId64" Type="http://schemas.openxmlformats.org/officeDocument/2006/relationships/customXml" Target="../ink/ink268.xml"/><Relationship Id="rId118" Type="http://schemas.openxmlformats.org/officeDocument/2006/relationships/customXml" Target="../ink/ink295.xml"/><Relationship Id="rId139" Type="http://schemas.openxmlformats.org/officeDocument/2006/relationships/image" Target="../media/image306.png"/><Relationship Id="rId85" Type="http://schemas.openxmlformats.org/officeDocument/2006/relationships/image" Target="../media/image279.png"/><Relationship Id="rId150" Type="http://schemas.openxmlformats.org/officeDocument/2006/relationships/customXml" Target="../ink/ink311.xml"/><Relationship Id="rId171" Type="http://schemas.openxmlformats.org/officeDocument/2006/relationships/image" Target="../media/image322.png"/><Relationship Id="rId192" Type="http://schemas.openxmlformats.org/officeDocument/2006/relationships/customXml" Target="../ink/ink332.xml"/><Relationship Id="rId206" Type="http://schemas.openxmlformats.org/officeDocument/2006/relationships/customXml" Target="../ink/ink339.xml"/><Relationship Id="rId12" Type="http://schemas.openxmlformats.org/officeDocument/2006/relationships/customXml" Target="../ink/ink242.xml"/><Relationship Id="rId33" Type="http://schemas.openxmlformats.org/officeDocument/2006/relationships/image" Target="../media/image253.png"/><Relationship Id="rId108" Type="http://schemas.openxmlformats.org/officeDocument/2006/relationships/customXml" Target="../ink/ink290.xml"/><Relationship Id="rId129" Type="http://schemas.openxmlformats.org/officeDocument/2006/relationships/image" Target="../media/image301.png"/><Relationship Id="rId54" Type="http://schemas.openxmlformats.org/officeDocument/2006/relationships/customXml" Target="../ink/ink263.xml"/><Relationship Id="rId75" Type="http://schemas.openxmlformats.org/officeDocument/2006/relationships/image" Target="../media/image274.png"/><Relationship Id="rId96" Type="http://schemas.openxmlformats.org/officeDocument/2006/relationships/customXml" Target="../ink/ink284.xml"/><Relationship Id="rId140" Type="http://schemas.openxmlformats.org/officeDocument/2006/relationships/customXml" Target="../ink/ink306.xml"/><Relationship Id="rId161" Type="http://schemas.openxmlformats.org/officeDocument/2006/relationships/image" Target="../media/image317.png"/><Relationship Id="rId182" Type="http://schemas.openxmlformats.org/officeDocument/2006/relationships/customXml" Target="../ink/ink327.xml"/><Relationship Id="rId6" Type="http://schemas.openxmlformats.org/officeDocument/2006/relationships/customXml" Target="../ink/ink239.xml"/><Relationship Id="rId23" Type="http://schemas.openxmlformats.org/officeDocument/2006/relationships/image" Target="../media/image248.png"/><Relationship Id="rId119" Type="http://schemas.openxmlformats.org/officeDocument/2006/relationships/image" Target="../media/image296.png"/><Relationship Id="rId44" Type="http://schemas.openxmlformats.org/officeDocument/2006/relationships/customXml" Target="../ink/ink258.xml"/><Relationship Id="rId65" Type="http://schemas.openxmlformats.org/officeDocument/2006/relationships/image" Target="../media/image269.png"/><Relationship Id="rId86" Type="http://schemas.openxmlformats.org/officeDocument/2006/relationships/customXml" Target="../ink/ink279.xml"/><Relationship Id="rId130" Type="http://schemas.openxmlformats.org/officeDocument/2006/relationships/customXml" Target="../ink/ink301.xml"/><Relationship Id="rId151" Type="http://schemas.openxmlformats.org/officeDocument/2006/relationships/image" Target="../media/image312.png"/><Relationship Id="rId172" Type="http://schemas.openxmlformats.org/officeDocument/2006/relationships/customXml" Target="../ink/ink322.xml"/><Relationship Id="rId193" Type="http://schemas.openxmlformats.org/officeDocument/2006/relationships/image" Target="../media/image333.png"/><Relationship Id="rId207" Type="http://schemas.openxmlformats.org/officeDocument/2006/relationships/image" Target="../media/image340.png"/><Relationship Id="rId13" Type="http://schemas.openxmlformats.org/officeDocument/2006/relationships/image" Target="../media/image243.png"/><Relationship Id="rId109" Type="http://schemas.openxmlformats.org/officeDocument/2006/relationships/image" Target="../media/image291.png"/><Relationship Id="rId34" Type="http://schemas.openxmlformats.org/officeDocument/2006/relationships/customXml" Target="../ink/ink253.xml"/><Relationship Id="rId55" Type="http://schemas.openxmlformats.org/officeDocument/2006/relationships/image" Target="../media/image264.png"/><Relationship Id="rId76" Type="http://schemas.openxmlformats.org/officeDocument/2006/relationships/customXml" Target="../ink/ink274.xml"/><Relationship Id="rId97" Type="http://schemas.openxmlformats.org/officeDocument/2006/relationships/image" Target="../media/image285.png"/><Relationship Id="rId120" Type="http://schemas.openxmlformats.org/officeDocument/2006/relationships/customXml" Target="../ink/ink296.xml"/><Relationship Id="rId141" Type="http://schemas.openxmlformats.org/officeDocument/2006/relationships/image" Target="../media/image307.png"/><Relationship Id="rId7" Type="http://schemas.openxmlformats.org/officeDocument/2006/relationships/image" Target="../media/image240.png"/><Relationship Id="rId162" Type="http://schemas.openxmlformats.org/officeDocument/2006/relationships/customXml" Target="../ink/ink317.xml"/><Relationship Id="rId183" Type="http://schemas.openxmlformats.org/officeDocument/2006/relationships/image" Target="../media/image328.png"/><Relationship Id="rId24" Type="http://schemas.openxmlformats.org/officeDocument/2006/relationships/customXml" Target="../ink/ink248.xml"/><Relationship Id="rId40" Type="http://schemas.openxmlformats.org/officeDocument/2006/relationships/customXml" Target="../ink/ink256.xml"/><Relationship Id="rId45" Type="http://schemas.openxmlformats.org/officeDocument/2006/relationships/image" Target="../media/image259.png"/><Relationship Id="rId66" Type="http://schemas.openxmlformats.org/officeDocument/2006/relationships/customXml" Target="../ink/ink269.xml"/><Relationship Id="rId87" Type="http://schemas.openxmlformats.org/officeDocument/2006/relationships/image" Target="../media/image280.png"/><Relationship Id="rId110" Type="http://schemas.openxmlformats.org/officeDocument/2006/relationships/customXml" Target="../ink/ink291.xml"/><Relationship Id="rId115" Type="http://schemas.openxmlformats.org/officeDocument/2006/relationships/image" Target="../media/image294.png"/><Relationship Id="rId131" Type="http://schemas.openxmlformats.org/officeDocument/2006/relationships/image" Target="../media/image302.png"/><Relationship Id="rId136" Type="http://schemas.openxmlformats.org/officeDocument/2006/relationships/customXml" Target="../ink/ink304.xml"/><Relationship Id="rId157" Type="http://schemas.openxmlformats.org/officeDocument/2006/relationships/image" Target="../media/image315.png"/><Relationship Id="rId178" Type="http://schemas.openxmlformats.org/officeDocument/2006/relationships/customXml" Target="../ink/ink325.xml"/><Relationship Id="rId61" Type="http://schemas.openxmlformats.org/officeDocument/2006/relationships/image" Target="../media/image267.png"/><Relationship Id="rId82" Type="http://schemas.openxmlformats.org/officeDocument/2006/relationships/customXml" Target="../ink/ink277.xml"/><Relationship Id="rId152" Type="http://schemas.openxmlformats.org/officeDocument/2006/relationships/customXml" Target="../ink/ink312.xml"/><Relationship Id="rId173" Type="http://schemas.openxmlformats.org/officeDocument/2006/relationships/image" Target="../media/image323.png"/><Relationship Id="rId194" Type="http://schemas.openxmlformats.org/officeDocument/2006/relationships/customXml" Target="../ink/ink333.xml"/><Relationship Id="rId199" Type="http://schemas.openxmlformats.org/officeDocument/2006/relationships/image" Target="../media/image336.png"/><Relationship Id="rId203" Type="http://schemas.openxmlformats.org/officeDocument/2006/relationships/image" Target="../media/image338.png"/><Relationship Id="rId19" Type="http://schemas.openxmlformats.org/officeDocument/2006/relationships/image" Target="../media/image246.png"/><Relationship Id="rId14" Type="http://schemas.openxmlformats.org/officeDocument/2006/relationships/customXml" Target="../ink/ink243.xml"/><Relationship Id="rId30" Type="http://schemas.openxmlformats.org/officeDocument/2006/relationships/customXml" Target="../ink/ink251.xml"/><Relationship Id="rId35" Type="http://schemas.openxmlformats.org/officeDocument/2006/relationships/image" Target="../media/image254.png"/><Relationship Id="rId56" Type="http://schemas.openxmlformats.org/officeDocument/2006/relationships/customXml" Target="../ink/ink264.xml"/><Relationship Id="rId77" Type="http://schemas.openxmlformats.org/officeDocument/2006/relationships/image" Target="../media/image275.png"/><Relationship Id="rId100" Type="http://schemas.openxmlformats.org/officeDocument/2006/relationships/customXml" Target="../ink/ink286.xml"/><Relationship Id="rId105" Type="http://schemas.openxmlformats.org/officeDocument/2006/relationships/image" Target="../media/image289.png"/><Relationship Id="rId126" Type="http://schemas.openxmlformats.org/officeDocument/2006/relationships/customXml" Target="../ink/ink299.xml"/><Relationship Id="rId147" Type="http://schemas.openxmlformats.org/officeDocument/2006/relationships/image" Target="../media/image310.png"/><Relationship Id="rId168" Type="http://schemas.openxmlformats.org/officeDocument/2006/relationships/customXml" Target="../ink/ink320.xml"/><Relationship Id="rId8" Type="http://schemas.openxmlformats.org/officeDocument/2006/relationships/customXml" Target="../ink/ink240.xml"/><Relationship Id="rId51" Type="http://schemas.openxmlformats.org/officeDocument/2006/relationships/image" Target="../media/image262.png"/><Relationship Id="rId72" Type="http://schemas.openxmlformats.org/officeDocument/2006/relationships/customXml" Target="../ink/ink272.xml"/><Relationship Id="rId93" Type="http://schemas.openxmlformats.org/officeDocument/2006/relationships/image" Target="../media/image283.png"/><Relationship Id="rId98" Type="http://schemas.openxmlformats.org/officeDocument/2006/relationships/customXml" Target="../ink/ink285.xml"/><Relationship Id="rId121" Type="http://schemas.openxmlformats.org/officeDocument/2006/relationships/image" Target="../media/image297.png"/><Relationship Id="rId142" Type="http://schemas.openxmlformats.org/officeDocument/2006/relationships/customXml" Target="../ink/ink307.xml"/><Relationship Id="rId163" Type="http://schemas.openxmlformats.org/officeDocument/2006/relationships/image" Target="../media/image318.png"/><Relationship Id="rId184" Type="http://schemas.openxmlformats.org/officeDocument/2006/relationships/customXml" Target="../ink/ink328.xml"/><Relationship Id="rId189" Type="http://schemas.openxmlformats.org/officeDocument/2006/relationships/image" Target="../media/image331.png"/><Relationship Id="rId3" Type="http://schemas.openxmlformats.org/officeDocument/2006/relationships/image" Target="../media/image238.emf"/><Relationship Id="rId25" Type="http://schemas.openxmlformats.org/officeDocument/2006/relationships/image" Target="../media/image249.png"/><Relationship Id="rId46" Type="http://schemas.openxmlformats.org/officeDocument/2006/relationships/customXml" Target="../ink/ink259.xml"/><Relationship Id="rId67" Type="http://schemas.openxmlformats.org/officeDocument/2006/relationships/image" Target="../media/image270.png"/><Relationship Id="rId116" Type="http://schemas.openxmlformats.org/officeDocument/2006/relationships/customXml" Target="../ink/ink294.xml"/><Relationship Id="rId137" Type="http://schemas.openxmlformats.org/officeDocument/2006/relationships/image" Target="../media/image305.png"/><Relationship Id="rId158" Type="http://schemas.openxmlformats.org/officeDocument/2006/relationships/customXml" Target="../ink/ink315.xml"/><Relationship Id="rId20" Type="http://schemas.openxmlformats.org/officeDocument/2006/relationships/customXml" Target="../ink/ink246.xml"/><Relationship Id="rId41" Type="http://schemas.openxmlformats.org/officeDocument/2006/relationships/image" Target="../media/image257.png"/><Relationship Id="rId62" Type="http://schemas.openxmlformats.org/officeDocument/2006/relationships/customXml" Target="../ink/ink267.xml"/><Relationship Id="rId83" Type="http://schemas.openxmlformats.org/officeDocument/2006/relationships/image" Target="../media/image278.png"/><Relationship Id="rId88" Type="http://schemas.openxmlformats.org/officeDocument/2006/relationships/customXml" Target="../ink/ink280.xml"/><Relationship Id="rId111" Type="http://schemas.openxmlformats.org/officeDocument/2006/relationships/image" Target="../media/image292.png"/><Relationship Id="rId132" Type="http://schemas.openxmlformats.org/officeDocument/2006/relationships/customXml" Target="../ink/ink302.xml"/><Relationship Id="rId153" Type="http://schemas.openxmlformats.org/officeDocument/2006/relationships/image" Target="../media/image313.png"/><Relationship Id="rId174" Type="http://schemas.openxmlformats.org/officeDocument/2006/relationships/customXml" Target="../ink/ink323.xml"/><Relationship Id="rId179" Type="http://schemas.openxmlformats.org/officeDocument/2006/relationships/image" Target="../media/image326.png"/><Relationship Id="rId195" Type="http://schemas.openxmlformats.org/officeDocument/2006/relationships/image" Target="../media/image334.png"/><Relationship Id="rId190" Type="http://schemas.openxmlformats.org/officeDocument/2006/relationships/customXml" Target="../ink/ink331.xml"/><Relationship Id="rId204" Type="http://schemas.openxmlformats.org/officeDocument/2006/relationships/customXml" Target="../ink/ink338.xml"/><Relationship Id="rId15" Type="http://schemas.openxmlformats.org/officeDocument/2006/relationships/image" Target="../media/image244.png"/><Relationship Id="rId36" Type="http://schemas.openxmlformats.org/officeDocument/2006/relationships/customXml" Target="../ink/ink254.xml"/><Relationship Id="rId57" Type="http://schemas.openxmlformats.org/officeDocument/2006/relationships/image" Target="../media/image265.png"/><Relationship Id="rId106" Type="http://schemas.openxmlformats.org/officeDocument/2006/relationships/customXml" Target="../ink/ink289.xml"/><Relationship Id="rId127" Type="http://schemas.openxmlformats.org/officeDocument/2006/relationships/image" Target="../media/image300.png"/><Relationship Id="rId10" Type="http://schemas.openxmlformats.org/officeDocument/2006/relationships/customXml" Target="../ink/ink241.xml"/><Relationship Id="rId31" Type="http://schemas.openxmlformats.org/officeDocument/2006/relationships/image" Target="../media/image252.png"/><Relationship Id="rId52" Type="http://schemas.openxmlformats.org/officeDocument/2006/relationships/customXml" Target="../ink/ink262.xml"/><Relationship Id="rId73" Type="http://schemas.openxmlformats.org/officeDocument/2006/relationships/image" Target="../media/image273.png"/><Relationship Id="rId78" Type="http://schemas.openxmlformats.org/officeDocument/2006/relationships/customXml" Target="../ink/ink275.xml"/><Relationship Id="rId94" Type="http://schemas.openxmlformats.org/officeDocument/2006/relationships/customXml" Target="../ink/ink283.xml"/><Relationship Id="rId99" Type="http://schemas.openxmlformats.org/officeDocument/2006/relationships/image" Target="../media/image286.png"/><Relationship Id="rId101" Type="http://schemas.openxmlformats.org/officeDocument/2006/relationships/image" Target="../media/image287.png"/><Relationship Id="rId122" Type="http://schemas.openxmlformats.org/officeDocument/2006/relationships/customXml" Target="../ink/ink297.xml"/><Relationship Id="rId143" Type="http://schemas.openxmlformats.org/officeDocument/2006/relationships/image" Target="../media/image308.png"/><Relationship Id="rId148" Type="http://schemas.openxmlformats.org/officeDocument/2006/relationships/customXml" Target="../ink/ink310.xml"/><Relationship Id="rId164" Type="http://schemas.openxmlformats.org/officeDocument/2006/relationships/customXml" Target="../ink/ink318.xml"/><Relationship Id="rId169" Type="http://schemas.openxmlformats.org/officeDocument/2006/relationships/image" Target="../media/image321.png"/><Relationship Id="rId185" Type="http://schemas.openxmlformats.org/officeDocument/2006/relationships/image" Target="../media/image329.png"/><Relationship Id="rId4" Type="http://schemas.openxmlformats.org/officeDocument/2006/relationships/customXml" Target="../ink/ink238.xml"/><Relationship Id="rId9" Type="http://schemas.openxmlformats.org/officeDocument/2006/relationships/image" Target="../media/image241.png"/><Relationship Id="rId180" Type="http://schemas.openxmlformats.org/officeDocument/2006/relationships/customXml" Target="../ink/ink326.xml"/><Relationship Id="rId26" Type="http://schemas.openxmlformats.org/officeDocument/2006/relationships/customXml" Target="../ink/ink249.xml"/><Relationship Id="rId47" Type="http://schemas.openxmlformats.org/officeDocument/2006/relationships/image" Target="../media/image260.png"/><Relationship Id="rId68" Type="http://schemas.openxmlformats.org/officeDocument/2006/relationships/customXml" Target="../ink/ink270.xml"/><Relationship Id="rId89" Type="http://schemas.openxmlformats.org/officeDocument/2006/relationships/image" Target="../media/image281.png"/><Relationship Id="rId112" Type="http://schemas.openxmlformats.org/officeDocument/2006/relationships/customXml" Target="../ink/ink292.xml"/><Relationship Id="rId133" Type="http://schemas.openxmlformats.org/officeDocument/2006/relationships/image" Target="../media/image303.png"/><Relationship Id="rId154" Type="http://schemas.openxmlformats.org/officeDocument/2006/relationships/customXml" Target="../ink/ink313.xml"/><Relationship Id="rId175" Type="http://schemas.openxmlformats.org/officeDocument/2006/relationships/image" Target="../media/image324.png"/><Relationship Id="rId196" Type="http://schemas.openxmlformats.org/officeDocument/2006/relationships/customXml" Target="../ink/ink334.xml"/><Relationship Id="rId200" Type="http://schemas.openxmlformats.org/officeDocument/2006/relationships/customXml" Target="../ink/ink336.xml"/><Relationship Id="rId16" Type="http://schemas.openxmlformats.org/officeDocument/2006/relationships/customXml" Target="../ink/ink244.xml"/><Relationship Id="rId37" Type="http://schemas.openxmlformats.org/officeDocument/2006/relationships/image" Target="../media/image255.png"/><Relationship Id="rId58" Type="http://schemas.openxmlformats.org/officeDocument/2006/relationships/customXml" Target="../ink/ink265.xml"/><Relationship Id="rId79" Type="http://schemas.openxmlformats.org/officeDocument/2006/relationships/image" Target="../media/image276.png"/><Relationship Id="rId102" Type="http://schemas.openxmlformats.org/officeDocument/2006/relationships/customXml" Target="../ink/ink287.xml"/><Relationship Id="rId123" Type="http://schemas.openxmlformats.org/officeDocument/2006/relationships/image" Target="../media/image298.png"/><Relationship Id="rId144" Type="http://schemas.openxmlformats.org/officeDocument/2006/relationships/customXml" Target="../ink/ink308.xml"/><Relationship Id="rId90" Type="http://schemas.openxmlformats.org/officeDocument/2006/relationships/customXml" Target="../ink/ink281.xml"/><Relationship Id="rId165" Type="http://schemas.openxmlformats.org/officeDocument/2006/relationships/image" Target="../media/image319.png"/><Relationship Id="rId186" Type="http://schemas.openxmlformats.org/officeDocument/2006/relationships/customXml" Target="../ink/ink329.xml"/><Relationship Id="rId27" Type="http://schemas.openxmlformats.org/officeDocument/2006/relationships/image" Target="../media/image250.png"/><Relationship Id="rId48" Type="http://schemas.openxmlformats.org/officeDocument/2006/relationships/customXml" Target="../ink/ink260.xml"/><Relationship Id="rId69" Type="http://schemas.openxmlformats.org/officeDocument/2006/relationships/image" Target="../media/image271.png"/><Relationship Id="rId113" Type="http://schemas.openxmlformats.org/officeDocument/2006/relationships/image" Target="../media/image293.png"/><Relationship Id="rId134" Type="http://schemas.openxmlformats.org/officeDocument/2006/relationships/customXml" Target="../ink/ink303.xml"/><Relationship Id="rId80" Type="http://schemas.openxmlformats.org/officeDocument/2006/relationships/customXml" Target="../ink/ink276.xml"/><Relationship Id="rId155" Type="http://schemas.openxmlformats.org/officeDocument/2006/relationships/image" Target="../media/image314.png"/><Relationship Id="rId176" Type="http://schemas.openxmlformats.org/officeDocument/2006/relationships/customXml" Target="../ink/ink324.xml"/><Relationship Id="rId197" Type="http://schemas.openxmlformats.org/officeDocument/2006/relationships/image" Target="../media/image335.png"/><Relationship Id="rId201" Type="http://schemas.openxmlformats.org/officeDocument/2006/relationships/image" Target="../media/image337.png"/><Relationship Id="rId17" Type="http://schemas.openxmlformats.org/officeDocument/2006/relationships/image" Target="../media/image245.png"/><Relationship Id="rId38" Type="http://schemas.openxmlformats.org/officeDocument/2006/relationships/customXml" Target="../ink/ink255.xml"/><Relationship Id="rId59" Type="http://schemas.openxmlformats.org/officeDocument/2006/relationships/image" Target="../media/image266.png"/><Relationship Id="rId103" Type="http://schemas.openxmlformats.org/officeDocument/2006/relationships/image" Target="../media/image288.png"/><Relationship Id="rId124" Type="http://schemas.openxmlformats.org/officeDocument/2006/relationships/customXml" Target="../ink/ink298.xml"/><Relationship Id="rId70" Type="http://schemas.openxmlformats.org/officeDocument/2006/relationships/customXml" Target="../ink/ink271.xml"/><Relationship Id="rId91" Type="http://schemas.openxmlformats.org/officeDocument/2006/relationships/image" Target="../media/image282.png"/><Relationship Id="rId145" Type="http://schemas.openxmlformats.org/officeDocument/2006/relationships/image" Target="../media/image309.png"/><Relationship Id="rId166" Type="http://schemas.openxmlformats.org/officeDocument/2006/relationships/customXml" Target="../ink/ink319.xml"/><Relationship Id="rId187" Type="http://schemas.openxmlformats.org/officeDocument/2006/relationships/image" Target="../media/image330.png"/><Relationship Id="rId1" Type="http://schemas.openxmlformats.org/officeDocument/2006/relationships/slideLayout" Target="../slideLayouts/slideLayout7.xml"/><Relationship Id="rId28" Type="http://schemas.openxmlformats.org/officeDocument/2006/relationships/customXml" Target="../ink/ink250.xml"/><Relationship Id="rId49" Type="http://schemas.openxmlformats.org/officeDocument/2006/relationships/image" Target="../media/image261.png"/><Relationship Id="rId114" Type="http://schemas.openxmlformats.org/officeDocument/2006/relationships/customXml" Target="../ink/ink293.xml"/><Relationship Id="rId60" Type="http://schemas.openxmlformats.org/officeDocument/2006/relationships/customXml" Target="../ink/ink266.xml"/><Relationship Id="rId81" Type="http://schemas.openxmlformats.org/officeDocument/2006/relationships/image" Target="../media/image277.png"/><Relationship Id="rId135" Type="http://schemas.openxmlformats.org/officeDocument/2006/relationships/image" Target="../media/image304.png"/><Relationship Id="rId156" Type="http://schemas.openxmlformats.org/officeDocument/2006/relationships/customXml" Target="../ink/ink314.xml"/><Relationship Id="rId177" Type="http://schemas.openxmlformats.org/officeDocument/2006/relationships/image" Target="../media/image325.png"/><Relationship Id="rId198" Type="http://schemas.openxmlformats.org/officeDocument/2006/relationships/customXml" Target="../ink/ink335.xml"/><Relationship Id="rId202" Type="http://schemas.openxmlformats.org/officeDocument/2006/relationships/customXml" Target="../ink/ink337.xml"/><Relationship Id="rId18" Type="http://schemas.openxmlformats.org/officeDocument/2006/relationships/customXml" Target="../ink/ink245.xml"/><Relationship Id="rId39" Type="http://schemas.openxmlformats.org/officeDocument/2006/relationships/image" Target="../media/image256.png"/><Relationship Id="rId50" Type="http://schemas.openxmlformats.org/officeDocument/2006/relationships/customXml" Target="../ink/ink261.xml"/><Relationship Id="rId104" Type="http://schemas.openxmlformats.org/officeDocument/2006/relationships/customXml" Target="../ink/ink288.xml"/><Relationship Id="rId125" Type="http://schemas.openxmlformats.org/officeDocument/2006/relationships/image" Target="../media/image299.png"/><Relationship Id="rId146" Type="http://schemas.openxmlformats.org/officeDocument/2006/relationships/customXml" Target="../ink/ink309.xml"/><Relationship Id="rId167" Type="http://schemas.openxmlformats.org/officeDocument/2006/relationships/image" Target="../media/image320.png"/><Relationship Id="rId188" Type="http://schemas.openxmlformats.org/officeDocument/2006/relationships/customXml" Target="../ink/ink330.xml"/><Relationship Id="rId71" Type="http://schemas.openxmlformats.org/officeDocument/2006/relationships/image" Target="../media/image272.png"/><Relationship Id="rId92" Type="http://schemas.openxmlformats.org/officeDocument/2006/relationships/customXml" Target="../ink/ink282.xml"/><Relationship Id="rId2" Type="http://schemas.openxmlformats.org/officeDocument/2006/relationships/notesSlide" Target="../notesSlides/notesSlide3.xml"/><Relationship Id="rId29" Type="http://schemas.openxmlformats.org/officeDocument/2006/relationships/image" Target="../media/image251.png"/></Relationships>
</file>

<file path=ppt/slides/_rels/slide4.xml.rels><?xml version="1.0" encoding="UTF-8" standalone="yes"?>
<Relationships xmlns="http://schemas.openxmlformats.org/package/2006/relationships"><Relationship Id="rId117" Type="http://schemas.openxmlformats.org/officeDocument/2006/relationships/image" Target="../media/image397.png"/><Relationship Id="rId21" Type="http://schemas.openxmlformats.org/officeDocument/2006/relationships/image" Target="../media/image350.png"/><Relationship Id="rId42" Type="http://schemas.openxmlformats.org/officeDocument/2006/relationships/customXml" Target="../ink/ink359.xml"/><Relationship Id="rId63" Type="http://schemas.openxmlformats.org/officeDocument/2006/relationships/image" Target="../media/image371.png"/><Relationship Id="rId84" Type="http://schemas.openxmlformats.org/officeDocument/2006/relationships/customXml" Target="../ink/ink380.xml"/><Relationship Id="rId138" Type="http://schemas.openxmlformats.org/officeDocument/2006/relationships/customXml" Target="../ink/ink407.xml"/><Relationship Id="rId159" Type="http://schemas.openxmlformats.org/officeDocument/2006/relationships/image" Target="../media/image418.png"/><Relationship Id="rId170" Type="http://schemas.openxmlformats.org/officeDocument/2006/relationships/customXml" Target="../ink/ink423.xml"/><Relationship Id="rId107" Type="http://schemas.openxmlformats.org/officeDocument/2006/relationships/image" Target="../media/image392.png"/><Relationship Id="rId11" Type="http://schemas.openxmlformats.org/officeDocument/2006/relationships/image" Target="../media/image345.png"/><Relationship Id="rId32" Type="http://schemas.openxmlformats.org/officeDocument/2006/relationships/customXml" Target="../ink/ink354.xml"/><Relationship Id="rId53" Type="http://schemas.openxmlformats.org/officeDocument/2006/relationships/image" Target="../media/image366.png"/><Relationship Id="rId74" Type="http://schemas.openxmlformats.org/officeDocument/2006/relationships/customXml" Target="../ink/ink375.xml"/><Relationship Id="rId128" Type="http://schemas.openxmlformats.org/officeDocument/2006/relationships/customXml" Target="../ink/ink402.xml"/><Relationship Id="rId149" Type="http://schemas.openxmlformats.org/officeDocument/2006/relationships/image" Target="../media/image413.png"/><Relationship Id="rId5" Type="http://schemas.openxmlformats.org/officeDocument/2006/relationships/image" Target="../media/image342.png"/><Relationship Id="rId95" Type="http://schemas.openxmlformats.org/officeDocument/2006/relationships/image" Target="../media/image386.png"/><Relationship Id="rId160" Type="http://schemas.openxmlformats.org/officeDocument/2006/relationships/customXml" Target="../ink/ink418.xml"/><Relationship Id="rId181" Type="http://schemas.openxmlformats.org/officeDocument/2006/relationships/image" Target="../media/image429.png"/><Relationship Id="rId22" Type="http://schemas.openxmlformats.org/officeDocument/2006/relationships/customXml" Target="../ink/ink349.xml"/><Relationship Id="rId43" Type="http://schemas.openxmlformats.org/officeDocument/2006/relationships/image" Target="../media/image361.png"/><Relationship Id="rId64" Type="http://schemas.openxmlformats.org/officeDocument/2006/relationships/customXml" Target="../ink/ink370.xml"/><Relationship Id="rId118" Type="http://schemas.openxmlformats.org/officeDocument/2006/relationships/customXml" Target="../ink/ink397.xml"/><Relationship Id="rId139" Type="http://schemas.openxmlformats.org/officeDocument/2006/relationships/image" Target="../media/image408.png"/><Relationship Id="rId85" Type="http://schemas.openxmlformats.org/officeDocument/2006/relationships/image" Target="../media/image382.png"/><Relationship Id="rId150" Type="http://schemas.openxmlformats.org/officeDocument/2006/relationships/customXml" Target="../ink/ink413.xml"/><Relationship Id="rId171" Type="http://schemas.openxmlformats.org/officeDocument/2006/relationships/image" Target="../media/image424.png"/><Relationship Id="rId12" Type="http://schemas.openxmlformats.org/officeDocument/2006/relationships/customXml" Target="../ink/ink344.xml"/><Relationship Id="rId33" Type="http://schemas.openxmlformats.org/officeDocument/2006/relationships/image" Target="../media/image356.png"/><Relationship Id="rId108" Type="http://schemas.openxmlformats.org/officeDocument/2006/relationships/customXml" Target="../ink/ink392.xml"/><Relationship Id="rId129" Type="http://schemas.openxmlformats.org/officeDocument/2006/relationships/image" Target="../media/image403.png"/><Relationship Id="rId54" Type="http://schemas.openxmlformats.org/officeDocument/2006/relationships/customXml" Target="../ink/ink365.xml"/><Relationship Id="rId75" Type="http://schemas.openxmlformats.org/officeDocument/2006/relationships/image" Target="../media/image377.png"/><Relationship Id="rId96" Type="http://schemas.openxmlformats.org/officeDocument/2006/relationships/customXml" Target="../ink/ink386.xml"/><Relationship Id="rId140" Type="http://schemas.openxmlformats.org/officeDocument/2006/relationships/customXml" Target="../ink/ink408.xml"/><Relationship Id="rId161" Type="http://schemas.openxmlformats.org/officeDocument/2006/relationships/image" Target="../media/image419.png"/><Relationship Id="rId182" Type="http://schemas.openxmlformats.org/officeDocument/2006/relationships/customXml" Target="../ink/ink429.xml"/><Relationship Id="rId6" Type="http://schemas.openxmlformats.org/officeDocument/2006/relationships/customXml" Target="../ink/ink341.xml"/><Relationship Id="rId23" Type="http://schemas.openxmlformats.org/officeDocument/2006/relationships/image" Target="../media/image351.png"/><Relationship Id="rId119" Type="http://schemas.openxmlformats.org/officeDocument/2006/relationships/image" Target="../media/image398.png"/><Relationship Id="rId44" Type="http://schemas.openxmlformats.org/officeDocument/2006/relationships/customXml" Target="../ink/ink360.xml"/><Relationship Id="rId65" Type="http://schemas.openxmlformats.org/officeDocument/2006/relationships/image" Target="../media/image372.png"/><Relationship Id="rId86" Type="http://schemas.openxmlformats.org/officeDocument/2006/relationships/customXml" Target="../ink/ink381.xml"/><Relationship Id="rId130" Type="http://schemas.openxmlformats.org/officeDocument/2006/relationships/customXml" Target="../ink/ink403.xml"/><Relationship Id="rId151" Type="http://schemas.openxmlformats.org/officeDocument/2006/relationships/image" Target="../media/image414.png"/><Relationship Id="rId172" Type="http://schemas.openxmlformats.org/officeDocument/2006/relationships/customXml" Target="../ink/ink424.xml"/><Relationship Id="rId13" Type="http://schemas.openxmlformats.org/officeDocument/2006/relationships/image" Target="../media/image346.png"/><Relationship Id="rId18" Type="http://schemas.openxmlformats.org/officeDocument/2006/relationships/customXml" Target="../ink/ink347.xml"/><Relationship Id="rId39" Type="http://schemas.openxmlformats.org/officeDocument/2006/relationships/image" Target="../media/image359.png"/><Relationship Id="rId109" Type="http://schemas.openxmlformats.org/officeDocument/2006/relationships/image" Target="../media/image393.png"/><Relationship Id="rId34" Type="http://schemas.openxmlformats.org/officeDocument/2006/relationships/customXml" Target="../ink/ink355.xml"/><Relationship Id="rId50" Type="http://schemas.openxmlformats.org/officeDocument/2006/relationships/customXml" Target="../ink/ink363.xml"/><Relationship Id="rId55" Type="http://schemas.openxmlformats.org/officeDocument/2006/relationships/image" Target="../media/image367.png"/><Relationship Id="rId76" Type="http://schemas.openxmlformats.org/officeDocument/2006/relationships/customXml" Target="../ink/ink376.xml"/><Relationship Id="rId97" Type="http://schemas.openxmlformats.org/officeDocument/2006/relationships/image" Target="../media/image387.png"/><Relationship Id="rId104" Type="http://schemas.openxmlformats.org/officeDocument/2006/relationships/customXml" Target="../ink/ink390.xml"/><Relationship Id="rId120" Type="http://schemas.openxmlformats.org/officeDocument/2006/relationships/customXml" Target="../ink/ink398.xml"/><Relationship Id="rId125" Type="http://schemas.openxmlformats.org/officeDocument/2006/relationships/image" Target="../media/image401.png"/><Relationship Id="rId141" Type="http://schemas.openxmlformats.org/officeDocument/2006/relationships/image" Target="../media/image409.png"/><Relationship Id="rId146" Type="http://schemas.openxmlformats.org/officeDocument/2006/relationships/customXml" Target="../ink/ink411.xml"/><Relationship Id="rId167" Type="http://schemas.openxmlformats.org/officeDocument/2006/relationships/image" Target="../media/image422.png"/><Relationship Id="rId188" Type="http://schemas.openxmlformats.org/officeDocument/2006/relationships/customXml" Target="../ink/ink432.xml"/><Relationship Id="rId7" Type="http://schemas.openxmlformats.org/officeDocument/2006/relationships/image" Target="../media/image343.png"/><Relationship Id="rId71" Type="http://schemas.openxmlformats.org/officeDocument/2006/relationships/image" Target="../media/image375.png"/><Relationship Id="rId92" Type="http://schemas.openxmlformats.org/officeDocument/2006/relationships/customXml" Target="../ink/ink384.xml"/><Relationship Id="rId162" Type="http://schemas.openxmlformats.org/officeDocument/2006/relationships/customXml" Target="../ink/ink419.xml"/><Relationship Id="rId183" Type="http://schemas.openxmlformats.org/officeDocument/2006/relationships/image" Target="../media/image430.png"/><Relationship Id="rId2" Type="http://schemas.openxmlformats.org/officeDocument/2006/relationships/notesSlide" Target="../notesSlides/notesSlide4.xml"/><Relationship Id="rId29" Type="http://schemas.openxmlformats.org/officeDocument/2006/relationships/image" Target="../media/image354.png"/><Relationship Id="rId24" Type="http://schemas.openxmlformats.org/officeDocument/2006/relationships/customXml" Target="../ink/ink350.xml"/><Relationship Id="rId40" Type="http://schemas.openxmlformats.org/officeDocument/2006/relationships/customXml" Target="../ink/ink358.xml"/><Relationship Id="rId45" Type="http://schemas.openxmlformats.org/officeDocument/2006/relationships/image" Target="../media/image362.png"/><Relationship Id="rId66" Type="http://schemas.openxmlformats.org/officeDocument/2006/relationships/customXml" Target="../ink/ink371.xml"/><Relationship Id="rId87" Type="http://schemas.openxmlformats.org/officeDocument/2006/relationships/image" Target="../media/image61.png"/><Relationship Id="rId110" Type="http://schemas.openxmlformats.org/officeDocument/2006/relationships/customXml" Target="../ink/ink393.xml"/><Relationship Id="rId115" Type="http://schemas.openxmlformats.org/officeDocument/2006/relationships/image" Target="../media/image396.png"/><Relationship Id="rId131" Type="http://schemas.openxmlformats.org/officeDocument/2006/relationships/image" Target="../media/image404.png"/><Relationship Id="rId136" Type="http://schemas.openxmlformats.org/officeDocument/2006/relationships/customXml" Target="../ink/ink406.xml"/><Relationship Id="rId157" Type="http://schemas.openxmlformats.org/officeDocument/2006/relationships/image" Target="../media/image417.png"/><Relationship Id="rId178" Type="http://schemas.openxmlformats.org/officeDocument/2006/relationships/customXml" Target="../ink/ink427.xml"/><Relationship Id="rId61" Type="http://schemas.openxmlformats.org/officeDocument/2006/relationships/image" Target="../media/image370.png"/><Relationship Id="rId82" Type="http://schemas.openxmlformats.org/officeDocument/2006/relationships/customXml" Target="../ink/ink379.xml"/><Relationship Id="rId152" Type="http://schemas.openxmlformats.org/officeDocument/2006/relationships/customXml" Target="../ink/ink414.xml"/><Relationship Id="rId173" Type="http://schemas.openxmlformats.org/officeDocument/2006/relationships/image" Target="../media/image425.png"/><Relationship Id="rId19" Type="http://schemas.openxmlformats.org/officeDocument/2006/relationships/image" Target="../media/image349.png"/><Relationship Id="rId14" Type="http://schemas.openxmlformats.org/officeDocument/2006/relationships/customXml" Target="../ink/ink345.xml"/><Relationship Id="rId30" Type="http://schemas.openxmlformats.org/officeDocument/2006/relationships/customXml" Target="../ink/ink353.xml"/><Relationship Id="rId35" Type="http://schemas.openxmlformats.org/officeDocument/2006/relationships/image" Target="../media/image357.png"/><Relationship Id="rId56" Type="http://schemas.openxmlformats.org/officeDocument/2006/relationships/customXml" Target="../ink/ink366.xml"/><Relationship Id="rId77" Type="http://schemas.openxmlformats.org/officeDocument/2006/relationships/image" Target="../media/image378.png"/><Relationship Id="rId100" Type="http://schemas.openxmlformats.org/officeDocument/2006/relationships/customXml" Target="../ink/ink388.xml"/><Relationship Id="rId105" Type="http://schemas.openxmlformats.org/officeDocument/2006/relationships/image" Target="../media/image391.png"/><Relationship Id="rId126" Type="http://schemas.openxmlformats.org/officeDocument/2006/relationships/customXml" Target="../ink/ink401.xml"/><Relationship Id="rId147" Type="http://schemas.openxmlformats.org/officeDocument/2006/relationships/image" Target="../media/image412.png"/><Relationship Id="rId168" Type="http://schemas.openxmlformats.org/officeDocument/2006/relationships/customXml" Target="../ink/ink422.xml"/><Relationship Id="rId8" Type="http://schemas.openxmlformats.org/officeDocument/2006/relationships/customXml" Target="../ink/ink342.xml"/><Relationship Id="rId51" Type="http://schemas.openxmlformats.org/officeDocument/2006/relationships/image" Target="../media/image365.png"/><Relationship Id="rId72" Type="http://schemas.openxmlformats.org/officeDocument/2006/relationships/customXml" Target="../ink/ink374.xml"/><Relationship Id="rId93" Type="http://schemas.openxmlformats.org/officeDocument/2006/relationships/image" Target="../media/image385.png"/><Relationship Id="rId98" Type="http://schemas.openxmlformats.org/officeDocument/2006/relationships/customXml" Target="../ink/ink387.xml"/><Relationship Id="rId121" Type="http://schemas.openxmlformats.org/officeDocument/2006/relationships/image" Target="../media/image399.png"/><Relationship Id="rId142" Type="http://schemas.openxmlformats.org/officeDocument/2006/relationships/customXml" Target="../ink/ink409.xml"/><Relationship Id="rId163" Type="http://schemas.openxmlformats.org/officeDocument/2006/relationships/image" Target="../media/image420.png"/><Relationship Id="rId184" Type="http://schemas.openxmlformats.org/officeDocument/2006/relationships/customXml" Target="../ink/ink430.xml"/><Relationship Id="rId189" Type="http://schemas.openxmlformats.org/officeDocument/2006/relationships/image" Target="../media/image433.png"/><Relationship Id="rId3" Type="http://schemas.openxmlformats.org/officeDocument/2006/relationships/image" Target="../media/image341.emf"/><Relationship Id="rId25" Type="http://schemas.openxmlformats.org/officeDocument/2006/relationships/image" Target="../media/image352.png"/><Relationship Id="rId46" Type="http://schemas.openxmlformats.org/officeDocument/2006/relationships/customXml" Target="../ink/ink361.xml"/><Relationship Id="rId67" Type="http://schemas.openxmlformats.org/officeDocument/2006/relationships/image" Target="../media/image373.png"/><Relationship Id="rId116" Type="http://schemas.openxmlformats.org/officeDocument/2006/relationships/customXml" Target="../ink/ink396.xml"/><Relationship Id="rId137" Type="http://schemas.openxmlformats.org/officeDocument/2006/relationships/image" Target="../media/image407.png"/><Relationship Id="rId158" Type="http://schemas.openxmlformats.org/officeDocument/2006/relationships/customXml" Target="../ink/ink417.xml"/><Relationship Id="rId20" Type="http://schemas.openxmlformats.org/officeDocument/2006/relationships/customXml" Target="../ink/ink348.xml"/><Relationship Id="rId41" Type="http://schemas.openxmlformats.org/officeDocument/2006/relationships/image" Target="../media/image360.png"/><Relationship Id="rId62" Type="http://schemas.openxmlformats.org/officeDocument/2006/relationships/customXml" Target="../ink/ink369.xml"/><Relationship Id="rId83" Type="http://schemas.openxmlformats.org/officeDocument/2006/relationships/image" Target="../media/image381.png"/><Relationship Id="rId88" Type="http://schemas.openxmlformats.org/officeDocument/2006/relationships/customXml" Target="../ink/ink382.xml"/><Relationship Id="rId111" Type="http://schemas.openxmlformats.org/officeDocument/2006/relationships/image" Target="../media/image394.png"/><Relationship Id="rId132" Type="http://schemas.openxmlformats.org/officeDocument/2006/relationships/customXml" Target="../ink/ink404.xml"/><Relationship Id="rId153" Type="http://schemas.openxmlformats.org/officeDocument/2006/relationships/image" Target="../media/image415.png"/><Relationship Id="rId174" Type="http://schemas.openxmlformats.org/officeDocument/2006/relationships/customXml" Target="../ink/ink425.xml"/><Relationship Id="rId179" Type="http://schemas.openxmlformats.org/officeDocument/2006/relationships/image" Target="../media/image428.png"/><Relationship Id="rId15" Type="http://schemas.openxmlformats.org/officeDocument/2006/relationships/image" Target="../media/image347.png"/><Relationship Id="rId36" Type="http://schemas.openxmlformats.org/officeDocument/2006/relationships/customXml" Target="../ink/ink356.xml"/><Relationship Id="rId57" Type="http://schemas.openxmlformats.org/officeDocument/2006/relationships/image" Target="../media/image368.png"/><Relationship Id="rId106" Type="http://schemas.openxmlformats.org/officeDocument/2006/relationships/customXml" Target="../ink/ink391.xml"/><Relationship Id="rId127" Type="http://schemas.openxmlformats.org/officeDocument/2006/relationships/image" Target="../media/image402.png"/><Relationship Id="rId10" Type="http://schemas.openxmlformats.org/officeDocument/2006/relationships/customXml" Target="../ink/ink343.xml"/><Relationship Id="rId31" Type="http://schemas.openxmlformats.org/officeDocument/2006/relationships/image" Target="../media/image355.png"/><Relationship Id="rId52" Type="http://schemas.openxmlformats.org/officeDocument/2006/relationships/customXml" Target="../ink/ink364.xml"/><Relationship Id="rId73" Type="http://schemas.openxmlformats.org/officeDocument/2006/relationships/image" Target="../media/image376.png"/><Relationship Id="rId78" Type="http://schemas.openxmlformats.org/officeDocument/2006/relationships/customXml" Target="../ink/ink377.xml"/><Relationship Id="rId94" Type="http://schemas.openxmlformats.org/officeDocument/2006/relationships/customXml" Target="../ink/ink385.xml"/><Relationship Id="rId99" Type="http://schemas.openxmlformats.org/officeDocument/2006/relationships/image" Target="../media/image388.png"/><Relationship Id="rId101" Type="http://schemas.openxmlformats.org/officeDocument/2006/relationships/image" Target="../media/image389.png"/><Relationship Id="rId122" Type="http://schemas.openxmlformats.org/officeDocument/2006/relationships/customXml" Target="../ink/ink399.xml"/><Relationship Id="rId143" Type="http://schemas.openxmlformats.org/officeDocument/2006/relationships/image" Target="../media/image410.png"/><Relationship Id="rId148" Type="http://schemas.openxmlformats.org/officeDocument/2006/relationships/customXml" Target="../ink/ink412.xml"/><Relationship Id="rId164" Type="http://schemas.openxmlformats.org/officeDocument/2006/relationships/customXml" Target="../ink/ink420.xml"/><Relationship Id="rId169" Type="http://schemas.openxmlformats.org/officeDocument/2006/relationships/image" Target="../media/image423.png"/><Relationship Id="rId185" Type="http://schemas.openxmlformats.org/officeDocument/2006/relationships/image" Target="../media/image431.png"/><Relationship Id="rId4" Type="http://schemas.openxmlformats.org/officeDocument/2006/relationships/customXml" Target="../ink/ink340.xml"/><Relationship Id="rId9" Type="http://schemas.openxmlformats.org/officeDocument/2006/relationships/image" Target="../media/image344.png"/><Relationship Id="rId180" Type="http://schemas.openxmlformats.org/officeDocument/2006/relationships/customXml" Target="../ink/ink428.xml"/><Relationship Id="rId26" Type="http://schemas.openxmlformats.org/officeDocument/2006/relationships/customXml" Target="../ink/ink351.xml"/><Relationship Id="rId47" Type="http://schemas.openxmlformats.org/officeDocument/2006/relationships/image" Target="../media/image363.png"/><Relationship Id="rId68" Type="http://schemas.openxmlformats.org/officeDocument/2006/relationships/customXml" Target="../ink/ink372.xml"/><Relationship Id="rId89" Type="http://schemas.openxmlformats.org/officeDocument/2006/relationships/image" Target="../media/image383.png"/><Relationship Id="rId112" Type="http://schemas.openxmlformats.org/officeDocument/2006/relationships/customXml" Target="../ink/ink394.xml"/><Relationship Id="rId133" Type="http://schemas.openxmlformats.org/officeDocument/2006/relationships/image" Target="../media/image405.png"/><Relationship Id="rId154" Type="http://schemas.openxmlformats.org/officeDocument/2006/relationships/customXml" Target="../ink/ink415.xml"/><Relationship Id="rId175" Type="http://schemas.openxmlformats.org/officeDocument/2006/relationships/image" Target="../media/image426.png"/><Relationship Id="rId16" Type="http://schemas.openxmlformats.org/officeDocument/2006/relationships/customXml" Target="../ink/ink346.xml"/><Relationship Id="rId37" Type="http://schemas.openxmlformats.org/officeDocument/2006/relationships/image" Target="../media/image358.png"/><Relationship Id="rId58" Type="http://schemas.openxmlformats.org/officeDocument/2006/relationships/customXml" Target="../ink/ink367.xml"/><Relationship Id="rId79" Type="http://schemas.openxmlformats.org/officeDocument/2006/relationships/image" Target="../media/image379.png"/><Relationship Id="rId102" Type="http://schemas.openxmlformats.org/officeDocument/2006/relationships/customXml" Target="../ink/ink389.xml"/><Relationship Id="rId123" Type="http://schemas.openxmlformats.org/officeDocument/2006/relationships/image" Target="../media/image400.png"/><Relationship Id="rId144" Type="http://schemas.openxmlformats.org/officeDocument/2006/relationships/customXml" Target="../ink/ink410.xml"/><Relationship Id="rId90" Type="http://schemas.openxmlformats.org/officeDocument/2006/relationships/customXml" Target="../ink/ink383.xml"/><Relationship Id="rId165" Type="http://schemas.openxmlformats.org/officeDocument/2006/relationships/image" Target="../media/image421.png"/><Relationship Id="rId186" Type="http://schemas.openxmlformats.org/officeDocument/2006/relationships/customXml" Target="../ink/ink431.xml"/><Relationship Id="rId27" Type="http://schemas.openxmlformats.org/officeDocument/2006/relationships/image" Target="../media/image353.png"/><Relationship Id="rId48" Type="http://schemas.openxmlformats.org/officeDocument/2006/relationships/customXml" Target="../ink/ink362.xml"/><Relationship Id="rId69" Type="http://schemas.openxmlformats.org/officeDocument/2006/relationships/image" Target="../media/image374.png"/><Relationship Id="rId113" Type="http://schemas.openxmlformats.org/officeDocument/2006/relationships/image" Target="../media/image395.png"/><Relationship Id="rId134" Type="http://schemas.openxmlformats.org/officeDocument/2006/relationships/customXml" Target="../ink/ink405.xml"/><Relationship Id="rId80" Type="http://schemas.openxmlformats.org/officeDocument/2006/relationships/customXml" Target="../ink/ink378.xml"/><Relationship Id="rId155" Type="http://schemas.openxmlformats.org/officeDocument/2006/relationships/image" Target="../media/image416.png"/><Relationship Id="rId176" Type="http://schemas.openxmlformats.org/officeDocument/2006/relationships/customXml" Target="../ink/ink426.xml"/><Relationship Id="rId17" Type="http://schemas.openxmlformats.org/officeDocument/2006/relationships/image" Target="../media/image348.png"/><Relationship Id="rId38" Type="http://schemas.openxmlformats.org/officeDocument/2006/relationships/customXml" Target="../ink/ink357.xml"/><Relationship Id="rId59" Type="http://schemas.openxmlformats.org/officeDocument/2006/relationships/image" Target="../media/image369.png"/><Relationship Id="rId103" Type="http://schemas.openxmlformats.org/officeDocument/2006/relationships/image" Target="../media/image390.png"/><Relationship Id="rId124" Type="http://schemas.openxmlformats.org/officeDocument/2006/relationships/customXml" Target="../ink/ink400.xml"/><Relationship Id="rId70" Type="http://schemas.openxmlformats.org/officeDocument/2006/relationships/customXml" Target="../ink/ink373.xml"/><Relationship Id="rId91" Type="http://schemas.openxmlformats.org/officeDocument/2006/relationships/image" Target="../media/image384.png"/><Relationship Id="rId145" Type="http://schemas.openxmlformats.org/officeDocument/2006/relationships/image" Target="../media/image411.png"/><Relationship Id="rId166" Type="http://schemas.openxmlformats.org/officeDocument/2006/relationships/customXml" Target="../ink/ink421.xml"/><Relationship Id="rId187" Type="http://schemas.openxmlformats.org/officeDocument/2006/relationships/image" Target="../media/image432.png"/><Relationship Id="rId1" Type="http://schemas.openxmlformats.org/officeDocument/2006/relationships/slideLayout" Target="../slideLayouts/slideLayout7.xml"/><Relationship Id="rId28" Type="http://schemas.openxmlformats.org/officeDocument/2006/relationships/customXml" Target="../ink/ink352.xml"/><Relationship Id="rId49" Type="http://schemas.openxmlformats.org/officeDocument/2006/relationships/image" Target="../media/image364.png"/><Relationship Id="rId114" Type="http://schemas.openxmlformats.org/officeDocument/2006/relationships/customXml" Target="../ink/ink395.xml"/><Relationship Id="rId60" Type="http://schemas.openxmlformats.org/officeDocument/2006/relationships/customXml" Target="../ink/ink368.xml"/><Relationship Id="rId81" Type="http://schemas.openxmlformats.org/officeDocument/2006/relationships/image" Target="../media/image380.png"/><Relationship Id="rId135" Type="http://schemas.openxmlformats.org/officeDocument/2006/relationships/image" Target="../media/image406.png"/><Relationship Id="rId156" Type="http://schemas.openxmlformats.org/officeDocument/2006/relationships/customXml" Target="../ink/ink416.xml"/><Relationship Id="rId177" Type="http://schemas.openxmlformats.org/officeDocument/2006/relationships/image" Target="../media/image42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extfeld 3">
            <a:extLst>
              <a:ext uri="{FF2B5EF4-FFF2-40B4-BE49-F238E27FC236}">
                <a16:creationId xmlns:a16="http://schemas.microsoft.com/office/drawing/2014/main" id="{78256FFE-9A39-4EA4-B760-A1B82865AC12}"/>
              </a:ext>
            </a:extLst>
          </p:cNvPr>
          <p:cNvSpPr txBox="1"/>
          <p:nvPr/>
        </p:nvSpPr>
        <p:spPr>
          <a:xfrm>
            <a:off x="120651" y="163772"/>
            <a:ext cx="6100232" cy="4718086"/>
          </a:xfrm>
          <a:prstGeom prst="rect">
            <a:avLst/>
          </a:prstGeom>
          <a:noFill/>
        </p:spPr>
        <p:txBody>
          <a:bodyPr wrap="square">
            <a:spAutoFit/>
          </a:bodyPr>
          <a:lstStyle/>
          <a:p>
            <a:pPr marL="342900" lvl="0" indent="-342900">
              <a:lnSpc>
                <a:spcPct val="115000"/>
              </a:lnSpc>
              <a:spcAft>
                <a:spcPts val="1000"/>
              </a:spcAft>
              <a:buFont typeface="Symbol" panose="05050102010706020507" pitchFamily="18" charset="2"/>
              <a:buChar char=""/>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Use the Data of the IMF-</a:t>
            </a:r>
            <a:r>
              <a:rPr lang="en-US" sz="1200" kern="100" dirty="0" err="1">
                <a:effectLst/>
                <a:latin typeface="Times New Roman" panose="02020603050405020304" pitchFamily="18" charset="0"/>
                <a:ea typeface="Calibri" panose="020F0502020204030204" pitchFamily="34" charset="0"/>
                <a:cs typeface="Times New Roman" panose="02020603050405020304" pitchFamily="18" charset="0"/>
              </a:rPr>
              <a:t>Datamapper</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from the World Economic Outlook</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US" sz="1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https://www.imf.org/external/datamapper/datasets</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&gt; World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Economic</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Outlook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Oct</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2024)</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de-DE" sz="1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https://www.imf.org/external/datamapper/datasets/WEO</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Task:</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a)	Use the nominal gross domestic product data (GDP, current prices; billions of U.S. dollars) from the IMF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Datamapper</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for your country. Calculate mathematically exactly the annual average nominal economic growth from the nominal GDP of 2008 to 2022 and from 2009 to 2019. Compare the two values and explain the discrepancy between the values against the background of economic events in the world since 2008.</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b)	Use the data on real economic growth (Real GDP growth; Annual percent change) and the inflation rate (Inflation rate, average consumer prices; Annual percent change) for your country and calculate mathematically exactly the annual average real economic growth and the annual average inflation rate for the period 2010-2019. Using the data from (a), also determine the annual average rate of change in the GDP deflator for the same period and explain the discrepancy with the determined annual average inflation rate.</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c)	Taking into account the population development (Population; Millions of people) of your country from 2008 to 2023, analyze whether there has been an average real increase in prosperity in your country since the global financial and economic crisis.</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5" name="Gruppieren 14">
            <a:extLst>
              <a:ext uri="{FF2B5EF4-FFF2-40B4-BE49-F238E27FC236}">
                <a16:creationId xmlns:a16="http://schemas.microsoft.com/office/drawing/2014/main" id="{8BFA6DA8-FF41-4270-8B8E-D032343C9182}"/>
              </a:ext>
            </a:extLst>
          </p:cNvPr>
          <p:cNvGrpSpPr/>
          <p:nvPr/>
        </p:nvGrpSpPr>
        <p:grpSpPr>
          <a:xfrm>
            <a:off x="6776840" y="137947"/>
            <a:ext cx="1591920" cy="432000"/>
            <a:chOff x="6776840" y="137947"/>
            <a:chExt cx="1591920" cy="432000"/>
          </a:xfrm>
        </p:grpSpPr>
        <mc:AlternateContent xmlns:mc="http://schemas.openxmlformats.org/markup-compatibility/2006">
          <mc:Choice xmlns:p14="http://schemas.microsoft.com/office/powerpoint/2010/main" Requires="p14">
            <p:contentPart p14:bwMode="auto" r:id="rId5">
              <p14:nvContentPartPr>
                <p14:cNvPr id="3" name="Freihand 2">
                  <a:extLst>
                    <a:ext uri="{FF2B5EF4-FFF2-40B4-BE49-F238E27FC236}">
                      <a16:creationId xmlns:a16="http://schemas.microsoft.com/office/drawing/2014/main" id="{FF218C60-39B0-449E-94F3-DC1CA93EA6F7}"/>
                    </a:ext>
                  </a:extLst>
                </p14:cNvPr>
                <p14:cNvContentPartPr/>
                <p14:nvPr/>
              </p14:nvContentPartPr>
              <p14:xfrm>
                <a:off x="6829400" y="162427"/>
                <a:ext cx="208440" cy="265320"/>
              </p14:xfrm>
            </p:contentPart>
          </mc:Choice>
          <mc:Fallback>
            <p:pic>
              <p:nvPicPr>
                <p:cNvPr id="3" name="Freihand 2">
                  <a:extLst>
                    <a:ext uri="{FF2B5EF4-FFF2-40B4-BE49-F238E27FC236}">
                      <a16:creationId xmlns:a16="http://schemas.microsoft.com/office/drawing/2014/main" id="{FF218C60-39B0-449E-94F3-DC1CA93EA6F7}"/>
                    </a:ext>
                  </a:extLst>
                </p:cNvPr>
                <p:cNvPicPr/>
                <p:nvPr/>
              </p:nvPicPr>
              <p:blipFill>
                <a:blip r:embed="rId6"/>
                <a:stretch>
                  <a:fillRect/>
                </a:stretch>
              </p:blipFill>
              <p:spPr>
                <a:xfrm>
                  <a:off x="6825080" y="158107"/>
                  <a:ext cx="217080" cy="27396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5" name="Freihand 4">
                  <a:extLst>
                    <a:ext uri="{FF2B5EF4-FFF2-40B4-BE49-F238E27FC236}">
                      <a16:creationId xmlns:a16="http://schemas.microsoft.com/office/drawing/2014/main" id="{BD2E68F5-0D42-478A-9699-C35969B438CB}"/>
                    </a:ext>
                  </a:extLst>
                </p14:cNvPr>
                <p14:cNvContentPartPr/>
                <p14:nvPr/>
              </p14:nvContentPartPr>
              <p14:xfrm>
                <a:off x="6894920" y="271147"/>
                <a:ext cx="204480" cy="42480"/>
              </p14:xfrm>
            </p:contentPart>
          </mc:Choice>
          <mc:Fallback>
            <p:pic>
              <p:nvPicPr>
                <p:cNvPr id="5" name="Freihand 4">
                  <a:extLst>
                    <a:ext uri="{FF2B5EF4-FFF2-40B4-BE49-F238E27FC236}">
                      <a16:creationId xmlns:a16="http://schemas.microsoft.com/office/drawing/2014/main" id="{BD2E68F5-0D42-478A-9699-C35969B438CB}"/>
                    </a:ext>
                  </a:extLst>
                </p:cNvPr>
                <p:cNvPicPr/>
                <p:nvPr/>
              </p:nvPicPr>
              <p:blipFill>
                <a:blip r:embed="rId8"/>
                <a:stretch>
                  <a:fillRect/>
                </a:stretch>
              </p:blipFill>
              <p:spPr>
                <a:xfrm>
                  <a:off x="6890600" y="266827"/>
                  <a:ext cx="213120" cy="5112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6" name="Freihand 5">
                  <a:extLst>
                    <a:ext uri="{FF2B5EF4-FFF2-40B4-BE49-F238E27FC236}">
                      <a16:creationId xmlns:a16="http://schemas.microsoft.com/office/drawing/2014/main" id="{93D261EF-444A-4AD1-9026-D1E711F25CFD}"/>
                    </a:ext>
                  </a:extLst>
                </p14:cNvPr>
                <p14:cNvContentPartPr/>
                <p14:nvPr/>
              </p14:nvContentPartPr>
              <p14:xfrm>
                <a:off x="7103360" y="238747"/>
                <a:ext cx="243360" cy="132840"/>
              </p14:xfrm>
            </p:contentPart>
          </mc:Choice>
          <mc:Fallback>
            <p:pic>
              <p:nvPicPr>
                <p:cNvPr id="6" name="Freihand 5">
                  <a:extLst>
                    <a:ext uri="{FF2B5EF4-FFF2-40B4-BE49-F238E27FC236}">
                      <a16:creationId xmlns:a16="http://schemas.microsoft.com/office/drawing/2014/main" id="{93D261EF-444A-4AD1-9026-D1E711F25CFD}"/>
                    </a:ext>
                  </a:extLst>
                </p:cNvPr>
                <p:cNvPicPr/>
                <p:nvPr/>
              </p:nvPicPr>
              <p:blipFill>
                <a:blip r:embed="rId10"/>
                <a:stretch>
                  <a:fillRect/>
                </a:stretch>
              </p:blipFill>
              <p:spPr>
                <a:xfrm>
                  <a:off x="7099040" y="234427"/>
                  <a:ext cx="252000" cy="14148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7" name="Freihand 6">
                  <a:extLst>
                    <a:ext uri="{FF2B5EF4-FFF2-40B4-BE49-F238E27FC236}">
                      <a16:creationId xmlns:a16="http://schemas.microsoft.com/office/drawing/2014/main" id="{FA275DFA-67DE-4AE4-BA8E-54E716CF8266}"/>
                    </a:ext>
                  </a:extLst>
                </p14:cNvPr>
                <p14:cNvContentPartPr/>
                <p14:nvPr/>
              </p14:nvContentPartPr>
              <p14:xfrm>
                <a:off x="7354280" y="170707"/>
                <a:ext cx="167400" cy="165600"/>
              </p14:xfrm>
            </p:contentPart>
          </mc:Choice>
          <mc:Fallback>
            <p:pic>
              <p:nvPicPr>
                <p:cNvPr id="7" name="Freihand 6">
                  <a:extLst>
                    <a:ext uri="{FF2B5EF4-FFF2-40B4-BE49-F238E27FC236}">
                      <a16:creationId xmlns:a16="http://schemas.microsoft.com/office/drawing/2014/main" id="{FA275DFA-67DE-4AE4-BA8E-54E716CF8266}"/>
                    </a:ext>
                  </a:extLst>
                </p:cNvPr>
                <p:cNvPicPr/>
                <p:nvPr/>
              </p:nvPicPr>
              <p:blipFill>
                <a:blip r:embed="rId12"/>
                <a:stretch>
                  <a:fillRect/>
                </a:stretch>
              </p:blipFill>
              <p:spPr>
                <a:xfrm>
                  <a:off x="7349960" y="166387"/>
                  <a:ext cx="176040" cy="17424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9" name="Freihand 8">
                  <a:extLst>
                    <a:ext uri="{FF2B5EF4-FFF2-40B4-BE49-F238E27FC236}">
                      <a16:creationId xmlns:a16="http://schemas.microsoft.com/office/drawing/2014/main" id="{0BB0450E-E778-4B86-B6AA-24EC14C4B1B9}"/>
                    </a:ext>
                  </a:extLst>
                </p14:cNvPr>
                <p14:cNvContentPartPr/>
                <p14:nvPr/>
              </p14:nvContentPartPr>
              <p14:xfrm>
                <a:off x="7331960" y="215707"/>
                <a:ext cx="116280" cy="13680"/>
              </p14:xfrm>
            </p:contentPart>
          </mc:Choice>
          <mc:Fallback>
            <p:pic>
              <p:nvPicPr>
                <p:cNvPr id="9" name="Freihand 8">
                  <a:extLst>
                    <a:ext uri="{FF2B5EF4-FFF2-40B4-BE49-F238E27FC236}">
                      <a16:creationId xmlns:a16="http://schemas.microsoft.com/office/drawing/2014/main" id="{0BB0450E-E778-4B86-B6AA-24EC14C4B1B9}"/>
                    </a:ext>
                  </a:extLst>
                </p:cNvPr>
                <p:cNvPicPr/>
                <p:nvPr/>
              </p:nvPicPr>
              <p:blipFill>
                <a:blip r:embed="rId14"/>
                <a:stretch>
                  <a:fillRect/>
                </a:stretch>
              </p:blipFill>
              <p:spPr>
                <a:xfrm>
                  <a:off x="7327640" y="211387"/>
                  <a:ext cx="124920" cy="2232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10" name="Freihand 9">
                  <a:extLst>
                    <a:ext uri="{FF2B5EF4-FFF2-40B4-BE49-F238E27FC236}">
                      <a16:creationId xmlns:a16="http://schemas.microsoft.com/office/drawing/2014/main" id="{9E96CE53-C69D-430B-8725-4C946C20FF26}"/>
                    </a:ext>
                  </a:extLst>
                </p14:cNvPr>
                <p14:cNvContentPartPr/>
                <p14:nvPr/>
              </p14:nvContentPartPr>
              <p14:xfrm>
                <a:off x="7535720" y="231547"/>
                <a:ext cx="160200" cy="100440"/>
              </p14:xfrm>
            </p:contentPart>
          </mc:Choice>
          <mc:Fallback>
            <p:pic>
              <p:nvPicPr>
                <p:cNvPr id="10" name="Freihand 9">
                  <a:extLst>
                    <a:ext uri="{FF2B5EF4-FFF2-40B4-BE49-F238E27FC236}">
                      <a16:creationId xmlns:a16="http://schemas.microsoft.com/office/drawing/2014/main" id="{9E96CE53-C69D-430B-8725-4C946C20FF26}"/>
                    </a:ext>
                  </a:extLst>
                </p:cNvPr>
                <p:cNvPicPr/>
                <p:nvPr/>
              </p:nvPicPr>
              <p:blipFill>
                <a:blip r:embed="rId16"/>
                <a:stretch>
                  <a:fillRect/>
                </a:stretch>
              </p:blipFill>
              <p:spPr>
                <a:xfrm>
                  <a:off x="7531400" y="227227"/>
                  <a:ext cx="16884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11" name="Freihand 10">
                  <a:extLst>
                    <a:ext uri="{FF2B5EF4-FFF2-40B4-BE49-F238E27FC236}">
                      <a16:creationId xmlns:a16="http://schemas.microsoft.com/office/drawing/2014/main" id="{E976C69C-C9E3-4A70-81A4-93E4AE023929}"/>
                    </a:ext>
                  </a:extLst>
                </p14:cNvPr>
                <p14:cNvContentPartPr/>
                <p14:nvPr/>
              </p14:nvContentPartPr>
              <p14:xfrm>
                <a:off x="7716800" y="137947"/>
                <a:ext cx="96840" cy="180360"/>
              </p14:xfrm>
            </p:contentPart>
          </mc:Choice>
          <mc:Fallback>
            <p:pic>
              <p:nvPicPr>
                <p:cNvPr id="11" name="Freihand 10">
                  <a:extLst>
                    <a:ext uri="{FF2B5EF4-FFF2-40B4-BE49-F238E27FC236}">
                      <a16:creationId xmlns:a16="http://schemas.microsoft.com/office/drawing/2014/main" id="{E976C69C-C9E3-4A70-81A4-93E4AE023929}"/>
                    </a:ext>
                  </a:extLst>
                </p:cNvPr>
                <p:cNvPicPr/>
                <p:nvPr/>
              </p:nvPicPr>
              <p:blipFill>
                <a:blip r:embed="rId18"/>
                <a:stretch>
                  <a:fillRect/>
                </a:stretch>
              </p:blipFill>
              <p:spPr>
                <a:xfrm>
                  <a:off x="7712480" y="133627"/>
                  <a:ext cx="105480" cy="18900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12" name="Freihand 11">
                  <a:extLst>
                    <a:ext uri="{FF2B5EF4-FFF2-40B4-BE49-F238E27FC236}">
                      <a16:creationId xmlns:a16="http://schemas.microsoft.com/office/drawing/2014/main" id="{268A5ED2-31B4-4C0B-B3C9-007A9BB83C8D}"/>
                    </a:ext>
                  </a:extLst>
                </p14:cNvPr>
                <p14:cNvContentPartPr/>
                <p14:nvPr/>
              </p14:nvContentPartPr>
              <p14:xfrm>
                <a:off x="7813640" y="175027"/>
                <a:ext cx="20520" cy="30240"/>
              </p14:xfrm>
            </p:contentPart>
          </mc:Choice>
          <mc:Fallback>
            <p:pic>
              <p:nvPicPr>
                <p:cNvPr id="12" name="Freihand 11">
                  <a:extLst>
                    <a:ext uri="{FF2B5EF4-FFF2-40B4-BE49-F238E27FC236}">
                      <a16:creationId xmlns:a16="http://schemas.microsoft.com/office/drawing/2014/main" id="{268A5ED2-31B4-4C0B-B3C9-007A9BB83C8D}"/>
                    </a:ext>
                  </a:extLst>
                </p:cNvPr>
                <p:cNvPicPr/>
                <p:nvPr/>
              </p:nvPicPr>
              <p:blipFill>
                <a:blip r:embed="rId20"/>
                <a:stretch>
                  <a:fillRect/>
                </a:stretch>
              </p:blipFill>
              <p:spPr>
                <a:xfrm>
                  <a:off x="7809320" y="170707"/>
                  <a:ext cx="29160" cy="3888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13" name="Freihand 12">
                  <a:extLst>
                    <a:ext uri="{FF2B5EF4-FFF2-40B4-BE49-F238E27FC236}">
                      <a16:creationId xmlns:a16="http://schemas.microsoft.com/office/drawing/2014/main" id="{2680904F-BBC1-418D-948A-CB342BB4BA0B}"/>
                    </a:ext>
                  </a:extLst>
                </p14:cNvPr>
                <p14:cNvContentPartPr/>
                <p14:nvPr/>
              </p14:nvContentPartPr>
              <p14:xfrm>
                <a:off x="7873040" y="221467"/>
                <a:ext cx="171360" cy="106560"/>
              </p14:xfrm>
            </p:contentPart>
          </mc:Choice>
          <mc:Fallback>
            <p:pic>
              <p:nvPicPr>
                <p:cNvPr id="13" name="Freihand 12">
                  <a:extLst>
                    <a:ext uri="{FF2B5EF4-FFF2-40B4-BE49-F238E27FC236}">
                      <a16:creationId xmlns:a16="http://schemas.microsoft.com/office/drawing/2014/main" id="{2680904F-BBC1-418D-948A-CB342BB4BA0B}"/>
                    </a:ext>
                  </a:extLst>
                </p:cNvPr>
                <p:cNvPicPr/>
                <p:nvPr/>
              </p:nvPicPr>
              <p:blipFill>
                <a:blip r:embed="rId22"/>
                <a:stretch>
                  <a:fillRect/>
                </a:stretch>
              </p:blipFill>
              <p:spPr>
                <a:xfrm>
                  <a:off x="7868720" y="217147"/>
                  <a:ext cx="180000" cy="11520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14" name="Freihand 13">
                  <a:extLst>
                    <a:ext uri="{FF2B5EF4-FFF2-40B4-BE49-F238E27FC236}">
                      <a16:creationId xmlns:a16="http://schemas.microsoft.com/office/drawing/2014/main" id="{141429F3-A051-4609-A56E-0BEF43C2649D}"/>
                    </a:ext>
                  </a:extLst>
                </p14:cNvPr>
                <p14:cNvContentPartPr/>
                <p14:nvPr/>
              </p14:nvContentPartPr>
              <p14:xfrm>
                <a:off x="6776840" y="444667"/>
                <a:ext cx="1591920" cy="125280"/>
              </p14:xfrm>
            </p:contentPart>
          </mc:Choice>
          <mc:Fallback>
            <p:pic>
              <p:nvPicPr>
                <p:cNvPr id="14" name="Freihand 13">
                  <a:extLst>
                    <a:ext uri="{FF2B5EF4-FFF2-40B4-BE49-F238E27FC236}">
                      <a16:creationId xmlns:a16="http://schemas.microsoft.com/office/drawing/2014/main" id="{141429F3-A051-4609-A56E-0BEF43C2649D}"/>
                    </a:ext>
                  </a:extLst>
                </p:cNvPr>
                <p:cNvPicPr/>
                <p:nvPr/>
              </p:nvPicPr>
              <p:blipFill>
                <a:blip r:embed="rId24"/>
                <a:stretch>
                  <a:fillRect/>
                </a:stretch>
              </p:blipFill>
              <p:spPr>
                <a:xfrm>
                  <a:off x="6772520" y="440347"/>
                  <a:ext cx="1600560" cy="133920"/>
                </a:xfrm>
                <a:prstGeom prst="rect">
                  <a:avLst/>
                </a:prstGeom>
              </p:spPr>
            </p:pic>
          </mc:Fallback>
        </mc:AlternateContent>
      </p:grpSp>
      <p:grpSp>
        <p:nvGrpSpPr>
          <p:cNvPr id="31" name="Gruppieren 30">
            <a:extLst>
              <a:ext uri="{FF2B5EF4-FFF2-40B4-BE49-F238E27FC236}">
                <a16:creationId xmlns:a16="http://schemas.microsoft.com/office/drawing/2014/main" id="{B0F4F769-F7FE-4E50-A189-1EB9005FAE15}"/>
              </a:ext>
            </a:extLst>
          </p:cNvPr>
          <p:cNvGrpSpPr/>
          <p:nvPr/>
        </p:nvGrpSpPr>
        <p:grpSpPr>
          <a:xfrm>
            <a:off x="6194360" y="2381107"/>
            <a:ext cx="2475000" cy="920880"/>
            <a:chOff x="6194360" y="2381107"/>
            <a:chExt cx="2475000" cy="920880"/>
          </a:xfrm>
        </p:grpSpPr>
        <mc:AlternateContent xmlns:mc="http://schemas.openxmlformats.org/markup-compatibility/2006">
          <mc:Choice xmlns:p14="http://schemas.microsoft.com/office/powerpoint/2010/main" Requires="p14">
            <p:contentPart p14:bwMode="auto" r:id="rId25">
              <p14:nvContentPartPr>
                <p14:cNvPr id="16" name="Freihand 15">
                  <a:extLst>
                    <a:ext uri="{FF2B5EF4-FFF2-40B4-BE49-F238E27FC236}">
                      <a16:creationId xmlns:a16="http://schemas.microsoft.com/office/drawing/2014/main" id="{45DB38FA-2129-4125-BEAB-CFCE40E87208}"/>
                    </a:ext>
                  </a:extLst>
                </p14:cNvPr>
                <p14:cNvContentPartPr/>
                <p14:nvPr/>
              </p14:nvContentPartPr>
              <p14:xfrm>
                <a:off x="6194360" y="3200827"/>
                <a:ext cx="379440" cy="101160"/>
              </p14:xfrm>
            </p:contentPart>
          </mc:Choice>
          <mc:Fallback>
            <p:pic>
              <p:nvPicPr>
                <p:cNvPr id="16" name="Freihand 15">
                  <a:extLst>
                    <a:ext uri="{FF2B5EF4-FFF2-40B4-BE49-F238E27FC236}">
                      <a16:creationId xmlns:a16="http://schemas.microsoft.com/office/drawing/2014/main" id="{45DB38FA-2129-4125-BEAB-CFCE40E87208}"/>
                    </a:ext>
                  </a:extLst>
                </p:cNvPr>
                <p:cNvPicPr/>
                <p:nvPr/>
              </p:nvPicPr>
              <p:blipFill>
                <a:blip r:embed="rId26"/>
                <a:stretch>
                  <a:fillRect/>
                </a:stretch>
              </p:blipFill>
              <p:spPr>
                <a:xfrm>
                  <a:off x="6190040" y="3196507"/>
                  <a:ext cx="388080" cy="109800"/>
                </a:xfrm>
                <a:prstGeom prst="rect">
                  <a:avLst/>
                </a:prstGeom>
              </p:spPr>
            </p:pic>
          </mc:Fallback>
        </mc:AlternateContent>
        <mc:AlternateContent xmlns:mc="http://schemas.openxmlformats.org/markup-compatibility/2006">
          <mc:Choice xmlns:p14="http://schemas.microsoft.com/office/powerpoint/2010/main" Requires="p14">
            <p:contentPart p14:bwMode="auto" r:id="rId27">
              <p14:nvContentPartPr>
                <p14:cNvPr id="17" name="Freihand 16">
                  <a:extLst>
                    <a:ext uri="{FF2B5EF4-FFF2-40B4-BE49-F238E27FC236}">
                      <a16:creationId xmlns:a16="http://schemas.microsoft.com/office/drawing/2014/main" id="{BA0F1DD8-3092-401D-9FFE-573EF1F5B24A}"/>
                    </a:ext>
                  </a:extLst>
                </p14:cNvPr>
                <p14:cNvContentPartPr/>
                <p14:nvPr/>
              </p14:nvContentPartPr>
              <p14:xfrm>
                <a:off x="6760280" y="2949187"/>
                <a:ext cx="175680" cy="244080"/>
              </p14:xfrm>
            </p:contentPart>
          </mc:Choice>
          <mc:Fallback>
            <p:pic>
              <p:nvPicPr>
                <p:cNvPr id="17" name="Freihand 16">
                  <a:extLst>
                    <a:ext uri="{FF2B5EF4-FFF2-40B4-BE49-F238E27FC236}">
                      <a16:creationId xmlns:a16="http://schemas.microsoft.com/office/drawing/2014/main" id="{BA0F1DD8-3092-401D-9FFE-573EF1F5B24A}"/>
                    </a:ext>
                  </a:extLst>
                </p:cNvPr>
                <p:cNvPicPr/>
                <p:nvPr/>
              </p:nvPicPr>
              <p:blipFill>
                <a:blip r:embed="rId28"/>
                <a:stretch>
                  <a:fillRect/>
                </a:stretch>
              </p:blipFill>
              <p:spPr>
                <a:xfrm>
                  <a:off x="6755960" y="2944867"/>
                  <a:ext cx="184320" cy="25272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18" name="Freihand 17">
                  <a:extLst>
                    <a:ext uri="{FF2B5EF4-FFF2-40B4-BE49-F238E27FC236}">
                      <a16:creationId xmlns:a16="http://schemas.microsoft.com/office/drawing/2014/main" id="{0A197ADD-F6BF-4D6E-B509-1164AA8D4EEF}"/>
                    </a:ext>
                  </a:extLst>
                </p14:cNvPr>
                <p14:cNvContentPartPr/>
                <p14:nvPr/>
              </p14:nvContentPartPr>
              <p14:xfrm>
                <a:off x="7051880" y="2910667"/>
                <a:ext cx="32400" cy="194760"/>
              </p14:xfrm>
            </p:contentPart>
          </mc:Choice>
          <mc:Fallback>
            <p:pic>
              <p:nvPicPr>
                <p:cNvPr id="18" name="Freihand 17">
                  <a:extLst>
                    <a:ext uri="{FF2B5EF4-FFF2-40B4-BE49-F238E27FC236}">
                      <a16:creationId xmlns:a16="http://schemas.microsoft.com/office/drawing/2014/main" id="{0A197ADD-F6BF-4D6E-B509-1164AA8D4EEF}"/>
                    </a:ext>
                  </a:extLst>
                </p:cNvPr>
                <p:cNvPicPr/>
                <p:nvPr/>
              </p:nvPicPr>
              <p:blipFill>
                <a:blip r:embed="rId30"/>
                <a:stretch>
                  <a:fillRect/>
                </a:stretch>
              </p:blipFill>
              <p:spPr>
                <a:xfrm>
                  <a:off x="7047560" y="2906347"/>
                  <a:ext cx="41040" cy="203400"/>
                </a:xfrm>
                <a:prstGeom prst="rect">
                  <a:avLst/>
                </a:prstGeom>
              </p:spPr>
            </p:pic>
          </mc:Fallback>
        </mc:AlternateContent>
        <mc:AlternateContent xmlns:mc="http://schemas.openxmlformats.org/markup-compatibility/2006">
          <mc:Choice xmlns:p14="http://schemas.microsoft.com/office/powerpoint/2010/main" Requires="p14">
            <p:contentPart p14:bwMode="auto" r:id="rId31">
              <p14:nvContentPartPr>
                <p14:cNvPr id="19" name="Freihand 18">
                  <a:extLst>
                    <a:ext uri="{FF2B5EF4-FFF2-40B4-BE49-F238E27FC236}">
                      <a16:creationId xmlns:a16="http://schemas.microsoft.com/office/drawing/2014/main" id="{C80B6BB4-12EF-4B2E-8CD0-9A4EDB08EB12}"/>
                    </a:ext>
                  </a:extLst>
                </p14:cNvPr>
                <p14:cNvContentPartPr/>
                <p14:nvPr/>
              </p14:nvContentPartPr>
              <p14:xfrm>
                <a:off x="6959360" y="2878987"/>
                <a:ext cx="191160" cy="228240"/>
              </p14:xfrm>
            </p:contentPart>
          </mc:Choice>
          <mc:Fallback>
            <p:pic>
              <p:nvPicPr>
                <p:cNvPr id="19" name="Freihand 18">
                  <a:extLst>
                    <a:ext uri="{FF2B5EF4-FFF2-40B4-BE49-F238E27FC236}">
                      <a16:creationId xmlns:a16="http://schemas.microsoft.com/office/drawing/2014/main" id="{C80B6BB4-12EF-4B2E-8CD0-9A4EDB08EB12}"/>
                    </a:ext>
                  </a:extLst>
                </p:cNvPr>
                <p:cNvPicPr/>
                <p:nvPr/>
              </p:nvPicPr>
              <p:blipFill>
                <a:blip r:embed="rId32"/>
                <a:stretch>
                  <a:fillRect/>
                </a:stretch>
              </p:blipFill>
              <p:spPr>
                <a:xfrm>
                  <a:off x="6955040" y="2874667"/>
                  <a:ext cx="199800" cy="236880"/>
                </a:xfrm>
                <a:prstGeom prst="rect">
                  <a:avLst/>
                </a:prstGeom>
              </p:spPr>
            </p:pic>
          </mc:Fallback>
        </mc:AlternateContent>
        <mc:AlternateContent xmlns:mc="http://schemas.openxmlformats.org/markup-compatibility/2006">
          <mc:Choice xmlns:p14="http://schemas.microsoft.com/office/powerpoint/2010/main" Requires="p14">
            <p:contentPart p14:bwMode="auto" r:id="rId33">
              <p14:nvContentPartPr>
                <p14:cNvPr id="20" name="Freihand 19">
                  <a:extLst>
                    <a:ext uri="{FF2B5EF4-FFF2-40B4-BE49-F238E27FC236}">
                      <a16:creationId xmlns:a16="http://schemas.microsoft.com/office/drawing/2014/main" id="{33B829CF-0087-43B7-9FEB-428723B90284}"/>
                    </a:ext>
                  </a:extLst>
                </p14:cNvPr>
                <p14:cNvContentPartPr/>
                <p14:nvPr/>
              </p14:nvContentPartPr>
              <p14:xfrm>
                <a:off x="7225400" y="2853787"/>
                <a:ext cx="38520" cy="167040"/>
              </p14:xfrm>
            </p:contentPart>
          </mc:Choice>
          <mc:Fallback>
            <p:pic>
              <p:nvPicPr>
                <p:cNvPr id="20" name="Freihand 19">
                  <a:extLst>
                    <a:ext uri="{FF2B5EF4-FFF2-40B4-BE49-F238E27FC236}">
                      <a16:creationId xmlns:a16="http://schemas.microsoft.com/office/drawing/2014/main" id="{33B829CF-0087-43B7-9FEB-428723B90284}"/>
                    </a:ext>
                  </a:extLst>
                </p:cNvPr>
                <p:cNvPicPr/>
                <p:nvPr/>
              </p:nvPicPr>
              <p:blipFill>
                <a:blip r:embed="rId34"/>
                <a:stretch>
                  <a:fillRect/>
                </a:stretch>
              </p:blipFill>
              <p:spPr>
                <a:xfrm>
                  <a:off x="7221080" y="2849467"/>
                  <a:ext cx="47160" cy="175680"/>
                </a:xfrm>
                <a:prstGeom prst="rect">
                  <a:avLst/>
                </a:prstGeom>
              </p:spPr>
            </p:pic>
          </mc:Fallback>
        </mc:AlternateContent>
        <mc:AlternateContent xmlns:mc="http://schemas.openxmlformats.org/markup-compatibility/2006">
          <mc:Choice xmlns:p14="http://schemas.microsoft.com/office/powerpoint/2010/main" Requires="p14">
            <p:contentPart p14:bwMode="auto" r:id="rId35">
              <p14:nvContentPartPr>
                <p14:cNvPr id="21" name="Freihand 20">
                  <a:extLst>
                    <a:ext uri="{FF2B5EF4-FFF2-40B4-BE49-F238E27FC236}">
                      <a16:creationId xmlns:a16="http://schemas.microsoft.com/office/drawing/2014/main" id="{9104011F-73AF-46D3-A91E-860C5D7E3744}"/>
                    </a:ext>
                  </a:extLst>
                </p14:cNvPr>
                <p14:cNvContentPartPr/>
                <p14:nvPr/>
              </p14:nvContentPartPr>
              <p14:xfrm>
                <a:off x="7151600" y="2804467"/>
                <a:ext cx="334080" cy="134280"/>
              </p14:xfrm>
            </p:contentPart>
          </mc:Choice>
          <mc:Fallback>
            <p:pic>
              <p:nvPicPr>
                <p:cNvPr id="21" name="Freihand 20">
                  <a:extLst>
                    <a:ext uri="{FF2B5EF4-FFF2-40B4-BE49-F238E27FC236}">
                      <a16:creationId xmlns:a16="http://schemas.microsoft.com/office/drawing/2014/main" id="{9104011F-73AF-46D3-A91E-860C5D7E3744}"/>
                    </a:ext>
                  </a:extLst>
                </p:cNvPr>
                <p:cNvPicPr/>
                <p:nvPr/>
              </p:nvPicPr>
              <p:blipFill>
                <a:blip r:embed="rId36"/>
                <a:stretch>
                  <a:fillRect/>
                </a:stretch>
              </p:blipFill>
              <p:spPr>
                <a:xfrm>
                  <a:off x="7147280" y="2800147"/>
                  <a:ext cx="342720" cy="142920"/>
                </a:xfrm>
                <a:prstGeom prst="rect">
                  <a:avLst/>
                </a:prstGeom>
              </p:spPr>
            </p:pic>
          </mc:Fallback>
        </mc:AlternateContent>
        <mc:AlternateContent xmlns:mc="http://schemas.openxmlformats.org/markup-compatibility/2006">
          <mc:Choice xmlns:p14="http://schemas.microsoft.com/office/powerpoint/2010/main" Requires="p14">
            <p:contentPart p14:bwMode="auto" r:id="rId37">
              <p14:nvContentPartPr>
                <p14:cNvPr id="22" name="Freihand 21">
                  <a:extLst>
                    <a:ext uri="{FF2B5EF4-FFF2-40B4-BE49-F238E27FC236}">
                      <a16:creationId xmlns:a16="http://schemas.microsoft.com/office/drawing/2014/main" id="{EAF59D35-DD58-4BBE-BBF9-690B0D3792C4}"/>
                    </a:ext>
                  </a:extLst>
                </p14:cNvPr>
                <p14:cNvContentPartPr/>
                <p14:nvPr/>
              </p14:nvContentPartPr>
              <p14:xfrm>
                <a:off x="7602680" y="2826427"/>
                <a:ext cx="9720" cy="19800"/>
              </p14:xfrm>
            </p:contentPart>
          </mc:Choice>
          <mc:Fallback>
            <p:pic>
              <p:nvPicPr>
                <p:cNvPr id="22" name="Freihand 21">
                  <a:extLst>
                    <a:ext uri="{FF2B5EF4-FFF2-40B4-BE49-F238E27FC236}">
                      <a16:creationId xmlns:a16="http://schemas.microsoft.com/office/drawing/2014/main" id="{EAF59D35-DD58-4BBE-BBF9-690B0D3792C4}"/>
                    </a:ext>
                  </a:extLst>
                </p:cNvPr>
                <p:cNvPicPr/>
                <p:nvPr/>
              </p:nvPicPr>
              <p:blipFill>
                <a:blip r:embed="rId38"/>
                <a:stretch>
                  <a:fillRect/>
                </a:stretch>
              </p:blipFill>
              <p:spPr>
                <a:xfrm>
                  <a:off x="7598360" y="2822107"/>
                  <a:ext cx="18360" cy="28440"/>
                </a:xfrm>
                <a:prstGeom prst="rect">
                  <a:avLst/>
                </a:prstGeom>
              </p:spPr>
            </p:pic>
          </mc:Fallback>
        </mc:AlternateContent>
        <mc:AlternateContent xmlns:mc="http://schemas.openxmlformats.org/markup-compatibility/2006">
          <mc:Choice xmlns:p14="http://schemas.microsoft.com/office/powerpoint/2010/main" Requires="p14">
            <p:contentPart p14:bwMode="auto" r:id="rId39">
              <p14:nvContentPartPr>
                <p14:cNvPr id="23" name="Freihand 22">
                  <a:extLst>
                    <a:ext uri="{FF2B5EF4-FFF2-40B4-BE49-F238E27FC236}">
                      <a16:creationId xmlns:a16="http://schemas.microsoft.com/office/drawing/2014/main" id="{17DB9C20-192A-4AB3-B6F1-C7EDE0AB86E0}"/>
                    </a:ext>
                  </a:extLst>
                </p14:cNvPr>
                <p14:cNvContentPartPr/>
                <p14:nvPr/>
              </p14:nvContentPartPr>
              <p14:xfrm>
                <a:off x="7501160" y="2689267"/>
                <a:ext cx="213480" cy="218520"/>
              </p14:xfrm>
            </p:contentPart>
          </mc:Choice>
          <mc:Fallback>
            <p:pic>
              <p:nvPicPr>
                <p:cNvPr id="23" name="Freihand 22">
                  <a:extLst>
                    <a:ext uri="{FF2B5EF4-FFF2-40B4-BE49-F238E27FC236}">
                      <a16:creationId xmlns:a16="http://schemas.microsoft.com/office/drawing/2014/main" id="{17DB9C20-192A-4AB3-B6F1-C7EDE0AB86E0}"/>
                    </a:ext>
                  </a:extLst>
                </p:cNvPr>
                <p:cNvPicPr/>
                <p:nvPr/>
              </p:nvPicPr>
              <p:blipFill>
                <a:blip r:embed="rId40"/>
                <a:stretch>
                  <a:fillRect/>
                </a:stretch>
              </p:blipFill>
              <p:spPr>
                <a:xfrm>
                  <a:off x="7496840" y="2684947"/>
                  <a:ext cx="222120" cy="227160"/>
                </a:xfrm>
                <a:prstGeom prst="rect">
                  <a:avLst/>
                </a:prstGeom>
              </p:spPr>
            </p:pic>
          </mc:Fallback>
        </mc:AlternateContent>
        <mc:AlternateContent xmlns:mc="http://schemas.openxmlformats.org/markup-compatibility/2006">
          <mc:Choice xmlns:p14="http://schemas.microsoft.com/office/powerpoint/2010/main" Requires="p14">
            <p:contentPart p14:bwMode="auto" r:id="rId41">
              <p14:nvContentPartPr>
                <p14:cNvPr id="24" name="Freihand 23">
                  <a:extLst>
                    <a:ext uri="{FF2B5EF4-FFF2-40B4-BE49-F238E27FC236}">
                      <a16:creationId xmlns:a16="http://schemas.microsoft.com/office/drawing/2014/main" id="{82605CAC-E90B-4CC6-87BE-124759ABBDE9}"/>
                    </a:ext>
                  </a:extLst>
                </p14:cNvPr>
                <p14:cNvContentPartPr/>
                <p14:nvPr/>
              </p14:nvContentPartPr>
              <p14:xfrm>
                <a:off x="7768640" y="2683867"/>
                <a:ext cx="119520" cy="116280"/>
              </p14:xfrm>
            </p:contentPart>
          </mc:Choice>
          <mc:Fallback>
            <p:pic>
              <p:nvPicPr>
                <p:cNvPr id="24" name="Freihand 23">
                  <a:extLst>
                    <a:ext uri="{FF2B5EF4-FFF2-40B4-BE49-F238E27FC236}">
                      <a16:creationId xmlns:a16="http://schemas.microsoft.com/office/drawing/2014/main" id="{82605CAC-E90B-4CC6-87BE-124759ABBDE9}"/>
                    </a:ext>
                  </a:extLst>
                </p:cNvPr>
                <p:cNvPicPr/>
                <p:nvPr/>
              </p:nvPicPr>
              <p:blipFill>
                <a:blip r:embed="rId42"/>
                <a:stretch>
                  <a:fillRect/>
                </a:stretch>
              </p:blipFill>
              <p:spPr>
                <a:xfrm>
                  <a:off x="7764320" y="2679547"/>
                  <a:ext cx="128160" cy="12492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25" name="Freihand 24">
                  <a:extLst>
                    <a:ext uri="{FF2B5EF4-FFF2-40B4-BE49-F238E27FC236}">
                      <a16:creationId xmlns:a16="http://schemas.microsoft.com/office/drawing/2014/main" id="{E9AF6479-A34B-414D-A755-5FAE9B2A8B10}"/>
                    </a:ext>
                  </a:extLst>
                </p14:cNvPr>
                <p14:cNvContentPartPr/>
                <p14:nvPr/>
              </p14:nvContentPartPr>
              <p14:xfrm>
                <a:off x="7868360" y="2545627"/>
                <a:ext cx="73080" cy="312840"/>
              </p14:xfrm>
            </p:contentPart>
          </mc:Choice>
          <mc:Fallback>
            <p:pic>
              <p:nvPicPr>
                <p:cNvPr id="25" name="Freihand 24">
                  <a:extLst>
                    <a:ext uri="{FF2B5EF4-FFF2-40B4-BE49-F238E27FC236}">
                      <a16:creationId xmlns:a16="http://schemas.microsoft.com/office/drawing/2014/main" id="{E9AF6479-A34B-414D-A755-5FAE9B2A8B10}"/>
                    </a:ext>
                  </a:extLst>
                </p:cNvPr>
                <p:cNvPicPr/>
                <p:nvPr/>
              </p:nvPicPr>
              <p:blipFill>
                <a:blip r:embed="rId44"/>
                <a:stretch>
                  <a:fillRect/>
                </a:stretch>
              </p:blipFill>
              <p:spPr>
                <a:xfrm>
                  <a:off x="7864040" y="2541307"/>
                  <a:ext cx="81720" cy="32148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26" name="Freihand 25">
                  <a:extLst>
                    <a:ext uri="{FF2B5EF4-FFF2-40B4-BE49-F238E27FC236}">
                      <a16:creationId xmlns:a16="http://schemas.microsoft.com/office/drawing/2014/main" id="{F090D5CF-452F-47D2-84FA-D9A7536F97A8}"/>
                    </a:ext>
                  </a:extLst>
                </p14:cNvPr>
                <p14:cNvContentPartPr/>
                <p14:nvPr/>
              </p14:nvContentPartPr>
              <p14:xfrm>
                <a:off x="7941080" y="2536627"/>
                <a:ext cx="108000" cy="169560"/>
              </p14:xfrm>
            </p:contentPart>
          </mc:Choice>
          <mc:Fallback>
            <p:pic>
              <p:nvPicPr>
                <p:cNvPr id="26" name="Freihand 25">
                  <a:extLst>
                    <a:ext uri="{FF2B5EF4-FFF2-40B4-BE49-F238E27FC236}">
                      <a16:creationId xmlns:a16="http://schemas.microsoft.com/office/drawing/2014/main" id="{F090D5CF-452F-47D2-84FA-D9A7536F97A8}"/>
                    </a:ext>
                  </a:extLst>
                </p:cNvPr>
                <p:cNvPicPr/>
                <p:nvPr/>
              </p:nvPicPr>
              <p:blipFill>
                <a:blip r:embed="rId46"/>
                <a:stretch>
                  <a:fillRect/>
                </a:stretch>
              </p:blipFill>
              <p:spPr>
                <a:xfrm>
                  <a:off x="7936760" y="2532307"/>
                  <a:ext cx="116640" cy="17820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27" name="Freihand 26">
                  <a:extLst>
                    <a:ext uri="{FF2B5EF4-FFF2-40B4-BE49-F238E27FC236}">
                      <a16:creationId xmlns:a16="http://schemas.microsoft.com/office/drawing/2014/main" id="{BDCC6A40-9D53-4232-91F9-31239EEF0EBD}"/>
                    </a:ext>
                  </a:extLst>
                </p14:cNvPr>
                <p14:cNvContentPartPr/>
                <p14:nvPr/>
              </p14:nvContentPartPr>
              <p14:xfrm>
                <a:off x="8022800" y="2615467"/>
                <a:ext cx="122760" cy="78480"/>
              </p14:xfrm>
            </p:contentPart>
          </mc:Choice>
          <mc:Fallback>
            <p:pic>
              <p:nvPicPr>
                <p:cNvPr id="27" name="Freihand 26">
                  <a:extLst>
                    <a:ext uri="{FF2B5EF4-FFF2-40B4-BE49-F238E27FC236}">
                      <a16:creationId xmlns:a16="http://schemas.microsoft.com/office/drawing/2014/main" id="{BDCC6A40-9D53-4232-91F9-31239EEF0EBD}"/>
                    </a:ext>
                  </a:extLst>
                </p:cNvPr>
                <p:cNvPicPr/>
                <p:nvPr/>
              </p:nvPicPr>
              <p:blipFill>
                <a:blip r:embed="rId48"/>
                <a:stretch>
                  <a:fillRect/>
                </a:stretch>
              </p:blipFill>
              <p:spPr>
                <a:xfrm>
                  <a:off x="8018480" y="2611147"/>
                  <a:ext cx="131400" cy="87120"/>
                </a:xfrm>
                <a:prstGeom prst="rect">
                  <a:avLst/>
                </a:prstGeom>
              </p:spPr>
            </p:pic>
          </mc:Fallback>
        </mc:AlternateContent>
        <mc:AlternateContent xmlns:mc="http://schemas.openxmlformats.org/markup-compatibility/2006">
          <mc:Choice xmlns:p14="http://schemas.microsoft.com/office/powerpoint/2010/main" Requires="p14">
            <p:contentPart p14:bwMode="auto" r:id="rId49">
              <p14:nvContentPartPr>
                <p14:cNvPr id="28" name="Freihand 27">
                  <a:extLst>
                    <a:ext uri="{FF2B5EF4-FFF2-40B4-BE49-F238E27FC236}">
                      <a16:creationId xmlns:a16="http://schemas.microsoft.com/office/drawing/2014/main" id="{BFD19425-F09C-468C-8000-0684F5CF6889}"/>
                    </a:ext>
                  </a:extLst>
                </p14:cNvPr>
                <p14:cNvContentPartPr/>
                <p14:nvPr/>
              </p14:nvContentPartPr>
              <p14:xfrm>
                <a:off x="8117840" y="2489107"/>
                <a:ext cx="77760" cy="142920"/>
              </p14:xfrm>
            </p:contentPart>
          </mc:Choice>
          <mc:Fallback>
            <p:pic>
              <p:nvPicPr>
                <p:cNvPr id="28" name="Freihand 27">
                  <a:extLst>
                    <a:ext uri="{FF2B5EF4-FFF2-40B4-BE49-F238E27FC236}">
                      <a16:creationId xmlns:a16="http://schemas.microsoft.com/office/drawing/2014/main" id="{BFD19425-F09C-468C-8000-0684F5CF6889}"/>
                    </a:ext>
                  </a:extLst>
                </p:cNvPr>
                <p:cNvPicPr/>
                <p:nvPr/>
              </p:nvPicPr>
              <p:blipFill>
                <a:blip r:embed="rId50"/>
                <a:stretch>
                  <a:fillRect/>
                </a:stretch>
              </p:blipFill>
              <p:spPr>
                <a:xfrm>
                  <a:off x="8113520" y="2484787"/>
                  <a:ext cx="86400" cy="151560"/>
                </a:xfrm>
                <a:prstGeom prst="rect">
                  <a:avLst/>
                </a:prstGeom>
              </p:spPr>
            </p:pic>
          </mc:Fallback>
        </mc:AlternateContent>
        <mc:AlternateContent xmlns:mc="http://schemas.openxmlformats.org/markup-compatibility/2006">
          <mc:Choice xmlns:p14="http://schemas.microsoft.com/office/powerpoint/2010/main" Requires="p14">
            <p:contentPart p14:bwMode="auto" r:id="rId51">
              <p14:nvContentPartPr>
                <p14:cNvPr id="29" name="Freihand 28">
                  <a:extLst>
                    <a:ext uri="{FF2B5EF4-FFF2-40B4-BE49-F238E27FC236}">
                      <a16:creationId xmlns:a16="http://schemas.microsoft.com/office/drawing/2014/main" id="{37D47189-9A39-4987-8475-BFC270D95B47}"/>
                    </a:ext>
                  </a:extLst>
                </p14:cNvPr>
                <p14:cNvContentPartPr/>
                <p14:nvPr/>
              </p14:nvContentPartPr>
              <p14:xfrm>
                <a:off x="8210360" y="2480107"/>
                <a:ext cx="144720" cy="115200"/>
              </p14:xfrm>
            </p:contentPart>
          </mc:Choice>
          <mc:Fallback>
            <p:pic>
              <p:nvPicPr>
                <p:cNvPr id="29" name="Freihand 28">
                  <a:extLst>
                    <a:ext uri="{FF2B5EF4-FFF2-40B4-BE49-F238E27FC236}">
                      <a16:creationId xmlns:a16="http://schemas.microsoft.com/office/drawing/2014/main" id="{37D47189-9A39-4987-8475-BFC270D95B47}"/>
                    </a:ext>
                  </a:extLst>
                </p:cNvPr>
                <p:cNvPicPr/>
                <p:nvPr/>
              </p:nvPicPr>
              <p:blipFill>
                <a:blip r:embed="rId52"/>
                <a:stretch>
                  <a:fillRect/>
                </a:stretch>
              </p:blipFill>
              <p:spPr>
                <a:xfrm>
                  <a:off x="8206040" y="2475787"/>
                  <a:ext cx="153360" cy="123840"/>
                </a:xfrm>
                <a:prstGeom prst="rect">
                  <a:avLst/>
                </a:prstGeom>
              </p:spPr>
            </p:pic>
          </mc:Fallback>
        </mc:AlternateContent>
        <mc:AlternateContent xmlns:mc="http://schemas.openxmlformats.org/markup-compatibility/2006">
          <mc:Choice xmlns:p14="http://schemas.microsoft.com/office/powerpoint/2010/main" Requires="p14">
            <p:contentPart p14:bwMode="auto" r:id="rId53">
              <p14:nvContentPartPr>
                <p14:cNvPr id="30" name="Freihand 29">
                  <a:extLst>
                    <a:ext uri="{FF2B5EF4-FFF2-40B4-BE49-F238E27FC236}">
                      <a16:creationId xmlns:a16="http://schemas.microsoft.com/office/drawing/2014/main" id="{75C54F07-664E-49D1-BFA7-891A4D1750A6}"/>
                    </a:ext>
                  </a:extLst>
                </p14:cNvPr>
                <p14:cNvContentPartPr/>
                <p14:nvPr/>
              </p14:nvContentPartPr>
              <p14:xfrm>
                <a:off x="8431400" y="2381107"/>
                <a:ext cx="237960" cy="97920"/>
              </p14:xfrm>
            </p:contentPart>
          </mc:Choice>
          <mc:Fallback>
            <p:pic>
              <p:nvPicPr>
                <p:cNvPr id="30" name="Freihand 29">
                  <a:extLst>
                    <a:ext uri="{FF2B5EF4-FFF2-40B4-BE49-F238E27FC236}">
                      <a16:creationId xmlns:a16="http://schemas.microsoft.com/office/drawing/2014/main" id="{75C54F07-664E-49D1-BFA7-891A4D1750A6}"/>
                    </a:ext>
                  </a:extLst>
                </p:cNvPr>
                <p:cNvPicPr/>
                <p:nvPr/>
              </p:nvPicPr>
              <p:blipFill>
                <a:blip r:embed="rId54"/>
                <a:stretch>
                  <a:fillRect/>
                </a:stretch>
              </p:blipFill>
              <p:spPr>
                <a:xfrm>
                  <a:off x="8427080" y="2376787"/>
                  <a:ext cx="246600" cy="106560"/>
                </a:xfrm>
                <a:prstGeom prst="rect">
                  <a:avLst/>
                </a:prstGeom>
              </p:spPr>
            </p:pic>
          </mc:Fallback>
        </mc:AlternateContent>
      </p:grpSp>
      <p:grpSp>
        <p:nvGrpSpPr>
          <p:cNvPr id="64" name="Gruppieren 63">
            <a:extLst>
              <a:ext uri="{FF2B5EF4-FFF2-40B4-BE49-F238E27FC236}">
                <a16:creationId xmlns:a16="http://schemas.microsoft.com/office/drawing/2014/main" id="{D08BA03A-02CA-4E0F-AE18-62899A745DBC}"/>
              </a:ext>
            </a:extLst>
          </p:cNvPr>
          <p:cNvGrpSpPr/>
          <p:nvPr/>
        </p:nvGrpSpPr>
        <p:grpSpPr>
          <a:xfrm>
            <a:off x="8599520" y="1008787"/>
            <a:ext cx="1800000" cy="1583640"/>
            <a:chOff x="8599520" y="1008787"/>
            <a:chExt cx="1800000" cy="1583640"/>
          </a:xfrm>
        </p:grpSpPr>
        <mc:AlternateContent xmlns:mc="http://schemas.openxmlformats.org/markup-compatibility/2006">
          <mc:Choice xmlns:p14="http://schemas.microsoft.com/office/powerpoint/2010/main" Requires="p14">
            <p:contentPart p14:bwMode="auto" r:id="rId55">
              <p14:nvContentPartPr>
                <p14:cNvPr id="32" name="Freihand 31">
                  <a:extLst>
                    <a:ext uri="{FF2B5EF4-FFF2-40B4-BE49-F238E27FC236}">
                      <a16:creationId xmlns:a16="http://schemas.microsoft.com/office/drawing/2014/main" id="{4A7BE422-7E9C-4594-9A2B-9BD8900C9704}"/>
                    </a:ext>
                  </a:extLst>
                </p14:cNvPr>
                <p14:cNvContentPartPr/>
                <p14:nvPr/>
              </p14:nvContentPartPr>
              <p14:xfrm>
                <a:off x="8672960" y="2053507"/>
                <a:ext cx="61920" cy="120960"/>
              </p14:xfrm>
            </p:contentPart>
          </mc:Choice>
          <mc:Fallback>
            <p:pic>
              <p:nvPicPr>
                <p:cNvPr id="32" name="Freihand 31">
                  <a:extLst>
                    <a:ext uri="{FF2B5EF4-FFF2-40B4-BE49-F238E27FC236}">
                      <a16:creationId xmlns:a16="http://schemas.microsoft.com/office/drawing/2014/main" id="{4A7BE422-7E9C-4594-9A2B-9BD8900C9704}"/>
                    </a:ext>
                  </a:extLst>
                </p:cNvPr>
                <p:cNvPicPr/>
                <p:nvPr/>
              </p:nvPicPr>
              <p:blipFill>
                <a:blip r:embed="rId56"/>
                <a:stretch>
                  <a:fillRect/>
                </a:stretch>
              </p:blipFill>
              <p:spPr>
                <a:xfrm>
                  <a:off x="8668640" y="2049187"/>
                  <a:ext cx="70560" cy="129600"/>
                </a:xfrm>
                <a:prstGeom prst="rect">
                  <a:avLst/>
                </a:prstGeom>
              </p:spPr>
            </p:pic>
          </mc:Fallback>
        </mc:AlternateContent>
        <mc:AlternateContent xmlns:mc="http://schemas.openxmlformats.org/markup-compatibility/2006">
          <mc:Choice xmlns:p14="http://schemas.microsoft.com/office/powerpoint/2010/main" Requires="p14">
            <p:contentPart p14:bwMode="auto" r:id="rId57">
              <p14:nvContentPartPr>
                <p14:cNvPr id="33" name="Freihand 32">
                  <a:extLst>
                    <a:ext uri="{FF2B5EF4-FFF2-40B4-BE49-F238E27FC236}">
                      <a16:creationId xmlns:a16="http://schemas.microsoft.com/office/drawing/2014/main" id="{B8399E02-35F1-4578-BDAD-FF9555579D80}"/>
                    </a:ext>
                  </a:extLst>
                </p14:cNvPr>
                <p14:cNvContentPartPr/>
                <p14:nvPr/>
              </p14:nvContentPartPr>
              <p14:xfrm>
                <a:off x="8681240" y="2091307"/>
                <a:ext cx="126720" cy="136440"/>
              </p14:xfrm>
            </p:contentPart>
          </mc:Choice>
          <mc:Fallback>
            <p:pic>
              <p:nvPicPr>
                <p:cNvPr id="33" name="Freihand 32">
                  <a:extLst>
                    <a:ext uri="{FF2B5EF4-FFF2-40B4-BE49-F238E27FC236}">
                      <a16:creationId xmlns:a16="http://schemas.microsoft.com/office/drawing/2014/main" id="{B8399E02-35F1-4578-BDAD-FF9555579D80}"/>
                    </a:ext>
                  </a:extLst>
                </p:cNvPr>
                <p:cNvPicPr/>
                <p:nvPr/>
              </p:nvPicPr>
              <p:blipFill>
                <a:blip r:embed="rId58"/>
                <a:stretch>
                  <a:fillRect/>
                </a:stretch>
              </p:blipFill>
              <p:spPr>
                <a:xfrm>
                  <a:off x="8676920" y="2086987"/>
                  <a:ext cx="135360" cy="145080"/>
                </a:xfrm>
                <a:prstGeom prst="rect">
                  <a:avLst/>
                </a:prstGeom>
              </p:spPr>
            </p:pic>
          </mc:Fallback>
        </mc:AlternateContent>
        <mc:AlternateContent xmlns:mc="http://schemas.openxmlformats.org/markup-compatibility/2006">
          <mc:Choice xmlns:p14="http://schemas.microsoft.com/office/powerpoint/2010/main" Requires="p14">
            <p:contentPart p14:bwMode="auto" r:id="rId59">
              <p14:nvContentPartPr>
                <p14:cNvPr id="34" name="Freihand 33">
                  <a:extLst>
                    <a:ext uri="{FF2B5EF4-FFF2-40B4-BE49-F238E27FC236}">
                      <a16:creationId xmlns:a16="http://schemas.microsoft.com/office/drawing/2014/main" id="{E33B3C2D-18CC-4155-863C-FC947948B0F1}"/>
                    </a:ext>
                  </a:extLst>
                </p14:cNvPr>
                <p14:cNvContentPartPr/>
                <p14:nvPr/>
              </p14:nvContentPartPr>
              <p14:xfrm>
                <a:off x="8599520" y="1995187"/>
                <a:ext cx="316800" cy="99720"/>
              </p14:xfrm>
            </p:contentPart>
          </mc:Choice>
          <mc:Fallback>
            <p:pic>
              <p:nvPicPr>
                <p:cNvPr id="34" name="Freihand 33">
                  <a:extLst>
                    <a:ext uri="{FF2B5EF4-FFF2-40B4-BE49-F238E27FC236}">
                      <a16:creationId xmlns:a16="http://schemas.microsoft.com/office/drawing/2014/main" id="{E33B3C2D-18CC-4155-863C-FC947948B0F1}"/>
                    </a:ext>
                  </a:extLst>
                </p:cNvPr>
                <p:cNvPicPr/>
                <p:nvPr/>
              </p:nvPicPr>
              <p:blipFill>
                <a:blip r:embed="rId60"/>
                <a:stretch>
                  <a:fillRect/>
                </a:stretch>
              </p:blipFill>
              <p:spPr>
                <a:xfrm>
                  <a:off x="8595200" y="1990867"/>
                  <a:ext cx="32544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61">
              <p14:nvContentPartPr>
                <p14:cNvPr id="35" name="Freihand 34">
                  <a:extLst>
                    <a:ext uri="{FF2B5EF4-FFF2-40B4-BE49-F238E27FC236}">
                      <a16:creationId xmlns:a16="http://schemas.microsoft.com/office/drawing/2014/main" id="{33BB3A1C-F102-4787-B160-24AFBA0A0FD7}"/>
                    </a:ext>
                  </a:extLst>
                </p14:cNvPr>
                <p14:cNvContentPartPr/>
                <p14:nvPr/>
              </p14:nvContentPartPr>
              <p14:xfrm>
                <a:off x="8924600" y="1856227"/>
                <a:ext cx="90720" cy="167040"/>
              </p14:xfrm>
            </p:contentPart>
          </mc:Choice>
          <mc:Fallback>
            <p:pic>
              <p:nvPicPr>
                <p:cNvPr id="35" name="Freihand 34">
                  <a:extLst>
                    <a:ext uri="{FF2B5EF4-FFF2-40B4-BE49-F238E27FC236}">
                      <a16:creationId xmlns:a16="http://schemas.microsoft.com/office/drawing/2014/main" id="{33BB3A1C-F102-4787-B160-24AFBA0A0FD7}"/>
                    </a:ext>
                  </a:extLst>
                </p:cNvPr>
                <p:cNvPicPr/>
                <p:nvPr/>
              </p:nvPicPr>
              <p:blipFill>
                <a:blip r:embed="rId62"/>
                <a:stretch>
                  <a:fillRect/>
                </a:stretch>
              </p:blipFill>
              <p:spPr>
                <a:xfrm>
                  <a:off x="8920280" y="1851907"/>
                  <a:ext cx="99360" cy="175680"/>
                </a:xfrm>
                <a:prstGeom prst="rect">
                  <a:avLst/>
                </a:prstGeom>
              </p:spPr>
            </p:pic>
          </mc:Fallback>
        </mc:AlternateContent>
        <mc:AlternateContent xmlns:mc="http://schemas.openxmlformats.org/markup-compatibility/2006">
          <mc:Choice xmlns:p14="http://schemas.microsoft.com/office/powerpoint/2010/main" Requires="p14">
            <p:contentPart p14:bwMode="auto" r:id="rId63">
              <p14:nvContentPartPr>
                <p14:cNvPr id="36" name="Freihand 35">
                  <a:extLst>
                    <a:ext uri="{FF2B5EF4-FFF2-40B4-BE49-F238E27FC236}">
                      <a16:creationId xmlns:a16="http://schemas.microsoft.com/office/drawing/2014/main" id="{45CD3A7B-087E-43EC-AB09-205F7CA960F8}"/>
                    </a:ext>
                  </a:extLst>
                </p14:cNvPr>
                <p14:cNvContentPartPr/>
                <p14:nvPr/>
              </p14:nvContentPartPr>
              <p14:xfrm>
                <a:off x="9025040" y="1866667"/>
                <a:ext cx="71280" cy="88920"/>
              </p14:xfrm>
            </p:contentPart>
          </mc:Choice>
          <mc:Fallback>
            <p:pic>
              <p:nvPicPr>
                <p:cNvPr id="36" name="Freihand 35">
                  <a:extLst>
                    <a:ext uri="{FF2B5EF4-FFF2-40B4-BE49-F238E27FC236}">
                      <a16:creationId xmlns:a16="http://schemas.microsoft.com/office/drawing/2014/main" id="{45CD3A7B-087E-43EC-AB09-205F7CA960F8}"/>
                    </a:ext>
                  </a:extLst>
                </p:cNvPr>
                <p:cNvPicPr/>
                <p:nvPr/>
              </p:nvPicPr>
              <p:blipFill>
                <a:blip r:embed="rId64"/>
                <a:stretch>
                  <a:fillRect/>
                </a:stretch>
              </p:blipFill>
              <p:spPr>
                <a:xfrm>
                  <a:off x="9020720" y="1862347"/>
                  <a:ext cx="79920" cy="97560"/>
                </a:xfrm>
                <a:prstGeom prst="rect">
                  <a:avLst/>
                </a:prstGeom>
              </p:spPr>
            </p:pic>
          </mc:Fallback>
        </mc:AlternateContent>
        <mc:AlternateContent xmlns:mc="http://schemas.openxmlformats.org/markup-compatibility/2006">
          <mc:Choice xmlns:p14="http://schemas.microsoft.com/office/powerpoint/2010/main" Requires="p14">
            <p:contentPart p14:bwMode="auto" r:id="rId65">
              <p14:nvContentPartPr>
                <p14:cNvPr id="37" name="Freihand 36">
                  <a:extLst>
                    <a:ext uri="{FF2B5EF4-FFF2-40B4-BE49-F238E27FC236}">
                      <a16:creationId xmlns:a16="http://schemas.microsoft.com/office/drawing/2014/main" id="{7C551170-FD0D-4F22-8090-03334A5E8AC0}"/>
                    </a:ext>
                  </a:extLst>
                </p14:cNvPr>
                <p14:cNvContentPartPr/>
                <p14:nvPr/>
              </p14:nvContentPartPr>
              <p14:xfrm>
                <a:off x="9109640" y="1816627"/>
                <a:ext cx="79560" cy="105120"/>
              </p14:xfrm>
            </p:contentPart>
          </mc:Choice>
          <mc:Fallback>
            <p:pic>
              <p:nvPicPr>
                <p:cNvPr id="37" name="Freihand 36">
                  <a:extLst>
                    <a:ext uri="{FF2B5EF4-FFF2-40B4-BE49-F238E27FC236}">
                      <a16:creationId xmlns:a16="http://schemas.microsoft.com/office/drawing/2014/main" id="{7C551170-FD0D-4F22-8090-03334A5E8AC0}"/>
                    </a:ext>
                  </a:extLst>
                </p:cNvPr>
                <p:cNvPicPr/>
                <p:nvPr/>
              </p:nvPicPr>
              <p:blipFill>
                <a:blip r:embed="rId66"/>
                <a:stretch>
                  <a:fillRect/>
                </a:stretch>
              </p:blipFill>
              <p:spPr>
                <a:xfrm>
                  <a:off x="9105320" y="1812307"/>
                  <a:ext cx="88200" cy="113760"/>
                </a:xfrm>
                <a:prstGeom prst="rect">
                  <a:avLst/>
                </a:prstGeom>
              </p:spPr>
            </p:pic>
          </mc:Fallback>
        </mc:AlternateContent>
        <mc:AlternateContent xmlns:mc="http://schemas.openxmlformats.org/markup-compatibility/2006">
          <mc:Choice xmlns:p14="http://schemas.microsoft.com/office/powerpoint/2010/main" Requires="p14">
            <p:contentPart p14:bwMode="auto" r:id="rId67">
              <p14:nvContentPartPr>
                <p14:cNvPr id="38" name="Freihand 37">
                  <a:extLst>
                    <a:ext uri="{FF2B5EF4-FFF2-40B4-BE49-F238E27FC236}">
                      <a16:creationId xmlns:a16="http://schemas.microsoft.com/office/drawing/2014/main" id="{F54A3E0C-70AB-4AFD-9629-866E9526352D}"/>
                    </a:ext>
                  </a:extLst>
                </p14:cNvPr>
                <p14:cNvContentPartPr/>
                <p14:nvPr/>
              </p14:nvContentPartPr>
              <p14:xfrm>
                <a:off x="9290720" y="1754347"/>
                <a:ext cx="57240" cy="32760"/>
              </p14:xfrm>
            </p:contentPart>
          </mc:Choice>
          <mc:Fallback>
            <p:pic>
              <p:nvPicPr>
                <p:cNvPr id="38" name="Freihand 37">
                  <a:extLst>
                    <a:ext uri="{FF2B5EF4-FFF2-40B4-BE49-F238E27FC236}">
                      <a16:creationId xmlns:a16="http://schemas.microsoft.com/office/drawing/2014/main" id="{F54A3E0C-70AB-4AFD-9629-866E9526352D}"/>
                    </a:ext>
                  </a:extLst>
                </p:cNvPr>
                <p:cNvPicPr/>
                <p:nvPr/>
              </p:nvPicPr>
              <p:blipFill>
                <a:blip r:embed="rId68"/>
                <a:stretch>
                  <a:fillRect/>
                </a:stretch>
              </p:blipFill>
              <p:spPr>
                <a:xfrm>
                  <a:off x="9286400" y="1750027"/>
                  <a:ext cx="65880" cy="41400"/>
                </a:xfrm>
                <a:prstGeom prst="rect">
                  <a:avLst/>
                </a:prstGeom>
              </p:spPr>
            </p:pic>
          </mc:Fallback>
        </mc:AlternateContent>
        <mc:AlternateContent xmlns:mc="http://schemas.openxmlformats.org/markup-compatibility/2006">
          <mc:Choice xmlns:p14="http://schemas.microsoft.com/office/powerpoint/2010/main" Requires="p14">
            <p:contentPart p14:bwMode="auto" r:id="rId69">
              <p14:nvContentPartPr>
                <p14:cNvPr id="39" name="Freihand 38">
                  <a:extLst>
                    <a:ext uri="{FF2B5EF4-FFF2-40B4-BE49-F238E27FC236}">
                      <a16:creationId xmlns:a16="http://schemas.microsoft.com/office/drawing/2014/main" id="{B1584C21-01F2-4A32-A645-916D925A3C24}"/>
                    </a:ext>
                  </a:extLst>
                </p14:cNvPr>
                <p14:cNvContentPartPr/>
                <p14:nvPr/>
              </p14:nvContentPartPr>
              <p14:xfrm>
                <a:off x="9425000" y="1494427"/>
                <a:ext cx="115200" cy="235080"/>
              </p14:xfrm>
            </p:contentPart>
          </mc:Choice>
          <mc:Fallback>
            <p:pic>
              <p:nvPicPr>
                <p:cNvPr id="39" name="Freihand 38">
                  <a:extLst>
                    <a:ext uri="{FF2B5EF4-FFF2-40B4-BE49-F238E27FC236}">
                      <a16:creationId xmlns:a16="http://schemas.microsoft.com/office/drawing/2014/main" id="{B1584C21-01F2-4A32-A645-916D925A3C24}"/>
                    </a:ext>
                  </a:extLst>
                </p:cNvPr>
                <p:cNvPicPr/>
                <p:nvPr/>
              </p:nvPicPr>
              <p:blipFill>
                <a:blip r:embed="rId70"/>
                <a:stretch>
                  <a:fillRect/>
                </a:stretch>
              </p:blipFill>
              <p:spPr>
                <a:xfrm>
                  <a:off x="9420680" y="1490107"/>
                  <a:ext cx="123840" cy="243720"/>
                </a:xfrm>
                <a:prstGeom prst="rect">
                  <a:avLst/>
                </a:prstGeom>
              </p:spPr>
            </p:pic>
          </mc:Fallback>
        </mc:AlternateContent>
        <mc:AlternateContent xmlns:mc="http://schemas.openxmlformats.org/markup-compatibility/2006">
          <mc:Choice xmlns:p14="http://schemas.microsoft.com/office/powerpoint/2010/main" Requires="p14">
            <p:contentPart p14:bwMode="auto" r:id="rId71">
              <p14:nvContentPartPr>
                <p14:cNvPr id="40" name="Freihand 39">
                  <a:extLst>
                    <a:ext uri="{FF2B5EF4-FFF2-40B4-BE49-F238E27FC236}">
                      <a16:creationId xmlns:a16="http://schemas.microsoft.com/office/drawing/2014/main" id="{F39C6B86-97E6-4844-AD6B-833FCD4BB9E0}"/>
                    </a:ext>
                  </a:extLst>
                </p14:cNvPr>
                <p14:cNvContentPartPr/>
                <p14:nvPr/>
              </p14:nvContentPartPr>
              <p14:xfrm>
                <a:off x="9531200" y="1463467"/>
                <a:ext cx="68040" cy="132120"/>
              </p14:xfrm>
            </p:contentPart>
          </mc:Choice>
          <mc:Fallback>
            <p:pic>
              <p:nvPicPr>
                <p:cNvPr id="40" name="Freihand 39">
                  <a:extLst>
                    <a:ext uri="{FF2B5EF4-FFF2-40B4-BE49-F238E27FC236}">
                      <a16:creationId xmlns:a16="http://schemas.microsoft.com/office/drawing/2014/main" id="{F39C6B86-97E6-4844-AD6B-833FCD4BB9E0}"/>
                    </a:ext>
                  </a:extLst>
                </p:cNvPr>
                <p:cNvPicPr/>
                <p:nvPr/>
              </p:nvPicPr>
              <p:blipFill>
                <a:blip r:embed="rId72"/>
                <a:stretch>
                  <a:fillRect/>
                </a:stretch>
              </p:blipFill>
              <p:spPr>
                <a:xfrm>
                  <a:off x="9526880" y="1459147"/>
                  <a:ext cx="76680" cy="140760"/>
                </a:xfrm>
                <a:prstGeom prst="rect">
                  <a:avLst/>
                </a:prstGeom>
              </p:spPr>
            </p:pic>
          </mc:Fallback>
        </mc:AlternateContent>
        <mc:AlternateContent xmlns:mc="http://schemas.openxmlformats.org/markup-compatibility/2006">
          <mc:Choice xmlns:p14="http://schemas.microsoft.com/office/powerpoint/2010/main" Requires="p14">
            <p:contentPart p14:bwMode="auto" r:id="rId73">
              <p14:nvContentPartPr>
                <p14:cNvPr id="41" name="Freihand 40">
                  <a:extLst>
                    <a:ext uri="{FF2B5EF4-FFF2-40B4-BE49-F238E27FC236}">
                      <a16:creationId xmlns:a16="http://schemas.microsoft.com/office/drawing/2014/main" id="{29AFD0F6-8BF2-46F9-9714-458DD82CCE19}"/>
                    </a:ext>
                  </a:extLst>
                </p14:cNvPr>
                <p14:cNvContentPartPr/>
                <p14:nvPr/>
              </p14:nvContentPartPr>
              <p14:xfrm>
                <a:off x="9467480" y="1428187"/>
                <a:ext cx="168840" cy="188280"/>
              </p14:xfrm>
            </p:contentPart>
          </mc:Choice>
          <mc:Fallback>
            <p:pic>
              <p:nvPicPr>
                <p:cNvPr id="41" name="Freihand 40">
                  <a:extLst>
                    <a:ext uri="{FF2B5EF4-FFF2-40B4-BE49-F238E27FC236}">
                      <a16:creationId xmlns:a16="http://schemas.microsoft.com/office/drawing/2014/main" id="{29AFD0F6-8BF2-46F9-9714-458DD82CCE19}"/>
                    </a:ext>
                  </a:extLst>
                </p:cNvPr>
                <p:cNvPicPr/>
                <p:nvPr/>
              </p:nvPicPr>
              <p:blipFill>
                <a:blip r:embed="rId74"/>
                <a:stretch>
                  <a:fillRect/>
                </a:stretch>
              </p:blipFill>
              <p:spPr>
                <a:xfrm>
                  <a:off x="9463160" y="1423867"/>
                  <a:ext cx="177480" cy="196920"/>
                </a:xfrm>
                <a:prstGeom prst="rect">
                  <a:avLst/>
                </a:prstGeom>
              </p:spPr>
            </p:pic>
          </mc:Fallback>
        </mc:AlternateContent>
        <mc:AlternateContent xmlns:mc="http://schemas.openxmlformats.org/markup-compatibility/2006">
          <mc:Choice xmlns:p14="http://schemas.microsoft.com/office/powerpoint/2010/main" Requires="p14">
            <p:contentPart p14:bwMode="auto" r:id="rId75">
              <p14:nvContentPartPr>
                <p14:cNvPr id="42" name="Freihand 41">
                  <a:extLst>
                    <a:ext uri="{FF2B5EF4-FFF2-40B4-BE49-F238E27FC236}">
                      <a16:creationId xmlns:a16="http://schemas.microsoft.com/office/drawing/2014/main" id="{47501A28-D179-4083-A6F1-15F170E8B1AF}"/>
                    </a:ext>
                  </a:extLst>
                </p14:cNvPr>
                <p14:cNvContentPartPr/>
                <p14:nvPr/>
              </p14:nvContentPartPr>
              <p14:xfrm>
                <a:off x="9653600" y="1364467"/>
                <a:ext cx="61920" cy="148320"/>
              </p14:xfrm>
            </p:contentPart>
          </mc:Choice>
          <mc:Fallback>
            <p:pic>
              <p:nvPicPr>
                <p:cNvPr id="42" name="Freihand 41">
                  <a:extLst>
                    <a:ext uri="{FF2B5EF4-FFF2-40B4-BE49-F238E27FC236}">
                      <a16:creationId xmlns:a16="http://schemas.microsoft.com/office/drawing/2014/main" id="{47501A28-D179-4083-A6F1-15F170E8B1AF}"/>
                    </a:ext>
                  </a:extLst>
                </p:cNvPr>
                <p:cNvPicPr/>
                <p:nvPr/>
              </p:nvPicPr>
              <p:blipFill>
                <a:blip r:embed="rId76"/>
                <a:stretch>
                  <a:fillRect/>
                </a:stretch>
              </p:blipFill>
              <p:spPr>
                <a:xfrm>
                  <a:off x="9649280" y="1360147"/>
                  <a:ext cx="70560" cy="156960"/>
                </a:xfrm>
                <a:prstGeom prst="rect">
                  <a:avLst/>
                </a:prstGeom>
              </p:spPr>
            </p:pic>
          </mc:Fallback>
        </mc:AlternateContent>
        <mc:AlternateContent xmlns:mc="http://schemas.openxmlformats.org/markup-compatibility/2006">
          <mc:Choice xmlns:p14="http://schemas.microsoft.com/office/powerpoint/2010/main" Requires="p14">
            <p:contentPart p14:bwMode="auto" r:id="rId77">
              <p14:nvContentPartPr>
                <p14:cNvPr id="43" name="Freihand 42">
                  <a:extLst>
                    <a:ext uri="{FF2B5EF4-FFF2-40B4-BE49-F238E27FC236}">
                      <a16:creationId xmlns:a16="http://schemas.microsoft.com/office/drawing/2014/main" id="{B217F183-E7C2-4F3D-9A0C-B64E487CBC94}"/>
                    </a:ext>
                  </a:extLst>
                </p14:cNvPr>
                <p14:cNvContentPartPr/>
                <p14:nvPr/>
              </p14:nvContentPartPr>
              <p14:xfrm>
                <a:off x="9614360" y="1320547"/>
                <a:ext cx="106920" cy="95040"/>
              </p14:xfrm>
            </p:contentPart>
          </mc:Choice>
          <mc:Fallback>
            <p:pic>
              <p:nvPicPr>
                <p:cNvPr id="43" name="Freihand 42">
                  <a:extLst>
                    <a:ext uri="{FF2B5EF4-FFF2-40B4-BE49-F238E27FC236}">
                      <a16:creationId xmlns:a16="http://schemas.microsoft.com/office/drawing/2014/main" id="{B217F183-E7C2-4F3D-9A0C-B64E487CBC94}"/>
                    </a:ext>
                  </a:extLst>
                </p:cNvPr>
                <p:cNvPicPr/>
                <p:nvPr/>
              </p:nvPicPr>
              <p:blipFill>
                <a:blip r:embed="rId78"/>
                <a:stretch>
                  <a:fillRect/>
                </a:stretch>
              </p:blipFill>
              <p:spPr>
                <a:xfrm>
                  <a:off x="9610040" y="1316227"/>
                  <a:ext cx="115560" cy="103680"/>
                </a:xfrm>
                <a:prstGeom prst="rect">
                  <a:avLst/>
                </a:prstGeom>
              </p:spPr>
            </p:pic>
          </mc:Fallback>
        </mc:AlternateContent>
        <mc:AlternateContent xmlns:mc="http://schemas.openxmlformats.org/markup-compatibility/2006">
          <mc:Choice xmlns:p14="http://schemas.microsoft.com/office/powerpoint/2010/main" Requires="p14">
            <p:contentPart p14:bwMode="auto" r:id="rId79">
              <p14:nvContentPartPr>
                <p14:cNvPr id="44" name="Freihand 43">
                  <a:extLst>
                    <a:ext uri="{FF2B5EF4-FFF2-40B4-BE49-F238E27FC236}">
                      <a16:creationId xmlns:a16="http://schemas.microsoft.com/office/drawing/2014/main" id="{8CE157CC-1DF5-4C9F-B9C5-1B4382B0D7B1}"/>
                    </a:ext>
                  </a:extLst>
                </p14:cNvPr>
                <p14:cNvContentPartPr/>
                <p14:nvPr/>
              </p14:nvContentPartPr>
              <p14:xfrm>
                <a:off x="9764120" y="1376707"/>
                <a:ext cx="90720" cy="103680"/>
              </p14:xfrm>
            </p:contentPart>
          </mc:Choice>
          <mc:Fallback>
            <p:pic>
              <p:nvPicPr>
                <p:cNvPr id="44" name="Freihand 43">
                  <a:extLst>
                    <a:ext uri="{FF2B5EF4-FFF2-40B4-BE49-F238E27FC236}">
                      <a16:creationId xmlns:a16="http://schemas.microsoft.com/office/drawing/2014/main" id="{8CE157CC-1DF5-4C9F-B9C5-1B4382B0D7B1}"/>
                    </a:ext>
                  </a:extLst>
                </p:cNvPr>
                <p:cNvPicPr/>
                <p:nvPr/>
              </p:nvPicPr>
              <p:blipFill>
                <a:blip r:embed="rId80"/>
                <a:stretch>
                  <a:fillRect/>
                </a:stretch>
              </p:blipFill>
              <p:spPr>
                <a:xfrm>
                  <a:off x="9759800" y="1372387"/>
                  <a:ext cx="99360" cy="112320"/>
                </a:xfrm>
                <a:prstGeom prst="rect">
                  <a:avLst/>
                </a:prstGeom>
              </p:spPr>
            </p:pic>
          </mc:Fallback>
        </mc:AlternateContent>
        <mc:AlternateContent xmlns:mc="http://schemas.openxmlformats.org/markup-compatibility/2006">
          <mc:Choice xmlns:p14="http://schemas.microsoft.com/office/powerpoint/2010/main" Requires="p14">
            <p:contentPart p14:bwMode="auto" r:id="rId81">
              <p14:nvContentPartPr>
                <p14:cNvPr id="46" name="Freihand 45">
                  <a:extLst>
                    <a:ext uri="{FF2B5EF4-FFF2-40B4-BE49-F238E27FC236}">
                      <a16:creationId xmlns:a16="http://schemas.microsoft.com/office/drawing/2014/main" id="{9FE43148-4EEB-40FE-837E-9F0BF4868D25}"/>
                    </a:ext>
                  </a:extLst>
                </p14:cNvPr>
                <p14:cNvContentPartPr/>
                <p14:nvPr/>
              </p14:nvContentPartPr>
              <p14:xfrm>
                <a:off x="9868520" y="1226227"/>
                <a:ext cx="240840" cy="190440"/>
              </p14:xfrm>
            </p:contentPart>
          </mc:Choice>
          <mc:Fallback>
            <p:pic>
              <p:nvPicPr>
                <p:cNvPr id="46" name="Freihand 45">
                  <a:extLst>
                    <a:ext uri="{FF2B5EF4-FFF2-40B4-BE49-F238E27FC236}">
                      <a16:creationId xmlns:a16="http://schemas.microsoft.com/office/drawing/2014/main" id="{9FE43148-4EEB-40FE-837E-9F0BF4868D25}"/>
                    </a:ext>
                  </a:extLst>
                </p:cNvPr>
                <p:cNvPicPr/>
                <p:nvPr/>
              </p:nvPicPr>
              <p:blipFill>
                <a:blip r:embed="rId82"/>
                <a:stretch>
                  <a:fillRect/>
                </a:stretch>
              </p:blipFill>
              <p:spPr>
                <a:xfrm>
                  <a:off x="9864200" y="1221907"/>
                  <a:ext cx="249480" cy="199080"/>
                </a:xfrm>
                <a:prstGeom prst="rect">
                  <a:avLst/>
                </a:prstGeom>
              </p:spPr>
            </p:pic>
          </mc:Fallback>
        </mc:AlternateContent>
        <mc:AlternateContent xmlns:mc="http://schemas.openxmlformats.org/markup-compatibility/2006">
          <mc:Choice xmlns:p14="http://schemas.microsoft.com/office/powerpoint/2010/main" Requires="p14">
            <p:contentPart p14:bwMode="auto" r:id="rId83">
              <p14:nvContentPartPr>
                <p14:cNvPr id="47" name="Freihand 46">
                  <a:extLst>
                    <a:ext uri="{FF2B5EF4-FFF2-40B4-BE49-F238E27FC236}">
                      <a16:creationId xmlns:a16="http://schemas.microsoft.com/office/drawing/2014/main" id="{CDE21C31-F657-4984-B153-67B228094DE2}"/>
                    </a:ext>
                  </a:extLst>
                </p14:cNvPr>
                <p14:cNvContentPartPr/>
                <p14:nvPr/>
              </p14:nvContentPartPr>
              <p14:xfrm>
                <a:off x="10081640" y="1176547"/>
                <a:ext cx="19800" cy="12960"/>
              </p14:xfrm>
            </p:contentPart>
          </mc:Choice>
          <mc:Fallback>
            <p:pic>
              <p:nvPicPr>
                <p:cNvPr id="47" name="Freihand 46">
                  <a:extLst>
                    <a:ext uri="{FF2B5EF4-FFF2-40B4-BE49-F238E27FC236}">
                      <a16:creationId xmlns:a16="http://schemas.microsoft.com/office/drawing/2014/main" id="{CDE21C31-F657-4984-B153-67B228094DE2}"/>
                    </a:ext>
                  </a:extLst>
                </p:cNvPr>
                <p:cNvPicPr/>
                <p:nvPr/>
              </p:nvPicPr>
              <p:blipFill>
                <a:blip r:embed="rId84"/>
                <a:stretch>
                  <a:fillRect/>
                </a:stretch>
              </p:blipFill>
              <p:spPr>
                <a:xfrm>
                  <a:off x="10077320" y="1172227"/>
                  <a:ext cx="28440" cy="21600"/>
                </a:xfrm>
                <a:prstGeom prst="rect">
                  <a:avLst/>
                </a:prstGeom>
              </p:spPr>
            </p:pic>
          </mc:Fallback>
        </mc:AlternateContent>
        <mc:AlternateContent xmlns:mc="http://schemas.openxmlformats.org/markup-compatibility/2006">
          <mc:Choice xmlns:p14="http://schemas.microsoft.com/office/powerpoint/2010/main" Requires="p14">
            <p:contentPart p14:bwMode="auto" r:id="rId85">
              <p14:nvContentPartPr>
                <p14:cNvPr id="48" name="Freihand 47">
                  <a:extLst>
                    <a:ext uri="{FF2B5EF4-FFF2-40B4-BE49-F238E27FC236}">
                      <a16:creationId xmlns:a16="http://schemas.microsoft.com/office/drawing/2014/main" id="{CAF49BD8-3234-4F11-B4F5-DEDF23B0C906}"/>
                    </a:ext>
                  </a:extLst>
                </p14:cNvPr>
                <p14:cNvContentPartPr/>
                <p14:nvPr/>
              </p14:nvContentPartPr>
              <p14:xfrm>
                <a:off x="10130960" y="1008787"/>
                <a:ext cx="151200" cy="236160"/>
              </p14:xfrm>
            </p:contentPart>
          </mc:Choice>
          <mc:Fallback>
            <p:pic>
              <p:nvPicPr>
                <p:cNvPr id="48" name="Freihand 47">
                  <a:extLst>
                    <a:ext uri="{FF2B5EF4-FFF2-40B4-BE49-F238E27FC236}">
                      <a16:creationId xmlns:a16="http://schemas.microsoft.com/office/drawing/2014/main" id="{CAF49BD8-3234-4F11-B4F5-DEDF23B0C906}"/>
                    </a:ext>
                  </a:extLst>
                </p:cNvPr>
                <p:cNvPicPr/>
                <p:nvPr/>
              </p:nvPicPr>
              <p:blipFill>
                <a:blip r:embed="rId86"/>
                <a:stretch>
                  <a:fillRect/>
                </a:stretch>
              </p:blipFill>
              <p:spPr>
                <a:xfrm>
                  <a:off x="10126640" y="1004467"/>
                  <a:ext cx="159840" cy="244800"/>
                </a:xfrm>
                <a:prstGeom prst="rect">
                  <a:avLst/>
                </a:prstGeom>
              </p:spPr>
            </p:pic>
          </mc:Fallback>
        </mc:AlternateContent>
        <mc:AlternateContent xmlns:mc="http://schemas.openxmlformats.org/markup-compatibility/2006">
          <mc:Choice xmlns:p14="http://schemas.microsoft.com/office/powerpoint/2010/main" Requires="p14">
            <p:contentPart p14:bwMode="auto" r:id="rId87">
              <p14:nvContentPartPr>
                <p14:cNvPr id="49" name="Freihand 48">
                  <a:extLst>
                    <a:ext uri="{FF2B5EF4-FFF2-40B4-BE49-F238E27FC236}">
                      <a16:creationId xmlns:a16="http://schemas.microsoft.com/office/drawing/2014/main" id="{B1852CF0-FF7D-4EC9-BDAD-7AC566C7DD25}"/>
                    </a:ext>
                  </a:extLst>
                </p14:cNvPr>
                <p14:cNvContentPartPr/>
                <p14:nvPr/>
              </p14:nvContentPartPr>
              <p14:xfrm>
                <a:off x="8891120" y="1261147"/>
                <a:ext cx="1508400" cy="1049400"/>
              </p14:xfrm>
            </p:contentPart>
          </mc:Choice>
          <mc:Fallback>
            <p:pic>
              <p:nvPicPr>
                <p:cNvPr id="49" name="Freihand 48">
                  <a:extLst>
                    <a:ext uri="{FF2B5EF4-FFF2-40B4-BE49-F238E27FC236}">
                      <a16:creationId xmlns:a16="http://schemas.microsoft.com/office/drawing/2014/main" id="{B1852CF0-FF7D-4EC9-BDAD-7AC566C7DD25}"/>
                    </a:ext>
                  </a:extLst>
                </p:cNvPr>
                <p:cNvPicPr/>
                <p:nvPr/>
              </p:nvPicPr>
              <p:blipFill>
                <a:blip r:embed="rId88"/>
                <a:stretch>
                  <a:fillRect/>
                </a:stretch>
              </p:blipFill>
              <p:spPr>
                <a:xfrm>
                  <a:off x="8886800" y="1256827"/>
                  <a:ext cx="1517040" cy="1058040"/>
                </a:xfrm>
                <a:prstGeom prst="rect">
                  <a:avLst/>
                </a:prstGeom>
              </p:spPr>
            </p:pic>
          </mc:Fallback>
        </mc:AlternateContent>
        <mc:AlternateContent xmlns:mc="http://schemas.openxmlformats.org/markup-compatibility/2006">
          <mc:Choice xmlns:p14="http://schemas.microsoft.com/office/powerpoint/2010/main" Requires="p14">
            <p:contentPart p14:bwMode="auto" r:id="rId89">
              <p14:nvContentPartPr>
                <p14:cNvPr id="50" name="Freihand 49">
                  <a:extLst>
                    <a:ext uri="{FF2B5EF4-FFF2-40B4-BE49-F238E27FC236}">
                      <a16:creationId xmlns:a16="http://schemas.microsoft.com/office/drawing/2014/main" id="{5DE52257-791E-4735-873E-8A663AE56A5B}"/>
                    </a:ext>
                  </a:extLst>
                </p14:cNvPr>
                <p14:cNvContentPartPr/>
                <p14:nvPr/>
              </p14:nvContentPartPr>
              <p14:xfrm>
                <a:off x="9074720" y="2414227"/>
                <a:ext cx="55800" cy="123840"/>
              </p14:xfrm>
            </p:contentPart>
          </mc:Choice>
          <mc:Fallback>
            <p:pic>
              <p:nvPicPr>
                <p:cNvPr id="50" name="Freihand 49">
                  <a:extLst>
                    <a:ext uri="{FF2B5EF4-FFF2-40B4-BE49-F238E27FC236}">
                      <a16:creationId xmlns:a16="http://schemas.microsoft.com/office/drawing/2014/main" id="{5DE52257-791E-4735-873E-8A663AE56A5B}"/>
                    </a:ext>
                  </a:extLst>
                </p:cNvPr>
                <p:cNvPicPr/>
                <p:nvPr/>
              </p:nvPicPr>
              <p:blipFill>
                <a:blip r:embed="rId90"/>
                <a:stretch>
                  <a:fillRect/>
                </a:stretch>
              </p:blipFill>
              <p:spPr>
                <a:xfrm>
                  <a:off x="9070400" y="2409907"/>
                  <a:ext cx="64440" cy="132480"/>
                </a:xfrm>
                <a:prstGeom prst="rect">
                  <a:avLst/>
                </a:prstGeom>
              </p:spPr>
            </p:pic>
          </mc:Fallback>
        </mc:AlternateContent>
        <mc:AlternateContent xmlns:mc="http://schemas.openxmlformats.org/markup-compatibility/2006">
          <mc:Choice xmlns:p14="http://schemas.microsoft.com/office/powerpoint/2010/main" Requires="p14">
            <p:contentPart p14:bwMode="auto" r:id="rId91">
              <p14:nvContentPartPr>
                <p14:cNvPr id="51" name="Freihand 50">
                  <a:extLst>
                    <a:ext uri="{FF2B5EF4-FFF2-40B4-BE49-F238E27FC236}">
                      <a16:creationId xmlns:a16="http://schemas.microsoft.com/office/drawing/2014/main" id="{1E84B913-6DF0-42A8-B982-7366BB7C6ECE}"/>
                    </a:ext>
                  </a:extLst>
                </p14:cNvPr>
                <p14:cNvContentPartPr/>
                <p14:nvPr/>
              </p14:nvContentPartPr>
              <p14:xfrm>
                <a:off x="9062480" y="2440147"/>
                <a:ext cx="149400" cy="152280"/>
              </p14:xfrm>
            </p:contentPart>
          </mc:Choice>
          <mc:Fallback>
            <p:pic>
              <p:nvPicPr>
                <p:cNvPr id="51" name="Freihand 50">
                  <a:extLst>
                    <a:ext uri="{FF2B5EF4-FFF2-40B4-BE49-F238E27FC236}">
                      <a16:creationId xmlns:a16="http://schemas.microsoft.com/office/drawing/2014/main" id="{1E84B913-6DF0-42A8-B982-7366BB7C6ECE}"/>
                    </a:ext>
                  </a:extLst>
                </p:cNvPr>
                <p:cNvPicPr/>
                <p:nvPr/>
              </p:nvPicPr>
              <p:blipFill>
                <a:blip r:embed="rId92"/>
                <a:stretch>
                  <a:fillRect/>
                </a:stretch>
              </p:blipFill>
              <p:spPr>
                <a:xfrm>
                  <a:off x="9058160" y="2435827"/>
                  <a:ext cx="158040" cy="160920"/>
                </a:xfrm>
                <a:prstGeom prst="rect">
                  <a:avLst/>
                </a:prstGeom>
              </p:spPr>
            </p:pic>
          </mc:Fallback>
        </mc:AlternateContent>
        <mc:AlternateContent xmlns:mc="http://schemas.openxmlformats.org/markup-compatibility/2006">
          <mc:Choice xmlns:p14="http://schemas.microsoft.com/office/powerpoint/2010/main" Requires="p14">
            <p:contentPart p14:bwMode="auto" r:id="rId93">
              <p14:nvContentPartPr>
                <p14:cNvPr id="52" name="Freihand 51">
                  <a:extLst>
                    <a:ext uri="{FF2B5EF4-FFF2-40B4-BE49-F238E27FC236}">
                      <a16:creationId xmlns:a16="http://schemas.microsoft.com/office/drawing/2014/main" id="{E76EC442-2EEF-41A0-8F7B-1D595380A935}"/>
                    </a:ext>
                  </a:extLst>
                </p14:cNvPr>
                <p14:cNvContentPartPr/>
                <p14:nvPr/>
              </p14:nvContentPartPr>
              <p14:xfrm>
                <a:off x="8962760" y="2331787"/>
                <a:ext cx="346320" cy="133200"/>
              </p14:xfrm>
            </p:contentPart>
          </mc:Choice>
          <mc:Fallback>
            <p:pic>
              <p:nvPicPr>
                <p:cNvPr id="52" name="Freihand 51">
                  <a:extLst>
                    <a:ext uri="{FF2B5EF4-FFF2-40B4-BE49-F238E27FC236}">
                      <a16:creationId xmlns:a16="http://schemas.microsoft.com/office/drawing/2014/main" id="{E76EC442-2EEF-41A0-8F7B-1D595380A935}"/>
                    </a:ext>
                  </a:extLst>
                </p:cNvPr>
                <p:cNvPicPr/>
                <p:nvPr/>
              </p:nvPicPr>
              <p:blipFill>
                <a:blip r:embed="rId94"/>
                <a:stretch>
                  <a:fillRect/>
                </a:stretch>
              </p:blipFill>
              <p:spPr>
                <a:xfrm>
                  <a:off x="8958440" y="2327467"/>
                  <a:ext cx="354960" cy="141840"/>
                </a:xfrm>
                <a:prstGeom prst="rect">
                  <a:avLst/>
                </a:prstGeom>
              </p:spPr>
            </p:pic>
          </mc:Fallback>
        </mc:AlternateContent>
        <mc:AlternateContent xmlns:mc="http://schemas.openxmlformats.org/markup-compatibility/2006">
          <mc:Choice xmlns:p14="http://schemas.microsoft.com/office/powerpoint/2010/main" Requires="p14">
            <p:contentPart p14:bwMode="auto" r:id="rId95">
              <p14:nvContentPartPr>
                <p14:cNvPr id="53" name="Freihand 52">
                  <a:extLst>
                    <a:ext uri="{FF2B5EF4-FFF2-40B4-BE49-F238E27FC236}">
                      <a16:creationId xmlns:a16="http://schemas.microsoft.com/office/drawing/2014/main" id="{BE5C16BC-0210-4096-B658-EE5C7DC6FF60}"/>
                    </a:ext>
                  </a:extLst>
                </p14:cNvPr>
                <p14:cNvContentPartPr/>
                <p14:nvPr/>
              </p14:nvContentPartPr>
              <p14:xfrm>
                <a:off x="9312680" y="2202547"/>
                <a:ext cx="185760" cy="150480"/>
              </p14:xfrm>
            </p:contentPart>
          </mc:Choice>
          <mc:Fallback>
            <p:pic>
              <p:nvPicPr>
                <p:cNvPr id="53" name="Freihand 52">
                  <a:extLst>
                    <a:ext uri="{FF2B5EF4-FFF2-40B4-BE49-F238E27FC236}">
                      <a16:creationId xmlns:a16="http://schemas.microsoft.com/office/drawing/2014/main" id="{BE5C16BC-0210-4096-B658-EE5C7DC6FF60}"/>
                    </a:ext>
                  </a:extLst>
                </p:cNvPr>
                <p:cNvPicPr/>
                <p:nvPr/>
              </p:nvPicPr>
              <p:blipFill>
                <a:blip r:embed="rId96"/>
                <a:stretch>
                  <a:fillRect/>
                </a:stretch>
              </p:blipFill>
              <p:spPr>
                <a:xfrm>
                  <a:off x="9308360" y="2198227"/>
                  <a:ext cx="194400" cy="159120"/>
                </a:xfrm>
                <a:prstGeom prst="rect">
                  <a:avLst/>
                </a:prstGeom>
              </p:spPr>
            </p:pic>
          </mc:Fallback>
        </mc:AlternateContent>
        <mc:AlternateContent xmlns:mc="http://schemas.openxmlformats.org/markup-compatibility/2006">
          <mc:Choice xmlns:p14="http://schemas.microsoft.com/office/powerpoint/2010/main" Requires="p14">
            <p:contentPart p14:bwMode="auto" r:id="rId97">
              <p14:nvContentPartPr>
                <p14:cNvPr id="54" name="Freihand 53">
                  <a:extLst>
                    <a:ext uri="{FF2B5EF4-FFF2-40B4-BE49-F238E27FC236}">
                      <a16:creationId xmlns:a16="http://schemas.microsoft.com/office/drawing/2014/main" id="{7B3A3B62-868F-49B5-AD80-57FEE4BD8918}"/>
                    </a:ext>
                  </a:extLst>
                </p14:cNvPr>
                <p14:cNvContentPartPr/>
                <p14:nvPr/>
              </p14:nvContentPartPr>
              <p14:xfrm>
                <a:off x="9490520" y="2155027"/>
                <a:ext cx="98280" cy="124920"/>
              </p14:xfrm>
            </p:contentPart>
          </mc:Choice>
          <mc:Fallback>
            <p:pic>
              <p:nvPicPr>
                <p:cNvPr id="54" name="Freihand 53">
                  <a:extLst>
                    <a:ext uri="{FF2B5EF4-FFF2-40B4-BE49-F238E27FC236}">
                      <a16:creationId xmlns:a16="http://schemas.microsoft.com/office/drawing/2014/main" id="{7B3A3B62-868F-49B5-AD80-57FEE4BD8918}"/>
                    </a:ext>
                  </a:extLst>
                </p:cNvPr>
                <p:cNvPicPr/>
                <p:nvPr/>
              </p:nvPicPr>
              <p:blipFill>
                <a:blip r:embed="rId98"/>
                <a:stretch>
                  <a:fillRect/>
                </a:stretch>
              </p:blipFill>
              <p:spPr>
                <a:xfrm>
                  <a:off x="9486200" y="2150707"/>
                  <a:ext cx="106920" cy="133560"/>
                </a:xfrm>
                <a:prstGeom prst="rect">
                  <a:avLst/>
                </a:prstGeom>
              </p:spPr>
            </p:pic>
          </mc:Fallback>
        </mc:AlternateContent>
        <mc:AlternateContent xmlns:mc="http://schemas.openxmlformats.org/markup-compatibility/2006">
          <mc:Choice xmlns:p14="http://schemas.microsoft.com/office/powerpoint/2010/main" Requires="p14">
            <p:contentPart p14:bwMode="auto" r:id="rId99">
              <p14:nvContentPartPr>
                <p14:cNvPr id="55" name="Freihand 54">
                  <a:extLst>
                    <a:ext uri="{FF2B5EF4-FFF2-40B4-BE49-F238E27FC236}">
                      <a16:creationId xmlns:a16="http://schemas.microsoft.com/office/drawing/2014/main" id="{53875674-B7CC-4BEC-85B1-22BA4FF23576}"/>
                    </a:ext>
                  </a:extLst>
                </p14:cNvPr>
                <p14:cNvContentPartPr/>
                <p14:nvPr/>
              </p14:nvContentPartPr>
              <p14:xfrm>
                <a:off x="9653960" y="1900507"/>
                <a:ext cx="119520" cy="187560"/>
              </p14:xfrm>
            </p:contentPart>
          </mc:Choice>
          <mc:Fallback>
            <p:pic>
              <p:nvPicPr>
                <p:cNvPr id="55" name="Freihand 54">
                  <a:extLst>
                    <a:ext uri="{FF2B5EF4-FFF2-40B4-BE49-F238E27FC236}">
                      <a16:creationId xmlns:a16="http://schemas.microsoft.com/office/drawing/2014/main" id="{53875674-B7CC-4BEC-85B1-22BA4FF23576}"/>
                    </a:ext>
                  </a:extLst>
                </p:cNvPr>
                <p:cNvPicPr/>
                <p:nvPr/>
              </p:nvPicPr>
              <p:blipFill>
                <a:blip r:embed="rId100"/>
                <a:stretch>
                  <a:fillRect/>
                </a:stretch>
              </p:blipFill>
              <p:spPr>
                <a:xfrm>
                  <a:off x="9649640" y="1896187"/>
                  <a:ext cx="128160" cy="196200"/>
                </a:xfrm>
                <a:prstGeom prst="rect">
                  <a:avLst/>
                </a:prstGeom>
              </p:spPr>
            </p:pic>
          </mc:Fallback>
        </mc:AlternateContent>
        <mc:AlternateContent xmlns:mc="http://schemas.openxmlformats.org/markup-compatibility/2006">
          <mc:Choice xmlns:p14="http://schemas.microsoft.com/office/powerpoint/2010/main" Requires="p14">
            <p:contentPart p14:bwMode="auto" r:id="rId101">
              <p14:nvContentPartPr>
                <p14:cNvPr id="56" name="Freihand 55">
                  <a:extLst>
                    <a:ext uri="{FF2B5EF4-FFF2-40B4-BE49-F238E27FC236}">
                      <a16:creationId xmlns:a16="http://schemas.microsoft.com/office/drawing/2014/main" id="{4F499716-8189-455F-A037-57A7576B4796}"/>
                    </a:ext>
                  </a:extLst>
                </p14:cNvPr>
                <p14:cNvContentPartPr/>
                <p14:nvPr/>
              </p14:nvContentPartPr>
              <p14:xfrm>
                <a:off x="9776720" y="1848307"/>
                <a:ext cx="54000" cy="135000"/>
              </p14:xfrm>
            </p:contentPart>
          </mc:Choice>
          <mc:Fallback>
            <p:pic>
              <p:nvPicPr>
                <p:cNvPr id="56" name="Freihand 55">
                  <a:extLst>
                    <a:ext uri="{FF2B5EF4-FFF2-40B4-BE49-F238E27FC236}">
                      <a16:creationId xmlns:a16="http://schemas.microsoft.com/office/drawing/2014/main" id="{4F499716-8189-455F-A037-57A7576B4796}"/>
                    </a:ext>
                  </a:extLst>
                </p:cNvPr>
                <p:cNvPicPr/>
                <p:nvPr/>
              </p:nvPicPr>
              <p:blipFill>
                <a:blip r:embed="rId102"/>
                <a:stretch>
                  <a:fillRect/>
                </a:stretch>
              </p:blipFill>
              <p:spPr>
                <a:xfrm>
                  <a:off x="9772400" y="1843987"/>
                  <a:ext cx="62640" cy="143640"/>
                </a:xfrm>
                <a:prstGeom prst="rect">
                  <a:avLst/>
                </a:prstGeom>
              </p:spPr>
            </p:pic>
          </mc:Fallback>
        </mc:AlternateContent>
        <mc:AlternateContent xmlns:mc="http://schemas.openxmlformats.org/markup-compatibility/2006">
          <mc:Choice xmlns:p14="http://schemas.microsoft.com/office/powerpoint/2010/main" Requires="p14">
            <p:contentPart p14:bwMode="auto" r:id="rId103">
              <p14:nvContentPartPr>
                <p14:cNvPr id="57" name="Freihand 56">
                  <a:extLst>
                    <a:ext uri="{FF2B5EF4-FFF2-40B4-BE49-F238E27FC236}">
                      <a16:creationId xmlns:a16="http://schemas.microsoft.com/office/drawing/2014/main" id="{2C9A6124-48D8-4834-8A5F-9FADD6D2EBC3}"/>
                    </a:ext>
                  </a:extLst>
                </p14:cNvPr>
                <p14:cNvContentPartPr/>
                <p14:nvPr/>
              </p14:nvContentPartPr>
              <p14:xfrm>
                <a:off x="9720560" y="1781347"/>
                <a:ext cx="84240" cy="92520"/>
              </p14:xfrm>
            </p:contentPart>
          </mc:Choice>
          <mc:Fallback>
            <p:pic>
              <p:nvPicPr>
                <p:cNvPr id="57" name="Freihand 56">
                  <a:extLst>
                    <a:ext uri="{FF2B5EF4-FFF2-40B4-BE49-F238E27FC236}">
                      <a16:creationId xmlns:a16="http://schemas.microsoft.com/office/drawing/2014/main" id="{2C9A6124-48D8-4834-8A5F-9FADD6D2EBC3}"/>
                    </a:ext>
                  </a:extLst>
                </p:cNvPr>
                <p:cNvPicPr/>
                <p:nvPr/>
              </p:nvPicPr>
              <p:blipFill>
                <a:blip r:embed="rId104"/>
                <a:stretch>
                  <a:fillRect/>
                </a:stretch>
              </p:blipFill>
              <p:spPr>
                <a:xfrm>
                  <a:off x="9716240" y="1777027"/>
                  <a:ext cx="92880" cy="101160"/>
                </a:xfrm>
                <a:prstGeom prst="rect">
                  <a:avLst/>
                </a:prstGeom>
              </p:spPr>
            </p:pic>
          </mc:Fallback>
        </mc:AlternateContent>
        <mc:AlternateContent xmlns:mc="http://schemas.openxmlformats.org/markup-compatibility/2006">
          <mc:Choice xmlns:p14="http://schemas.microsoft.com/office/powerpoint/2010/main" Requires="p14">
            <p:contentPart p14:bwMode="auto" r:id="rId105">
              <p14:nvContentPartPr>
                <p14:cNvPr id="58" name="Freihand 57">
                  <a:extLst>
                    <a:ext uri="{FF2B5EF4-FFF2-40B4-BE49-F238E27FC236}">
                      <a16:creationId xmlns:a16="http://schemas.microsoft.com/office/drawing/2014/main" id="{70745AD9-4769-4A82-A610-94EB2828EC1E}"/>
                    </a:ext>
                  </a:extLst>
                </p14:cNvPr>
                <p14:cNvContentPartPr/>
                <p14:nvPr/>
              </p14:nvContentPartPr>
              <p14:xfrm>
                <a:off x="9853760" y="1759387"/>
                <a:ext cx="45720" cy="124920"/>
              </p14:xfrm>
            </p:contentPart>
          </mc:Choice>
          <mc:Fallback>
            <p:pic>
              <p:nvPicPr>
                <p:cNvPr id="58" name="Freihand 57">
                  <a:extLst>
                    <a:ext uri="{FF2B5EF4-FFF2-40B4-BE49-F238E27FC236}">
                      <a16:creationId xmlns:a16="http://schemas.microsoft.com/office/drawing/2014/main" id="{70745AD9-4769-4A82-A610-94EB2828EC1E}"/>
                    </a:ext>
                  </a:extLst>
                </p:cNvPr>
                <p:cNvPicPr/>
                <p:nvPr/>
              </p:nvPicPr>
              <p:blipFill>
                <a:blip r:embed="rId106"/>
                <a:stretch>
                  <a:fillRect/>
                </a:stretch>
              </p:blipFill>
              <p:spPr>
                <a:xfrm>
                  <a:off x="9849440" y="1755067"/>
                  <a:ext cx="54360" cy="133560"/>
                </a:xfrm>
                <a:prstGeom prst="rect">
                  <a:avLst/>
                </a:prstGeom>
              </p:spPr>
            </p:pic>
          </mc:Fallback>
        </mc:AlternateContent>
        <mc:AlternateContent xmlns:mc="http://schemas.openxmlformats.org/markup-compatibility/2006">
          <mc:Choice xmlns:p14="http://schemas.microsoft.com/office/powerpoint/2010/main" Requires="p14">
            <p:contentPart p14:bwMode="auto" r:id="rId107">
              <p14:nvContentPartPr>
                <p14:cNvPr id="59" name="Freihand 58">
                  <a:extLst>
                    <a:ext uri="{FF2B5EF4-FFF2-40B4-BE49-F238E27FC236}">
                      <a16:creationId xmlns:a16="http://schemas.microsoft.com/office/drawing/2014/main" id="{170D554A-155F-4EC7-BA0D-F1F27C46B28C}"/>
                    </a:ext>
                  </a:extLst>
                </p14:cNvPr>
                <p14:cNvContentPartPr/>
                <p14:nvPr/>
              </p14:nvContentPartPr>
              <p14:xfrm>
                <a:off x="9818120" y="1690627"/>
                <a:ext cx="72000" cy="99360"/>
              </p14:xfrm>
            </p:contentPart>
          </mc:Choice>
          <mc:Fallback>
            <p:pic>
              <p:nvPicPr>
                <p:cNvPr id="59" name="Freihand 58">
                  <a:extLst>
                    <a:ext uri="{FF2B5EF4-FFF2-40B4-BE49-F238E27FC236}">
                      <a16:creationId xmlns:a16="http://schemas.microsoft.com/office/drawing/2014/main" id="{170D554A-155F-4EC7-BA0D-F1F27C46B28C}"/>
                    </a:ext>
                  </a:extLst>
                </p:cNvPr>
                <p:cNvPicPr/>
                <p:nvPr/>
              </p:nvPicPr>
              <p:blipFill>
                <a:blip r:embed="rId108"/>
                <a:stretch>
                  <a:fillRect/>
                </a:stretch>
              </p:blipFill>
              <p:spPr>
                <a:xfrm>
                  <a:off x="9813800" y="1686307"/>
                  <a:ext cx="80640" cy="108000"/>
                </a:xfrm>
                <a:prstGeom prst="rect">
                  <a:avLst/>
                </a:prstGeom>
              </p:spPr>
            </p:pic>
          </mc:Fallback>
        </mc:AlternateContent>
        <mc:AlternateContent xmlns:mc="http://schemas.openxmlformats.org/markup-compatibility/2006">
          <mc:Choice xmlns:p14="http://schemas.microsoft.com/office/powerpoint/2010/main" Requires="p14">
            <p:contentPart p14:bwMode="auto" r:id="rId109">
              <p14:nvContentPartPr>
                <p14:cNvPr id="61" name="Freihand 60">
                  <a:extLst>
                    <a:ext uri="{FF2B5EF4-FFF2-40B4-BE49-F238E27FC236}">
                      <a16:creationId xmlns:a16="http://schemas.microsoft.com/office/drawing/2014/main" id="{B0DE8BEC-6460-4E97-B8CE-936348EF250E}"/>
                    </a:ext>
                  </a:extLst>
                </p14:cNvPr>
                <p14:cNvContentPartPr/>
                <p14:nvPr/>
              </p14:nvContentPartPr>
              <p14:xfrm>
                <a:off x="9983720" y="1625107"/>
                <a:ext cx="137880" cy="178560"/>
              </p14:xfrm>
            </p:contentPart>
          </mc:Choice>
          <mc:Fallback>
            <p:pic>
              <p:nvPicPr>
                <p:cNvPr id="61" name="Freihand 60">
                  <a:extLst>
                    <a:ext uri="{FF2B5EF4-FFF2-40B4-BE49-F238E27FC236}">
                      <a16:creationId xmlns:a16="http://schemas.microsoft.com/office/drawing/2014/main" id="{B0DE8BEC-6460-4E97-B8CE-936348EF250E}"/>
                    </a:ext>
                  </a:extLst>
                </p:cNvPr>
                <p:cNvPicPr/>
                <p:nvPr/>
              </p:nvPicPr>
              <p:blipFill>
                <a:blip r:embed="rId110"/>
                <a:stretch>
                  <a:fillRect/>
                </a:stretch>
              </p:blipFill>
              <p:spPr>
                <a:xfrm>
                  <a:off x="9979400" y="1620787"/>
                  <a:ext cx="146520" cy="187200"/>
                </a:xfrm>
                <a:prstGeom prst="rect">
                  <a:avLst/>
                </a:prstGeom>
              </p:spPr>
            </p:pic>
          </mc:Fallback>
        </mc:AlternateContent>
        <mc:AlternateContent xmlns:mc="http://schemas.openxmlformats.org/markup-compatibility/2006">
          <mc:Choice xmlns:p14="http://schemas.microsoft.com/office/powerpoint/2010/main" Requires="p14">
            <p:contentPart p14:bwMode="auto" r:id="rId111">
              <p14:nvContentPartPr>
                <p14:cNvPr id="62" name="Freihand 61">
                  <a:extLst>
                    <a:ext uri="{FF2B5EF4-FFF2-40B4-BE49-F238E27FC236}">
                      <a16:creationId xmlns:a16="http://schemas.microsoft.com/office/drawing/2014/main" id="{4CB937B4-5A52-431C-93C0-0EB24B41BE49}"/>
                    </a:ext>
                  </a:extLst>
                </p14:cNvPr>
                <p14:cNvContentPartPr/>
                <p14:nvPr/>
              </p14:nvContentPartPr>
              <p14:xfrm>
                <a:off x="10141760" y="1613947"/>
                <a:ext cx="19080" cy="20160"/>
              </p14:xfrm>
            </p:contentPart>
          </mc:Choice>
          <mc:Fallback>
            <p:pic>
              <p:nvPicPr>
                <p:cNvPr id="62" name="Freihand 61">
                  <a:extLst>
                    <a:ext uri="{FF2B5EF4-FFF2-40B4-BE49-F238E27FC236}">
                      <a16:creationId xmlns:a16="http://schemas.microsoft.com/office/drawing/2014/main" id="{4CB937B4-5A52-431C-93C0-0EB24B41BE49}"/>
                    </a:ext>
                  </a:extLst>
                </p:cNvPr>
                <p:cNvPicPr/>
                <p:nvPr/>
              </p:nvPicPr>
              <p:blipFill>
                <a:blip r:embed="rId112"/>
                <a:stretch>
                  <a:fillRect/>
                </a:stretch>
              </p:blipFill>
              <p:spPr>
                <a:xfrm>
                  <a:off x="10137440" y="1609627"/>
                  <a:ext cx="27720" cy="28800"/>
                </a:xfrm>
                <a:prstGeom prst="rect">
                  <a:avLst/>
                </a:prstGeom>
              </p:spPr>
            </p:pic>
          </mc:Fallback>
        </mc:AlternateContent>
        <mc:AlternateContent xmlns:mc="http://schemas.openxmlformats.org/markup-compatibility/2006">
          <mc:Choice xmlns:p14="http://schemas.microsoft.com/office/powerpoint/2010/main" Requires="p14">
            <p:contentPart p14:bwMode="auto" r:id="rId113">
              <p14:nvContentPartPr>
                <p14:cNvPr id="63" name="Freihand 62">
                  <a:extLst>
                    <a:ext uri="{FF2B5EF4-FFF2-40B4-BE49-F238E27FC236}">
                      <a16:creationId xmlns:a16="http://schemas.microsoft.com/office/drawing/2014/main" id="{5E5BD376-137C-4613-80F2-6BD28F738BBD}"/>
                    </a:ext>
                  </a:extLst>
                </p14:cNvPr>
                <p14:cNvContentPartPr/>
                <p14:nvPr/>
              </p14:nvContentPartPr>
              <p14:xfrm>
                <a:off x="10119440" y="1478227"/>
                <a:ext cx="140760" cy="220320"/>
              </p14:xfrm>
            </p:contentPart>
          </mc:Choice>
          <mc:Fallback>
            <p:pic>
              <p:nvPicPr>
                <p:cNvPr id="63" name="Freihand 62">
                  <a:extLst>
                    <a:ext uri="{FF2B5EF4-FFF2-40B4-BE49-F238E27FC236}">
                      <a16:creationId xmlns:a16="http://schemas.microsoft.com/office/drawing/2014/main" id="{5E5BD376-137C-4613-80F2-6BD28F738BBD}"/>
                    </a:ext>
                  </a:extLst>
                </p:cNvPr>
                <p:cNvPicPr/>
                <p:nvPr/>
              </p:nvPicPr>
              <p:blipFill>
                <a:blip r:embed="rId114"/>
                <a:stretch>
                  <a:fillRect/>
                </a:stretch>
              </p:blipFill>
              <p:spPr>
                <a:xfrm>
                  <a:off x="10115120" y="1473907"/>
                  <a:ext cx="149400" cy="228960"/>
                </a:xfrm>
                <a:prstGeom prst="rect">
                  <a:avLst/>
                </a:prstGeom>
              </p:spPr>
            </p:pic>
          </mc:Fallback>
        </mc:AlternateContent>
      </p:grpSp>
      <p:grpSp>
        <p:nvGrpSpPr>
          <p:cNvPr id="69" name="Gruppieren 68">
            <a:extLst>
              <a:ext uri="{FF2B5EF4-FFF2-40B4-BE49-F238E27FC236}">
                <a16:creationId xmlns:a16="http://schemas.microsoft.com/office/drawing/2014/main" id="{12E3BBB7-7229-4A86-B130-671D1347322D}"/>
              </a:ext>
            </a:extLst>
          </p:cNvPr>
          <p:cNvGrpSpPr/>
          <p:nvPr/>
        </p:nvGrpSpPr>
        <p:grpSpPr>
          <a:xfrm>
            <a:off x="10537400" y="758587"/>
            <a:ext cx="520560" cy="539280"/>
            <a:chOff x="10537400" y="758587"/>
            <a:chExt cx="520560" cy="539280"/>
          </a:xfrm>
        </p:grpSpPr>
        <mc:AlternateContent xmlns:mc="http://schemas.openxmlformats.org/markup-compatibility/2006">
          <mc:Choice xmlns:p14="http://schemas.microsoft.com/office/powerpoint/2010/main" Requires="p14">
            <p:contentPart p14:bwMode="auto" r:id="rId115">
              <p14:nvContentPartPr>
                <p14:cNvPr id="65" name="Freihand 64">
                  <a:extLst>
                    <a:ext uri="{FF2B5EF4-FFF2-40B4-BE49-F238E27FC236}">
                      <a16:creationId xmlns:a16="http://schemas.microsoft.com/office/drawing/2014/main" id="{CFF715DB-CB06-4BB2-950E-317066967B3D}"/>
                    </a:ext>
                  </a:extLst>
                </p14:cNvPr>
                <p14:cNvContentPartPr/>
                <p14:nvPr/>
              </p14:nvContentPartPr>
              <p14:xfrm>
                <a:off x="10537400" y="1199587"/>
                <a:ext cx="3240" cy="23040"/>
              </p14:xfrm>
            </p:contentPart>
          </mc:Choice>
          <mc:Fallback>
            <p:pic>
              <p:nvPicPr>
                <p:cNvPr id="65" name="Freihand 64">
                  <a:extLst>
                    <a:ext uri="{FF2B5EF4-FFF2-40B4-BE49-F238E27FC236}">
                      <a16:creationId xmlns:a16="http://schemas.microsoft.com/office/drawing/2014/main" id="{CFF715DB-CB06-4BB2-950E-317066967B3D}"/>
                    </a:ext>
                  </a:extLst>
                </p:cNvPr>
                <p:cNvPicPr/>
                <p:nvPr/>
              </p:nvPicPr>
              <p:blipFill>
                <a:blip r:embed="rId116"/>
                <a:stretch>
                  <a:fillRect/>
                </a:stretch>
              </p:blipFill>
              <p:spPr>
                <a:xfrm>
                  <a:off x="10533080" y="1195267"/>
                  <a:ext cx="11880" cy="31680"/>
                </a:xfrm>
                <a:prstGeom prst="rect">
                  <a:avLst/>
                </a:prstGeom>
              </p:spPr>
            </p:pic>
          </mc:Fallback>
        </mc:AlternateContent>
        <mc:AlternateContent xmlns:mc="http://schemas.openxmlformats.org/markup-compatibility/2006">
          <mc:Choice xmlns:p14="http://schemas.microsoft.com/office/powerpoint/2010/main" Requires="p14">
            <p:contentPart p14:bwMode="auto" r:id="rId117">
              <p14:nvContentPartPr>
                <p14:cNvPr id="66" name="Freihand 65">
                  <a:extLst>
                    <a:ext uri="{FF2B5EF4-FFF2-40B4-BE49-F238E27FC236}">
                      <a16:creationId xmlns:a16="http://schemas.microsoft.com/office/drawing/2014/main" id="{1E2E756D-3CDA-4704-A151-8610B2649C57}"/>
                    </a:ext>
                  </a:extLst>
                </p14:cNvPr>
                <p14:cNvContentPartPr/>
                <p14:nvPr/>
              </p14:nvContentPartPr>
              <p14:xfrm>
                <a:off x="10664840" y="916987"/>
                <a:ext cx="97200" cy="380880"/>
              </p14:xfrm>
            </p:contentPart>
          </mc:Choice>
          <mc:Fallback>
            <p:pic>
              <p:nvPicPr>
                <p:cNvPr id="66" name="Freihand 65">
                  <a:extLst>
                    <a:ext uri="{FF2B5EF4-FFF2-40B4-BE49-F238E27FC236}">
                      <a16:creationId xmlns:a16="http://schemas.microsoft.com/office/drawing/2014/main" id="{1E2E756D-3CDA-4704-A151-8610B2649C57}"/>
                    </a:ext>
                  </a:extLst>
                </p:cNvPr>
                <p:cNvPicPr/>
                <p:nvPr/>
              </p:nvPicPr>
              <p:blipFill>
                <a:blip r:embed="rId118"/>
                <a:stretch>
                  <a:fillRect/>
                </a:stretch>
              </p:blipFill>
              <p:spPr>
                <a:xfrm>
                  <a:off x="10660520" y="912667"/>
                  <a:ext cx="105840" cy="389520"/>
                </a:xfrm>
                <a:prstGeom prst="rect">
                  <a:avLst/>
                </a:prstGeom>
              </p:spPr>
            </p:pic>
          </mc:Fallback>
        </mc:AlternateContent>
        <mc:AlternateContent xmlns:mc="http://schemas.openxmlformats.org/markup-compatibility/2006">
          <mc:Choice xmlns:p14="http://schemas.microsoft.com/office/powerpoint/2010/main" Requires="p14">
            <p:contentPart p14:bwMode="auto" r:id="rId119">
              <p14:nvContentPartPr>
                <p14:cNvPr id="67" name="Freihand 66">
                  <a:extLst>
                    <a:ext uri="{FF2B5EF4-FFF2-40B4-BE49-F238E27FC236}">
                      <a16:creationId xmlns:a16="http://schemas.microsoft.com/office/drawing/2014/main" id="{DBBC4694-2DE4-4017-BD53-967FC31779D3}"/>
                    </a:ext>
                  </a:extLst>
                </p14:cNvPr>
                <p14:cNvContentPartPr/>
                <p14:nvPr/>
              </p14:nvContentPartPr>
              <p14:xfrm>
                <a:off x="10782200" y="878467"/>
                <a:ext cx="110520" cy="228960"/>
              </p14:xfrm>
            </p:contentPart>
          </mc:Choice>
          <mc:Fallback>
            <p:pic>
              <p:nvPicPr>
                <p:cNvPr id="67" name="Freihand 66">
                  <a:extLst>
                    <a:ext uri="{FF2B5EF4-FFF2-40B4-BE49-F238E27FC236}">
                      <a16:creationId xmlns:a16="http://schemas.microsoft.com/office/drawing/2014/main" id="{DBBC4694-2DE4-4017-BD53-967FC31779D3}"/>
                    </a:ext>
                  </a:extLst>
                </p:cNvPr>
                <p:cNvPicPr/>
                <p:nvPr/>
              </p:nvPicPr>
              <p:blipFill>
                <a:blip r:embed="rId120"/>
                <a:stretch>
                  <a:fillRect/>
                </a:stretch>
              </p:blipFill>
              <p:spPr>
                <a:xfrm>
                  <a:off x="10777880" y="874147"/>
                  <a:ext cx="119160" cy="237600"/>
                </a:xfrm>
                <a:prstGeom prst="rect">
                  <a:avLst/>
                </a:prstGeom>
              </p:spPr>
            </p:pic>
          </mc:Fallback>
        </mc:AlternateContent>
        <mc:AlternateContent xmlns:mc="http://schemas.openxmlformats.org/markup-compatibility/2006">
          <mc:Choice xmlns:p14="http://schemas.microsoft.com/office/powerpoint/2010/main" Requires="p14">
            <p:contentPart p14:bwMode="auto" r:id="rId121">
              <p14:nvContentPartPr>
                <p14:cNvPr id="68" name="Freihand 67">
                  <a:extLst>
                    <a:ext uri="{FF2B5EF4-FFF2-40B4-BE49-F238E27FC236}">
                      <a16:creationId xmlns:a16="http://schemas.microsoft.com/office/drawing/2014/main" id="{71EA1386-248A-4D53-81E6-3AF1B2E7E287}"/>
                    </a:ext>
                  </a:extLst>
                </p14:cNvPr>
                <p14:cNvContentPartPr/>
                <p14:nvPr/>
              </p14:nvContentPartPr>
              <p14:xfrm>
                <a:off x="10886960" y="758587"/>
                <a:ext cx="171000" cy="251640"/>
              </p14:xfrm>
            </p:contentPart>
          </mc:Choice>
          <mc:Fallback>
            <p:pic>
              <p:nvPicPr>
                <p:cNvPr id="68" name="Freihand 67">
                  <a:extLst>
                    <a:ext uri="{FF2B5EF4-FFF2-40B4-BE49-F238E27FC236}">
                      <a16:creationId xmlns:a16="http://schemas.microsoft.com/office/drawing/2014/main" id="{71EA1386-248A-4D53-81E6-3AF1B2E7E287}"/>
                    </a:ext>
                  </a:extLst>
                </p:cNvPr>
                <p:cNvPicPr/>
                <p:nvPr/>
              </p:nvPicPr>
              <p:blipFill>
                <a:blip r:embed="rId122"/>
                <a:stretch>
                  <a:fillRect/>
                </a:stretch>
              </p:blipFill>
              <p:spPr>
                <a:xfrm>
                  <a:off x="10882640" y="754267"/>
                  <a:ext cx="179640" cy="260280"/>
                </a:xfrm>
                <a:prstGeom prst="rect">
                  <a:avLst/>
                </a:prstGeom>
              </p:spPr>
            </p:pic>
          </mc:Fallback>
        </mc:AlternateContent>
      </p:grpSp>
    </p:spTree>
    <p:extLst>
      <p:ext uri="{BB962C8B-B14F-4D97-AF65-F5344CB8AC3E}">
        <p14:creationId xmlns:p14="http://schemas.microsoft.com/office/powerpoint/2010/main" val="185280446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18844893-D44F-476A-83EE-8FC0CF19F6A6}"/>
              </a:ext>
            </a:extLst>
          </p:cNvPr>
          <p:cNvPicPr>
            <a:picLocks noChangeAspect="1"/>
          </p:cNvPicPr>
          <p:nvPr/>
        </p:nvPicPr>
        <p:blipFill>
          <a:blip r:embed="rId3"/>
          <a:stretch>
            <a:fillRect/>
          </a:stretch>
        </p:blipFill>
        <p:spPr>
          <a:xfrm>
            <a:off x="235479" y="207379"/>
            <a:ext cx="5438775" cy="4019550"/>
          </a:xfrm>
          <a:prstGeom prst="rect">
            <a:avLst/>
          </a:prstGeom>
        </p:spPr>
      </p:pic>
      <mc:AlternateContent xmlns:mc="http://schemas.openxmlformats.org/markup-compatibility/2006">
        <mc:Choice xmlns:p14="http://schemas.microsoft.com/office/powerpoint/2010/main" Requires="p14">
          <p:contentPart p14:bwMode="auto" r:id="rId4">
            <p14:nvContentPartPr>
              <p14:cNvPr id="14" name="Freihand 13">
                <a:extLst>
                  <a:ext uri="{FF2B5EF4-FFF2-40B4-BE49-F238E27FC236}">
                    <a16:creationId xmlns:a16="http://schemas.microsoft.com/office/drawing/2014/main" id="{A0CE5952-A024-4D6B-9C6C-7682F46B9D97}"/>
                  </a:ext>
                </a:extLst>
              </p14:cNvPr>
              <p14:cNvContentPartPr/>
              <p14:nvPr/>
            </p14:nvContentPartPr>
            <p14:xfrm>
              <a:off x="6368600" y="901867"/>
              <a:ext cx="360" cy="360"/>
            </p14:xfrm>
          </p:contentPart>
        </mc:Choice>
        <mc:Fallback>
          <p:pic>
            <p:nvPicPr>
              <p:cNvPr id="14" name="Freihand 13">
                <a:extLst>
                  <a:ext uri="{FF2B5EF4-FFF2-40B4-BE49-F238E27FC236}">
                    <a16:creationId xmlns:a16="http://schemas.microsoft.com/office/drawing/2014/main" id="{A0CE5952-A024-4D6B-9C6C-7682F46B9D97}"/>
                  </a:ext>
                </a:extLst>
              </p:cNvPr>
              <p:cNvPicPr/>
              <p:nvPr/>
            </p:nvPicPr>
            <p:blipFill>
              <a:blip r:embed="rId5"/>
              <a:stretch>
                <a:fillRect/>
              </a:stretch>
            </p:blipFill>
            <p:spPr>
              <a:xfrm>
                <a:off x="6364280" y="897547"/>
                <a:ext cx="9000" cy="9000"/>
              </a:xfrm>
              <a:prstGeom prst="rect">
                <a:avLst/>
              </a:prstGeom>
            </p:spPr>
          </p:pic>
        </mc:Fallback>
      </mc:AlternateContent>
      <p:grpSp>
        <p:nvGrpSpPr>
          <p:cNvPr id="61" name="Gruppieren 60">
            <a:extLst>
              <a:ext uri="{FF2B5EF4-FFF2-40B4-BE49-F238E27FC236}">
                <a16:creationId xmlns:a16="http://schemas.microsoft.com/office/drawing/2014/main" id="{AD4DBD4E-034E-414C-9B4A-A88EB073C16D}"/>
              </a:ext>
            </a:extLst>
          </p:cNvPr>
          <p:cNvGrpSpPr/>
          <p:nvPr/>
        </p:nvGrpSpPr>
        <p:grpSpPr>
          <a:xfrm>
            <a:off x="4981520" y="94027"/>
            <a:ext cx="1881720" cy="400680"/>
            <a:chOff x="4981520" y="94027"/>
            <a:chExt cx="1881720" cy="400680"/>
          </a:xfrm>
        </p:grpSpPr>
        <mc:AlternateContent xmlns:mc="http://schemas.openxmlformats.org/markup-compatibility/2006">
          <mc:Choice xmlns:p14="http://schemas.microsoft.com/office/powerpoint/2010/main" Requires="p14">
            <p:contentPart p14:bwMode="auto" r:id="rId6">
              <p14:nvContentPartPr>
                <p14:cNvPr id="31" name="Freihand 30">
                  <a:extLst>
                    <a:ext uri="{FF2B5EF4-FFF2-40B4-BE49-F238E27FC236}">
                      <a16:creationId xmlns:a16="http://schemas.microsoft.com/office/drawing/2014/main" id="{2382510B-B5BE-4BC3-A8F0-C7BB46FC3047}"/>
                    </a:ext>
                  </a:extLst>
                </p14:cNvPr>
                <p14:cNvContentPartPr/>
                <p14:nvPr/>
              </p14:nvContentPartPr>
              <p14:xfrm>
                <a:off x="4981520" y="126067"/>
                <a:ext cx="79560" cy="74160"/>
              </p14:xfrm>
            </p:contentPart>
          </mc:Choice>
          <mc:Fallback>
            <p:pic>
              <p:nvPicPr>
                <p:cNvPr id="31" name="Freihand 30">
                  <a:extLst>
                    <a:ext uri="{FF2B5EF4-FFF2-40B4-BE49-F238E27FC236}">
                      <a16:creationId xmlns:a16="http://schemas.microsoft.com/office/drawing/2014/main" id="{2382510B-B5BE-4BC3-A8F0-C7BB46FC3047}"/>
                    </a:ext>
                  </a:extLst>
                </p:cNvPr>
                <p:cNvPicPr/>
                <p:nvPr/>
              </p:nvPicPr>
              <p:blipFill>
                <a:blip r:embed="rId7"/>
                <a:stretch>
                  <a:fillRect/>
                </a:stretch>
              </p:blipFill>
              <p:spPr>
                <a:xfrm>
                  <a:off x="4977200" y="121747"/>
                  <a:ext cx="88200" cy="828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32" name="Freihand 31">
                  <a:extLst>
                    <a:ext uri="{FF2B5EF4-FFF2-40B4-BE49-F238E27FC236}">
                      <a16:creationId xmlns:a16="http://schemas.microsoft.com/office/drawing/2014/main" id="{E2A3F139-1A1A-4A4D-B72D-E4BD57456559}"/>
                    </a:ext>
                  </a:extLst>
                </p14:cNvPr>
                <p14:cNvContentPartPr/>
                <p14:nvPr/>
              </p14:nvContentPartPr>
              <p14:xfrm>
                <a:off x="5104640" y="135067"/>
                <a:ext cx="74160" cy="37440"/>
              </p14:xfrm>
            </p:contentPart>
          </mc:Choice>
          <mc:Fallback>
            <p:pic>
              <p:nvPicPr>
                <p:cNvPr id="32" name="Freihand 31">
                  <a:extLst>
                    <a:ext uri="{FF2B5EF4-FFF2-40B4-BE49-F238E27FC236}">
                      <a16:creationId xmlns:a16="http://schemas.microsoft.com/office/drawing/2014/main" id="{E2A3F139-1A1A-4A4D-B72D-E4BD57456559}"/>
                    </a:ext>
                  </a:extLst>
                </p:cNvPr>
                <p:cNvPicPr/>
                <p:nvPr/>
              </p:nvPicPr>
              <p:blipFill>
                <a:blip r:embed="rId9"/>
                <a:stretch>
                  <a:fillRect/>
                </a:stretch>
              </p:blipFill>
              <p:spPr>
                <a:xfrm>
                  <a:off x="5100320" y="130747"/>
                  <a:ext cx="82800" cy="4608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33" name="Freihand 32">
                  <a:extLst>
                    <a:ext uri="{FF2B5EF4-FFF2-40B4-BE49-F238E27FC236}">
                      <a16:creationId xmlns:a16="http://schemas.microsoft.com/office/drawing/2014/main" id="{316CF82A-7C79-4A6D-A5AE-C129A7948CB3}"/>
                    </a:ext>
                  </a:extLst>
                </p14:cNvPr>
                <p14:cNvContentPartPr/>
                <p14:nvPr/>
              </p14:nvContentPartPr>
              <p14:xfrm>
                <a:off x="5176640" y="153427"/>
                <a:ext cx="87480" cy="42480"/>
              </p14:xfrm>
            </p:contentPart>
          </mc:Choice>
          <mc:Fallback>
            <p:pic>
              <p:nvPicPr>
                <p:cNvPr id="33" name="Freihand 32">
                  <a:extLst>
                    <a:ext uri="{FF2B5EF4-FFF2-40B4-BE49-F238E27FC236}">
                      <a16:creationId xmlns:a16="http://schemas.microsoft.com/office/drawing/2014/main" id="{316CF82A-7C79-4A6D-A5AE-C129A7948CB3}"/>
                    </a:ext>
                  </a:extLst>
                </p:cNvPr>
                <p:cNvPicPr/>
                <p:nvPr/>
              </p:nvPicPr>
              <p:blipFill>
                <a:blip r:embed="rId11"/>
                <a:stretch>
                  <a:fillRect/>
                </a:stretch>
              </p:blipFill>
              <p:spPr>
                <a:xfrm>
                  <a:off x="5172320" y="149107"/>
                  <a:ext cx="96120" cy="5112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34" name="Freihand 33">
                  <a:extLst>
                    <a:ext uri="{FF2B5EF4-FFF2-40B4-BE49-F238E27FC236}">
                      <a16:creationId xmlns:a16="http://schemas.microsoft.com/office/drawing/2014/main" id="{67AD22FE-EDD5-498D-8205-24EE84C63488}"/>
                    </a:ext>
                  </a:extLst>
                </p14:cNvPr>
                <p14:cNvContentPartPr/>
                <p14:nvPr/>
              </p14:nvContentPartPr>
              <p14:xfrm>
                <a:off x="5281040" y="145507"/>
                <a:ext cx="68400" cy="54360"/>
              </p14:xfrm>
            </p:contentPart>
          </mc:Choice>
          <mc:Fallback>
            <p:pic>
              <p:nvPicPr>
                <p:cNvPr id="34" name="Freihand 33">
                  <a:extLst>
                    <a:ext uri="{FF2B5EF4-FFF2-40B4-BE49-F238E27FC236}">
                      <a16:creationId xmlns:a16="http://schemas.microsoft.com/office/drawing/2014/main" id="{67AD22FE-EDD5-498D-8205-24EE84C63488}"/>
                    </a:ext>
                  </a:extLst>
                </p:cNvPr>
                <p:cNvPicPr/>
                <p:nvPr/>
              </p:nvPicPr>
              <p:blipFill>
                <a:blip r:embed="rId13"/>
                <a:stretch>
                  <a:fillRect/>
                </a:stretch>
              </p:blipFill>
              <p:spPr>
                <a:xfrm>
                  <a:off x="5276720" y="141187"/>
                  <a:ext cx="77040" cy="6300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35" name="Freihand 34">
                  <a:extLst>
                    <a:ext uri="{FF2B5EF4-FFF2-40B4-BE49-F238E27FC236}">
                      <a16:creationId xmlns:a16="http://schemas.microsoft.com/office/drawing/2014/main" id="{ED8FF5BF-5A12-477E-A374-02FD5FBD7D21}"/>
                    </a:ext>
                  </a:extLst>
                </p14:cNvPr>
                <p14:cNvContentPartPr/>
                <p14:nvPr/>
              </p14:nvContentPartPr>
              <p14:xfrm>
                <a:off x="5373920" y="196987"/>
                <a:ext cx="10440" cy="38520"/>
              </p14:xfrm>
            </p:contentPart>
          </mc:Choice>
          <mc:Fallback>
            <p:pic>
              <p:nvPicPr>
                <p:cNvPr id="35" name="Freihand 34">
                  <a:extLst>
                    <a:ext uri="{FF2B5EF4-FFF2-40B4-BE49-F238E27FC236}">
                      <a16:creationId xmlns:a16="http://schemas.microsoft.com/office/drawing/2014/main" id="{ED8FF5BF-5A12-477E-A374-02FD5FBD7D21}"/>
                    </a:ext>
                  </a:extLst>
                </p:cNvPr>
                <p:cNvPicPr/>
                <p:nvPr/>
              </p:nvPicPr>
              <p:blipFill>
                <a:blip r:embed="rId15"/>
                <a:stretch>
                  <a:fillRect/>
                </a:stretch>
              </p:blipFill>
              <p:spPr>
                <a:xfrm>
                  <a:off x="5369600" y="192667"/>
                  <a:ext cx="19080" cy="4716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36" name="Freihand 35">
                  <a:extLst>
                    <a:ext uri="{FF2B5EF4-FFF2-40B4-BE49-F238E27FC236}">
                      <a16:creationId xmlns:a16="http://schemas.microsoft.com/office/drawing/2014/main" id="{BC91F343-3D59-447B-85C8-748D0D7D8BD3}"/>
                    </a:ext>
                  </a:extLst>
                </p14:cNvPr>
                <p14:cNvContentPartPr/>
                <p14:nvPr/>
              </p14:nvContentPartPr>
              <p14:xfrm>
                <a:off x="5435840" y="132907"/>
                <a:ext cx="81720" cy="96840"/>
              </p14:xfrm>
            </p:contentPart>
          </mc:Choice>
          <mc:Fallback>
            <p:pic>
              <p:nvPicPr>
                <p:cNvPr id="36" name="Freihand 35">
                  <a:extLst>
                    <a:ext uri="{FF2B5EF4-FFF2-40B4-BE49-F238E27FC236}">
                      <a16:creationId xmlns:a16="http://schemas.microsoft.com/office/drawing/2014/main" id="{BC91F343-3D59-447B-85C8-748D0D7D8BD3}"/>
                    </a:ext>
                  </a:extLst>
                </p:cNvPr>
                <p:cNvPicPr/>
                <p:nvPr/>
              </p:nvPicPr>
              <p:blipFill>
                <a:blip r:embed="rId17"/>
                <a:stretch>
                  <a:fillRect/>
                </a:stretch>
              </p:blipFill>
              <p:spPr>
                <a:xfrm>
                  <a:off x="5431520" y="128587"/>
                  <a:ext cx="90360" cy="10548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37" name="Freihand 36">
                  <a:extLst>
                    <a:ext uri="{FF2B5EF4-FFF2-40B4-BE49-F238E27FC236}">
                      <a16:creationId xmlns:a16="http://schemas.microsoft.com/office/drawing/2014/main" id="{C6E7715C-6CA0-45C9-92B6-0CBD3679BAFB}"/>
                    </a:ext>
                  </a:extLst>
                </p14:cNvPr>
                <p14:cNvContentPartPr/>
                <p14:nvPr/>
              </p14:nvContentPartPr>
              <p14:xfrm>
                <a:off x="5534120" y="127867"/>
                <a:ext cx="43920" cy="78120"/>
              </p14:xfrm>
            </p:contentPart>
          </mc:Choice>
          <mc:Fallback>
            <p:pic>
              <p:nvPicPr>
                <p:cNvPr id="37" name="Freihand 36">
                  <a:extLst>
                    <a:ext uri="{FF2B5EF4-FFF2-40B4-BE49-F238E27FC236}">
                      <a16:creationId xmlns:a16="http://schemas.microsoft.com/office/drawing/2014/main" id="{C6E7715C-6CA0-45C9-92B6-0CBD3679BAFB}"/>
                    </a:ext>
                  </a:extLst>
                </p:cNvPr>
                <p:cNvPicPr/>
                <p:nvPr/>
              </p:nvPicPr>
              <p:blipFill>
                <a:blip r:embed="rId19"/>
                <a:stretch>
                  <a:fillRect/>
                </a:stretch>
              </p:blipFill>
              <p:spPr>
                <a:xfrm>
                  <a:off x="5529800" y="123547"/>
                  <a:ext cx="52560" cy="8676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38" name="Freihand 37">
                  <a:extLst>
                    <a:ext uri="{FF2B5EF4-FFF2-40B4-BE49-F238E27FC236}">
                      <a16:creationId xmlns:a16="http://schemas.microsoft.com/office/drawing/2014/main" id="{1170C319-C0C7-4F8C-AE22-C321F7524E92}"/>
                    </a:ext>
                  </a:extLst>
                </p14:cNvPr>
                <p14:cNvContentPartPr/>
                <p14:nvPr/>
              </p14:nvContentPartPr>
              <p14:xfrm>
                <a:off x="5630960" y="130747"/>
                <a:ext cx="81000" cy="72720"/>
              </p14:xfrm>
            </p:contentPart>
          </mc:Choice>
          <mc:Fallback>
            <p:pic>
              <p:nvPicPr>
                <p:cNvPr id="38" name="Freihand 37">
                  <a:extLst>
                    <a:ext uri="{FF2B5EF4-FFF2-40B4-BE49-F238E27FC236}">
                      <a16:creationId xmlns:a16="http://schemas.microsoft.com/office/drawing/2014/main" id="{1170C319-C0C7-4F8C-AE22-C321F7524E92}"/>
                    </a:ext>
                  </a:extLst>
                </p:cNvPr>
                <p:cNvPicPr/>
                <p:nvPr/>
              </p:nvPicPr>
              <p:blipFill>
                <a:blip r:embed="rId21"/>
                <a:stretch>
                  <a:fillRect/>
                </a:stretch>
              </p:blipFill>
              <p:spPr>
                <a:xfrm>
                  <a:off x="5626640" y="126427"/>
                  <a:ext cx="89640" cy="8136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39" name="Freihand 38">
                  <a:extLst>
                    <a:ext uri="{FF2B5EF4-FFF2-40B4-BE49-F238E27FC236}">
                      <a16:creationId xmlns:a16="http://schemas.microsoft.com/office/drawing/2014/main" id="{31AC1FF4-7EA8-4631-B070-6979B49F77FC}"/>
                    </a:ext>
                  </a:extLst>
                </p14:cNvPr>
                <p14:cNvContentPartPr/>
                <p14:nvPr/>
              </p14:nvContentPartPr>
              <p14:xfrm>
                <a:off x="5785040" y="164227"/>
                <a:ext cx="148680" cy="18000"/>
              </p14:xfrm>
            </p:contentPart>
          </mc:Choice>
          <mc:Fallback>
            <p:pic>
              <p:nvPicPr>
                <p:cNvPr id="39" name="Freihand 38">
                  <a:extLst>
                    <a:ext uri="{FF2B5EF4-FFF2-40B4-BE49-F238E27FC236}">
                      <a16:creationId xmlns:a16="http://schemas.microsoft.com/office/drawing/2014/main" id="{31AC1FF4-7EA8-4631-B070-6979B49F77FC}"/>
                    </a:ext>
                  </a:extLst>
                </p:cNvPr>
                <p:cNvPicPr/>
                <p:nvPr/>
              </p:nvPicPr>
              <p:blipFill>
                <a:blip r:embed="rId23"/>
                <a:stretch>
                  <a:fillRect/>
                </a:stretch>
              </p:blipFill>
              <p:spPr>
                <a:xfrm>
                  <a:off x="5780720" y="159907"/>
                  <a:ext cx="157320" cy="2664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40" name="Freihand 39">
                  <a:extLst>
                    <a:ext uri="{FF2B5EF4-FFF2-40B4-BE49-F238E27FC236}">
                      <a16:creationId xmlns:a16="http://schemas.microsoft.com/office/drawing/2014/main" id="{BDB9A0C9-BA9C-4299-9790-4E1DB4ED7292}"/>
                    </a:ext>
                  </a:extLst>
                </p14:cNvPr>
                <p14:cNvContentPartPr/>
                <p14:nvPr/>
              </p14:nvContentPartPr>
              <p14:xfrm>
                <a:off x="6023720" y="104107"/>
                <a:ext cx="89640" cy="98640"/>
              </p14:xfrm>
            </p:contentPart>
          </mc:Choice>
          <mc:Fallback>
            <p:pic>
              <p:nvPicPr>
                <p:cNvPr id="40" name="Freihand 39">
                  <a:extLst>
                    <a:ext uri="{FF2B5EF4-FFF2-40B4-BE49-F238E27FC236}">
                      <a16:creationId xmlns:a16="http://schemas.microsoft.com/office/drawing/2014/main" id="{BDB9A0C9-BA9C-4299-9790-4E1DB4ED7292}"/>
                    </a:ext>
                  </a:extLst>
                </p:cNvPr>
                <p:cNvPicPr/>
                <p:nvPr/>
              </p:nvPicPr>
              <p:blipFill>
                <a:blip r:embed="rId25"/>
                <a:stretch>
                  <a:fillRect/>
                </a:stretch>
              </p:blipFill>
              <p:spPr>
                <a:xfrm>
                  <a:off x="6019400" y="99787"/>
                  <a:ext cx="98280" cy="10728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41" name="Freihand 40">
                  <a:extLst>
                    <a:ext uri="{FF2B5EF4-FFF2-40B4-BE49-F238E27FC236}">
                      <a16:creationId xmlns:a16="http://schemas.microsoft.com/office/drawing/2014/main" id="{20D5B641-FD6C-417A-9531-06BF497212E7}"/>
                    </a:ext>
                  </a:extLst>
                </p14:cNvPr>
                <p14:cNvContentPartPr/>
                <p14:nvPr/>
              </p14:nvContentPartPr>
              <p14:xfrm>
                <a:off x="6133520" y="117067"/>
                <a:ext cx="65520" cy="73800"/>
              </p14:xfrm>
            </p:contentPart>
          </mc:Choice>
          <mc:Fallback>
            <p:pic>
              <p:nvPicPr>
                <p:cNvPr id="41" name="Freihand 40">
                  <a:extLst>
                    <a:ext uri="{FF2B5EF4-FFF2-40B4-BE49-F238E27FC236}">
                      <a16:creationId xmlns:a16="http://schemas.microsoft.com/office/drawing/2014/main" id="{20D5B641-FD6C-417A-9531-06BF497212E7}"/>
                    </a:ext>
                  </a:extLst>
                </p:cNvPr>
                <p:cNvPicPr/>
                <p:nvPr/>
              </p:nvPicPr>
              <p:blipFill>
                <a:blip r:embed="rId27"/>
                <a:stretch>
                  <a:fillRect/>
                </a:stretch>
              </p:blipFill>
              <p:spPr>
                <a:xfrm>
                  <a:off x="6129200" y="112747"/>
                  <a:ext cx="74160" cy="8244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42" name="Freihand 41">
                  <a:extLst>
                    <a:ext uri="{FF2B5EF4-FFF2-40B4-BE49-F238E27FC236}">
                      <a16:creationId xmlns:a16="http://schemas.microsoft.com/office/drawing/2014/main" id="{2B92AF51-DA02-440E-BAF7-42BA332F2062}"/>
                    </a:ext>
                  </a:extLst>
                </p14:cNvPr>
                <p14:cNvContentPartPr/>
                <p14:nvPr/>
              </p14:nvContentPartPr>
              <p14:xfrm>
                <a:off x="6244400" y="112387"/>
                <a:ext cx="75240" cy="85320"/>
              </p14:xfrm>
            </p:contentPart>
          </mc:Choice>
          <mc:Fallback>
            <p:pic>
              <p:nvPicPr>
                <p:cNvPr id="42" name="Freihand 41">
                  <a:extLst>
                    <a:ext uri="{FF2B5EF4-FFF2-40B4-BE49-F238E27FC236}">
                      <a16:creationId xmlns:a16="http://schemas.microsoft.com/office/drawing/2014/main" id="{2B92AF51-DA02-440E-BAF7-42BA332F2062}"/>
                    </a:ext>
                  </a:extLst>
                </p:cNvPr>
                <p:cNvPicPr/>
                <p:nvPr/>
              </p:nvPicPr>
              <p:blipFill>
                <a:blip r:embed="rId29"/>
                <a:stretch>
                  <a:fillRect/>
                </a:stretch>
              </p:blipFill>
              <p:spPr>
                <a:xfrm>
                  <a:off x="6240080" y="108067"/>
                  <a:ext cx="83880" cy="9396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43" name="Freihand 42">
                  <a:extLst>
                    <a:ext uri="{FF2B5EF4-FFF2-40B4-BE49-F238E27FC236}">
                      <a16:creationId xmlns:a16="http://schemas.microsoft.com/office/drawing/2014/main" id="{FDCAFD80-925A-4B74-ABAF-CE63AFD11FFB}"/>
                    </a:ext>
                  </a:extLst>
                </p14:cNvPr>
                <p14:cNvContentPartPr/>
                <p14:nvPr/>
              </p14:nvContentPartPr>
              <p14:xfrm>
                <a:off x="6277520" y="101227"/>
                <a:ext cx="109080" cy="11880"/>
              </p14:xfrm>
            </p:contentPart>
          </mc:Choice>
          <mc:Fallback>
            <p:pic>
              <p:nvPicPr>
                <p:cNvPr id="43" name="Freihand 42">
                  <a:extLst>
                    <a:ext uri="{FF2B5EF4-FFF2-40B4-BE49-F238E27FC236}">
                      <a16:creationId xmlns:a16="http://schemas.microsoft.com/office/drawing/2014/main" id="{FDCAFD80-925A-4B74-ABAF-CE63AFD11FFB}"/>
                    </a:ext>
                  </a:extLst>
                </p:cNvPr>
                <p:cNvPicPr/>
                <p:nvPr/>
              </p:nvPicPr>
              <p:blipFill>
                <a:blip r:embed="rId31"/>
                <a:stretch>
                  <a:fillRect/>
                </a:stretch>
              </p:blipFill>
              <p:spPr>
                <a:xfrm>
                  <a:off x="6273200" y="96907"/>
                  <a:ext cx="117720" cy="2052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44" name="Freihand 43">
                  <a:extLst>
                    <a:ext uri="{FF2B5EF4-FFF2-40B4-BE49-F238E27FC236}">
                      <a16:creationId xmlns:a16="http://schemas.microsoft.com/office/drawing/2014/main" id="{9012E1B4-5319-4541-BA63-6ECEFA00B8B8}"/>
                    </a:ext>
                  </a:extLst>
                </p14:cNvPr>
                <p14:cNvContentPartPr/>
                <p14:nvPr/>
              </p14:nvContentPartPr>
              <p14:xfrm>
                <a:off x="6376880" y="94027"/>
                <a:ext cx="92880" cy="143640"/>
              </p14:xfrm>
            </p:contentPart>
          </mc:Choice>
          <mc:Fallback>
            <p:pic>
              <p:nvPicPr>
                <p:cNvPr id="44" name="Freihand 43">
                  <a:extLst>
                    <a:ext uri="{FF2B5EF4-FFF2-40B4-BE49-F238E27FC236}">
                      <a16:creationId xmlns:a16="http://schemas.microsoft.com/office/drawing/2014/main" id="{9012E1B4-5319-4541-BA63-6ECEFA00B8B8}"/>
                    </a:ext>
                  </a:extLst>
                </p:cNvPr>
                <p:cNvPicPr/>
                <p:nvPr/>
              </p:nvPicPr>
              <p:blipFill>
                <a:blip r:embed="rId33"/>
                <a:stretch>
                  <a:fillRect/>
                </a:stretch>
              </p:blipFill>
              <p:spPr>
                <a:xfrm>
                  <a:off x="6372560" y="89707"/>
                  <a:ext cx="101520" cy="15228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45" name="Freihand 44">
                  <a:extLst>
                    <a:ext uri="{FF2B5EF4-FFF2-40B4-BE49-F238E27FC236}">
                      <a16:creationId xmlns:a16="http://schemas.microsoft.com/office/drawing/2014/main" id="{8A4878CE-EC5A-4D5D-BC51-1F45470E28E4}"/>
                    </a:ext>
                  </a:extLst>
                </p14:cNvPr>
                <p14:cNvContentPartPr/>
                <p14:nvPr/>
              </p14:nvContentPartPr>
              <p14:xfrm>
                <a:off x="6510080" y="109147"/>
                <a:ext cx="64800" cy="100440"/>
              </p14:xfrm>
            </p:contentPart>
          </mc:Choice>
          <mc:Fallback>
            <p:pic>
              <p:nvPicPr>
                <p:cNvPr id="45" name="Freihand 44">
                  <a:extLst>
                    <a:ext uri="{FF2B5EF4-FFF2-40B4-BE49-F238E27FC236}">
                      <a16:creationId xmlns:a16="http://schemas.microsoft.com/office/drawing/2014/main" id="{8A4878CE-EC5A-4D5D-BC51-1F45470E28E4}"/>
                    </a:ext>
                  </a:extLst>
                </p:cNvPr>
                <p:cNvPicPr/>
                <p:nvPr/>
              </p:nvPicPr>
              <p:blipFill>
                <a:blip r:embed="rId35"/>
                <a:stretch>
                  <a:fillRect/>
                </a:stretch>
              </p:blipFill>
              <p:spPr>
                <a:xfrm>
                  <a:off x="6505760" y="104827"/>
                  <a:ext cx="7344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46" name="Freihand 45">
                  <a:extLst>
                    <a:ext uri="{FF2B5EF4-FFF2-40B4-BE49-F238E27FC236}">
                      <a16:creationId xmlns:a16="http://schemas.microsoft.com/office/drawing/2014/main" id="{89494328-2A96-49DF-9114-A7AFFEEAA34C}"/>
                    </a:ext>
                  </a:extLst>
                </p14:cNvPr>
                <p14:cNvContentPartPr/>
                <p14:nvPr/>
              </p14:nvContentPartPr>
              <p14:xfrm>
                <a:off x="6553280" y="94747"/>
                <a:ext cx="69840" cy="18720"/>
              </p14:xfrm>
            </p:contentPart>
          </mc:Choice>
          <mc:Fallback>
            <p:pic>
              <p:nvPicPr>
                <p:cNvPr id="46" name="Freihand 45">
                  <a:extLst>
                    <a:ext uri="{FF2B5EF4-FFF2-40B4-BE49-F238E27FC236}">
                      <a16:creationId xmlns:a16="http://schemas.microsoft.com/office/drawing/2014/main" id="{89494328-2A96-49DF-9114-A7AFFEEAA34C}"/>
                    </a:ext>
                  </a:extLst>
                </p:cNvPr>
                <p:cNvPicPr/>
                <p:nvPr/>
              </p:nvPicPr>
              <p:blipFill>
                <a:blip r:embed="rId37"/>
                <a:stretch>
                  <a:fillRect/>
                </a:stretch>
              </p:blipFill>
              <p:spPr>
                <a:xfrm>
                  <a:off x="6548960" y="90427"/>
                  <a:ext cx="78480" cy="2736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47" name="Freihand 46">
                  <a:extLst>
                    <a:ext uri="{FF2B5EF4-FFF2-40B4-BE49-F238E27FC236}">
                      <a16:creationId xmlns:a16="http://schemas.microsoft.com/office/drawing/2014/main" id="{D8A71F97-6FB4-4FB1-A19D-6116EA94A490}"/>
                    </a:ext>
                  </a:extLst>
                </p14:cNvPr>
                <p14:cNvContentPartPr/>
                <p14:nvPr/>
              </p14:nvContentPartPr>
              <p14:xfrm>
                <a:off x="6649040" y="153067"/>
                <a:ext cx="49320" cy="81720"/>
              </p14:xfrm>
            </p:contentPart>
          </mc:Choice>
          <mc:Fallback>
            <p:pic>
              <p:nvPicPr>
                <p:cNvPr id="47" name="Freihand 46">
                  <a:extLst>
                    <a:ext uri="{FF2B5EF4-FFF2-40B4-BE49-F238E27FC236}">
                      <a16:creationId xmlns:a16="http://schemas.microsoft.com/office/drawing/2014/main" id="{D8A71F97-6FB4-4FB1-A19D-6116EA94A490}"/>
                    </a:ext>
                  </a:extLst>
                </p:cNvPr>
                <p:cNvPicPr/>
                <p:nvPr/>
              </p:nvPicPr>
              <p:blipFill>
                <a:blip r:embed="rId39"/>
                <a:stretch>
                  <a:fillRect/>
                </a:stretch>
              </p:blipFill>
              <p:spPr>
                <a:xfrm>
                  <a:off x="6644720" y="148747"/>
                  <a:ext cx="57960" cy="9036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48" name="Freihand 47">
                  <a:extLst>
                    <a:ext uri="{FF2B5EF4-FFF2-40B4-BE49-F238E27FC236}">
                      <a16:creationId xmlns:a16="http://schemas.microsoft.com/office/drawing/2014/main" id="{EA69A2E3-D5E2-448B-B839-49C10DABF17A}"/>
                    </a:ext>
                  </a:extLst>
                </p14:cNvPr>
                <p14:cNvContentPartPr/>
                <p14:nvPr/>
              </p14:nvContentPartPr>
              <p14:xfrm>
                <a:off x="6761000" y="154507"/>
                <a:ext cx="49320" cy="72720"/>
              </p14:xfrm>
            </p:contentPart>
          </mc:Choice>
          <mc:Fallback>
            <p:pic>
              <p:nvPicPr>
                <p:cNvPr id="48" name="Freihand 47">
                  <a:extLst>
                    <a:ext uri="{FF2B5EF4-FFF2-40B4-BE49-F238E27FC236}">
                      <a16:creationId xmlns:a16="http://schemas.microsoft.com/office/drawing/2014/main" id="{EA69A2E3-D5E2-448B-B839-49C10DABF17A}"/>
                    </a:ext>
                  </a:extLst>
                </p:cNvPr>
                <p:cNvPicPr/>
                <p:nvPr/>
              </p:nvPicPr>
              <p:blipFill>
                <a:blip r:embed="rId41"/>
                <a:stretch>
                  <a:fillRect/>
                </a:stretch>
              </p:blipFill>
              <p:spPr>
                <a:xfrm>
                  <a:off x="6756680" y="150187"/>
                  <a:ext cx="57960" cy="8136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49" name="Freihand 48">
                  <a:extLst>
                    <a:ext uri="{FF2B5EF4-FFF2-40B4-BE49-F238E27FC236}">
                      <a16:creationId xmlns:a16="http://schemas.microsoft.com/office/drawing/2014/main" id="{D583DEF0-FADA-4B1E-8B4D-E810B9D7B7F5}"/>
                    </a:ext>
                  </a:extLst>
                </p14:cNvPr>
                <p14:cNvContentPartPr/>
                <p14:nvPr/>
              </p14:nvContentPartPr>
              <p14:xfrm>
                <a:off x="6797000" y="118867"/>
                <a:ext cx="66240" cy="3240"/>
              </p14:xfrm>
            </p:contentPart>
          </mc:Choice>
          <mc:Fallback>
            <p:pic>
              <p:nvPicPr>
                <p:cNvPr id="49" name="Freihand 48">
                  <a:extLst>
                    <a:ext uri="{FF2B5EF4-FFF2-40B4-BE49-F238E27FC236}">
                      <a16:creationId xmlns:a16="http://schemas.microsoft.com/office/drawing/2014/main" id="{D583DEF0-FADA-4B1E-8B4D-E810B9D7B7F5}"/>
                    </a:ext>
                  </a:extLst>
                </p:cNvPr>
                <p:cNvPicPr/>
                <p:nvPr/>
              </p:nvPicPr>
              <p:blipFill>
                <a:blip r:embed="rId43"/>
                <a:stretch>
                  <a:fillRect/>
                </a:stretch>
              </p:blipFill>
              <p:spPr>
                <a:xfrm>
                  <a:off x="6792680" y="114547"/>
                  <a:ext cx="74880" cy="1188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50" name="Freihand 49">
                  <a:extLst>
                    <a:ext uri="{FF2B5EF4-FFF2-40B4-BE49-F238E27FC236}">
                      <a16:creationId xmlns:a16="http://schemas.microsoft.com/office/drawing/2014/main" id="{F460778B-4D3C-4910-8DFF-7BB251D01BFB}"/>
                    </a:ext>
                  </a:extLst>
                </p14:cNvPr>
                <p14:cNvContentPartPr/>
                <p14:nvPr/>
              </p14:nvContentPartPr>
              <p14:xfrm>
                <a:off x="5059280" y="290947"/>
                <a:ext cx="1756080" cy="35640"/>
              </p14:xfrm>
            </p:contentPart>
          </mc:Choice>
          <mc:Fallback>
            <p:pic>
              <p:nvPicPr>
                <p:cNvPr id="50" name="Freihand 49">
                  <a:extLst>
                    <a:ext uri="{FF2B5EF4-FFF2-40B4-BE49-F238E27FC236}">
                      <a16:creationId xmlns:a16="http://schemas.microsoft.com/office/drawing/2014/main" id="{F460778B-4D3C-4910-8DFF-7BB251D01BFB}"/>
                    </a:ext>
                  </a:extLst>
                </p:cNvPr>
                <p:cNvPicPr/>
                <p:nvPr/>
              </p:nvPicPr>
              <p:blipFill>
                <a:blip r:embed="rId45"/>
                <a:stretch>
                  <a:fillRect/>
                </a:stretch>
              </p:blipFill>
              <p:spPr>
                <a:xfrm>
                  <a:off x="5054960" y="286627"/>
                  <a:ext cx="1764720" cy="4428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51" name="Freihand 50">
                  <a:extLst>
                    <a:ext uri="{FF2B5EF4-FFF2-40B4-BE49-F238E27FC236}">
                      <a16:creationId xmlns:a16="http://schemas.microsoft.com/office/drawing/2014/main" id="{1B89C69F-D907-49F2-9A50-A94B56DEE470}"/>
                    </a:ext>
                  </a:extLst>
                </p14:cNvPr>
                <p14:cNvContentPartPr/>
                <p14:nvPr/>
              </p14:nvContentPartPr>
              <p14:xfrm>
                <a:off x="5647880" y="346747"/>
                <a:ext cx="120960" cy="116280"/>
              </p14:xfrm>
            </p:contentPart>
          </mc:Choice>
          <mc:Fallback>
            <p:pic>
              <p:nvPicPr>
                <p:cNvPr id="51" name="Freihand 50">
                  <a:extLst>
                    <a:ext uri="{FF2B5EF4-FFF2-40B4-BE49-F238E27FC236}">
                      <a16:creationId xmlns:a16="http://schemas.microsoft.com/office/drawing/2014/main" id="{1B89C69F-D907-49F2-9A50-A94B56DEE470}"/>
                    </a:ext>
                  </a:extLst>
                </p:cNvPr>
                <p:cNvPicPr/>
                <p:nvPr/>
              </p:nvPicPr>
              <p:blipFill>
                <a:blip r:embed="rId47"/>
                <a:stretch>
                  <a:fillRect/>
                </a:stretch>
              </p:blipFill>
              <p:spPr>
                <a:xfrm>
                  <a:off x="5643560" y="342427"/>
                  <a:ext cx="129600" cy="12492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52" name="Freihand 51">
                  <a:extLst>
                    <a:ext uri="{FF2B5EF4-FFF2-40B4-BE49-F238E27FC236}">
                      <a16:creationId xmlns:a16="http://schemas.microsoft.com/office/drawing/2014/main" id="{9EA2A20A-0187-42DD-B943-E2579BA544BB}"/>
                    </a:ext>
                  </a:extLst>
                </p14:cNvPr>
                <p14:cNvContentPartPr/>
                <p14:nvPr/>
              </p14:nvContentPartPr>
              <p14:xfrm>
                <a:off x="5810600" y="379147"/>
                <a:ext cx="72000" cy="78120"/>
              </p14:xfrm>
            </p:contentPart>
          </mc:Choice>
          <mc:Fallback>
            <p:pic>
              <p:nvPicPr>
                <p:cNvPr id="52" name="Freihand 51">
                  <a:extLst>
                    <a:ext uri="{FF2B5EF4-FFF2-40B4-BE49-F238E27FC236}">
                      <a16:creationId xmlns:a16="http://schemas.microsoft.com/office/drawing/2014/main" id="{9EA2A20A-0187-42DD-B943-E2579BA544BB}"/>
                    </a:ext>
                  </a:extLst>
                </p:cNvPr>
                <p:cNvPicPr/>
                <p:nvPr/>
              </p:nvPicPr>
              <p:blipFill>
                <a:blip r:embed="rId49"/>
                <a:stretch>
                  <a:fillRect/>
                </a:stretch>
              </p:blipFill>
              <p:spPr>
                <a:xfrm>
                  <a:off x="5806280" y="374827"/>
                  <a:ext cx="80640" cy="8676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53" name="Freihand 52">
                  <a:extLst>
                    <a:ext uri="{FF2B5EF4-FFF2-40B4-BE49-F238E27FC236}">
                      <a16:creationId xmlns:a16="http://schemas.microsoft.com/office/drawing/2014/main" id="{A16ED764-FB67-436A-9CE5-CDB2F4A7BD01}"/>
                    </a:ext>
                  </a:extLst>
                </p14:cNvPr>
                <p14:cNvContentPartPr/>
                <p14:nvPr/>
              </p14:nvContentPartPr>
              <p14:xfrm>
                <a:off x="5909240" y="407587"/>
                <a:ext cx="87120" cy="65160"/>
              </p14:xfrm>
            </p:contentPart>
          </mc:Choice>
          <mc:Fallback>
            <p:pic>
              <p:nvPicPr>
                <p:cNvPr id="53" name="Freihand 52">
                  <a:extLst>
                    <a:ext uri="{FF2B5EF4-FFF2-40B4-BE49-F238E27FC236}">
                      <a16:creationId xmlns:a16="http://schemas.microsoft.com/office/drawing/2014/main" id="{A16ED764-FB67-436A-9CE5-CDB2F4A7BD01}"/>
                    </a:ext>
                  </a:extLst>
                </p:cNvPr>
                <p:cNvPicPr/>
                <p:nvPr/>
              </p:nvPicPr>
              <p:blipFill>
                <a:blip r:embed="rId51"/>
                <a:stretch>
                  <a:fillRect/>
                </a:stretch>
              </p:blipFill>
              <p:spPr>
                <a:xfrm>
                  <a:off x="5904920" y="403267"/>
                  <a:ext cx="95760" cy="7380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54" name="Freihand 53">
                  <a:extLst>
                    <a:ext uri="{FF2B5EF4-FFF2-40B4-BE49-F238E27FC236}">
                      <a16:creationId xmlns:a16="http://schemas.microsoft.com/office/drawing/2014/main" id="{37B2B262-F434-44E7-8445-9CFBF919488B}"/>
                    </a:ext>
                  </a:extLst>
                </p14:cNvPr>
                <p14:cNvContentPartPr/>
                <p14:nvPr/>
              </p14:nvContentPartPr>
              <p14:xfrm>
                <a:off x="5935880" y="371947"/>
                <a:ext cx="105840" cy="8280"/>
              </p14:xfrm>
            </p:contentPart>
          </mc:Choice>
          <mc:Fallback>
            <p:pic>
              <p:nvPicPr>
                <p:cNvPr id="54" name="Freihand 53">
                  <a:extLst>
                    <a:ext uri="{FF2B5EF4-FFF2-40B4-BE49-F238E27FC236}">
                      <a16:creationId xmlns:a16="http://schemas.microsoft.com/office/drawing/2014/main" id="{37B2B262-F434-44E7-8445-9CFBF919488B}"/>
                    </a:ext>
                  </a:extLst>
                </p:cNvPr>
                <p:cNvPicPr/>
                <p:nvPr/>
              </p:nvPicPr>
              <p:blipFill>
                <a:blip r:embed="rId53"/>
                <a:stretch>
                  <a:fillRect/>
                </a:stretch>
              </p:blipFill>
              <p:spPr>
                <a:xfrm>
                  <a:off x="5931560" y="367627"/>
                  <a:ext cx="114480" cy="1692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55" name="Freihand 54">
                  <a:extLst>
                    <a:ext uri="{FF2B5EF4-FFF2-40B4-BE49-F238E27FC236}">
                      <a16:creationId xmlns:a16="http://schemas.microsoft.com/office/drawing/2014/main" id="{7FAA075C-522B-4F7C-8152-10DBC1AB7C47}"/>
                    </a:ext>
                  </a:extLst>
                </p14:cNvPr>
                <p14:cNvContentPartPr/>
                <p14:nvPr/>
              </p14:nvContentPartPr>
              <p14:xfrm>
                <a:off x="6032000" y="369787"/>
                <a:ext cx="51120" cy="99360"/>
              </p14:xfrm>
            </p:contentPart>
          </mc:Choice>
          <mc:Fallback>
            <p:pic>
              <p:nvPicPr>
                <p:cNvPr id="55" name="Freihand 54">
                  <a:extLst>
                    <a:ext uri="{FF2B5EF4-FFF2-40B4-BE49-F238E27FC236}">
                      <a16:creationId xmlns:a16="http://schemas.microsoft.com/office/drawing/2014/main" id="{7FAA075C-522B-4F7C-8152-10DBC1AB7C47}"/>
                    </a:ext>
                  </a:extLst>
                </p:cNvPr>
                <p:cNvPicPr/>
                <p:nvPr/>
              </p:nvPicPr>
              <p:blipFill>
                <a:blip r:embed="rId55"/>
                <a:stretch>
                  <a:fillRect/>
                </a:stretch>
              </p:blipFill>
              <p:spPr>
                <a:xfrm>
                  <a:off x="6027680" y="365467"/>
                  <a:ext cx="59760" cy="10800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56" name="Freihand 55">
                  <a:extLst>
                    <a:ext uri="{FF2B5EF4-FFF2-40B4-BE49-F238E27FC236}">
                      <a16:creationId xmlns:a16="http://schemas.microsoft.com/office/drawing/2014/main" id="{53106EC2-D1CC-4F22-A705-F8CC0280543B}"/>
                    </a:ext>
                  </a:extLst>
                </p14:cNvPr>
                <p14:cNvContentPartPr/>
                <p14:nvPr/>
              </p14:nvContentPartPr>
              <p14:xfrm>
                <a:off x="6187880" y="428827"/>
                <a:ext cx="23400" cy="65880"/>
              </p14:xfrm>
            </p:contentPart>
          </mc:Choice>
          <mc:Fallback>
            <p:pic>
              <p:nvPicPr>
                <p:cNvPr id="56" name="Freihand 55">
                  <a:extLst>
                    <a:ext uri="{FF2B5EF4-FFF2-40B4-BE49-F238E27FC236}">
                      <a16:creationId xmlns:a16="http://schemas.microsoft.com/office/drawing/2014/main" id="{53106EC2-D1CC-4F22-A705-F8CC0280543B}"/>
                    </a:ext>
                  </a:extLst>
                </p:cNvPr>
                <p:cNvPicPr/>
                <p:nvPr/>
              </p:nvPicPr>
              <p:blipFill>
                <a:blip r:embed="rId57"/>
                <a:stretch>
                  <a:fillRect/>
                </a:stretch>
              </p:blipFill>
              <p:spPr>
                <a:xfrm>
                  <a:off x="6183560" y="424507"/>
                  <a:ext cx="32040" cy="7452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57" name="Freihand 56">
                  <a:extLst>
                    <a:ext uri="{FF2B5EF4-FFF2-40B4-BE49-F238E27FC236}">
                      <a16:creationId xmlns:a16="http://schemas.microsoft.com/office/drawing/2014/main" id="{032B681E-F972-4D67-819E-348E16A77420}"/>
                    </a:ext>
                  </a:extLst>
                </p14:cNvPr>
                <p14:cNvContentPartPr/>
                <p14:nvPr/>
              </p14:nvContentPartPr>
              <p14:xfrm>
                <a:off x="6214880" y="379867"/>
                <a:ext cx="76680" cy="104760"/>
              </p14:xfrm>
            </p:contentPart>
          </mc:Choice>
          <mc:Fallback>
            <p:pic>
              <p:nvPicPr>
                <p:cNvPr id="57" name="Freihand 56">
                  <a:extLst>
                    <a:ext uri="{FF2B5EF4-FFF2-40B4-BE49-F238E27FC236}">
                      <a16:creationId xmlns:a16="http://schemas.microsoft.com/office/drawing/2014/main" id="{032B681E-F972-4D67-819E-348E16A77420}"/>
                    </a:ext>
                  </a:extLst>
                </p:cNvPr>
                <p:cNvPicPr/>
                <p:nvPr/>
              </p:nvPicPr>
              <p:blipFill>
                <a:blip r:embed="rId59"/>
                <a:stretch>
                  <a:fillRect/>
                </a:stretch>
              </p:blipFill>
              <p:spPr>
                <a:xfrm>
                  <a:off x="6210560" y="375547"/>
                  <a:ext cx="85320" cy="1134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58" name="Freihand 57">
                  <a:extLst>
                    <a:ext uri="{FF2B5EF4-FFF2-40B4-BE49-F238E27FC236}">
                      <a16:creationId xmlns:a16="http://schemas.microsoft.com/office/drawing/2014/main" id="{EA64738F-A53A-45EC-A42F-6234772AB8F4}"/>
                    </a:ext>
                  </a:extLst>
                </p14:cNvPr>
                <p14:cNvContentPartPr/>
                <p14:nvPr/>
              </p14:nvContentPartPr>
              <p14:xfrm>
                <a:off x="6235760" y="371227"/>
                <a:ext cx="109440" cy="7920"/>
              </p14:xfrm>
            </p:contentPart>
          </mc:Choice>
          <mc:Fallback>
            <p:pic>
              <p:nvPicPr>
                <p:cNvPr id="58" name="Freihand 57">
                  <a:extLst>
                    <a:ext uri="{FF2B5EF4-FFF2-40B4-BE49-F238E27FC236}">
                      <a16:creationId xmlns:a16="http://schemas.microsoft.com/office/drawing/2014/main" id="{EA64738F-A53A-45EC-A42F-6234772AB8F4}"/>
                    </a:ext>
                  </a:extLst>
                </p:cNvPr>
                <p:cNvPicPr/>
                <p:nvPr/>
              </p:nvPicPr>
              <p:blipFill>
                <a:blip r:embed="rId61"/>
                <a:stretch>
                  <a:fillRect/>
                </a:stretch>
              </p:blipFill>
              <p:spPr>
                <a:xfrm>
                  <a:off x="6231440" y="366907"/>
                  <a:ext cx="118080" cy="1656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59" name="Freihand 58">
                  <a:extLst>
                    <a:ext uri="{FF2B5EF4-FFF2-40B4-BE49-F238E27FC236}">
                      <a16:creationId xmlns:a16="http://schemas.microsoft.com/office/drawing/2014/main" id="{B0FE44DF-D965-4625-AD8C-E6A2AD6F1B1F}"/>
                    </a:ext>
                  </a:extLst>
                </p14:cNvPr>
                <p14:cNvContentPartPr/>
                <p14:nvPr/>
              </p14:nvContentPartPr>
              <p14:xfrm>
                <a:off x="6309920" y="384907"/>
                <a:ext cx="59400" cy="83880"/>
              </p14:xfrm>
            </p:contentPart>
          </mc:Choice>
          <mc:Fallback>
            <p:pic>
              <p:nvPicPr>
                <p:cNvPr id="59" name="Freihand 58">
                  <a:extLst>
                    <a:ext uri="{FF2B5EF4-FFF2-40B4-BE49-F238E27FC236}">
                      <a16:creationId xmlns:a16="http://schemas.microsoft.com/office/drawing/2014/main" id="{B0FE44DF-D965-4625-AD8C-E6A2AD6F1B1F}"/>
                    </a:ext>
                  </a:extLst>
                </p:cNvPr>
                <p:cNvPicPr/>
                <p:nvPr/>
              </p:nvPicPr>
              <p:blipFill>
                <a:blip r:embed="rId63"/>
                <a:stretch>
                  <a:fillRect/>
                </a:stretch>
              </p:blipFill>
              <p:spPr>
                <a:xfrm>
                  <a:off x="6305600" y="380587"/>
                  <a:ext cx="68040" cy="9252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60" name="Freihand 59">
                  <a:extLst>
                    <a:ext uri="{FF2B5EF4-FFF2-40B4-BE49-F238E27FC236}">
                      <a16:creationId xmlns:a16="http://schemas.microsoft.com/office/drawing/2014/main" id="{16936AE9-8935-41B3-854A-DD83FA4B2C56}"/>
                    </a:ext>
                  </a:extLst>
                </p14:cNvPr>
                <p14:cNvContentPartPr/>
                <p14:nvPr/>
              </p14:nvContentPartPr>
              <p14:xfrm>
                <a:off x="6403880" y="370867"/>
                <a:ext cx="104760" cy="110520"/>
              </p14:xfrm>
            </p:contentPart>
          </mc:Choice>
          <mc:Fallback>
            <p:pic>
              <p:nvPicPr>
                <p:cNvPr id="60" name="Freihand 59">
                  <a:extLst>
                    <a:ext uri="{FF2B5EF4-FFF2-40B4-BE49-F238E27FC236}">
                      <a16:creationId xmlns:a16="http://schemas.microsoft.com/office/drawing/2014/main" id="{16936AE9-8935-41B3-854A-DD83FA4B2C56}"/>
                    </a:ext>
                  </a:extLst>
                </p:cNvPr>
                <p:cNvPicPr/>
                <p:nvPr/>
              </p:nvPicPr>
              <p:blipFill>
                <a:blip r:embed="rId65"/>
                <a:stretch>
                  <a:fillRect/>
                </a:stretch>
              </p:blipFill>
              <p:spPr>
                <a:xfrm>
                  <a:off x="6399560" y="366547"/>
                  <a:ext cx="113400" cy="11916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66">
            <p14:nvContentPartPr>
              <p14:cNvPr id="62" name="Freihand 61">
                <a:extLst>
                  <a:ext uri="{FF2B5EF4-FFF2-40B4-BE49-F238E27FC236}">
                    <a16:creationId xmlns:a16="http://schemas.microsoft.com/office/drawing/2014/main" id="{8DEBFA84-016E-4D2F-871B-161943A0FCCC}"/>
                  </a:ext>
                </a:extLst>
              </p14:cNvPr>
              <p14:cNvContentPartPr/>
              <p14:nvPr/>
            </p14:nvContentPartPr>
            <p14:xfrm>
              <a:off x="7120280" y="257107"/>
              <a:ext cx="279720" cy="83160"/>
            </p14:xfrm>
          </p:contentPart>
        </mc:Choice>
        <mc:Fallback>
          <p:pic>
            <p:nvPicPr>
              <p:cNvPr id="62" name="Freihand 61">
                <a:extLst>
                  <a:ext uri="{FF2B5EF4-FFF2-40B4-BE49-F238E27FC236}">
                    <a16:creationId xmlns:a16="http://schemas.microsoft.com/office/drawing/2014/main" id="{8DEBFA84-016E-4D2F-871B-161943A0FCCC}"/>
                  </a:ext>
                </a:extLst>
              </p:cNvPr>
              <p:cNvPicPr/>
              <p:nvPr/>
            </p:nvPicPr>
            <p:blipFill>
              <a:blip r:embed="rId67"/>
              <a:stretch>
                <a:fillRect/>
              </a:stretch>
            </p:blipFill>
            <p:spPr>
              <a:xfrm>
                <a:off x="7115960" y="252787"/>
                <a:ext cx="288360" cy="91800"/>
              </a:xfrm>
              <a:prstGeom prst="rect">
                <a:avLst/>
              </a:prstGeom>
            </p:spPr>
          </p:pic>
        </mc:Fallback>
      </mc:AlternateContent>
      <p:grpSp>
        <p:nvGrpSpPr>
          <p:cNvPr id="174120" name="Gruppieren 174119">
            <a:extLst>
              <a:ext uri="{FF2B5EF4-FFF2-40B4-BE49-F238E27FC236}">
                <a16:creationId xmlns:a16="http://schemas.microsoft.com/office/drawing/2014/main" id="{3CCEA2A6-D200-4FFD-B1DF-0468B878BA2A}"/>
              </a:ext>
            </a:extLst>
          </p:cNvPr>
          <p:cNvGrpSpPr/>
          <p:nvPr/>
        </p:nvGrpSpPr>
        <p:grpSpPr>
          <a:xfrm>
            <a:off x="7813280" y="52627"/>
            <a:ext cx="2233080" cy="557640"/>
            <a:chOff x="7813280" y="52627"/>
            <a:chExt cx="2233080" cy="557640"/>
          </a:xfrm>
        </p:grpSpPr>
        <mc:AlternateContent xmlns:mc="http://schemas.openxmlformats.org/markup-compatibility/2006">
          <mc:Choice xmlns:p14="http://schemas.microsoft.com/office/powerpoint/2010/main" Requires="p14">
            <p:contentPart p14:bwMode="auto" r:id="rId68">
              <p14:nvContentPartPr>
                <p14:cNvPr id="63" name="Freihand 62">
                  <a:extLst>
                    <a:ext uri="{FF2B5EF4-FFF2-40B4-BE49-F238E27FC236}">
                      <a16:creationId xmlns:a16="http://schemas.microsoft.com/office/drawing/2014/main" id="{996F6724-64F8-414F-BE10-F5A92BBA36C1}"/>
                    </a:ext>
                  </a:extLst>
                </p14:cNvPr>
                <p14:cNvContentPartPr/>
                <p14:nvPr/>
              </p14:nvContentPartPr>
              <p14:xfrm>
                <a:off x="7813280" y="124987"/>
                <a:ext cx="120960" cy="135000"/>
              </p14:xfrm>
            </p:contentPart>
          </mc:Choice>
          <mc:Fallback>
            <p:pic>
              <p:nvPicPr>
                <p:cNvPr id="63" name="Freihand 62">
                  <a:extLst>
                    <a:ext uri="{FF2B5EF4-FFF2-40B4-BE49-F238E27FC236}">
                      <a16:creationId xmlns:a16="http://schemas.microsoft.com/office/drawing/2014/main" id="{996F6724-64F8-414F-BE10-F5A92BBA36C1}"/>
                    </a:ext>
                  </a:extLst>
                </p:cNvPr>
                <p:cNvPicPr/>
                <p:nvPr/>
              </p:nvPicPr>
              <p:blipFill>
                <a:blip r:embed="rId69"/>
                <a:stretch>
                  <a:fillRect/>
                </a:stretch>
              </p:blipFill>
              <p:spPr>
                <a:xfrm>
                  <a:off x="7808960" y="120667"/>
                  <a:ext cx="129600" cy="14364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174080" name="Freihand 174079">
                  <a:extLst>
                    <a:ext uri="{FF2B5EF4-FFF2-40B4-BE49-F238E27FC236}">
                      <a16:creationId xmlns:a16="http://schemas.microsoft.com/office/drawing/2014/main" id="{D84C606F-4E6F-4939-95E0-F4A8DE76FCE8}"/>
                    </a:ext>
                  </a:extLst>
                </p14:cNvPr>
                <p14:cNvContentPartPr/>
                <p14:nvPr/>
              </p14:nvContentPartPr>
              <p14:xfrm>
                <a:off x="8004080" y="170707"/>
                <a:ext cx="14400" cy="75240"/>
              </p14:xfrm>
            </p:contentPart>
          </mc:Choice>
          <mc:Fallback>
            <p:pic>
              <p:nvPicPr>
                <p:cNvPr id="174080" name="Freihand 174079">
                  <a:extLst>
                    <a:ext uri="{FF2B5EF4-FFF2-40B4-BE49-F238E27FC236}">
                      <a16:creationId xmlns:a16="http://schemas.microsoft.com/office/drawing/2014/main" id="{D84C606F-4E6F-4939-95E0-F4A8DE76FCE8}"/>
                    </a:ext>
                  </a:extLst>
                </p:cNvPr>
                <p:cNvPicPr/>
                <p:nvPr/>
              </p:nvPicPr>
              <p:blipFill>
                <a:blip r:embed="rId71"/>
                <a:stretch>
                  <a:fillRect/>
                </a:stretch>
              </p:blipFill>
              <p:spPr>
                <a:xfrm>
                  <a:off x="7999760" y="166387"/>
                  <a:ext cx="23040" cy="8388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174081" name="Freihand 174080">
                  <a:extLst>
                    <a:ext uri="{FF2B5EF4-FFF2-40B4-BE49-F238E27FC236}">
                      <a16:creationId xmlns:a16="http://schemas.microsoft.com/office/drawing/2014/main" id="{CBE27534-248B-4AFE-8FFE-58FB25B180A3}"/>
                    </a:ext>
                  </a:extLst>
                </p14:cNvPr>
                <p14:cNvContentPartPr/>
                <p14:nvPr/>
              </p14:nvContentPartPr>
              <p14:xfrm>
                <a:off x="7941800" y="153427"/>
                <a:ext cx="121320" cy="114840"/>
              </p14:xfrm>
            </p:contentPart>
          </mc:Choice>
          <mc:Fallback>
            <p:pic>
              <p:nvPicPr>
                <p:cNvPr id="174081" name="Freihand 174080">
                  <a:extLst>
                    <a:ext uri="{FF2B5EF4-FFF2-40B4-BE49-F238E27FC236}">
                      <a16:creationId xmlns:a16="http://schemas.microsoft.com/office/drawing/2014/main" id="{CBE27534-248B-4AFE-8FFE-58FB25B180A3}"/>
                    </a:ext>
                  </a:extLst>
                </p:cNvPr>
                <p:cNvPicPr/>
                <p:nvPr/>
              </p:nvPicPr>
              <p:blipFill>
                <a:blip r:embed="rId73"/>
                <a:stretch>
                  <a:fillRect/>
                </a:stretch>
              </p:blipFill>
              <p:spPr>
                <a:xfrm>
                  <a:off x="7937480" y="149107"/>
                  <a:ext cx="129960" cy="12348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174082" name="Freihand 174081">
                  <a:extLst>
                    <a:ext uri="{FF2B5EF4-FFF2-40B4-BE49-F238E27FC236}">
                      <a16:creationId xmlns:a16="http://schemas.microsoft.com/office/drawing/2014/main" id="{CB324948-F854-4E75-929B-915427ACCFEB}"/>
                    </a:ext>
                  </a:extLst>
                </p14:cNvPr>
                <p14:cNvContentPartPr/>
                <p14:nvPr/>
              </p14:nvContentPartPr>
              <p14:xfrm>
                <a:off x="8133320" y="165307"/>
                <a:ext cx="15120" cy="78120"/>
              </p14:xfrm>
            </p:contentPart>
          </mc:Choice>
          <mc:Fallback>
            <p:pic>
              <p:nvPicPr>
                <p:cNvPr id="174082" name="Freihand 174081">
                  <a:extLst>
                    <a:ext uri="{FF2B5EF4-FFF2-40B4-BE49-F238E27FC236}">
                      <a16:creationId xmlns:a16="http://schemas.microsoft.com/office/drawing/2014/main" id="{CB324948-F854-4E75-929B-915427ACCFEB}"/>
                    </a:ext>
                  </a:extLst>
                </p:cNvPr>
                <p:cNvPicPr/>
                <p:nvPr/>
              </p:nvPicPr>
              <p:blipFill>
                <a:blip r:embed="rId75"/>
                <a:stretch>
                  <a:fillRect/>
                </a:stretch>
              </p:blipFill>
              <p:spPr>
                <a:xfrm>
                  <a:off x="8129000" y="160987"/>
                  <a:ext cx="23760" cy="8676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174085" name="Freihand 174084">
                  <a:extLst>
                    <a:ext uri="{FF2B5EF4-FFF2-40B4-BE49-F238E27FC236}">
                      <a16:creationId xmlns:a16="http://schemas.microsoft.com/office/drawing/2014/main" id="{807028D1-3162-4E76-B496-A1CB02AC5A63}"/>
                    </a:ext>
                  </a:extLst>
                </p14:cNvPr>
                <p14:cNvContentPartPr/>
                <p14:nvPr/>
              </p14:nvContentPartPr>
              <p14:xfrm>
                <a:off x="8098040" y="146587"/>
                <a:ext cx="106200" cy="52200"/>
              </p14:xfrm>
            </p:contentPart>
          </mc:Choice>
          <mc:Fallback>
            <p:pic>
              <p:nvPicPr>
                <p:cNvPr id="174085" name="Freihand 174084">
                  <a:extLst>
                    <a:ext uri="{FF2B5EF4-FFF2-40B4-BE49-F238E27FC236}">
                      <a16:creationId xmlns:a16="http://schemas.microsoft.com/office/drawing/2014/main" id="{807028D1-3162-4E76-B496-A1CB02AC5A63}"/>
                    </a:ext>
                  </a:extLst>
                </p:cNvPr>
                <p:cNvPicPr/>
                <p:nvPr/>
              </p:nvPicPr>
              <p:blipFill>
                <a:blip r:embed="rId77"/>
                <a:stretch>
                  <a:fillRect/>
                </a:stretch>
              </p:blipFill>
              <p:spPr>
                <a:xfrm>
                  <a:off x="8093720" y="142267"/>
                  <a:ext cx="114840" cy="6084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174086" name="Freihand 174085">
                  <a:extLst>
                    <a:ext uri="{FF2B5EF4-FFF2-40B4-BE49-F238E27FC236}">
                      <a16:creationId xmlns:a16="http://schemas.microsoft.com/office/drawing/2014/main" id="{B28C0159-3438-4FAE-82E1-AA80E386382A}"/>
                    </a:ext>
                  </a:extLst>
                </p14:cNvPr>
                <p14:cNvContentPartPr/>
                <p14:nvPr/>
              </p14:nvContentPartPr>
              <p14:xfrm>
                <a:off x="8222240" y="134347"/>
                <a:ext cx="80640" cy="125640"/>
              </p14:xfrm>
            </p:contentPart>
          </mc:Choice>
          <mc:Fallback>
            <p:pic>
              <p:nvPicPr>
                <p:cNvPr id="174086" name="Freihand 174085">
                  <a:extLst>
                    <a:ext uri="{FF2B5EF4-FFF2-40B4-BE49-F238E27FC236}">
                      <a16:creationId xmlns:a16="http://schemas.microsoft.com/office/drawing/2014/main" id="{B28C0159-3438-4FAE-82E1-AA80E386382A}"/>
                    </a:ext>
                  </a:extLst>
                </p:cNvPr>
                <p:cNvPicPr/>
                <p:nvPr/>
              </p:nvPicPr>
              <p:blipFill>
                <a:blip r:embed="rId79"/>
                <a:stretch>
                  <a:fillRect/>
                </a:stretch>
              </p:blipFill>
              <p:spPr>
                <a:xfrm>
                  <a:off x="8217920" y="130027"/>
                  <a:ext cx="89280" cy="13428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174087" name="Freihand 174086">
                  <a:extLst>
                    <a:ext uri="{FF2B5EF4-FFF2-40B4-BE49-F238E27FC236}">
                      <a16:creationId xmlns:a16="http://schemas.microsoft.com/office/drawing/2014/main" id="{8283B978-2F68-4929-907E-EE425518D690}"/>
                    </a:ext>
                  </a:extLst>
                </p14:cNvPr>
                <p14:cNvContentPartPr/>
                <p14:nvPr/>
              </p14:nvContentPartPr>
              <p14:xfrm>
                <a:off x="8360480" y="160267"/>
                <a:ext cx="97200" cy="80640"/>
              </p14:xfrm>
            </p:contentPart>
          </mc:Choice>
          <mc:Fallback>
            <p:pic>
              <p:nvPicPr>
                <p:cNvPr id="174087" name="Freihand 174086">
                  <a:extLst>
                    <a:ext uri="{FF2B5EF4-FFF2-40B4-BE49-F238E27FC236}">
                      <a16:creationId xmlns:a16="http://schemas.microsoft.com/office/drawing/2014/main" id="{8283B978-2F68-4929-907E-EE425518D690}"/>
                    </a:ext>
                  </a:extLst>
                </p:cNvPr>
                <p:cNvPicPr/>
                <p:nvPr/>
              </p:nvPicPr>
              <p:blipFill>
                <a:blip r:embed="rId81"/>
                <a:stretch>
                  <a:fillRect/>
                </a:stretch>
              </p:blipFill>
              <p:spPr>
                <a:xfrm>
                  <a:off x="8356160" y="155947"/>
                  <a:ext cx="105840" cy="8928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174088" name="Freihand 174087">
                  <a:extLst>
                    <a:ext uri="{FF2B5EF4-FFF2-40B4-BE49-F238E27FC236}">
                      <a16:creationId xmlns:a16="http://schemas.microsoft.com/office/drawing/2014/main" id="{1A5E2621-ABDB-47D5-ABAC-8CA0DF47161F}"/>
                    </a:ext>
                  </a:extLst>
                </p14:cNvPr>
                <p14:cNvContentPartPr/>
                <p14:nvPr/>
              </p14:nvContentPartPr>
              <p14:xfrm>
                <a:off x="8464160" y="170347"/>
                <a:ext cx="92880" cy="63720"/>
              </p14:xfrm>
            </p:contentPart>
          </mc:Choice>
          <mc:Fallback>
            <p:pic>
              <p:nvPicPr>
                <p:cNvPr id="174088" name="Freihand 174087">
                  <a:extLst>
                    <a:ext uri="{FF2B5EF4-FFF2-40B4-BE49-F238E27FC236}">
                      <a16:creationId xmlns:a16="http://schemas.microsoft.com/office/drawing/2014/main" id="{1A5E2621-ABDB-47D5-ABAC-8CA0DF47161F}"/>
                    </a:ext>
                  </a:extLst>
                </p:cNvPr>
                <p:cNvPicPr/>
                <p:nvPr/>
              </p:nvPicPr>
              <p:blipFill>
                <a:blip r:embed="rId83"/>
                <a:stretch>
                  <a:fillRect/>
                </a:stretch>
              </p:blipFill>
              <p:spPr>
                <a:xfrm>
                  <a:off x="8459840" y="166027"/>
                  <a:ext cx="101520" cy="7236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174089" name="Freihand 174088">
                  <a:extLst>
                    <a:ext uri="{FF2B5EF4-FFF2-40B4-BE49-F238E27FC236}">
                      <a16:creationId xmlns:a16="http://schemas.microsoft.com/office/drawing/2014/main" id="{56CBD655-8A2B-45A3-9925-CF7FCFE44808}"/>
                    </a:ext>
                  </a:extLst>
                </p14:cNvPr>
                <p14:cNvContentPartPr/>
                <p14:nvPr/>
              </p14:nvContentPartPr>
              <p14:xfrm>
                <a:off x="8558120" y="168907"/>
                <a:ext cx="93960" cy="44280"/>
              </p14:xfrm>
            </p:contentPart>
          </mc:Choice>
          <mc:Fallback>
            <p:pic>
              <p:nvPicPr>
                <p:cNvPr id="174089" name="Freihand 174088">
                  <a:extLst>
                    <a:ext uri="{FF2B5EF4-FFF2-40B4-BE49-F238E27FC236}">
                      <a16:creationId xmlns:a16="http://schemas.microsoft.com/office/drawing/2014/main" id="{56CBD655-8A2B-45A3-9925-CF7FCFE44808}"/>
                    </a:ext>
                  </a:extLst>
                </p:cNvPr>
                <p:cNvPicPr/>
                <p:nvPr/>
              </p:nvPicPr>
              <p:blipFill>
                <a:blip r:embed="rId85"/>
                <a:stretch>
                  <a:fillRect/>
                </a:stretch>
              </p:blipFill>
              <p:spPr>
                <a:xfrm>
                  <a:off x="8553800" y="164587"/>
                  <a:ext cx="102600" cy="5292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174090" name="Freihand 174089">
                  <a:extLst>
                    <a:ext uri="{FF2B5EF4-FFF2-40B4-BE49-F238E27FC236}">
                      <a16:creationId xmlns:a16="http://schemas.microsoft.com/office/drawing/2014/main" id="{2021BF98-3E24-4201-B1D9-EE858A4E2037}"/>
                    </a:ext>
                  </a:extLst>
                </p14:cNvPr>
                <p14:cNvContentPartPr/>
                <p14:nvPr/>
              </p14:nvContentPartPr>
              <p14:xfrm>
                <a:off x="8661800" y="160267"/>
                <a:ext cx="85320" cy="92520"/>
              </p14:xfrm>
            </p:contentPart>
          </mc:Choice>
          <mc:Fallback>
            <p:pic>
              <p:nvPicPr>
                <p:cNvPr id="174090" name="Freihand 174089">
                  <a:extLst>
                    <a:ext uri="{FF2B5EF4-FFF2-40B4-BE49-F238E27FC236}">
                      <a16:creationId xmlns:a16="http://schemas.microsoft.com/office/drawing/2014/main" id="{2021BF98-3E24-4201-B1D9-EE858A4E2037}"/>
                    </a:ext>
                  </a:extLst>
                </p:cNvPr>
                <p:cNvPicPr/>
                <p:nvPr/>
              </p:nvPicPr>
              <p:blipFill>
                <a:blip r:embed="rId87"/>
                <a:stretch>
                  <a:fillRect/>
                </a:stretch>
              </p:blipFill>
              <p:spPr>
                <a:xfrm>
                  <a:off x="8657480" y="155947"/>
                  <a:ext cx="93960" cy="10116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174091" name="Freihand 174090">
                  <a:extLst>
                    <a:ext uri="{FF2B5EF4-FFF2-40B4-BE49-F238E27FC236}">
                      <a16:creationId xmlns:a16="http://schemas.microsoft.com/office/drawing/2014/main" id="{352898CB-2C26-4652-B1E0-3D05303F15D0}"/>
                    </a:ext>
                  </a:extLst>
                </p14:cNvPr>
                <p14:cNvContentPartPr/>
                <p14:nvPr/>
              </p14:nvContentPartPr>
              <p14:xfrm>
                <a:off x="8787800" y="109147"/>
                <a:ext cx="41400" cy="172440"/>
              </p14:xfrm>
            </p:contentPart>
          </mc:Choice>
          <mc:Fallback>
            <p:pic>
              <p:nvPicPr>
                <p:cNvPr id="174091" name="Freihand 174090">
                  <a:extLst>
                    <a:ext uri="{FF2B5EF4-FFF2-40B4-BE49-F238E27FC236}">
                      <a16:creationId xmlns:a16="http://schemas.microsoft.com/office/drawing/2014/main" id="{352898CB-2C26-4652-B1E0-3D05303F15D0}"/>
                    </a:ext>
                  </a:extLst>
                </p:cNvPr>
                <p:cNvPicPr/>
                <p:nvPr/>
              </p:nvPicPr>
              <p:blipFill>
                <a:blip r:embed="rId89"/>
                <a:stretch>
                  <a:fillRect/>
                </a:stretch>
              </p:blipFill>
              <p:spPr>
                <a:xfrm>
                  <a:off x="8783480" y="104827"/>
                  <a:ext cx="50040" cy="18108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174092" name="Freihand 174091">
                  <a:extLst>
                    <a:ext uri="{FF2B5EF4-FFF2-40B4-BE49-F238E27FC236}">
                      <a16:creationId xmlns:a16="http://schemas.microsoft.com/office/drawing/2014/main" id="{C1C5A5F1-1033-4AD2-8775-C9A8F90F25CF}"/>
                    </a:ext>
                  </a:extLst>
                </p14:cNvPr>
                <p14:cNvContentPartPr/>
                <p14:nvPr/>
              </p14:nvContentPartPr>
              <p14:xfrm>
                <a:off x="8915240" y="212827"/>
                <a:ext cx="119160" cy="8280"/>
              </p14:xfrm>
            </p:contentPart>
          </mc:Choice>
          <mc:Fallback>
            <p:pic>
              <p:nvPicPr>
                <p:cNvPr id="174092" name="Freihand 174091">
                  <a:extLst>
                    <a:ext uri="{FF2B5EF4-FFF2-40B4-BE49-F238E27FC236}">
                      <a16:creationId xmlns:a16="http://schemas.microsoft.com/office/drawing/2014/main" id="{C1C5A5F1-1033-4AD2-8775-C9A8F90F25CF}"/>
                    </a:ext>
                  </a:extLst>
                </p:cNvPr>
                <p:cNvPicPr/>
                <p:nvPr/>
              </p:nvPicPr>
              <p:blipFill>
                <a:blip r:embed="rId91"/>
                <a:stretch>
                  <a:fillRect/>
                </a:stretch>
              </p:blipFill>
              <p:spPr>
                <a:xfrm>
                  <a:off x="8910920" y="208507"/>
                  <a:ext cx="127800" cy="1692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174093" name="Freihand 174092">
                  <a:extLst>
                    <a:ext uri="{FF2B5EF4-FFF2-40B4-BE49-F238E27FC236}">
                      <a16:creationId xmlns:a16="http://schemas.microsoft.com/office/drawing/2014/main" id="{5C68A0C9-E868-4B9B-AE79-B31CAA648C90}"/>
                    </a:ext>
                  </a:extLst>
                </p14:cNvPr>
                <p14:cNvContentPartPr/>
                <p14:nvPr/>
              </p14:nvContentPartPr>
              <p14:xfrm>
                <a:off x="9173000" y="114187"/>
                <a:ext cx="87840" cy="124200"/>
              </p14:xfrm>
            </p:contentPart>
          </mc:Choice>
          <mc:Fallback>
            <p:pic>
              <p:nvPicPr>
                <p:cNvPr id="174093" name="Freihand 174092">
                  <a:extLst>
                    <a:ext uri="{FF2B5EF4-FFF2-40B4-BE49-F238E27FC236}">
                      <a16:creationId xmlns:a16="http://schemas.microsoft.com/office/drawing/2014/main" id="{5C68A0C9-E868-4B9B-AE79-B31CAA648C90}"/>
                    </a:ext>
                  </a:extLst>
                </p:cNvPr>
                <p:cNvPicPr/>
                <p:nvPr/>
              </p:nvPicPr>
              <p:blipFill>
                <a:blip r:embed="rId93"/>
                <a:stretch>
                  <a:fillRect/>
                </a:stretch>
              </p:blipFill>
              <p:spPr>
                <a:xfrm>
                  <a:off x="9168680" y="109867"/>
                  <a:ext cx="96480" cy="13284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174095" name="Freihand 174094">
                  <a:extLst>
                    <a:ext uri="{FF2B5EF4-FFF2-40B4-BE49-F238E27FC236}">
                      <a16:creationId xmlns:a16="http://schemas.microsoft.com/office/drawing/2014/main" id="{CC8FD300-D656-4C4D-A35D-C18875410B74}"/>
                    </a:ext>
                  </a:extLst>
                </p14:cNvPr>
                <p14:cNvContentPartPr/>
                <p14:nvPr/>
              </p14:nvContentPartPr>
              <p14:xfrm>
                <a:off x="9305480" y="151267"/>
                <a:ext cx="3960" cy="70560"/>
              </p14:xfrm>
            </p:contentPart>
          </mc:Choice>
          <mc:Fallback>
            <p:pic>
              <p:nvPicPr>
                <p:cNvPr id="174095" name="Freihand 174094">
                  <a:extLst>
                    <a:ext uri="{FF2B5EF4-FFF2-40B4-BE49-F238E27FC236}">
                      <a16:creationId xmlns:a16="http://schemas.microsoft.com/office/drawing/2014/main" id="{CC8FD300-D656-4C4D-A35D-C18875410B74}"/>
                    </a:ext>
                  </a:extLst>
                </p:cNvPr>
                <p:cNvPicPr/>
                <p:nvPr/>
              </p:nvPicPr>
              <p:blipFill>
                <a:blip r:embed="rId95"/>
                <a:stretch>
                  <a:fillRect/>
                </a:stretch>
              </p:blipFill>
              <p:spPr>
                <a:xfrm>
                  <a:off x="9301160" y="146947"/>
                  <a:ext cx="12600" cy="7920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174096" name="Freihand 174095">
                  <a:extLst>
                    <a:ext uri="{FF2B5EF4-FFF2-40B4-BE49-F238E27FC236}">
                      <a16:creationId xmlns:a16="http://schemas.microsoft.com/office/drawing/2014/main" id="{FC706897-5B19-42D0-A27A-FC8740925C54}"/>
                    </a:ext>
                  </a:extLst>
                </p14:cNvPr>
                <p14:cNvContentPartPr/>
                <p14:nvPr/>
              </p14:nvContentPartPr>
              <p14:xfrm>
                <a:off x="9268040" y="121027"/>
                <a:ext cx="105840" cy="48240"/>
              </p14:xfrm>
            </p:contentPart>
          </mc:Choice>
          <mc:Fallback>
            <p:pic>
              <p:nvPicPr>
                <p:cNvPr id="174096" name="Freihand 174095">
                  <a:extLst>
                    <a:ext uri="{FF2B5EF4-FFF2-40B4-BE49-F238E27FC236}">
                      <a16:creationId xmlns:a16="http://schemas.microsoft.com/office/drawing/2014/main" id="{FC706897-5B19-42D0-A27A-FC8740925C54}"/>
                    </a:ext>
                  </a:extLst>
                </p:cNvPr>
                <p:cNvPicPr/>
                <p:nvPr/>
              </p:nvPicPr>
              <p:blipFill>
                <a:blip r:embed="rId97"/>
                <a:stretch>
                  <a:fillRect/>
                </a:stretch>
              </p:blipFill>
              <p:spPr>
                <a:xfrm>
                  <a:off x="9263720" y="116707"/>
                  <a:ext cx="114480" cy="568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174098" name="Freihand 174097">
                  <a:extLst>
                    <a:ext uri="{FF2B5EF4-FFF2-40B4-BE49-F238E27FC236}">
                      <a16:creationId xmlns:a16="http://schemas.microsoft.com/office/drawing/2014/main" id="{2D42618F-5853-4E0E-AB26-B959EB7077C1}"/>
                    </a:ext>
                  </a:extLst>
                </p14:cNvPr>
                <p14:cNvContentPartPr/>
                <p14:nvPr/>
              </p14:nvContentPartPr>
              <p14:xfrm>
                <a:off x="9290360" y="136867"/>
                <a:ext cx="6120" cy="94680"/>
              </p14:xfrm>
            </p:contentPart>
          </mc:Choice>
          <mc:Fallback>
            <p:pic>
              <p:nvPicPr>
                <p:cNvPr id="174098" name="Freihand 174097">
                  <a:extLst>
                    <a:ext uri="{FF2B5EF4-FFF2-40B4-BE49-F238E27FC236}">
                      <a16:creationId xmlns:a16="http://schemas.microsoft.com/office/drawing/2014/main" id="{2D42618F-5853-4E0E-AB26-B959EB7077C1}"/>
                    </a:ext>
                  </a:extLst>
                </p:cNvPr>
                <p:cNvPicPr/>
                <p:nvPr/>
              </p:nvPicPr>
              <p:blipFill>
                <a:blip r:embed="rId99"/>
                <a:stretch>
                  <a:fillRect/>
                </a:stretch>
              </p:blipFill>
              <p:spPr>
                <a:xfrm>
                  <a:off x="9286040" y="132547"/>
                  <a:ext cx="14760" cy="103320"/>
                </a:xfrm>
                <a:prstGeom prst="rect">
                  <a:avLst/>
                </a:prstGeom>
              </p:spPr>
            </p:pic>
          </mc:Fallback>
        </mc:AlternateContent>
        <mc:AlternateContent xmlns:mc="http://schemas.openxmlformats.org/markup-compatibility/2006">
          <mc:Choice xmlns:p14="http://schemas.microsoft.com/office/powerpoint/2010/main" Requires="p14">
            <p:contentPart p14:bwMode="auto" r:id="rId100">
              <p14:nvContentPartPr>
                <p14:cNvPr id="174099" name="Freihand 174098">
                  <a:extLst>
                    <a:ext uri="{FF2B5EF4-FFF2-40B4-BE49-F238E27FC236}">
                      <a16:creationId xmlns:a16="http://schemas.microsoft.com/office/drawing/2014/main" id="{38334F52-9637-4475-B56F-5229379ED17B}"/>
                    </a:ext>
                  </a:extLst>
                </p14:cNvPr>
                <p14:cNvContentPartPr/>
                <p14:nvPr/>
              </p14:nvContentPartPr>
              <p14:xfrm>
                <a:off x="9259040" y="129667"/>
                <a:ext cx="111960" cy="120600"/>
              </p14:xfrm>
            </p:contentPart>
          </mc:Choice>
          <mc:Fallback>
            <p:pic>
              <p:nvPicPr>
                <p:cNvPr id="174099" name="Freihand 174098">
                  <a:extLst>
                    <a:ext uri="{FF2B5EF4-FFF2-40B4-BE49-F238E27FC236}">
                      <a16:creationId xmlns:a16="http://schemas.microsoft.com/office/drawing/2014/main" id="{38334F52-9637-4475-B56F-5229379ED17B}"/>
                    </a:ext>
                  </a:extLst>
                </p:cNvPr>
                <p:cNvPicPr/>
                <p:nvPr/>
              </p:nvPicPr>
              <p:blipFill>
                <a:blip r:embed="rId101"/>
                <a:stretch>
                  <a:fillRect/>
                </a:stretch>
              </p:blipFill>
              <p:spPr>
                <a:xfrm>
                  <a:off x="9254720" y="125347"/>
                  <a:ext cx="120600" cy="12924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174100" name="Freihand 174099">
                  <a:extLst>
                    <a:ext uri="{FF2B5EF4-FFF2-40B4-BE49-F238E27FC236}">
                      <a16:creationId xmlns:a16="http://schemas.microsoft.com/office/drawing/2014/main" id="{1308490A-A1BE-4B81-A77C-B45AAA6A12B7}"/>
                    </a:ext>
                  </a:extLst>
                </p14:cNvPr>
                <p14:cNvContentPartPr/>
                <p14:nvPr/>
              </p14:nvContentPartPr>
              <p14:xfrm>
                <a:off x="9418520" y="121747"/>
                <a:ext cx="9000" cy="95040"/>
              </p14:xfrm>
            </p:contentPart>
          </mc:Choice>
          <mc:Fallback>
            <p:pic>
              <p:nvPicPr>
                <p:cNvPr id="174100" name="Freihand 174099">
                  <a:extLst>
                    <a:ext uri="{FF2B5EF4-FFF2-40B4-BE49-F238E27FC236}">
                      <a16:creationId xmlns:a16="http://schemas.microsoft.com/office/drawing/2014/main" id="{1308490A-A1BE-4B81-A77C-B45AAA6A12B7}"/>
                    </a:ext>
                  </a:extLst>
                </p:cNvPr>
                <p:cNvPicPr/>
                <p:nvPr/>
              </p:nvPicPr>
              <p:blipFill>
                <a:blip r:embed="rId103"/>
                <a:stretch>
                  <a:fillRect/>
                </a:stretch>
              </p:blipFill>
              <p:spPr>
                <a:xfrm>
                  <a:off x="9414200" y="117427"/>
                  <a:ext cx="17640" cy="103680"/>
                </a:xfrm>
                <a:prstGeom prst="rect">
                  <a:avLst/>
                </a:prstGeom>
              </p:spPr>
            </p:pic>
          </mc:Fallback>
        </mc:AlternateContent>
        <mc:AlternateContent xmlns:mc="http://schemas.openxmlformats.org/markup-compatibility/2006">
          <mc:Choice xmlns:p14="http://schemas.microsoft.com/office/powerpoint/2010/main" Requires="p14">
            <p:contentPart p14:bwMode="auto" r:id="rId104">
              <p14:nvContentPartPr>
                <p14:cNvPr id="174101" name="Freihand 174100">
                  <a:extLst>
                    <a:ext uri="{FF2B5EF4-FFF2-40B4-BE49-F238E27FC236}">
                      <a16:creationId xmlns:a16="http://schemas.microsoft.com/office/drawing/2014/main" id="{0E28A426-D1C3-4084-9930-CD44C64913BC}"/>
                    </a:ext>
                  </a:extLst>
                </p14:cNvPr>
                <p14:cNvContentPartPr/>
                <p14:nvPr/>
              </p14:nvContentPartPr>
              <p14:xfrm>
                <a:off x="9368120" y="85747"/>
                <a:ext cx="107640" cy="66960"/>
              </p14:xfrm>
            </p:contentPart>
          </mc:Choice>
          <mc:Fallback>
            <p:pic>
              <p:nvPicPr>
                <p:cNvPr id="174101" name="Freihand 174100">
                  <a:extLst>
                    <a:ext uri="{FF2B5EF4-FFF2-40B4-BE49-F238E27FC236}">
                      <a16:creationId xmlns:a16="http://schemas.microsoft.com/office/drawing/2014/main" id="{0E28A426-D1C3-4084-9930-CD44C64913BC}"/>
                    </a:ext>
                  </a:extLst>
                </p:cNvPr>
                <p:cNvPicPr/>
                <p:nvPr/>
              </p:nvPicPr>
              <p:blipFill>
                <a:blip r:embed="rId105"/>
                <a:stretch>
                  <a:fillRect/>
                </a:stretch>
              </p:blipFill>
              <p:spPr>
                <a:xfrm>
                  <a:off x="9363800" y="81427"/>
                  <a:ext cx="116280" cy="7560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174102" name="Freihand 174101">
                  <a:extLst>
                    <a:ext uri="{FF2B5EF4-FFF2-40B4-BE49-F238E27FC236}">
                      <a16:creationId xmlns:a16="http://schemas.microsoft.com/office/drawing/2014/main" id="{9C48F0F6-CFCE-4CD6-8152-74E8826C9D80}"/>
                    </a:ext>
                  </a:extLst>
                </p14:cNvPr>
                <p14:cNvContentPartPr/>
                <p14:nvPr/>
              </p14:nvContentPartPr>
              <p14:xfrm>
                <a:off x="9468200" y="71347"/>
                <a:ext cx="72000" cy="145800"/>
              </p14:xfrm>
            </p:contentPart>
          </mc:Choice>
          <mc:Fallback>
            <p:pic>
              <p:nvPicPr>
                <p:cNvPr id="174102" name="Freihand 174101">
                  <a:extLst>
                    <a:ext uri="{FF2B5EF4-FFF2-40B4-BE49-F238E27FC236}">
                      <a16:creationId xmlns:a16="http://schemas.microsoft.com/office/drawing/2014/main" id="{9C48F0F6-CFCE-4CD6-8152-74E8826C9D80}"/>
                    </a:ext>
                  </a:extLst>
                </p:cNvPr>
                <p:cNvPicPr/>
                <p:nvPr/>
              </p:nvPicPr>
              <p:blipFill>
                <a:blip r:embed="rId107"/>
                <a:stretch>
                  <a:fillRect/>
                </a:stretch>
              </p:blipFill>
              <p:spPr>
                <a:xfrm>
                  <a:off x="9463880" y="67027"/>
                  <a:ext cx="80640" cy="15444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174103" name="Freihand 174102">
                  <a:extLst>
                    <a:ext uri="{FF2B5EF4-FFF2-40B4-BE49-F238E27FC236}">
                      <a16:creationId xmlns:a16="http://schemas.microsoft.com/office/drawing/2014/main" id="{F7D4E81C-9B1D-49CA-B7EB-9E4E61F422ED}"/>
                    </a:ext>
                  </a:extLst>
                </p14:cNvPr>
                <p14:cNvContentPartPr/>
                <p14:nvPr/>
              </p14:nvContentPartPr>
              <p14:xfrm>
                <a:off x="9601760" y="116707"/>
                <a:ext cx="87480" cy="91440"/>
              </p14:xfrm>
            </p:contentPart>
          </mc:Choice>
          <mc:Fallback>
            <p:pic>
              <p:nvPicPr>
                <p:cNvPr id="174103" name="Freihand 174102">
                  <a:extLst>
                    <a:ext uri="{FF2B5EF4-FFF2-40B4-BE49-F238E27FC236}">
                      <a16:creationId xmlns:a16="http://schemas.microsoft.com/office/drawing/2014/main" id="{F7D4E81C-9B1D-49CA-B7EB-9E4E61F422ED}"/>
                    </a:ext>
                  </a:extLst>
                </p:cNvPr>
                <p:cNvPicPr/>
                <p:nvPr/>
              </p:nvPicPr>
              <p:blipFill>
                <a:blip r:embed="rId109"/>
                <a:stretch>
                  <a:fillRect/>
                </a:stretch>
              </p:blipFill>
              <p:spPr>
                <a:xfrm>
                  <a:off x="9597440" y="112387"/>
                  <a:ext cx="96120" cy="10008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174104" name="Freihand 174103">
                  <a:extLst>
                    <a:ext uri="{FF2B5EF4-FFF2-40B4-BE49-F238E27FC236}">
                      <a16:creationId xmlns:a16="http://schemas.microsoft.com/office/drawing/2014/main" id="{40F81BC2-309C-4C20-9233-338E4F67652A}"/>
                    </a:ext>
                  </a:extLst>
                </p14:cNvPr>
                <p14:cNvContentPartPr/>
                <p14:nvPr/>
              </p14:nvContentPartPr>
              <p14:xfrm>
                <a:off x="9712640" y="129667"/>
                <a:ext cx="68040" cy="64080"/>
              </p14:xfrm>
            </p:contentPart>
          </mc:Choice>
          <mc:Fallback>
            <p:pic>
              <p:nvPicPr>
                <p:cNvPr id="174104" name="Freihand 174103">
                  <a:extLst>
                    <a:ext uri="{FF2B5EF4-FFF2-40B4-BE49-F238E27FC236}">
                      <a16:creationId xmlns:a16="http://schemas.microsoft.com/office/drawing/2014/main" id="{40F81BC2-309C-4C20-9233-338E4F67652A}"/>
                    </a:ext>
                  </a:extLst>
                </p:cNvPr>
                <p:cNvPicPr/>
                <p:nvPr/>
              </p:nvPicPr>
              <p:blipFill>
                <a:blip r:embed="rId111"/>
                <a:stretch>
                  <a:fillRect/>
                </a:stretch>
              </p:blipFill>
              <p:spPr>
                <a:xfrm>
                  <a:off x="9708320" y="125347"/>
                  <a:ext cx="76680" cy="7272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174105" name="Freihand 174104">
                  <a:extLst>
                    <a:ext uri="{FF2B5EF4-FFF2-40B4-BE49-F238E27FC236}">
                      <a16:creationId xmlns:a16="http://schemas.microsoft.com/office/drawing/2014/main" id="{58B955E1-9E0F-4691-8EA1-A822F5A60FF2}"/>
                    </a:ext>
                  </a:extLst>
                </p14:cNvPr>
                <p14:cNvContentPartPr/>
                <p14:nvPr/>
              </p14:nvContentPartPr>
              <p14:xfrm>
                <a:off x="9809120" y="114907"/>
                <a:ext cx="89640" cy="72720"/>
              </p14:xfrm>
            </p:contentPart>
          </mc:Choice>
          <mc:Fallback>
            <p:pic>
              <p:nvPicPr>
                <p:cNvPr id="174105" name="Freihand 174104">
                  <a:extLst>
                    <a:ext uri="{FF2B5EF4-FFF2-40B4-BE49-F238E27FC236}">
                      <a16:creationId xmlns:a16="http://schemas.microsoft.com/office/drawing/2014/main" id="{58B955E1-9E0F-4691-8EA1-A822F5A60FF2}"/>
                    </a:ext>
                  </a:extLst>
                </p:cNvPr>
                <p:cNvPicPr/>
                <p:nvPr/>
              </p:nvPicPr>
              <p:blipFill>
                <a:blip r:embed="rId113"/>
                <a:stretch>
                  <a:fillRect/>
                </a:stretch>
              </p:blipFill>
              <p:spPr>
                <a:xfrm>
                  <a:off x="9804800" y="110587"/>
                  <a:ext cx="98280" cy="8136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174106" name="Freihand 174105">
                  <a:extLst>
                    <a:ext uri="{FF2B5EF4-FFF2-40B4-BE49-F238E27FC236}">
                      <a16:creationId xmlns:a16="http://schemas.microsoft.com/office/drawing/2014/main" id="{DF62F401-134B-4A04-A8BB-A52F61FE3BBF}"/>
                    </a:ext>
                  </a:extLst>
                </p14:cNvPr>
                <p14:cNvContentPartPr/>
                <p14:nvPr/>
              </p14:nvContentPartPr>
              <p14:xfrm>
                <a:off x="9901640" y="92947"/>
                <a:ext cx="79920" cy="110520"/>
              </p14:xfrm>
            </p:contentPart>
          </mc:Choice>
          <mc:Fallback>
            <p:pic>
              <p:nvPicPr>
                <p:cNvPr id="174106" name="Freihand 174105">
                  <a:extLst>
                    <a:ext uri="{FF2B5EF4-FFF2-40B4-BE49-F238E27FC236}">
                      <a16:creationId xmlns:a16="http://schemas.microsoft.com/office/drawing/2014/main" id="{DF62F401-134B-4A04-A8BB-A52F61FE3BBF}"/>
                    </a:ext>
                  </a:extLst>
                </p:cNvPr>
                <p:cNvPicPr/>
                <p:nvPr/>
              </p:nvPicPr>
              <p:blipFill>
                <a:blip r:embed="rId115"/>
                <a:stretch>
                  <a:fillRect/>
                </a:stretch>
              </p:blipFill>
              <p:spPr>
                <a:xfrm>
                  <a:off x="9897320" y="88627"/>
                  <a:ext cx="88560" cy="11916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174107" name="Freihand 174106">
                  <a:extLst>
                    <a:ext uri="{FF2B5EF4-FFF2-40B4-BE49-F238E27FC236}">
                      <a16:creationId xmlns:a16="http://schemas.microsoft.com/office/drawing/2014/main" id="{161A9B2D-7C15-438F-971F-8A09AF03E51F}"/>
                    </a:ext>
                  </a:extLst>
                </p14:cNvPr>
                <p14:cNvContentPartPr/>
                <p14:nvPr/>
              </p14:nvContentPartPr>
              <p14:xfrm>
                <a:off x="9941960" y="52627"/>
                <a:ext cx="104400" cy="160560"/>
              </p14:xfrm>
            </p:contentPart>
          </mc:Choice>
          <mc:Fallback>
            <p:pic>
              <p:nvPicPr>
                <p:cNvPr id="174107" name="Freihand 174106">
                  <a:extLst>
                    <a:ext uri="{FF2B5EF4-FFF2-40B4-BE49-F238E27FC236}">
                      <a16:creationId xmlns:a16="http://schemas.microsoft.com/office/drawing/2014/main" id="{161A9B2D-7C15-438F-971F-8A09AF03E51F}"/>
                    </a:ext>
                  </a:extLst>
                </p:cNvPr>
                <p:cNvPicPr/>
                <p:nvPr/>
              </p:nvPicPr>
              <p:blipFill>
                <a:blip r:embed="rId117"/>
                <a:stretch>
                  <a:fillRect/>
                </a:stretch>
              </p:blipFill>
              <p:spPr>
                <a:xfrm>
                  <a:off x="9937640" y="48307"/>
                  <a:ext cx="113040" cy="16920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174108" name="Freihand 174107">
                  <a:extLst>
                    <a:ext uri="{FF2B5EF4-FFF2-40B4-BE49-F238E27FC236}">
                      <a16:creationId xmlns:a16="http://schemas.microsoft.com/office/drawing/2014/main" id="{67337E3C-2971-444A-ACD5-6DFADDF799B1}"/>
                    </a:ext>
                  </a:extLst>
                </p14:cNvPr>
                <p14:cNvContentPartPr/>
                <p14:nvPr/>
              </p14:nvContentPartPr>
              <p14:xfrm>
                <a:off x="7896440" y="331267"/>
                <a:ext cx="2048400" cy="43200"/>
              </p14:xfrm>
            </p:contentPart>
          </mc:Choice>
          <mc:Fallback>
            <p:pic>
              <p:nvPicPr>
                <p:cNvPr id="174108" name="Freihand 174107">
                  <a:extLst>
                    <a:ext uri="{FF2B5EF4-FFF2-40B4-BE49-F238E27FC236}">
                      <a16:creationId xmlns:a16="http://schemas.microsoft.com/office/drawing/2014/main" id="{67337E3C-2971-444A-ACD5-6DFADDF799B1}"/>
                    </a:ext>
                  </a:extLst>
                </p:cNvPr>
                <p:cNvPicPr/>
                <p:nvPr/>
              </p:nvPicPr>
              <p:blipFill>
                <a:blip r:embed="rId119"/>
                <a:stretch>
                  <a:fillRect/>
                </a:stretch>
              </p:blipFill>
              <p:spPr>
                <a:xfrm>
                  <a:off x="7892120" y="326947"/>
                  <a:ext cx="2057040" cy="5184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174109" name="Freihand 174108">
                  <a:extLst>
                    <a:ext uri="{FF2B5EF4-FFF2-40B4-BE49-F238E27FC236}">
                      <a16:creationId xmlns:a16="http://schemas.microsoft.com/office/drawing/2014/main" id="{8381C8C9-4E27-4F21-8CF2-46AE61CD5554}"/>
                    </a:ext>
                  </a:extLst>
                </p14:cNvPr>
                <p14:cNvContentPartPr/>
                <p14:nvPr/>
              </p14:nvContentPartPr>
              <p14:xfrm>
                <a:off x="8588000" y="433867"/>
                <a:ext cx="125280" cy="139680"/>
              </p14:xfrm>
            </p:contentPart>
          </mc:Choice>
          <mc:Fallback>
            <p:pic>
              <p:nvPicPr>
                <p:cNvPr id="174109" name="Freihand 174108">
                  <a:extLst>
                    <a:ext uri="{FF2B5EF4-FFF2-40B4-BE49-F238E27FC236}">
                      <a16:creationId xmlns:a16="http://schemas.microsoft.com/office/drawing/2014/main" id="{8381C8C9-4E27-4F21-8CF2-46AE61CD5554}"/>
                    </a:ext>
                  </a:extLst>
                </p:cNvPr>
                <p:cNvPicPr/>
                <p:nvPr/>
              </p:nvPicPr>
              <p:blipFill>
                <a:blip r:embed="rId121"/>
                <a:stretch>
                  <a:fillRect/>
                </a:stretch>
              </p:blipFill>
              <p:spPr>
                <a:xfrm>
                  <a:off x="8583680" y="429547"/>
                  <a:ext cx="133920" cy="14832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174110" name="Freihand 174109">
                  <a:extLst>
                    <a:ext uri="{FF2B5EF4-FFF2-40B4-BE49-F238E27FC236}">
                      <a16:creationId xmlns:a16="http://schemas.microsoft.com/office/drawing/2014/main" id="{49BC771F-64B1-4E8D-9D16-F1723664ACF4}"/>
                    </a:ext>
                  </a:extLst>
                </p14:cNvPr>
                <p14:cNvContentPartPr/>
                <p14:nvPr/>
              </p14:nvContentPartPr>
              <p14:xfrm>
                <a:off x="8814080" y="442147"/>
                <a:ext cx="32760" cy="104040"/>
              </p14:xfrm>
            </p:contentPart>
          </mc:Choice>
          <mc:Fallback>
            <p:pic>
              <p:nvPicPr>
                <p:cNvPr id="174110" name="Freihand 174109">
                  <a:extLst>
                    <a:ext uri="{FF2B5EF4-FFF2-40B4-BE49-F238E27FC236}">
                      <a16:creationId xmlns:a16="http://schemas.microsoft.com/office/drawing/2014/main" id="{49BC771F-64B1-4E8D-9D16-F1723664ACF4}"/>
                    </a:ext>
                  </a:extLst>
                </p:cNvPr>
                <p:cNvPicPr/>
                <p:nvPr/>
              </p:nvPicPr>
              <p:blipFill>
                <a:blip r:embed="rId123"/>
                <a:stretch>
                  <a:fillRect/>
                </a:stretch>
              </p:blipFill>
              <p:spPr>
                <a:xfrm>
                  <a:off x="8809760" y="437827"/>
                  <a:ext cx="41400" cy="11268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174111" name="Freihand 174110">
                  <a:extLst>
                    <a:ext uri="{FF2B5EF4-FFF2-40B4-BE49-F238E27FC236}">
                      <a16:creationId xmlns:a16="http://schemas.microsoft.com/office/drawing/2014/main" id="{0F5E13C4-D3A4-4687-9790-6EC2C30291EA}"/>
                    </a:ext>
                  </a:extLst>
                </p14:cNvPr>
                <p14:cNvContentPartPr/>
                <p14:nvPr/>
              </p14:nvContentPartPr>
              <p14:xfrm>
                <a:off x="8760800" y="438187"/>
                <a:ext cx="128520" cy="120960"/>
              </p14:xfrm>
            </p:contentPart>
          </mc:Choice>
          <mc:Fallback>
            <p:pic>
              <p:nvPicPr>
                <p:cNvPr id="174111" name="Freihand 174110">
                  <a:extLst>
                    <a:ext uri="{FF2B5EF4-FFF2-40B4-BE49-F238E27FC236}">
                      <a16:creationId xmlns:a16="http://schemas.microsoft.com/office/drawing/2014/main" id="{0F5E13C4-D3A4-4687-9790-6EC2C30291EA}"/>
                    </a:ext>
                  </a:extLst>
                </p:cNvPr>
                <p:cNvPicPr/>
                <p:nvPr/>
              </p:nvPicPr>
              <p:blipFill>
                <a:blip r:embed="rId125"/>
                <a:stretch>
                  <a:fillRect/>
                </a:stretch>
              </p:blipFill>
              <p:spPr>
                <a:xfrm>
                  <a:off x="8756480" y="433867"/>
                  <a:ext cx="137160" cy="12960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174112" name="Freihand 174111">
                  <a:extLst>
                    <a:ext uri="{FF2B5EF4-FFF2-40B4-BE49-F238E27FC236}">
                      <a16:creationId xmlns:a16="http://schemas.microsoft.com/office/drawing/2014/main" id="{F5639CBB-E295-4510-98FF-7A5220C1179E}"/>
                    </a:ext>
                  </a:extLst>
                </p14:cNvPr>
                <p14:cNvContentPartPr/>
                <p14:nvPr/>
              </p14:nvContentPartPr>
              <p14:xfrm>
                <a:off x="8939720" y="447907"/>
                <a:ext cx="20160" cy="102240"/>
              </p14:xfrm>
            </p:contentPart>
          </mc:Choice>
          <mc:Fallback>
            <p:pic>
              <p:nvPicPr>
                <p:cNvPr id="174112" name="Freihand 174111">
                  <a:extLst>
                    <a:ext uri="{FF2B5EF4-FFF2-40B4-BE49-F238E27FC236}">
                      <a16:creationId xmlns:a16="http://schemas.microsoft.com/office/drawing/2014/main" id="{F5639CBB-E295-4510-98FF-7A5220C1179E}"/>
                    </a:ext>
                  </a:extLst>
                </p:cNvPr>
                <p:cNvPicPr/>
                <p:nvPr/>
              </p:nvPicPr>
              <p:blipFill>
                <a:blip r:embed="rId127"/>
                <a:stretch>
                  <a:fillRect/>
                </a:stretch>
              </p:blipFill>
              <p:spPr>
                <a:xfrm>
                  <a:off x="8935400" y="443587"/>
                  <a:ext cx="28800" cy="11088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174113" name="Freihand 174112">
                  <a:extLst>
                    <a:ext uri="{FF2B5EF4-FFF2-40B4-BE49-F238E27FC236}">
                      <a16:creationId xmlns:a16="http://schemas.microsoft.com/office/drawing/2014/main" id="{1DDB33D0-10E4-4A30-8DDB-093080B68B7F}"/>
                    </a:ext>
                  </a:extLst>
                </p14:cNvPr>
                <p14:cNvContentPartPr/>
                <p14:nvPr/>
              </p14:nvContentPartPr>
              <p14:xfrm>
                <a:off x="8905880" y="414787"/>
                <a:ext cx="120960" cy="57960"/>
              </p14:xfrm>
            </p:contentPart>
          </mc:Choice>
          <mc:Fallback>
            <p:pic>
              <p:nvPicPr>
                <p:cNvPr id="174113" name="Freihand 174112">
                  <a:extLst>
                    <a:ext uri="{FF2B5EF4-FFF2-40B4-BE49-F238E27FC236}">
                      <a16:creationId xmlns:a16="http://schemas.microsoft.com/office/drawing/2014/main" id="{1DDB33D0-10E4-4A30-8DDB-093080B68B7F}"/>
                    </a:ext>
                  </a:extLst>
                </p:cNvPr>
                <p:cNvPicPr/>
                <p:nvPr/>
              </p:nvPicPr>
              <p:blipFill>
                <a:blip r:embed="rId129"/>
                <a:stretch>
                  <a:fillRect/>
                </a:stretch>
              </p:blipFill>
              <p:spPr>
                <a:xfrm>
                  <a:off x="8901560" y="410467"/>
                  <a:ext cx="129600" cy="6660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174114" name="Freihand 174113">
                  <a:extLst>
                    <a:ext uri="{FF2B5EF4-FFF2-40B4-BE49-F238E27FC236}">
                      <a16:creationId xmlns:a16="http://schemas.microsoft.com/office/drawing/2014/main" id="{5DC19724-7A0B-4040-9389-5AE40C601B6B}"/>
                    </a:ext>
                  </a:extLst>
                </p14:cNvPr>
                <p14:cNvContentPartPr/>
                <p14:nvPr/>
              </p14:nvContentPartPr>
              <p14:xfrm>
                <a:off x="9042680" y="393907"/>
                <a:ext cx="93240" cy="150480"/>
              </p14:xfrm>
            </p:contentPart>
          </mc:Choice>
          <mc:Fallback>
            <p:pic>
              <p:nvPicPr>
                <p:cNvPr id="174114" name="Freihand 174113">
                  <a:extLst>
                    <a:ext uri="{FF2B5EF4-FFF2-40B4-BE49-F238E27FC236}">
                      <a16:creationId xmlns:a16="http://schemas.microsoft.com/office/drawing/2014/main" id="{5DC19724-7A0B-4040-9389-5AE40C601B6B}"/>
                    </a:ext>
                  </a:extLst>
                </p:cNvPr>
                <p:cNvPicPr/>
                <p:nvPr/>
              </p:nvPicPr>
              <p:blipFill>
                <a:blip r:embed="rId131"/>
                <a:stretch>
                  <a:fillRect/>
                </a:stretch>
              </p:blipFill>
              <p:spPr>
                <a:xfrm>
                  <a:off x="9038360" y="389587"/>
                  <a:ext cx="101880" cy="15912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174115" name="Freihand 174114">
                  <a:extLst>
                    <a:ext uri="{FF2B5EF4-FFF2-40B4-BE49-F238E27FC236}">
                      <a16:creationId xmlns:a16="http://schemas.microsoft.com/office/drawing/2014/main" id="{EB8B0896-CB70-4B27-920A-2C02482A6702}"/>
                    </a:ext>
                  </a:extLst>
                </p14:cNvPr>
                <p14:cNvContentPartPr/>
                <p14:nvPr/>
              </p14:nvContentPartPr>
              <p14:xfrm>
                <a:off x="9173360" y="428107"/>
                <a:ext cx="60120" cy="107280"/>
              </p14:xfrm>
            </p:contentPart>
          </mc:Choice>
          <mc:Fallback>
            <p:pic>
              <p:nvPicPr>
                <p:cNvPr id="174115" name="Freihand 174114">
                  <a:extLst>
                    <a:ext uri="{FF2B5EF4-FFF2-40B4-BE49-F238E27FC236}">
                      <a16:creationId xmlns:a16="http://schemas.microsoft.com/office/drawing/2014/main" id="{EB8B0896-CB70-4B27-920A-2C02482A6702}"/>
                    </a:ext>
                  </a:extLst>
                </p:cNvPr>
                <p:cNvPicPr/>
                <p:nvPr/>
              </p:nvPicPr>
              <p:blipFill>
                <a:blip r:embed="rId133"/>
                <a:stretch>
                  <a:fillRect/>
                </a:stretch>
              </p:blipFill>
              <p:spPr>
                <a:xfrm>
                  <a:off x="9169040" y="423787"/>
                  <a:ext cx="68760" cy="11592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174116" name="Freihand 174115">
                  <a:extLst>
                    <a:ext uri="{FF2B5EF4-FFF2-40B4-BE49-F238E27FC236}">
                      <a16:creationId xmlns:a16="http://schemas.microsoft.com/office/drawing/2014/main" id="{33C0F4F9-3075-4F8F-889D-AB49EDEAC9B7}"/>
                    </a:ext>
                  </a:extLst>
                </p14:cNvPr>
                <p14:cNvContentPartPr/>
                <p14:nvPr/>
              </p14:nvContentPartPr>
              <p14:xfrm>
                <a:off x="9267680" y="444667"/>
                <a:ext cx="82800" cy="65520"/>
              </p14:xfrm>
            </p:contentPart>
          </mc:Choice>
          <mc:Fallback>
            <p:pic>
              <p:nvPicPr>
                <p:cNvPr id="174116" name="Freihand 174115">
                  <a:extLst>
                    <a:ext uri="{FF2B5EF4-FFF2-40B4-BE49-F238E27FC236}">
                      <a16:creationId xmlns:a16="http://schemas.microsoft.com/office/drawing/2014/main" id="{33C0F4F9-3075-4F8F-889D-AB49EDEAC9B7}"/>
                    </a:ext>
                  </a:extLst>
                </p:cNvPr>
                <p:cNvPicPr/>
                <p:nvPr/>
              </p:nvPicPr>
              <p:blipFill>
                <a:blip r:embed="rId135"/>
                <a:stretch>
                  <a:fillRect/>
                </a:stretch>
              </p:blipFill>
              <p:spPr>
                <a:xfrm>
                  <a:off x="9263360" y="440347"/>
                  <a:ext cx="91440" cy="7416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174117" name="Freihand 174116">
                  <a:extLst>
                    <a:ext uri="{FF2B5EF4-FFF2-40B4-BE49-F238E27FC236}">
                      <a16:creationId xmlns:a16="http://schemas.microsoft.com/office/drawing/2014/main" id="{61B1F298-C0E6-4F0E-97DA-D101038ECBB1}"/>
                    </a:ext>
                  </a:extLst>
                </p14:cNvPr>
                <p14:cNvContentPartPr/>
                <p14:nvPr/>
              </p14:nvContentPartPr>
              <p14:xfrm>
                <a:off x="9371360" y="449707"/>
                <a:ext cx="87480" cy="56880"/>
              </p14:xfrm>
            </p:contentPart>
          </mc:Choice>
          <mc:Fallback>
            <p:pic>
              <p:nvPicPr>
                <p:cNvPr id="174117" name="Freihand 174116">
                  <a:extLst>
                    <a:ext uri="{FF2B5EF4-FFF2-40B4-BE49-F238E27FC236}">
                      <a16:creationId xmlns:a16="http://schemas.microsoft.com/office/drawing/2014/main" id="{61B1F298-C0E6-4F0E-97DA-D101038ECBB1}"/>
                    </a:ext>
                  </a:extLst>
                </p:cNvPr>
                <p:cNvPicPr/>
                <p:nvPr/>
              </p:nvPicPr>
              <p:blipFill>
                <a:blip r:embed="rId137"/>
                <a:stretch>
                  <a:fillRect/>
                </a:stretch>
              </p:blipFill>
              <p:spPr>
                <a:xfrm>
                  <a:off x="9367040" y="445387"/>
                  <a:ext cx="96120" cy="6552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174118" name="Freihand 174117">
                  <a:extLst>
                    <a:ext uri="{FF2B5EF4-FFF2-40B4-BE49-F238E27FC236}">
                      <a16:creationId xmlns:a16="http://schemas.microsoft.com/office/drawing/2014/main" id="{1020F96B-9B22-4F38-9A08-5A661A62EC02}"/>
                    </a:ext>
                  </a:extLst>
                </p14:cNvPr>
                <p14:cNvContentPartPr/>
                <p14:nvPr/>
              </p14:nvContentPartPr>
              <p14:xfrm>
                <a:off x="9477560" y="425227"/>
                <a:ext cx="135360" cy="111960"/>
              </p14:xfrm>
            </p:contentPart>
          </mc:Choice>
          <mc:Fallback>
            <p:pic>
              <p:nvPicPr>
                <p:cNvPr id="174118" name="Freihand 174117">
                  <a:extLst>
                    <a:ext uri="{FF2B5EF4-FFF2-40B4-BE49-F238E27FC236}">
                      <a16:creationId xmlns:a16="http://schemas.microsoft.com/office/drawing/2014/main" id="{1020F96B-9B22-4F38-9A08-5A661A62EC02}"/>
                    </a:ext>
                  </a:extLst>
                </p:cNvPr>
                <p:cNvPicPr/>
                <p:nvPr/>
              </p:nvPicPr>
              <p:blipFill>
                <a:blip r:embed="rId139"/>
                <a:stretch>
                  <a:fillRect/>
                </a:stretch>
              </p:blipFill>
              <p:spPr>
                <a:xfrm>
                  <a:off x="9473240" y="420907"/>
                  <a:ext cx="144000" cy="12060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174119" name="Freihand 174118">
                  <a:extLst>
                    <a:ext uri="{FF2B5EF4-FFF2-40B4-BE49-F238E27FC236}">
                      <a16:creationId xmlns:a16="http://schemas.microsoft.com/office/drawing/2014/main" id="{CFB5A334-F70F-488C-88B4-5BF5E282DBBC}"/>
                    </a:ext>
                  </a:extLst>
                </p14:cNvPr>
                <p14:cNvContentPartPr/>
                <p14:nvPr/>
              </p14:nvContentPartPr>
              <p14:xfrm>
                <a:off x="9536600" y="380587"/>
                <a:ext cx="139320" cy="229680"/>
              </p14:xfrm>
            </p:contentPart>
          </mc:Choice>
          <mc:Fallback>
            <p:pic>
              <p:nvPicPr>
                <p:cNvPr id="174119" name="Freihand 174118">
                  <a:extLst>
                    <a:ext uri="{FF2B5EF4-FFF2-40B4-BE49-F238E27FC236}">
                      <a16:creationId xmlns:a16="http://schemas.microsoft.com/office/drawing/2014/main" id="{CFB5A334-F70F-488C-88B4-5BF5E282DBBC}"/>
                    </a:ext>
                  </a:extLst>
                </p:cNvPr>
                <p:cNvPicPr/>
                <p:nvPr/>
              </p:nvPicPr>
              <p:blipFill>
                <a:blip r:embed="rId141"/>
                <a:stretch>
                  <a:fillRect/>
                </a:stretch>
              </p:blipFill>
              <p:spPr>
                <a:xfrm>
                  <a:off x="9532280" y="376267"/>
                  <a:ext cx="147960" cy="238320"/>
                </a:xfrm>
                <a:prstGeom prst="rect">
                  <a:avLst/>
                </a:prstGeom>
              </p:spPr>
            </p:pic>
          </mc:Fallback>
        </mc:AlternateContent>
      </p:grpSp>
      <p:grpSp>
        <p:nvGrpSpPr>
          <p:cNvPr id="174124" name="Gruppieren 174123">
            <a:extLst>
              <a:ext uri="{FF2B5EF4-FFF2-40B4-BE49-F238E27FC236}">
                <a16:creationId xmlns:a16="http://schemas.microsoft.com/office/drawing/2014/main" id="{71CAD932-AEAB-4630-9E56-35D8F0C2E924}"/>
              </a:ext>
            </a:extLst>
          </p:cNvPr>
          <p:cNvGrpSpPr/>
          <p:nvPr/>
        </p:nvGrpSpPr>
        <p:grpSpPr>
          <a:xfrm>
            <a:off x="3029960" y="71707"/>
            <a:ext cx="1644120" cy="802800"/>
            <a:chOff x="3029960" y="71707"/>
            <a:chExt cx="1644120" cy="802800"/>
          </a:xfrm>
        </p:grpSpPr>
        <mc:AlternateContent xmlns:mc="http://schemas.openxmlformats.org/markup-compatibility/2006">
          <mc:Choice xmlns:p14="http://schemas.microsoft.com/office/powerpoint/2010/main" Requires="p14">
            <p:contentPart p14:bwMode="auto" r:id="rId142">
              <p14:nvContentPartPr>
                <p14:cNvPr id="15" name="Freihand 14">
                  <a:extLst>
                    <a:ext uri="{FF2B5EF4-FFF2-40B4-BE49-F238E27FC236}">
                      <a16:creationId xmlns:a16="http://schemas.microsoft.com/office/drawing/2014/main" id="{430F3798-9B2A-42D5-A3D3-1AEAC18DF96A}"/>
                    </a:ext>
                  </a:extLst>
                </p14:cNvPr>
                <p14:cNvContentPartPr/>
                <p14:nvPr/>
              </p14:nvContentPartPr>
              <p14:xfrm>
                <a:off x="3115640" y="241267"/>
                <a:ext cx="479520" cy="492840"/>
              </p14:xfrm>
            </p:contentPart>
          </mc:Choice>
          <mc:Fallback>
            <p:pic>
              <p:nvPicPr>
                <p:cNvPr id="15" name="Freihand 14">
                  <a:extLst>
                    <a:ext uri="{FF2B5EF4-FFF2-40B4-BE49-F238E27FC236}">
                      <a16:creationId xmlns:a16="http://schemas.microsoft.com/office/drawing/2014/main" id="{430F3798-9B2A-42D5-A3D3-1AEAC18DF96A}"/>
                    </a:ext>
                  </a:extLst>
                </p:cNvPr>
                <p:cNvPicPr/>
                <p:nvPr/>
              </p:nvPicPr>
              <p:blipFill>
                <a:blip r:embed="rId143"/>
                <a:stretch>
                  <a:fillRect/>
                </a:stretch>
              </p:blipFill>
              <p:spPr>
                <a:xfrm>
                  <a:off x="3111320" y="236947"/>
                  <a:ext cx="488160" cy="501480"/>
                </a:xfrm>
                <a:prstGeom prst="rect">
                  <a:avLst/>
                </a:prstGeom>
              </p:spPr>
            </p:pic>
          </mc:Fallback>
        </mc:AlternateContent>
        <mc:AlternateContent xmlns:mc="http://schemas.openxmlformats.org/markup-compatibility/2006">
          <mc:Choice xmlns:p14="http://schemas.microsoft.com/office/powerpoint/2010/main" Requires="p14">
            <p:contentPart p14:bwMode="auto" r:id="rId144">
              <p14:nvContentPartPr>
                <p14:cNvPr id="16" name="Freihand 15">
                  <a:extLst>
                    <a:ext uri="{FF2B5EF4-FFF2-40B4-BE49-F238E27FC236}">
                      <a16:creationId xmlns:a16="http://schemas.microsoft.com/office/drawing/2014/main" id="{67CEB984-F919-45A0-B938-9CC2926C93AC}"/>
                    </a:ext>
                  </a:extLst>
                </p14:cNvPr>
                <p14:cNvContentPartPr/>
                <p14:nvPr/>
              </p14:nvContentPartPr>
              <p14:xfrm>
                <a:off x="3029960" y="596947"/>
                <a:ext cx="198000" cy="186480"/>
              </p14:xfrm>
            </p:contentPart>
          </mc:Choice>
          <mc:Fallback>
            <p:pic>
              <p:nvPicPr>
                <p:cNvPr id="16" name="Freihand 15">
                  <a:extLst>
                    <a:ext uri="{FF2B5EF4-FFF2-40B4-BE49-F238E27FC236}">
                      <a16:creationId xmlns:a16="http://schemas.microsoft.com/office/drawing/2014/main" id="{67CEB984-F919-45A0-B938-9CC2926C93AC}"/>
                    </a:ext>
                  </a:extLst>
                </p:cNvPr>
                <p:cNvPicPr/>
                <p:nvPr/>
              </p:nvPicPr>
              <p:blipFill>
                <a:blip r:embed="rId145"/>
                <a:stretch>
                  <a:fillRect/>
                </a:stretch>
              </p:blipFill>
              <p:spPr>
                <a:xfrm>
                  <a:off x="3025640" y="592627"/>
                  <a:ext cx="206640" cy="19512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18" name="Freihand 17">
                  <a:extLst>
                    <a:ext uri="{FF2B5EF4-FFF2-40B4-BE49-F238E27FC236}">
                      <a16:creationId xmlns:a16="http://schemas.microsoft.com/office/drawing/2014/main" id="{17C12CBD-B302-4BAB-BCC2-86C90B7FEE02}"/>
                    </a:ext>
                  </a:extLst>
                </p14:cNvPr>
                <p14:cNvContentPartPr/>
                <p14:nvPr/>
              </p14:nvContentPartPr>
              <p14:xfrm>
                <a:off x="3777680" y="286987"/>
                <a:ext cx="124560" cy="356400"/>
              </p14:xfrm>
            </p:contentPart>
          </mc:Choice>
          <mc:Fallback>
            <p:pic>
              <p:nvPicPr>
                <p:cNvPr id="18" name="Freihand 17">
                  <a:extLst>
                    <a:ext uri="{FF2B5EF4-FFF2-40B4-BE49-F238E27FC236}">
                      <a16:creationId xmlns:a16="http://schemas.microsoft.com/office/drawing/2014/main" id="{17C12CBD-B302-4BAB-BCC2-86C90B7FEE02}"/>
                    </a:ext>
                  </a:extLst>
                </p:cNvPr>
                <p:cNvPicPr/>
                <p:nvPr/>
              </p:nvPicPr>
              <p:blipFill>
                <a:blip r:embed="rId147"/>
                <a:stretch>
                  <a:fillRect/>
                </a:stretch>
              </p:blipFill>
              <p:spPr>
                <a:xfrm>
                  <a:off x="3773360" y="282667"/>
                  <a:ext cx="133200" cy="36504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19" name="Freihand 18">
                  <a:extLst>
                    <a:ext uri="{FF2B5EF4-FFF2-40B4-BE49-F238E27FC236}">
                      <a16:creationId xmlns:a16="http://schemas.microsoft.com/office/drawing/2014/main" id="{45BF05FE-0A1A-4C8B-A411-5FF6C17CE475}"/>
                    </a:ext>
                  </a:extLst>
                </p14:cNvPr>
                <p14:cNvContentPartPr/>
                <p14:nvPr/>
              </p14:nvContentPartPr>
              <p14:xfrm>
                <a:off x="3805760" y="561667"/>
                <a:ext cx="191520" cy="156960"/>
              </p14:xfrm>
            </p:contentPart>
          </mc:Choice>
          <mc:Fallback>
            <p:pic>
              <p:nvPicPr>
                <p:cNvPr id="19" name="Freihand 18">
                  <a:extLst>
                    <a:ext uri="{FF2B5EF4-FFF2-40B4-BE49-F238E27FC236}">
                      <a16:creationId xmlns:a16="http://schemas.microsoft.com/office/drawing/2014/main" id="{45BF05FE-0A1A-4C8B-A411-5FF6C17CE475}"/>
                    </a:ext>
                  </a:extLst>
                </p:cNvPr>
                <p:cNvPicPr/>
                <p:nvPr/>
              </p:nvPicPr>
              <p:blipFill>
                <a:blip r:embed="rId149"/>
                <a:stretch>
                  <a:fillRect/>
                </a:stretch>
              </p:blipFill>
              <p:spPr>
                <a:xfrm>
                  <a:off x="3801440" y="557347"/>
                  <a:ext cx="200160" cy="16560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21" name="Freihand 20">
                  <a:extLst>
                    <a:ext uri="{FF2B5EF4-FFF2-40B4-BE49-F238E27FC236}">
                      <a16:creationId xmlns:a16="http://schemas.microsoft.com/office/drawing/2014/main" id="{23308EB0-839E-4A68-ABA1-6315CA7FD7E7}"/>
                    </a:ext>
                  </a:extLst>
                </p14:cNvPr>
                <p14:cNvContentPartPr/>
                <p14:nvPr/>
              </p14:nvContentPartPr>
              <p14:xfrm>
                <a:off x="3730520" y="122467"/>
                <a:ext cx="3600" cy="103680"/>
              </p14:xfrm>
            </p:contentPart>
          </mc:Choice>
          <mc:Fallback>
            <p:pic>
              <p:nvPicPr>
                <p:cNvPr id="21" name="Freihand 20">
                  <a:extLst>
                    <a:ext uri="{FF2B5EF4-FFF2-40B4-BE49-F238E27FC236}">
                      <a16:creationId xmlns:a16="http://schemas.microsoft.com/office/drawing/2014/main" id="{23308EB0-839E-4A68-ABA1-6315CA7FD7E7}"/>
                    </a:ext>
                  </a:extLst>
                </p:cNvPr>
                <p:cNvPicPr/>
                <p:nvPr/>
              </p:nvPicPr>
              <p:blipFill>
                <a:blip r:embed="rId151"/>
                <a:stretch>
                  <a:fillRect/>
                </a:stretch>
              </p:blipFill>
              <p:spPr>
                <a:xfrm>
                  <a:off x="3726200" y="118147"/>
                  <a:ext cx="12240" cy="11232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22" name="Freihand 21">
                  <a:extLst>
                    <a:ext uri="{FF2B5EF4-FFF2-40B4-BE49-F238E27FC236}">
                      <a16:creationId xmlns:a16="http://schemas.microsoft.com/office/drawing/2014/main" id="{2B97244C-8E41-4DD8-A29F-E6D3FA20C172}"/>
                    </a:ext>
                  </a:extLst>
                </p14:cNvPr>
                <p14:cNvContentPartPr/>
                <p14:nvPr/>
              </p14:nvContentPartPr>
              <p14:xfrm>
                <a:off x="3642680" y="71707"/>
                <a:ext cx="173880" cy="37080"/>
              </p14:xfrm>
            </p:contentPart>
          </mc:Choice>
          <mc:Fallback>
            <p:pic>
              <p:nvPicPr>
                <p:cNvPr id="22" name="Freihand 21">
                  <a:extLst>
                    <a:ext uri="{FF2B5EF4-FFF2-40B4-BE49-F238E27FC236}">
                      <a16:creationId xmlns:a16="http://schemas.microsoft.com/office/drawing/2014/main" id="{2B97244C-8E41-4DD8-A29F-E6D3FA20C172}"/>
                    </a:ext>
                  </a:extLst>
                </p:cNvPr>
                <p:cNvPicPr/>
                <p:nvPr/>
              </p:nvPicPr>
              <p:blipFill>
                <a:blip r:embed="rId153"/>
                <a:stretch>
                  <a:fillRect/>
                </a:stretch>
              </p:blipFill>
              <p:spPr>
                <a:xfrm>
                  <a:off x="3638360" y="67387"/>
                  <a:ext cx="182520" cy="4572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23" name="Freihand 22">
                  <a:extLst>
                    <a:ext uri="{FF2B5EF4-FFF2-40B4-BE49-F238E27FC236}">
                      <a16:creationId xmlns:a16="http://schemas.microsoft.com/office/drawing/2014/main" id="{18BF2BE6-60CC-4A0F-80ED-5E9D9E8BCD11}"/>
                    </a:ext>
                  </a:extLst>
                </p14:cNvPr>
                <p14:cNvContentPartPr/>
                <p14:nvPr/>
              </p14:nvContentPartPr>
              <p14:xfrm>
                <a:off x="3671120" y="128587"/>
                <a:ext cx="122040" cy="33120"/>
              </p14:xfrm>
            </p:contentPart>
          </mc:Choice>
          <mc:Fallback>
            <p:pic>
              <p:nvPicPr>
                <p:cNvPr id="23" name="Freihand 22">
                  <a:extLst>
                    <a:ext uri="{FF2B5EF4-FFF2-40B4-BE49-F238E27FC236}">
                      <a16:creationId xmlns:a16="http://schemas.microsoft.com/office/drawing/2014/main" id="{18BF2BE6-60CC-4A0F-80ED-5E9D9E8BCD11}"/>
                    </a:ext>
                  </a:extLst>
                </p:cNvPr>
                <p:cNvPicPr/>
                <p:nvPr/>
              </p:nvPicPr>
              <p:blipFill>
                <a:blip r:embed="rId155"/>
                <a:stretch>
                  <a:fillRect/>
                </a:stretch>
              </p:blipFill>
              <p:spPr>
                <a:xfrm>
                  <a:off x="3666800" y="124267"/>
                  <a:ext cx="130680" cy="4176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24" name="Freihand 23">
                  <a:extLst>
                    <a:ext uri="{FF2B5EF4-FFF2-40B4-BE49-F238E27FC236}">
                      <a16:creationId xmlns:a16="http://schemas.microsoft.com/office/drawing/2014/main" id="{F4EEC968-6C07-4922-988B-5D9544036D6C}"/>
                    </a:ext>
                  </a:extLst>
                </p14:cNvPr>
                <p14:cNvContentPartPr/>
                <p14:nvPr/>
              </p14:nvContentPartPr>
              <p14:xfrm>
                <a:off x="3828440" y="145507"/>
                <a:ext cx="281520" cy="59400"/>
              </p14:xfrm>
            </p:contentPart>
          </mc:Choice>
          <mc:Fallback>
            <p:pic>
              <p:nvPicPr>
                <p:cNvPr id="24" name="Freihand 23">
                  <a:extLst>
                    <a:ext uri="{FF2B5EF4-FFF2-40B4-BE49-F238E27FC236}">
                      <a16:creationId xmlns:a16="http://schemas.microsoft.com/office/drawing/2014/main" id="{F4EEC968-6C07-4922-988B-5D9544036D6C}"/>
                    </a:ext>
                  </a:extLst>
                </p:cNvPr>
                <p:cNvPicPr/>
                <p:nvPr/>
              </p:nvPicPr>
              <p:blipFill>
                <a:blip r:embed="rId157"/>
                <a:stretch>
                  <a:fillRect/>
                </a:stretch>
              </p:blipFill>
              <p:spPr>
                <a:xfrm>
                  <a:off x="3824120" y="141187"/>
                  <a:ext cx="290160" cy="6804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25" name="Freihand 24">
                  <a:extLst>
                    <a:ext uri="{FF2B5EF4-FFF2-40B4-BE49-F238E27FC236}">
                      <a16:creationId xmlns:a16="http://schemas.microsoft.com/office/drawing/2014/main" id="{E06C05FE-3238-4EF0-BC50-E95CDDDCB72B}"/>
                    </a:ext>
                  </a:extLst>
                </p14:cNvPr>
                <p14:cNvContentPartPr/>
                <p14:nvPr/>
              </p14:nvContentPartPr>
              <p14:xfrm>
                <a:off x="4165400" y="148387"/>
                <a:ext cx="94320" cy="55800"/>
              </p14:xfrm>
            </p:contentPart>
          </mc:Choice>
          <mc:Fallback>
            <p:pic>
              <p:nvPicPr>
                <p:cNvPr id="25" name="Freihand 24">
                  <a:extLst>
                    <a:ext uri="{FF2B5EF4-FFF2-40B4-BE49-F238E27FC236}">
                      <a16:creationId xmlns:a16="http://schemas.microsoft.com/office/drawing/2014/main" id="{E06C05FE-3238-4EF0-BC50-E95CDDDCB72B}"/>
                    </a:ext>
                  </a:extLst>
                </p:cNvPr>
                <p:cNvPicPr/>
                <p:nvPr/>
              </p:nvPicPr>
              <p:blipFill>
                <a:blip r:embed="rId159"/>
                <a:stretch>
                  <a:fillRect/>
                </a:stretch>
              </p:blipFill>
              <p:spPr>
                <a:xfrm>
                  <a:off x="4161080" y="144067"/>
                  <a:ext cx="102960" cy="64440"/>
                </a:xfrm>
                <a:prstGeom prst="rect">
                  <a:avLst/>
                </a:prstGeom>
              </p:spPr>
            </p:pic>
          </mc:Fallback>
        </mc:AlternateContent>
        <mc:AlternateContent xmlns:mc="http://schemas.openxmlformats.org/markup-compatibility/2006">
          <mc:Choice xmlns:p14="http://schemas.microsoft.com/office/powerpoint/2010/main" Requires="p14">
            <p:contentPart p14:bwMode="auto" r:id="rId160">
              <p14:nvContentPartPr>
                <p14:cNvPr id="26" name="Freihand 25">
                  <a:extLst>
                    <a:ext uri="{FF2B5EF4-FFF2-40B4-BE49-F238E27FC236}">
                      <a16:creationId xmlns:a16="http://schemas.microsoft.com/office/drawing/2014/main" id="{FB79D964-A665-4FE7-B00D-FC6C1B64BC23}"/>
                    </a:ext>
                  </a:extLst>
                </p14:cNvPr>
                <p14:cNvContentPartPr/>
                <p14:nvPr/>
              </p14:nvContentPartPr>
              <p14:xfrm>
                <a:off x="4299680" y="76027"/>
                <a:ext cx="43560" cy="109440"/>
              </p14:xfrm>
            </p:contentPart>
          </mc:Choice>
          <mc:Fallback>
            <p:pic>
              <p:nvPicPr>
                <p:cNvPr id="26" name="Freihand 25">
                  <a:extLst>
                    <a:ext uri="{FF2B5EF4-FFF2-40B4-BE49-F238E27FC236}">
                      <a16:creationId xmlns:a16="http://schemas.microsoft.com/office/drawing/2014/main" id="{FB79D964-A665-4FE7-B00D-FC6C1B64BC23}"/>
                    </a:ext>
                  </a:extLst>
                </p:cNvPr>
                <p:cNvPicPr/>
                <p:nvPr/>
              </p:nvPicPr>
              <p:blipFill>
                <a:blip r:embed="rId161"/>
                <a:stretch>
                  <a:fillRect/>
                </a:stretch>
              </p:blipFill>
              <p:spPr>
                <a:xfrm>
                  <a:off x="4295360" y="71707"/>
                  <a:ext cx="52200" cy="118080"/>
                </a:xfrm>
                <a:prstGeom prst="rect">
                  <a:avLst/>
                </a:prstGeom>
              </p:spPr>
            </p:pic>
          </mc:Fallback>
        </mc:AlternateContent>
        <mc:AlternateContent xmlns:mc="http://schemas.openxmlformats.org/markup-compatibility/2006">
          <mc:Choice xmlns:p14="http://schemas.microsoft.com/office/powerpoint/2010/main" Requires="p14">
            <p:contentPart p14:bwMode="auto" r:id="rId162">
              <p14:nvContentPartPr>
                <p14:cNvPr id="27" name="Freihand 26">
                  <a:extLst>
                    <a:ext uri="{FF2B5EF4-FFF2-40B4-BE49-F238E27FC236}">
                      <a16:creationId xmlns:a16="http://schemas.microsoft.com/office/drawing/2014/main" id="{8E9AFE07-CEA5-4084-ABB2-224CB7FD4321}"/>
                    </a:ext>
                  </a:extLst>
                </p14:cNvPr>
                <p14:cNvContentPartPr/>
                <p14:nvPr/>
              </p14:nvContentPartPr>
              <p14:xfrm>
                <a:off x="4345400" y="125707"/>
                <a:ext cx="94320" cy="78480"/>
              </p14:xfrm>
            </p:contentPart>
          </mc:Choice>
          <mc:Fallback>
            <p:pic>
              <p:nvPicPr>
                <p:cNvPr id="27" name="Freihand 26">
                  <a:extLst>
                    <a:ext uri="{FF2B5EF4-FFF2-40B4-BE49-F238E27FC236}">
                      <a16:creationId xmlns:a16="http://schemas.microsoft.com/office/drawing/2014/main" id="{8E9AFE07-CEA5-4084-ABB2-224CB7FD4321}"/>
                    </a:ext>
                  </a:extLst>
                </p:cNvPr>
                <p:cNvPicPr/>
                <p:nvPr/>
              </p:nvPicPr>
              <p:blipFill>
                <a:blip r:embed="rId163"/>
                <a:stretch>
                  <a:fillRect/>
                </a:stretch>
              </p:blipFill>
              <p:spPr>
                <a:xfrm>
                  <a:off x="4341080" y="121387"/>
                  <a:ext cx="102960" cy="87120"/>
                </a:xfrm>
                <a:prstGeom prst="rect">
                  <a:avLst/>
                </a:prstGeom>
              </p:spPr>
            </p:pic>
          </mc:Fallback>
        </mc:AlternateContent>
        <mc:AlternateContent xmlns:mc="http://schemas.openxmlformats.org/markup-compatibility/2006">
          <mc:Choice xmlns:p14="http://schemas.microsoft.com/office/powerpoint/2010/main" Requires="p14">
            <p:contentPart p14:bwMode="auto" r:id="rId164">
              <p14:nvContentPartPr>
                <p14:cNvPr id="28" name="Freihand 27">
                  <a:extLst>
                    <a:ext uri="{FF2B5EF4-FFF2-40B4-BE49-F238E27FC236}">
                      <a16:creationId xmlns:a16="http://schemas.microsoft.com/office/drawing/2014/main" id="{F49E9542-ED34-4EED-BD40-75D460AD9B68}"/>
                    </a:ext>
                  </a:extLst>
                </p14:cNvPr>
                <p14:cNvContentPartPr/>
                <p14:nvPr/>
              </p14:nvContentPartPr>
              <p14:xfrm>
                <a:off x="4494440" y="95467"/>
                <a:ext cx="93240" cy="118800"/>
              </p14:xfrm>
            </p:contentPart>
          </mc:Choice>
          <mc:Fallback>
            <p:pic>
              <p:nvPicPr>
                <p:cNvPr id="28" name="Freihand 27">
                  <a:extLst>
                    <a:ext uri="{FF2B5EF4-FFF2-40B4-BE49-F238E27FC236}">
                      <a16:creationId xmlns:a16="http://schemas.microsoft.com/office/drawing/2014/main" id="{F49E9542-ED34-4EED-BD40-75D460AD9B68}"/>
                    </a:ext>
                  </a:extLst>
                </p:cNvPr>
                <p:cNvPicPr/>
                <p:nvPr/>
              </p:nvPicPr>
              <p:blipFill>
                <a:blip r:embed="rId165"/>
                <a:stretch>
                  <a:fillRect/>
                </a:stretch>
              </p:blipFill>
              <p:spPr>
                <a:xfrm>
                  <a:off x="4490120" y="91147"/>
                  <a:ext cx="101880" cy="127440"/>
                </a:xfrm>
                <a:prstGeom prst="rect">
                  <a:avLst/>
                </a:prstGeom>
              </p:spPr>
            </p:pic>
          </mc:Fallback>
        </mc:AlternateContent>
        <mc:AlternateContent xmlns:mc="http://schemas.openxmlformats.org/markup-compatibility/2006">
          <mc:Choice xmlns:p14="http://schemas.microsoft.com/office/powerpoint/2010/main" Requires="p14">
            <p:contentPart p14:bwMode="auto" r:id="rId166">
              <p14:nvContentPartPr>
                <p14:cNvPr id="174122" name="Freihand 174121">
                  <a:extLst>
                    <a:ext uri="{FF2B5EF4-FFF2-40B4-BE49-F238E27FC236}">
                      <a16:creationId xmlns:a16="http://schemas.microsoft.com/office/drawing/2014/main" id="{0C32B751-5351-4782-9DB3-9BA6D0CA556E}"/>
                    </a:ext>
                  </a:extLst>
                </p14:cNvPr>
                <p14:cNvContentPartPr/>
                <p14:nvPr/>
              </p14:nvContentPartPr>
              <p14:xfrm>
                <a:off x="4166120" y="638707"/>
                <a:ext cx="507960" cy="183960"/>
              </p14:xfrm>
            </p:contentPart>
          </mc:Choice>
          <mc:Fallback>
            <p:pic>
              <p:nvPicPr>
                <p:cNvPr id="174122" name="Freihand 174121">
                  <a:extLst>
                    <a:ext uri="{FF2B5EF4-FFF2-40B4-BE49-F238E27FC236}">
                      <a16:creationId xmlns:a16="http://schemas.microsoft.com/office/drawing/2014/main" id="{0C32B751-5351-4782-9DB3-9BA6D0CA556E}"/>
                    </a:ext>
                  </a:extLst>
                </p:cNvPr>
                <p:cNvPicPr/>
                <p:nvPr/>
              </p:nvPicPr>
              <p:blipFill>
                <a:blip r:embed="rId167"/>
                <a:stretch>
                  <a:fillRect/>
                </a:stretch>
              </p:blipFill>
              <p:spPr>
                <a:xfrm>
                  <a:off x="4161800" y="634387"/>
                  <a:ext cx="516600" cy="192600"/>
                </a:xfrm>
                <a:prstGeom prst="rect">
                  <a:avLst/>
                </a:prstGeom>
              </p:spPr>
            </p:pic>
          </mc:Fallback>
        </mc:AlternateContent>
        <mc:AlternateContent xmlns:mc="http://schemas.openxmlformats.org/markup-compatibility/2006">
          <mc:Choice xmlns:p14="http://schemas.microsoft.com/office/powerpoint/2010/main" Requires="p14">
            <p:contentPart p14:bwMode="auto" r:id="rId168">
              <p14:nvContentPartPr>
                <p14:cNvPr id="174123" name="Freihand 174122">
                  <a:extLst>
                    <a:ext uri="{FF2B5EF4-FFF2-40B4-BE49-F238E27FC236}">
                      <a16:creationId xmlns:a16="http://schemas.microsoft.com/office/drawing/2014/main" id="{F7001C8A-E0B1-48A5-A445-08315615FF45}"/>
                    </a:ext>
                  </a:extLst>
                </p14:cNvPr>
                <p14:cNvContentPartPr/>
                <p14:nvPr/>
              </p14:nvContentPartPr>
              <p14:xfrm>
                <a:off x="4112840" y="722587"/>
                <a:ext cx="230760" cy="151920"/>
              </p14:xfrm>
            </p:contentPart>
          </mc:Choice>
          <mc:Fallback>
            <p:pic>
              <p:nvPicPr>
                <p:cNvPr id="174123" name="Freihand 174122">
                  <a:extLst>
                    <a:ext uri="{FF2B5EF4-FFF2-40B4-BE49-F238E27FC236}">
                      <a16:creationId xmlns:a16="http://schemas.microsoft.com/office/drawing/2014/main" id="{F7001C8A-E0B1-48A5-A445-08315615FF45}"/>
                    </a:ext>
                  </a:extLst>
                </p:cNvPr>
                <p:cNvPicPr/>
                <p:nvPr/>
              </p:nvPicPr>
              <p:blipFill>
                <a:blip r:embed="rId169"/>
                <a:stretch>
                  <a:fillRect/>
                </a:stretch>
              </p:blipFill>
              <p:spPr>
                <a:xfrm>
                  <a:off x="4108520" y="718267"/>
                  <a:ext cx="239400" cy="160560"/>
                </a:xfrm>
                <a:prstGeom prst="rect">
                  <a:avLst/>
                </a:prstGeom>
              </p:spPr>
            </p:pic>
          </mc:Fallback>
        </mc:AlternateContent>
      </p:grpSp>
      <p:grpSp>
        <p:nvGrpSpPr>
          <p:cNvPr id="174134" name="Gruppieren 174133">
            <a:extLst>
              <a:ext uri="{FF2B5EF4-FFF2-40B4-BE49-F238E27FC236}">
                <a16:creationId xmlns:a16="http://schemas.microsoft.com/office/drawing/2014/main" id="{F37F41CC-313B-4EE7-AEFB-36EBAD99D21D}"/>
              </a:ext>
            </a:extLst>
          </p:cNvPr>
          <p:cNvGrpSpPr/>
          <p:nvPr/>
        </p:nvGrpSpPr>
        <p:grpSpPr>
          <a:xfrm>
            <a:off x="4894400" y="592987"/>
            <a:ext cx="1125000" cy="173160"/>
            <a:chOff x="4894400" y="592987"/>
            <a:chExt cx="1125000" cy="173160"/>
          </a:xfrm>
        </p:grpSpPr>
        <mc:AlternateContent xmlns:mc="http://schemas.openxmlformats.org/markup-compatibility/2006">
          <mc:Choice xmlns:p14="http://schemas.microsoft.com/office/powerpoint/2010/main" Requires="p14">
            <p:contentPart p14:bwMode="auto" r:id="rId170">
              <p14:nvContentPartPr>
                <p14:cNvPr id="174125" name="Freihand 174124">
                  <a:extLst>
                    <a:ext uri="{FF2B5EF4-FFF2-40B4-BE49-F238E27FC236}">
                      <a16:creationId xmlns:a16="http://schemas.microsoft.com/office/drawing/2014/main" id="{52287C98-E99C-47CA-A568-378AC338854B}"/>
                    </a:ext>
                  </a:extLst>
                </p14:cNvPr>
                <p14:cNvContentPartPr/>
                <p14:nvPr/>
              </p14:nvContentPartPr>
              <p14:xfrm>
                <a:off x="4895840" y="681547"/>
                <a:ext cx="169200" cy="16920"/>
              </p14:xfrm>
            </p:contentPart>
          </mc:Choice>
          <mc:Fallback>
            <p:pic>
              <p:nvPicPr>
                <p:cNvPr id="174125" name="Freihand 174124">
                  <a:extLst>
                    <a:ext uri="{FF2B5EF4-FFF2-40B4-BE49-F238E27FC236}">
                      <a16:creationId xmlns:a16="http://schemas.microsoft.com/office/drawing/2014/main" id="{52287C98-E99C-47CA-A568-378AC338854B}"/>
                    </a:ext>
                  </a:extLst>
                </p:cNvPr>
                <p:cNvPicPr/>
                <p:nvPr/>
              </p:nvPicPr>
              <p:blipFill>
                <a:blip r:embed="rId171"/>
                <a:stretch>
                  <a:fillRect/>
                </a:stretch>
              </p:blipFill>
              <p:spPr>
                <a:xfrm>
                  <a:off x="4891520" y="677227"/>
                  <a:ext cx="177840" cy="25560"/>
                </a:xfrm>
                <a:prstGeom prst="rect">
                  <a:avLst/>
                </a:prstGeom>
              </p:spPr>
            </p:pic>
          </mc:Fallback>
        </mc:AlternateContent>
        <mc:AlternateContent xmlns:mc="http://schemas.openxmlformats.org/markup-compatibility/2006">
          <mc:Choice xmlns:p14="http://schemas.microsoft.com/office/powerpoint/2010/main" Requires="p14">
            <p:contentPart p14:bwMode="auto" r:id="rId172">
              <p14:nvContentPartPr>
                <p14:cNvPr id="174126" name="Freihand 174125">
                  <a:extLst>
                    <a:ext uri="{FF2B5EF4-FFF2-40B4-BE49-F238E27FC236}">
                      <a16:creationId xmlns:a16="http://schemas.microsoft.com/office/drawing/2014/main" id="{5E1F1675-1B69-46AC-A49E-DF72B72ED40E}"/>
                    </a:ext>
                  </a:extLst>
                </p14:cNvPr>
                <p14:cNvContentPartPr/>
                <p14:nvPr/>
              </p14:nvContentPartPr>
              <p14:xfrm>
                <a:off x="4899800" y="714307"/>
                <a:ext cx="133920" cy="45720"/>
              </p14:xfrm>
            </p:contentPart>
          </mc:Choice>
          <mc:Fallback>
            <p:pic>
              <p:nvPicPr>
                <p:cNvPr id="174126" name="Freihand 174125">
                  <a:extLst>
                    <a:ext uri="{FF2B5EF4-FFF2-40B4-BE49-F238E27FC236}">
                      <a16:creationId xmlns:a16="http://schemas.microsoft.com/office/drawing/2014/main" id="{5E1F1675-1B69-46AC-A49E-DF72B72ED40E}"/>
                    </a:ext>
                  </a:extLst>
                </p:cNvPr>
                <p:cNvPicPr/>
                <p:nvPr/>
              </p:nvPicPr>
              <p:blipFill>
                <a:blip r:embed="rId173"/>
                <a:stretch>
                  <a:fillRect/>
                </a:stretch>
              </p:blipFill>
              <p:spPr>
                <a:xfrm>
                  <a:off x="4895480" y="709987"/>
                  <a:ext cx="142560" cy="54360"/>
                </a:xfrm>
                <a:prstGeom prst="rect">
                  <a:avLst/>
                </a:prstGeom>
              </p:spPr>
            </p:pic>
          </mc:Fallback>
        </mc:AlternateContent>
        <mc:AlternateContent xmlns:mc="http://schemas.openxmlformats.org/markup-compatibility/2006">
          <mc:Choice xmlns:p14="http://schemas.microsoft.com/office/powerpoint/2010/main" Requires="p14">
            <p:contentPart p14:bwMode="auto" r:id="rId174">
              <p14:nvContentPartPr>
                <p14:cNvPr id="174127" name="Freihand 174126">
                  <a:extLst>
                    <a:ext uri="{FF2B5EF4-FFF2-40B4-BE49-F238E27FC236}">
                      <a16:creationId xmlns:a16="http://schemas.microsoft.com/office/drawing/2014/main" id="{3E38F646-97E2-4F63-9A79-F12B208DB5AE}"/>
                    </a:ext>
                  </a:extLst>
                </p14:cNvPr>
                <p14:cNvContentPartPr/>
                <p14:nvPr/>
              </p14:nvContentPartPr>
              <p14:xfrm>
                <a:off x="4894400" y="592987"/>
                <a:ext cx="154080" cy="76320"/>
              </p14:xfrm>
            </p:contentPart>
          </mc:Choice>
          <mc:Fallback>
            <p:pic>
              <p:nvPicPr>
                <p:cNvPr id="174127" name="Freihand 174126">
                  <a:extLst>
                    <a:ext uri="{FF2B5EF4-FFF2-40B4-BE49-F238E27FC236}">
                      <a16:creationId xmlns:a16="http://schemas.microsoft.com/office/drawing/2014/main" id="{3E38F646-97E2-4F63-9A79-F12B208DB5AE}"/>
                    </a:ext>
                  </a:extLst>
                </p:cNvPr>
                <p:cNvPicPr/>
                <p:nvPr/>
              </p:nvPicPr>
              <p:blipFill>
                <a:blip r:embed="rId175"/>
                <a:stretch>
                  <a:fillRect/>
                </a:stretch>
              </p:blipFill>
              <p:spPr>
                <a:xfrm>
                  <a:off x="4890080" y="588667"/>
                  <a:ext cx="16272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176">
              <p14:nvContentPartPr>
                <p14:cNvPr id="174128" name="Freihand 174127">
                  <a:extLst>
                    <a:ext uri="{FF2B5EF4-FFF2-40B4-BE49-F238E27FC236}">
                      <a16:creationId xmlns:a16="http://schemas.microsoft.com/office/drawing/2014/main" id="{7A2AE484-AB49-47E9-AEBB-6592F5E3AD2A}"/>
                    </a:ext>
                  </a:extLst>
                </p14:cNvPr>
                <p14:cNvContentPartPr/>
                <p14:nvPr/>
              </p14:nvContentPartPr>
              <p14:xfrm>
                <a:off x="5233520" y="645187"/>
                <a:ext cx="154080" cy="115200"/>
              </p14:xfrm>
            </p:contentPart>
          </mc:Choice>
          <mc:Fallback>
            <p:pic>
              <p:nvPicPr>
                <p:cNvPr id="174128" name="Freihand 174127">
                  <a:extLst>
                    <a:ext uri="{FF2B5EF4-FFF2-40B4-BE49-F238E27FC236}">
                      <a16:creationId xmlns:a16="http://schemas.microsoft.com/office/drawing/2014/main" id="{7A2AE484-AB49-47E9-AEBB-6592F5E3AD2A}"/>
                    </a:ext>
                  </a:extLst>
                </p:cNvPr>
                <p:cNvPicPr/>
                <p:nvPr/>
              </p:nvPicPr>
              <p:blipFill>
                <a:blip r:embed="rId177"/>
                <a:stretch>
                  <a:fillRect/>
                </a:stretch>
              </p:blipFill>
              <p:spPr>
                <a:xfrm>
                  <a:off x="5229200" y="640867"/>
                  <a:ext cx="162720" cy="123840"/>
                </a:xfrm>
                <a:prstGeom prst="rect">
                  <a:avLst/>
                </a:prstGeom>
              </p:spPr>
            </p:pic>
          </mc:Fallback>
        </mc:AlternateContent>
        <mc:AlternateContent xmlns:mc="http://schemas.openxmlformats.org/markup-compatibility/2006">
          <mc:Choice xmlns:p14="http://schemas.microsoft.com/office/powerpoint/2010/main" Requires="p14">
            <p:contentPart p14:bwMode="auto" r:id="rId178">
              <p14:nvContentPartPr>
                <p14:cNvPr id="174129" name="Freihand 174128">
                  <a:extLst>
                    <a:ext uri="{FF2B5EF4-FFF2-40B4-BE49-F238E27FC236}">
                      <a16:creationId xmlns:a16="http://schemas.microsoft.com/office/drawing/2014/main" id="{62D7BB33-5D19-48C3-BE0F-647052207D1F}"/>
                    </a:ext>
                  </a:extLst>
                </p14:cNvPr>
                <p14:cNvContentPartPr/>
                <p14:nvPr/>
              </p14:nvContentPartPr>
              <p14:xfrm>
                <a:off x="5503520" y="661027"/>
                <a:ext cx="26280" cy="105120"/>
              </p14:xfrm>
            </p:contentPart>
          </mc:Choice>
          <mc:Fallback>
            <p:pic>
              <p:nvPicPr>
                <p:cNvPr id="174129" name="Freihand 174128">
                  <a:extLst>
                    <a:ext uri="{FF2B5EF4-FFF2-40B4-BE49-F238E27FC236}">
                      <a16:creationId xmlns:a16="http://schemas.microsoft.com/office/drawing/2014/main" id="{62D7BB33-5D19-48C3-BE0F-647052207D1F}"/>
                    </a:ext>
                  </a:extLst>
                </p:cNvPr>
                <p:cNvPicPr/>
                <p:nvPr/>
              </p:nvPicPr>
              <p:blipFill>
                <a:blip r:embed="rId179"/>
                <a:stretch>
                  <a:fillRect/>
                </a:stretch>
              </p:blipFill>
              <p:spPr>
                <a:xfrm>
                  <a:off x="5499200" y="656707"/>
                  <a:ext cx="34920" cy="113760"/>
                </a:xfrm>
                <a:prstGeom prst="rect">
                  <a:avLst/>
                </a:prstGeom>
              </p:spPr>
            </p:pic>
          </mc:Fallback>
        </mc:AlternateContent>
        <mc:AlternateContent xmlns:mc="http://schemas.openxmlformats.org/markup-compatibility/2006">
          <mc:Choice xmlns:p14="http://schemas.microsoft.com/office/powerpoint/2010/main" Requires="p14">
            <p:contentPart p14:bwMode="auto" r:id="rId180">
              <p14:nvContentPartPr>
                <p14:cNvPr id="174130" name="Freihand 174129">
                  <a:extLst>
                    <a:ext uri="{FF2B5EF4-FFF2-40B4-BE49-F238E27FC236}">
                      <a16:creationId xmlns:a16="http://schemas.microsoft.com/office/drawing/2014/main" id="{5101F05D-C503-4FDB-A2E0-8272982DA5A1}"/>
                    </a:ext>
                  </a:extLst>
                </p14:cNvPr>
                <p14:cNvContentPartPr/>
                <p14:nvPr/>
              </p14:nvContentPartPr>
              <p14:xfrm>
                <a:off x="5473640" y="694147"/>
                <a:ext cx="114840" cy="15840"/>
              </p14:xfrm>
            </p:contentPart>
          </mc:Choice>
          <mc:Fallback>
            <p:pic>
              <p:nvPicPr>
                <p:cNvPr id="174130" name="Freihand 174129">
                  <a:extLst>
                    <a:ext uri="{FF2B5EF4-FFF2-40B4-BE49-F238E27FC236}">
                      <a16:creationId xmlns:a16="http://schemas.microsoft.com/office/drawing/2014/main" id="{5101F05D-C503-4FDB-A2E0-8272982DA5A1}"/>
                    </a:ext>
                  </a:extLst>
                </p:cNvPr>
                <p:cNvPicPr/>
                <p:nvPr/>
              </p:nvPicPr>
              <p:blipFill>
                <a:blip r:embed="rId181"/>
                <a:stretch>
                  <a:fillRect/>
                </a:stretch>
              </p:blipFill>
              <p:spPr>
                <a:xfrm>
                  <a:off x="5469320" y="689827"/>
                  <a:ext cx="123480" cy="24480"/>
                </a:xfrm>
                <a:prstGeom prst="rect">
                  <a:avLst/>
                </a:prstGeom>
              </p:spPr>
            </p:pic>
          </mc:Fallback>
        </mc:AlternateContent>
        <mc:AlternateContent xmlns:mc="http://schemas.openxmlformats.org/markup-compatibility/2006">
          <mc:Choice xmlns:p14="http://schemas.microsoft.com/office/powerpoint/2010/main" Requires="p14">
            <p:contentPart p14:bwMode="auto" r:id="rId182">
              <p14:nvContentPartPr>
                <p14:cNvPr id="174131" name="Freihand 174130">
                  <a:extLst>
                    <a:ext uri="{FF2B5EF4-FFF2-40B4-BE49-F238E27FC236}">
                      <a16:creationId xmlns:a16="http://schemas.microsoft.com/office/drawing/2014/main" id="{FB85EA59-0C79-4B5F-B275-FED657E5F7EB}"/>
                    </a:ext>
                  </a:extLst>
                </p14:cNvPr>
                <p14:cNvContentPartPr/>
                <p14:nvPr/>
              </p14:nvContentPartPr>
              <p14:xfrm>
                <a:off x="5660480" y="634747"/>
                <a:ext cx="171720" cy="126000"/>
              </p14:xfrm>
            </p:contentPart>
          </mc:Choice>
          <mc:Fallback>
            <p:pic>
              <p:nvPicPr>
                <p:cNvPr id="174131" name="Freihand 174130">
                  <a:extLst>
                    <a:ext uri="{FF2B5EF4-FFF2-40B4-BE49-F238E27FC236}">
                      <a16:creationId xmlns:a16="http://schemas.microsoft.com/office/drawing/2014/main" id="{FB85EA59-0C79-4B5F-B275-FED657E5F7EB}"/>
                    </a:ext>
                  </a:extLst>
                </p:cNvPr>
                <p:cNvPicPr/>
                <p:nvPr/>
              </p:nvPicPr>
              <p:blipFill>
                <a:blip r:embed="rId183"/>
                <a:stretch>
                  <a:fillRect/>
                </a:stretch>
              </p:blipFill>
              <p:spPr>
                <a:xfrm>
                  <a:off x="5656160" y="630427"/>
                  <a:ext cx="180360" cy="134640"/>
                </a:xfrm>
                <a:prstGeom prst="rect">
                  <a:avLst/>
                </a:prstGeom>
              </p:spPr>
            </p:pic>
          </mc:Fallback>
        </mc:AlternateContent>
        <mc:AlternateContent xmlns:mc="http://schemas.openxmlformats.org/markup-compatibility/2006">
          <mc:Choice xmlns:p14="http://schemas.microsoft.com/office/powerpoint/2010/main" Requires="p14">
            <p:contentPart p14:bwMode="auto" r:id="rId184">
              <p14:nvContentPartPr>
                <p14:cNvPr id="174132" name="Freihand 174131">
                  <a:extLst>
                    <a:ext uri="{FF2B5EF4-FFF2-40B4-BE49-F238E27FC236}">
                      <a16:creationId xmlns:a16="http://schemas.microsoft.com/office/drawing/2014/main" id="{A242AAAF-FC87-4D43-8029-2F9B0E2C23BC}"/>
                    </a:ext>
                  </a:extLst>
                </p14:cNvPr>
                <p14:cNvContentPartPr/>
                <p14:nvPr/>
              </p14:nvContentPartPr>
              <p14:xfrm>
                <a:off x="5887640" y="634747"/>
                <a:ext cx="49680" cy="110160"/>
              </p14:xfrm>
            </p:contentPart>
          </mc:Choice>
          <mc:Fallback>
            <p:pic>
              <p:nvPicPr>
                <p:cNvPr id="174132" name="Freihand 174131">
                  <a:extLst>
                    <a:ext uri="{FF2B5EF4-FFF2-40B4-BE49-F238E27FC236}">
                      <a16:creationId xmlns:a16="http://schemas.microsoft.com/office/drawing/2014/main" id="{A242AAAF-FC87-4D43-8029-2F9B0E2C23BC}"/>
                    </a:ext>
                  </a:extLst>
                </p:cNvPr>
                <p:cNvPicPr/>
                <p:nvPr/>
              </p:nvPicPr>
              <p:blipFill>
                <a:blip r:embed="rId185"/>
                <a:stretch>
                  <a:fillRect/>
                </a:stretch>
              </p:blipFill>
              <p:spPr>
                <a:xfrm>
                  <a:off x="5883320" y="630427"/>
                  <a:ext cx="58320" cy="118800"/>
                </a:xfrm>
                <a:prstGeom prst="rect">
                  <a:avLst/>
                </a:prstGeom>
              </p:spPr>
            </p:pic>
          </mc:Fallback>
        </mc:AlternateContent>
        <mc:AlternateContent xmlns:mc="http://schemas.openxmlformats.org/markup-compatibility/2006">
          <mc:Choice xmlns:p14="http://schemas.microsoft.com/office/powerpoint/2010/main" Requires="p14">
            <p:contentPart p14:bwMode="auto" r:id="rId186">
              <p14:nvContentPartPr>
                <p14:cNvPr id="174133" name="Freihand 174132">
                  <a:extLst>
                    <a:ext uri="{FF2B5EF4-FFF2-40B4-BE49-F238E27FC236}">
                      <a16:creationId xmlns:a16="http://schemas.microsoft.com/office/drawing/2014/main" id="{C38971F6-7A0C-4EF3-8288-EDA351B0CB3F}"/>
                    </a:ext>
                  </a:extLst>
                </p14:cNvPr>
                <p14:cNvContentPartPr/>
                <p14:nvPr/>
              </p14:nvContentPartPr>
              <p14:xfrm>
                <a:off x="5865680" y="613147"/>
                <a:ext cx="153720" cy="140760"/>
              </p14:xfrm>
            </p:contentPart>
          </mc:Choice>
          <mc:Fallback>
            <p:pic>
              <p:nvPicPr>
                <p:cNvPr id="174133" name="Freihand 174132">
                  <a:extLst>
                    <a:ext uri="{FF2B5EF4-FFF2-40B4-BE49-F238E27FC236}">
                      <a16:creationId xmlns:a16="http://schemas.microsoft.com/office/drawing/2014/main" id="{C38971F6-7A0C-4EF3-8288-EDA351B0CB3F}"/>
                    </a:ext>
                  </a:extLst>
                </p:cNvPr>
                <p:cNvPicPr/>
                <p:nvPr/>
              </p:nvPicPr>
              <p:blipFill>
                <a:blip r:embed="rId187"/>
                <a:stretch>
                  <a:fillRect/>
                </a:stretch>
              </p:blipFill>
              <p:spPr>
                <a:xfrm>
                  <a:off x="5861360" y="608827"/>
                  <a:ext cx="162360" cy="149400"/>
                </a:xfrm>
                <a:prstGeom prst="rect">
                  <a:avLst/>
                </a:prstGeom>
              </p:spPr>
            </p:pic>
          </mc:Fallback>
        </mc:AlternateContent>
      </p:grpSp>
      <p:grpSp>
        <p:nvGrpSpPr>
          <p:cNvPr id="174146" name="Gruppieren 174145">
            <a:extLst>
              <a:ext uri="{FF2B5EF4-FFF2-40B4-BE49-F238E27FC236}">
                <a16:creationId xmlns:a16="http://schemas.microsoft.com/office/drawing/2014/main" id="{B35410F8-56F6-47FC-8CC7-E8EECC26BD35}"/>
              </a:ext>
            </a:extLst>
          </p:cNvPr>
          <p:cNvGrpSpPr/>
          <p:nvPr/>
        </p:nvGrpSpPr>
        <p:grpSpPr>
          <a:xfrm>
            <a:off x="6156560" y="600547"/>
            <a:ext cx="1262880" cy="188640"/>
            <a:chOff x="6156560" y="600547"/>
            <a:chExt cx="1262880" cy="188640"/>
          </a:xfrm>
        </p:grpSpPr>
        <mc:AlternateContent xmlns:mc="http://schemas.openxmlformats.org/markup-compatibility/2006">
          <mc:Choice xmlns:p14="http://schemas.microsoft.com/office/powerpoint/2010/main" Requires="p14">
            <p:contentPart p14:bwMode="auto" r:id="rId188">
              <p14:nvContentPartPr>
                <p14:cNvPr id="174135" name="Freihand 174134">
                  <a:extLst>
                    <a:ext uri="{FF2B5EF4-FFF2-40B4-BE49-F238E27FC236}">
                      <a16:creationId xmlns:a16="http://schemas.microsoft.com/office/drawing/2014/main" id="{24BD4D3A-28D2-4B88-89FA-E777BDBE389E}"/>
                    </a:ext>
                  </a:extLst>
                </p14:cNvPr>
                <p14:cNvContentPartPr/>
                <p14:nvPr/>
              </p14:nvContentPartPr>
              <p14:xfrm>
                <a:off x="6156560" y="691267"/>
                <a:ext cx="144360" cy="1800"/>
              </p14:xfrm>
            </p:contentPart>
          </mc:Choice>
          <mc:Fallback>
            <p:pic>
              <p:nvPicPr>
                <p:cNvPr id="174135" name="Freihand 174134">
                  <a:extLst>
                    <a:ext uri="{FF2B5EF4-FFF2-40B4-BE49-F238E27FC236}">
                      <a16:creationId xmlns:a16="http://schemas.microsoft.com/office/drawing/2014/main" id="{24BD4D3A-28D2-4B88-89FA-E777BDBE389E}"/>
                    </a:ext>
                  </a:extLst>
                </p:cNvPr>
                <p:cNvPicPr/>
                <p:nvPr/>
              </p:nvPicPr>
              <p:blipFill>
                <a:blip r:embed="rId189"/>
                <a:stretch>
                  <a:fillRect/>
                </a:stretch>
              </p:blipFill>
              <p:spPr>
                <a:xfrm>
                  <a:off x="6152240" y="686947"/>
                  <a:ext cx="153000" cy="10440"/>
                </a:xfrm>
                <a:prstGeom prst="rect">
                  <a:avLst/>
                </a:prstGeom>
              </p:spPr>
            </p:pic>
          </mc:Fallback>
        </mc:AlternateContent>
        <mc:AlternateContent xmlns:mc="http://schemas.openxmlformats.org/markup-compatibility/2006">
          <mc:Choice xmlns:p14="http://schemas.microsoft.com/office/powerpoint/2010/main" Requires="p14">
            <p:contentPart p14:bwMode="auto" r:id="rId190">
              <p14:nvContentPartPr>
                <p14:cNvPr id="174136" name="Freihand 174135">
                  <a:extLst>
                    <a:ext uri="{FF2B5EF4-FFF2-40B4-BE49-F238E27FC236}">
                      <a16:creationId xmlns:a16="http://schemas.microsoft.com/office/drawing/2014/main" id="{819E0BDD-8488-4C5D-9A6D-A769BD7FBB8E}"/>
                    </a:ext>
                  </a:extLst>
                </p14:cNvPr>
                <p14:cNvContentPartPr/>
                <p14:nvPr/>
              </p14:nvContentPartPr>
              <p14:xfrm>
                <a:off x="6173120" y="727627"/>
                <a:ext cx="131400" cy="10800"/>
              </p14:xfrm>
            </p:contentPart>
          </mc:Choice>
          <mc:Fallback>
            <p:pic>
              <p:nvPicPr>
                <p:cNvPr id="174136" name="Freihand 174135">
                  <a:extLst>
                    <a:ext uri="{FF2B5EF4-FFF2-40B4-BE49-F238E27FC236}">
                      <a16:creationId xmlns:a16="http://schemas.microsoft.com/office/drawing/2014/main" id="{819E0BDD-8488-4C5D-9A6D-A769BD7FBB8E}"/>
                    </a:ext>
                  </a:extLst>
                </p:cNvPr>
                <p:cNvPicPr/>
                <p:nvPr/>
              </p:nvPicPr>
              <p:blipFill>
                <a:blip r:embed="rId191"/>
                <a:stretch>
                  <a:fillRect/>
                </a:stretch>
              </p:blipFill>
              <p:spPr>
                <a:xfrm>
                  <a:off x="6168800" y="723307"/>
                  <a:ext cx="140040" cy="19440"/>
                </a:xfrm>
                <a:prstGeom prst="rect">
                  <a:avLst/>
                </a:prstGeom>
              </p:spPr>
            </p:pic>
          </mc:Fallback>
        </mc:AlternateContent>
        <mc:AlternateContent xmlns:mc="http://schemas.openxmlformats.org/markup-compatibility/2006">
          <mc:Choice xmlns:p14="http://schemas.microsoft.com/office/powerpoint/2010/main" Requires="p14">
            <p:contentPart p14:bwMode="auto" r:id="rId192">
              <p14:nvContentPartPr>
                <p14:cNvPr id="174138" name="Freihand 174137">
                  <a:extLst>
                    <a:ext uri="{FF2B5EF4-FFF2-40B4-BE49-F238E27FC236}">
                      <a16:creationId xmlns:a16="http://schemas.microsoft.com/office/drawing/2014/main" id="{0C6AB0B4-D729-425B-98F7-6D840B5943C2}"/>
                    </a:ext>
                  </a:extLst>
                </p14:cNvPr>
                <p14:cNvContentPartPr/>
                <p14:nvPr/>
              </p14:nvContentPartPr>
              <p14:xfrm>
                <a:off x="6415400" y="600547"/>
                <a:ext cx="128160" cy="142200"/>
              </p14:xfrm>
            </p:contentPart>
          </mc:Choice>
          <mc:Fallback>
            <p:pic>
              <p:nvPicPr>
                <p:cNvPr id="174138" name="Freihand 174137">
                  <a:extLst>
                    <a:ext uri="{FF2B5EF4-FFF2-40B4-BE49-F238E27FC236}">
                      <a16:creationId xmlns:a16="http://schemas.microsoft.com/office/drawing/2014/main" id="{0C6AB0B4-D729-425B-98F7-6D840B5943C2}"/>
                    </a:ext>
                  </a:extLst>
                </p:cNvPr>
                <p:cNvPicPr/>
                <p:nvPr/>
              </p:nvPicPr>
              <p:blipFill>
                <a:blip r:embed="rId193"/>
                <a:stretch>
                  <a:fillRect/>
                </a:stretch>
              </p:blipFill>
              <p:spPr>
                <a:xfrm>
                  <a:off x="6411080" y="596227"/>
                  <a:ext cx="136800" cy="150840"/>
                </a:xfrm>
                <a:prstGeom prst="rect">
                  <a:avLst/>
                </a:prstGeom>
              </p:spPr>
            </p:pic>
          </mc:Fallback>
        </mc:AlternateContent>
        <mc:AlternateContent xmlns:mc="http://schemas.openxmlformats.org/markup-compatibility/2006">
          <mc:Choice xmlns:p14="http://schemas.microsoft.com/office/powerpoint/2010/main" Requires="p14">
            <p:contentPart p14:bwMode="auto" r:id="rId194">
              <p14:nvContentPartPr>
                <p14:cNvPr id="174139" name="Freihand 174138">
                  <a:extLst>
                    <a:ext uri="{FF2B5EF4-FFF2-40B4-BE49-F238E27FC236}">
                      <a16:creationId xmlns:a16="http://schemas.microsoft.com/office/drawing/2014/main" id="{80D2505B-0227-4E27-A5E7-ACF58153A1C9}"/>
                    </a:ext>
                  </a:extLst>
                </p14:cNvPr>
                <p14:cNvContentPartPr/>
                <p14:nvPr/>
              </p14:nvContentPartPr>
              <p14:xfrm>
                <a:off x="6700880" y="689467"/>
                <a:ext cx="114480" cy="9720"/>
              </p14:xfrm>
            </p:contentPart>
          </mc:Choice>
          <mc:Fallback>
            <p:pic>
              <p:nvPicPr>
                <p:cNvPr id="174139" name="Freihand 174138">
                  <a:extLst>
                    <a:ext uri="{FF2B5EF4-FFF2-40B4-BE49-F238E27FC236}">
                      <a16:creationId xmlns:a16="http://schemas.microsoft.com/office/drawing/2014/main" id="{80D2505B-0227-4E27-A5E7-ACF58153A1C9}"/>
                    </a:ext>
                  </a:extLst>
                </p:cNvPr>
                <p:cNvPicPr/>
                <p:nvPr/>
              </p:nvPicPr>
              <p:blipFill>
                <a:blip r:embed="rId195"/>
                <a:stretch>
                  <a:fillRect/>
                </a:stretch>
              </p:blipFill>
              <p:spPr>
                <a:xfrm>
                  <a:off x="6696560" y="685147"/>
                  <a:ext cx="123120" cy="18360"/>
                </a:xfrm>
                <a:prstGeom prst="rect">
                  <a:avLst/>
                </a:prstGeom>
              </p:spPr>
            </p:pic>
          </mc:Fallback>
        </mc:AlternateContent>
        <mc:AlternateContent xmlns:mc="http://schemas.openxmlformats.org/markup-compatibility/2006">
          <mc:Choice xmlns:p14="http://schemas.microsoft.com/office/powerpoint/2010/main" Requires="p14">
            <p:contentPart p14:bwMode="auto" r:id="rId196">
              <p14:nvContentPartPr>
                <p14:cNvPr id="174140" name="Freihand 174139">
                  <a:extLst>
                    <a:ext uri="{FF2B5EF4-FFF2-40B4-BE49-F238E27FC236}">
                      <a16:creationId xmlns:a16="http://schemas.microsoft.com/office/drawing/2014/main" id="{E1803407-9F87-425B-A194-B0D6D6A2349C}"/>
                    </a:ext>
                  </a:extLst>
                </p14:cNvPr>
                <p14:cNvContentPartPr/>
                <p14:nvPr/>
              </p14:nvContentPartPr>
              <p14:xfrm>
                <a:off x="6877280" y="631867"/>
                <a:ext cx="114840" cy="107640"/>
              </p14:xfrm>
            </p:contentPart>
          </mc:Choice>
          <mc:Fallback>
            <p:pic>
              <p:nvPicPr>
                <p:cNvPr id="174140" name="Freihand 174139">
                  <a:extLst>
                    <a:ext uri="{FF2B5EF4-FFF2-40B4-BE49-F238E27FC236}">
                      <a16:creationId xmlns:a16="http://schemas.microsoft.com/office/drawing/2014/main" id="{E1803407-9F87-425B-A194-B0D6D6A2349C}"/>
                    </a:ext>
                  </a:extLst>
                </p:cNvPr>
                <p:cNvPicPr/>
                <p:nvPr/>
              </p:nvPicPr>
              <p:blipFill>
                <a:blip r:embed="rId197"/>
                <a:stretch>
                  <a:fillRect/>
                </a:stretch>
              </p:blipFill>
              <p:spPr>
                <a:xfrm>
                  <a:off x="6872960" y="627547"/>
                  <a:ext cx="123480" cy="116280"/>
                </a:xfrm>
                <a:prstGeom prst="rect">
                  <a:avLst/>
                </a:prstGeom>
              </p:spPr>
            </p:pic>
          </mc:Fallback>
        </mc:AlternateContent>
        <mc:AlternateContent xmlns:mc="http://schemas.openxmlformats.org/markup-compatibility/2006">
          <mc:Choice xmlns:p14="http://schemas.microsoft.com/office/powerpoint/2010/main" Requires="p14">
            <p:contentPart p14:bwMode="auto" r:id="rId198">
              <p14:nvContentPartPr>
                <p14:cNvPr id="174141" name="Freihand 174140">
                  <a:extLst>
                    <a:ext uri="{FF2B5EF4-FFF2-40B4-BE49-F238E27FC236}">
                      <a16:creationId xmlns:a16="http://schemas.microsoft.com/office/drawing/2014/main" id="{BEF3D81B-EE8F-480D-96C1-FFF21BB2CC5A}"/>
                    </a:ext>
                  </a:extLst>
                </p14:cNvPr>
                <p14:cNvContentPartPr/>
                <p14:nvPr/>
              </p14:nvContentPartPr>
              <p14:xfrm>
                <a:off x="6935600" y="637627"/>
                <a:ext cx="123120" cy="151560"/>
              </p14:xfrm>
            </p:contentPart>
          </mc:Choice>
          <mc:Fallback>
            <p:pic>
              <p:nvPicPr>
                <p:cNvPr id="174141" name="Freihand 174140">
                  <a:extLst>
                    <a:ext uri="{FF2B5EF4-FFF2-40B4-BE49-F238E27FC236}">
                      <a16:creationId xmlns:a16="http://schemas.microsoft.com/office/drawing/2014/main" id="{BEF3D81B-EE8F-480D-96C1-FFF21BB2CC5A}"/>
                    </a:ext>
                  </a:extLst>
                </p:cNvPr>
                <p:cNvPicPr/>
                <p:nvPr/>
              </p:nvPicPr>
              <p:blipFill>
                <a:blip r:embed="rId199"/>
                <a:stretch>
                  <a:fillRect/>
                </a:stretch>
              </p:blipFill>
              <p:spPr>
                <a:xfrm>
                  <a:off x="6931280" y="633307"/>
                  <a:ext cx="131760" cy="160200"/>
                </a:xfrm>
                <a:prstGeom prst="rect">
                  <a:avLst/>
                </a:prstGeom>
              </p:spPr>
            </p:pic>
          </mc:Fallback>
        </mc:AlternateContent>
        <mc:AlternateContent xmlns:mc="http://schemas.openxmlformats.org/markup-compatibility/2006">
          <mc:Choice xmlns:p14="http://schemas.microsoft.com/office/powerpoint/2010/main" Requires="p14">
            <p:contentPart p14:bwMode="auto" r:id="rId200">
              <p14:nvContentPartPr>
                <p14:cNvPr id="174142" name="Freihand 174141">
                  <a:extLst>
                    <a:ext uri="{FF2B5EF4-FFF2-40B4-BE49-F238E27FC236}">
                      <a16:creationId xmlns:a16="http://schemas.microsoft.com/office/drawing/2014/main" id="{A5BB0BFB-AE15-4C72-8DB2-E2E613803317}"/>
                    </a:ext>
                  </a:extLst>
                </p14:cNvPr>
                <p14:cNvContentPartPr/>
                <p14:nvPr/>
              </p14:nvContentPartPr>
              <p14:xfrm>
                <a:off x="7131440" y="634027"/>
                <a:ext cx="76680" cy="117720"/>
              </p14:xfrm>
            </p:contentPart>
          </mc:Choice>
          <mc:Fallback>
            <p:pic>
              <p:nvPicPr>
                <p:cNvPr id="174142" name="Freihand 174141">
                  <a:extLst>
                    <a:ext uri="{FF2B5EF4-FFF2-40B4-BE49-F238E27FC236}">
                      <a16:creationId xmlns:a16="http://schemas.microsoft.com/office/drawing/2014/main" id="{A5BB0BFB-AE15-4C72-8DB2-E2E613803317}"/>
                    </a:ext>
                  </a:extLst>
                </p:cNvPr>
                <p:cNvPicPr/>
                <p:nvPr/>
              </p:nvPicPr>
              <p:blipFill>
                <a:blip r:embed="rId201"/>
                <a:stretch>
                  <a:fillRect/>
                </a:stretch>
              </p:blipFill>
              <p:spPr>
                <a:xfrm>
                  <a:off x="7127120" y="629707"/>
                  <a:ext cx="85320" cy="126360"/>
                </a:xfrm>
                <a:prstGeom prst="rect">
                  <a:avLst/>
                </a:prstGeom>
              </p:spPr>
            </p:pic>
          </mc:Fallback>
        </mc:AlternateContent>
        <mc:AlternateContent xmlns:mc="http://schemas.openxmlformats.org/markup-compatibility/2006">
          <mc:Choice xmlns:p14="http://schemas.microsoft.com/office/powerpoint/2010/main" Requires="p14">
            <p:contentPart p14:bwMode="auto" r:id="rId202">
              <p14:nvContentPartPr>
                <p14:cNvPr id="174143" name="Freihand 174142">
                  <a:extLst>
                    <a:ext uri="{FF2B5EF4-FFF2-40B4-BE49-F238E27FC236}">
                      <a16:creationId xmlns:a16="http://schemas.microsoft.com/office/drawing/2014/main" id="{5C733107-71E5-4CD2-A387-86D914107519}"/>
                    </a:ext>
                  </a:extLst>
                </p14:cNvPr>
                <p14:cNvContentPartPr/>
                <p14:nvPr/>
              </p14:nvContentPartPr>
              <p14:xfrm>
                <a:off x="7304600" y="654547"/>
                <a:ext cx="60480" cy="63720"/>
              </p14:xfrm>
            </p:contentPart>
          </mc:Choice>
          <mc:Fallback>
            <p:pic>
              <p:nvPicPr>
                <p:cNvPr id="174143" name="Freihand 174142">
                  <a:extLst>
                    <a:ext uri="{FF2B5EF4-FFF2-40B4-BE49-F238E27FC236}">
                      <a16:creationId xmlns:a16="http://schemas.microsoft.com/office/drawing/2014/main" id="{5C733107-71E5-4CD2-A387-86D914107519}"/>
                    </a:ext>
                  </a:extLst>
                </p:cNvPr>
                <p:cNvPicPr/>
                <p:nvPr/>
              </p:nvPicPr>
              <p:blipFill>
                <a:blip r:embed="rId203"/>
                <a:stretch>
                  <a:fillRect/>
                </a:stretch>
              </p:blipFill>
              <p:spPr>
                <a:xfrm>
                  <a:off x="7300280" y="650227"/>
                  <a:ext cx="69120" cy="72360"/>
                </a:xfrm>
                <a:prstGeom prst="rect">
                  <a:avLst/>
                </a:prstGeom>
              </p:spPr>
            </p:pic>
          </mc:Fallback>
        </mc:AlternateContent>
        <mc:AlternateContent xmlns:mc="http://schemas.openxmlformats.org/markup-compatibility/2006">
          <mc:Choice xmlns:p14="http://schemas.microsoft.com/office/powerpoint/2010/main" Requires="p14">
            <p:contentPart p14:bwMode="auto" r:id="rId204">
              <p14:nvContentPartPr>
                <p14:cNvPr id="174144" name="Freihand 174143">
                  <a:extLst>
                    <a:ext uri="{FF2B5EF4-FFF2-40B4-BE49-F238E27FC236}">
                      <a16:creationId xmlns:a16="http://schemas.microsoft.com/office/drawing/2014/main" id="{2F5C3219-902F-4987-AF82-9FC3393441BB}"/>
                    </a:ext>
                  </a:extLst>
                </p14:cNvPr>
                <p14:cNvContentPartPr/>
                <p14:nvPr/>
              </p14:nvContentPartPr>
              <p14:xfrm>
                <a:off x="7245560" y="602707"/>
                <a:ext cx="76320" cy="73440"/>
              </p14:xfrm>
            </p:contentPart>
          </mc:Choice>
          <mc:Fallback>
            <p:pic>
              <p:nvPicPr>
                <p:cNvPr id="174144" name="Freihand 174143">
                  <a:extLst>
                    <a:ext uri="{FF2B5EF4-FFF2-40B4-BE49-F238E27FC236}">
                      <a16:creationId xmlns:a16="http://schemas.microsoft.com/office/drawing/2014/main" id="{2F5C3219-902F-4987-AF82-9FC3393441BB}"/>
                    </a:ext>
                  </a:extLst>
                </p:cNvPr>
                <p:cNvPicPr/>
                <p:nvPr/>
              </p:nvPicPr>
              <p:blipFill>
                <a:blip r:embed="rId205"/>
                <a:stretch>
                  <a:fillRect/>
                </a:stretch>
              </p:blipFill>
              <p:spPr>
                <a:xfrm>
                  <a:off x="7241240" y="598387"/>
                  <a:ext cx="84960" cy="82080"/>
                </a:xfrm>
                <a:prstGeom prst="rect">
                  <a:avLst/>
                </a:prstGeom>
              </p:spPr>
            </p:pic>
          </mc:Fallback>
        </mc:AlternateContent>
        <mc:AlternateContent xmlns:mc="http://schemas.openxmlformats.org/markup-compatibility/2006">
          <mc:Choice xmlns:p14="http://schemas.microsoft.com/office/powerpoint/2010/main" Requires="p14">
            <p:contentPart p14:bwMode="auto" r:id="rId206">
              <p14:nvContentPartPr>
                <p14:cNvPr id="174145" name="Freihand 174144">
                  <a:extLst>
                    <a:ext uri="{FF2B5EF4-FFF2-40B4-BE49-F238E27FC236}">
                      <a16:creationId xmlns:a16="http://schemas.microsoft.com/office/drawing/2014/main" id="{3C810E27-7A5A-4323-BC3A-170FBFE6629C}"/>
                    </a:ext>
                  </a:extLst>
                </p14:cNvPr>
                <p14:cNvContentPartPr/>
                <p14:nvPr/>
              </p14:nvContentPartPr>
              <p14:xfrm>
                <a:off x="7354640" y="738067"/>
                <a:ext cx="64800" cy="38160"/>
              </p14:xfrm>
            </p:contentPart>
          </mc:Choice>
          <mc:Fallback>
            <p:pic>
              <p:nvPicPr>
                <p:cNvPr id="174145" name="Freihand 174144">
                  <a:extLst>
                    <a:ext uri="{FF2B5EF4-FFF2-40B4-BE49-F238E27FC236}">
                      <a16:creationId xmlns:a16="http://schemas.microsoft.com/office/drawing/2014/main" id="{3C810E27-7A5A-4323-BC3A-170FBFE6629C}"/>
                    </a:ext>
                  </a:extLst>
                </p:cNvPr>
                <p:cNvPicPr/>
                <p:nvPr/>
              </p:nvPicPr>
              <p:blipFill>
                <a:blip r:embed="rId207"/>
                <a:stretch>
                  <a:fillRect/>
                </a:stretch>
              </p:blipFill>
              <p:spPr>
                <a:xfrm>
                  <a:off x="7350320" y="733747"/>
                  <a:ext cx="73440" cy="468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08">
            <p14:nvContentPartPr>
              <p14:cNvPr id="174147" name="Freihand 174146">
                <a:extLst>
                  <a:ext uri="{FF2B5EF4-FFF2-40B4-BE49-F238E27FC236}">
                    <a16:creationId xmlns:a16="http://schemas.microsoft.com/office/drawing/2014/main" id="{43B9FD6F-B795-4624-80A8-291235BD17D5}"/>
                  </a:ext>
                </a:extLst>
              </p14:cNvPr>
              <p14:cNvContentPartPr/>
              <p14:nvPr/>
            </p14:nvContentPartPr>
            <p14:xfrm>
              <a:off x="3941840" y="844987"/>
              <a:ext cx="19440" cy="124560"/>
            </p14:xfrm>
          </p:contentPart>
        </mc:Choice>
        <mc:Fallback>
          <p:pic>
            <p:nvPicPr>
              <p:cNvPr id="174147" name="Freihand 174146">
                <a:extLst>
                  <a:ext uri="{FF2B5EF4-FFF2-40B4-BE49-F238E27FC236}">
                    <a16:creationId xmlns:a16="http://schemas.microsoft.com/office/drawing/2014/main" id="{43B9FD6F-B795-4624-80A8-291235BD17D5}"/>
                  </a:ext>
                </a:extLst>
              </p:cNvPr>
              <p:cNvPicPr/>
              <p:nvPr/>
            </p:nvPicPr>
            <p:blipFill>
              <a:blip r:embed="rId209"/>
              <a:stretch>
                <a:fillRect/>
              </a:stretch>
            </p:blipFill>
            <p:spPr>
              <a:xfrm>
                <a:off x="3937520" y="840667"/>
                <a:ext cx="28080" cy="133200"/>
              </a:xfrm>
              <a:prstGeom prst="rect">
                <a:avLst/>
              </a:prstGeom>
            </p:spPr>
          </p:pic>
        </mc:Fallback>
      </mc:AlternateContent>
      <p:grpSp>
        <p:nvGrpSpPr>
          <p:cNvPr id="174154" name="Gruppieren 174153">
            <a:extLst>
              <a:ext uri="{FF2B5EF4-FFF2-40B4-BE49-F238E27FC236}">
                <a16:creationId xmlns:a16="http://schemas.microsoft.com/office/drawing/2014/main" id="{774AE311-0E42-4489-A681-97F92B1E8465}"/>
              </a:ext>
            </a:extLst>
          </p:cNvPr>
          <p:cNvGrpSpPr/>
          <p:nvPr/>
        </p:nvGrpSpPr>
        <p:grpSpPr>
          <a:xfrm>
            <a:off x="3752120" y="1150627"/>
            <a:ext cx="181800" cy="1851120"/>
            <a:chOff x="3752120" y="1150627"/>
            <a:chExt cx="181800" cy="1851120"/>
          </a:xfrm>
        </p:grpSpPr>
        <mc:AlternateContent xmlns:mc="http://schemas.openxmlformats.org/markup-compatibility/2006">
          <mc:Choice xmlns:p14="http://schemas.microsoft.com/office/powerpoint/2010/main" Requires="p14">
            <p:contentPart p14:bwMode="auto" r:id="rId210">
              <p14:nvContentPartPr>
                <p14:cNvPr id="174148" name="Freihand 174147">
                  <a:extLst>
                    <a:ext uri="{FF2B5EF4-FFF2-40B4-BE49-F238E27FC236}">
                      <a16:creationId xmlns:a16="http://schemas.microsoft.com/office/drawing/2014/main" id="{2780FABB-E42F-4C6E-B4B7-432FAFDAF2A3}"/>
                    </a:ext>
                  </a:extLst>
                </p14:cNvPr>
                <p14:cNvContentPartPr/>
                <p14:nvPr/>
              </p14:nvContentPartPr>
              <p14:xfrm>
                <a:off x="3808640" y="1150627"/>
                <a:ext cx="125280" cy="1466640"/>
              </p14:xfrm>
            </p:contentPart>
          </mc:Choice>
          <mc:Fallback>
            <p:pic>
              <p:nvPicPr>
                <p:cNvPr id="174148" name="Freihand 174147">
                  <a:extLst>
                    <a:ext uri="{FF2B5EF4-FFF2-40B4-BE49-F238E27FC236}">
                      <a16:creationId xmlns:a16="http://schemas.microsoft.com/office/drawing/2014/main" id="{2780FABB-E42F-4C6E-B4B7-432FAFDAF2A3}"/>
                    </a:ext>
                  </a:extLst>
                </p:cNvPr>
                <p:cNvPicPr/>
                <p:nvPr/>
              </p:nvPicPr>
              <p:blipFill>
                <a:blip r:embed="rId211"/>
                <a:stretch>
                  <a:fillRect/>
                </a:stretch>
              </p:blipFill>
              <p:spPr>
                <a:xfrm>
                  <a:off x="3804320" y="1146307"/>
                  <a:ext cx="133920" cy="1475280"/>
                </a:xfrm>
                <a:prstGeom prst="rect">
                  <a:avLst/>
                </a:prstGeom>
              </p:spPr>
            </p:pic>
          </mc:Fallback>
        </mc:AlternateContent>
        <mc:AlternateContent xmlns:mc="http://schemas.openxmlformats.org/markup-compatibility/2006">
          <mc:Choice xmlns:p14="http://schemas.microsoft.com/office/powerpoint/2010/main" Requires="p14">
            <p:contentPart p14:bwMode="auto" r:id="rId212">
              <p14:nvContentPartPr>
                <p14:cNvPr id="174149" name="Freihand 174148">
                  <a:extLst>
                    <a:ext uri="{FF2B5EF4-FFF2-40B4-BE49-F238E27FC236}">
                      <a16:creationId xmlns:a16="http://schemas.microsoft.com/office/drawing/2014/main" id="{CC99D65C-D876-4664-A562-DC0C21063672}"/>
                    </a:ext>
                  </a:extLst>
                </p14:cNvPr>
                <p14:cNvContentPartPr/>
                <p14:nvPr/>
              </p14:nvContentPartPr>
              <p14:xfrm>
                <a:off x="3752120" y="2036587"/>
                <a:ext cx="100080" cy="965160"/>
              </p14:xfrm>
            </p:contentPart>
          </mc:Choice>
          <mc:Fallback>
            <p:pic>
              <p:nvPicPr>
                <p:cNvPr id="174149" name="Freihand 174148">
                  <a:extLst>
                    <a:ext uri="{FF2B5EF4-FFF2-40B4-BE49-F238E27FC236}">
                      <a16:creationId xmlns:a16="http://schemas.microsoft.com/office/drawing/2014/main" id="{CC99D65C-D876-4664-A562-DC0C21063672}"/>
                    </a:ext>
                  </a:extLst>
                </p:cNvPr>
                <p:cNvPicPr/>
                <p:nvPr/>
              </p:nvPicPr>
              <p:blipFill>
                <a:blip r:embed="rId213"/>
                <a:stretch>
                  <a:fillRect/>
                </a:stretch>
              </p:blipFill>
              <p:spPr>
                <a:xfrm>
                  <a:off x="3747800" y="2032267"/>
                  <a:ext cx="108720" cy="9738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14">
            <p14:nvContentPartPr>
              <p14:cNvPr id="174150" name="Freihand 174149">
                <a:extLst>
                  <a:ext uri="{FF2B5EF4-FFF2-40B4-BE49-F238E27FC236}">
                    <a16:creationId xmlns:a16="http://schemas.microsoft.com/office/drawing/2014/main" id="{E3CB224A-6652-468F-AFD0-0D10B22018C5}"/>
                  </a:ext>
                </a:extLst>
              </p14:cNvPr>
              <p14:cNvContentPartPr/>
              <p14:nvPr/>
            </p14:nvContentPartPr>
            <p14:xfrm>
              <a:off x="3306440" y="3152227"/>
              <a:ext cx="360" cy="360"/>
            </p14:xfrm>
          </p:contentPart>
        </mc:Choice>
        <mc:Fallback>
          <p:pic>
            <p:nvPicPr>
              <p:cNvPr id="174150" name="Freihand 174149">
                <a:extLst>
                  <a:ext uri="{FF2B5EF4-FFF2-40B4-BE49-F238E27FC236}">
                    <a16:creationId xmlns:a16="http://schemas.microsoft.com/office/drawing/2014/main" id="{E3CB224A-6652-468F-AFD0-0D10B22018C5}"/>
                  </a:ext>
                </a:extLst>
              </p:cNvPr>
              <p:cNvPicPr/>
              <p:nvPr/>
            </p:nvPicPr>
            <p:blipFill>
              <a:blip r:embed="rId5"/>
              <a:stretch>
                <a:fillRect/>
              </a:stretch>
            </p:blipFill>
            <p:spPr>
              <a:xfrm>
                <a:off x="3302120" y="314790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15">
            <p14:nvContentPartPr>
              <p14:cNvPr id="174155" name="Freihand 174154">
                <a:extLst>
                  <a:ext uri="{FF2B5EF4-FFF2-40B4-BE49-F238E27FC236}">
                    <a16:creationId xmlns:a16="http://schemas.microsoft.com/office/drawing/2014/main" id="{9E8644C9-D2F3-4754-9DA8-8F32565FA36D}"/>
                  </a:ext>
                </a:extLst>
              </p14:cNvPr>
              <p14:cNvContentPartPr/>
              <p14:nvPr/>
            </p14:nvContentPartPr>
            <p14:xfrm>
              <a:off x="3528560" y="3431947"/>
              <a:ext cx="767520" cy="173880"/>
            </p14:xfrm>
          </p:contentPart>
        </mc:Choice>
        <mc:Fallback>
          <p:pic>
            <p:nvPicPr>
              <p:cNvPr id="174155" name="Freihand 174154">
                <a:extLst>
                  <a:ext uri="{FF2B5EF4-FFF2-40B4-BE49-F238E27FC236}">
                    <a16:creationId xmlns:a16="http://schemas.microsoft.com/office/drawing/2014/main" id="{9E8644C9-D2F3-4754-9DA8-8F32565FA36D}"/>
                  </a:ext>
                </a:extLst>
              </p:cNvPr>
              <p:cNvPicPr/>
              <p:nvPr/>
            </p:nvPicPr>
            <p:blipFill>
              <a:blip r:embed="rId216"/>
              <a:stretch>
                <a:fillRect/>
              </a:stretch>
            </p:blipFill>
            <p:spPr>
              <a:xfrm>
                <a:off x="3524240" y="3427627"/>
                <a:ext cx="776160" cy="182520"/>
              </a:xfrm>
              <a:prstGeom prst="rect">
                <a:avLst/>
              </a:prstGeom>
            </p:spPr>
          </p:pic>
        </mc:Fallback>
      </mc:AlternateContent>
      <p:grpSp>
        <p:nvGrpSpPr>
          <p:cNvPr id="174158" name="Gruppieren 174157">
            <a:extLst>
              <a:ext uri="{FF2B5EF4-FFF2-40B4-BE49-F238E27FC236}">
                <a16:creationId xmlns:a16="http://schemas.microsoft.com/office/drawing/2014/main" id="{3EBD2B30-69D5-45B9-B20E-A0F9440FD308}"/>
              </a:ext>
            </a:extLst>
          </p:cNvPr>
          <p:cNvGrpSpPr/>
          <p:nvPr/>
        </p:nvGrpSpPr>
        <p:grpSpPr>
          <a:xfrm>
            <a:off x="4318400" y="3066187"/>
            <a:ext cx="2045880" cy="521280"/>
            <a:chOff x="4318400" y="3066187"/>
            <a:chExt cx="2045880" cy="521280"/>
          </a:xfrm>
        </p:grpSpPr>
        <mc:AlternateContent xmlns:mc="http://schemas.openxmlformats.org/markup-compatibility/2006">
          <mc:Choice xmlns:p14="http://schemas.microsoft.com/office/powerpoint/2010/main" Requires="p14">
            <p:contentPart p14:bwMode="auto" r:id="rId217">
              <p14:nvContentPartPr>
                <p14:cNvPr id="174156" name="Freihand 174155">
                  <a:extLst>
                    <a:ext uri="{FF2B5EF4-FFF2-40B4-BE49-F238E27FC236}">
                      <a16:creationId xmlns:a16="http://schemas.microsoft.com/office/drawing/2014/main" id="{2BE410E0-5E24-4E73-A7BB-FDE057C92A26}"/>
                    </a:ext>
                  </a:extLst>
                </p14:cNvPr>
                <p14:cNvContentPartPr/>
                <p14:nvPr/>
              </p14:nvContentPartPr>
              <p14:xfrm>
                <a:off x="4464200" y="3066187"/>
                <a:ext cx="1900080" cy="425520"/>
              </p14:xfrm>
            </p:contentPart>
          </mc:Choice>
          <mc:Fallback>
            <p:pic>
              <p:nvPicPr>
                <p:cNvPr id="174156" name="Freihand 174155">
                  <a:extLst>
                    <a:ext uri="{FF2B5EF4-FFF2-40B4-BE49-F238E27FC236}">
                      <a16:creationId xmlns:a16="http://schemas.microsoft.com/office/drawing/2014/main" id="{2BE410E0-5E24-4E73-A7BB-FDE057C92A26}"/>
                    </a:ext>
                  </a:extLst>
                </p:cNvPr>
                <p:cNvPicPr/>
                <p:nvPr/>
              </p:nvPicPr>
              <p:blipFill>
                <a:blip r:embed="rId218"/>
                <a:stretch>
                  <a:fillRect/>
                </a:stretch>
              </p:blipFill>
              <p:spPr>
                <a:xfrm>
                  <a:off x="4459880" y="3061867"/>
                  <a:ext cx="1908720" cy="434160"/>
                </a:xfrm>
                <a:prstGeom prst="rect">
                  <a:avLst/>
                </a:prstGeom>
              </p:spPr>
            </p:pic>
          </mc:Fallback>
        </mc:AlternateContent>
        <mc:AlternateContent xmlns:mc="http://schemas.openxmlformats.org/markup-compatibility/2006">
          <mc:Choice xmlns:p14="http://schemas.microsoft.com/office/powerpoint/2010/main" Requires="p14">
            <p:contentPart p14:bwMode="auto" r:id="rId219">
              <p14:nvContentPartPr>
                <p14:cNvPr id="174157" name="Freihand 174156">
                  <a:extLst>
                    <a:ext uri="{FF2B5EF4-FFF2-40B4-BE49-F238E27FC236}">
                      <a16:creationId xmlns:a16="http://schemas.microsoft.com/office/drawing/2014/main" id="{B8A24646-1C30-495D-BE53-EDF9D2BBD500}"/>
                    </a:ext>
                  </a:extLst>
                </p14:cNvPr>
                <p14:cNvContentPartPr/>
                <p14:nvPr/>
              </p14:nvContentPartPr>
              <p14:xfrm>
                <a:off x="4318400" y="3411427"/>
                <a:ext cx="333000" cy="176040"/>
              </p14:xfrm>
            </p:contentPart>
          </mc:Choice>
          <mc:Fallback>
            <p:pic>
              <p:nvPicPr>
                <p:cNvPr id="174157" name="Freihand 174156">
                  <a:extLst>
                    <a:ext uri="{FF2B5EF4-FFF2-40B4-BE49-F238E27FC236}">
                      <a16:creationId xmlns:a16="http://schemas.microsoft.com/office/drawing/2014/main" id="{B8A24646-1C30-495D-BE53-EDF9D2BBD500}"/>
                    </a:ext>
                  </a:extLst>
                </p:cNvPr>
                <p:cNvPicPr/>
                <p:nvPr/>
              </p:nvPicPr>
              <p:blipFill>
                <a:blip r:embed="rId220"/>
                <a:stretch>
                  <a:fillRect/>
                </a:stretch>
              </p:blipFill>
              <p:spPr>
                <a:xfrm>
                  <a:off x="4314080" y="3407107"/>
                  <a:ext cx="341640" cy="18468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21">
            <p14:nvContentPartPr>
              <p14:cNvPr id="174207" name="Freihand 174206">
                <a:extLst>
                  <a:ext uri="{FF2B5EF4-FFF2-40B4-BE49-F238E27FC236}">
                    <a16:creationId xmlns:a16="http://schemas.microsoft.com/office/drawing/2014/main" id="{96A5D42B-FFB1-4616-A5F6-C678D6FFB199}"/>
                  </a:ext>
                </a:extLst>
              </p14:cNvPr>
              <p14:cNvContentPartPr/>
              <p14:nvPr/>
            </p14:nvContentPartPr>
            <p14:xfrm>
              <a:off x="2012960" y="3411067"/>
              <a:ext cx="670320" cy="72000"/>
            </p14:xfrm>
          </p:contentPart>
        </mc:Choice>
        <mc:Fallback>
          <p:pic>
            <p:nvPicPr>
              <p:cNvPr id="174207" name="Freihand 174206">
                <a:extLst>
                  <a:ext uri="{FF2B5EF4-FFF2-40B4-BE49-F238E27FC236}">
                    <a16:creationId xmlns:a16="http://schemas.microsoft.com/office/drawing/2014/main" id="{96A5D42B-FFB1-4616-A5F6-C678D6FFB199}"/>
                  </a:ext>
                </a:extLst>
              </p:cNvPr>
              <p:cNvPicPr/>
              <p:nvPr/>
            </p:nvPicPr>
            <p:blipFill>
              <a:blip r:embed="rId222"/>
              <a:stretch>
                <a:fillRect/>
              </a:stretch>
            </p:blipFill>
            <p:spPr>
              <a:xfrm>
                <a:off x="2008640" y="3406747"/>
                <a:ext cx="678960" cy="80640"/>
              </a:xfrm>
              <a:prstGeom prst="rect">
                <a:avLst/>
              </a:prstGeom>
            </p:spPr>
          </p:pic>
        </mc:Fallback>
      </mc:AlternateContent>
      <mc:AlternateContent xmlns:mc="http://schemas.openxmlformats.org/markup-compatibility/2006">
        <mc:Choice xmlns:p14="http://schemas.microsoft.com/office/powerpoint/2010/main" Requires="p14">
          <p:contentPart p14:bwMode="auto" r:id="rId223">
            <p14:nvContentPartPr>
              <p14:cNvPr id="174208" name="Freihand 174207">
                <a:extLst>
                  <a:ext uri="{FF2B5EF4-FFF2-40B4-BE49-F238E27FC236}">
                    <a16:creationId xmlns:a16="http://schemas.microsoft.com/office/drawing/2014/main" id="{84620187-C1B6-44AC-AD7C-3605483F858A}"/>
                  </a:ext>
                </a:extLst>
              </p14:cNvPr>
              <p14:cNvContentPartPr/>
              <p14:nvPr/>
            </p14:nvContentPartPr>
            <p14:xfrm>
              <a:off x="2038520" y="741667"/>
              <a:ext cx="704160" cy="52560"/>
            </p14:xfrm>
          </p:contentPart>
        </mc:Choice>
        <mc:Fallback>
          <p:pic>
            <p:nvPicPr>
              <p:cNvPr id="174208" name="Freihand 174207">
                <a:extLst>
                  <a:ext uri="{FF2B5EF4-FFF2-40B4-BE49-F238E27FC236}">
                    <a16:creationId xmlns:a16="http://schemas.microsoft.com/office/drawing/2014/main" id="{84620187-C1B6-44AC-AD7C-3605483F858A}"/>
                  </a:ext>
                </a:extLst>
              </p:cNvPr>
              <p:cNvPicPr/>
              <p:nvPr/>
            </p:nvPicPr>
            <p:blipFill>
              <a:blip r:embed="rId224"/>
              <a:stretch>
                <a:fillRect/>
              </a:stretch>
            </p:blipFill>
            <p:spPr>
              <a:xfrm>
                <a:off x="2034200" y="737347"/>
                <a:ext cx="712800" cy="61200"/>
              </a:xfrm>
              <a:prstGeom prst="rect">
                <a:avLst/>
              </a:prstGeom>
            </p:spPr>
          </p:pic>
        </mc:Fallback>
      </mc:AlternateContent>
      <p:grpSp>
        <p:nvGrpSpPr>
          <p:cNvPr id="174233" name="Gruppieren 174232">
            <a:extLst>
              <a:ext uri="{FF2B5EF4-FFF2-40B4-BE49-F238E27FC236}">
                <a16:creationId xmlns:a16="http://schemas.microsoft.com/office/drawing/2014/main" id="{233C4C21-40AD-4FC3-9399-AF612EE8E823}"/>
              </a:ext>
            </a:extLst>
          </p:cNvPr>
          <p:cNvGrpSpPr/>
          <p:nvPr/>
        </p:nvGrpSpPr>
        <p:grpSpPr>
          <a:xfrm>
            <a:off x="6394880" y="1832107"/>
            <a:ext cx="4896360" cy="1659600"/>
            <a:chOff x="6394880" y="1832107"/>
            <a:chExt cx="4896360" cy="1659600"/>
          </a:xfrm>
        </p:grpSpPr>
        <mc:AlternateContent xmlns:mc="http://schemas.openxmlformats.org/markup-compatibility/2006">
          <mc:Choice xmlns:p14="http://schemas.microsoft.com/office/powerpoint/2010/main" Requires="p14">
            <p:contentPart p14:bwMode="auto" r:id="rId225">
              <p14:nvContentPartPr>
                <p14:cNvPr id="174159" name="Freihand 174158">
                  <a:extLst>
                    <a:ext uri="{FF2B5EF4-FFF2-40B4-BE49-F238E27FC236}">
                      <a16:creationId xmlns:a16="http://schemas.microsoft.com/office/drawing/2014/main" id="{4729C8AD-0089-4CE0-9EF1-A0A038DE23EA}"/>
                    </a:ext>
                  </a:extLst>
                </p14:cNvPr>
                <p14:cNvContentPartPr/>
                <p14:nvPr/>
              </p14:nvContentPartPr>
              <p14:xfrm>
                <a:off x="6904640" y="2969347"/>
                <a:ext cx="20880" cy="169560"/>
              </p14:xfrm>
            </p:contentPart>
          </mc:Choice>
          <mc:Fallback>
            <p:pic>
              <p:nvPicPr>
                <p:cNvPr id="174159" name="Freihand 174158">
                  <a:extLst>
                    <a:ext uri="{FF2B5EF4-FFF2-40B4-BE49-F238E27FC236}">
                      <a16:creationId xmlns:a16="http://schemas.microsoft.com/office/drawing/2014/main" id="{4729C8AD-0089-4CE0-9EF1-A0A038DE23EA}"/>
                    </a:ext>
                  </a:extLst>
                </p:cNvPr>
                <p:cNvPicPr/>
                <p:nvPr/>
              </p:nvPicPr>
              <p:blipFill>
                <a:blip r:embed="rId226"/>
                <a:stretch>
                  <a:fillRect/>
                </a:stretch>
              </p:blipFill>
              <p:spPr>
                <a:xfrm>
                  <a:off x="6900320" y="2965027"/>
                  <a:ext cx="29520" cy="178200"/>
                </a:xfrm>
                <a:prstGeom prst="rect">
                  <a:avLst/>
                </a:prstGeom>
              </p:spPr>
            </p:pic>
          </mc:Fallback>
        </mc:AlternateContent>
        <mc:AlternateContent xmlns:mc="http://schemas.openxmlformats.org/markup-compatibility/2006">
          <mc:Choice xmlns:p14="http://schemas.microsoft.com/office/powerpoint/2010/main" Requires="p14">
            <p:contentPart p14:bwMode="auto" r:id="rId227">
              <p14:nvContentPartPr>
                <p14:cNvPr id="174160" name="Freihand 174159">
                  <a:extLst>
                    <a:ext uri="{FF2B5EF4-FFF2-40B4-BE49-F238E27FC236}">
                      <a16:creationId xmlns:a16="http://schemas.microsoft.com/office/drawing/2014/main" id="{6314F83E-C703-49B4-A832-0A00E5567941}"/>
                    </a:ext>
                  </a:extLst>
                </p14:cNvPr>
                <p14:cNvContentPartPr/>
                <p14:nvPr/>
              </p14:nvContentPartPr>
              <p14:xfrm>
                <a:off x="6959360" y="3003187"/>
                <a:ext cx="25200" cy="135000"/>
              </p14:xfrm>
            </p:contentPart>
          </mc:Choice>
          <mc:Fallback>
            <p:pic>
              <p:nvPicPr>
                <p:cNvPr id="174160" name="Freihand 174159">
                  <a:extLst>
                    <a:ext uri="{FF2B5EF4-FFF2-40B4-BE49-F238E27FC236}">
                      <a16:creationId xmlns:a16="http://schemas.microsoft.com/office/drawing/2014/main" id="{6314F83E-C703-49B4-A832-0A00E5567941}"/>
                    </a:ext>
                  </a:extLst>
                </p:cNvPr>
                <p:cNvPicPr/>
                <p:nvPr/>
              </p:nvPicPr>
              <p:blipFill>
                <a:blip r:embed="rId228"/>
                <a:stretch>
                  <a:fillRect/>
                </a:stretch>
              </p:blipFill>
              <p:spPr>
                <a:xfrm>
                  <a:off x="6955040" y="2998867"/>
                  <a:ext cx="33840" cy="143640"/>
                </a:xfrm>
                <a:prstGeom prst="rect">
                  <a:avLst/>
                </a:prstGeom>
              </p:spPr>
            </p:pic>
          </mc:Fallback>
        </mc:AlternateContent>
        <mc:AlternateContent xmlns:mc="http://schemas.openxmlformats.org/markup-compatibility/2006">
          <mc:Choice xmlns:p14="http://schemas.microsoft.com/office/powerpoint/2010/main" Requires="p14">
            <p:contentPart p14:bwMode="auto" r:id="rId229">
              <p14:nvContentPartPr>
                <p14:cNvPr id="174161" name="Freihand 174160">
                  <a:extLst>
                    <a:ext uri="{FF2B5EF4-FFF2-40B4-BE49-F238E27FC236}">
                      <a16:creationId xmlns:a16="http://schemas.microsoft.com/office/drawing/2014/main" id="{B3AA461F-4255-4996-B5C3-FE15F997FAEE}"/>
                    </a:ext>
                  </a:extLst>
                </p14:cNvPr>
                <p14:cNvContentPartPr/>
                <p14:nvPr/>
              </p14:nvContentPartPr>
              <p14:xfrm>
                <a:off x="6818240" y="2886907"/>
                <a:ext cx="294840" cy="28440"/>
              </p14:xfrm>
            </p:contentPart>
          </mc:Choice>
          <mc:Fallback>
            <p:pic>
              <p:nvPicPr>
                <p:cNvPr id="174161" name="Freihand 174160">
                  <a:extLst>
                    <a:ext uri="{FF2B5EF4-FFF2-40B4-BE49-F238E27FC236}">
                      <a16:creationId xmlns:a16="http://schemas.microsoft.com/office/drawing/2014/main" id="{B3AA461F-4255-4996-B5C3-FE15F997FAEE}"/>
                    </a:ext>
                  </a:extLst>
                </p:cNvPr>
                <p:cNvPicPr/>
                <p:nvPr/>
              </p:nvPicPr>
              <p:blipFill>
                <a:blip r:embed="rId230"/>
                <a:stretch>
                  <a:fillRect/>
                </a:stretch>
              </p:blipFill>
              <p:spPr>
                <a:xfrm>
                  <a:off x="6813920" y="2882587"/>
                  <a:ext cx="303480" cy="37080"/>
                </a:xfrm>
                <a:prstGeom prst="rect">
                  <a:avLst/>
                </a:prstGeom>
              </p:spPr>
            </p:pic>
          </mc:Fallback>
        </mc:AlternateContent>
        <mc:AlternateContent xmlns:mc="http://schemas.openxmlformats.org/markup-compatibility/2006">
          <mc:Choice xmlns:p14="http://schemas.microsoft.com/office/powerpoint/2010/main" Requires="p14">
            <p:contentPart p14:bwMode="auto" r:id="rId231">
              <p14:nvContentPartPr>
                <p14:cNvPr id="174162" name="Freihand 174161">
                  <a:extLst>
                    <a:ext uri="{FF2B5EF4-FFF2-40B4-BE49-F238E27FC236}">
                      <a16:creationId xmlns:a16="http://schemas.microsoft.com/office/drawing/2014/main" id="{6D378C8C-63B0-49A7-AC4D-E9BD30968B62}"/>
                    </a:ext>
                  </a:extLst>
                </p14:cNvPr>
                <p14:cNvContentPartPr/>
                <p14:nvPr/>
              </p14:nvContentPartPr>
              <p14:xfrm>
                <a:off x="6778640" y="3250867"/>
                <a:ext cx="43200" cy="97920"/>
              </p14:xfrm>
            </p:contentPart>
          </mc:Choice>
          <mc:Fallback>
            <p:pic>
              <p:nvPicPr>
                <p:cNvPr id="174162" name="Freihand 174161">
                  <a:extLst>
                    <a:ext uri="{FF2B5EF4-FFF2-40B4-BE49-F238E27FC236}">
                      <a16:creationId xmlns:a16="http://schemas.microsoft.com/office/drawing/2014/main" id="{6D378C8C-63B0-49A7-AC4D-E9BD30968B62}"/>
                    </a:ext>
                  </a:extLst>
                </p:cNvPr>
                <p:cNvPicPr/>
                <p:nvPr/>
              </p:nvPicPr>
              <p:blipFill>
                <a:blip r:embed="rId232"/>
                <a:stretch>
                  <a:fillRect/>
                </a:stretch>
              </p:blipFill>
              <p:spPr>
                <a:xfrm>
                  <a:off x="6774320" y="3246547"/>
                  <a:ext cx="51840" cy="106560"/>
                </a:xfrm>
                <a:prstGeom prst="rect">
                  <a:avLst/>
                </a:prstGeom>
              </p:spPr>
            </p:pic>
          </mc:Fallback>
        </mc:AlternateContent>
        <mc:AlternateContent xmlns:mc="http://schemas.openxmlformats.org/markup-compatibility/2006">
          <mc:Choice xmlns:p14="http://schemas.microsoft.com/office/powerpoint/2010/main" Requires="p14">
            <p:contentPart p14:bwMode="auto" r:id="rId233">
              <p14:nvContentPartPr>
                <p14:cNvPr id="174163" name="Freihand 174162">
                  <a:extLst>
                    <a:ext uri="{FF2B5EF4-FFF2-40B4-BE49-F238E27FC236}">
                      <a16:creationId xmlns:a16="http://schemas.microsoft.com/office/drawing/2014/main" id="{C6A78E48-423A-482D-91CB-EC248CAB686E}"/>
                    </a:ext>
                  </a:extLst>
                </p14:cNvPr>
                <p14:cNvContentPartPr/>
                <p14:nvPr/>
              </p14:nvContentPartPr>
              <p14:xfrm>
                <a:off x="6795560" y="3227107"/>
                <a:ext cx="19440" cy="14040"/>
              </p14:xfrm>
            </p:contentPart>
          </mc:Choice>
          <mc:Fallback>
            <p:pic>
              <p:nvPicPr>
                <p:cNvPr id="174163" name="Freihand 174162">
                  <a:extLst>
                    <a:ext uri="{FF2B5EF4-FFF2-40B4-BE49-F238E27FC236}">
                      <a16:creationId xmlns:a16="http://schemas.microsoft.com/office/drawing/2014/main" id="{C6A78E48-423A-482D-91CB-EC248CAB686E}"/>
                    </a:ext>
                  </a:extLst>
                </p:cNvPr>
                <p:cNvPicPr/>
                <p:nvPr/>
              </p:nvPicPr>
              <p:blipFill>
                <a:blip r:embed="rId234"/>
                <a:stretch>
                  <a:fillRect/>
                </a:stretch>
              </p:blipFill>
              <p:spPr>
                <a:xfrm>
                  <a:off x="6791240" y="3222787"/>
                  <a:ext cx="28080" cy="22680"/>
                </a:xfrm>
                <a:prstGeom prst="rect">
                  <a:avLst/>
                </a:prstGeom>
              </p:spPr>
            </p:pic>
          </mc:Fallback>
        </mc:AlternateContent>
        <mc:AlternateContent xmlns:mc="http://schemas.openxmlformats.org/markup-compatibility/2006">
          <mc:Choice xmlns:p14="http://schemas.microsoft.com/office/powerpoint/2010/main" Requires="p14">
            <p:contentPart p14:bwMode="auto" r:id="rId235">
              <p14:nvContentPartPr>
                <p14:cNvPr id="174164" name="Freihand 174163">
                  <a:extLst>
                    <a:ext uri="{FF2B5EF4-FFF2-40B4-BE49-F238E27FC236}">
                      <a16:creationId xmlns:a16="http://schemas.microsoft.com/office/drawing/2014/main" id="{CF6D1BB6-1907-4FC3-99B8-76F792750F2B}"/>
                    </a:ext>
                  </a:extLst>
                </p14:cNvPr>
                <p14:cNvContentPartPr/>
                <p14:nvPr/>
              </p14:nvContentPartPr>
              <p14:xfrm>
                <a:off x="6889160" y="3280387"/>
                <a:ext cx="89280" cy="40320"/>
              </p14:xfrm>
            </p:contentPart>
          </mc:Choice>
          <mc:Fallback>
            <p:pic>
              <p:nvPicPr>
                <p:cNvPr id="174164" name="Freihand 174163">
                  <a:extLst>
                    <a:ext uri="{FF2B5EF4-FFF2-40B4-BE49-F238E27FC236}">
                      <a16:creationId xmlns:a16="http://schemas.microsoft.com/office/drawing/2014/main" id="{CF6D1BB6-1907-4FC3-99B8-76F792750F2B}"/>
                    </a:ext>
                  </a:extLst>
                </p:cNvPr>
                <p:cNvPicPr/>
                <p:nvPr/>
              </p:nvPicPr>
              <p:blipFill>
                <a:blip r:embed="rId236"/>
                <a:stretch>
                  <a:fillRect/>
                </a:stretch>
              </p:blipFill>
              <p:spPr>
                <a:xfrm>
                  <a:off x="6884840" y="3276067"/>
                  <a:ext cx="97920" cy="48960"/>
                </a:xfrm>
                <a:prstGeom prst="rect">
                  <a:avLst/>
                </a:prstGeom>
              </p:spPr>
            </p:pic>
          </mc:Fallback>
        </mc:AlternateContent>
        <mc:AlternateContent xmlns:mc="http://schemas.openxmlformats.org/markup-compatibility/2006">
          <mc:Choice xmlns:p14="http://schemas.microsoft.com/office/powerpoint/2010/main" Requires="p14">
            <p:contentPart p14:bwMode="auto" r:id="rId237">
              <p14:nvContentPartPr>
                <p14:cNvPr id="174167" name="Freihand 174166">
                  <a:extLst>
                    <a:ext uri="{FF2B5EF4-FFF2-40B4-BE49-F238E27FC236}">
                      <a16:creationId xmlns:a16="http://schemas.microsoft.com/office/drawing/2014/main" id="{0CEF0082-7D29-4902-9B94-A9061C0D2406}"/>
                    </a:ext>
                  </a:extLst>
                </p14:cNvPr>
                <p14:cNvContentPartPr/>
                <p14:nvPr/>
              </p14:nvContentPartPr>
              <p14:xfrm>
                <a:off x="7034240" y="3231427"/>
                <a:ext cx="89640" cy="97200"/>
              </p14:xfrm>
            </p:contentPart>
          </mc:Choice>
          <mc:Fallback>
            <p:pic>
              <p:nvPicPr>
                <p:cNvPr id="174167" name="Freihand 174166">
                  <a:extLst>
                    <a:ext uri="{FF2B5EF4-FFF2-40B4-BE49-F238E27FC236}">
                      <a16:creationId xmlns:a16="http://schemas.microsoft.com/office/drawing/2014/main" id="{0CEF0082-7D29-4902-9B94-A9061C0D2406}"/>
                    </a:ext>
                  </a:extLst>
                </p:cNvPr>
                <p:cNvPicPr/>
                <p:nvPr/>
              </p:nvPicPr>
              <p:blipFill>
                <a:blip r:embed="rId238"/>
                <a:stretch>
                  <a:fillRect/>
                </a:stretch>
              </p:blipFill>
              <p:spPr>
                <a:xfrm>
                  <a:off x="7029920" y="3227107"/>
                  <a:ext cx="98280" cy="105840"/>
                </a:xfrm>
                <a:prstGeom prst="rect">
                  <a:avLst/>
                </a:prstGeom>
              </p:spPr>
            </p:pic>
          </mc:Fallback>
        </mc:AlternateContent>
        <mc:AlternateContent xmlns:mc="http://schemas.openxmlformats.org/markup-compatibility/2006">
          <mc:Choice xmlns:p14="http://schemas.microsoft.com/office/powerpoint/2010/main" Requires="p14">
            <p:contentPart p14:bwMode="auto" r:id="rId239">
              <p14:nvContentPartPr>
                <p14:cNvPr id="174168" name="Freihand 174167">
                  <a:extLst>
                    <a:ext uri="{FF2B5EF4-FFF2-40B4-BE49-F238E27FC236}">
                      <a16:creationId xmlns:a16="http://schemas.microsoft.com/office/drawing/2014/main" id="{27436FCC-323B-4FCE-98E6-44A7157B462F}"/>
                    </a:ext>
                  </a:extLst>
                </p14:cNvPr>
                <p14:cNvContentPartPr/>
                <p14:nvPr/>
              </p14:nvContentPartPr>
              <p14:xfrm>
                <a:off x="7142960" y="3222067"/>
                <a:ext cx="80640" cy="102600"/>
              </p14:xfrm>
            </p:contentPart>
          </mc:Choice>
          <mc:Fallback>
            <p:pic>
              <p:nvPicPr>
                <p:cNvPr id="174168" name="Freihand 174167">
                  <a:extLst>
                    <a:ext uri="{FF2B5EF4-FFF2-40B4-BE49-F238E27FC236}">
                      <a16:creationId xmlns:a16="http://schemas.microsoft.com/office/drawing/2014/main" id="{27436FCC-323B-4FCE-98E6-44A7157B462F}"/>
                    </a:ext>
                  </a:extLst>
                </p:cNvPr>
                <p:cNvPicPr/>
                <p:nvPr/>
              </p:nvPicPr>
              <p:blipFill>
                <a:blip r:embed="rId240"/>
                <a:stretch>
                  <a:fillRect/>
                </a:stretch>
              </p:blipFill>
              <p:spPr>
                <a:xfrm>
                  <a:off x="7138640" y="3217747"/>
                  <a:ext cx="89280" cy="111240"/>
                </a:xfrm>
                <a:prstGeom prst="rect">
                  <a:avLst/>
                </a:prstGeom>
              </p:spPr>
            </p:pic>
          </mc:Fallback>
        </mc:AlternateContent>
        <mc:AlternateContent xmlns:mc="http://schemas.openxmlformats.org/markup-compatibility/2006">
          <mc:Choice xmlns:p14="http://schemas.microsoft.com/office/powerpoint/2010/main" Requires="p14">
            <p:contentPart p14:bwMode="auto" r:id="rId241">
              <p14:nvContentPartPr>
                <p14:cNvPr id="174169" name="Freihand 174168">
                  <a:extLst>
                    <a:ext uri="{FF2B5EF4-FFF2-40B4-BE49-F238E27FC236}">
                      <a16:creationId xmlns:a16="http://schemas.microsoft.com/office/drawing/2014/main" id="{3EB0E9AF-230A-4B51-B34A-D0BD8FE7F1EC}"/>
                    </a:ext>
                  </a:extLst>
                </p14:cNvPr>
                <p14:cNvContentPartPr/>
                <p14:nvPr/>
              </p14:nvContentPartPr>
              <p14:xfrm>
                <a:off x="7239440" y="3223867"/>
                <a:ext cx="82080" cy="89640"/>
              </p14:xfrm>
            </p:contentPart>
          </mc:Choice>
          <mc:Fallback>
            <p:pic>
              <p:nvPicPr>
                <p:cNvPr id="174169" name="Freihand 174168">
                  <a:extLst>
                    <a:ext uri="{FF2B5EF4-FFF2-40B4-BE49-F238E27FC236}">
                      <a16:creationId xmlns:a16="http://schemas.microsoft.com/office/drawing/2014/main" id="{3EB0E9AF-230A-4B51-B34A-D0BD8FE7F1EC}"/>
                    </a:ext>
                  </a:extLst>
                </p:cNvPr>
                <p:cNvPicPr/>
                <p:nvPr/>
              </p:nvPicPr>
              <p:blipFill>
                <a:blip r:embed="rId242"/>
                <a:stretch>
                  <a:fillRect/>
                </a:stretch>
              </p:blipFill>
              <p:spPr>
                <a:xfrm>
                  <a:off x="7235120" y="3219547"/>
                  <a:ext cx="90720" cy="98280"/>
                </a:xfrm>
                <a:prstGeom prst="rect">
                  <a:avLst/>
                </a:prstGeom>
              </p:spPr>
            </p:pic>
          </mc:Fallback>
        </mc:AlternateContent>
        <mc:AlternateContent xmlns:mc="http://schemas.openxmlformats.org/markup-compatibility/2006">
          <mc:Choice xmlns:p14="http://schemas.microsoft.com/office/powerpoint/2010/main" Requires="p14">
            <p:contentPart p14:bwMode="auto" r:id="rId243">
              <p14:nvContentPartPr>
                <p14:cNvPr id="174171" name="Freihand 174170">
                  <a:extLst>
                    <a:ext uri="{FF2B5EF4-FFF2-40B4-BE49-F238E27FC236}">
                      <a16:creationId xmlns:a16="http://schemas.microsoft.com/office/drawing/2014/main" id="{E2315336-5C6F-4A53-8E2F-C689165C5DD9}"/>
                    </a:ext>
                  </a:extLst>
                </p14:cNvPr>
                <p14:cNvContentPartPr/>
                <p14:nvPr/>
              </p14:nvContentPartPr>
              <p14:xfrm>
                <a:off x="7364000" y="3200467"/>
                <a:ext cx="94680" cy="150480"/>
              </p14:xfrm>
            </p:contentPart>
          </mc:Choice>
          <mc:Fallback>
            <p:pic>
              <p:nvPicPr>
                <p:cNvPr id="174171" name="Freihand 174170">
                  <a:extLst>
                    <a:ext uri="{FF2B5EF4-FFF2-40B4-BE49-F238E27FC236}">
                      <a16:creationId xmlns:a16="http://schemas.microsoft.com/office/drawing/2014/main" id="{E2315336-5C6F-4A53-8E2F-C689165C5DD9}"/>
                    </a:ext>
                  </a:extLst>
                </p:cNvPr>
                <p:cNvPicPr/>
                <p:nvPr/>
              </p:nvPicPr>
              <p:blipFill>
                <a:blip r:embed="rId244"/>
                <a:stretch>
                  <a:fillRect/>
                </a:stretch>
              </p:blipFill>
              <p:spPr>
                <a:xfrm>
                  <a:off x="7359680" y="3196147"/>
                  <a:ext cx="103320" cy="159120"/>
                </a:xfrm>
                <a:prstGeom prst="rect">
                  <a:avLst/>
                </a:prstGeom>
              </p:spPr>
            </p:pic>
          </mc:Fallback>
        </mc:AlternateContent>
        <mc:AlternateContent xmlns:mc="http://schemas.openxmlformats.org/markup-compatibility/2006">
          <mc:Choice xmlns:p14="http://schemas.microsoft.com/office/powerpoint/2010/main" Requires="p14">
            <p:contentPart p14:bwMode="auto" r:id="rId245">
              <p14:nvContentPartPr>
                <p14:cNvPr id="174180" name="Freihand 174179">
                  <a:extLst>
                    <a:ext uri="{FF2B5EF4-FFF2-40B4-BE49-F238E27FC236}">
                      <a16:creationId xmlns:a16="http://schemas.microsoft.com/office/drawing/2014/main" id="{9DB2170F-49FC-4C3E-A0A5-F973A850B7FD}"/>
                    </a:ext>
                  </a:extLst>
                </p14:cNvPr>
                <p14:cNvContentPartPr/>
                <p14:nvPr/>
              </p14:nvContentPartPr>
              <p14:xfrm>
                <a:off x="6731120" y="2668747"/>
                <a:ext cx="120960" cy="107640"/>
              </p14:xfrm>
            </p:contentPart>
          </mc:Choice>
          <mc:Fallback>
            <p:pic>
              <p:nvPicPr>
                <p:cNvPr id="174180" name="Freihand 174179">
                  <a:extLst>
                    <a:ext uri="{FF2B5EF4-FFF2-40B4-BE49-F238E27FC236}">
                      <a16:creationId xmlns:a16="http://schemas.microsoft.com/office/drawing/2014/main" id="{9DB2170F-49FC-4C3E-A0A5-F973A850B7FD}"/>
                    </a:ext>
                  </a:extLst>
                </p:cNvPr>
                <p:cNvPicPr/>
                <p:nvPr/>
              </p:nvPicPr>
              <p:blipFill>
                <a:blip r:embed="rId246"/>
                <a:stretch>
                  <a:fillRect/>
                </a:stretch>
              </p:blipFill>
              <p:spPr>
                <a:xfrm>
                  <a:off x="6726800" y="2664427"/>
                  <a:ext cx="129600" cy="116280"/>
                </a:xfrm>
                <a:prstGeom prst="rect">
                  <a:avLst/>
                </a:prstGeom>
              </p:spPr>
            </p:pic>
          </mc:Fallback>
        </mc:AlternateContent>
        <mc:AlternateContent xmlns:mc="http://schemas.openxmlformats.org/markup-compatibility/2006">
          <mc:Choice xmlns:p14="http://schemas.microsoft.com/office/powerpoint/2010/main" Requires="p14">
            <p:contentPart p14:bwMode="auto" r:id="rId247">
              <p14:nvContentPartPr>
                <p14:cNvPr id="174181" name="Freihand 174180">
                  <a:extLst>
                    <a:ext uri="{FF2B5EF4-FFF2-40B4-BE49-F238E27FC236}">
                      <a16:creationId xmlns:a16="http://schemas.microsoft.com/office/drawing/2014/main" id="{F1470B88-CFDE-4FF5-BF1F-8D4C22B49AE3}"/>
                    </a:ext>
                  </a:extLst>
                </p14:cNvPr>
                <p14:cNvContentPartPr/>
                <p14:nvPr/>
              </p14:nvContentPartPr>
              <p14:xfrm>
                <a:off x="6858560" y="2650027"/>
                <a:ext cx="110520" cy="88920"/>
              </p14:xfrm>
            </p:contentPart>
          </mc:Choice>
          <mc:Fallback>
            <p:pic>
              <p:nvPicPr>
                <p:cNvPr id="174181" name="Freihand 174180">
                  <a:extLst>
                    <a:ext uri="{FF2B5EF4-FFF2-40B4-BE49-F238E27FC236}">
                      <a16:creationId xmlns:a16="http://schemas.microsoft.com/office/drawing/2014/main" id="{F1470B88-CFDE-4FF5-BF1F-8D4C22B49AE3}"/>
                    </a:ext>
                  </a:extLst>
                </p:cNvPr>
                <p:cNvPicPr/>
                <p:nvPr/>
              </p:nvPicPr>
              <p:blipFill>
                <a:blip r:embed="rId248"/>
                <a:stretch>
                  <a:fillRect/>
                </a:stretch>
              </p:blipFill>
              <p:spPr>
                <a:xfrm>
                  <a:off x="6854240" y="2645707"/>
                  <a:ext cx="119160" cy="97560"/>
                </a:xfrm>
                <a:prstGeom prst="rect">
                  <a:avLst/>
                </a:prstGeom>
              </p:spPr>
            </p:pic>
          </mc:Fallback>
        </mc:AlternateContent>
        <mc:AlternateContent xmlns:mc="http://schemas.openxmlformats.org/markup-compatibility/2006">
          <mc:Choice xmlns:p14="http://schemas.microsoft.com/office/powerpoint/2010/main" Requires="p14">
            <p:contentPart p14:bwMode="auto" r:id="rId249">
              <p14:nvContentPartPr>
                <p14:cNvPr id="174182" name="Freihand 174181">
                  <a:extLst>
                    <a:ext uri="{FF2B5EF4-FFF2-40B4-BE49-F238E27FC236}">
                      <a16:creationId xmlns:a16="http://schemas.microsoft.com/office/drawing/2014/main" id="{7462F2B5-61CC-4EAD-8741-AABE09219F6C}"/>
                    </a:ext>
                  </a:extLst>
                </p14:cNvPr>
                <p14:cNvContentPartPr/>
                <p14:nvPr/>
              </p14:nvContentPartPr>
              <p14:xfrm>
                <a:off x="7015160" y="2634907"/>
                <a:ext cx="113400" cy="108360"/>
              </p14:xfrm>
            </p:contentPart>
          </mc:Choice>
          <mc:Fallback>
            <p:pic>
              <p:nvPicPr>
                <p:cNvPr id="174182" name="Freihand 174181">
                  <a:extLst>
                    <a:ext uri="{FF2B5EF4-FFF2-40B4-BE49-F238E27FC236}">
                      <a16:creationId xmlns:a16="http://schemas.microsoft.com/office/drawing/2014/main" id="{7462F2B5-61CC-4EAD-8741-AABE09219F6C}"/>
                    </a:ext>
                  </a:extLst>
                </p:cNvPr>
                <p:cNvPicPr/>
                <p:nvPr/>
              </p:nvPicPr>
              <p:blipFill>
                <a:blip r:embed="rId250"/>
                <a:stretch>
                  <a:fillRect/>
                </a:stretch>
              </p:blipFill>
              <p:spPr>
                <a:xfrm>
                  <a:off x="7010840" y="2630587"/>
                  <a:ext cx="122040" cy="117000"/>
                </a:xfrm>
                <a:prstGeom prst="rect">
                  <a:avLst/>
                </a:prstGeom>
              </p:spPr>
            </p:pic>
          </mc:Fallback>
        </mc:AlternateContent>
        <mc:AlternateContent xmlns:mc="http://schemas.openxmlformats.org/markup-compatibility/2006">
          <mc:Choice xmlns:p14="http://schemas.microsoft.com/office/powerpoint/2010/main" Requires="p14">
            <p:contentPart p14:bwMode="auto" r:id="rId251">
              <p14:nvContentPartPr>
                <p14:cNvPr id="174183" name="Freihand 174182">
                  <a:extLst>
                    <a:ext uri="{FF2B5EF4-FFF2-40B4-BE49-F238E27FC236}">
                      <a16:creationId xmlns:a16="http://schemas.microsoft.com/office/drawing/2014/main" id="{7E82F5CA-7A7C-462D-91C6-3DDB158AD019}"/>
                    </a:ext>
                  </a:extLst>
                </p14:cNvPr>
                <p14:cNvContentPartPr/>
                <p14:nvPr/>
              </p14:nvContentPartPr>
              <p14:xfrm>
                <a:off x="7140800" y="2618347"/>
                <a:ext cx="126000" cy="109080"/>
              </p14:xfrm>
            </p:contentPart>
          </mc:Choice>
          <mc:Fallback>
            <p:pic>
              <p:nvPicPr>
                <p:cNvPr id="174183" name="Freihand 174182">
                  <a:extLst>
                    <a:ext uri="{FF2B5EF4-FFF2-40B4-BE49-F238E27FC236}">
                      <a16:creationId xmlns:a16="http://schemas.microsoft.com/office/drawing/2014/main" id="{7E82F5CA-7A7C-462D-91C6-3DDB158AD019}"/>
                    </a:ext>
                  </a:extLst>
                </p:cNvPr>
                <p:cNvPicPr/>
                <p:nvPr/>
              </p:nvPicPr>
              <p:blipFill>
                <a:blip r:embed="rId252"/>
                <a:stretch>
                  <a:fillRect/>
                </a:stretch>
              </p:blipFill>
              <p:spPr>
                <a:xfrm>
                  <a:off x="7136480" y="2614027"/>
                  <a:ext cx="134640" cy="117720"/>
                </a:xfrm>
                <a:prstGeom prst="rect">
                  <a:avLst/>
                </a:prstGeom>
              </p:spPr>
            </p:pic>
          </mc:Fallback>
        </mc:AlternateContent>
        <mc:AlternateContent xmlns:mc="http://schemas.openxmlformats.org/markup-compatibility/2006">
          <mc:Choice xmlns:p14="http://schemas.microsoft.com/office/powerpoint/2010/main" Requires="p14">
            <p:contentPart p14:bwMode="auto" r:id="rId253">
              <p14:nvContentPartPr>
                <p14:cNvPr id="174185" name="Freihand 174184">
                  <a:extLst>
                    <a:ext uri="{FF2B5EF4-FFF2-40B4-BE49-F238E27FC236}">
                      <a16:creationId xmlns:a16="http://schemas.microsoft.com/office/drawing/2014/main" id="{FEDE0415-0974-4ADD-9400-DB7C2767988B}"/>
                    </a:ext>
                  </a:extLst>
                </p14:cNvPr>
                <p14:cNvContentPartPr/>
                <p14:nvPr/>
              </p14:nvContentPartPr>
              <p14:xfrm>
                <a:off x="6394880" y="2496667"/>
                <a:ext cx="240480" cy="987840"/>
              </p14:xfrm>
            </p:contentPart>
          </mc:Choice>
          <mc:Fallback>
            <p:pic>
              <p:nvPicPr>
                <p:cNvPr id="174185" name="Freihand 174184">
                  <a:extLst>
                    <a:ext uri="{FF2B5EF4-FFF2-40B4-BE49-F238E27FC236}">
                      <a16:creationId xmlns:a16="http://schemas.microsoft.com/office/drawing/2014/main" id="{FEDE0415-0974-4ADD-9400-DB7C2767988B}"/>
                    </a:ext>
                  </a:extLst>
                </p:cNvPr>
                <p:cNvPicPr/>
                <p:nvPr/>
              </p:nvPicPr>
              <p:blipFill>
                <a:blip r:embed="rId254"/>
                <a:stretch>
                  <a:fillRect/>
                </a:stretch>
              </p:blipFill>
              <p:spPr>
                <a:xfrm>
                  <a:off x="6390560" y="2492347"/>
                  <a:ext cx="249120" cy="996480"/>
                </a:xfrm>
                <a:prstGeom prst="rect">
                  <a:avLst/>
                </a:prstGeom>
              </p:spPr>
            </p:pic>
          </mc:Fallback>
        </mc:AlternateContent>
        <mc:AlternateContent xmlns:mc="http://schemas.openxmlformats.org/markup-compatibility/2006">
          <mc:Choice xmlns:p14="http://schemas.microsoft.com/office/powerpoint/2010/main" Requires="p14">
            <p:contentPart p14:bwMode="auto" r:id="rId255">
              <p14:nvContentPartPr>
                <p14:cNvPr id="174173" name="Freihand 174172">
                  <a:extLst>
                    <a:ext uri="{FF2B5EF4-FFF2-40B4-BE49-F238E27FC236}">
                      <a16:creationId xmlns:a16="http://schemas.microsoft.com/office/drawing/2014/main" id="{B6BF2C1A-C524-4D34-AF64-9E2F459E6945}"/>
                    </a:ext>
                  </a:extLst>
                </p14:cNvPr>
                <p14:cNvContentPartPr/>
                <p14:nvPr/>
              </p14:nvContentPartPr>
              <p14:xfrm>
                <a:off x="7644440" y="2901307"/>
                <a:ext cx="164520" cy="168120"/>
              </p14:xfrm>
            </p:contentPart>
          </mc:Choice>
          <mc:Fallback>
            <p:pic>
              <p:nvPicPr>
                <p:cNvPr id="174173" name="Freihand 174172">
                  <a:extLst>
                    <a:ext uri="{FF2B5EF4-FFF2-40B4-BE49-F238E27FC236}">
                      <a16:creationId xmlns:a16="http://schemas.microsoft.com/office/drawing/2014/main" id="{B6BF2C1A-C524-4D34-AF64-9E2F459E6945}"/>
                    </a:ext>
                  </a:extLst>
                </p:cNvPr>
                <p:cNvPicPr/>
                <p:nvPr/>
              </p:nvPicPr>
              <p:blipFill>
                <a:blip r:embed="rId256"/>
                <a:stretch>
                  <a:fillRect/>
                </a:stretch>
              </p:blipFill>
              <p:spPr>
                <a:xfrm>
                  <a:off x="7640120" y="2896987"/>
                  <a:ext cx="173160" cy="176760"/>
                </a:xfrm>
                <a:prstGeom prst="rect">
                  <a:avLst/>
                </a:prstGeom>
              </p:spPr>
            </p:pic>
          </mc:Fallback>
        </mc:AlternateContent>
        <mc:AlternateContent xmlns:mc="http://schemas.openxmlformats.org/markup-compatibility/2006">
          <mc:Choice xmlns:p14="http://schemas.microsoft.com/office/powerpoint/2010/main" Requires="p14">
            <p:contentPart p14:bwMode="auto" r:id="rId257">
              <p14:nvContentPartPr>
                <p14:cNvPr id="174174" name="Freihand 174173">
                  <a:extLst>
                    <a:ext uri="{FF2B5EF4-FFF2-40B4-BE49-F238E27FC236}">
                      <a16:creationId xmlns:a16="http://schemas.microsoft.com/office/drawing/2014/main" id="{20154D8F-B416-4635-B68B-6ED1EA5CA3FA}"/>
                    </a:ext>
                  </a:extLst>
                </p14:cNvPr>
                <p14:cNvContentPartPr/>
                <p14:nvPr/>
              </p14:nvContentPartPr>
              <p14:xfrm>
                <a:off x="7867280" y="2903827"/>
                <a:ext cx="47880" cy="115920"/>
              </p14:xfrm>
            </p:contentPart>
          </mc:Choice>
          <mc:Fallback>
            <p:pic>
              <p:nvPicPr>
                <p:cNvPr id="174174" name="Freihand 174173">
                  <a:extLst>
                    <a:ext uri="{FF2B5EF4-FFF2-40B4-BE49-F238E27FC236}">
                      <a16:creationId xmlns:a16="http://schemas.microsoft.com/office/drawing/2014/main" id="{20154D8F-B416-4635-B68B-6ED1EA5CA3FA}"/>
                    </a:ext>
                  </a:extLst>
                </p:cNvPr>
                <p:cNvPicPr/>
                <p:nvPr/>
              </p:nvPicPr>
              <p:blipFill>
                <a:blip r:embed="rId258"/>
                <a:stretch>
                  <a:fillRect/>
                </a:stretch>
              </p:blipFill>
              <p:spPr>
                <a:xfrm>
                  <a:off x="7862960" y="2899507"/>
                  <a:ext cx="56520" cy="124560"/>
                </a:xfrm>
                <a:prstGeom prst="rect">
                  <a:avLst/>
                </a:prstGeom>
              </p:spPr>
            </p:pic>
          </mc:Fallback>
        </mc:AlternateContent>
        <mc:AlternateContent xmlns:mc="http://schemas.openxmlformats.org/markup-compatibility/2006">
          <mc:Choice xmlns:p14="http://schemas.microsoft.com/office/powerpoint/2010/main" Requires="p14">
            <p:contentPart p14:bwMode="auto" r:id="rId259">
              <p14:nvContentPartPr>
                <p14:cNvPr id="174175" name="Freihand 174174">
                  <a:extLst>
                    <a:ext uri="{FF2B5EF4-FFF2-40B4-BE49-F238E27FC236}">
                      <a16:creationId xmlns:a16="http://schemas.microsoft.com/office/drawing/2014/main" id="{A469A6F8-72D6-41CC-8F3B-A4059610A48C}"/>
                    </a:ext>
                  </a:extLst>
                </p14:cNvPr>
                <p14:cNvContentPartPr/>
                <p14:nvPr/>
              </p14:nvContentPartPr>
              <p14:xfrm>
                <a:off x="7853600" y="2873947"/>
                <a:ext cx="151920" cy="138240"/>
              </p14:xfrm>
            </p:contentPart>
          </mc:Choice>
          <mc:Fallback>
            <p:pic>
              <p:nvPicPr>
                <p:cNvPr id="174175" name="Freihand 174174">
                  <a:extLst>
                    <a:ext uri="{FF2B5EF4-FFF2-40B4-BE49-F238E27FC236}">
                      <a16:creationId xmlns:a16="http://schemas.microsoft.com/office/drawing/2014/main" id="{A469A6F8-72D6-41CC-8F3B-A4059610A48C}"/>
                    </a:ext>
                  </a:extLst>
                </p:cNvPr>
                <p:cNvPicPr/>
                <p:nvPr/>
              </p:nvPicPr>
              <p:blipFill>
                <a:blip r:embed="rId260"/>
                <a:stretch>
                  <a:fillRect/>
                </a:stretch>
              </p:blipFill>
              <p:spPr>
                <a:xfrm>
                  <a:off x="7849280" y="2869627"/>
                  <a:ext cx="160560" cy="146880"/>
                </a:xfrm>
                <a:prstGeom prst="rect">
                  <a:avLst/>
                </a:prstGeom>
              </p:spPr>
            </p:pic>
          </mc:Fallback>
        </mc:AlternateContent>
        <mc:AlternateContent xmlns:mc="http://schemas.openxmlformats.org/markup-compatibility/2006">
          <mc:Choice xmlns:p14="http://schemas.microsoft.com/office/powerpoint/2010/main" Requires="p14">
            <p:contentPart p14:bwMode="auto" r:id="rId261">
              <p14:nvContentPartPr>
                <p14:cNvPr id="174177" name="Freihand 174176">
                  <a:extLst>
                    <a:ext uri="{FF2B5EF4-FFF2-40B4-BE49-F238E27FC236}">
                      <a16:creationId xmlns:a16="http://schemas.microsoft.com/office/drawing/2014/main" id="{8914EDCC-5F79-425D-BD4A-46F4A537EDC4}"/>
                    </a:ext>
                  </a:extLst>
                </p14:cNvPr>
                <p14:cNvContentPartPr/>
                <p14:nvPr/>
              </p14:nvContentPartPr>
              <p14:xfrm>
                <a:off x="8072480" y="2979067"/>
                <a:ext cx="90360" cy="116640"/>
              </p14:xfrm>
            </p:contentPart>
          </mc:Choice>
          <mc:Fallback>
            <p:pic>
              <p:nvPicPr>
                <p:cNvPr id="174177" name="Freihand 174176">
                  <a:extLst>
                    <a:ext uri="{FF2B5EF4-FFF2-40B4-BE49-F238E27FC236}">
                      <a16:creationId xmlns:a16="http://schemas.microsoft.com/office/drawing/2014/main" id="{8914EDCC-5F79-425D-BD4A-46F4A537EDC4}"/>
                    </a:ext>
                  </a:extLst>
                </p:cNvPr>
                <p:cNvPicPr/>
                <p:nvPr/>
              </p:nvPicPr>
              <p:blipFill>
                <a:blip r:embed="rId262"/>
                <a:stretch>
                  <a:fillRect/>
                </a:stretch>
              </p:blipFill>
              <p:spPr>
                <a:xfrm>
                  <a:off x="8068160" y="2974747"/>
                  <a:ext cx="99000" cy="125280"/>
                </a:xfrm>
                <a:prstGeom prst="rect">
                  <a:avLst/>
                </a:prstGeom>
              </p:spPr>
            </p:pic>
          </mc:Fallback>
        </mc:AlternateContent>
        <mc:AlternateContent xmlns:mc="http://schemas.openxmlformats.org/markup-compatibility/2006">
          <mc:Choice xmlns:p14="http://schemas.microsoft.com/office/powerpoint/2010/main" Requires="p14">
            <p:contentPart p14:bwMode="auto" r:id="rId263">
              <p14:nvContentPartPr>
                <p14:cNvPr id="174178" name="Freihand 174177">
                  <a:extLst>
                    <a:ext uri="{FF2B5EF4-FFF2-40B4-BE49-F238E27FC236}">
                      <a16:creationId xmlns:a16="http://schemas.microsoft.com/office/drawing/2014/main" id="{12744F83-535B-411C-9346-D8BC97A1F43B}"/>
                    </a:ext>
                  </a:extLst>
                </p14:cNvPr>
                <p14:cNvContentPartPr/>
                <p14:nvPr/>
              </p14:nvContentPartPr>
              <p14:xfrm>
                <a:off x="8114960" y="2907427"/>
                <a:ext cx="16560" cy="6840"/>
              </p14:xfrm>
            </p:contentPart>
          </mc:Choice>
          <mc:Fallback>
            <p:pic>
              <p:nvPicPr>
                <p:cNvPr id="174178" name="Freihand 174177">
                  <a:extLst>
                    <a:ext uri="{FF2B5EF4-FFF2-40B4-BE49-F238E27FC236}">
                      <a16:creationId xmlns:a16="http://schemas.microsoft.com/office/drawing/2014/main" id="{12744F83-535B-411C-9346-D8BC97A1F43B}"/>
                    </a:ext>
                  </a:extLst>
                </p:cNvPr>
                <p:cNvPicPr/>
                <p:nvPr/>
              </p:nvPicPr>
              <p:blipFill>
                <a:blip r:embed="rId264"/>
                <a:stretch>
                  <a:fillRect/>
                </a:stretch>
              </p:blipFill>
              <p:spPr>
                <a:xfrm>
                  <a:off x="8110640" y="2903107"/>
                  <a:ext cx="25200" cy="15480"/>
                </a:xfrm>
                <a:prstGeom prst="rect">
                  <a:avLst/>
                </a:prstGeom>
              </p:spPr>
            </p:pic>
          </mc:Fallback>
        </mc:AlternateContent>
        <mc:AlternateContent xmlns:mc="http://schemas.openxmlformats.org/markup-compatibility/2006">
          <mc:Choice xmlns:p14="http://schemas.microsoft.com/office/powerpoint/2010/main" Requires="p14">
            <p:contentPart p14:bwMode="auto" r:id="rId265">
              <p14:nvContentPartPr>
                <p14:cNvPr id="174186" name="Freihand 174185">
                  <a:extLst>
                    <a:ext uri="{FF2B5EF4-FFF2-40B4-BE49-F238E27FC236}">
                      <a16:creationId xmlns:a16="http://schemas.microsoft.com/office/drawing/2014/main" id="{DC8711BD-0EB1-4381-8D1C-57E5F87FE500}"/>
                    </a:ext>
                  </a:extLst>
                </p14:cNvPr>
                <p14:cNvContentPartPr/>
                <p14:nvPr/>
              </p14:nvContentPartPr>
              <p14:xfrm>
                <a:off x="8082920" y="2486947"/>
                <a:ext cx="261720" cy="1004760"/>
              </p14:xfrm>
            </p:contentPart>
          </mc:Choice>
          <mc:Fallback>
            <p:pic>
              <p:nvPicPr>
                <p:cNvPr id="174186" name="Freihand 174185">
                  <a:extLst>
                    <a:ext uri="{FF2B5EF4-FFF2-40B4-BE49-F238E27FC236}">
                      <a16:creationId xmlns:a16="http://schemas.microsoft.com/office/drawing/2014/main" id="{DC8711BD-0EB1-4381-8D1C-57E5F87FE500}"/>
                    </a:ext>
                  </a:extLst>
                </p:cNvPr>
                <p:cNvPicPr/>
                <p:nvPr/>
              </p:nvPicPr>
              <p:blipFill>
                <a:blip r:embed="rId266"/>
                <a:stretch>
                  <a:fillRect/>
                </a:stretch>
              </p:blipFill>
              <p:spPr>
                <a:xfrm>
                  <a:off x="8078600" y="2482627"/>
                  <a:ext cx="270360" cy="1013400"/>
                </a:xfrm>
                <a:prstGeom prst="rect">
                  <a:avLst/>
                </a:prstGeom>
              </p:spPr>
            </p:pic>
          </mc:Fallback>
        </mc:AlternateContent>
        <mc:AlternateContent xmlns:mc="http://schemas.openxmlformats.org/markup-compatibility/2006">
          <mc:Choice xmlns:p14="http://schemas.microsoft.com/office/powerpoint/2010/main" Requires="p14">
            <p:contentPart p14:bwMode="auto" r:id="rId267">
              <p14:nvContentPartPr>
                <p14:cNvPr id="174189" name="Freihand 174188">
                  <a:extLst>
                    <a:ext uri="{FF2B5EF4-FFF2-40B4-BE49-F238E27FC236}">
                      <a16:creationId xmlns:a16="http://schemas.microsoft.com/office/drawing/2014/main" id="{D2E6092F-4337-4736-A824-1CA857138402}"/>
                    </a:ext>
                  </a:extLst>
                </p14:cNvPr>
                <p14:cNvContentPartPr/>
                <p14:nvPr/>
              </p14:nvContentPartPr>
              <p14:xfrm>
                <a:off x="8459120" y="1832107"/>
                <a:ext cx="226440" cy="222480"/>
              </p14:xfrm>
            </p:contentPart>
          </mc:Choice>
          <mc:Fallback>
            <p:pic>
              <p:nvPicPr>
                <p:cNvPr id="174189" name="Freihand 174188">
                  <a:extLst>
                    <a:ext uri="{FF2B5EF4-FFF2-40B4-BE49-F238E27FC236}">
                      <a16:creationId xmlns:a16="http://schemas.microsoft.com/office/drawing/2014/main" id="{D2E6092F-4337-4736-A824-1CA857138402}"/>
                    </a:ext>
                  </a:extLst>
                </p:cNvPr>
                <p:cNvPicPr/>
                <p:nvPr/>
              </p:nvPicPr>
              <p:blipFill>
                <a:blip r:embed="rId268"/>
                <a:stretch>
                  <a:fillRect/>
                </a:stretch>
              </p:blipFill>
              <p:spPr>
                <a:xfrm>
                  <a:off x="8454800" y="1827787"/>
                  <a:ext cx="235080" cy="231120"/>
                </a:xfrm>
                <a:prstGeom prst="rect">
                  <a:avLst/>
                </a:prstGeom>
              </p:spPr>
            </p:pic>
          </mc:Fallback>
        </mc:AlternateContent>
        <mc:AlternateContent xmlns:mc="http://schemas.openxmlformats.org/markup-compatibility/2006">
          <mc:Choice xmlns:p14="http://schemas.microsoft.com/office/powerpoint/2010/main" Requires="p14">
            <p:contentPart p14:bwMode="auto" r:id="rId269">
              <p14:nvContentPartPr>
                <p14:cNvPr id="174190" name="Freihand 174189">
                  <a:extLst>
                    <a:ext uri="{FF2B5EF4-FFF2-40B4-BE49-F238E27FC236}">
                      <a16:creationId xmlns:a16="http://schemas.microsoft.com/office/drawing/2014/main" id="{F695B2AE-7A15-4787-B2F9-41BCC83F0998}"/>
                    </a:ext>
                  </a:extLst>
                </p14:cNvPr>
                <p14:cNvContentPartPr/>
                <p14:nvPr/>
              </p14:nvContentPartPr>
              <p14:xfrm>
                <a:off x="8095520" y="2049547"/>
                <a:ext cx="1144800" cy="136440"/>
              </p14:xfrm>
            </p:contentPart>
          </mc:Choice>
          <mc:Fallback>
            <p:pic>
              <p:nvPicPr>
                <p:cNvPr id="174190" name="Freihand 174189">
                  <a:extLst>
                    <a:ext uri="{FF2B5EF4-FFF2-40B4-BE49-F238E27FC236}">
                      <a16:creationId xmlns:a16="http://schemas.microsoft.com/office/drawing/2014/main" id="{F695B2AE-7A15-4787-B2F9-41BCC83F0998}"/>
                    </a:ext>
                  </a:extLst>
                </p:cNvPr>
                <p:cNvPicPr/>
                <p:nvPr/>
              </p:nvPicPr>
              <p:blipFill>
                <a:blip r:embed="rId270"/>
                <a:stretch>
                  <a:fillRect/>
                </a:stretch>
              </p:blipFill>
              <p:spPr>
                <a:xfrm>
                  <a:off x="8091200" y="2045227"/>
                  <a:ext cx="1153440" cy="145080"/>
                </a:xfrm>
                <a:prstGeom prst="rect">
                  <a:avLst/>
                </a:prstGeom>
              </p:spPr>
            </p:pic>
          </mc:Fallback>
        </mc:AlternateContent>
        <mc:AlternateContent xmlns:mc="http://schemas.openxmlformats.org/markup-compatibility/2006">
          <mc:Choice xmlns:p14="http://schemas.microsoft.com/office/powerpoint/2010/main" Requires="p14">
            <p:contentPart p14:bwMode="auto" r:id="rId271">
              <p14:nvContentPartPr>
                <p14:cNvPr id="174191" name="Freihand 174190">
                  <a:extLst>
                    <a:ext uri="{FF2B5EF4-FFF2-40B4-BE49-F238E27FC236}">
                      <a16:creationId xmlns:a16="http://schemas.microsoft.com/office/drawing/2014/main" id="{CDF43FEE-91C7-40CA-A647-78C39496B1C6}"/>
                    </a:ext>
                  </a:extLst>
                </p14:cNvPr>
                <p14:cNvContentPartPr/>
                <p14:nvPr/>
              </p14:nvContentPartPr>
              <p14:xfrm>
                <a:off x="8144120" y="2243587"/>
                <a:ext cx="133920" cy="135720"/>
              </p14:xfrm>
            </p:contentPart>
          </mc:Choice>
          <mc:Fallback>
            <p:pic>
              <p:nvPicPr>
                <p:cNvPr id="174191" name="Freihand 174190">
                  <a:extLst>
                    <a:ext uri="{FF2B5EF4-FFF2-40B4-BE49-F238E27FC236}">
                      <a16:creationId xmlns:a16="http://schemas.microsoft.com/office/drawing/2014/main" id="{CDF43FEE-91C7-40CA-A647-78C39496B1C6}"/>
                    </a:ext>
                  </a:extLst>
                </p:cNvPr>
                <p:cNvPicPr/>
                <p:nvPr/>
              </p:nvPicPr>
              <p:blipFill>
                <a:blip r:embed="rId272"/>
                <a:stretch>
                  <a:fillRect/>
                </a:stretch>
              </p:blipFill>
              <p:spPr>
                <a:xfrm>
                  <a:off x="8139800" y="2239267"/>
                  <a:ext cx="142560" cy="144360"/>
                </a:xfrm>
                <a:prstGeom prst="rect">
                  <a:avLst/>
                </a:prstGeom>
              </p:spPr>
            </p:pic>
          </mc:Fallback>
        </mc:AlternateContent>
        <mc:AlternateContent xmlns:mc="http://schemas.openxmlformats.org/markup-compatibility/2006">
          <mc:Choice xmlns:p14="http://schemas.microsoft.com/office/powerpoint/2010/main" Requires="p14">
            <p:contentPart p14:bwMode="auto" r:id="rId273">
              <p14:nvContentPartPr>
                <p14:cNvPr id="174192" name="Freihand 174191">
                  <a:extLst>
                    <a:ext uri="{FF2B5EF4-FFF2-40B4-BE49-F238E27FC236}">
                      <a16:creationId xmlns:a16="http://schemas.microsoft.com/office/drawing/2014/main" id="{59F9CAF1-1B4A-44E1-AD00-D67536F3D13E}"/>
                    </a:ext>
                  </a:extLst>
                </p14:cNvPr>
                <p14:cNvContentPartPr/>
                <p14:nvPr/>
              </p14:nvContentPartPr>
              <p14:xfrm>
                <a:off x="8277320" y="2255107"/>
                <a:ext cx="100440" cy="94680"/>
              </p14:xfrm>
            </p:contentPart>
          </mc:Choice>
          <mc:Fallback>
            <p:pic>
              <p:nvPicPr>
                <p:cNvPr id="174192" name="Freihand 174191">
                  <a:extLst>
                    <a:ext uri="{FF2B5EF4-FFF2-40B4-BE49-F238E27FC236}">
                      <a16:creationId xmlns:a16="http://schemas.microsoft.com/office/drawing/2014/main" id="{59F9CAF1-1B4A-44E1-AD00-D67536F3D13E}"/>
                    </a:ext>
                  </a:extLst>
                </p:cNvPr>
                <p:cNvPicPr/>
                <p:nvPr/>
              </p:nvPicPr>
              <p:blipFill>
                <a:blip r:embed="rId274"/>
                <a:stretch>
                  <a:fillRect/>
                </a:stretch>
              </p:blipFill>
              <p:spPr>
                <a:xfrm>
                  <a:off x="8273000" y="2250787"/>
                  <a:ext cx="109080" cy="103320"/>
                </a:xfrm>
                <a:prstGeom prst="rect">
                  <a:avLst/>
                </a:prstGeom>
              </p:spPr>
            </p:pic>
          </mc:Fallback>
        </mc:AlternateContent>
        <mc:AlternateContent xmlns:mc="http://schemas.openxmlformats.org/markup-compatibility/2006">
          <mc:Choice xmlns:p14="http://schemas.microsoft.com/office/powerpoint/2010/main" Requires="p14">
            <p:contentPart p14:bwMode="auto" r:id="rId275">
              <p14:nvContentPartPr>
                <p14:cNvPr id="174194" name="Freihand 174193">
                  <a:extLst>
                    <a:ext uri="{FF2B5EF4-FFF2-40B4-BE49-F238E27FC236}">
                      <a16:creationId xmlns:a16="http://schemas.microsoft.com/office/drawing/2014/main" id="{79431431-8BA4-4137-81AB-0D50E6416227}"/>
                    </a:ext>
                  </a:extLst>
                </p14:cNvPr>
                <p14:cNvContentPartPr/>
                <p14:nvPr/>
              </p14:nvContentPartPr>
              <p14:xfrm>
                <a:off x="8402600" y="2229187"/>
                <a:ext cx="137520" cy="122040"/>
              </p14:xfrm>
            </p:contentPart>
          </mc:Choice>
          <mc:Fallback>
            <p:pic>
              <p:nvPicPr>
                <p:cNvPr id="174194" name="Freihand 174193">
                  <a:extLst>
                    <a:ext uri="{FF2B5EF4-FFF2-40B4-BE49-F238E27FC236}">
                      <a16:creationId xmlns:a16="http://schemas.microsoft.com/office/drawing/2014/main" id="{79431431-8BA4-4137-81AB-0D50E6416227}"/>
                    </a:ext>
                  </a:extLst>
                </p:cNvPr>
                <p:cNvPicPr/>
                <p:nvPr/>
              </p:nvPicPr>
              <p:blipFill>
                <a:blip r:embed="rId276"/>
                <a:stretch>
                  <a:fillRect/>
                </a:stretch>
              </p:blipFill>
              <p:spPr>
                <a:xfrm>
                  <a:off x="8398280" y="2224867"/>
                  <a:ext cx="146160" cy="130680"/>
                </a:xfrm>
                <a:prstGeom prst="rect">
                  <a:avLst/>
                </a:prstGeom>
              </p:spPr>
            </p:pic>
          </mc:Fallback>
        </mc:AlternateContent>
        <mc:AlternateContent xmlns:mc="http://schemas.openxmlformats.org/markup-compatibility/2006">
          <mc:Choice xmlns:p14="http://schemas.microsoft.com/office/powerpoint/2010/main" Requires="p14">
            <p:contentPart p14:bwMode="auto" r:id="rId277">
              <p14:nvContentPartPr>
                <p14:cNvPr id="174195" name="Freihand 174194">
                  <a:extLst>
                    <a:ext uri="{FF2B5EF4-FFF2-40B4-BE49-F238E27FC236}">
                      <a16:creationId xmlns:a16="http://schemas.microsoft.com/office/drawing/2014/main" id="{AB839221-E9B0-415B-A207-6A6E658FDCE5}"/>
                    </a:ext>
                  </a:extLst>
                </p14:cNvPr>
                <p14:cNvContentPartPr/>
                <p14:nvPr/>
              </p14:nvContentPartPr>
              <p14:xfrm>
                <a:off x="8550200" y="2210107"/>
                <a:ext cx="121680" cy="119160"/>
              </p14:xfrm>
            </p:contentPart>
          </mc:Choice>
          <mc:Fallback>
            <p:pic>
              <p:nvPicPr>
                <p:cNvPr id="174195" name="Freihand 174194">
                  <a:extLst>
                    <a:ext uri="{FF2B5EF4-FFF2-40B4-BE49-F238E27FC236}">
                      <a16:creationId xmlns:a16="http://schemas.microsoft.com/office/drawing/2014/main" id="{AB839221-E9B0-415B-A207-6A6E658FDCE5}"/>
                    </a:ext>
                  </a:extLst>
                </p:cNvPr>
                <p:cNvPicPr/>
                <p:nvPr/>
              </p:nvPicPr>
              <p:blipFill>
                <a:blip r:embed="rId278"/>
                <a:stretch>
                  <a:fillRect/>
                </a:stretch>
              </p:blipFill>
              <p:spPr>
                <a:xfrm>
                  <a:off x="8545880" y="2205787"/>
                  <a:ext cx="130320" cy="127800"/>
                </a:xfrm>
                <a:prstGeom prst="rect">
                  <a:avLst/>
                </a:prstGeom>
              </p:spPr>
            </p:pic>
          </mc:Fallback>
        </mc:AlternateContent>
        <mc:AlternateContent xmlns:mc="http://schemas.openxmlformats.org/markup-compatibility/2006">
          <mc:Choice xmlns:p14="http://schemas.microsoft.com/office/powerpoint/2010/main" Requires="p14">
            <p:contentPart p14:bwMode="auto" r:id="rId279">
              <p14:nvContentPartPr>
                <p14:cNvPr id="174196" name="Freihand 174195">
                  <a:extLst>
                    <a:ext uri="{FF2B5EF4-FFF2-40B4-BE49-F238E27FC236}">
                      <a16:creationId xmlns:a16="http://schemas.microsoft.com/office/drawing/2014/main" id="{CE1791F0-1E9D-45C6-A949-A83699AF728E}"/>
                    </a:ext>
                  </a:extLst>
                </p14:cNvPr>
                <p14:cNvContentPartPr/>
                <p14:nvPr/>
              </p14:nvContentPartPr>
              <p14:xfrm>
                <a:off x="8713640" y="2223067"/>
                <a:ext cx="145440" cy="32760"/>
              </p14:xfrm>
            </p:contentPart>
          </mc:Choice>
          <mc:Fallback>
            <p:pic>
              <p:nvPicPr>
                <p:cNvPr id="174196" name="Freihand 174195">
                  <a:extLst>
                    <a:ext uri="{FF2B5EF4-FFF2-40B4-BE49-F238E27FC236}">
                      <a16:creationId xmlns:a16="http://schemas.microsoft.com/office/drawing/2014/main" id="{CE1791F0-1E9D-45C6-A949-A83699AF728E}"/>
                    </a:ext>
                  </a:extLst>
                </p:cNvPr>
                <p:cNvPicPr/>
                <p:nvPr/>
              </p:nvPicPr>
              <p:blipFill>
                <a:blip r:embed="rId280"/>
                <a:stretch>
                  <a:fillRect/>
                </a:stretch>
              </p:blipFill>
              <p:spPr>
                <a:xfrm>
                  <a:off x="8709320" y="2218747"/>
                  <a:ext cx="154080" cy="41400"/>
                </a:xfrm>
                <a:prstGeom prst="rect">
                  <a:avLst/>
                </a:prstGeom>
              </p:spPr>
            </p:pic>
          </mc:Fallback>
        </mc:AlternateContent>
        <mc:AlternateContent xmlns:mc="http://schemas.openxmlformats.org/markup-compatibility/2006">
          <mc:Choice xmlns:p14="http://schemas.microsoft.com/office/powerpoint/2010/main" Requires="p14">
            <p:contentPart p14:bwMode="auto" r:id="rId281">
              <p14:nvContentPartPr>
                <p14:cNvPr id="174198" name="Freihand 174197">
                  <a:extLst>
                    <a:ext uri="{FF2B5EF4-FFF2-40B4-BE49-F238E27FC236}">
                      <a16:creationId xmlns:a16="http://schemas.microsoft.com/office/drawing/2014/main" id="{20813DB9-562C-4B49-8894-33AA7065D3C2}"/>
                    </a:ext>
                  </a:extLst>
                </p14:cNvPr>
                <p14:cNvContentPartPr/>
                <p14:nvPr/>
              </p14:nvContentPartPr>
              <p14:xfrm>
                <a:off x="8927480" y="2153587"/>
                <a:ext cx="78840" cy="118080"/>
              </p14:xfrm>
            </p:contentPart>
          </mc:Choice>
          <mc:Fallback>
            <p:pic>
              <p:nvPicPr>
                <p:cNvPr id="174198" name="Freihand 174197">
                  <a:extLst>
                    <a:ext uri="{FF2B5EF4-FFF2-40B4-BE49-F238E27FC236}">
                      <a16:creationId xmlns:a16="http://schemas.microsoft.com/office/drawing/2014/main" id="{20813DB9-562C-4B49-8894-33AA7065D3C2}"/>
                    </a:ext>
                  </a:extLst>
                </p:cNvPr>
                <p:cNvPicPr/>
                <p:nvPr/>
              </p:nvPicPr>
              <p:blipFill>
                <a:blip r:embed="rId282"/>
                <a:stretch>
                  <a:fillRect/>
                </a:stretch>
              </p:blipFill>
              <p:spPr>
                <a:xfrm>
                  <a:off x="8923160" y="2149267"/>
                  <a:ext cx="87480" cy="126720"/>
                </a:xfrm>
                <a:prstGeom prst="rect">
                  <a:avLst/>
                </a:prstGeom>
              </p:spPr>
            </p:pic>
          </mc:Fallback>
        </mc:AlternateContent>
        <mc:AlternateContent xmlns:mc="http://schemas.openxmlformats.org/markup-compatibility/2006">
          <mc:Choice xmlns:p14="http://schemas.microsoft.com/office/powerpoint/2010/main" Requires="p14">
            <p:contentPart p14:bwMode="auto" r:id="rId283">
              <p14:nvContentPartPr>
                <p14:cNvPr id="174199" name="Freihand 174198">
                  <a:extLst>
                    <a:ext uri="{FF2B5EF4-FFF2-40B4-BE49-F238E27FC236}">
                      <a16:creationId xmlns:a16="http://schemas.microsoft.com/office/drawing/2014/main" id="{F95EF104-27A5-4946-B039-213514A96251}"/>
                    </a:ext>
                  </a:extLst>
                </p14:cNvPr>
                <p14:cNvContentPartPr/>
                <p14:nvPr/>
              </p14:nvContentPartPr>
              <p14:xfrm>
                <a:off x="9030440" y="2163307"/>
                <a:ext cx="88200" cy="95040"/>
              </p14:xfrm>
            </p:contentPart>
          </mc:Choice>
          <mc:Fallback>
            <p:pic>
              <p:nvPicPr>
                <p:cNvPr id="174199" name="Freihand 174198">
                  <a:extLst>
                    <a:ext uri="{FF2B5EF4-FFF2-40B4-BE49-F238E27FC236}">
                      <a16:creationId xmlns:a16="http://schemas.microsoft.com/office/drawing/2014/main" id="{F95EF104-27A5-4946-B039-213514A96251}"/>
                    </a:ext>
                  </a:extLst>
                </p:cNvPr>
                <p:cNvPicPr/>
                <p:nvPr/>
              </p:nvPicPr>
              <p:blipFill>
                <a:blip r:embed="rId284"/>
                <a:stretch>
                  <a:fillRect/>
                </a:stretch>
              </p:blipFill>
              <p:spPr>
                <a:xfrm>
                  <a:off x="9026120" y="2158987"/>
                  <a:ext cx="96840" cy="103680"/>
                </a:xfrm>
                <a:prstGeom prst="rect">
                  <a:avLst/>
                </a:prstGeom>
              </p:spPr>
            </p:pic>
          </mc:Fallback>
        </mc:AlternateContent>
        <mc:AlternateContent xmlns:mc="http://schemas.openxmlformats.org/markup-compatibility/2006">
          <mc:Choice xmlns:p14="http://schemas.microsoft.com/office/powerpoint/2010/main" Requires="p14">
            <p:contentPart p14:bwMode="auto" r:id="rId285">
              <p14:nvContentPartPr>
                <p14:cNvPr id="174200" name="Freihand 174199">
                  <a:extLst>
                    <a:ext uri="{FF2B5EF4-FFF2-40B4-BE49-F238E27FC236}">
                      <a16:creationId xmlns:a16="http://schemas.microsoft.com/office/drawing/2014/main" id="{E6398BE1-D9CD-45BC-B073-5902AF7BD49C}"/>
                    </a:ext>
                  </a:extLst>
                </p14:cNvPr>
                <p14:cNvContentPartPr/>
                <p14:nvPr/>
              </p14:nvContentPartPr>
              <p14:xfrm>
                <a:off x="9144200" y="2156827"/>
                <a:ext cx="70920" cy="85320"/>
              </p14:xfrm>
            </p:contentPart>
          </mc:Choice>
          <mc:Fallback>
            <p:pic>
              <p:nvPicPr>
                <p:cNvPr id="174200" name="Freihand 174199">
                  <a:extLst>
                    <a:ext uri="{FF2B5EF4-FFF2-40B4-BE49-F238E27FC236}">
                      <a16:creationId xmlns:a16="http://schemas.microsoft.com/office/drawing/2014/main" id="{E6398BE1-D9CD-45BC-B073-5902AF7BD49C}"/>
                    </a:ext>
                  </a:extLst>
                </p:cNvPr>
                <p:cNvPicPr/>
                <p:nvPr/>
              </p:nvPicPr>
              <p:blipFill>
                <a:blip r:embed="rId286"/>
                <a:stretch>
                  <a:fillRect/>
                </a:stretch>
              </p:blipFill>
              <p:spPr>
                <a:xfrm>
                  <a:off x="9139880" y="2152507"/>
                  <a:ext cx="79560" cy="93960"/>
                </a:xfrm>
                <a:prstGeom prst="rect">
                  <a:avLst/>
                </a:prstGeom>
              </p:spPr>
            </p:pic>
          </mc:Fallback>
        </mc:AlternateContent>
        <mc:AlternateContent xmlns:mc="http://schemas.openxmlformats.org/markup-compatibility/2006">
          <mc:Choice xmlns:p14="http://schemas.microsoft.com/office/powerpoint/2010/main" Requires="p14">
            <p:contentPart p14:bwMode="auto" r:id="rId287">
              <p14:nvContentPartPr>
                <p14:cNvPr id="174201" name="Freihand 174200">
                  <a:extLst>
                    <a:ext uri="{FF2B5EF4-FFF2-40B4-BE49-F238E27FC236}">
                      <a16:creationId xmlns:a16="http://schemas.microsoft.com/office/drawing/2014/main" id="{7FF68491-1155-449B-B94B-04C2B4A14CF2}"/>
                    </a:ext>
                  </a:extLst>
                </p14:cNvPr>
                <p14:cNvContentPartPr/>
                <p14:nvPr/>
              </p14:nvContentPartPr>
              <p14:xfrm>
                <a:off x="9243200" y="2103547"/>
                <a:ext cx="114840" cy="173880"/>
              </p14:xfrm>
            </p:contentPart>
          </mc:Choice>
          <mc:Fallback>
            <p:pic>
              <p:nvPicPr>
                <p:cNvPr id="174201" name="Freihand 174200">
                  <a:extLst>
                    <a:ext uri="{FF2B5EF4-FFF2-40B4-BE49-F238E27FC236}">
                      <a16:creationId xmlns:a16="http://schemas.microsoft.com/office/drawing/2014/main" id="{7FF68491-1155-449B-B94B-04C2B4A14CF2}"/>
                    </a:ext>
                  </a:extLst>
                </p:cNvPr>
                <p:cNvPicPr/>
                <p:nvPr/>
              </p:nvPicPr>
              <p:blipFill>
                <a:blip r:embed="rId288"/>
                <a:stretch>
                  <a:fillRect/>
                </a:stretch>
              </p:blipFill>
              <p:spPr>
                <a:xfrm>
                  <a:off x="9238880" y="2099227"/>
                  <a:ext cx="123480" cy="182520"/>
                </a:xfrm>
                <a:prstGeom prst="rect">
                  <a:avLst/>
                </a:prstGeom>
              </p:spPr>
            </p:pic>
          </mc:Fallback>
        </mc:AlternateContent>
        <mc:AlternateContent xmlns:mc="http://schemas.openxmlformats.org/markup-compatibility/2006">
          <mc:Choice xmlns:p14="http://schemas.microsoft.com/office/powerpoint/2010/main" Requires="p14">
            <p:contentPart p14:bwMode="auto" r:id="rId289">
              <p14:nvContentPartPr>
                <p14:cNvPr id="174203" name="Freihand 174202">
                  <a:extLst>
                    <a:ext uri="{FF2B5EF4-FFF2-40B4-BE49-F238E27FC236}">
                      <a16:creationId xmlns:a16="http://schemas.microsoft.com/office/drawing/2014/main" id="{16C26AE0-2561-4D25-8C88-2C2963C200B3}"/>
                    </a:ext>
                  </a:extLst>
                </p14:cNvPr>
                <p14:cNvContentPartPr/>
                <p14:nvPr/>
              </p14:nvContentPartPr>
              <p14:xfrm>
                <a:off x="8829200" y="2934787"/>
                <a:ext cx="257760" cy="8640"/>
              </p14:xfrm>
            </p:contentPart>
          </mc:Choice>
          <mc:Fallback>
            <p:pic>
              <p:nvPicPr>
                <p:cNvPr id="174203" name="Freihand 174202">
                  <a:extLst>
                    <a:ext uri="{FF2B5EF4-FFF2-40B4-BE49-F238E27FC236}">
                      <a16:creationId xmlns:a16="http://schemas.microsoft.com/office/drawing/2014/main" id="{16C26AE0-2561-4D25-8C88-2C2963C200B3}"/>
                    </a:ext>
                  </a:extLst>
                </p:cNvPr>
                <p:cNvPicPr/>
                <p:nvPr/>
              </p:nvPicPr>
              <p:blipFill>
                <a:blip r:embed="rId290"/>
                <a:stretch>
                  <a:fillRect/>
                </a:stretch>
              </p:blipFill>
              <p:spPr>
                <a:xfrm>
                  <a:off x="8824880" y="2930467"/>
                  <a:ext cx="266400" cy="17280"/>
                </a:xfrm>
                <a:prstGeom prst="rect">
                  <a:avLst/>
                </a:prstGeom>
              </p:spPr>
            </p:pic>
          </mc:Fallback>
        </mc:AlternateContent>
        <mc:AlternateContent xmlns:mc="http://schemas.openxmlformats.org/markup-compatibility/2006">
          <mc:Choice xmlns:p14="http://schemas.microsoft.com/office/powerpoint/2010/main" Requires="p14">
            <p:contentPart p14:bwMode="auto" r:id="rId291">
              <p14:nvContentPartPr>
                <p14:cNvPr id="174204" name="Freihand 174203">
                  <a:extLst>
                    <a:ext uri="{FF2B5EF4-FFF2-40B4-BE49-F238E27FC236}">
                      <a16:creationId xmlns:a16="http://schemas.microsoft.com/office/drawing/2014/main" id="{FE3FC4D4-45AE-44B0-8DB3-5E1AB389F98B}"/>
                    </a:ext>
                  </a:extLst>
                </p14:cNvPr>
                <p14:cNvContentPartPr/>
                <p14:nvPr/>
              </p14:nvContentPartPr>
              <p14:xfrm>
                <a:off x="8865920" y="2997787"/>
                <a:ext cx="224640" cy="23760"/>
              </p14:xfrm>
            </p:contentPart>
          </mc:Choice>
          <mc:Fallback>
            <p:pic>
              <p:nvPicPr>
                <p:cNvPr id="174204" name="Freihand 174203">
                  <a:extLst>
                    <a:ext uri="{FF2B5EF4-FFF2-40B4-BE49-F238E27FC236}">
                      <a16:creationId xmlns:a16="http://schemas.microsoft.com/office/drawing/2014/main" id="{FE3FC4D4-45AE-44B0-8DB3-5E1AB389F98B}"/>
                    </a:ext>
                  </a:extLst>
                </p:cNvPr>
                <p:cNvPicPr/>
                <p:nvPr/>
              </p:nvPicPr>
              <p:blipFill>
                <a:blip r:embed="rId292"/>
                <a:stretch>
                  <a:fillRect/>
                </a:stretch>
              </p:blipFill>
              <p:spPr>
                <a:xfrm>
                  <a:off x="8861600" y="2993467"/>
                  <a:ext cx="233280" cy="32400"/>
                </a:xfrm>
                <a:prstGeom prst="rect">
                  <a:avLst/>
                </a:prstGeom>
              </p:spPr>
            </p:pic>
          </mc:Fallback>
        </mc:AlternateContent>
        <mc:AlternateContent xmlns:mc="http://schemas.openxmlformats.org/markup-compatibility/2006">
          <mc:Choice xmlns:p14="http://schemas.microsoft.com/office/powerpoint/2010/main" Requires="p14">
            <p:contentPart p14:bwMode="auto" r:id="rId293">
              <p14:nvContentPartPr>
                <p14:cNvPr id="174205" name="Freihand 174204">
                  <a:extLst>
                    <a:ext uri="{FF2B5EF4-FFF2-40B4-BE49-F238E27FC236}">
                      <a16:creationId xmlns:a16="http://schemas.microsoft.com/office/drawing/2014/main" id="{5D211B73-1E87-4EAA-846A-A6B74C509353}"/>
                    </a:ext>
                  </a:extLst>
                </p14:cNvPr>
                <p14:cNvContentPartPr/>
                <p14:nvPr/>
              </p14:nvContentPartPr>
              <p14:xfrm>
                <a:off x="8868800" y="2627707"/>
                <a:ext cx="246600" cy="208800"/>
              </p14:xfrm>
            </p:contentPart>
          </mc:Choice>
          <mc:Fallback>
            <p:pic>
              <p:nvPicPr>
                <p:cNvPr id="174205" name="Freihand 174204">
                  <a:extLst>
                    <a:ext uri="{FF2B5EF4-FFF2-40B4-BE49-F238E27FC236}">
                      <a16:creationId xmlns:a16="http://schemas.microsoft.com/office/drawing/2014/main" id="{5D211B73-1E87-4EAA-846A-A6B74C509353}"/>
                    </a:ext>
                  </a:extLst>
                </p:cNvPr>
                <p:cNvPicPr/>
                <p:nvPr/>
              </p:nvPicPr>
              <p:blipFill>
                <a:blip r:embed="rId294"/>
                <a:stretch>
                  <a:fillRect/>
                </a:stretch>
              </p:blipFill>
              <p:spPr>
                <a:xfrm>
                  <a:off x="8864480" y="2623387"/>
                  <a:ext cx="255240" cy="217440"/>
                </a:xfrm>
                <a:prstGeom prst="rect">
                  <a:avLst/>
                </a:prstGeom>
              </p:spPr>
            </p:pic>
          </mc:Fallback>
        </mc:AlternateContent>
        <mc:AlternateContent xmlns:mc="http://schemas.openxmlformats.org/markup-compatibility/2006">
          <mc:Choice xmlns:p14="http://schemas.microsoft.com/office/powerpoint/2010/main" Requires="p14">
            <p:contentPart p14:bwMode="auto" r:id="rId295">
              <p14:nvContentPartPr>
                <p14:cNvPr id="174209" name="Freihand 174208">
                  <a:extLst>
                    <a:ext uri="{FF2B5EF4-FFF2-40B4-BE49-F238E27FC236}">
                      <a16:creationId xmlns:a16="http://schemas.microsoft.com/office/drawing/2014/main" id="{6FBCDA8F-EF7A-47ED-81C5-CED780C490B5}"/>
                    </a:ext>
                  </a:extLst>
                </p14:cNvPr>
                <p14:cNvContentPartPr/>
                <p14:nvPr/>
              </p14:nvContentPartPr>
              <p14:xfrm>
                <a:off x="9538760" y="2667307"/>
                <a:ext cx="141840" cy="152280"/>
              </p14:xfrm>
            </p:contentPart>
          </mc:Choice>
          <mc:Fallback>
            <p:pic>
              <p:nvPicPr>
                <p:cNvPr id="174209" name="Freihand 174208">
                  <a:extLst>
                    <a:ext uri="{FF2B5EF4-FFF2-40B4-BE49-F238E27FC236}">
                      <a16:creationId xmlns:a16="http://schemas.microsoft.com/office/drawing/2014/main" id="{6FBCDA8F-EF7A-47ED-81C5-CED780C490B5}"/>
                    </a:ext>
                  </a:extLst>
                </p:cNvPr>
                <p:cNvPicPr/>
                <p:nvPr/>
              </p:nvPicPr>
              <p:blipFill>
                <a:blip r:embed="rId296"/>
                <a:stretch>
                  <a:fillRect/>
                </a:stretch>
              </p:blipFill>
              <p:spPr>
                <a:xfrm>
                  <a:off x="9534440" y="2662987"/>
                  <a:ext cx="150480" cy="160920"/>
                </a:xfrm>
                <a:prstGeom prst="rect">
                  <a:avLst/>
                </a:prstGeom>
              </p:spPr>
            </p:pic>
          </mc:Fallback>
        </mc:AlternateContent>
        <mc:AlternateContent xmlns:mc="http://schemas.openxmlformats.org/markup-compatibility/2006">
          <mc:Choice xmlns:p14="http://schemas.microsoft.com/office/powerpoint/2010/main" Requires="p14">
            <p:contentPart p14:bwMode="auto" r:id="rId297">
              <p14:nvContentPartPr>
                <p14:cNvPr id="174210" name="Freihand 174209">
                  <a:extLst>
                    <a:ext uri="{FF2B5EF4-FFF2-40B4-BE49-F238E27FC236}">
                      <a16:creationId xmlns:a16="http://schemas.microsoft.com/office/drawing/2014/main" id="{3E7CE39C-B400-4B35-9E5F-649B857C782D}"/>
                    </a:ext>
                  </a:extLst>
                </p14:cNvPr>
                <p14:cNvContentPartPr/>
                <p14:nvPr/>
              </p14:nvContentPartPr>
              <p14:xfrm>
                <a:off x="9792560" y="2628427"/>
                <a:ext cx="145440" cy="174960"/>
              </p14:xfrm>
            </p:contentPart>
          </mc:Choice>
          <mc:Fallback>
            <p:pic>
              <p:nvPicPr>
                <p:cNvPr id="174210" name="Freihand 174209">
                  <a:extLst>
                    <a:ext uri="{FF2B5EF4-FFF2-40B4-BE49-F238E27FC236}">
                      <a16:creationId xmlns:a16="http://schemas.microsoft.com/office/drawing/2014/main" id="{3E7CE39C-B400-4B35-9E5F-649B857C782D}"/>
                    </a:ext>
                  </a:extLst>
                </p:cNvPr>
                <p:cNvPicPr/>
                <p:nvPr/>
              </p:nvPicPr>
              <p:blipFill>
                <a:blip r:embed="rId298"/>
                <a:stretch>
                  <a:fillRect/>
                </a:stretch>
              </p:blipFill>
              <p:spPr>
                <a:xfrm>
                  <a:off x="9788240" y="2624107"/>
                  <a:ext cx="154080" cy="183600"/>
                </a:xfrm>
                <a:prstGeom prst="rect">
                  <a:avLst/>
                </a:prstGeom>
              </p:spPr>
            </p:pic>
          </mc:Fallback>
        </mc:AlternateContent>
        <mc:AlternateContent xmlns:mc="http://schemas.openxmlformats.org/markup-compatibility/2006">
          <mc:Choice xmlns:p14="http://schemas.microsoft.com/office/powerpoint/2010/main" Requires="p14">
            <p:contentPart p14:bwMode="auto" r:id="rId299">
              <p14:nvContentPartPr>
                <p14:cNvPr id="174211" name="Freihand 174210">
                  <a:extLst>
                    <a:ext uri="{FF2B5EF4-FFF2-40B4-BE49-F238E27FC236}">
                      <a16:creationId xmlns:a16="http://schemas.microsoft.com/office/drawing/2014/main" id="{7CB7DB60-D88D-4808-8354-16FFAA742A0A}"/>
                    </a:ext>
                  </a:extLst>
                </p14:cNvPr>
                <p14:cNvContentPartPr/>
                <p14:nvPr/>
              </p14:nvContentPartPr>
              <p14:xfrm>
                <a:off x="9801200" y="2734987"/>
                <a:ext cx="132480" cy="25920"/>
              </p14:xfrm>
            </p:contentPart>
          </mc:Choice>
          <mc:Fallback>
            <p:pic>
              <p:nvPicPr>
                <p:cNvPr id="174211" name="Freihand 174210">
                  <a:extLst>
                    <a:ext uri="{FF2B5EF4-FFF2-40B4-BE49-F238E27FC236}">
                      <a16:creationId xmlns:a16="http://schemas.microsoft.com/office/drawing/2014/main" id="{7CB7DB60-D88D-4808-8354-16FFAA742A0A}"/>
                    </a:ext>
                  </a:extLst>
                </p:cNvPr>
                <p:cNvPicPr/>
                <p:nvPr/>
              </p:nvPicPr>
              <p:blipFill>
                <a:blip r:embed="rId300"/>
                <a:stretch>
                  <a:fillRect/>
                </a:stretch>
              </p:blipFill>
              <p:spPr>
                <a:xfrm>
                  <a:off x="9796880" y="2730667"/>
                  <a:ext cx="141120" cy="34560"/>
                </a:xfrm>
                <a:prstGeom prst="rect">
                  <a:avLst/>
                </a:prstGeom>
              </p:spPr>
            </p:pic>
          </mc:Fallback>
        </mc:AlternateContent>
        <mc:AlternateContent xmlns:mc="http://schemas.openxmlformats.org/markup-compatibility/2006">
          <mc:Choice xmlns:p14="http://schemas.microsoft.com/office/powerpoint/2010/main" Requires="p14">
            <p:contentPart p14:bwMode="auto" r:id="rId301">
              <p14:nvContentPartPr>
                <p14:cNvPr id="174212" name="Freihand 174211">
                  <a:extLst>
                    <a:ext uri="{FF2B5EF4-FFF2-40B4-BE49-F238E27FC236}">
                      <a16:creationId xmlns:a16="http://schemas.microsoft.com/office/drawing/2014/main" id="{92FCE465-35A0-4B1A-9985-EBB87379A008}"/>
                    </a:ext>
                  </a:extLst>
                </p14:cNvPr>
                <p14:cNvContentPartPr/>
                <p14:nvPr/>
              </p14:nvContentPartPr>
              <p14:xfrm>
                <a:off x="9978320" y="2636347"/>
                <a:ext cx="98640" cy="160200"/>
              </p14:xfrm>
            </p:contentPart>
          </mc:Choice>
          <mc:Fallback>
            <p:pic>
              <p:nvPicPr>
                <p:cNvPr id="174212" name="Freihand 174211">
                  <a:extLst>
                    <a:ext uri="{FF2B5EF4-FFF2-40B4-BE49-F238E27FC236}">
                      <a16:creationId xmlns:a16="http://schemas.microsoft.com/office/drawing/2014/main" id="{92FCE465-35A0-4B1A-9985-EBB87379A008}"/>
                    </a:ext>
                  </a:extLst>
                </p:cNvPr>
                <p:cNvPicPr/>
                <p:nvPr/>
              </p:nvPicPr>
              <p:blipFill>
                <a:blip r:embed="rId302"/>
                <a:stretch>
                  <a:fillRect/>
                </a:stretch>
              </p:blipFill>
              <p:spPr>
                <a:xfrm>
                  <a:off x="9974000" y="2632027"/>
                  <a:ext cx="107280" cy="168840"/>
                </a:xfrm>
                <a:prstGeom prst="rect">
                  <a:avLst/>
                </a:prstGeom>
              </p:spPr>
            </p:pic>
          </mc:Fallback>
        </mc:AlternateContent>
        <mc:AlternateContent xmlns:mc="http://schemas.openxmlformats.org/markup-compatibility/2006">
          <mc:Choice xmlns:p14="http://schemas.microsoft.com/office/powerpoint/2010/main" Requires="p14">
            <p:contentPart p14:bwMode="auto" r:id="rId303">
              <p14:nvContentPartPr>
                <p14:cNvPr id="174213" name="Freihand 174212">
                  <a:extLst>
                    <a:ext uri="{FF2B5EF4-FFF2-40B4-BE49-F238E27FC236}">
                      <a16:creationId xmlns:a16="http://schemas.microsoft.com/office/drawing/2014/main" id="{4C75ECAE-A741-47FD-8C77-C1C7FD1C1A7C}"/>
                    </a:ext>
                  </a:extLst>
                </p14:cNvPr>
                <p14:cNvContentPartPr/>
                <p14:nvPr/>
              </p14:nvContentPartPr>
              <p14:xfrm>
                <a:off x="10130960" y="2603227"/>
                <a:ext cx="163440" cy="156960"/>
              </p14:xfrm>
            </p:contentPart>
          </mc:Choice>
          <mc:Fallback>
            <p:pic>
              <p:nvPicPr>
                <p:cNvPr id="174213" name="Freihand 174212">
                  <a:extLst>
                    <a:ext uri="{FF2B5EF4-FFF2-40B4-BE49-F238E27FC236}">
                      <a16:creationId xmlns:a16="http://schemas.microsoft.com/office/drawing/2014/main" id="{4C75ECAE-A741-47FD-8C77-C1C7FD1C1A7C}"/>
                    </a:ext>
                  </a:extLst>
                </p:cNvPr>
                <p:cNvPicPr/>
                <p:nvPr/>
              </p:nvPicPr>
              <p:blipFill>
                <a:blip r:embed="rId304"/>
                <a:stretch>
                  <a:fillRect/>
                </a:stretch>
              </p:blipFill>
              <p:spPr>
                <a:xfrm>
                  <a:off x="10126640" y="2598907"/>
                  <a:ext cx="172080" cy="165600"/>
                </a:xfrm>
                <a:prstGeom prst="rect">
                  <a:avLst/>
                </a:prstGeom>
              </p:spPr>
            </p:pic>
          </mc:Fallback>
        </mc:AlternateContent>
        <mc:AlternateContent xmlns:mc="http://schemas.openxmlformats.org/markup-compatibility/2006">
          <mc:Choice xmlns:p14="http://schemas.microsoft.com/office/powerpoint/2010/main" Requires="p14">
            <p:contentPart p14:bwMode="auto" r:id="rId305">
              <p14:nvContentPartPr>
                <p14:cNvPr id="174215" name="Freihand 174214">
                  <a:extLst>
                    <a:ext uri="{FF2B5EF4-FFF2-40B4-BE49-F238E27FC236}">
                      <a16:creationId xmlns:a16="http://schemas.microsoft.com/office/drawing/2014/main" id="{2D551D6A-8D68-417F-855C-B382ACFE2691}"/>
                    </a:ext>
                  </a:extLst>
                </p14:cNvPr>
                <p14:cNvContentPartPr/>
                <p14:nvPr/>
              </p14:nvContentPartPr>
              <p14:xfrm>
                <a:off x="9499880" y="2810227"/>
                <a:ext cx="747000" cy="78120"/>
              </p14:xfrm>
            </p:contentPart>
          </mc:Choice>
          <mc:Fallback>
            <p:pic>
              <p:nvPicPr>
                <p:cNvPr id="174215" name="Freihand 174214">
                  <a:extLst>
                    <a:ext uri="{FF2B5EF4-FFF2-40B4-BE49-F238E27FC236}">
                      <a16:creationId xmlns:a16="http://schemas.microsoft.com/office/drawing/2014/main" id="{2D551D6A-8D68-417F-855C-B382ACFE2691}"/>
                    </a:ext>
                  </a:extLst>
                </p:cNvPr>
                <p:cNvPicPr/>
                <p:nvPr/>
              </p:nvPicPr>
              <p:blipFill>
                <a:blip r:embed="rId306"/>
                <a:stretch>
                  <a:fillRect/>
                </a:stretch>
              </p:blipFill>
              <p:spPr>
                <a:xfrm>
                  <a:off x="9495560" y="2805907"/>
                  <a:ext cx="755640" cy="86760"/>
                </a:xfrm>
                <a:prstGeom prst="rect">
                  <a:avLst/>
                </a:prstGeom>
              </p:spPr>
            </p:pic>
          </mc:Fallback>
        </mc:AlternateContent>
        <mc:AlternateContent xmlns:mc="http://schemas.openxmlformats.org/markup-compatibility/2006">
          <mc:Choice xmlns:p14="http://schemas.microsoft.com/office/powerpoint/2010/main" Requires="p14">
            <p:contentPart p14:bwMode="auto" r:id="rId307">
              <p14:nvContentPartPr>
                <p14:cNvPr id="174217" name="Freihand 174216">
                  <a:extLst>
                    <a:ext uri="{FF2B5EF4-FFF2-40B4-BE49-F238E27FC236}">
                      <a16:creationId xmlns:a16="http://schemas.microsoft.com/office/drawing/2014/main" id="{2CF6C5F7-2E2D-4718-AE10-AB4EC1E709CB}"/>
                    </a:ext>
                  </a:extLst>
                </p14:cNvPr>
                <p14:cNvContentPartPr/>
                <p14:nvPr/>
              </p14:nvContentPartPr>
              <p14:xfrm>
                <a:off x="9524720" y="2954587"/>
                <a:ext cx="158760" cy="152280"/>
              </p14:xfrm>
            </p:contentPart>
          </mc:Choice>
          <mc:Fallback>
            <p:pic>
              <p:nvPicPr>
                <p:cNvPr id="174217" name="Freihand 174216">
                  <a:extLst>
                    <a:ext uri="{FF2B5EF4-FFF2-40B4-BE49-F238E27FC236}">
                      <a16:creationId xmlns:a16="http://schemas.microsoft.com/office/drawing/2014/main" id="{2CF6C5F7-2E2D-4718-AE10-AB4EC1E709CB}"/>
                    </a:ext>
                  </a:extLst>
                </p:cNvPr>
                <p:cNvPicPr/>
                <p:nvPr/>
              </p:nvPicPr>
              <p:blipFill>
                <a:blip r:embed="rId308"/>
                <a:stretch>
                  <a:fillRect/>
                </a:stretch>
              </p:blipFill>
              <p:spPr>
                <a:xfrm>
                  <a:off x="9520400" y="2950267"/>
                  <a:ext cx="167400" cy="160920"/>
                </a:xfrm>
                <a:prstGeom prst="rect">
                  <a:avLst/>
                </a:prstGeom>
              </p:spPr>
            </p:pic>
          </mc:Fallback>
        </mc:AlternateContent>
        <mc:AlternateContent xmlns:mc="http://schemas.openxmlformats.org/markup-compatibility/2006">
          <mc:Choice xmlns:p14="http://schemas.microsoft.com/office/powerpoint/2010/main" Requires="p14">
            <p:contentPart p14:bwMode="auto" r:id="rId309">
              <p14:nvContentPartPr>
                <p14:cNvPr id="174218" name="Freihand 174217">
                  <a:extLst>
                    <a:ext uri="{FF2B5EF4-FFF2-40B4-BE49-F238E27FC236}">
                      <a16:creationId xmlns:a16="http://schemas.microsoft.com/office/drawing/2014/main" id="{04BD6899-9D0F-49BF-8880-0DA6C1D793E9}"/>
                    </a:ext>
                  </a:extLst>
                </p14:cNvPr>
                <p14:cNvContentPartPr/>
                <p14:nvPr/>
              </p14:nvContentPartPr>
              <p14:xfrm>
                <a:off x="9673760" y="2980507"/>
                <a:ext cx="109800" cy="127440"/>
              </p14:xfrm>
            </p:contentPart>
          </mc:Choice>
          <mc:Fallback>
            <p:pic>
              <p:nvPicPr>
                <p:cNvPr id="174218" name="Freihand 174217">
                  <a:extLst>
                    <a:ext uri="{FF2B5EF4-FFF2-40B4-BE49-F238E27FC236}">
                      <a16:creationId xmlns:a16="http://schemas.microsoft.com/office/drawing/2014/main" id="{04BD6899-9D0F-49BF-8880-0DA6C1D793E9}"/>
                    </a:ext>
                  </a:extLst>
                </p:cNvPr>
                <p:cNvPicPr/>
                <p:nvPr/>
              </p:nvPicPr>
              <p:blipFill>
                <a:blip r:embed="rId310"/>
                <a:stretch>
                  <a:fillRect/>
                </a:stretch>
              </p:blipFill>
              <p:spPr>
                <a:xfrm>
                  <a:off x="9669440" y="2976187"/>
                  <a:ext cx="118440" cy="136080"/>
                </a:xfrm>
                <a:prstGeom prst="rect">
                  <a:avLst/>
                </a:prstGeom>
              </p:spPr>
            </p:pic>
          </mc:Fallback>
        </mc:AlternateContent>
        <mc:AlternateContent xmlns:mc="http://schemas.openxmlformats.org/markup-compatibility/2006">
          <mc:Choice xmlns:p14="http://schemas.microsoft.com/office/powerpoint/2010/main" Requires="p14">
            <p:contentPart p14:bwMode="auto" r:id="rId311">
              <p14:nvContentPartPr>
                <p14:cNvPr id="174219" name="Freihand 174218">
                  <a:extLst>
                    <a:ext uri="{FF2B5EF4-FFF2-40B4-BE49-F238E27FC236}">
                      <a16:creationId xmlns:a16="http://schemas.microsoft.com/office/drawing/2014/main" id="{B0352AFB-60AC-46A0-B2F5-3C60EC3D1BAC}"/>
                    </a:ext>
                  </a:extLst>
                </p14:cNvPr>
                <p14:cNvContentPartPr/>
                <p14:nvPr/>
              </p14:nvContentPartPr>
              <p14:xfrm>
                <a:off x="9828560" y="2931187"/>
                <a:ext cx="122760" cy="153000"/>
              </p14:xfrm>
            </p:contentPart>
          </mc:Choice>
          <mc:Fallback>
            <p:pic>
              <p:nvPicPr>
                <p:cNvPr id="174219" name="Freihand 174218">
                  <a:extLst>
                    <a:ext uri="{FF2B5EF4-FFF2-40B4-BE49-F238E27FC236}">
                      <a16:creationId xmlns:a16="http://schemas.microsoft.com/office/drawing/2014/main" id="{B0352AFB-60AC-46A0-B2F5-3C60EC3D1BAC}"/>
                    </a:ext>
                  </a:extLst>
                </p:cNvPr>
                <p:cNvPicPr/>
                <p:nvPr/>
              </p:nvPicPr>
              <p:blipFill>
                <a:blip r:embed="rId312"/>
                <a:stretch>
                  <a:fillRect/>
                </a:stretch>
              </p:blipFill>
              <p:spPr>
                <a:xfrm>
                  <a:off x="9824240" y="2926867"/>
                  <a:ext cx="131400" cy="161640"/>
                </a:xfrm>
                <a:prstGeom prst="rect">
                  <a:avLst/>
                </a:prstGeom>
              </p:spPr>
            </p:pic>
          </mc:Fallback>
        </mc:AlternateContent>
        <mc:AlternateContent xmlns:mc="http://schemas.openxmlformats.org/markup-compatibility/2006">
          <mc:Choice xmlns:p14="http://schemas.microsoft.com/office/powerpoint/2010/main" Requires="p14">
            <p:contentPart p14:bwMode="auto" r:id="rId313">
              <p14:nvContentPartPr>
                <p14:cNvPr id="174220" name="Freihand 174219">
                  <a:extLst>
                    <a:ext uri="{FF2B5EF4-FFF2-40B4-BE49-F238E27FC236}">
                      <a16:creationId xmlns:a16="http://schemas.microsoft.com/office/drawing/2014/main" id="{9D733C35-E32C-4C6F-ADA3-3846902CE246}"/>
                    </a:ext>
                  </a:extLst>
                </p14:cNvPr>
                <p14:cNvContentPartPr/>
                <p14:nvPr/>
              </p14:nvContentPartPr>
              <p14:xfrm>
                <a:off x="9875720" y="2926507"/>
                <a:ext cx="123840" cy="17280"/>
              </p14:xfrm>
            </p:contentPart>
          </mc:Choice>
          <mc:Fallback>
            <p:pic>
              <p:nvPicPr>
                <p:cNvPr id="174220" name="Freihand 174219">
                  <a:extLst>
                    <a:ext uri="{FF2B5EF4-FFF2-40B4-BE49-F238E27FC236}">
                      <a16:creationId xmlns:a16="http://schemas.microsoft.com/office/drawing/2014/main" id="{9D733C35-E32C-4C6F-ADA3-3846902CE246}"/>
                    </a:ext>
                  </a:extLst>
                </p:cNvPr>
                <p:cNvPicPr/>
                <p:nvPr/>
              </p:nvPicPr>
              <p:blipFill>
                <a:blip r:embed="rId314"/>
                <a:stretch>
                  <a:fillRect/>
                </a:stretch>
              </p:blipFill>
              <p:spPr>
                <a:xfrm>
                  <a:off x="9871400" y="2922187"/>
                  <a:ext cx="132480" cy="25920"/>
                </a:xfrm>
                <a:prstGeom prst="rect">
                  <a:avLst/>
                </a:prstGeom>
              </p:spPr>
            </p:pic>
          </mc:Fallback>
        </mc:AlternateContent>
        <mc:AlternateContent xmlns:mc="http://schemas.openxmlformats.org/markup-compatibility/2006">
          <mc:Choice xmlns:p14="http://schemas.microsoft.com/office/powerpoint/2010/main" Requires="p14">
            <p:contentPart p14:bwMode="auto" r:id="rId315">
              <p14:nvContentPartPr>
                <p14:cNvPr id="174221" name="Freihand 174220">
                  <a:extLst>
                    <a:ext uri="{FF2B5EF4-FFF2-40B4-BE49-F238E27FC236}">
                      <a16:creationId xmlns:a16="http://schemas.microsoft.com/office/drawing/2014/main" id="{E6BA91B2-F4EF-46F8-9181-024C96B810F7}"/>
                    </a:ext>
                  </a:extLst>
                </p14:cNvPr>
                <p14:cNvContentPartPr/>
                <p14:nvPr/>
              </p14:nvContentPartPr>
              <p14:xfrm>
                <a:off x="10022600" y="2898787"/>
                <a:ext cx="95760" cy="127800"/>
              </p14:xfrm>
            </p:contentPart>
          </mc:Choice>
          <mc:Fallback>
            <p:pic>
              <p:nvPicPr>
                <p:cNvPr id="174221" name="Freihand 174220">
                  <a:extLst>
                    <a:ext uri="{FF2B5EF4-FFF2-40B4-BE49-F238E27FC236}">
                      <a16:creationId xmlns:a16="http://schemas.microsoft.com/office/drawing/2014/main" id="{E6BA91B2-F4EF-46F8-9181-024C96B810F7}"/>
                    </a:ext>
                  </a:extLst>
                </p:cNvPr>
                <p:cNvPicPr/>
                <p:nvPr/>
              </p:nvPicPr>
              <p:blipFill>
                <a:blip r:embed="rId316"/>
                <a:stretch>
                  <a:fillRect/>
                </a:stretch>
              </p:blipFill>
              <p:spPr>
                <a:xfrm>
                  <a:off x="10018280" y="2894467"/>
                  <a:ext cx="104400" cy="136440"/>
                </a:xfrm>
                <a:prstGeom prst="rect">
                  <a:avLst/>
                </a:prstGeom>
              </p:spPr>
            </p:pic>
          </mc:Fallback>
        </mc:AlternateContent>
        <mc:AlternateContent xmlns:mc="http://schemas.openxmlformats.org/markup-compatibility/2006">
          <mc:Choice xmlns:p14="http://schemas.microsoft.com/office/powerpoint/2010/main" Requires="p14">
            <p:contentPart p14:bwMode="auto" r:id="rId317">
              <p14:nvContentPartPr>
                <p14:cNvPr id="174223" name="Freihand 174222">
                  <a:extLst>
                    <a:ext uri="{FF2B5EF4-FFF2-40B4-BE49-F238E27FC236}">
                      <a16:creationId xmlns:a16="http://schemas.microsoft.com/office/drawing/2014/main" id="{F43038D5-077D-42A3-9251-FA16FA586FB8}"/>
                    </a:ext>
                  </a:extLst>
                </p14:cNvPr>
                <p14:cNvContentPartPr/>
                <p14:nvPr/>
              </p14:nvContentPartPr>
              <p14:xfrm>
                <a:off x="9288200" y="2580907"/>
                <a:ext cx="289440" cy="624600"/>
              </p14:xfrm>
            </p:contentPart>
          </mc:Choice>
          <mc:Fallback>
            <p:pic>
              <p:nvPicPr>
                <p:cNvPr id="174223" name="Freihand 174222">
                  <a:extLst>
                    <a:ext uri="{FF2B5EF4-FFF2-40B4-BE49-F238E27FC236}">
                      <a16:creationId xmlns:a16="http://schemas.microsoft.com/office/drawing/2014/main" id="{F43038D5-077D-42A3-9251-FA16FA586FB8}"/>
                    </a:ext>
                  </a:extLst>
                </p:cNvPr>
                <p:cNvPicPr/>
                <p:nvPr/>
              </p:nvPicPr>
              <p:blipFill>
                <a:blip r:embed="rId318"/>
                <a:stretch>
                  <a:fillRect/>
                </a:stretch>
              </p:blipFill>
              <p:spPr>
                <a:xfrm>
                  <a:off x="9283880" y="2576587"/>
                  <a:ext cx="298080" cy="633240"/>
                </a:xfrm>
                <a:prstGeom prst="rect">
                  <a:avLst/>
                </a:prstGeom>
              </p:spPr>
            </p:pic>
          </mc:Fallback>
        </mc:AlternateContent>
        <mc:AlternateContent xmlns:mc="http://schemas.openxmlformats.org/markup-compatibility/2006">
          <mc:Choice xmlns:p14="http://schemas.microsoft.com/office/powerpoint/2010/main" Requires="p14">
            <p:contentPart p14:bwMode="auto" r:id="rId319">
              <p14:nvContentPartPr>
                <p14:cNvPr id="174224" name="Freihand 174223">
                  <a:extLst>
                    <a:ext uri="{FF2B5EF4-FFF2-40B4-BE49-F238E27FC236}">
                      <a16:creationId xmlns:a16="http://schemas.microsoft.com/office/drawing/2014/main" id="{19986633-D6D0-4C9F-A432-AFD35D744859}"/>
                    </a:ext>
                  </a:extLst>
                </p14:cNvPr>
                <p14:cNvContentPartPr/>
                <p14:nvPr/>
              </p14:nvContentPartPr>
              <p14:xfrm>
                <a:off x="10151480" y="2488387"/>
                <a:ext cx="289800" cy="693000"/>
              </p14:xfrm>
            </p:contentPart>
          </mc:Choice>
          <mc:Fallback>
            <p:pic>
              <p:nvPicPr>
                <p:cNvPr id="174224" name="Freihand 174223">
                  <a:extLst>
                    <a:ext uri="{FF2B5EF4-FFF2-40B4-BE49-F238E27FC236}">
                      <a16:creationId xmlns:a16="http://schemas.microsoft.com/office/drawing/2014/main" id="{19986633-D6D0-4C9F-A432-AFD35D744859}"/>
                    </a:ext>
                  </a:extLst>
                </p:cNvPr>
                <p:cNvPicPr/>
                <p:nvPr/>
              </p:nvPicPr>
              <p:blipFill>
                <a:blip r:embed="rId320"/>
                <a:stretch>
                  <a:fillRect/>
                </a:stretch>
              </p:blipFill>
              <p:spPr>
                <a:xfrm>
                  <a:off x="10147160" y="2484067"/>
                  <a:ext cx="298440" cy="701640"/>
                </a:xfrm>
                <a:prstGeom prst="rect">
                  <a:avLst/>
                </a:prstGeom>
              </p:spPr>
            </p:pic>
          </mc:Fallback>
        </mc:AlternateContent>
        <mc:AlternateContent xmlns:mc="http://schemas.openxmlformats.org/markup-compatibility/2006">
          <mc:Choice xmlns:p14="http://schemas.microsoft.com/office/powerpoint/2010/main" Requires="p14">
            <p:contentPart p14:bwMode="auto" r:id="rId321">
              <p14:nvContentPartPr>
                <p14:cNvPr id="174226" name="Freihand 174225">
                  <a:extLst>
                    <a:ext uri="{FF2B5EF4-FFF2-40B4-BE49-F238E27FC236}">
                      <a16:creationId xmlns:a16="http://schemas.microsoft.com/office/drawing/2014/main" id="{8DA27C8C-F13E-4791-A963-8E7160A569EA}"/>
                    </a:ext>
                  </a:extLst>
                </p14:cNvPr>
                <p14:cNvContentPartPr/>
                <p14:nvPr/>
              </p14:nvContentPartPr>
              <p14:xfrm>
                <a:off x="10593560" y="2034787"/>
                <a:ext cx="212760" cy="169920"/>
              </p14:xfrm>
            </p:contentPart>
          </mc:Choice>
          <mc:Fallback>
            <p:pic>
              <p:nvPicPr>
                <p:cNvPr id="174226" name="Freihand 174225">
                  <a:extLst>
                    <a:ext uri="{FF2B5EF4-FFF2-40B4-BE49-F238E27FC236}">
                      <a16:creationId xmlns:a16="http://schemas.microsoft.com/office/drawing/2014/main" id="{8DA27C8C-F13E-4791-A963-8E7160A569EA}"/>
                    </a:ext>
                  </a:extLst>
                </p:cNvPr>
                <p:cNvPicPr/>
                <p:nvPr/>
              </p:nvPicPr>
              <p:blipFill>
                <a:blip r:embed="rId322"/>
                <a:stretch>
                  <a:fillRect/>
                </a:stretch>
              </p:blipFill>
              <p:spPr>
                <a:xfrm>
                  <a:off x="10589240" y="2030467"/>
                  <a:ext cx="221400" cy="178560"/>
                </a:xfrm>
                <a:prstGeom prst="rect">
                  <a:avLst/>
                </a:prstGeom>
              </p:spPr>
            </p:pic>
          </mc:Fallback>
        </mc:AlternateContent>
        <mc:AlternateContent xmlns:mc="http://schemas.openxmlformats.org/markup-compatibility/2006">
          <mc:Choice xmlns:p14="http://schemas.microsoft.com/office/powerpoint/2010/main" Requires="p14">
            <p:contentPart p14:bwMode="auto" r:id="rId323">
              <p14:nvContentPartPr>
                <p14:cNvPr id="174227" name="Freihand 174226">
                  <a:extLst>
                    <a:ext uri="{FF2B5EF4-FFF2-40B4-BE49-F238E27FC236}">
                      <a16:creationId xmlns:a16="http://schemas.microsoft.com/office/drawing/2014/main" id="{94B27C2A-FA27-4A11-A1D5-67FAD315918B}"/>
                    </a:ext>
                  </a:extLst>
                </p14:cNvPr>
                <p14:cNvContentPartPr/>
                <p14:nvPr/>
              </p14:nvContentPartPr>
              <p14:xfrm>
                <a:off x="10412840" y="2190307"/>
                <a:ext cx="878400" cy="83160"/>
              </p14:xfrm>
            </p:contentPart>
          </mc:Choice>
          <mc:Fallback>
            <p:pic>
              <p:nvPicPr>
                <p:cNvPr id="174227" name="Freihand 174226">
                  <a:extLst>
                    <a:ext uri="{FF2B5EF4-FFF2-40B4-BE49-F238E27FC236}">
                      <a16:creationId xmlns:a16="http://schemas.microsoft.com/office/drawing/2014/main" id="{94B27C2A-FA27-4A11-A1D5-67FAD315918B}"/>
                    </a:ext>
                  </a:extLst>
                </p:cNvPr>
                <p:cNvPicPr/>
                <p:nvPr/>
              </p:nvPicPr>
              <p:blipFill>
                <a:blip r:embed="rId324"/>
                <a:stretch>
                  <a:fillRect/>
                </a:stretch>
              </p:blipFill>
              <p:spPr>
                <a:xfrm>
                  <a:off x="10408520" y="2185987"/>
                  <a:ext cx="887040" cy="91800"/>
                </a:xfrm>
                <a:prstGeom prst="rect">
                  <a:avLst/>
                </a:prstGeom>
              </p:spPr>
            </p:pic>
          </mc:Fallback>
        </mc:AlternateContent>
        <mc:AlternateContent xmlns:mc="http://schemas.openxmlformats.org/markup-compatibility/2006">
          <mc:Choice xmlns:p14="http://schemas.microsoft.com/office/powerpoint/2010/main" Requires="p14">
            <p:contentPart p14:bwMode="auto" r:id="rId325">
              <p14:nvContentPartPr>
                <p14:cNvPr id="174228" name="Freihand 174227">
                  <a:extLst>
                    <a:ext uri="{FF2B5EF4-FFF2-40B4-BE49-F238E27FC236}">
                      <a16:creationId xmlns:a16="http://schemas.microsoft.com/office/drawing/2014/main" id="{EEBC733B-225F-475F-9D02-0BD7AC955716}"/>
                    </a:ext>
                  </a:extLst>
                </p14:cNvPr>
                <p14:cNvContentPartPr/>
                <p14:nvPr/>
              </p14:nvContentPartPr>
              <p14:xfrm>
                <a:off x="10614800" y="2316667"/>
                <a:ext cx="147240" cy="125640"/>
              </p14:xfrm>
            </p:contentPart>
          </mc:Choice>
          <mc:Fallback>
            <p:pic>
              <p:nvPicPr>
                <p:cNvPr id="174228" name="Freihand 174227">
                  <a:extLst>
                    <a:ext uri="{FF2B5EF4-FFF2-40B4-BE49-F238E27FC236}">
                      <a16:creationId xmlns:a16="http://schemas.microsoft.com/office/drawing/2014/main" id="{EEBC733B-225F-475F-9D02-0BD7AC955716}"/>
                    </a:ext>
                  </a:extLst>
                </p:cNvPr>
                <p:cNvPicPr/>
                <p:nvPr/>
              </p:nvPicPr>
              <p:blipFill>
                <a:blip r:embed="rId326"/>
                <a:stretch>
                  <a:fillRect/>
                </a:stretch>
              </p:blipFill>
              <p:spPr>
                <a:xfrm>
                  <a:off x="10610480" y="2312347"/>
                  <a:ext cx="155880" cy="134280"/>
                </a:xfrm>
                <a:prstGeom prst="rect">
                  <a:avLst/>
                </a:prstGeom>
              </p:spPr>
            </p:pic>
          </mc:Fallback>
        </mc:AlternateContent>
        <mc:AlternateContent xmlns:mc="http://schemas.openxmlformats.org/markup-compatibility/2006">
          <mc:Choice xmlns:p14="http://schemas.microsoft.com/office/powerpoint/2010/main" Requires="p14">
            <p:contentPart p14:bwMode="auto" r:id="rId327">
              <p14:nvContentPartPr>
                <p14:cNvPr id="174229" name="Freihand 174228">
                  <a:extLst>
                    <a:ext uri="{FF2B5EF4-FFF2-40B4-BE49-F238E27FC236}">
                      <a16:creationId xmlns:a16="http://schemas.microsoft.com/office/drawing/2014/main" id="{ECB81B04-0956-4F19-9D00-0DE11A5587D8}"/>
                    </a:ext>
                  </a:extLst>
                </p14:cNvPr>
                <p14:cNvContentPartPr/>
                <p14:nvPr/>
              </p14:nvContentPartPr>
              <p14:xfrm>
                <a:off x="10825400" y="2276347"/>
                <a:ext cx="107280" cy="121320"/>
              </p14:xfrm>
            </p:contentPart>
          </mc:Choice>
          <mc:Fallback>
            <p:pic>
              <p:nvPicPr>
                <p:cNvPr id="174229" name="Freihand 174228">
                  <a:extLst>
                    <a:ext uri="{FF2B5EF4-FFF2-40B4-BE49-F238E27FC236}">
                      <a16:creationId xmlns:a16="http://schemas.microsoft.com/office/drawing/2014/main" id="{ECB81B04-0956-4F19-9D00-0DE11A5587D8}"/>
                    </a:ext>
                  </a:extLst>
                </p:cNvPr>
                <p:cNvPicPr/>
                <p:nvPr/>
              </p:nvPicPr>
              <p:blipFill>
                <a:blip r:embed="rId328"/>
                <a:stretch>
                  <a:fillRect/>
                </a:stretch>
              </p:blipFill>
              <p:spPr>
                <a:xfrm>
                  <a:off x="10821080" y="2272027"/>
                  <a:ext cx="115920" cy="129960"/>
                </a:xfrm>
                <a:prstGeom prst="rect">
                  <a:avLst/>
                </a:prstGeom>
              </p:spPr>
            </p:pic>
          </mc:Fallback>
        </mc:AlternateContent>
        <mc:AlternateContent xmlns:mc="http://schemas.openxmlformats.org/markup-compatibility/2006">
          <mc:Choice xmlns:p14="http://schemas.microsoft.com/office/powerpoint/2010/main" Requires="p14">
            <p:contentPart p14:bwMode="auto" r:id="rId329">
              <p14:nvContentPartPr>
                <p14:cNvPr id="174230" name="Freihand 174229">
                  <a:extLst>
                    <a:ext uri="{FF2B5EF4-FFF2-40B4-BE49-F238E27FC236}">
                      <a16:creationId xmlns:a16="http://schemas.microsoft.com/office/drawing/2014/main" id="{C0BDF0EA-A826-4C1D-B3BC-BA48893DDC40}"/>
                    </a:ext>
                  </a:extLst>
                </p14:cNvPr>
                <p14:cNvContentPartPr/>
                <p14:nvPr/>
              </p14:nvContentPartPr>
              <p14:xfrm>
                <a:off x="10890560" y="2324227"/>
                <a:ext cx="27000" cy="128160"/>
              </p14:xfrm>
            </p:contentPart>
          </mc:Choice>
          <mc:Fallback>
            <p:pic>
              <p:nvPicPr>
                <p:cNvPr id="174230" name="Freihand 174229">
                  <a:extLst>
                    <a:ext uri="{FF2B5EF4-FFF2-40B4-BE49-F238E27FC236}">
                      <a16:creationId xmlns:a16="http://schemas.microsoft.com/office/drawing/2014/main" id="{C0BDF0EA-A826-4C1D-B3BC-BA48893DDC40}"/>
                    </a:ext>
                  </a:extLst>
                </p:cNvPr>
                <p:cNvPicPr/>
                <p:nvPr/>
              </p:nvPicPr>
              <p:blipFill>
                <a:blip r:embed="rId330"/>
                <a:stretch>
                  <a:fillRect/>
                </a:stretch>
              </p:blipFill>
              <p:spPr>
                <a:xfrm>
                  <a:off x="10886240" y="2319907"/>
                  <a:ext cx="35640" cy="136800"/>
                </a:xfrm>
                <a:prstGeom prst="rect">
                  <a:avLst/>
                </a:prstGeom>
              </p:spPr>
            </p:pic>
          </mc:Fallback>
        </mc:AlternateContent>
        <mc:AlternateContent xmlns:mc="http://schemas.openxmlformats.org/markup-compatibility/2006">
          <mc:Choice xmlns:p14="http://schemas.microsoft.com/office/powerpoint/2010/main" Requires="p14">
            <p:contentPart p14:bwMode="auto" r:id="rId331">
              <p14:nvContentPartPr>
                <p14:cNvPr id="174232" name="Freihand 174231">
                  <a:extLst>
                    <a:ext uri="{FF2B5EF4-FFF2-40B4-BE49-F238E27FC236}">
                      <a16:creationId xmlns:a16="http://schemas.microsoft.com/office/drawing/2014/main" id="{12359CFE-AAC1-4A99-9045-43243355041A}"/>
                    </a:ext>
                  </a:extLst>
                </p14:cNvPr>
                <p14:cNvContentPartPr/>
                <p14:nvPr/>
              </p14:nvContentPartPr>
              <p14:xfrm>
                <a:off x="10751960" y="2243947"/>
                <a:ext cx="249120" cy="266040"/>
              </p14:xfrm>
            </p:contentPart>
          </mc:Choice>
          <mc:Fallback>
            <p:pic>
              <p:nvPicPr>
                <p:cNvPr id="174232" name="Freihand 174231">
                  <a:extLst>
                    <a:ext uri="{FF2B5EF4-FFF2-40B4-BE49-F238E27FC236}">
                      <a16:creationId xmlns:a16="http://schemas.microsoft.com/office/drawing/2014/main" id="{12359CFE-AAC1-4A99-9045-43243355041A}"/>
                    </a:ext>
                  </a:extLst>
                </p:cNvPr>
                <p:cNvPicPr/>
                <p:nvPr/>
              </p:nvPicPr>
              <p:blipFill>
                <a:blip r:embed="rId332"/>
                <a:stretch>
                  <a:fillRect/>
                </a:stretch>
              </p:blipFill>
              <p:spPr>
                <a:xfrm>
                  <a:off x="10747640" y="2239627"/>
                  <a:ext cx="257760" cy="27468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333">
            <p14:nvContentPartPr>
              <p14:cNvPr id="174234" name="Freihand 174233">
                <a:extLst>
                  <a:ext uri="{FF2B5EF4-FFF2-40B4-BE49-F238E27FC236}">
                    <a16:creationId xmlns:a16="http://schemas.microsoft.com/office/drawing/2014/main" id="{90FC0808-263C-46C3-97A4-1FE5AB70C007}"/>
                  </a:ext>
                </a:extLst>
              </p14:cNvPr>
              <p14:cNvContentPartPr/>
              <p14:nvPr/>
            </p14:nvContentPartPr>
            <p14:xfrm>
              <a:off x="3572840" y="3453907"/>
              <a:ext cx="619560" cy="228600"/>
            </p14:xfrm>
          </p:contentPart>
        </mc:Choice>
        <mc:Fallback>
          <p:pic>
            <p:nvPicPr>
              <p:cNvPr id="174234" name="Freihand 174233">
                <a:extLst>
                  <a:ext uri="{FF2B5EF4-FFF2-40B4-BE49-F238E27FC236}">
                    <a16:creationId xmlns:a16="http://schemas.microsoft.com/office/drawing/2014/main" id="{90FC0808-263C-46C3-97A4-1FE5AB70C007}"/>
                  </a:ext>
                </a:extLst>
              </p:cNvPr>
              <p:cNvPicPr/>
              <p:nvPr/>
            </p:nvPicPr>
            <p:blipFill>
              <a:blip r:embed="rId334"/>
              <a:stretch>
                <a:fillRect/>
              </a:stretch>
            </p:blipFill>
            <p:spPr>
              <a:xfrm>
                <a:off x="3568520" y="3449587"/>
                <a:ext cx="628200" cy="237240"/>
              </a:xfrm>
              <a:prstGeom prst="rect">
                <a:avLst/>
              </a:prstGeom>
            </p:spPr>
          </p:pic>
        </mc:Fallback>
      </mc:AlternateContent>
      <mc:AlternateContent xmlns:mc="http://schemas.openxmlformats.org/markup-compatibility/2006">
        <mc:Choice xmlns:p14="http://schemas.microsoft.com/office/powerpoint/2010/main" Requires="p14">
          <p:contentPart p14:bwMode="auto" r:id="rId335">
            <p14:nvContentPartPr>
              <p14:cNvPr id="174235" name="Freihand 174234">
                <a:extLst>
                  <a:ext uri="{FF2B5EF4-FFF2-40B4-BE49-F238E27FC236}">
                    <a16:creationId xmlns:a16="http://schemas.microsoft.com/office/drawing/2014/main" id="{2AA0C894-8AE1-415F-9677-8931DD59E488}"/>
                  </a:ext>
                </a:extLst>
              </p14:cNvPr>
              <p14:cNvContentPartPr/>
              <p14:nvPr/>
            </p14:nvContentPartPr>
            <p14:xfrm>
              <a:off x="1651520" y="110947"/>
              <a:ext cx="1042920" cy="472680"/>
            </p14:xfrm>
          </p:contentPart>
        </mc:Choice>
        <mc:Fallback>
          <p:pic>
            <p:nvPicPr>
              <p:cNvPr id="174235" name="Freihand 174234">
                <a:extLst>
                  <a:ext uri="{FF2B5EF4-FFF2-40B4-BE49-F238E27FC236}">
                    <a16:creationId xmlns:a16="http://schemas.microsoft.com/office/drawing/2014/main" id="{2AA0C894-8AE1-415F-9677-8931DD59E488}"/>
                  </a:ext>
                </a:extLst>
              </p:cNvPr>
              <p:cNvPicPr/>
              <p:nvPr/>
            </p:nvPicPr>
            <p:blipFill>
              <a:blip r:embed="rId336"/>
              <a:stretch>
                <a:fillRect/>
              </a:stretch>
            </p:blipFill>
            <p:spPr>
              <a:xfrm>
                <a:off x="1647200" y="106627"/>
                <a:ext cx="1051560" cy="481320"/>
              </a:xfrm>
              <a:prstGeom prst="rect">
                <a:avLst/>
              </a:prstGeom>
            </p:spPr>
          </p:pic>
        </mc:Fallback>
      </mc:AlternateContent>
      <mc:AlternateContent xmlns:mc="http://schemas.openxmlformats.org/markup-compatibility/2006">
        <mc:Choice xmlns:p14="http://schemas.microsoft.com/office/powerpoint/2010/main" Requires="p14">
          <p:contentPart p14:bwMode="auto" r:id="rId337">
            <p14:nvContentPartPr>
              <p14:cNvPr id="174236" name="Freihand 174235">
                <a:extLst>
                  <a:ext uri="{FF2B5EF4-FFF2-40B4-BE49-F238E27FC236}">
                    <a16:creationId xmlns:a16="http://schemas.microsoft.com/office/drawing/2014/main" id="{E72931FD-43EF-42DD-A9D5-66C61993B90B}"/>
                  </a:ext>
                </a:extLst>
              </p14:cNvPr>
              <p14:cNvContentPartPr/>
              <p14:nvPr/>
            </p14:nvContentPartPr>
            <p14:xfrm>
              <a:off x="3676160" y="3997867"/>
              <a:ext cx="513720" cy="314640"/>
            </p14:xfrm>
          </p:contentPart>
        </mc:Choice>
        <mc:Fallback>
          <p:pic>
            <p:nvPicPr>
              <p:cNvPr id="174236" name="Freihand 174235">
                <a:extLst>
                  <a:ext uri="{FF2B5EF4-FFF2-40B4-BE49-F238E27FC236}">
                    <a16:creationId xmlns:a16="http://schemas.microsoft.com/office/drawing/2014/main" id="{E72931FD-43EF-42DD-A9D5-66C61993B90B}"/>
                  </a:ext>
                </a:extLst>
              </p:cNvPr>
              <p:cNvPicPr/>
              <p:nvPr/>
            </p:nvPicPr>
            <p:blipFill>
              <a:blip r:embed="rId338"/>
              <a:stretch>
                <a:fillRect/>
              </a:stretch>
            </p:blipFill>
            <p:spPr>
              <a:xfrm>
                <a:off x="3671840" y="3993547"/>
                <a:ext cx="522360" cy="323280"/>
              </a:xfrm>
              <a:prstGeom prst="rect">
                <a:avLst/>
              </a:prstGeom>
            </p:spPr>
          </p:pic>
        </mc:Fallback>
      </mc:AlternateContent>
      <mc:AlternateContent xmlns:mc="http://schemas.openxmlformats.org/markup-compatibility/2006">
        <mc:Choice xmlns:p14="http://schemas.microsoft.com/office/powerpoint/2010/main" Requires="p14">
          <p:contentPart p14:bwMode="auto" r:id="rId339">
            <p14:nvContentPartPr>
              <p14:cNvPr id="174237" name="Freihand 174236">
                <a:extLst>
                  <a:ext uri="{FF2B5EF4-FFF2-40B4-BE49-F238E27FC236}">
                    <a16:creationId xmlns:a16="http://schemas.microsoft.com/office/drawing/2014/main" id="{B6CCFA0B-81DA-4012-825F-6C56177FA41F}"/>
                  </a:ext>
                </a:extLst>
              </p14:cNvPr>
              <p14:cNvContentPartPr/>
              <p14:nvPr/>
            </p14:nvContentPartPr>
            <p14:xfrm>
              <a:off x="5160440" y="3990667"/>
              <a:ext cx="584640" cy="299160"/>
            </p14:xfrm>
          </p:contentPart>
        </mc:Choice>
        <mc:Fallback>
          <p:pic>
            <p:nvPicPr>
              <p:cNvPr id="174237" name="Freihand 174236">
                <a:extLst>
                  <a:ext uri="{FF2B5EF4-FFF2-40B4-BE49-F238E27FC236}">
                    <a16:creationId xmlns:a16="http://schemas.microsoft.com/office/drawing/2014/main" id="{B6CCFA0B-81DA-4012-825F-6C56177FA41F}"/>
                  </a:ext>
                </a:extLst>
              </p:cNvPr>
              <p:cNvPicPr/>
              <p:nvPr/>
            </p:nvPicPr>
            <p:blipFill>
              <a:blip r:embed="rId340"/>
              <a:stretch>
                <a:fillRect/>
              </a:stretch>
            </p:blipFill>
            <p:spPr>
              <a:xfrm>
                <a:off x="5156120" y="3986347"/>
                <a:ext cx="593280" cy="307800"/>
              </a:xfrm>
              <a:prstGeom prst="rect">
                <a:avLst/>
              </a:prstGeom>
            </p:spPr>
          </p:pic>
        </mc:Fallback>
      </mc:AlternateContent>
      <mc:AlternateContent xmlns:mc="http://schemas.openxmlformats.org/markup-compatibility/2006">
        <mc:Choice xmlns:p14="http://schemas.microsoft.com/office/powerpoint/2010/main" Requires="p14">
          <p:contentPart p14:bwMode="auto" r:id="rId341">
            <p14:nvContentPartPr>
              <p14:cNvPr id="174238" name="Freihand 174237">
                <a:extLst>
                  <a:ext uri="{FF2B5EF4-FFF2-40B4-BE49-F238E27FC236}">
                    <a16:creationId xmlns:a16="http://schemas.microsoft.com/office/drawing/2014/main" id="{4C911D77-6776-4220-AEA7-27D618D72C1F}"/>
                  </a:ext>
                </a:extLst>
              </p14:cNvPr>
              <p14:cNvContentPartPr/>
              <p14:nvPr/>
            </p14:nvContentPartPr>
            <p14:xfrm>
              <a:off x="607160" y="618907"/>
              <a:ext cx="43560" cy="126720"/>
            </p14:xfrm>
          </p:contentPart>
        </mc:Choice>
        <mc:Fallback>
          <p:pic>
            <p:nvPicPr>
              <p:cNvPr id="174238" name="Freihand 174237">
                <a:extLst>
                  <a:ext uri="{FF2B5EF4-FFF2-40B4-BE49-F238E27FC236}">
                    <a16:creationId xmlns:a16="http://schemas.microsoft.com/office/drawing/2014/main" id="{4C911D77-6776-4220-AEA7-27D618D72C1F}"/>
                  </a:ext>
                </a:extLst>
              </p:cNvPr>
              <p:cNvPicPr/>
              <p:nvPr/>
            </p:nvPicPr>
            <p:blipFill>
              <a:blip r:embed="rId342"/>
              <a:stretch>
                <a:fillRect/>
              </a:stretch>
            </p:blipFill>
            <p:spPr>
              <a:xfrm>
                <a:off x="602840" y="614587"/>
                <a:ext cx="52200" cy="135360"/>
              </a:xfrm>
              <a:prstGeom prst="rect">
                <a:avLst/>
              </a:prstGeom>
            </p:spPr>
          </p:pic>
        </mc:Fallback>
      </mc:AlternateContent>
      <mc:AlternateContent xmlns:mc="http://schemas.openxmlformats.org/markup-compatibility/2006">
        <mc:Choice xmlns:p14="http://schemas.microsoft.com/office/powerpoint/2010/main" Requires="p14">
          <p:contentPart p14:bwMode="auto" r:id="rId343">
            <p14:nvContentPartPr>
              <p14:cNvPr id="174239" name="Freihand 174238">
                <a:extLst>
                  <a:ext uri="{FF2B5EF4-FFF2-40B4-BE49-F238E27FC236}">
                    <a16:creationId xmlns:a16="http://schemas.microsoft.com/office/drawing/2014/main" id="{9B6DEBD8-B2E5-4158-9E90-80643772EF10}"/>
                  </a:ext>
                </a:extLst>
              </p14:cNvPr>
              <p14:cNvContentPartPr/>
              <p14:nvPr/>
            </p14:nvContentPartPr>
            <p14:xfrm>
              <a:off x="567560" y="3416467"/>
              <a:ext cx="41760" cy="74520"/>
            </p14:xfrm>
          </p:contentPart>
        </mc:Choice>
        <mc:Fallback>
          <p:pic>
            <p:nvPicPr>
              <p:cNvPr id="174239" name="Freihand 174238">
                <a:extLst>
                  <a:ext uri="{FF2B5EF4-FFF2-40B4-BE49-F238E27FC236}">
                    <a16:creationId xmlns:a16="http://schemas.microsoft.com/office/drawing/2014/main" id="{9B6DEBD8-B2E5-4158-9E90-80643772EF10}"/>
                  </a:ext>
                </a:extLst>
              </p:cNvPr>
              <p:cNvPicPr/>
              <p:nvPr/>
            </p:nvPicPr>
            <p:blipFill>
              <a:blip r:embed="rId344"/>
              <a:stretch>
                <a:fillRect/>
              </a:stretch>
            </p:blipFill>
            <p:spPr>
              <a:xfrm>
                <a:off x="563240" y="3412147"/>
                <a:ext cx="50400" cy="83160"/>
              </a:xfrm>
              <a:prstGeom prst="rect">
                <a:avLst/>
              </a:prstGeom>
            </p:spPr>
          </p:pic>
        </mc:Fallback>
      </mc:AlternateContent>
      <mc:AlternateContent xmlns:mc="http://schemas.openxmlformats.org/markup-compatibility/2006">
        <mc:Choice xmlns:p14="http://schemas.microsoft.com/office/powerpoint/2010/main" Requires="p14">
          <p:contentPart p14:bwMode="auto" r:id="rId345">
            <p14:nvContentPartPr>
              <p14:cNvPr id="174240" name="Freihand 174239">
                <a:extLst>
                  <a:ext uri="{FF2B5EF4-FFF2-40B4-BE49-F238E27FC236}">
                    <a16:creationId xmlns:a16="http://schemas.microsoft.com/office/drawing/2014/main" id="{3275865C-BE74-45C4-9771-9A2CC4EC1A88}"/>
                  </a:ext>
                </a:extLst>
              </p14:cNvPr>
              <p14:cNvContentPartPr/>
              <p14:nvPr/>
            </p14:nvContentPartPr>
            <p14:xfrm>
              <a:off x="5105000" y="3972307"/>
              <a:ext cx="653760" cy="350280"/>
            </p14:xfrm>
          </p:contentPart>
        </mc:Choice>
        <mc:Fallback>
          <p:pic>
            <p:nvPicPr>
              <p:cNvPr id="174240" name="Freihand 174239">
                <a:extLst>
                  <a:ext uri="{FF2B5EF4-FFF2-40B4-BE49-F238E27FC236}">
                    <a16:creationId xmlns:a16="http://schemas.microsoft.com/office/drawing/2014/main" id="{3275865C-BE74-45C4-9771-9A2CC4EC1A88}"/>
                  </a:ext>
                </a:extLst>
              </p:cNvPr>
              <p:cNvPicPr/>
              <p:nvPr/>
            </p:nvPicPr>
            <p:blipFill>
              <a:blip r:embed="rId346"/>
              <a:stretch>
                <a:fillRect/>
              </a:stretch>
            </p:blipFill>
            <p:spPr>
              <a:xfrm>
                <a:off x="5100680" y="3967987"/>
                <a:ext cx="662400" cy="358920"/>
              </a:xfrm>
              <a:prstGeom prst="rect">
                <a:avLst/>
              </a:prstGeom>
            </p:spPr>
          </p:pic>
        </mc:Fallback>
      </mc:AlternateContent>
      <mc:AlternateContent xmlns:mc="http://schemas.openxmlformats.org/markup-compatibility/2006">
        <mc:Choice xmlns:p14="http://schemas.microsoft.com/office/powerpoint/2010/main" Requires="p14">
          <p:contentPart p14:bwMode="auto" r:id="rId347">
            <p14:nvContentPartPr>
              <p14:cNvPr id="174241" name="Freihand 174240">
                <a:extLst>
                  <a:ext uri="{FF2B5EF4-FFF2-40B4-BE49-F238E27FC236}">
                    <a16:creationId xmlns:a16="http://schemas.microsoft.com/office/drawing/2014/main" id="{5C047C32-82FA-4BC2-9470-987F950240BB}"/>
                  </a:ext>
                </a:extLst>
              </p14:cNvPr>
              <p14:cNvContentPartPr/>
              <p14:nvPr/>
            </p14:nvContentPartPr>
            <p14:xfrm>
              <a:off x="2873000" y="967027"/>
              <a:ext cx="632880" cy="450720"/>
            </p14:xfrm>
          </p:contentPart>
        </mc:Choice>
        <mc:Fallback>
          <p:pic>
            <p:nvPicPr>
              <p:cNvPr id="174241" name="Freihand 174240">
                <a:extLst>
                  <a:ext uri="{FF2B5EF4-FFF2-40B4-BE49-F238E27FC236}">
                    <a16:creationId xmlns:a16="http://schemas.microsoft.com/office/drawing/2014/main" id="{5C047C32-82FA-4BC2-9470-987F950240BB}"/>
                  </a:ext>
                </a:extLst>
              </p:cNvPr>
              <p:cNvPicPr/>
              <p:nvPr/>
            </p:nvPicPr>
            <p:blipFill>
              <a:blip r:embed="rId348"/>
              <a:stretch>
                <a:fillRect/>
              </a:stretch>
            </p:blipFill>
            <p:spPr>
              <a:xfrm>
                <a:off x="2868680" y="962707"/>
                <a:ext cx="641520" cy="459360"/>
              </a:xfrm>
              <a:prstGeom prst="rect">
                <a:avLst/>
              </a:prstGeom>
            </p:spPr>
          </p:pic>
        </mc:Fallback>
      </mc:AlternateContent>
      <mc:AlternateContent xmlns:mc="http://schemas.openxmlformats.org/markup-compatibility/2006">
        <mc:Choice xmlns:p14="http://schemas.microsoft.com/office/powerpoint/2010/main" Requires="p14">
          <p:contentPart p14:bwMode="auto" r:id="rId349">
            <p14:nvContentPartPr>
              <p14:cNvPr id="174242" name="Freihand 174241">
                <a:extLst>
                  <a:ext uri="{FF2B5EF4-FFF2-40B4-BE49-F238E27FC236}">
                    <a16:creationId xmlns:a16="http://schemas.microsoft.com/office/drawing/2014/main" id="{9FDF2F51-28AE-454C-A626-EFAA2B6A5A29}"/>
                  </a:ext>
                </a:extLst>
              </p14:cNvPr>
              <p14:cNvContentPartPr/>
              <p14:nvPr/>
            </p14:nvContentPartPr>
            <p14:xfrm>
              <a:off x="2811800" y="1886827"/>
              <a:ext cx="668520" cy="332280"/>
            </p14:xfrm>
          </p:contentPart>
        </mc:Choice>
        <mc:Fallback>
          <p:pic>
            <p:nvPicPr>
              <p:cNvPr id="174242" name="Freihand 174241">
                <a:extLst>
                  <a:ext uri="{FF2B5EF4-FFF2-40B4-BE49-F238E27FC236}">
                    <a16:creationId xmlns:a16="http://schemas.microsoft.com/office/drawing/2014/main" id="{9FDF2F51-28AE-454C-A626-EFAA2B6A5A29}"/>
                  </a:ext>
                </a:extLst>
              </p:cNvPr>
              <p:cNvPicPr/>
              <p:nvPr/>
            </p:nvPicPr>
            <p:blipFill>
              <a:blip r:embed="rId350"/>
              <a:stretch>
                <a:fillRect/>
              </a:stretch>
            </p:blipFill>
            <p:spPr>
              <a:xfrm>
                <a:off x="2807480" y="1882507"/>
                <a:ext cx="677160" cy="340920"/>
              </a:xfrm>
              <a:prstGeom prst="rect">
                <a:avLst/>
              </a:prstGeom>
            </p:spPr>
          </p:pic>
        </mc:Fallback>
      </mc:AlternateContent>
      <mc:AlternateContent xmlns:mc="http://schemas.openxmlformats.org/markup-compatibility/2006">
        <mc:Choice xmlns:p14="http://schemas.microsoft.com/office/powerpoint/2010/main" Requires="p14">
          <p:contentPart p14:bwMode="auto" r:id="rId351">
            <p14:nvContentPartPr>
              <p14:cNvPr id="174243" name="Freihand 174242">
                <a:extLst>
                  <a:ext uri="{FF2B5EF4-FFF2-40B4-BE49-F238E27FC236}">
                    <a16:creationId xmlns:a16="http://schemas.microsoft.com/office/drawing/2014/main" id="{B0C11FA0-663A-4B5A-BCCC-E5F3A1B5E402}"/>
                  </a:ext>
                </a:extLst>
              </p14:cNvPr>
              <p14:cNvContentPartPr/>
              <p14:nvPr/>
            </p14:nvContentPartPr>
            <p14:xfrm>
              <a:off x="1716680" y="113827"/>
              <a:ext cx="715680" cy="290160"/>
            </p14:xfrm>
          </p:contentPart>
        </mc:Choice>
        <mc:Fallback>
          <p:pic>
            <p:nvPicPr>
              <p:cNvPr id="174243" name="Freihand 174242">
                <a:extLst>
                  <a:ext uri="{FF2B5EF4-FFF2-40B4-BE49-F238E27FC236}">
                    <a16:creationId xmlns:a16="http://schemas.microsoft.com/office/drawing/2014/main" id="{B0C11FA0-663A-4B5A-BCCC-E5F3A1B5E402}"/>
                  </a:ext>
                </a:extLst>
              </p:cNvPr>
              <p:cNvPicPr/>
              <p:nvPr/>
            </p:nvPicPr>
            <p:blipFill>
              <a:blip r:embed="rId352"/>
              <a:stretch>
                <a:fillRect/>
              </a:stretch>
            </p:blipFill>
            <p:spPr>
              <a:xfrm>
                <a:off x="1712360" y="109507"/>
                <a:ext cx="724320" cy="298800"/>
              </a:xfrm>
              <a:prstGeom prst="rect">
                <a:avLst/>
              </a:prstGeom>
            </p:spPr>
          </p:pic>
        </mc:Fallback>
      </mc:AlternateContent>
      <mc:AlternateContent xmlns:mc="http://schemas.openxmlformats.org/markup-compatibility/2006">
        <mc:Choice xmlns:p14="http://schemas.microsoft.com/office/powerpoint/2010/main" Requires="p14">
          <p:contentPart p14:bwMode="auto" r:id="rId353">
            <p14:nvContentPartPr>
              <p14:cNvPr id="174244" name="Freihand 174243">
                <a:extLst>
                  <a:ext uri="{FF2B5EF4-FFF2-40B4-BE49-F238E27FC236}">
                    <a16:creationId xmlns:a16="http://schemas.microsoft.com/office/drawing/2014/main" id="{8B43235D-FE77-471E-906B-EFBAE3ECE888}"/>
                  </a:ext>
                </a:extLst>
              </p14:cNvPr>
              <p14:cNvContentPartPr/>
              <p14:nvPr/>
            </p14:nvContentPartPr>
            <p14:xfrm>
              <a:off x="2854280" y="2918947"/>
              <a:ext cx="614520" cy="407880"/>
            </p14:xfrm>
          </p:contentPart>
        </mc:Choice>
        <mc:Fallback>
          <p:pic>
            <p:nvPicPr>
              <p:cNvPr id="174244" name="Freihand 174243">
                <a:extLst>
                  <a:ext uri="{FF2B5EF4-FFF2-40B4-BE49-F238E27FC236}">
                    <a16:creationId xmlns:a16="http://schemas.microsoft.com/office/drawing/2014/main" id="{8B43235D-FE77-471E-906B-EFBAE3ECE888}"/>
                  </a:ext>
                </a:extLst>
              </p:cNvPr>
              <p:cNvPicPr/>
              <p:nvPr/>
            </p:nvPicPr>
            <p:blipFill>
              <a:blip r:embed="rId354"/>
              <a:stretch>
                <a:fillRect/>
              </a:stretch>
            </p:blipFill>
            <p:spPr>
              <a:xfrm>
                <a:off x="2849960" y="2914627"/>
                <a:ext cx="623160" cy="416520"/>
              </a:xfrm>
              <a:prstGeom prst="rect">
                <a:avLst/>
              </a:prstGeom>
            </p:spPr>
          </p:pic>
        </mc:Fallback>
      </mc:AlternateContent>
      <mc:AlternateContent xmlns:mc="http://schemas.openxmlformats.org/markup-compatibility/2006">
        <mc:Choice xmlns:p14="http://schemas.microsoft.com/office/powerpoint/2010/main" Requires="p14">
          <p:contentPart p14:bwMode="auto" r:id="rId355">
            <p14:nvContentPartPr>
              <p14:cNvPr id="174245" name="Freihand 174244">
                <a:extLst>
                  <a:ext uri="{FF2B5EF4-FFF2-40B4-BE49-F238E27FC236}">
                    <a16:creationId xmlns:a16="http://schemas.microsoft.com/office/drawing/2014/main" id="{F80EE71C-259F-4216-9B00-D2B1431569DD}"/>
                  </a:ext>
                </a:extLst>
              </p14:cNvPr>
              <p14:cNvContentPartPr/>
              <p14:nvPr/>
            </p14:nvContentPartPr>
            <p14:xfrm>
              <a:off x="5114000" y="3983467"/>
              <a:ext cx="597240" cy="300240"/>
            </p14:xfrm>
          </p:contentPart>
        </mc:Choice>
        <mc:Fallback>
          <p:pic>
            <p:nvPicPr>
              <p:cNvPr id="174245" name="Freihand 174244">
                <a:extLst>
                  <a:ext uri="{FF2B5EF4-FFF2-40B4-BE49-F238E27FC236}">
                    <a16:creationId xmlns:a16="http://schemas.microsoft.com/office/drawing/2014/main" id="{F80EE71C-259F-4216-9B00-D2B1431569DD}"/>
                  </a:ext>
                </a:extLst>
              </p:cNvPr>
              <p:cNvPicPr/>
              <p:nvPr/>
            </p:nvPicPr>
            <p:blipFill>
              <a:blip r:embed="rId356"/>
              <a:stretch>
                <a:fillRect/>
              </a:stretch>
            </p:blipFill>
            <p:spPr>
              <a:xfrm>
                <a:off x="5109680" y="3979147"/>
                <a:ext cx="605880" cy="308880"/>
              </a:xfrm>
              <a:prstGeom prst="rect">
                <a:avLst/>
              </a:prstGeom>
            </p:spPr>
          </p:pic>
        </mc:Fallback>
      </mc:AlternateContent>
      <mc:AlternateContent xmlns:mc="http://schemas.openxmlformats.org/markup-compatibility/2006">
        <mc:Choice xmlns:p14="http://schemas.microsoft.com/office/powerpoint/2010/main" Requires="p14">
          <p:contentPart p14:bwMode="auto" r:id="rId357">
            <p14:nvContentPartPr>
              <p14:cNvPr id="174246" name="Freihand 174245">
                <a:extLst>
                  <a:ext uri="{FF2B5EF4-FFF2-40B4-BE49-F238E27FC236}">
                    <a16:creationId xmlns:a16="http://schemas.microsoft.com/office/drawing/2014/main" id="{172F1E59-2999-4093-9C27-81DF9EE433AC}"/>
                  </a:ext>
                </a:extLst>
              </p14:cNvPr>
              <p14:cNvContentPartPr/>
              <p14:nvPr/>
            </p14:nvContentPartPr>
            <p14:xfrm>
              <a:off x="3641600" y="3975547"/>
              <a:ext cx="598680" cy="396360"/>
            </p14:xfrm>
          </p:contentPart>
        </mc:Choice>
        <mc:Fallback>
          <p:pic>
            <p:nvPicPr>
              <p:cNvPr id="174246" name="Freihand 174245">
                <a:extLst>
                  <a:ext uri="{FF2B5EF4-FFF2-40B4-BE49-F238E27FC236}">
                    <a16:creationId xmlns:a16="http://schemas.microsoft.com/office/drawing/2014/main" id="{172F1E59-2999-4093-9C27-81DF9EE433AC}"/>
                  </a:ext>
                </a:extLst>
              </p:cNvPr>
              <p:cNvPicPr/>
              <p:nvPr/>
            </p:nvPicPr>
            <p:blipFill>
              <a:blip r:embed="rId358"/>
              <a:stretch>
                <a:fillRect/>
              </a:stretch>
            </p:blipFill>
            <p:spPr>
              <a:xfrm>
                <a:off x="3637280" y="3971227"/>
                <a:ext cx="607320" cy="405000"/>
              </a:xfrm>
              <a:prstGeom prst="rect">
                <a:avLst/>
              </a:prstGeom>
            </p:spPr>
          </p:pic>
        </mc:Fallback>
      </mc:AlternateContent>
    </p:spTree>
    <p:extLst>
      <p:ext uri="{BB962C8B-B14F-4D97-AF65-F5344CB8AC3E}">
        <p14:creationId xmlns:p14="http://schemas.microsoft.com/office/powerpoint/2010/main" val="300741163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B7B89A95-5877-4A61-9E24-91F75C3D406B}"/>
              </a:ext>
            </a:extLst>
          </p:cNvPr>
          <p:cNvPicPr>
            <a:picLocks noChangeAspect="1"/>
          </p:cNvPicPr>
          <p:nvPr/>
        </p:nvPicPr>
        <p:blipFill>
          <a:blip r:embed="rId3"/>
          <a:stretch>
            <a:fillRect/>
          </a:stretch>
        </p:blipFill>
        <p:spPr>
          <a:xfrm>
            <a:off x="113039" y="419097"/>
            <a:ext cx="11803694" cy="2596445"/>
          </a:xfrm>
          <a:prstGeom prst="rect">
            <a:avLst/>
          </a:prstGeom>
        </p:spPr>
      </p:pic>
      <mc:AlternateContent xmlns:mc="http://schemas.openxmlformats.org/markup-compatibility/2006">
        <mc:Choice xmlns:p14="http://schemas.microsoft.com/office/powerpoint/2010/main" Requires="p14">
          <p:contentPart p14:bwMode="auto" r:id="rId4">
            <p14:nvContentPartPr>
              <p14:cNvPr id="3" name="Freihand 2">
                <a:extLst>
                  <a:ext uri="{FF2B5EF4-FFF2-40B4-BE49-F238E27FC236}">
                    <a16:creationId xmlns:a16="http://schemas.microsoft.com/office/drawing/2014/main" id="{F29BA9D9-35FA-4C79-AEFC-FCE4328D8731}"/>
                  </a:ext>
                </a:extLst>
              </p14:cNvPr>
              <p14:cNvContentPartPr/>
              <p14:nvPr/>
            </p14:nvContentPartPr>
            <p14:xfrm>
              <a:off x="923960" y="120307"/>
              <a:ext cx="20880" cy="126360"/>
            </p14:xfrm>
          </p:contentPart>
        </mc:Choice>
        <mc:Fallback>
          <p:pic>
            <p:nvPicPr>
              <p:cNvPr id="3" name="Freihand 2">
                <a:extLst>
                  <a:ext uri="{FF2B5EF4-FFF2-40B4-BE49-F238E27FC236}">
                    <a16:creationId xmlns:a16="http://schemas.microsoft.com/office/drawing/2014/main" id="{F29BA9D9-35FA-4C79-AEFC-FCE4328D8731}"/>
                  </a:ext>
                </a:extLst>
              </p:cNvPr>
              <p:cNvPicPr/>
              <p:nvPr/>
            </p:nvPicPr>
            <p:blipFill>
              <a:blip r:embed="rId5"/>
              <a:stretch>
                <a:fillRect/>
              </a:stretch>
            </p:blipFill>
            <p:spPr>
              <a:xfrm>
                <a:off x="919640" y="115987"/>
                <a:ext cx="29520" cy="1350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Freihand 3">
                <a:extLst>
                  <a:ext uri="{FF2B5EF4-FFF2-40B4-BE49-F238E27FC236}">
                    <a16:creationId xmlns:a16="http://schemas.microsoft.com/office/drawing/2014/main" id="{C5984767-4908-40D8-8139-3B6FE00D9BF5}"/>
                  </a:ext>
                </a:extLst>
              </p14:cNvPr>
              <p14:cNvContentPartPr/>
              <p14:nvPr/>
            </p14:nvContentPartPr>
            <p14:xfrm>
              <a:off x="839000" y="91147"/>
              <a:ext cx="216000" cy="41760"/>
            </p14:xfrm>
          </p:contentPart>
        </mc:Choice>
        <mc:Fallback>
          <p:pic>
            <p:nvPicPr>
              <p:cNvPr id="4" name="Freihand 3">
                <a:extLst>
                  <a:ext uri="{FF2B5EF4-FFF2-40B4-BE49-F238E27FC236}">
                    <a16:creationId xmlns:a16="http://schemas.microsoft.com/office/drawing/2014/main" id="{C5984767-4908-40D8-8139-3B6FE00D9BF5}"/>
                  </a:ext>
                </a:extLst>
              </p:cNvPr>
              <p:cNvPicPr/>
              <p:nvPr/>
            </p:nvPicPr>
            <p:blipFill>
              <a:blip r:embed="rId7"/>
              <a:stretch>
                <a:fillRect/>
              </a:stretch>
            </p:blipFill>
            <p:spPr>
              <a:xfrm>
                <a:off x="834680" y="86827"/>
                <a:ext cx="224640" cy="504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Freihand 4">
                <a:extLst>
                  <a:ext uri="{FF2B5EF4-FFF2-40B4-BE49-F238E27FC236}">
                    <a16:creationId xmlns:a16="http://schemas.microsoft.com/office/drawing/2014/main" id="{6C2B91E8-90FB-41C3-9487-4AC7D3ACD402}"/>
                  </a:ext>
                </a:extLst>
              </p14:cNvPr>
              <p14:cNvContentPartPr/>
              <p14:nvPr/>
            </p14:nvContentPartPr>
            <p14:xfrm>
              <a:off x="1050680" y="169987"/>
              <a:ext cx="169920" cy="110880"/>
            </p14:xfrm>
          </p:contentPart>
        </mc:Choice>
        <mc:Fallback>
          <p:pic>
            <p:nvPicPr>
              <p:cNvPr id="5" name="Freihand 4">
                <a:extLst>
                  <a:ext uri="{FF2B5EF4-FFF2-40B4-BE49-F238E27FC236}">
                    <a16:creationId xmlns:a16="http://schemas.microsoft.com/office/drawing/2014/main" id="{6C2B91E8-90FB-41C3-9487-4AC7D3ACD402}"/>
                  </a:ext>
                </a:extLst>
              </p:cNvPr>
              <p:cNvPicPr/>
              <p:nvPr/>
            </p:nvPicPr>
            <p:blipFill>
              <a:blip r:embed="rId9"/>
              <a:stretch>
                <a:fillRect/>
              </a:stretch>
            </p:blipFill>
            <p:spPr>
              <a:xfrm>
                <a:off x="1046360" y="165667"/>
                <a:ext cx="178560" cy="11952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Freihand 5">
                <a:extLst>
                  <a:ext uri="{FF2B5EF4-FFF2-40B4-BE49-F238E27FC236}">
                    <a16:creationId xmlns:a16="http://schemas.microsoft.com/office/drawing/2014/main" id="{C5F8389E-1F0F-409E-96C3-B75D0E43A1B0}"/>
                  </a:ext>
                </a:extLst>
              </p14:cNvPr>
              <p14:cNvContentPartPr/>
              <p14:nvPr/>
            </p14:nvContentPartPr>
            <p14:xfrm>
              <a:off x="1208720" y="185827"/>
              <a:ext cx="89280" cy="113400"/>
            </p14:xfrm>
          </p:contentPart>
        </mc:Choice>
        <mc:Fallback>
          <p:pic>
            <p:nvPicPr>
              <p:cNvPr id="6" name="Freihand 5">
                <a:extLst>
                  <a:ext uri="{FF2B5EF4-FFF2-40B4-BE49-F238E27FC236}">
                    <a16:creationId xmlns:a16="http://schemas.microsoft.com/office/drawing/2014/main" id="{C5F8389E-1F0F-409E-96C3-B75D0E43A1B0}"/>
                  </a:ext>
                </a:extLst>
              </p:cNvPr>
              <p:cNvPicPr/>
              <p:nvPr/>
            </p:nvPicPr>
            <p:blipFill>
              <a:blip r:embed="rId11"/>
              <a:stretch>
                <a:fillRect/>
              </a:stretch>
            </p:blipFill>
            <p:spPr>
              <a:xfrm>
                <a:off x="1204400" y="181507"/>
                <a:ext cx="97920" cy="12204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Freihand 6">
                <a:extLst>
                  <a:ext uri="{FF2B5EF4-FFF2-40B4-BE49-F238E27FC236}">
                    <a16:creationId xmlns:a16="http://schemas.microsoft.com/office/drawing/2014/main" id="{7BD97442-8287-4818-8CC1-500B21A32DB7}"/>
                  </a:ext>
                </a:extLst>
              </p14:cNvPr>
              <p14:cNvContentPartPr/>
              <p14:nvPr/>
            </p14:nvContentPartPr>
            <p14:xfrm>
              <a:off x="1326440" y="113827"/>
              <a:ext cx="124560" cy="138960"/>
            </p14:xfrm>
          </p:contentPart>
        </mc:Choice>
        <mc:Fallback>
          <p:pic>
            <p:nvPicPr>
              <p:cNvPr id="7" name="Freihand 6">
                <a:extLst>
                  <a:ext uri="{FF2B5EF4-FFF2-40B4-BE49-F238E27FC236}">
                    <a16:creationId xmlns:a16="http://schemas.microsoft.com/office/drawing/2014/main" id="{7BD97442-8287-4818-8CC1-500B21A32DB7}"/>
                  </a:ext>
                </a:extLst>
              </p:cNvPr>
              <p:cNvPicPr/>
              <p:nvPr/>
            </p:nvPicPr>
            <p:blipFill>
              <a:blip r:embed="rId13"/>
              <a:stretch>
                <a:fillRect/>
              </a:stretch>
            </p:blipFill>
            <p:spPr>
              <a:xfrm>
                <a:off x="1322120" y="109507"/>
                <a:ext cx="133200" cy="14760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9" name="Freihand 8">
                <a:extLst>
                  <a:ext uri="{FF2B5EF4-FFF2-40B4-BE49-F238E27FC236}">
                    <a16:creationId xmlns:a16="http://schemas.microsoft.com/office/drawing/2014/main" id="{315728FC-63A0-424E-A76A-0EC7E9E512A9}"/>
                  </a:ext>
                </a:extLst>
              </p14:cNvPr>
              <p14:cNvContentPartPr/>
              <p14:nvPr/>
            </p14:nvContentPartPr>
            <p14:xfrm>
              <a:off x="1397000" y="221107"/>
              <a:ext cx="60480" cy="34200"/>
            </p14:xfrm>
          </p:contentPart>
        </mc:Choice>
        <mc:Fallback>
          <p:pic>
            <p:nvPicPr>
              <p:cNvPr id="9" name="Freihand 8">
                <a:extLst>
                  <a:ext uri="{FF2B5EF4-FFF2-40B4-BE49-F238E27FC236}">
                    <a16:creationId xmlns:a16="http://schemas.microsoft.com/office/drawing/2014/main" id="{315728FC-63A0-424E-A76A-0EC7E9E512A9}"/>
                  </a:ext>
                </a:extLst>
              </p:cNvPr>
              <p:cNvPicPr/>
              <p:nvPr/>
            </p:nvPicPr>
            <p:blipFill>
              <a:blip r:embed="rId15"/>
              <a:stretch>
                <a:fillRect/>
              </a:stretch>
            </p:blipFill>
            <p:spPr>
              <a:xfrm>
                <a:off x="1392680" y="216787"/>
                <a:ext cx="69120" cy="4284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0" name="Freihand 9">
                <a:extLst>
                  <a:ext uri="{FF2B5EF4-FFF2-40B4-BE49-F238E27FC236}">
                    <a16:creationId xmlns:a16="http://schemas.microsoft.com/office/drawing/2014/main" id="{1F5D9401-8BCC-4AE7-BBA2-57419572AA36}"/>
                  </a:ext>
                </a:extLst>
              </p14:cNvPr>
              <p14:cNvContentPartPr/>
              <p14:nvPr/>
            </p14:nvContentPartPr>
            <p14:xfrm>
              <a:off x="1818560" y="106267"/>
              <a:ext cx="5760" cy="129240"/>
            </p14:xfrm>
          </p:contentPart>
        </mc:Choice>
        <mc:Fallback>
          <p:pic>
            <p:nvPicPr>
              <p:cNvPr id="10" name="Freihand 9">
                <a:extLst>
                  <a:ext uri="{FF2B5EF4-FFF2-40B4-BE49-F238E27FC236}">
                    <a16:creationId xmlns:a16="http://schemas.microsoft.com/office/drawing/2014/main" id="{1F5D9401-8BCC-4AE7-BBA2-57419572AA36}"/>
                  </a:ext>
                </a:extLst>
              </p:cNvPr>
              <p:cNvPicPr/>
              <p:nvPr/>
            </p:nvPicPr>
            <p:blipFill>
              <a:blip r:embed="rId17"/>
              <a:stretch>
                <a:fillRect/>
              </a:stretch>
            </p:blipFill>
            <p:spPr>
              <a:xfrm>
                <a:off x="1814240" y="101947"/>
                <a:ext cx="14400" cy="13788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1" name="Freihand 10">
                <a:extLst>
                  <a:ext uri="{FF2B5EF4-FFF2-40B4-BE49-F238E27FC236}">
                    <a16:creationId xmlns:a16="http://schemas.microsoft.com/office/drawing/2014/main" id="{D466E4C3-710E-48FA-AD8A-883B15931D29}"/>
                  </a:ext>
                </a:extLst>
              </p14:cNvPr>
              <p14:cNvContentPartPr/>
              <p14:nvPr/>
            </p14:nvContentPartPr>
            <p14:xfrm>
              <a:off x="1717400" y="40387"/>
              <a:ext cx="213480" cy="247320"/>
            </p14:xfrm>
          </p:contentPart>
        </mc:Choice>
        <mc:Fallback>
          <p:pic>
            <p:nvPicPr>
              <p:cNvPr id="11" name="Freihand 10">
                <a:extLst>
                  <a:ext uri="{FF2B5EF4-FFF2-40B4-BE49-F238E27FC236}">
                    <a16:creationId xmlns:a16="http://schemas.microsoft.com/office/drawing/2014/main" id="{D466E4C3-710E-48FA-AD8A-883B15931D29}"/>
                  </a:ext>
                </a:extLst>
              </p:cNvPr>
              <p:cNvPicPr/>
              <p:nvPr/>
            </p:nvPicPr>
            <p:blipFill>
              <a:blip r:embed="rId19"/>
              <a:stretch>
                <a:fillRect/>
              </a:stretch>
            </p:blipFill>
            <p:spPr>
              <a:xfrm>
                <a:off x="1713080" y="36067"/>
                <a:ext cx="222120" cy="25596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31" name="Freihand 30">
                <a:extLst>
                  <a:ext uri="{FF2B5EF4-FFF2-40B4-BE49-F238E27FC236}">
                    <a16:creationId xmlns:a16="http://schemas.microsoft.com/office/drawing/2014/main" id="{360615D4-E50D-4D78-9345-3AD2A0EF9517}"/>
                  </a:ext>
                </a:extLst>
              </p14:cNvPr>
              <p14:cNvContentPartPr/>
              <p14:nvPr/>
            </p14:nvContentPartPr>
            <p14:xfrm>
              <a:off x="1992080" y="705667"/>
              <a:ext cx="522720" cy="340560"/>
            </p14:xfrm>
          </p:contentPart>
        </mc:Choice>
        <mc:Fallback>
          <p:pic>
            <p:nvPicPr>
              <p:cNvPr id="31" name="Freihand 30">
                <a:extLst>
                  <a:ext uri="{FF2B5EF4-FFF2-40B4-BE49-F238E27FC236}">
                    <a16:creationId xmlns:a16="http://schemas.microsoft.com/office/drawing/2014/main" id="{360615D4-E50D-4D78-9345-3AD2A0EF9517}"/>
                  </a:ext>
                </a:extLst>
              </p:cNvPr>
              <p:cNvPicPr/>
              <p:nvPr/>
            </p:nvPicPr>
            <p:blipFill>
              <a:blip r:embed="rId21"/>
              <a:stretch>
                <a:fillRect/>
              </a:stretch>
            </p:blipFill>
            <p:spPr>
              <a:xfrm>
                <a:off x="1987760" y="701347"/>
                <a:ext cx="531360" cy="34920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32" name="Freihand 31">
                <a:extLst>
                  <a:ext uri="{FF2B5EF4-FFF2-40B4-BE49-F238E27FC236}">
                    <a16:creationId xmlns:a16="http://schemas.microsoft.com/office/drawing/2014/main" id="{7A66D1E9-D87A-4C09-8355-0DAFC6B056D7}"/>
                  </a:ext>
                </a:extLst>
              </p14:cNvPr>
              <p14:cNvContentPartPr/>
              <p14:nvPr/>
            </p14:nvContentPartPr>
            <p14:xfrm>
              <a:off x="3659600" y="731227"/>
              <a:ext cx="332280" cy="254160"/>
            </p14:xfrm>
          </p:contentPart>
        </mc:Choice>
        <mc:Fallback>
          <p:pic>
            <p:nvPicPr>
              <p:cNvPr id="32" name="Freihand 31">
                <a:extLst>
                  <a:ext uri="{FF2B5EF4-FFF2-40B4-BE49-F238E27FC236}">
                    <a16:creationId xmlns:a16="http://schemas.microsoft.com/office/drawing/2014/main" id="{7A66D1E9-D87A-4C09-8355-0DAFC6B056D7}"/>
                  </a:ext>
                </a:extLst>
              </p:cNvPr>
              <p:cNvPicPr/>
              <p:nvPr/>
            </p:nvPicPr>
            <p:blipFill>
              <a:blip r:embed="rId23"/>
              <a:stretch>
                <a:fillRect/>
              </a:stretch>
            </p:blipFill>
            <p:spPr>
              <a:xfrm>
                <a:off x="3655280" y="726907"/>
                <a:ext cx="340920" cy="26280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33" name="Freihand 32">
                <a:extLst>
                  <a:ext uri="{FF2B5EF4-FFF2-40B4-BE49-F238E27FC236}">
                    <a16:creationId xmlns:a16="http://schemas.microsoft.com/office/drawing/2014/main" id="{9FD82E6D-14A9-4231-A6B3-E78BAA163A2F}"/>
                  </a:ext>
                </a:extLst>
              </p14:cNvPr>
              <p14:cNvContentPartPr/>
              <p14:nvPr/>
            </p14:nvContentPartPr>
            <p14:xfrm>
              <a:off x="2452880" y="211747"/>
              <a:ext cx="1085760" cy="448200"/>
            </p14:xfrm>
          </p:contentPart>
        </mc:Choice>
        <mc:Fallback>
          <p:pic>
            <p:nvPicPr>
              <p:cNvPr id="33" name="Freihand 32">
                <a:extLst>
                  <a:ext uri="{FF2B5EF4-FFF2-40B4-BE49-F238E27FC236}">
                    <a16:creationId xmlns:a16="http://schemas.microsoft.com/office/drawing/2014/main" id="{9FD82E6D-14A9-4231-A6B3-E78BAA163A2F}"/>
                  </a:ext>
                </a:extLst>
              </p:cNvPr>
              <p:cNvPicPr/>
              <p:nvPr/>
            </p:nvPicPr>
            <p:blipFill>
              <a:blip r:embed="rId25"/>
              <a:stretch>
                <a:fillRect/>
              </a:stretch>
            </p:blipFill>
            <p:spPr>
              <a:xfrm>
                <a:off x="2448560" y="207427"/>
                <a:ext cx="1094400" cy="45684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34" name="Freihand 33">
                <a:extLst>
                  <a:ext uri="{FF2B5EF4-FFF2-40B4-BE49-F238E27FC236}">
                    <a16:creationId xmlns:a16="http://schemas.microsoft.com/office/drawing/2014/main" id="{EB2BEB9E-E65C-47D7-899E-78F79B13C87C}"/>
                  </a:ext>
                </a:extLst>
              </p14:cNvPr>
              <p14:cNvContentPartPr/>
              <p14:nvPr/>
            </p14:nvContentPartPr>
            <p14:xfrm>
              <a:off x="2869040" y="85027"/>
              <a:ext cx="31320" cy="142200"/>
            </p14:xfrm>
          </p:contentPart>
        </mc:Choice>
        <mc:Fallback>
          <p:pic>
            <p:nvPicPr>
              <p:cNvPr id="34" name="Freihand 33">
                <a:extLst>
                  <a:ext uri="{FF2B5EF4-FFF2-40B4-BE49-F238E27FC236}">
                    <a16:creationId xmlns:a16="http://schemas.microsoft.com/office/drawing/2014/main" id="{EB2BEB9E-E65C-47D7-899E-78F79B13C87C}"/>
                  </a:ext>
                </a:extLst>
              </p:cNvPr>
              <p:cNvPicPr/>
              <p:nvPr/>
            </p:nvPicPr>
            <p:blipFill>
              <a:blip r:embed="rId27"/>
              <a:stretch>
                <a:fillRect/>
              </a:stretch>
            </p:blipFill>
            <p:spPr>
              <a:xfrm>
                <a:off x="2864720" y="80707"/>
                <a:ext cx="39960" cy="15084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35" name="Freihand 34">
                <a:extLst>
                  <a:ext uri="{FF2B5EF4-FFF2-40B4-BE49-F238E27FC236}">
                    <a16:creationId xmlns:a16="http://schemas.microsoft.com/office/drawing/2014/main" id="{977D1CAD-A3DF-421D-85ED-4752DF7BF4FD}"/>
                  </a:ext>
                </a:extLst>
              </p14:cNvPr>
              <p14:cNvContentPartPr/>
              <p14:nvPr/>
            </p14:nvContentPartPr>
            <p14:xfrm>
              <a:off x="2747720" y="66307"/>
              <a:ext cx="206280" cy="20160"/>
            </p14:xfrm>
          </p:contentPart>
        </mc:Choice>
        <mc:Fallback>
          <p:pic>
            <p:nvPicPr>
              <p:cNvPr id="35" name="Freihand 34">
                <a:extLst>
                  <a:ext uri="{FF2B5EF4-FFF2-40B4-BE49-F238E27FC236}">
                    <a16:creationId xmlns:a16="http://schemas.microsoft.com/office/drawing/2014/main" id="{977D1CAD-A3DF-421D-85ED-4752DF7BF4FD}"/>
                  </a:ext>
                </a:extLst>
              </p:cNvPr>
              <p:cNvPicPr/>
              <p:nvPr/>
            </p:nvPicPr>
            <p:blipFill>
              <a:blip r:embed="rId29"/>
              <a:stretch>
                <a:fillRect/>
              </a:stretch>
            </p:blipFill>
            <p:spPr>
              <a:xfrm>
                <a:off x="2743400" y="61987"/>
                <a:ext cx="214920" cy="2880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36" name="Freihand 35">
                <a:extLst>
                  <a:ext uri="{FF2B5EF4-FFF2-40B4-BE49-F238E27FC236}">
                    <a16:creationId xmlns:a16="http://schemas.microsoft.com/office/drawing/2014/main" id="{BC9730FF-550A-41FB-A69F-EAB542936444}"/>
                  </a:ext>
                </a:extLst>
              </p14:cNvPr>
              <p14:cNvContentPartPr/>
              <p14:nvPr/>
            </p14:nvContentPartPr>
            <p14:xfrm>
              <a:off x="2768240" y="146587"/>
              <a:ext cx="161280" cy="39240"/>
            </p14:xfrm>
          </p:contentPart>
        </mc:Choice>
        <mc:Fallback>
          <p:pic>
            <p:nvPicPr>
              <p:cNvPr id="36" name="Freihand 35">
                <a:extLst>
                  <a:ext uri="{FF2B5EF4-FFF2-40B4-BE49-F238E27FC236}">
                    <a16:creationId xmlns:a16="http://schemas.microsoft.com/office/drawing/2014/main" id="{BC9730FF-550A-41FB-A69F-EAB542936444}"/>
                  </a:ext>
                </a:extLst>
              </p:cNvPr>
              <p:cNvPicPr/>
              <p:nvPr/>
            </p:nvPicPr>
            <p:blipFill>
              <a:blip r:embed="rId31"/>
              <a:stretch>
                <a:fillRect/>
              </a:stretch>
            </p:blipFill>
            <p:spPr>
              <a:xfrm>
                <a:off x="2763920" y="142267"/>
                <a:ext cx="169920" cy="4788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37" name="Freihand 36">
                <a:extLst>
                  <a:ext uri="{FF2B5EF4-FFF2-40B4-BE49-F238E27FC236}">
                    <a16:creationId xmlns:a16="http://schemas.microsoft.com/office/drawing/2014/main" id="{D2C096EA-981F-479F-88C3-0A6F4255DC4D}"/>
                  </a:ext>
                </a:extLst>
              </p14:cNvPr>
              <p14:cNvContentPartPr/>
              <p14:nvPr/>
            </p14:nvContentPartPr>
            <p14:xfrm>
              <a:off x="3011600" y="118507"/>
              <a:ext cx="355320" cy="79920"/>
            </p14:xfrm>
          </p:contentPart>
        </mc:Choice>
        <mc:Fallback>
          <p:pic>
            <p:nvPicPr>
              <p:cNvPr id="37" name="Freihand 36">
                <a:extLst>
                  <a:ext uri="{FF2B5EF4-FFF2-40B4-BE49-F238E27FC236}">
                    <a16:creationId xmlns:a16="http://schemas.microsoft.com/office/drawing/2014/main" id="{D2C096EA-981F-479F-88C3-0A6F4255DC4D}"/>
                  </a:ext>
                </a:extLst>
              </p:cNvPr>
              <p:cNvPicPr/>
              <p:nvPr/>
            </p:nvPicPr>
            <p:blipFill>
              <a:blip r:embed="rId33"/>
              <a:stretch>
                <a:fillRect/>
              </a:stretch>
            </p:blipFill>
            <p:spPr>
              <a:xfrm>
                <a:off x="3007280" y="114187"/>
                <a:ext cx="363960" cy="8856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38" name="Freihand 37">
                <a:extLst>
                  <a:ext uri="{FF2B5EF4-FFF2-40B4-BE49-F238E27FC236}">
                    <a16:creationId xmlns:a16="http://schemas.microsoft.com/office/drawing/2014/main" id="{B60D45FA-6115-42BB-8463-524EEDCEF35B}"/>
                  </a:ext>
                </a:extLst>
              </p14:cNvPr>
              <p14:cNvContentPartPr/>
              <p14:nvPr/>
            </p14:nvContentPartPr>
            <p14:xfrm>
              <a:off x="3408320" y="128947"/>
              <a:ext cx="118440" cy="59760"/>
            </p14:xfrm>
          </p:contentPart>
        </mc:Choice>
        <mc:Fallback>
          <p:pic>
            <p:nvPicPr>
              <p:cNvPr id="38" name="Freihand 37">
                <a:extLst>
                  <a:ext uri="{FF2B5EF4-FFF2-40B4-BE49-F238E27FC236}">
                    <a16:creationId xmlns:a16="http://schemas.microsoft.com/office/drawing/2014/main" id="{B60D45FA-6115-42BB-8463-524EEDCEF35B}"/>
                  </a:ext>
                </a:extLst>
              </p:cNvPr>
              <p:cNvPicPr/>
              <p:nvPr/>
            </p:nvPicPr>
            <p:blipFill>
              <a:blip r:embed="rId35"/>
              <a:stretch>
                <a:fillRect/>
              </a:stretch>
            </p:blipFill>
            <p:spPr>
              <a:xfrm>
                <a:off x="3404000" y="124627"/>
                <a:ext cx="127080" cy="6840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39" name="Freihand 38">
                <a:extLst>
                  <a:ext uri="{FF2B5EF4-FFF2-40B4-BE49-F238E27FC236}">
                    <a16:creationId xmlns:a16="http://schemas.microsoft.com/office/drawing/2014/main" id="{44AD003F-425D-4F05-BA26-2E4A04F36581}"/>
                  </a:ext>
                </a:extLst>
              </p14:cNvPr>
              <p14:cNvContentPartPr/>
              <p14:nvPr/>
            </p14:nvContentPartPr>
            <p14:xfrm>
              <a:off x="3548360" y="92227"/>
              <a:ext cx="20880" cy="92880"/>
            </p14:xfrm>
          </p:contentPart>
        </mc:Choice>
        <mc:Fallback>
          <p:pic>
            <p:nvPicPr>
              <p:cNvPr id="39" name="Freihand 38">
                <a:extLst>
                  <a:ext uri="{FF2B5EF4-FFF2-40B4-BE49-F238E27FC236}">
                    <a16:creationId xmlns:a16="http://schemas.microsoft.com/office/drawing/2014/main" id="{44AD003F-425D-4F05-BA26-2E4A04F36581}"/>
                  </a:ext>
                </a:extLst>
              </p:cNvPr>
              <p:cNvPicPr/>
              <p:nvPr/>
            </p:nvPicPr>
            <p:blipFill>
              <a:blip r:embed="rId37"/>
              <a:stretch>
                <a:fillRect/>
              </a:stretch>
            </p:blipFill>
            <p:spPr>
              <a:xfrm>
                <a:off x="3544040" y="87907"/>
                <a:ext cx="29520" cy="10152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40" name="Freihand 39">
                <a:extLst>
                  <a:ext uri="{FF2B5EF4-FFF2-40B4-BE49-F238E27FC236}">
                    <a16:creationId xmlns:a16="http://schemas.microsoft.com/office/drawing/2014/main" id="{02ACC9D0-36D5-4686-B0B1-A9774FFA1A92}"/>
                  </a:ext>
                </a:extLst>
              </p14:cNvPr>
              <p14:cNvContentPartPr/>
              <p14:nvPr/>
            </p14:nvContentPartPr>
            <p14:xfrm>
              <a:off x="3587600" y="146947"/>
              <a:ext cx="95400" cy="68400"/>
            </p14:xfrm>
          </p:contentPart>
        </mc:Choice>
        <mc:Fallback>
          <p:pic>
            <p:nvPicPr>
              <p:cNvPr id="40" name="Freihand 39">
                <a:extLst>
                  <a:ext uri="{FF2B5EF4-FFF2-40B4-BE49-F238E27FC236}">
                    <a16:creationId xmlns:a16="http://schemas.microsoft.com/office/drawing/2014/main" id="{02ACC9D0-36D5-4686-B0B1-A9774FFA1A92}"/>
                  </a:ext>
                </a:extLst>
              </p:cNvPr>
              <p:cNvPicPr/>
              <p:nvPr/>
            </p:nvPicPr>
            <p:blipFill>
              <a:blip r:embed="rId39"/>
              <a:stretch>
                <a:fillRect/>
              </a:stretch>
            </p:blipFill>
            <p:spPr>
              <a:xfrm>
                <a:off x="3583280" y="142627"/>
                <a:ext cx="104040" cy="7704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41" name="Freihand 40">
                <a:extLst>
                  <a:ext uri="{FF2B5EF4-FFF2-40B4-BE49-F238E27FC236}">
                    <a16:creationId xmlns:a16="http://schemas.microsoft.com/office/drawing/2014/main" id="{62E99CC6-13F4-4C50-993E-D99EFCCE09F8}"/>
                  </a:ext>
                </a:extLst>
              </p14:cNvPr>
              <p14:cNvContentPartPr/>
              <p14:nvPr/>
            </p14:nvContentPartPr>
            <p14:xfrm>
              <a:off x="3717560" y="138667"/>
              <a:ext cx="97560" cy="85680"/>
            </p14:xfrm>
          </p:contentPart>
        </mc:Choice>
        <mc:Fallback>
          <p:pic>
            <p:nvPicPr>
              <p:cNvPr id="41" name="Freihand 40">
                <a:extLst>
                  <a:ext uri="{FF2B5EF4-FFF2-40B4-BE49-F238E27FC236}">
                    <a16:creationId xmlns:a16="http://schemas.microsoft.com/office/drawing/2014/main" id="{62E99CC6-13F4-4C50-993E-D99EFCCE09F8}"/>
                  </a:ext>
                </a:extLst>
              </p:cNvPr>
              <p:cNvPicPr/>
              <p:nvPr/>
            </p:nvPicPr>
            <p:blipFill>
              <a:blip r:embed="rId41"/>
              <a:stretch>
                <a:fillRect/>
              </a:stretch>
            </p:blipFill>
            <p:spPr>
              <a:xfrm>
                <a:off x="3713240" y="134347"/>
                <a:ext cx="106200" cy="9432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99" name="Freihand 98">
                <a:extLst>
                  <a:ext uri="{FF2B5EF4-FFF2-40B4-BE49-F238E27FC236}">
                    <a16:creationId xmlns:a16="http://schemas.microsoft.com/office/drawing/2014/main" id="{B715D3E1-CE2F-49AA-B253-6A722F3A86DA}"/>
                  </a:ext>
                </a:extLst>
              </p14:cNvPr>
              <p14:cNvContentPartPr/>
              <p14:nvPr/>
            </p14:nvContentPartPr>
            <p14:xfrm>
              <a:off x="6479120" y="586507"/>
              <a:ext cx="565200" cy="241560"/>
            </p14:xfrm>
          </p:contentPart>
        </mc:Choice>
        <mc:Fallback>
          <p:pic>
            <p:nvPicPr>
              <p:cNvPr id="99" name="Freihand 98">
                <a:extLst>
                  <a:ext uri="{FF2B5EF4-FFF2-40B4-BE49-F238E27FC236}">
                    <a16:creationId xmlns:a16="http://schemas.microsoft.com/office/drawing/2014/main" id="{B715D3E1-CE2F-49AA-B253-6A722F3A86DA}"/>
                  </a:ext>
                </a:extLst>
              </p:cNvPr>
              <p:cNvPicPr/>
              <p:nvPr/>
            </p:nvPicPr>
            <p:blipFill>
              <a:blip r:embed="rId43"/>
              <a:stretch>
                <a:fillRect/>
              </a:stretch>
            </p:blipFill>
            <p:spPr>
              <a:xfrm>
                <a:off x="6474800" y="582187"/>
                <a:ext cx="573840" cy="250200"/>
              </a:xfrm>
              <a:prstGeom prst="rect">
                <a:avLst/>
              </a:prstGeom>
            </p:spPr>
          </p:pic>
        </mc:Fallback>
      </mc:AlternateContent>
      <p:grpSp>
        <p:nvGrpSpPr>
          <p:cNvPr id="114" name="Gruppieren 113">
            <a:extLst>
              <a:ext uri="{FF2B5EF4-FFF2-40B4-BE49-F238E27FC236}">
                <a16:creationId xmlns:a16="http://schemas.microsoft.com/office/drawing/2014/main" id="{109D4AC4-0E6C-49C5-9DBD-93ACF06D41A7}"/>
              </a:ext>
            </a:extLst>
          </p:cNvPr>
          <p:cNvGrpSpPr/>
          <p:nvPr/>
        </p:nvGrpSpPr>
        <p:grpSpPr>
          <a:xfrm>
            <a:off x="4512440" y="46507"/>
            <a:ext cx="7615800" cy="969120"/>
            <a:chOff x="4512440" y="46507"/>
            <a:chExt cx="7615800" cy="969120"/>
          </a:xfrm>
        </p:grpSpPr>
        <mc:AlternateContent xmlns:mc="http://schemas.openxmlformats.org/markup-compatibility/2006">
          <mc:Choice xmlns:p14="http://schemas.microsoft.com/office/powerpoint/2010/main" Requires="p14">
            <p:contentPart p14:bwMode="auto" r:id="rId44">
              <p14:nvContentPartPr>
                <p14:cNvPr id="43" name="Freihand 42">
                  <a:extLst>
                    <a:ext uri="{FF2B5EF4-FFF2-40B4-BE49-F238E27FC236}">
                      <a16:creationId xmlns:a16="http://schemas.microsoft.com/office/drawing/2014/main" id="{E15FCE22-269A-4D90-BB2A-1F4DC6DE20F4}"/>
                    </a:ext>
                  </a:extLst>
                </p14:cNvPr>
                <p14:cNvContentPartPr/>
                <p14:nvPr/>
              </p14:nvContentPartPr>
              <p14:xfrm>
                <a:off x="6124880" y="618547"/>
                <a:ext cx="6003360" cy="397080"/>
              </p14:xfrm>
            </p:contentPart>
          </mc:Choice>
          <mc:Fallback>
            <p:pic>
              <p:nvPicPr>
                <p:cNvPr id="43" name="Freihand 42">
                  <a:extLst>
                    <a:ext uri="{FF2B5EF4-FFF2-40B4-BE49-F238E27FC236}">
                      <a16:creationId xmlns:a16="http://schemas.microsoft.com/office/drawing/2014/main" id="{E15FCE22-269A-4D90-BB2A-1F4DC6DE20F4}"/>
                    </a:ext>
                  </a:extLst>
                </p:cNvPr>
                <p:cNvPicPr/>
                <p:nvPr/>
              </p:nvPicPr>
              <p:blipFill>
                <a:blip r:embed="rId45"/>
                <a:stretch>
                  <a:fillRect/>
                </a:stretch>
              </p:blipFill>
              <p:spPr>
                <a:xfrm>
                  <a:off x="6120560" y="614227"/>
                  <a:ext cx="6012000" cy="40572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45" name="Freihand 44">
                  <a:extLst>
                    <a:ext uri="{FF2B5EF4-FFF2-40B4-BE49-F238E27FC236}">
                      <a16:creationId xmlns:a16="http://schemas.microsoft.com/office/drawing/2014/main" id="{99AECB24-38BF-4303-B8B6-B9D7D8719F01}"/>
                    </a:ext>
                  </a:extLst>
                </p14:cNvPr>
                <p14:cNvContentPartPr/>
                <p14:nvPr/>
              </p14:nvContentPartPr>
              <p14:xfrm>
                <a:off x="7736600" y="230107"/>
                <a:ext cx="281880" cy="337680"/>
              </p14:xfrm>
            </p:contentPart>
          </mc:Choice>
          <mc:Fallback>
            <p:pic>
              <p:nvPicPr>
                <p:cNvPr id="45" name="Freihand 44">
                  <a:extLst>
                    <a:ext uri="{FF2B5EF4-FFF2-40B4-BE49-F238E27FC236}">
                      <a16:creationId xmlns:a16="http://schemas.microsoft.com/office/drawing/2014/main" id="{99AECB24-38BF-4303-B8B6-B9D7D8719F01}"/>
                    </a:ext>
                  </a:extLst>
                </p:cNvPr>
                <p:cNvPicPr/>
                <p:nvPr/>
              </p:nvPicPr>
              <p:blipFill>
                <a:blip r:embed="rId47"/>
                <a:stretch>
                  <a:fillRect/>
                </a:stretch>
              </p:blipFill>
              <p:spPr>
                <a:xfrm>
                  <a:off x="7732280" y="225787"/>
                  <a:ext cx="290520" cy="34632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46" name="Freihand 45">
                  <a:extLst>
                    <a:ext uri="{FF2B5EF4-FFF2-40B4-BE49-F238E27FC236}">
                      <a16:creationId xmlns:a16="http://schemas.microsoft.com/office/drawing/2014/main" id="{06DEA9AC-388A-49D9-A843-65AA0C868621}"/>
                    </a:ext>
                  </a:extLst>
                </p14:cNvPr>
                <p14:cNvContentPartPr/>
                <p14:nvPr/>
              </p14:nvContentPartPr>
              <p14:xfrm>
                <a:off x="7666400" y="334507"/>
                <a:ext cx="205200" cy="256680"/>
              </p14:xfrm>
            </p:contentPart>
          </mc:Choice>
          <mc:Fallback>
            <p:pic>
              <p:nvPicPr>
                <p:cNvPr id="46" name="Freihand 45">
                  <a:extLst>
                    <a:ext uri="{FF2B5EF4-FFF2-40B4-BE49-F238E27FC236}">
                      <a16:creationId xmlns:a16="http://schemas.microsoft.com/office/drawing/2014/main" id="{06DEA9AC-388A-49D9-A843-65AA0C868621}"/>
                    </a:ext>
                  </a:extLst>
                </p:cNvPr>
                <p:cNvPicPr/>
                <p:nvPr/>
              </p:nvPicPr>
              <p:blipFill>
                <a:blip r:embed="rId49"/>
                <a:stretch>
                  <a:fillRect/>
                </a:stretch>
              </p:blipFill>
              <p:spPr>
                <a:xfrm>
                  <a:off x="7662080" y="330187"/>
                  <a:ext cx="213840" cy="26532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47" name="Freihand 46">
                  <a:extLst>
                    <a:ext uri="{FF2B5EF4-FFF2-40B4-BE49-F238E27FC236}">
                      <a16:creationId xmlns:a16="http://schemas.microsoft.com/office/drawing/2014/main" id="{9B2E55D0-9696-48FF-ACD3-F92EA5F981F2}"/>
                    </a:ext>
                  </a:extLst>
                </p14:cNvPr>
                <p14:cNvContentPartPr/>
                <p14:nvPr/>
              </p14:nvContentPartPr>
              <p14:xfrm>
                <a:off x="8183360" y="85027"/>
                <a:ext cx="20160" cy="120240"/>
              </p14:xfrm>
            </p:contentPart>
          </mc:Choice>
          <mc:Fallback>
            <p:pic>
              <p:nvPicPr>
                <p:cNvPr id="47" name="Freihand 46">
                  <a:extLst>
                    <a:ext uri="{FF2B5EF4-FFF2-40B4-BE49-F238E27FC236}">
                      <a16:creationId xmlns:a16="http://schemas.microsoft.com/office/drawing/2014/main" id="{9B2E55D0-9696-48FF-ACD3-F92EA5F981F2}"/>
                    </a:ext>
                  </a:extLst>
                </p:cNvPr>
                <p:cNvPicPr/>
                <p:nvPr/>
              </p:nvPicPr>
              <p:blipFill>
                <a:blip r:embed="rId51"/>
                <a:stretch>
                  <a:fillRect/>
                </a:stretch>
              </p:blipFill>
              <p:spPr>
                <a:xfrm>
                  <a:off x="8179040" y="80707"/>
                  <a:ext cx="28800" cy="12888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48" name="Freihand 47">
                  <a:extLst>
                    <a:ext uri="{FF2B5EF4-FFF2-40B4-BE49-F238E27FC236}">
                      <a16:creationId xmlns:a16="http://schemas.microsoft.com/office/drawing/2014/main" id="{D6078E68-686C-40B5-8847-AB3069827D19}"/>
                    </a:ext>
                  </a:extLst>
                </p14:cNvPr>
                <p14:cNvContentPartPr/>
                <p14:nvPr/>
              </p14:nvContentPartPr>
              <p14:xfrm>
                <a:off x="8103080" y="52267"/>
                <a:ext cx="193320" cy="17280"/>
              </p14:xfrm>
            </p:contentPart>
          </mc:Choice>
          <mc:Fallback>
            <p:pic>
              <p:nvPicPr>
                <p:cNvPr id="48" name="Freihand 47">
                  <a:extLst>
                    <a:ext uri="{FF2B5EF4-FFF2-40B4-BE49-F238E27FC236}">
                      <a16:creationId xmlns:a16="http://schemas.microsoft.com/office/drawing/2014/main" id="{D6078E68-686C-40B5-8847-AB3069827D19}"/>
                    </a:ext>
                  </a:extLst>
                </p:cNvPr>
                <p:cNvPicPr/>
                <p:nvPr/>
              </p:nvPicPr>
              <p:blipFill>
                <a:blip r:embed="rId53"/>
                <a:stretch>
                  <a:fillRect/>
                </a:stretch>
              </p:blipFill>
              <p:spPr>
                <a:xfrm>
                  <a:off x="8098760" y="47947"/>
                  <a:ext cx="201960" cy="2592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49" name="Freihand 48">
                  <a:extLst>
                    <a:ext uri="{FF2B5EF4-FFF2-40B4-BE49-F238E27FC236}">
                      <a16:creationId xmlns:a16="http://schemas.microsoft.com/office/drawing/2014/main" id="{CC2F03B6-E51D-4523-B46D-C166D8F433DF}"/>
                    </a:ext>
                  </a:extLst>
                </p14:cNvPr>
                <p14:cNvContentPartPr/>
                <p14:nvPr/>
              </p14:nvContentPartPr>
              <p14:xfrm>
                <a:off x="8118560" y="118867"/>
                <a:ext cx="158760" cy="36000"/>
              </p14:xfrm>
            </p:contentPart>
          </mc:Choice>
          <mc:Fallback>
            <p:pic>
              <p:nvPicPr>
                <p:cNvPr id="49" name="Freihand 48">
                  <a:extLst>
                    <a:ext uri="{FF2B5EF4-FFF2-40B4-BE49-F238E27FC236}">
                      <a16:creationId xmlns:a16="http://schemas.microsoft.com/office/drawing/2014/main" id="{CC2F03B6-E51D-4523-B46D-C166D8F433DF}"/>
                    </a:ext>
                  </a:extLst>
                </p:cNvPr>
                <p:cNvPicPr/>
                <p:nvPr/>
              </p:nvPicPr>
              <p:blipFill>
                <a:blip r:embed="rId55"/>
                <a:stretch>
                  <a:fillRect/>
                </a:stretch>
              </p:blipFill>
              <p:spPr>
                <a:xfrm>
                  <a:off x="8114240" y="114547"/>
                  <a:ext cx="167400" cy="4464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50" name="Freihand 49">
                  <a:extLst>
                    <a:ext uri="{FF2B5EF4-FFF2-40B4-BE49-F238E27FC236}">
                      <a16:creationId xmlns:a16="http://schemas.microsoft.com/office/drawing/2014/main" id="{7D11B801-8FD8-4683-812D-4FF75542E1D0}"/>
                    </a:ext>
                  </a:extLst>
                </p14:cNvPr>
                <p14:cNvContentPartPr/>
                <p14:nvPr/>
              </p14:nvContentPartPr>
              <p14:xfrm>
                <a:off x="8272640" y="141907"/>
                <a:ext cx="297360" cy="48960"/>
              </p14:xfrm>
            </p:contentPart>
          </mc:Choice>
          <mc:Fallback>
            <p:pic>
              <p:nvPicPr>
                <p:cNvPr id="50" name="Freihand 49">
                  <a:extLst>
                    <a:ext uri="{FF2B5EF4-FFF2-40B4-BE49-F238E27FC236}">
                      <a16:creationId xmlns:a16="http://schemas.microsoft.com/office/drawing/2014/main" id="{7D11B801-8FD8-4683-812D-4FF75542E1D0}"/>
                    </a:ext>
                  </a:extLst>
                </p:cNvPr>
                <p:cNvPicPr/>
                <p:nvPr/>
              </p:nvPicPr>
              <p:blipFill>
                <a:blip r:embed="rId57"/>
                <a:stretch>
                  <a:fillRect/>
                </a:stretch>
              </p:blipFill>
              <p:spPr>
                <a:xfrm>
                  <a:off x="8268320" y="137587"/>
                  <a:ext cx="306000" cy="5760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51" name="Freihand 50">
                  <a:extLst>
                    <a:ext uri="{FF2B5EF4-FFF2-40B4-BE49-F238E27FC236}">
                      <a16:creationId xmlns:a16="http://schemas.microsoft.com/office/drawing/2014/main" id="{BB08486C-A121-44DC-A4C8-0819FAF3D338}"/>
                    </a:ext>
                  </a:extLst>
                </p14:cNvPr>
                <p14:cNvContentPartPr/>
                <p14:nvPr/>
              </p14:nvContentPartPr>
              <p14:xfrm>
                <a:off x="8570360" y="111307"/>
                <a:ext cx="105480" cy="75960"/>
              </p14:xfrm>
            </p:contentPart>
          </mc:Choice>
          <mc:Fallback>
            <p:pic>
              <p:nvPicPr>
                <p:cNvPr id="51" name="Freihand 50">
                  <a:extLst>
                    <a:ext uri="{FF2B5EF4-FFF2-40B4-BE49-F238E27FC236}">
                      <a16:creationId xmlns:a16="http://schemas.microsoft.com/office/drawing/2014/main" id="{BB08486C-A121-44DC-A4C8-0819FAF3D338}"/>
                    </a:ext>
                  </a:extLst>
                </p:cNvPr>
                <p:cNvPicPr/>
                <p:nvPr/>
              </p:nvPicPr>
              <p:blipFill>
                <a:blip r:embed="rId59"/>
                <a:stretch>
                  <a:fillRect/>
                </a:stretch>
              </p:blipFill>
              <p:spPr>
                <a:xfrm>
                  <a:off x="8566040" y="106987"/>
                  <a:ext cx="114120" cy="846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52" name="Freihand 51">
                  <a:extLst>
                    <a:ext uri="{FF2B5EF4-FFF2-40B4-BE49-F238E27FC236}">
                      <a16:creationId xmlns:a16="http://schemas.microsoft.com/office/drawing/2014/main" id="{79FB3BE7-1B4F-44BA-A20E-A3C493998273}"/>
                    </a:ext>
                  </a:extLst>
                </p14:cNvPr>
                <p14:cNvContentPartPr/>
                <p14:nvPr/>
              </p14:nvContentPartPr>
              <p14:xfrm>
                <a:off x="8711120" y="73147"/>
                <a:ext cx="58320" cy="106200"/>
              </p14:xfrm>
            </p:contentPart>
          </mc:Choice>
          <mc:Fallback>
            <p:pic>
              <p:nvPicPr>
                <p:cNvPr id="52" name="Freihand 51">
                  <a:extLst>
                    <a:ext uri="{FF2B5EF4-FFF2-40B4-BE49-F238E27FC236}">
                      <a16:creationId xmlns:a16="http://schemas.microsoft.com/office/drawing/2014/main" id="{79FB3BE7-1B4F-44BA-A20E-A3C493998273}"/>
                    </a:ext>
                  </a:extLst>
                </p:cNvPr>
                <p:cNvPicPr/>
                <p:nvPr/>
              </p:nvPicPr>
              <p:blipFill>
                <a:blip r:embed="rId61"/>
                <a:stretch>
                  <a:fillRect/>
                </a:stretch>
              </p:blipFill>
              <p:spPr>
                <a:xfrm>
                  <a:off x="8706800" y="68827"/>
                  <a:ext cx="66960" cy="11484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53" name="Freihand 52">
                  <a:extLst>
                    <a:ext uri="{FF2B5EF4-FFF2-40B4-BE49-F238E27FC236}">
                      <a16:creationId xmlns:a16="http://schemas.microsoft.com/office/drawing/2014/main" id="{9BA9757E-83C8-45F4-A836-9C9D8873A2A0}"/>
                    </a:ext>
                  </a:extLst>
                </p14:cNvPr>
                <p14:cNvContentPartPr/>
                <p14:nvPr/>
              </p14:nvContentPartPr>
              <p14:xfrm>
                <a:off x="8766920" y="109147"/>
                <a:ext cx="109800" cy="79560"/>
              </p14:xfrm>
            </p:contentPart>
          </mc:Choice>
          <mc:Fallback>
            <p:pic>
              <p:nvPicPr>
                <p:cNvPr id="53" name="Freihand 52">
                  <a:extLst>
                    <a:ext uri="{FF2B5EF4-FFF2-40B4-BE49-F238E27FC236}">
                      <a16:creationId xmlns:a16="http://schemas.microsoft.com/office/drawing/2014/main" id="{9BA9757E-83C8-45F4-A836-9C9D8873A2A0}"/>
                    </a:ext>
                  </a:extLst>
                </p:cNvPr>
                <p:cNvPicPr/>
                <p:nvPr/>
              </p:nvPicPr>
              <p:blipFill>
                <a:blip r:embed="rId63"/>
                <a:stretch>
                  <a:fillRect/>
                </a:stretch>
              </p:blipFill>
              <p:spPr>
                <a:xfrm>
                  <a:off x="8762600" y="104827"/>
                  <a:ext cx="118440" cy="8820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54" name="Freihand 53">
                  <a:extLst>
                    <a:ext uri="{FF2B5EF4-FFF2-40B4-BE49-F238E27FC236}">
                      <a16:creationId xmlns:a16="http://schemas.microsoft.com/office/drawing/2014/main" id="{4900720F-3339-4E15-860B-FFFF6E75B865}"/>
                    </a:ext>
                  </a:extLst>
                </p14:cNvPr>
                <p14:cNvContentPartPr/>
                <p14:nvPr/>
              </p14:nvContentPartPr>
              <p14:xfrm>
                <a:off x="8835320" y="103027"/>
                <a:ext cx="106200" cy="108000"/>
              </p14:xfrm>
            </p:contentPart>
          </mc:Choice>
          <mc:Fallback>
            <p:pic>
              <p:nvPicPr>
                <p:cNvPr id="54" name="Freihand 53">
                  <a:extLst>
                    <a:ext uri="{FF2B5EF4-FFF2-40B4-BE49-F238E27FC236}">
                      <a16:creationId xmlns:a16="http://schemas.microsoft.com/office/drawing/2014/main" id="{4900720F-3339-4E15-860B-FFFF6E75B865}"/>
                    </a:ext>
                  </a:extLst>
                </p:cNvPr>
                <p:cNvPicPr/>
                <p:nvPr/>
              </p:nvPicPr>
              <p:blipFill>
                <a:blip r:embed="rId65"/>
                <a:stretch>
                  <a:fillRect/>
                </a:stretch>
              </p:blipFill>
              <p:spPr>
                <a:xfrm>
                  <a:off x="8831000" y="98707"/>
                  <a:ext cx="114840" cy="11664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56" name="Freihand 55">
                  <a:extLst>
                    <a:ext uri="{FF2B5EF4-FFF2-40B4-BE49-F238E27FC236}">
                      <a16:creationId xmlns:a16="http://schemas.microsoft.com/office/drawing/2014/main" id="{68522BFC-18BC-42AA-AF72-DCA68853F321}"/>
                    </a:ext>
                  </a:extLst>
                </p14:cNvPr>
                <p14:cNvContentPartPr/>
                <p14:nvPr/>
              </p14:nvContentPartPr>
              <p14:xfrm>
                <a:off x="6592160" y="599107"/>
                <a:ext cx="393480" cy="259200"/>
              </p14:xfrm>
            </p:contentPart>
          </mc:Choice>
          <mc:Fallback>
            <p:pic>
              <p:nvPicPr>
                <p:cNvPr id="56" name="Freihand 55">
                  <a:extLst>
                    <a:ext uri="{FF2B5EF4-FFF2-40B4-BE49-F238E27FC236}">
                      <a16:creationId xmlns:a16="http://schemas.microsoft.com/office/drawing/2014/main" id="{68522BFC-18BC-42AA-AF72-DCA68853F321}"/>
                    </a:ext>
                  </a:extLst>
                </p:cNvPr>
                <p:cNvPicPr/>
                <p:nvPr/>
              </p:nvPicPr>
              <p:blipFill>
                <a:blip r:embed="rId67"/>
                <a:stretch>
                  <a:fillRect/>
                </a:stretch>
              </p:blipFill>
              <p:spPr>
                <a:xfrm>
                  <a:off x="6587840" y="594787"/>
                  <a:ext cx="402120" cy="26784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57" name="Freihand 56">
                  <a:extLst>
                    <a:ext uri="{FF2B5EF4-FFF2-40B4-BE49-F238E27FC236}">
                      <a16:creationId xmlns:a16="http://schemas.microsoft.com/office/drawing/2014/main" id="{5A1110A0-8FDD-4E3B-B1C8-6ED9C39E8061}"/>
                    </a:ext>
                  </a:extLst>
                </p14:cNvPr>
                <p14:cNvContentPartPr/>
                <p14:nvPr/>
              </p14:nvContentPartPr>
              <p14:xfrm>
                <a:off x="5548520" y="289147"/>
                <a:ext cx="1065960" cy="403200"/>
              </p14:xfrm>
            </p:contentPart>
          </mc:Choice>
          <mc:Fallback>
            <p:pic>
              <p:nvPicPr>
                <p:cNvPr id="57" name="Freihand 56">
                  <a:extLst>
                    <a:ext uri="{FF2B5EF4-FFF2-40B4-BE49-F238E27FC236}">
                      <a16:creationId xmlns:a16="http://schemas.microsoft.com/office/drawing/2014/main" id="{5A1110A0-8FDD-4E3B-B1C8-6ED9C39E8061}"/>
                    </a:ext>
                  </a:extLst>
                </p:cNvPr>
                <p:cNvPicPr/>
                <p:nvPr/>
              </p:nvPicPr>
              <p:blipFill>
                <a:blip r:embed="rId69"/>
                <a:stretch>
                  <a:fillRect/>
                </a:stretch>
              </p:blipFill>
              <p:spPr>
                <a:xfrm>
                  <a:off x="5544200" y="284827"/>
                  <a:ext cx="1074600" cy="41184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59" name="Freihand 58">
                  <a:extLst>
                    <a:ext uri="{FF2B5EF4-FFF2-40B4-BE49-F238E27FC236}">
                      <a16:creationId xmlns:a16="http://schemas.microsoft.com/office/drawing/2014/main" id="{C10F2AA0-D532-4984-8589-AEC6B843E331}"/>
                    </a:ext>
                  </a:extLst>
                </p14:cNvPr>
                <p14:cNvContentPartPr/>
                <p14:nvPr/>
              </p14:nvContentPartPr>
              <p14:xfrm>
                <a:off x="4512440" y="167827"/>
                <a:ext cx="195480" cy="147600"/>
              </p14:xfrm>
            </p:contentPart>
          </mc:Choice>
          <mc:Fallback>
            <p:pic>
              <p:nvPicPr>
                <p:cNvPr id="59" name="Freihand 58">
                  <a:extLst>
                    <a:ext uri="{FF2B5EF4-FFF2-40B4-BE49-F238E27FC236}">
                      <a16:creationId xmlns:a16="http://schemas.microsoft.com/office/drawing/2014/main" id="{C10F2AA0-D532-4984-8589-AEC6B843E331}"/>
                    </a:ext>
                  </a:extLst>
                </p:cNvPr>
                <p:cNvPicPr/>
                <p:nvPr/>
              </p:nvPicPr>
              <p:blipFill>
                <a:blip r:embed="rId71"/>
                <a:stretch>
                  <a:fillRect/>
                </a:stretch>
              </p:blipFill>
              <p:spPr>
                <a:xfrm>
                  <a:off x="4508120" y="163507"/>
                  <a:ext cx="204120" cy="15624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60" name="Freihand 59">
                  <a:extLst>
                    <a:ext uri="{FF2B5EF4-FFF2-40B4-BE49-F238E27FC236}">
                      <a16:creationId xmlns:a16="http://schemas.microsoft.com/office/drawing/2014/main" id="{3C799B03-C6E8-4ABD-9FA9-3EB521E3B915}"/>
                    </a:ext>
                  </a:extLst>
                </p14:cNvPr>
                <p14:cNvContentPartPr/>
                <p14:nvPr/>
              </p14:nvContentPartPr>
              <p14:xfrm>
                <a:off x="4813040" y="166027"/>
                <a:ext cx="15840" cy="105480"/>
              </p14:xfrm>
            </p:contentPart>
          </mc:Choice>
          <mc:Fallback>
            <p:pic>
              <p:nvPicPr>
                <p:cNvPr id="60" name="Freihand 59">
                  <a:extLst>
                    <a:ext uri="{FF2B5EF4-FFF2-40B4-BE49-F238E27FC236}">
                      <a16:creationId xmlns:a16="http://schemas.microsoft.com/office/drawing/2014/main" id="{3C799B03-C6E8-4ABD-9FA9-3EB521E3B915}"/>
                    </a:ext>
                  </a:extLst>
                </p:cNvPr>
                <p:cNvPicPr/>
                <p:nvPr/>
              </p:nvPicPr>
              <p:blipFill>
                <a:blip r:embed="rId73"/>
                <a:stretch>
                  <a:fillRect/>
                </a:stretch>
              </p:blipFill>
              <p:spPr>
                <a:xfrm>
                  <a:off x="4808720" y="161707"/>
                  <a:ext cx="24480" cy="11412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61" name="Freihand 60">
                  <a:extLst>
                    <a:ext uri="{FF2B5EF4-FFF2-40B4-BE49-F238E27FC236}">
                      <a16:creationId xmlns:a16="http://schemas.microsoft.com/office/drawing/2014/main" id="{E7509E68-86B7-4FD2-A4DB-E98F10917B91}"/>
                    </a:ext>
                  </a:extLst>
                </p14:cNvPr>
                <p14:cNvContentPartPr/>
                <p14:nvPr/>
              </p14:nvContentPartPr>
              <p14:xfrm>
                <a:off x="4730240" y="156307"/>
                <a:ext cx="160920" cy="120600"/>
              </p14:xfrm>
            </p:contentPart>
          </mc:Choice>
          <mc:Fallback>
            <p:pic>
              <p:nvPicPr>
                <p:cNvPr id="61" name="Freihand 60">
                  <a:extLst>
                    <a:ext uri="{FF2B5EF4-FFF2-40B4-BE49-F238E27FC236}">
                      <a16:creationId xmlns:a16="http://schemas.microsoft.com/office/drawing/2014/main" id="{E7509E68-86B7-4FD2-A4DB-E98F10917B91}"/>
                    </a:ext>
                  </a:extLst>
                </p:cNvPr>
                <p:cNvPicPr/>
                <p:nvPr/>
              </p:nvPicPr>
              <p:blipFill>
                <a:blip r:embed="rId75"/>
                <a:stretch>
                  <a:fillRect/>
                </a:stretch>
              </p:blipFill>
              <p:spPr>
                <a:xfrm>
                  <a:off x="4725920" y="151987"/>
                  <a:ext cx="169560" cy="12924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62" name="Freihand 61">
                  <a:extLst>
                    <a:ext uri="{FF2B5EF4-FFF2-40B4-BE49-F238E27FC236}">
                      <a16:creationId xmlns:a16="http://schemas.microsoft.com/office/drawing/2014/main" id="{B515C173-DDA8-44A5-904B-DC8E7DAC6C41}"/>
                    </a:ext>
                  </a:extLst>
                </p14:cNvPr>
                <p14:cNvContentPartPr/>
                <p14:nvPr/>
              </p14:nvContentPartPr>
              <p14:xfrm>
                <a:off x="4890080" y="152347"/>
                <a:ext cx="127800" cy="127800"/>
              </p14:xfrm>
            </p:contentPart>
          </mc:Choice>
          <mc:Fallback>
            <p:pic>
              <p:nvPicPr>
                <p:cNvPr id="62" name="Freihand 61">
                  <a:extLst>
                    <a:ext uri="{FF2B5EF4-FFF2-40B4-BE49-F238E27FC236}">
                      <a16:creationId xmlns:a16="http://schemas.microsoft.com/office/drawing/2014/main" id="{B515C173-DDA8-44A5-904B-DC8E7DAC6C41}"/>
                    </a:ext>
                  </a:extLst>
                </p:cNvPr>
                <p:cNvPicPr/>
                <p:nvPr/>
              </p:nvPicPr>
              <p:blipFill>
                <a:blip r:embed="rId77"/>
                <a:stretch>
                  <a:fillRect/>
                </a:stretch>
              </p:blipFill>
              <p:spPr>
                <a:xfrm>
                  <a:off x="4885760" y="148027"/>
                  <a:ext cx="136440" cy="13644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63" name="Freihand 62">
                  <a:extLst>
                    <a:ext uri="{FF2B5EF4-FFF2-40B4-BE49-F238E27FC236}">
                      <a16:creationId xmlns:a16="http://schemas.microsoft.com/office/drawing/2014/main" id="{EC5716D8-CA20-4694-9EE0-9AFBBB26CE0C}"/>
                    </a:ext>
                  </a:extLst>
                </p14:cNvPr>
                <p14:cNvContentPartPr/>
                <p14:nvPr/>
              </p14:nvContentPartPr>
              <p14:xfrm>
                <a:off x="5046680" y="214987"/>
                <a:ext cx="132120" cy="28800"/>
              </p14:xfrm>
            </p:contentPart>
          </mc:Choice>
          <mc:Fallback>
            <p:pic>
              <p:nvPicPr>
                <p:cNvPr id="63" name="Freihand 62">
                  <a:extLst>
                    <a:ext uri="{FF2B5EF4-FFF2-40B4-BE49-F238E27FC236}">
                      <a16:creationId xmlns:a16="http://schemas.microsoft.com/office/drawing/2014/main" id="{EC5716D8-CA20-4694-9EE0-9AFBBB26CE0C}"/>
                    </a:ext>
                  </a:extLst>
                </p:cNvPr>
                <p:cNvPicPr/>
                <p:nvPr/>
              </p:nvPicPr>
              <p:blipFill>
                <a:blip r:embed="rId79"/>
                <a:stretch>
                  <a:fillRect/>
                </a:stretch>
              </p:blipFill>
              <p:spPr>
                <a:xfrm>
                  <a:off x="5042360" y="210667"/>
                  <a:ext cx="140760" cy="3744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64" name="Freihand 63">
                  <a:extLst>
                    <a:ext uri="{FF2B5EF4-FFF2-40B4-BE49-F238E27FC236}">
                      <a16:creationId xmlns:a16="http://schemas.microsoft.com/office/drawing/2014/main" id="{7C65EB6B-49CC-4713-8FBB-7E51CDEEB4BE}"/>
                    </a:ext>
                  </a:extLst>
                </p14:cNvPr>
                <p14:cNvContentPartPr/>
                <p14:nvPr/>
              </p14:nvContentPartPr>
              <p14:xfrm>
                <a:off x="5166560" y="161347"/>
                <a:ext cx="105480" cy="109440"/>
              </p14:xfrm>
            </p:contentPart>
          </mc:Choice>
          <mc:Fallback>
            <p:pic>
              <p:nvPicPr>
                <p:cNvPr id="64" name="Freihand 63">
                  <a:extLst>
                    <a:ext uri="{FF2B5EF4-FFF2-40B4-BE49-F238E27FC236}">
                      <a16:creationId xmlns:a16="http://schemas.microsoft.com/office/drawing/2014/main" id="{7C65EB6B-49CC-4713-8FBB-7E51CDEEB4BE}"/>
                    </a:ext>
                  </a:extLst>
                </p:cNvPr>
                <p:cNvPicPr/>
                <p:nvPr/>
              </p:nvPicPr>
              <p:blipFill>
                <a:blip r:embed="rId81"/>
                <a:stretch>
                  <a:fillRect/>
                </a:stretch>
              </p:blipFill>
              <p:spPr>
                <a:xfrm>
                  <a:off x="5162240" y="157027"/>
                  <a:ext cx="114120" cy="11808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65" name="Freihand 64">
                  <a:extLst>
                    <a:ext uri="{FF2B5EF4-FFF2-40B4-BE49-F238E27FC236}">
                      <a16:creationId xmlns:a16="http://schemas.microsoft.com/office/drawing/2014/main" id="{92EEF74E-51A3-47B2-A858-62CCD87675B5}"/>
                    </a:ext>
                  </a:extLst>
                </p14:cNvPr>
                <p14:cNvContentPartPr/>
                <p14:nvPr/>
              </p14:nvContentPartPr>
              <p14:xfrm>
                <a:off x="5289320" y="143707"/>
                <a:ext cx="213480" cy="189000"/>
              </p14:xfrm>
            </p:contentPart>
          </mc:Choice>
          <mc:Fallback>
            <p:pic>
              <p:nvPicPr>
                <p:cNvPr id="65" name="Freihand 64">
                  <a:extLst>
                    <a:ext uri="{FF2B5EF4-FFF2-40B4-BE49-F238E27FC236}">
                      <a16:creationId xmlns:a16="http://schemas.microsoft.com/office/drawing/2014/main" id="{92EEF74E-51A3-47B2-A858-62CCD87675B5}"/>
                    </a:ext>
                  </a:extLst>
                </p:cNvPr>
                <p:cNvPicPr/>
                <p:nvPr/>
              </p:nvPicPr>
              <p:blipFill>
                <a:blip r:embed="rId83"/>
                <a:stretch>
                  <a:fillRect/>
                </a:stretch>
              </p:blipFill>
              <p:spPr>
                <a:xfrm>
                  <a:off x="5285000" y="139387"/>
                  <a:ext cx="222120" cy="19764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66" name="Freihand 65">
                  <a:extLst>
                    <a:ext uri="{FF2B5EF4-FFF2-40B4-BE49-F238E27FC236}">
                      <a16:creationId xmlns:a16="http://schemas.microsoft.com/office/drawing/2014/main" id="{CAE11C8A-4074-494F-B7AE-EB8183E39CCD}"/>
                    </a:ext>
                  </a:extLst>
                </p14:cNvPr>
                <p14:cNvContentPartPr/>
                <p14:nvPr/>
              </p14:nvContentPartPr>
              <p14:xfrm>
                <a:off x="5559320" y="244507"/>
                <a:ext cx="20880" cy="2880"/>
              </p14:xfrm>
            </p:contentPart>
          </mc:Choice>
          <mc:Fallback>
            <p:pic>
              <p:nvPicPr>
                <p:cNvPr id="66" name="Freihand 65">
                  <a:extLst>
                    <a:ext uri="{FF2B5EF4-FFF2-40B4-BE49-F238E27FC236}">
                      <a16:creationId xmlns:a16="http://schemas.microsoft.com/office/drawing/2014/main" id="{CAE11C8A-4074-494F-B7AE-EB8183E39CCD}"/>
                    </a:ext>
                  </a:extLst>
                </p:cNvPr>
                <p:cNvPicPr/>
                <p:nvPr/>
              </p:nvPicPr>
              <p:blipFill>
                <a:blip r:embed="rId85"/>
                <a:stretch>
                  <a:fillRect/>
                </a:stretch>
              </p:blipFill>
              <p:spPr>
                <a:xfrm>
                  <a:off x="5555000" y="240187"/>
                  <a:ext cx="29520" cy="1152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67" name="Freihand 66">
                  <a:extLst>
                    <a:ext uri="{FF2B5EF4-FFF2-40B4-BE49-F238E27FC236}">
                      <a16:creationId xmlns:a16="http://schemas.microsoft.com/office/drawing/2014/main" id="{AC3E5858-0960-4BAE-AF63-1943FD326A78}"/>
                    </a:ext>
                  </a:extLst>
                </p14:cNvPr>
                <p14:cNvContentPartPr/>
                <p14:nvPr/>
              </p14:nvContentPartPr>
              <p14:xfrm>
                <a:off x="5731400" y="186187"/>
                <a:ext cx="243000" cy="6120"/>
              </p14:xfrm>
            </p:contentPart>
          </mc:Choice>
          <mc:Fallback>
            <p:pic>
              <p:nvPicPr>
                <p:cNvPr id="67" name="Freihand 66">
                  <a:extLst>
                    <a:ext uri="{FF2B5EF4-FFF2-40B4-BE49-F238E27FC236}">
                      <a16:creationId xmlns:a16="http://schemas.microsoft.com/office/drawing/2014/main" id="{AC3E5858-0960-4BAE-AF63-1943FD326A78}"/>
                    </a:ext>
                  </a:extLst>
                </p:cNvPr>
                <p:cNvPicPr/>
                <p:nvPr/>
              </p:nvPicPr>
              <p:blipFill>
                <a:blip r:embed="rId87"/>
                <a:stretch>
                  <a:fillRect/>
                </a:stretch>
              </p:blipFill>
              <p:spPr>
                <a:xfrm>
                  <a:off x="5727080" y="181867"/>
                  <a:ext cx="251640" cy="1476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68" name="Freihand 67">
                  <a:extLst>
                    <a:ext uri="{FF2B5EF4-FFF2-40B4-BE49-F238E27FC236}">
                      <a16:creationId xmlns:a16="http://schemas.microsoft.com/office/drawing/2014/main" id="{7E70A5EC-E66E-40A0-A2EE-3BAD9401FC16}"/>
                    </a:ext>
                  </a:extLst>
                </p14:cNvPr>
                <p14:cNvContentPartPr/>
                <p14:nvPr/>
              </p14:nvContentPartPr>
              <p14:xfrm>
                <a:off x="5759840" y="202747"/>
                <a:ext cx="252720" cy="23760"/>
              </p14:xfrm>
            </p:contentPart>
          </mc:Choice>
          <mc:Fallback>
            <p:pic>
              <p:nvPicPr>
                <p:cNvPr id="68" name="Freihand 67">
                  <a:extLst>
                    <a:ext uri="{FF2B5EF4-FFF2-40B4-BE49-F238E27FC236}">
                      <a16:creationId xmlns:a16="http://schemas.microsoft.com/office/drawing/2014/main" id="{7E70A5EC-E66E-40A0-A2EE-3BAD9401FC16}"/>
                    </a:ext>
                  </a:extLst>
                </p:cNvPr>
                <p:cNvPicPr/>
                <p:nvPr/>
              </p:nvPicPr>
              <p:blipFill>
                <a:blip r:embed="rId89"/>
                <a:stretch>
                  <a:fillRect/>
                </a:stretch>
              </p:blipFill>
              <p:spPr>
                <a:xfrm>
                  <a:off x="5755520" y="198427"/>
                  <a:ext cx="261360" cy="3240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69" name="Freihand 68">
                  <a:extLst>
                    <a:ext uri="{FF2B5EF4-FFF2-40B4-BE49-F238E27FC236}">
                      <a16:creationId xmlns:a16="http://schemas.microsoft.com/office/drawing/2014/main" id="{C0C50617-E38E-4599-B938-B51480ABF8D9}"/>
                    </a:ext>
                  </a:extLst>
                </p14:cNvPr>
                <p14:cNvContentPartPr/>
                <p14:nvPr/>
              </p14:nvContentPartPr>
              <p14:xfrm>
                <a:off x="6204440" y="64147"/>
                <a:ext cx="147240" cy="89280"/>
              </p14:xfrm>
            </p:contentPart>
          </mc:Choice>
          <mc:Fallback>
            <p:pic>
              <p:nvPicPr>
                <p:cNvPr id="69" name="Freihand 68">
                  <a:extLst>
                    <a:ext uri="{FF2B5EF4-FFF2-40B4-BE49-F238E27FC236}">
                      <a16:creationId xmlns:a16="http://schemas.microsoft.com/office/drawing/2014/main" id="{C0C50617-E38E-4599-B938-B51480ABF8D9}"/>
                    </a:ext>
                  </a:extLst>
                </p:cNvPr>
                <p:cNvPicPr/>
                <p:nvPr/>
              </p:nvPicPr>
              <p:blipFill>
                <a:blip r:embed="rId91"/>
                <a:stretch>
                  <a:fillRect/>
                </a:stretch>
              </p:blipFill>
              <p:spPr>
                <a:xfrm>
                  <a:off x="6200120" y="59827"/>
                  <a:ext cx="15588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70" name="Freihand 69">
                  <a:extLst>
                    <a:ext uri="{FF2B5EF4-FFF2-40B4-BE49-F238E27FC236}">
                      <a16:creationId xmlns:a16="http://schemas.microsoft.com/office/drawing/2014/main" id="{1DCD79BA-EA73-4E4C-A061-467E76B05CF2}"/>
                    </a:ext>
                  </a:extLst>
                </p14:cNvPr>
                <p14:cNvContentPartPr/>
                <p14:nvPr/>
              </p14:nvContentPartPr>
              <p14:xfrm>
                <a:off x="6433760" y="61987"/>
                <a:ext cx="21960" cy="71640"/>
              </p14:xfrm>
            </p:contentPart>
          </mc:Choice>
          <mc:Fallback>
            <p:pic>
              <p:nvPicPr>
                <p:cNvPr id="70" name="Freihand 69">
                  <a:extLst>
                    <a:ext uri="{FF2B5EF4-FFF2-40B4-BE49-F238E27FC236}">
                      <a16:creationId xmlns:a16="http://schemas.microsoft.com/office/drawing/2014/main" id="{1DCD79BA-EA73-4E4C-A061-467E76B05CF2}"/>
                    </a:ext>
                  </a:extLst>
                </p:cNvPr>
                <p:cNvPicPr/>
                <p:nvPr/>
              </p:nvPicPr>
              <p:blipFill>
                <a:blip r:embed="rId93"/>
                <a:stretch>
                  <a:fillRect/>
                </a:stretch>
              </p:blipFill>
              <p:spPr>
                <a:xfrm>
                  <a:off x="6429440" y="57667"/>
                  <a:ext cx="30600" cy="8028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71" name="Freihand 70">
                  <a:extLst>
                    <a:ext uri="{FF2B5EF4-FFF2-40B4-BE49-F238E27FC236}">
                      <a16:creationId xmlns:a16="http://schemas.microsoft.com/office/drawing/2014/main" id="{42307F1C-ABE1-46BF-9FC1-AA93B2D05F32}"/>
                    </a:ext>
                  </a:extLst>
                </p14:cNvPr>
                <p14:cNvContentPartPr/>
                <p14:nvPr/>
              </p14:nvContentPartPr>
              <p14:xfrm>
                <a:off x="6389120" y="46507"/>
                <a:ext cx="112680" cy="51120"/>
              </p14:xfrm>
            </p:contentPart>
          </mc:Choice>
          <mc:Fallback>
            <p:pic>
              <p:nvPicPr>
                <p:cNvPr id="71" name="Freihand 70">
                  <a:extLst>
                    <a:ext uri="{FF2B5EF4-FFF2-40B4-BE49-F238E27FC236}">
                      <a16:creationId xmlns:a16="http://schemas.microsoft.com/office/drawing/2014/main" id="{42307F1C-ABE1-46BF-9FC1-AA93B2D05F32}"/>
                    </a:ext>
                  </a:extLst>
                </p:cNvPr>
                <p:cNvPicPr/>
                <p:nvPr/>
              </p:nvPicPr>
              <p:blipFill>
                <a:blip r:embed="rId95"/>
                <a:stretch>
                  <a:fillRect/>
                </a:stretch>
              </p:blipFill>
              <p:spPr>
                <a:xfrm>
                  <a:off x="6384800" y="42187"/>
                  <a:ext cx="121320" cy="5976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72" name="Freihand 71">
                  <a:extLst>
                    <a:ext uri="{FF2B5EF4-FFF2-40B4-BE49-F238E27FC236}">
                      <a16:creationId xmlns:a16="http://schemas.microsoft.com/office/drawing/2014/main" id="{3028BCAB-0C60-471C-A3E3-E31435430C18}"/>
                    </a:ext>
                  </a:extLst>
                </p14:cNvPr>
                <p14:cNvContentPartPr/>
                <p14:nvPr/>
              </p14:nvContentPartPr>
              <p14:xfrm>
                <a:off x="6346280" y="64507"/>
                <a:ext cx="8640" cy="96480"/>
              </p14:xfrm>
            </p:contentPart>
          </mc:Choice>
          <mc:Fallback>
            <p:pic>
              <p:nvPicPr>
                <p:cNvPr id="72" name="Freihand 71">
                  <a:extLst>
                    <a:ext uri="{FF2B5EF4-FFF2-40B4-BE49-F238E27FC236}">
                      <a16:creationId xmlns:a16="http://schemas.microsoft.com/office/drawing/2014/main" id="{3028BCAB-0C60-471C-A3E3-E31435430C18}"/>
                    </a:ext>
                  </a:extLst>
                </p:cNvPr>
                <p:cNvPicPr/>
                <p:nvPr/>
              </p:nvPicPr>
              <p:blipFill>
                <a:blip r:embed="rId97"/>
                <a:stretch>
                  <a:fillRect/>
                </a:stretch>
              </p:blipFill>
              <p:spPr>
                <a:xfrm>
                  <a:off x="6341960" y="60187"/>
                  <a:ext cx="17280" cy="10512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73" name="Freihand 72">
                  <a:extLst>
                    <a:ext uri="{FF2B5EF4-FFF2-40B4-BE49-F238E27FC236}">
                      <a16:creationId xmlns:a16="http://schemas.microsoft.com/office/drawing/2014/main" id="{89826C05-599D-4196-B671-EBBCD0EB1688}"/>
                    </a:ext>
                  </a:extLst>
                </p14:cNvPr>
                <p14:cNvContentPartPr/>
                <p14:nvPr/>
              </p14:nvContentPartPr>
              <p14:xfrm>
                <a:off x="6303440" y="72787"/>
                <a:ext cx="109800" cy="75240"/>
              </p14:xfrm>
            </p:contentPart>
          </mc:Choice>
          <mc:Fallback>
            <p:pic>
              <p:nvPicPr>
                <p:cNvPr id="73" name="Freihand 72">
                  <a:extLst>
                    <a:ext uri="{FF2B5EF4-FFF2-40B4-BE49-F238E27FC236}">
                      <a16:creationId xmlns:a16="http://schemas.microsoft.com/office/drawing/2014/main" id="{89826C05-599D-4196-B671-EBBCD0EB1688}"/>
                    </a:ext>
                  </a:extLst>
                </p:cNvPr>
                <p:cNvPicPr/>
                <p:nvPr/>
              </p:nvPicPr>
              <p:blipFill>
                <a:blip r:embed="rId99"/>
                <a:stretch>
                  <a:fillRect/>
                </a:stretch>
              </p:blipFill>
              <p:spPr>
                <a:xfrm>
                  <a:off x="6299120" y="68467"/>
                  <a:ext cx="118440" cy="83880"/>
                </a:xfrm>
                <a:prstGeom prst="rect">
                  <a:avLst/>
                </a:prstGeom>
              </p:spPr>
            </p:pic>
          </mc:Fallback>
        </mc:AlternateContent>
        <mc:AlternateContent xmlns:mc="http://schemas.openxmlformats.org/markup-compatibility/2006">
          <mc:Choice xmlns:p14="http://schemas.microsoft.com/office/powerpoint/2010/main" Requires="p14">
            <p:contentPart p14:bwMode="auto" r:id="rId100">
              <p14:nvContentPartPr>
                <p14:cNvPr id="74" name="Freihand 73">
                  <a:extLst>
                    <a:ext uri="{FF2B5EF4-FFF2-40B4-BE49-F238E27FC236}">
                      <a16:creationId xmlns:a16="http://schemas.microsoft.com/office/drawing/2014/main" id="{1B48DBB7-5A7D-4BCC-9338-BCBF7C2F2889}"/>
                    </a:ext>
                  </a:extLst>
                </p14:cNvPr>
                <p14:cNvContentPartPr/>
                <p14:nvPr/>
              </p14:nvContentPartPr>
              <p14:xfrm>
                <a:off x="6532760" y="110947"/>
                <a:ext cx="105120" cy="39960"/>
              </p14:xfrm>
            </p:contentPart>
          </mc:Choice>
          <mc:Fallback>
            <p:pic>
              <p:nvPicPr>
                <p:cNvPr id="74" name="Freihand 73">
                  <a:extLst>
                    <a:ext uri="{FF2B5EF4-FFF2-40B4-BE49-F238E27FC236}">
                      <a16:creationId xmlns:a16="http://schemas.microsoft.com/office/drawing/2014/main" id="{1B48DBB7-5A7D-4BCC-9338-BCBF7C2F2889}"/>
                    </a:ext>
                  </a:extLst>
                </p:cNvPr>
                <p:cNvPicPr/>
                <p:nvPr/>
              </p:nvPicPr>
              <p:blipFill>
                <a:blip r:embed="rId101"/>
                <a:stretch>
                  <a:fillRect/>
                </a:stretch>
              </p:blipFill>
              <p:spPr>
                <a:xfrm>
                  <a:off x="6528440" y="106627"/>
                  <a:ext cx="113760" cy="4860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75" name="Freihand 74">
                  <a:extLst>
                    <a:ext uri="{FF2B5EF4-FFF2-40B4-BE49-F238E27FC236}">
                      <a16:creationId xmlns:a16="http://schemas.microsoft.com/office/drawing/2014/main" id="{5E0ACC42-E4AF-4810-8DDF-CB9C1EE5BA87}"/>
                    </a:ext>
                  </a:extLst>
                </p14:cNvPr>
                <p14:cNvContentPartPr/>
                <p14:nvPr/>
              </p14:nvContentPartPr>
              <p14:xfrm>
                <a:off x="6646880" y="94747"/>
                <a:ext cx="242640" cy="33120"/>
              </p14:xfrm>
            </p:contentPart>
          </mc:Choice>
          <mc:Fallback>
            <p:pic>
              <p:nvPicPr>
                <p:cNvPr id="75" name="Freihand 74">
                  <a:extLst>
                    <a:ext uri="{FF2B5EF4-FFF2-40B4-BE49-F238E27FC236}">
                      <a16:creationId xmlns:a16="http://schemas.microsoft.com/office/drawing/2014/main" id="{5E0ACC42-E4AF-4810-8DDF-CB9C1EE5BA87}"/>
                    </a:ext>
                  </a:extLst>
                </p:cNvPr>
                <p:cNvPicPr/>
                <p:nvPr/>
              </p:nvPicPr>
              <p:blipFill>
                <a:blip r:embed="rId103"/>
                <a:stretch>
                  <a:fillRect/>
                </a:stretch>
              </p:blipFill>
              <p:spPr>
                <a:xfrm>
                  <a:off x="6642560" y="90427"/>
                  <a:ext cx="251280" cy="41760"/>
                </a:xfrm>
                <a:prstGeom prst="rect">
                  <a:avLst/>
                </a:prstGeom>
              </p:spPr>
            </p:pic>
          </mc:Fallback>
        </mc:AlternateContent>
        <mc:AlternateContent xmlns:mc="http://schemas.openxmlformats.org/markup-compatibility/2006">
          <mc:Choice xmlns:p14="http://schemas.microsoft.com/office/powerpoint/2010/main" Requires="p14">
            <p:contentPart p14:bwMode="auto" r:id="rId104">
              <p14:nvContentPartPr>
                <p14:cNvPr id="76" name="Freihand 75">
                  <a:extLst>
                    <a:ext uri="{FF2B5EF4-FFF2-40B4-BE49-F238E27FC236}">
                      <a16:creationId xmlns:a16="http://schemas.microsoft.com/office/drawing/2014/main" id="{D8DF16B1-8DE6-42D9-BA5D-8EF94184208A}"/>
                    </a:ext>
                  </a:extLst>
                </p14:cNvPr>
                <p14:cNvContentPartPr/>
                <p14:nvPr/>
              </p14:nvContentPartPr>
              <p14:xfrm>
                <a:off x="6902840" y="94387"/>
                <a:ext cx="37440" cy="47880"/>
              </p14:xfrm>
            </p:contentPart>
          </mc:Choice>
          <mc:Fallback>
            <p:pic>
              <p:nvPicPr>
                <p:cNvPr id="76" name="Freihand 75">
                  <a:extLst>
                    <a:ext uri="{FF2B5EF4-FFF2-40B4-BE49-F238E27FC236}">
                      <a16:creationId xmlns:a16="http://schemas.microsoft.com/office/drawing/2014/main" id="{D8DF16B1-8DE6-42D9-BA5D-8EF94184208A}"/>
                    </a:ext>
                  </a:extLst>
                </p:cNvPr>
                <p:cNvPicPr/>
                <p:nvPr/>
              </p:nvPicPr>
              <p:blipFill>
                <a:blip r:embed="rId105"/>
                <a:stretch>
                  <a:fillRect/>
                </a:stretch>
              </p:blipFill>
              <p:spPr>
                <a:xfrm>
                  <a:off x="6898520" y="90067"/>
                  <a:ext cx="46080" cy="5652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77" name="Freihand 76">
                  <a:extLst>
                    <a:ext uri="{FF2B5EF4-FFF2-40B4-BE49-F238E27FC236}">
                      <a16:creationId xmlns:a16="http://schemas.microsoft.com/office/drawing/2014/main" id="{5E2A1826-6187-4342-BA60-DCA16B7B88B2}"/>
                    </a:ext>
                  </a:extLst>
                </p14:cNvPr>
                <p14:cNvContentPartPr/>
                <p14:nvPr/>
              </p14:nvContentPartPr>
              <p14:xfrm>
                <a:off x="6925520" y="69907"/>
                <a:ext cx="11160" cy="1440"/>
              </p14:xfrm>
            </p:contentPart>
          </mc:Choice>
          <mc:Fallback>
            <p:pic>
              <p:nvPicPr>
                <p:cNvPr id="77" name="Freihand 76">
                  <a:extLst>
                    <a:ext uri="{FF2B5EF4-FFF2-40B4-BE49-F238E27FC236}">
                      <a16:creationId xmlns:a16="http://schemas.microsoft.com/office/drawing/2014/main" id="{5E2A1826-6187-4342-BA60-DCA16B7B88B2}"/>
                    </a:ext>
                  </a:extLst>
                </p:cNvPr>
                <p:cNvPicPr/>
                <p:nvPr/>
              </p:nvPicPr>
              <p:blipFill>
                <a:blip r:embed="rId107"/>
                <a:stretch>
                  <a:fillRect/>
                </a:stretch>
              </p:blipFill>
              <p:spPr>
                <a:xfrm>
                  <a:off x="6921200" y="65587"/>
                  <a:ext cx="19800" cy="1008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78" name="Freihand 77">
                  <a:extLst>
                    <a:ext uri="{FF2B5EF4-FFF2-40B4-BE49-F238E27FC236}">
                      <a16:creationId xmlns:a16="http://schemas.microsoft.com/office/drawing/2014/main" id="{5BE9BFA1-BBBC-4B40-8B68-4E9B10EA5A31}"/>
                    </a:ext>
                  </a:extLst>
                </p14:cNvPr>
                <p14:cNvContentPartPr/>
                <p14:nvPr/>
              </p14:nvContentPartPr>
              <p14:xfrm>
                <a:off x="6956480" y="91147"/>
                <a:ext cx="182880" cy="56160"/>
              </p14:xfrm>
            </p:contentPart>
          </mc:Choice>
          <mc:Fallback>
            <p:pic>
              <p:nvPicPr>
                <p:cNvPr id="78" name="Freihand 77">
                  <a:extLst>
                    <a:ext uri="{FF2B5EF4-FFF2-40B4-BE49-F238E27FC236}">
                      <a16:creationId xmlns:a16="http://schemas.microsoft.com/office/drawing/2014/main" id="{5BE9BFA1-BBBC-4B40-8B68-4E9B10EA5A31}"/>
                    </a:ext>
                  </a:extLst>
                </p:cNvPr>
                <p:cNvPicPr/>
                <p:nvPr/>
              </p:nvPicPr>
              <p:blipFill>
                <a:blip r:embed="rId109"/>
                <a:stretch>
                  <a:fillRect/>
                </a:stretch>
              </p:blipFill>
              <p:spPr>
                <a:xfrm>
                  <a:off x="6952160" y="86827"/>
                  <a:ext cx="191520" cy="6480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79" name="Freihand 78">
                  <a:extLst>
                    <a:ext uri="{FF2B5EF4-FFF2-40B4-BE49-F238E27FC236}">
                      <a16:creationId xmlns:a16="http://schemas.microsoft.com/office/drawing/2014/main" id="{FCFAB48E-24AB-4F7D-B37F-D7A54D386F58}"/>
                    </a:ext>
                  </a:extLst>
                </p14:cNvPr>
                <p14:cNvContentPartPr/>
                <p14:nvPr/>
              </p14:nvContentPartPr>
              <p14:xfrm>
                <a:off x="7144400" y="52627"/>
                <a:ext cx="145800" cy="91440"/>
              </p14:xfrm>
            </p:contentPart>
          </mc:Choice>
          <mc:Fallback>
            <p:pic>
              <p:nvPicPr>
                <p:cNvPr id="79" name="Freihand 78">
                  <a:extLst>
                    <a:ext uri="{FF2B5EF4-FFF2-40B4-BE49-F238E27FC236}">
                      <a16:creationId xmlns:a16="http://schemas.microsoft.com/office/drawing/2014/main" id="{FCFAB48E-24AB-4F7D-B37F-D7A54D386F58}"/>
                    </a:ext>
                  </a:extLst>
                </p:cNvPr>
                <p:cNvPicPr/>
                <p:nvPr/>
              </p:nvPicPr>
              <p:blipFill>
                <a:blip r:embed="rId111"/>
                <a:stretch>
                  <a:fillRect/>
                </a:stretch>
              </p:blipFill>
              <p:spPr>
                <a:xfrm>
                  <a:off x="7140080" y="48307"/>
                  <a:ext cx="154440" cy="10008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80" name="Freihand 79">
                  <a:extLst>
                    <a:ext uri="{FF2B5EF4-FFF2-40B4-BE49-F238E27FC236}">
                      <a16:creationId xmlns:a16="http://schemas.microsoft.com/office/drawing/2014/main" id="{6FF6E539-A342-4535-ADA4-D13D363E19F9}"/>
                    </a:ext>
                  </a:extLst>
                </p14:cNvPr>
                <p14:cNvContentPartPr/>
                <p14:nvPr/>
              </p14:nvContentPartPr>
              <p14:xfrm>
                <a:off x="6185360" y="170347"/>
                <a:ext cx="1276200" cy="44640"/>
              </p14:xfrm>
            </p:contentPart>
          </mc:Choice>
          <mc:Fallback>
            <p:pic>
              <p:nvPicPr>
                <p:cNvPr id="80" name="Freihand 79">
                  <a:extLst>
                    <a:ext uri="{FF2B5EF4-FFF2-40B4-BE49-F238E27FC236}">
                      <a16:creationId xmlns:a16="http://schemas.microsoft.com/office/drawing/2014/main" id="{6FF6E539-A342-4535-ADA4-D13D363E19F9}"/>
                    </a:ext>
                  </a:extLst>
                </p:cNvPr>
                <p:cNvPicPr/>
                <p:nvPr/>
              </p:nvPicPr>
              <p:blipFill>
                <a:blip r:embed="rId113"/>
                <a:stretch>
                  <a:fillRect/>
                </a:stretch>
              </p:blipFill>
              <p:spPr>
                <a:xfrm>
                  <a:off x="6181040" y="166027"/>
                  <a:ext cx="1284840" cy="5328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81" name="Freihand 80">
                  <a:extLst>
                    <a:ext uri="{FF2B5EF4-FFF2-40B4-BE49-F238E27FC236}">
                      <a16:creationId xmlns:a16="http://schemas.microsoft.com/office/drawing/2014/main" id="{3919CCCD-BB6D-425C-8167-71AF9FCB3D92}"/>
                    </a:ext>
                  </a:extLst>
                </p14:cNvPr>
                <p14:cNvContentPartPr/>
                <p14:nvPr/>
              </p14:nvContentPartPr>
              <p14:xfrm>
                <a:off x="6346280" y="304627"/>
                <a:ext cx="112320" cy="77760"/>
              </p14:xfrm>
            </p:contentPart>
          </mc:Choice>
          <mc:Fallback>
            <p:pic>
              <p:nvPicPr>
                <p:cNvPr id="81" name="Freihand 80">
                  <a:extLst>
                    <a:ext uri="{FF2B5EF4-FFF2-40B4-BE49-F238E27FC236}">
                      <a16:creationId xmlns:a16="http://schemas.microsoft.com/office/drawing/2014/main" id="{3919CCCD-BB6D-425C-8167-71AF9FCB3D92}"/>
                    </a:ext>
                  </a:extLst>
                </p:cNvPr>
                <p:cNvPicPr/>
                <p:nvPr/>
              </p:nvPicPr>
              <p:blipFill>
                <a:blip r:embed="rId115"/>
                <a:stretch>
                  <a:fillRect/>
                </a:stretch>
              </p:blipFill>
              <p:spPr>
                <a:xfrm>
                  <a:off x="6341960" y="300307"/>
                  <a:ext cx="120960" cy="8640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82" name="Freihand 81">
                  <a:extLst>
                    <a:ext uri="{FF2B5EF4-FFF2-40B4-BE49-F238E27FC236}">
                      <a16:creationId xmlns:a16="http://schemas.microsoft.com/office/drawing/2014/main" id="{90F4A3D6-F954-4D4E-A49E-F62D8A17ACFA}"/>
                    </a:ext>
                  </a:extLst>
                </p14:cNvPr>
                <p14:cNvContentPartPr/>
                <p14:nvPr/>
              </p14:nvContentPartPr>
              <p14:xfrm>
                <a:off x="6530240" y="310387"/>
                <a:ext cx="1440" cy="73440"/>
              </p14:xfrm>
            </p:contentPart>
          </mc:Choice>
          <mc:Fallback>
            <p:pic>
              <p:nvPicPr>
                <p:cNvPr id="82" name="Freihand 81">
                  <a:extLst>
                    <a:ext uri="{FF2B5EF4-FFF2-40B4-BE49-F238E27FC236}">
                      <a16:creationId xmlns:a16="http://schemas.microsoft.com/office/drawing/2014/main" id="{90F4A3D6-F954-4D4E-A49E-F62D8A17ACFA}"/>
                    </a:ext>
                  </a:extLst>
                </p:cNvPr>
                <p:cNvPicPr/>
                <p:nvPr/>
              </p:nvPicPr>
              <p:blipFill>
                <a:blip r:embed="rId117"/>
                <a:stretch>
                  <a:fillRect/>
                </a:stretch>
              </p:blipFill>
              <p:spPr>
                <a:xfrm>
                  <a:off x="6525920" y="306067"/>
                  <a:ext cx="10080" cy="8208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83" name="Freihand 82">
                  <a:extLst>
                    <a:ext uri="{FF2B5EF4-FFF2-40B4-BE49-F238E27FC236}">
                      <a16:creationId xmlns:a16="http://schemas.microsoft.com/office/drawing/2014/main" id="{4106A70A-0721-4145-ADC5-C750A8027F96}"/>
                    </a:ext>
                  </a:extLst>
                </p14:cNvPr>
                <p14:cNvContentPartPr/>
                <p14:nvPr/>
              </p14:nvContentPartPr>
              <p14:xfrm>
                <a:off x="6448160" y="293107"/>
                <a:ext cx="143280" cy="77400"/>
              </p14:xfrm>
            </p:contentPart>
          </mc:Choice>
          <mc:Fallback>
            <p:pic>
              <p:nvPicPr>
                <p:cNvPr id="83" name="Freihand 82">
                  <a:extLst>
                    <a:ext uri="{FF2B5EF4-FFF2-40B4-BE49-F238E27FC236}">
                      <a16:creationId xmlns:a16="http://schemas.microsoft.com/office/drawing/2014/main" id="{4106A70A-0721-4145-ADC5-C750A8027F96}"/>
                    </a:ext>
                  </a:extLst>
                </p:cNvPr>
                <p:cNvPicPr/>
                <p:nvPr/>
              </p:nvPicPr>
              <p:blipFill>
                <a:blip r:embed="rId119"/>
                <a:stretch>
                  <a:fillRect/>
                </a:stretch>
              </p:blipFill>
              <p:spPr>
                <a:xfrm>
                  <a:off x="6443840" y="288787"/>
                  <a:ext cx="151920" cy="8604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84" name="Freihand 83">
                  <a:extLst>
                    <a:ext uri="{FF2B5EF4-FFF2-40B4-BE49-F238E27FC236}">
                      <a16:creationId xmlns:a16="http://schemas.microsoft.com/office/drawing/2014/main" id="{6B03A28C-FC3E-4BB5-9C9F-629063683D6E}"/>
                    </a:ext>
                  </a:extLst>
                </p14:cNvPr>
                <p14:cNvContentPartPr/>
                <p14:nvPr/>
              </p14:nvContentPartPr>
              <p14:xfrm>
                <a:off x="6605120" y="274387"/>
                <a:ext cx="106200" cy="109800"/>
              </p14:xfrm>
            </p:contentPart>
          </mc:Choice>
          <mc:Fallback>
            <p:pic>
              <p:nvPicPr>
                <p:cNvPr id="84" name="Freihand 83">
                  <a:extLst>
                    <a:ext uri="{FF2B5EF4-FFF2-40B4-BE49-F238E27FC236}">
                      <a16:creationId xmlns:a16="http://schemas.microsoft.com/office/drawing/2014/main" id="{6B03A28C-FC3E-4BB5-9C9F-629063683D6E}"/>
                    </a:ext>
                  </a:extLst>
                </p:cNvPr>
                <p:cNvPicPr/>
                <p:nvPr/>
              </p:nvPicPr>
              <p:blipFill>
                <a:blip r:embed="rId121"/>
                <a:stretch>
                  <a:fillRect/>
                </a:stretch>
              </p:blipFill>
              <p:spPr>
                <a:xfrm>
                  <a:off x="6600800" y="270067"/>
                  <a:ext cx="114840" cy="11844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85" name="Freihand 84">
                  <a:extLst>
                    <a:ext uri="{FF2B5EF4-FFF2-40B4-BE49-F238E27FC236}">
                      <a16:creationId xmlns:a16="http://schemas.microsoft.com/office/drawing/2014/main" id="{18A794E6-8EBE-4AA3-9F60-A8920200838C}"/>
                    </a:ext>
                  </a:extLst>
                </p14:cNvPr>
                <p14:cNvContentPartPr/>
                <p14:nvPr/>
              </p14:nvContentPartPr>
              <p14:xfrm>
                <a:off x="6762080" y="315067"/>
                <a:ext cx="139320" cy="71640"/>
              </p14:xfrm>
            </p:contentPart>
          </mc:Choice>
          <mc:Fallback>
            <p:pic>
              <p:nvPicPr>
                <p:cNvPr id="85" name="Freihand 84">
                  <a:extLst>
                    <a:ext uri="{FF2B5EF4-FFF2-40B4-BE49-F238E27FC236}">
                      <a16:creationId xmlns:a16="http://schemas.microsoft.com/office/drawing/2014/main" id="{18A794E6-8EBE-4AA3-9F60-A8920200838C}"/>
                    </a:ext>
                  </a:extLst>
                </p:cNvPr>
                <p:cNvPicPr/>
                <p:nvPr/>
              </p:nvPicPr>
              <p:blipFill>
                <a:blip r:embed="rId123"/>
                <a:stretch>
                  <a:fillRect/>
                </a:stretch>
              </p:blipFill>
              <p:spPr>
                <a:xfrm>
                  <a:off x="6757760" y="310747"/>
                  <a:ext cx="147960" cy="8028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86" name="Freihand 85">
                  <a:extLst>
                    <a:ext uri="{FF2B5EF4-FFF2-40B4-BE49-F238E27FC236}">
                      <a16:creationId xmlns:a16="http://schemas.microsoft.com/office/drawing/2014/main" id="{7F9EAC65-EF99-4216-9F91-737894E34127}"/>
                    </a:ext>
                  </a:extLst>
                </p14:cNvPr>
                <p14:cNvContentPartPr/>
                <p14:nvPr/>
              </p14:nvContentPartPr>
              <p14:xfrm>
                <a:off x="6924080" y="276907"/>
                <a:ext cx="231120" cy="119520"/>
              </p14:xfrm>
            </p:contentPart>
          </mc:Choice>
          <mc:Fallback>
            <p:pic>
              <p:nvPicPr>
                <p:cNvPr id="86" name="Freihand 85">
                  <a:extLst>
                    <a:ext uri="{FF2B5EF4-FFF2-40B4-BE49-F238E27FC236}">
                      <a16:creationId xmlns:a16="http://schemas.microsoft.com/office/drawing/2014/main" id="{7F9EAC65-EF99-4216-9F91-737894E34127}"/>
                    </a:ext>
                  </a:extLst>
                </p:cNvPr>
                <p:cNvPicPr/>
                <p:nvPr/>
              </p:nvPicPr>
              <p:blipFill>
                <a:blip r:embed="rId125"/>
                <a:stretch>
                  <a:fillRect/>
                </a:stretch>
              </p:blipFill>
              <p:spPr>
                <a:xfrm>
                  <a:off x="6919760" y="272587"/>
                  <a:ext cx="239760" cy="12816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113" name="Freihand 112">
                  <a:extLst>
                    <a:ext uri="{FF2B5EF4-FFF2-40B4-BE49-F238E27FC236}">
                      <a16:creationId xmlns:a16="http://schemas.microsoft.com/office/drawing/2014/main" id="{F88B1C57-EA8C-43C9-AB50-D41611B0542F}"/>
                    </a:ext>
                  </a:extLst>
                </p14:cNvPr>
                <p14:cNvContentPartPr/>
                <p14:nvPr/>
              </p14:nvContentPartPr>
              <p14:xfrm>
                <a:off x="5796560" y="754987"/>
                <a:ext cx="569520" cy="115560"/>
              </p14:xfrm>
            </p:contentPart>
          </mc:Choice>
          <mc:Fallback>
            <p:pic>
              <p:nvPicPr>
                <p:cNvPr id="113" name="Freihand 112">
                  <a:extLst>
                    <a:ext uri="{FF2B5EF4-FFF2-40B4-BE49-F238E27FC236}">
                      <a16:creationId xmlns:a16="http://schemas.microsoft.com/office/drawing/2014/main" id="{F88B1C57-EA8C-43C9-AB50-D41611B0542F}"/>
                    </a:ext>
                  </a:extLst>
                </p:cNvPr>
                <p:cNvPicPr/>
                <p:nvPr/>
              </p:nvPicPr>
              <p:blipFill>
                <a:blip r:embed="rId127"/>
                <a:stretch>
                  <a:fillRect/>
                </a:stretch>
              </p:blipFill>
              <p:spPr>
                <a:xfrm>
                  <a:off x="5792240" y="750667"/>
                  <a:ext cx="578160" cy="12420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28">
            <p14:nvContentPartPr>
              <p14:cNvPr id="136" name="Freihand 135">
                <a:extLst>
                  <a:ext uri="{FF2B5EF4-FFF2-40B4-BE49-F238E27FC236}">
                    <a16:creationId xmlns:a16="http://schemas.microsoft.com/office/drawing/2014/main" id="{DA0B6F7B-142F-4996-8D06-28B7DD1C6911}"/>
                  </a:ext>
                </a:extLst>
              </p14:cNvPr>
              <p14:cNvContentPartPr/>
              <p14:nvPr/>
            </p14:nvContentPartPr>
            <p14:xfrm>
              <a:off x="10727840" y="130747"/>
              <a:ext cx="1195920" cy="612720"/>
            </p14:xfrm>
          </p:contentPart>
        </mc:Choice>
        <mc:Fallback>
          <p:pic>
            <p:nvPicPr>
              <p:cNvPr id="136" name="Freihand 135">
                <a:extLst>
                  <a:ext uri="{FF2B5EF4-FFF2-40B4-BE49-F238E27FC236}">
                    <a16:creationId xmlns:a16="http://schemas.microsoft.com/office/drawing/2014/main" id="{DA0B6F7B-142F-4996-8D06-28B7DD1C6911}"/>
                  </a:ext>
                </a:extLst>
              </p:cNvPr>
              <p:cNvPicPr/>
              <p:nvPr/>
            </p:nvPicPr>
            <p:blipFill>
              <a:blip r:embed="rId129"/>
              <a:stretch>
                <a:fillRect/>
              </a:stretch>
            </p:blipFill>
            <p:spPr>
              <a:xfrm>
                <a:off x="10723520" y="126427"/>
                <a:ext cx="1204560" cy="621360"/>
              </a:xfrm>
              <a:prstGeom prst="rect">
                <a:avLst/>
              </a:prstGeom>
            </p:spPr>
          </p:pic>
        </mc:Fallback>
      </mc:AlternateContent>
      <p:grpSp>
        <p:nvGrpSpPr>
          <p:cNvPr id="140" name="Gruppieren 139">
            <a:extLst>
              <a:ext uri="{FF2B5EF4-FFF2-40B4-BE49-F238E27FC236}">
                <a16:creationId xmlns:a16="http://schemas.microsoft.com/office/drawing/2014/main" id="{5B180E28-E08B-40FA-BA3F-4AAE22DCB153}"/>
              </a:ext>
            </a:extLst>
          </p:cNvPr>
          <p:cNvGrpSpPr/>
          <p:nvPr/>
        </p:nvGrpSpPr>
        <p:grpSpPr>
          <a:xfrm>
            <a:off x="3651320" y="2377147"/>
            <a:ext cx="8339040" cy="1631520"/>
            <a:chOff x="3651320" y="2377147"/>
            <a:chExt cx="8339040" cy="1631520"/>
          </a:xfrm>
        </p:grpSpPr>
        <mc:AlternateContent xmlns:mc="http://schemas.openxmlformats.org/markup-compatibility/2006">
          <mc:Choice xmlns:p14="http://schemas.microsoft.com/office/powerpoint/2010/main" Requires="p14">
            <p:contentPart p14:bwMode="auto" r:id="rId130">
              <p14:nvContentPartPr>
                <p14:cNvPr id="98" name="Freihand 97">
                  <a:extLst>
                    <a:ext uri="{FF2B5EF4-FFF2-40B4-BE49-F238E27FC236}">
                      <a16:creationId xmlns:a16="http://schemas.microsoft.com/office/drawing/2014/main" id="{678EDA58-DD37-4109-A3F4-6C1BF0BD4331}"/>
                    </a:ext>
                  </a:extLst>
                </p14:cNvPr>
                <p14:cNvContentPartPr/>
                <p14:nvPr/>
              </p14:nvContentPartPr>
              <p14:xfrm>
                <a:off x="6148280" y="2377147"/>
                <a:ext cx="839880" cy="334080"/>
              </p14:xfrm>
            </p:contentPart>
          </mc:Choice>
          <mc:Fallback>
            <p:pic>
              <p:nvPicPr>
                <p:cNvPr id="98" name="Freihand 97">
                  <a:extLst>
                    <a:ext uri="{FF2B5EF4-FFF2-40B4-BE49-F238E27FC236}">
                      <a16:creationId xmlns:a16="http://schemas.microsoft.com/office/drawing/2014/main" id="{678EDA58-DD37-4109-A3F4-6C1BF0BD4331}"/>
                    </a:ext>
                  </a:extLst>
                </p:cNvPr>
                <p:cNvPicPr/>
                <p:nvPr/>
              </p:nvPicPr>
              <p:blipFill>
                <a:blip r:embed="rId131"/>
                <a:stretch>
                  <a:fillRect/>
                </a:stretch>
              </p:blipFill>
              <p:spPr>
                <a:xfrm>
                  <a:off x="6143960" y="2372827"/>
                  <a:ext cx="848520" cy="34272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88" name="Freihand 87">
                  <a:extLst>
                    <a:ext uri="{FF2B5EF4-FFF2-40B4-BE49-F238E27FC236}">
                      <a16:creationId xmlns:a16="http://schemas.microsoft.com/office/drawing/2014/main" id="{2C1A8D99-BEBE-485A-B72E-51C890256917}"/>
                    </a:ext>
                  </a:extLst>
                </p14:cNvPr>
                <p14:cNvContentPartPr/>
                <p14:nvPr/>
              </p14:nvContentPartPr>
              <p14:xfrm>
                <a:off x="11073080" y="2580547"/>
                <a:ext cx="917280" cy="301320"/>
              </p14:xfrm>
            </p:contentPart>
          </mc:Choice>
          <mc:Fallback>
            <p:pic>
              <p:nvPicPr>
                <p:cNvPr id="88" name="Freihand 87">
                  <a:extLst>
                    <a:ext uri="{FF2B5EF4-FFF2-40B4-BE49-F238E27FC236}">
                      <a16:creationId xmlns:a16="http://schemas.microsoft.com/office/drawing/2014/main" id="{2C1A8D99-BEBE-485A-B72E-51C890256917}"/>
                    </a:ext>
                  </a:extLst>
                </p:cNvPr>
                <p:cNvPicPr/>
                <p:nvPr/>
              </p:nvPicPr>
              <p:blipFill>
                <a:blip r:embed="rId133"/>
                <a:stretch>
                  <a:fillRect/>
                </a:stretch>
              </p:blipFill>
              <p:spPr>
                <a:xfrm>
                  <a:off x="11068760" y="2576227"/>
                  <a:ext cx="925920" cy="30996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89" name="Freihand 88">
                  <a:extLst>
                    <a:ext uri="{FF2B5EF4-FFF2-40B4-BE49-F238E27FC236}">
                      <a16:creationId xmlns:a16="http://schemas.microsoft.com/office/drawing/2014/main" id="{80827296-CB9B-4D52-8D3F-9848CFD44535}"/>
                    </a:ext>
                  </a:extLst>
                </p14:cNvPr>
                <p14:cNvContentPartPr/>
                <p14:nvPr/>
              </p14:nvContentPartPr>
              <p14:xfrm>
                <a:off x="10651880" y="2904187"/>
                <a:ext cx="385200" cy="341640"/>
              </p14:xfrm>
            </p:contentPart>
          </mc:Choice>
          <mc:Fallback>
            <p:pic>
              <p:nvPicPr>
                <p:cNvPr id="89" name="Freihand 88">
                  <a:extLst>
                    <a:ext uri="{FF2B5EF4-FFF2-40B4-BE49-F238E27FC236}">
                      <a16:creationId xmlns:a16="http://schemas.microsoft.com/office/drawing/2014/main" id="{80827296-CB9B-4D52-8D3F-9848CFD44535}"/>
                    </a:ext>
                  </a:extLst>
                </p:cNvPr>
                <p:cNvPicPr/>
                <p:nvPr/>
              </p:nvPicPr>
              <p:blipFill>
                <a:blip r:embed="rId135"/>
                <a:stretch>
                  <a:fillRect/>
                </a:stretch>
              </p:blipFill>
              <p:spPr>
                <a:xfrm>
                  <a:off x="10647560" y="2899867"/>
                  <a:ext cx="393840" cy="35028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90" name="Freihand 89">
                  <a:extLst>
                    <a:ext uri="{FF2B5EF4-FFF2-40B4-BE49-F238E27FC236}">
                      <a16:creationId xmlns:a16="http://schemas.microsoft.com/office/drawing/2014/main" id="{4B62CC00-3BEB-45D4-9296-E11A25471B9E}"/>
                    </a:ext>
                  </a:extLst>
                </p14:cNvPr>
                <p14:cNvContentPartPr/>
                <p14:nvPr/>
              </p14:nvContentPartPr>
              <p14:xfrm>
                <a:off x="10823600" y="2828947"/>
                <a:ext cx="268920" cy="161640"/>
              </p14:xfrm>
            </p:contentPart>
          </mc:Choice>
          <mc:Fallback>
            <p:pic>
              <p:nvPicPr>
                <p:cNvPr id="90" name="Freihand 89">
                  <a:extLst>
                    <a:ext uri="{FF2B5EF4-FFF2-40B4-BE49-F238E27FC236}">
                      <a16:creationId xmlns:a16="http://schemas.microsoft.com/office/drawing/2014/main" id="{4B62CC00-3BEB-45D4-9296-E11A25471B9E}"/>
                    </a:ext>
                  </a:extLst>
                </p:cNvPr>
                <p:cNvPicPr/>
                <p:nvPr/>
              </p:nvPicPr>
              <p:blipFill>
                <a:blip r:embed="rId137"/>
                <a:stretch>
                  <a:fillRect/>
                </a:stretch>
              </p:blipFill>
              <p:spPr>
                <a:xfrm>
                  <a:off x="10819280" y="2824627"/>
                  <a:ext cx="277560" cy="17028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92" name="Freihand 91">
                  <a:extLst>
                    <a:ext uri="{FF2B5EF4-FFF2-40B4-BE49-F238E27FC236}">
                      <a16:creationId xmlns:a16="http://schemas.microsoft.com/office/drawing/2014/main" id="{27F429AF-8212-44EB-A072-990EAF293B0A}"/>
                    </a:ext>
                  </a:extLst>
                </p14:cNvPr>
                <p14:cNvContentPartPr/>
                <p14:nvPr/>
              </p14:nvContentPartPr>
              <p14:xfrm>
                <a:off x="10179560" y="3330067"/>
                <a:ext cx="145440" cy="147600"/>
              </p14:xfrm>
            </p:contentPart>
          </mc:Choice>
          <mc:Fallback>
            <p:pic>
              <p:nvPicPr>
                <p:cNvPr id="92" name="Freihand 91">
                  <a:extLst>
                    <a:ext uri="{FF2B5EF4-FFF2-40B4-BE49-F238E27FC236}">
                      <a16:creationId xmlns:a16="http://schemas.microsoft.com/office/drawing/2014/main" id="{27F429AF-8212-44EB-A072-990EAF293B0A}"/>
                    </a:ext>
                  </a:extLst>
                </p:cNvPr>
                <p:cNvPicPr/>
                <p:nvPr/>
              </p:nvPicPr>
              <p:blipFill>
                <a:blip r:embed="rId139"/>
                <a:stretch>
                  <a:fillRect/>
                </a:stretch>
              </p:blipFill>
              <p:spPr>
                <a:xfrm>
                  <a:off x="10175240" y="3325747"/>
                  <a:ext cx="154080" cy="15624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93" name="Freihand 92">
                  <a:extLst>
                    <a:ext uri="{FF2B5EF4-FFF2-40B4-BE49-F238E27FC236}">
                      <a16:creationId xmlns:a16="http://schemas.microsoft.com/office/drawing/2014/main" id="{AA1F58FF-C1DF-43B3-AD18-88AEA32BE4B7}"/>
                    </a:ext>
                  </a:extLst>
                </p14:cNvPr>
                <p14:cNvContentPartPr/>
                <p14:nvPr/>
              </p14:nvContentPartPr>
              <p14:xfrm>
                <a:off x="10375400" y="3341587"/>
                <a:ext cx="66960" cy="123480"/>
              </p14:xfrm>
            </p:contentPart>
          </mc:Choice>
          <mc:Fallback>
            <p:pic>
              <p:nvPicPr>
                <p:cNvPr id="93" name="Freihand 92">
                  <a:extLst>
                    <a:ext uri="{FF2B5EF4-FFF2-40B4-BE49-F238E27FC236}">
                      <a16:creationId xmlns:a16="http://schemas.microsoft.com/office/drawing/2014/main" id="{AA1F58FF-C1DF-43B3-AD18-88AEA32BE4B7}"/>
                    </a:ext>
                  </a:extLst>
                </p:cNvPr>
                <p:cNvPicPr/>
                <p:nvPr/>
              </p:nvPicPr>
              <p:blipFill>
                <a:blip r:embed="rId141"/>
                <a:stretch>
                  <a:fillRect/>
                </a:stretch>
              </p:blipFill>
              <p:spPr>
                <a:xfrm>
                  <a:off x="10371080" y="3337267"/>
                  <a:ext cx="75600" cy="13212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94" name="Freihand 93">
                  <a:extLst>
                    <a:ext uri="{FF2B5EF4-FFF2-40B4-BE49-F238E27FC236}">
                      <a16:creationId xmlns:a16="http://schemas.microsoft.com/office/drawing/2014/main" id="{977000D9-5BCC-40CE-A73A-32828E863A2B}"/>
                    </a:ext>
                  </a:extLst>
                </p14:cNvPr>
                <p14:cNvContentPartPr/>
                <p14:nvPr/>
              </p14:nvContentPartPr>
              <p14:xfrm>
                <a:off x="10513640" y="3307747"/>
                <a:ext cx="85680" cy="169200"/>
              </p14:xfrm>
            </p:contentPart>
          </mc:Choice>
          <mc:Fallback>
            <p:pic>
              <p:nvPicPr>
                <p:cNvPr id="94" name="Freihand 93">
                  <a:extLst>
                    <a:ext uri="{FF2B5EF4-FFF2-40B4-BE49-F238E27FC236}">
                      <a16:creationId xmlns:a16="http://schemas.microsoft.com/office/drawing/2014/main" id="{977000D9-5BCC-40CE-A73A-32828E863A2B}"/>
                    </a:ext>
                  </a:extLst>
                </p:cNvPr>
                <p:cNvPicPr/>
                <p:nvPr/>
              </p:nvPicPr>
              <p:blipFill>
                <a:blip r:embed="rId143"/>
                <a:stretch>
                  <a:fillRect/>
                </a:stretch>
              </p:blipFill>
              <p:spPr>
                <a:xfrm>
                  <a:off x="10509320" y="3303427"/>
                  <a:ext cx="94320" cy="177840"/>
                </a:xfrm>
                <a:prstGeom prst="rect">
                  <a:avLst/>
                </a:prstGeom>
              </p:spPr>
            </p:pic>
          </mc:Fallback>
        </mc:AlternateContent>
        <mc:AlternateContent xmlns:mc="http://schemas.openxmlformats.org/markup-compatibility/2006">
          <mc:Choice xmlns:p14="http://schemas.microsoft.com/office/powerpoint/2010/main" Requires="p14">
            <p:contentPart p14:bwMode="auto" r:id="rId144">
              <p14:nvContentPartPr>
                <p14:cNvPr id="95" name="Freihand 94">
                  <a:extLst>
                    <a:ext uri="{FF2B5EF4-FFF2-40B4-BE49-F238E27FC236}">
                      <a16:creationId xmlns:a16="http://schemas.microsoft.com/office/drawing/2014/main" id="{442DAC53-7441-42DB-8331-49C9250F8077}"/>
                    </a:ext>
                  </a:extLst>
                </p14:cNvPr>
                <p14:cNvContentPartPr/>
                <p14:nvPr/>
              </p14:nvContentPartPr>
              <p14:xfrm>
                <a:off x="10517240" y="3380467"/>
                <a:ext cx="122040" cy="15480"/>
              </p14:xfrm>
            </p:contentPart>
          </mc:Choice>
          <mc:Fallback>
            <p:pic>
              <p:nvPicPr>
                <p:cNvPr id="95" name="Freihand 94">
                  <a:extLst>
                    <a:ext uri="{FF2B5EF4-FFF2-40B4-BE49-F238E27FC236}">
                      <a16:creationId xmlns:a16="http://schemas.microsoft.com/office/drawing/2014/main" id="{442DAC53-7441-42DB-8331-49C9250F8077}"/>
                    </a:ext>
                  </a:extLst>
                </p:cNvPr>
                <p:cNvPicPr/>
                <p:nvPr/>
              </p:nvPicPr>
              <p:blipFill>
                <a:blip r:embed="rId145"/>
                <a:stretch>
                  <a:fillRect/>
                </a:stretch>
              </p:blipFill>
              <p:spPr>
                <a:xfrm>
                  <a:off x="10512920" y="3376147"/>
                  <a:ext cx="130680" cy="2412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96" name="Freihand 95">
                  <a:extLst>
                    <a:ext uri="{FF2B5EF4-FFF2-40B4-BE49-F238E27FC236}">
                      <a16:creationId xmlns:a16="http://schemas.microsoft.com/office/drawing/2014/main" id="{58C56E70-DEB3-41B0-BAC1-E3F59E1E5FBC}"/>
                    </a:ext>
                  </a:extLst>
                </p14:cNvPr>
                <p14:cNvContentPartPr/>
                <p14:nvPr/>
              </p14:nvContentPartPr>
              <p14:xfrm>
                <a:off x="10052120" y="3490987"/>
                <a:ext cx="737640" cy="63720"/>
              </p14:xfrm>
            </p:contentPart>
          </mc:Choice>
          <mc:Fallback>
            <p:pic>
              <p:nvPicPr>
                <p:cNvPr id="96" name="Freihand 95">
                  <a:extLst>
                    <a:ext uri="{FF2B5EF4-FFF2-40B4-BE49-F238E27FC236}">
                      <a16:creationId xmlns:a16="http://schemas.microsoft.com/office/drawing/2014/main" id="{58C56E70-DEB3-41B0-BAC1-E3F59E1E5FBC}"/>
                    </a:ext>
                  </a:extLst>
                </p:cNvPr>
                <p:cNvPicPr/>
                <p:nvPr/>
              </p:nvPicPr>
              <p:blipFill>
                <a:blip r:embed="rId147"/>
                <a:stretch>
                  <a:fillRect/>
                </a:stretch>
              </p:blipFill>
              <p:spPr>
                <a:xfrm>
                  <a:off x="10047800" y="3486667"/>
                  <a:ext cx="746280" cy="7236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101" name="Freihand 100">
                  <a:extLst>
                    <a:ext uri="{FF2B5EF4-FFF2-40B4-BE49-F238E27FC236}">
                      <a16:creationId xmlns:a16="http://schemas.microsoft.com/office/drawing/2014/main" id="{D09D0214-DF5A-4F6A-ABE7-93055F67FB4B}"/>
                    </a:ext>
                  </a:extLst>
                </p14:cNvPr>
                <p14:cNvContentPartPr/>
                <p14:nvPr/>
              </p14:nvContentPartPr>
              <p14:xfrm>
                <a:off x="10196840" y="3547147"/>
                <a:ext cx="83880" cy="150120"/>
              </p14:xfrm>
            </p:contentPart>
          </mc:Choice>
          <mc:Fallback>
            <p:pic>
              <p:nvPicPr>
                <p:cNvPr id="101" name="Freihand 100">
                  <a:extLst>
                    <a:ext uri="{FF2B5EF4-FFF2-40B4-BE49-F238E27FC236}">
                      <a16:creationId xmlns:a16="http://schemas.microsoft.com/office/drawing/2014/main" id="{D09D0214-DF5A-4F6A-ABE7-93055F67FB4B}"/>
                    </a:ext>
                  </a:extLst>
                </p:cNvPr>
                <p:cNvPicPr/>
                <p:nvPr/>
              </p:nvPicPr>
              <p:blipFill>
                <a:blip r:embed="rId149"/>
                <a:stretch>
                  <a:fillRect/>
                </a:stretch>
              </p:blipFill>
              <p:spPr>
                <a:xfrm>
                  <a:off x="10192520" y="3542827"/>
                  <a:ext cx="92520" cy="15876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102" name="Freihand 101">
                  <a:extLst>
                    <a:ext uri="{FF2B5EF4-FFF2-40B4-BE49-F238E27FC236}">
                      <a16:creationId xmlns:a16="http://schemas.microsoft.com/office/drawing/2014/main" id="{77521780-CC9C-45E9-A106-1EB6970A06D0}"/>
                    </a:ext>
                  </a:extLst>
                </p14:cNvPr>
                <p14:cNvContentPartPr/>
                <p14:nvPr/>
              </p14:nvContentPartPr>
              <p14:xfrm>
                <a:off x="10333640" y="3572707"/>
                <a:ext cx="87840" cy="99720"/>
              </p14:xfrm>
            </p:contentPart>
          </mc:Choice>
          <mc:Fallback>
            <p:pic>
              <p:nvPicPr>
                <p:cNvPr id="102" name="Freihand 101">
                  <a:extLst>
                    <a:ext uri="{FF2B5EF4-FFF2-40B4-BE49-F238E27FC236}">
                      <a16:creationId xmlns:a16="http://schemas.microsoft.com/office/drawing/2014/main" id="{77521780-CC9C-45E9-A106-1EB6970A06D0}"/>
                    </a:ext>
                  </a:extLst>
                </p:cNvPr>
                <p:cNvPicPr/>
                <p:nvPr/>
              </p:nvPicPr>
              <p:blipFill>
                <a:blip r:embed="rId151"/>
                <a:stretch>
                  <a:fillRect/>
                </a:stretch>
              </p:blipFill>
              <p:spPr>
                <a:xfrm>
                  <a:off x="10329320" y="3568387"/>
                  <a:ext cx="9648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103" name="Freihand 102">
                  <a:extLst>
                    <a:ext uri="{FF2B5EF4-FFF2-40B4-BE49-F238E27FC236}">
                      <a16:creationId xmlns:a16="http://schemas.microsoft.com/office/drawing/2014/main" id="{D6A8E103-E8BA-48CB-BB88-774958D7A95B}"/>
                    </a:ext>
                  </a:extLst>
                </p14:cNvPr>
                <p14:cNvContentPartPr/>
                <p14:nvPr/>
              </p14:nvContentPartPr>
              <p14:xfrm>
                <a:off x="10460720" y="3558667"/>
                <a:ext cx="77760" cy="113040"/>
              </p14:xfrm>
            </p:contentPart>
          </mc:Choice>
          <mc:Fallback>
            <p:pic>
              <p:nvPicPr>
                <p:cNvPr id="103" name="Freihand 102">
                  <a:extLst>
                    <a:ext uri="{FF2B5EF4-FFF2-40B4-BE49-F238E27FC236}">
                      <a16:creationId xmlns:a16="http://schemas.microsoft.com/office/drawing/2014/main" id="{D6A8E103-E8BA-48CB-BB88-774958D7A95B}"/>
                    </a:ext>
                  </a:extLst>
                </p:cNvPr>
                <p:cNvPicPr/>
                <p:nvPr/>
              </p:nvPicPr>
              <p:blipFill>
                <a:blip r:embed="rId153"/>
                <a:stretch>
                  <a:fillRect/>
                </a:stretch>
              </p:blipFill>
              <p:spPr>
                <a:xfrm>
                  <a:off x="10456400" y="3554347"/>
                  <a:ext cx="86400" cy="12168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104" name="Freihand 103">
                  <a:extLst>
                    <a:ext uri="{FF2B5EF4-FFF2-40B4-BE49-F238E27FC236}">
                      <a16:creationId xmlns:a16="http://schemas.microsoft.com/office/drawing/2014/main" id="{2F805380-E8F4-4F76-8C51-D545CC8AF840}"/>
                    </a:ext>
                  </a:extLst>
                </p14:cNvPr>
                <p14:cNvContentPartPr/>
                <p14:nvPr/>
              </p14:nvContentPartPr>
              <p14:xfrm>
                <a:off x="9934400" y="3257707"/>
                <a:ext cx="336960" cy="503640"/>
              </p14:xfrm>
            </p:contentPart>
          </mc:Choice>
          <mc:Fallback>
            <p:pic>
              <p:nvPicPr>
                <p:cNvPr id="104" name="Freihand 103">
                  <a:extLst>
                    <a:ext uri="{FF2B5EF4-FFF2-40B4-BE49-F238E27FC236}">
                      <a16:creationId xmlns:a16="http://schemas.microsoft.com/office/drawing/2014/main" id="{2F805380-E8F4-4F76-8C51-D545CC8AF840}"/>
                    </a:ext>
                  </a:extLst>
                </p:cNvPr>
                <p:cNvPicPr/>
                <p:nvPr/>
              </p:nvPicPr>
              <p:blipFill>
                <a:blip r:embed="rId155"/>
                <a:stretch>
                  <a:fillRect/>
                </a:stretch>
              </p:blipFill>
              <p:spPr>
                <a:xfrm>
                  <a:off x="9930080" y="3253387"/>
                  <a:ext cx="345600" cy="51228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105" name="Freihand 104">
                  <a:extLst>
                    <a:ext uri="{FF2B5EF4-FFF2-40B4-BE49-F238E27FC236}">
                      <a16:creationId xmlns:a16="http://schemas.microsoft.com/office/drawing/2014/main" id="{0CB2504E-9A84-48E7-BA38-148B6E3C757B}"/>
                    </a:ext>
                  </a:extLst>
                </p14:cNvPr>
                <p14:cNvContentPartPr/>
                <p14:nvPr/>
              </p14:nvContentPartPr>
              <p14:xfrm>
                <a:off x="10557920" y="3209107"/>
                <a:ext cx="258480" cy="606960"/>
              </p14:xfrm>
            </p:contentPart>
          </mc:Choice>
          <mc:Fallback>
            <p:pic>
              <p:nvPicPr>
                <p:cNvPr id="105" name="Freihand 104">
                  <a:extLst>
                    <a:ext uri="{FF2B5EF4-FFF2-40B4-BE49-F238E27FC236}">
                      <a16:creationId xmlns:a16="http://schemas.microsoft.com/office/drawing/2014/main" id="{0CB2504E-9A84-48E7-BA38-148B6E3C757B}"/>
                    </a:ext>
                  </a:extLst>
                </p:cNvPr>
                <p:cNvPicPr/>
                <p:nvPr/>
              </p:nvPicPr>
              <p:blipFill>
                <a:blip r:embed="rId157"/>
                <a:stretch>
                  <a:fillRect/>
                </a:stretch>
              </p:blipFill>
              <p:spPr>
                <a:xfrm>
                  <a:off x="10553600" y="3204787"/>
                  <a:ext cx="267120" cy="61560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107" name="Freihand 106">
                  <a:extLst>
                    <a:ext uri="{FF2B5EF4-FFF2-40B4-BE49-F238E27FC236}">
                      <a16:creationId xmlns:a16="http://schemas.microsoft.com/office/drawing/2014/main" id="{B50412C6-6A79-4AF5-9D3E-CFCB6F510E7C}"/>
                    </a:ext>
                  </a:extLst>
                </p14:cNvPr>
                <p14:cNvContentPartPr/>
                <p14:nvPr/>
              </p14:nvContentPartPr>
              <p14:xfrm>
                <a:off x="10892720" y="3015427"/>
                <a:ext cx="124560" cy="126000"/>
              </p14:xfrm>
            </p:contentPart>
          </mc:Choice>
          <mc:Fallback>
            <p:pic>
              <p:nvPicPr>
                <p:cNvPr id="107" name="Freihand 106">
                  <a:extLst>
                    <a:ext uri="{FF2B5EF4-FFF2-40B4-BE49-F238E27FC236}">
                      <a16:creationId xmlns:a16="http://schemas.microsoft.com/office/drawing/2014/main" id="{B50412C6-6A79-4AF5-9D3E-CFCB6F510E7C}"/>
                    </a:ext>
                  </a:extLst>
                </p:cNvPr>
                <p:cNvPicPr/>
                <p:nvPr/>
              </p:nvPicPr>
              <p:blipFill>
                <a:blip r:embed="rId159"/>
                <a:stretch>
                  <a:fillRect/>
                </a:stretch>
              </p:blipFill>
              <p:spPr>
                <a:xfrm>
                  <a:off x="10888400" y="3011107"/>
                  <a:ext cx="133200" cy="134640"/>
                </a:xfrm>
                <a:prstGeom prst="rect">
                  <a:avLst/>
                </a:prstGeom>
              </p:spPr>
            </p:pic>
          </mc:Fallback>
        </mc:AlternateContent>
        <mc:AlternateContent xmlns:mc="http://schemas.openxmlformats.org/markup-compatibility/2006">
          <mc:Choice xmlns:p14="http://schemas.microsoft.com/office/powerpoint/2010/main" Requires="p14">
            <p:contentPart p14:bwMode="auto" r:id="rId160">
              <p14:nvContentPartPr>
                <p14:cNvPr id="108" name="Freihand 107">
                  <a:extLst>
                    <a:ext uri="{FF2B5EF4-FFF2-40B4-BE49-F238E27FC236}">
                      <a16:creationId xmlns:a16="http://schemas.microsoft.com/office/drawing/2014/main" id="{4185B46E-233D-4A44-BADF-F36783D0013D}"/>
                    </a:ext>
                  </a:extLst>
                </p14:cNvPr>
                <p14:cNvContentPartPr/>
                <p14:nvPr/>
              </p14:nvContentPartPr>
              <p14:xfrm>
                <a:off x="10834400" y="3134227"/>
                <a:ext cx="278640" cy="42840"/>
              </p14:xfrm>
            </p:contentPart>
          </mc:Choice>
          <mc:Fallback>
            <p:pic>
              <p:nvPicPr>
                <p:cNvPr id="108" name="Freihand 107">
                  <a:extLst>
                    <a:ext uri="{FF2B5EF4-FFF2-40B4-BE49-F238E27FC236}">
                      <a16:creationId xmlns:a16="http://schemas.microsoft.com/office/drawing/2014/main" id="{4185B46E-233D-4A44-BADF-F36783D0013D}"/>
                    </a:ext>
                  </a:extLst>
                </p:cNvPr>
                <p:cNvPicPr/>
                <p:nvPr/>
              </p:nvPicPr>
              <p:blipFill>
                <a:blip r:embed="rId161"/>
                <a:stretch>
                  <a:fillRect/>
                </a:stretch>
              </p:blipFill>
              <p:spPr>
                <a:xfrm>
                  <a:off x="10830080" y="3129907"/>
                  <a:ext cx="287280" cy="51480"/>
                </a:xfrm>
                <a:prstGeom prst="rect">
                  <a:avLst/>
                </a:prstGeom>
              </p:spPr>
            </p:pic>
          </mc:Fallback>
        </mc:AlternateContent>
        <mc:AlternateContent xmlns:mc="http://schemas.openxmlformats.org/markup-compatibility/2006">
          <mc:Choice xmlns:p14="http://schemas.microsoft.com/office/powerpoint/2010/main" Requires="p14">
            <p:contentPart p14:bwMode="auto" r:id="rId162">
              <p14:nvContentPartPr>
                <p14:cNvPr id="109" name="Freihand 108">
                  <a:extLst>
                    <a:ext uri="{FF2B5EF4-FFF2-40B4-BE49-F238E27FC236}">
                      <a16:creationId xmlns:a16="http://schemas.microsoft.com/office/drawing/2014/main" id="{CC4F5B2E-D245-4A54-A6DE-071B1F0788CA}"/>
                    </a:ext>
                  </a:extLst>
                </p14:cNvPr>
                <p14:cNvContentPartPr/>
                <p14:nvPr/>
              </p14:nvContentPartPr>
              <p14:xfrm>
                <a:off x="10838720" y="3189667"/>
                <a:ext cx="115200" cy="109080"/>
              </p14:xfrm>
            </p:contentPart>
          </mc:Choice>
          <mc:Fallback>
            <p:pic>
              <p:nvPicPr>
                <p:cNvPr id="109" name="Freihand 108">
                  <a:extLst>
                    <a:ext uri="{FF2B5EF4-FFF2-40B4-BE49-F238E27FC236}">
                      <a16:creationId xmlns:a16="http://schemas.microsoft.com/office/drawing/2014/main" id="{CC4F5B2E-D245-4A54-A6DE-071B1F0788CA}"/>
                    </a:ext>
                  </a:extLst>
                </p:cNvPr>
                <p:cNvPicPr/>
                <p:nvPr/>
              </p:nvPicPr>
              <p:blipFill>
                <a:blip r:embed="rId163"/>
                <a:stretch>
                  <a:fillRect/>
                </a:stretch>
              </p:blipFill>
              <p:spPr>
                <a:xfrm>
                  <a:off x="10834400" y="3185347"/>
                  <a:ext cx="123840" cy="117720"/>
                </a:xfrm>
                <a:prstGeom prst="rect">
                  <a:avLst/>
                </a:prstGeom>
              </p:spPr>
            </p:pic>
          </mc:Fallback>
        </mc:AlternateContent>
        <mc:AlternateContent xmlns:mc="http://schemas.openxmlformats.org/markup-compatibility/2006">
          <mc:Choice xmlns:p14="http://schemas.microsoft.com/office/powerpoint/2010/main" Requires="p14">
            <p:contentPart p14:bwMode="auto" r:id="rId164">
              <p14:nvContentPartPr>
                <p14:cNvPr id="110" name="Freihand 109">
                  <a:extLst>
                    <a:ext uri="{FF2B5EF4-FFF2-40B4-BE49-F238E27FC236}">
                      <a16:creationId xmlns:a16="http://schemas.microsoft.com/office/drawing/2014/main" id="{1C6C2ACD-8434-4FF6-9E43-5169718E83E1}"/>
                    </a:ext>
                  </a:extLst>
                </p14:cNvPr>
                <p14:cNvContentPartPr/>
                <p14:nvPr/>
              </p14:nvContentPartPr>
              <p14:xfrm>
                <a:off x="10965800" y="3210187"/>
                <a:ext cx="78840" cy="76320"/>
              </p14:xfrm>
            </p:contentPart>
          </mc:Choice>
          <mc:Fallback>
            <p:pic>
              <p:nvPicPr>
                <p:cNvPr id="110" name="Freihand 109">
                  <a:extLst>
                    <a:ext uri="{FF2B5EF4-FFF2-40B4-BE49-F238E27FC236}">
                      <a16:creationId xmlns:a16="http://schemas.microsoft.com/office/drawing/2014/main" id="{1C6C2ACD-8434-4FF6-9E43-5169718E83E1}"/>
                    </a:ext>
                  </a:extLst>
                </p:cNvPr>
                <p:cNvPicPr/>
                <p:nvPr/>
              </p:nvPicPr>
              <p:blipFill>
                <a:blip r:embed="rId165"/>
                <a:stretch>
                  <a:fillRect/>
                </a:stretch>
              </p:blipFill>
              <p:spPr>
                <a:xfrm>
                  <a:off x="10961480" y="3205867"/>
                  <a:ext cx="8748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166">
              <p14:nvContentPartPr>
                <p14:cNvPr id="112" name="Freihand 111">
                  <a:extLst>
                    <a:ext uri="{FF2B5EF4-FFF2-40B4-BE49-F238E27FC236}">
                      <a16:creationId xmlns:a16="http://schemas.microsoft.com/office/drawing/2014/main" id="{387E1482-C6EA-41E4-9BC6-ED3A713C7215}"/>
                    </a:ext>
                  </a:extLst>
                </p14:cNvPr>
                <p14:cNvContentPartPr/>
                <p14:nvPr/>
              </p14:nvContentPartPr>
              <p14:xfrm>
                <a:off x="5771720" y="2615467"/>
                <a:ext cx="485640" cy="61920"/>
              </p14:xfrm>
            </p:contentPart>
          </mc:Choice>
          <mc:Fallback>
            <p:pic>
              <p:nvPicPr>
                <p:cNvPr id="112" name="Freihand 111">
                  <a:extLst>
                    <a:ext uri="{FF2B5EF4-FFF2-40B4-BE49-F238E27FC236}">
                      <a16:creationId xmlns:a16="http://schemas.microsoft.com/office/drawing/2014/main" id="{387E1482-C6EA-41E4-9BC6-ED3A713C7215}"/>
                    </a:ext>
                  </a:extLst>
                </p:cNvPr>
                <p:cNvPicPr/>
                <p:nvPr/>
              </p:nvPicPr>
              <p:blipFill>
                <a:blip r:embed="rId167"/>
                <a:stretch>
                  <a:fillRect/>
                </a:stretch>
              </p:blipFill>
              <p:spPr>
                <a:xfrm>
                  <a:off x="5767400" y="2611147"/>
                  <a:ext cx="494280" cy="70560"/>
                </a:xfrm>
                <a:prstGeom prst="rect">
                  <a:avLst/>
                </a:prstGeom>
              </p:spPr>
            </p:pic>
          </mc:Fallback>
        </mc:AlternateContent>
        <mc:AlternateContent xmlns:mc="http://schemas.openxmlformats.org/markup-compatibility/2006">
          <mc:Choice xmlns:p14="http://schemas.microsoft.com/office/powerpoint/2010/main" Requires="p14">
            <p:contentPart p14:bwMode="auto" r:id="rId168">
              <p14:nvContentPartPr>
                <p14:cNvPr id="115" name="Freihand 114">
                  <a:extLst>
                    <a:ext uri="{FF2B5EF4-FFF2-40B4-BE49-F238E27FC236}">
                      <a16:creationId xmlns:a16="http://schemas.microsoft.com/office/drawing/2014/main" id="{E74D1124-A5B8-44BE-8ACE-B3F9BC211B34}"/>
                    </a:ext>
                  </a:extLst>
                </p14:cNvPr>
                <p14:cNvContentPartPr/>
                <p14:nvPr/>
              </p14:nvContentPartPr>
              <p14:xfrm>
                <a:off x="4173320" y="2780707"/>
                <a:ext cx="541440" cy="308880"/>
              </p14:xfrm>
            </p:contentPart>
          </mc:Choice>
          <mc:Fallback>
            <p:pic>
              <p:nvPicPr>
                <p:cNvPr id="115" name="Freihand 114">
                  <a:extLst>
                    <a:ext uri="{FF2B5EF4-FFF2-40B4-BE49-F238E27FC236}">
                      <a16:creationId xmlns:a16="http://schemas.microsoft.com/office/drawing/2014/main" id="{E74D1124-A5B8-44BE-8ACE-B3F9BC211B34}"/>
                    </a:ext>
                  </a:extLst>
                </p:cNvPr>
                <p:cNvPicPr/>
                <p:nvPr/>
              </p:nvPicPr>
              <p:blipFill>
                <a:blip r:embed="rId169"/>
                <a:stretch>
                  <a:fillRect/>
                </a:stretch>
              </p:blipFill>
              <p:spPr>
                <a:xfrm>
                  <a:off x="4169000" y="2776387"/>
                  <a:ext cx="550080" cy="317520"/>
                </a:xfrm>
                <a:prstGeom prst="rect">
                  <a:avLst/>
                </a:prstGeom>
              </p:spPr>
            </p:pic>
          </mc:Fallback>
        </mc:AlternateContent>
        <mc:AlternateContent xmlns:mc="http://schemas.openxmlformats.org/markup-compatibility/2006">
          <mc:Choice xmlns:p14="http://schemas.microsoft.com/office/powerpoint/2010/main" Requires="p14">
            <p:contentPart p14:bwMode="auto" r:id="rId170">
              <p14:nvContentPartPr>
                <p14:cNvPr id="116" name="Freihand 115">
                  <a:extLst>
                    <a:ext uri="{FF2B5EF4-FFF2-40B4-BE49-F238E27FC236}">
                      <a16:creationId xmlns:a16="http://schemas.microsoft.com/office/drawing/2014/main" id="{B7E185B1-13B7-4B5E-BC56-4002B4BB4E84}"/>
                    </a:ext>
                  </a:extLst>
                </p14:cNvPr>
                <p14:cNvContentPartPr/>
                <p14:nvPr/>
              </p14:nvContentPartPr>
              <p14:xfrm>
                <a:off x="11426600" y="2776387"/>
                <a:ext cx="441360" cy="304920"/>
              </p14:xfrm>
            </p:contentPart>
          </mc:Choice>
          <mc:Fallback>
            <p:pic>
              <p:nvPicPr>
                <p:cNvPr id="116" name="Freihand 115">
                  <a:extLst>
                    <a:ext uri="{FF2B5EF4-FFF2-40B4-BE49-F238E27FC236}">
                      <a16:creationId xmlns:a16="http://schemas.microsoft.com/office/drawing/2014/main" id="{B7E185B1-13B7-4B5E-BC56-4002B4BB4E84}"/>
                    </a:ext>
                  </a:extLst>
                </p:cNvPr>
                <p:cNvPicPr/>
                <p:nvPr/>
              </p:nvPicPr>
              <p:blipFill>
                <a:blip r:embed="rId171"/>
                <a:stretch>
                  <a:fillRect/>
                </a:stretch>
              </p:blipFill>
              <p:spPr>
                <a:xfrm>
                  <a:off x="11422280" y="2772067"/>
                  <a:ext cx="450000" cy="313560"/>
                </a:xfrm>
                <a:prstGeom prst="rect">
                  <a:avLst/>
                </a:prstGeom>
              </p:spPr>
            </p:pic>
          </mc:Fallback>
        </mc:AlternateContent>
        <mc:AlternateContent xmlns:mc="http://schemas.openxmlformats.org/markup-compatibility/2006">
          <mc:Choice xmlns:p14="http://schemas.microsoft.com/office/powerpoint/2010/main" Requires="p14">
            <p:contentPart p14:bwMode="auto" r:id="rId172">
              <p14:nvContentPartPr>
                <p14:cNvPr id="117" name="Freihand 116">
                  <a:extLst>
                    <a:ext uri="{FF2B5EF4-FFF2-40B4-BE49-F238E27FC236}">
                      <a16:creationId xmlns:a16="http://schemas.microsoft.com/office/drawing/2014/main" id="{DC244AB7-7A6B-4466-80CD-0B1D7EA8E6D0}"/>
                    </a:ext>
                  </a:extLst>
                </p14:cNvPr>
                <p14:cNvContentPartPr/>
                <p14:nvPr/>
              </p14:nvContentPartPr>
              <p14:xfrm>
                <a:off x="4635200" y="3046747"/>
                <a:ext cx="7038000" cy="961920"/>
              </p14:xfrm>
            </p:contentPart>
          </mc:Choice>
          <mc:Fallback>
            <p:pic>
              <p:nvPicPr>
                <p:cNvPr id="117" name="Freihand 116">
                  <a:extLst>
                    <a:ext uri="{FF2B5EF4-FFF2-40B4-BE49-F238E27FC236}">
                      <a16:creationId xmlns:a16="http://schemas.microsoft.com/office/drawing/2014/main" id="{DC244AB7-7A6B-4466-80CD-0B1D7EA8E6D0}"/>
                    </a:ext>
                  </a:extLst>
                </p:cNvPr>
                <p:cNvPicPr/>
                <p:nvPr/>
              </p:nvPicPr>
              <p:blipFill>
                <a:blip r:embed="rId173"/>
                <a:stretch>
                  <a:fillRect/>
                </a:stretch>
              </p:blipFill>
              <p:spPr>
                <a:xfrm>
                  <a:off x="4630880" y="3042427"/>
                  <a:ext cx="7046640" cy="970560"/>
                </a:xfrm>
                <a:prstGeom prst="rect">
                  <a:avLst/>
                </a:prstGeom>
              </p:spPr>
            </p:pic>
          </mc:Fallback>
        </mc:AlternateContent>
        <mc:AlternateContent xmlns:mc="http://schemas.openxmlformats.org/markup-compatibility/2006">
          <mc:Choice xmlns:p14="http://schemas.microsoft.com/office/powerpoint/2010/main" Requires="p14">
            <p:contentPart p14:bwMode="auto" r:id="rId174">
              <p14:nvContentPartPr>
                <p14:cNvPr id="119" name="Freihand 118">
                  <a:extLst>
                    <a:ext uri="{FF2B5EF4-FFF2-40B4-BE49-F238E27FC236}">
                      <a16:creationId xmlns:a16="http://schemas.microsoft.com/office/drawing/2014/main" id="{D879A5D3-5A30-4108-AAB9-1B8A3DC77641}"/>
                    </a:ext>
                  </a:extLst>
                </p14:cNvPr>
                <p14:cNvContentPartPr/>
                <p14:nvPr/>
              </p14:nvContentPartPr>
              <p14:xfrm>
                <a:off x="4684520" y="3613027"/>
                <a:ext cx="186480" cy="237600"/>
              </p14:xfrm>
            </p:contentPart>
          </mc:Choice>
          <mc:Fallback>
            <p:pic>
              <p:nvPicPr>
                <p:cNvPr id="119" name="Freihand 118">
                  <a:extLst>
                    <a:ext uri="{FF2B5EF4-FFF2-40B4-BE49-F238E27FC236}">
                      <a16:creationId xmlns:a16="http://schemas.microsoft.com/office/drawing/2014/main" id="{D879A5D3-5A30-4108-AAB9-1B8A3DC77641}"/>
                    </a:ext>
                  </a:extLst>
                </p:cNvPr>
                <p:cNvPicPr/>
                <p:nvPr/>
              </p:nvPicPr>
              <p:blipFill>
                <a:blip r:embed="rId175"/>
                <a:stretch>
                  <a:fillRect/>
                </a:stretch>
              </p:blipFill>
              <p:spPr>
                <a:xfrm>
                  <a:off x="4680200" y="3608707"/>
                  <a:ext cx="195120" cy="246240"/>
                </a:xfrm>
                <a:prstGeom prst="rect">
                  <a:avLst/>
                </a:prstGeom>
              </p:spPr>
            </p:pic>
          </mc:Fallback>
        </mc:AlternateContent>
        <mc:AlternateContent xmlns:mc="http://schemas.openxmlformats.org/markup-compatibility/2006">
          <mc:Choice xmlns:p14="http://schemas.microsoft.com/office/powerpoint/2010/main" Requires="p14">
            <p:contentPart p14:bwMode="auto" r:id="rId176">
              <p14:nvContentPartPr>
                <p14:cNvPr id="120" name="Freihand 119">
                  <a:extLst>
                    <a:ext uri="{FF2B5EF4-FFF2-40B4-BE49-F238E27FC236}">
                      <a16:creationId xmlns:a16="http://schemas.microsoft.com/office/drawing/2014/main" id="{B8B276EF-768D-47A9-A106-922535C8D1D2}"/>
                    </a:ext>
                  </a:extLst>
                </p14:cNvPr>
                <p14:cNvContentPartPr/>
                <p14:nvPr/>
              </p14:nvContentPartPr>
              <p14:xfrm>
                <a:off x="4887560" y="3710947"/>
                <a:ext cx="262440" cy="134280"/>
              </p14:xfrm>
            </p:contentPart>
          </mc:Choice>
          <mc:Fallback>
            <p:pic>
              <p:nvPicPr>
                <p:cNvPr id="120" name="Freihand 119">
                  <a:extLst>
                    <a:ext uri="{FF2B5EF4-FFF2-40B4-BE49-F238E27FC236}">
                      <a16:creationId xmlns:a16="http://schemas.microsoft.com/office/drawing/2014/main" id="{B8B276EF-768D-47A9-A106-922535C8D1D2}"/>
                    </a:ext>
                  </a:extLst>
                </p:cNvPr>
                <p:cNvPicPr/>
                <p:nvPr/>
              </p:nvPicPr>
              <p:blipFill>
                <a:blip r:embed="rId177"/>
                <a:stretch>
                  <a:fillRect/>
                </a:stretch>
              </p:blipFill>
              <p:spPr>
                <a:xfrm>
                  <a:off x="4883240" y="3706627"/>
                  <a:ext cx="271080" cy="142920"/>
                </a:xfrm>
                <a:prstGeom prst="rect">
                  <a:avLst/>
                </a:prstGeom>
              </p:spPr>
            </p:pic>
          </mc:Fallback>
        </mc:AlternateContent>
        <mc:AlternateContent xmlns:mc="http://schemas.openxmlformats.org/markup-compatibility/2006">
          <mc:Choice xmlns:p14="http://schemas.microsoft.com/office/powerpoint/2010/main" Requires="p14">
            <p:contentPart p14:bwMode="auto" r:id="rId178">
              <p14:nvContentPartPr>
                <p14:cNvPr id="121" name="Freihand 120">
                  <a:extLst>
                    <a:ext uri="{FF2B5EF4-FFF2-40B4-BE49-F238E27FC236}">
                      <a16:creationId xmlns:a16="http://schemas.microsoft.com/office/drawing/2014/main" id="{D6600BD0-AFC8-4221-851B-658C03E19D71}"/>
                    </a:ext>
                  </a:extLst>
                </p14:cNvPr>
                <p14:cNvContentPartPr/>
                <p14:nvPr/>
              </p14:nvContentPartPr>
              <p14:xfrm>
                <a:off x="5152160" y="3756667"/>
                <a:ext cx="95040" cy="80280"/>
              </p14:xfrm>
            </p:contentPart>
          </mc:Choice>
          <mc:Fallback>
            <p:pic>
              <p:nvPicPr>
                <p:cNvPr id="121" name="Freihand 120">
                  <a:extLst>
                    <a:ext uri="{FF2B5EF4-FFF2-40B4-BE49-F238E27FC236}">
                      <a16:creationId xmlns:a16="http://schemas.microsoft.com/office/drawing/2014/main" id="{D6600BD0-AFC8-4221-851B-658C03E19D71}"/>
                    </a:ext>
                  </a:extLst>
                </p:cNvPr>
                <p:cNvPicPr/>
                <p:nvPr/>
              </p:nvPicPr>
              <p:blipFill>
                <a:blip r:embed="rId179"/>
                <a:stretch>
                  <a:fillRect/>
                </a:stretch>
              </p:blipFill>
              <p:spPr>
                <a:xfrm>
                  <a:off x="5147840" y="3752347"/>
                  <a:ext cx="103680" cy="88920"/>
                </a:xfrm>
                <a:prstGeom prst="rect">
                  <a:avLst/>
                </a:prstGeom>
              </p:spPr>
            </p:pic>
          </mc:Fallback>
        </mc:AlternateContent>
        <mc:AlternateContent xmlns:mc="http://schemas.openxmlformats.org/markup-compatibility/2006">
          <mc:Choice xmlns:p14="http://schemas.microsoft.com/office/powerpoint/2010/main" Requires="p14">
            <p:contentPart p14:bwMode="auto" r:id="rId180">
              <p14:nvContentPartPr>
                <p14:cNvPr id="123" name="Freihand 122">
                  <a:extLst>
                    <a:ext uri="{FF2B5EF4-FFF2-40B4-BE49-F238E27FC236}">
                      <a16:creationId xmlns:a16="http://schemas.microsoft.com/office/drawing/2014/main" id="{4AD807AE-39B5-4B5E-9EEF-066B716328FB}"/>
                    </a:ext>
                  </a:extLst>
                </p14:cNvPr>
                <p14:cNvContentPartPr/>
                <p14:nvPr/>
              </p14:nvContentPartPr>
              <p14:xfrm>
                <a:off x="3651320" y="3752707"/>
                <a:ext cx="194760" cy="128880"/>
              </p14:xfrm>
            </p:contentPart>
          </mc:Choice>
          <mc:Fallback>
            <p:pic>
              <p:nvPicPr>
                <p:cNvPr id="123" name="Freihand 122">
                  <a:extLst>
                    <a:ext uri="{FF2B5EF4-FFF2-40B4-BE49-F238E27FC236}">
                      <a16:creationId xmlns:a16="http://schemas.microsoft.com/office/drawing/2014/main" id="{4AD807AE-39B5-4B5E-9EEF-066B716328FB}"/>
                    </a:ext>
                  </a:extLst>
                </p:cNvPr>
                <p:cNvPicPr/>
                <p:nvPr/>
              </p:nvPicPr>
              <p:blipFill>
                <a:blip r:embed="rId181"/>
                <a:stretch>
                  <a:fillRect/>
                </a:stretch>
              </p:blipFill>
              <p:spPr>
                <a:xfrm>
                  <a:off x="3647000" y="3748387"/>
                  <a:ext cx="203400" cy="137520"/>
                </a:xfrm>
                <a:prstGeom prst="rect">
                  <a:avLst/>
                </a:prstGeom>
              </p:spPr>
            </p:pic>
          </mc:Fallback>
        </mc:AlternateContent>
        <mc:AlternateContent xmlns:mc="http://schemas.openxmlformats.org/markup-compatibility/2006">
          <mc:Choice xmlns:p14="http://schemas.microsoft.com/office/powerpoint/2010/main" Requires="p14">
            <p:contentPart p14:bwMode="auto" r:id="rId182">
              <p14:nvContentPartPr>
                <p14:cNvPr id="124" name="Freihand 123">
                  <a:extLst>
                    <a:ext uri="{FF2B5EF4-FFF2-40B4-BE49-F238E27FC236}">
                      <a16:creationId xmlns:a16="http://schemas.microsoft.com/office/drawing/2014/main" id="{D7593E59-A68A-4A0C-AA10-9C4C3FE1CCAF}"/>
                    </a:ext>
                  </a:extLst>
                </p14:cNvPr>
                <p14:cNvContentPartPr/>
                <p14:nvPr/>
              </p14:nvContentPartPr>
              <p14:xfrm>
                <a:off x="3796040" y="3771067"/>
                <a:ext cx="362880" cy="94680"/>
              </p14:xfrm>
            </p:contentPart>
          </mc:Choice>
          <mc:Fallback>
            <p:pic>
              <p:nvPicPr>
                <p:cNvPr id="124" name="Freihand 123">
                  <a:extLst>
                    <a:ext uri="{FF2B5EF4-FFF2-40B4-BE49-F238E27FC236}">
                      <a16:creationId xmlns:a16="http://schemas.microsoft.com/office/drawing/2014/main" id="{D7593E59-A68A-4A0C-AA10-9C4C3FE1CCAF}"/>
                    </a:ext>
                  </a:extLst>
                </p:cNvPr>
                <p:cNvPicPr/>
                <p:nvPr/>
              </p:nvPicPr>
              <p:blipFill>
                <a:blip r:embed="rId183"/>
                <a:stretch>
                  <a:fillRect/>
                </a:stretch>
              </p:blipFill>
              <p:spPr>
                <a:xfrm>
                  <a:off x="3791720" y="3766747"/>
                  <a:ext cx="371520" cy="103320"/>
                </a:xfrm>
                <a:prstGeom prst="rect">
                  <a:avLst/>
                </a:prstGeom>
              </p:spPr>
            </p:pic>
          </mc:Fallback>
        </mc:AlternateContent>
        <mc:AlternateContent xmlns:mc="http://schemas.openxmlformats.org/markup-compatibility/2006">
          <mc:Choice xmlns:p14="http://schemas.microsoft.com/office/powerpoint/2010/main" Requires="p14">
            <p:contentPart p14:bwMode="auto" r:id="rId184">
              <p14:nvContentPartPr>
                <p14:cNvPr id="125" name="Freihand 124">
                  <a:extLst>
                    <a:ext uri="{FF2B5EF4-FFF2-40B4-BE49-F238E27FC236}">
                      <a16:creationId xmlns:a16="http://schemas.microsoft.com/office/drawing/2014/main" id="{0C8CD3F6-1CB6-4781-858B-9C1731478AFD}"/>
                    </a:ext>
                  </a:extLst>
                </p14:cNvPr>
                <p14:cNvContentPartPr/>
                <p14:nvPr/>
              </p14:nvContentPartPr>
              <p14:xfrm>
                <a:off x="4134080" y="3786547"/>
                <a:ext cx="90000" cy="191520"/>
              </p14:xfrm>
            </p:contentPart>
          </mc:Choice>
          <mc:Fallback>
            <p:pic>
              <p:nvPicPr>
                <p:cNvPr id="125" name="Freihand 124">
                  <a:extLst>
                    <a:ext uri="{FF2B5EF4-FFF2-40B4-BE49-F238E27FC236}">
                      <a16:creationId xmlns:a16="http://schemas.microsoft.com/office/drawing/2014/main" id="{0C8CD3F6-1CB6-4781-858B-9C1731478AFD}"/>
                    </a:ext>
                  </a:extLst>
                </p:cNvPr>
                <p:cNvPicPr/>
                <p:nvPr/>
              </p:nvPicPr>
              <p:blipFill>
                <a:blip r:embed="rId185"/>
                <a:stretch>
                  <a:fillRect/>
                </a:stretch>
              </p:blipFill>
              <p:spPr>
                <a:xfrm>
                  <a:off x="4129760" y="3782227"/>
                  <a:ext cx="98640" cy="200160"/>
                </a:xfrm>
                <a:prstGeom prst="rect">
                  <a:avLst/>
                </a:prstGeom>
              </p:spPr>
            </p:pic>
          </mc:Fallback>
        </mc:AlternateContent>
        <mc:AlternateContent xmlns:mc="http://schemas.openxmlformats.org/markup-compatibility/2006">
          <mc:Choice xmlns:p14="http://schemas.microsoft.com/office/powerpoint/2010/main" Requires="p14">
            <p:contentPart p14:bwMode="auto" r:id="rId186">
              <p14:nvContentPartPr>
                <p14:cNvPr id="126" name="Freihand 125">
                  <a:extLst>
                    <a:ext uri="{FF2B5EF4-FFF2-40B4-BE49-F238E27FC236}">
                      <a16:creationId xmlns:a16="http://schemas.microsoft.com/office/drawing/2014/main" id="{741C96F6-407A-41F3-AFDC-2EA823BAC004}"/>
                    </a:ext>
                  </a:extLst>
                </p14:cNvPr>
                <p14:cNvContentPartPr/>
                <p14:nvPr/>
              </p14:nvContentPartPr>
              <p14:xfrm>
                <a:off x="4234880" y="3784027"/>
                <a:ext cx="187560" cy="65520"/>
              </p14:xfrm>
            </p:contentPart>
          </mc:Choice>
          <mc:Fallback>
            <p:pic>
              <p:nvPicPr>
                <p:cNvPr id="126" name="Freihand 125">
                  <a:extLst>
                    <a:ext uri="{FF2B5EF4-FFF2-40B4-BE49-F238E27FC236}">
                      <a16:creationId xmlns:a16="http://schemas.microsoft.com/office/drawing/2014/main" id="{741C96F6-407A-41F3-AFDC-2EA823BAC004}"/>
                    </a:ext>
                  </a:extLst>
                </p:cNvPr>
                <p:cNvPicPr/>
                <p:nvPr/>
              </p:nvPicPr>
              <p:blipFill>
                <a:blip r:embed="rId187"/>
                <a:stretch>
                  <a:fillRect/>
                </a:stretch>
              </p:blipFill>
              <p:spPr>
                <a:xfrm>
                  <a:off x="4230560" y="3779707"/>
                  <a:ext cx="196200" cy="74160"/>
                </a:xfrm>
                <a:prstGeom prst="rect">
                  <a:avLst/>
                </a:prstGeom>
              </p:spPr>
            </p:pic>
          </mc:Fallback>
        </mc:AlternateContent>
        <mc:AlternateContent xmlns:mc="http://schemas.openxmlformats.org/markup-compatibility/2006">
          <mc:Choice xmlns:p14="http://schemas.microsoft.com/office/powerpoint/2010/main" Requires="p14">
            <p:contentPart p14:bwMode="auto" r:id="rId188">
              <p14:nvContentPartPr>
                <p14:cNvPr id="127" name="Freihand 126">
                  <a:extLst>
                    <a:ext uri="{FF2B5EF4-FFF2-40B4-BE49-F238E27FC236}">
                      <a16:creationId xmlns:a16="http://schemas.microsoft.com/office/drawing/2014/main" id="{8F2530BC-4669-4CE8-A243-788631528838}"/>
                    </a:ext>
                  </a:extLst>
                </p14:cNvPr>
                <p14:cNvContentPartPr/>
                <p14:nvPr/>
              </p14:nvContentPartPr>
              <p14:xfrm>
                <a:off x="4372760" y="3520507"/>
                <a:ext cx="223560" cy="159480"/>
              </p14:xfrm>
            </p:contentPart>
          </mc:Choice>
          <mc:Fallback>
            <p:pic>
              <p:nvPicPr>
                <p:cNvPr id="127" name="Freihand 126">
                  <a:extLst>
                    <a:ext uri="{FF2B5EF4-FFF2-40B4-BE49-F238E27FC236}">
                      <a16:creationId xmlns:a16="http://schemas.microsoft.com/office/drawing/2014/main" id="{8F2530BC-4669-4CE8-A243-788631528838}"/>
                    </a:ext>
                  </a:extLst>
                </p:cNvPr>
                <p:cNvPicPr/>
                <p:nvPr/>
              </p:nvPicPr>
              <p:blipFill>
                <a:blip r:embed="rId189"/>
                <a:stretch>
                  <a:fillRect/>
                </a:stretch>
              </p:blipFill>
              <p:spPr>
                <a:xfrm>
                  <a:off x="4368440" y="3516187"/>
                  <a:ext cx="232200" cy="168120"/>
                </a:xfrm>
                <a:prstGeom prst="rect">
                  <a:avLst/>
                </a:prstGeom>
              </p:spPr>
            </p:pic>
          </mc:Fallback>
        </mc:AlternateContent>
        <mc:AlternateContent xmlns:mc="http://schemas.openxmlformats.org/markup-compatibility/2006">
          <mc:Choice xmlns:p14="http://schemas.microsoft.com/office/powerpoint/2010/main" Requires="p14">
            <p:contentPart p14:bwMode="auto" r:id="rId190">
              <p14:nvContentPartPr>
                <p14:cNvPr id="128" name="Freihand 127">
                  <a:extLst>
                    <a:ext uri="{FF2B5EF4-FFF2-40B4-BE49-F238E27FC236}">
                      <a16:creationId xmlns:a16="http://schemas.microsoft.com/office/drawing/2014/main" id="{607E2306-3D53-41BF-B233-B2693204543A}"/>
                    </a:ext>
                  </a:extLst>
                </p14:cNvPr>
                <p14:cNvContentPartPr/>
                <p14:nvPr/>
              </p14:nvContentPartPr>
              <p14:xfrm>
                <a:off x="4599920" y="3541027"/>
                <a:ext cx="69480" cy="101880"/>
              </p14:xfrm>
            </p:contentPart>
          </mc:Choice>
          <mc:Fallback>
            <p:pic>
              <p:nvPicPr>
                <p:cNvPr id="128" name="Freihand 127">
                  <a:extLst>
                    <a:ext uri="{FF2B5EF4-FFF2-40B4-BE49-F238E27FC236}">
                      <a16:creationId xmlns:a16="http://schemas.microsoft.com/office/drawing/2014/main" id="{607E2306-3D53-41BF-B233-B2693204543A}"/>
                    </a:ext>
                  </a:extLst>
                </p:cNvPr>
                <p:cNvPicPr/>
                <p:nvPr/>
              </p:nvPicPr>
              <p:blipFill>
                <a:blip r:embed="rId191"/>
                <a:stretch>
                  <a:fillRect/>
                </a:stretch>
              </p:blipFill>
              <p:spPr>
                <a:xfrm>
                  <a:off x="4595600" y="3536707"/>
                  <a:ext cx="78120" cy="110520"/>
                </a:xfrm>
                <a:prstGeom prst="rect">
                  <a:avLst/>
                </a:prstGeom>
              </p:spPr>
            </p:pic>
          </mc:Fallback>
        </mc:AlternateContent>
        <mc:AlternateContent xmlns:mc="http://schemas.openxmlformats.org/markup-compatibility/2006">
          <mc:Choice xmlns:p14="http://schemas.microsoft.com/office/powerpoint/2010/main" Requires="p14">
            <p:contentPart p14:bwMode="auto" r:id="rId192">
              <p14:nvContentPartPr>
                <p14:cNvPr id="129" name="Freihand 128">
                  <a:extLst>
                    <a:ext uri="{FF2B5EF4-FFF2-40B4-BE49-F238E27FC236}">
                      <a16:creationId xmlns:a16="http://schemas.microsoft.com/office/drawing/2014/main" id="{09EBFCE9-5CAE-4186-8F91-67537E6E8A5B}"/>
                    </a:ext>
                  </a:extLst>
                </p14:cNvPr>
                <p14:cNvContentPartPr/>
                <p14:nvPr/>
              </p14:nvContentPartPr>
              <p14:xfrm>
                <a:off x="4670480" y="3508627"/>
                <a:ext cx="78480" cy="100080"/>
              </p14:xfrm>
            </p:contentPart>
          </mc:Choice>
          <mc:Fallback>
            <p:pic>
              <p:nvPicPr>
                <p:cNvPr id="129" name="Freihand 128">
                  <a:extLst>
                    <a:ext uri="{FF2B5EF4-FFF2-40B4-BE49-F238E27FC236}">
                      <a16:creationId xmlns:a16="http://schemas.microsoft.com/office/drawing/2014/main" id="{09EBFCE9-5CAE-4186-8F91-67537E6E8A5B}"/>
                    </a:ext>
                  </a:extLst>
                </p:cNvPr>
                <p:cNvPicPr/>
                <p:nvPr/>
              </p:nvPicPr>
              <p:blipFill>
                <a:blip r:embed="rId193"/>
                <a:stretch>
                  <a:fillRect/>
                </a:stretch>
              </p:blipFill>
              <p:spPr>
                <a:xfrm>
                  <a:off x="4666160" y="3504307"/>
                  <a:ext cx="87120" cy="108720"/>
                </a:xfrm>
                <a:prstGeom prst="rect">
                  <a:avLst/>
                </a:prstGeom>
              </p:spPr>
            </p:pic>
          </mc:Fallback>
        </mc:AlternateContent>
        <mc:AlternateContent xmlns:mc="http://schemas.openxmlformats.org/markup-compatibility/2006">
          <mc:Choice xmlns:p14="http://schemas.microsoft.com/office/powerpoint/2010/main" Requires="p14">
            <p:contentPart p14:bwMode="auto" r:id="rId194">
              <p14:nvContentPartPr>
                <p14:cNvPr id="130" name="Freihand 129">
                  <a:extLst>
                    <a:ext uri="{FF2B5EF4-FFF2-40B4-BE49-F238E27FC236}">
                      <a16:creationId xmlns:a16="http://schemas.microsoft.com/office/drawing/2014/main" id="{80783727-B9C8-4518-B100-B0BF4643F96A}"/>
                    </a:ext>
                  </a:extLst>
                </p14:cNvPr>
                <p14:cNvContentPartPr/>
                <p14:nvPr/>
              </p14:nvContentPartPr>
              <p14:xfrm>
                <a:off x="5466080" y="3764947"/>
                <a:ext cx="197280" cy="91800"/>
              </p14:xfrm>
            </p:contentPart>
          </mc:Choice>
          <mc:Fallback>
            <p:pic>
              <p:nvPicPr>
                <p:cNvPr id="130" name="Freihand 129">
                  <a:extLst>
                    <a:ext uri="{FF2B5EF4-FFF2-40B4-BE49-F238E27FC236}">
                      <a16:creationId xmlns:a16="http://schemas.microsoft.com/office/drawing/2014/main" id="{80783727-B9C8-4518-B100-B0BF4643F96A}"/>
                    </a:ext>
                  </a:extLst>
                </p:cNvPr>
                <p:cNvPicPr/>
                <p:nvPr/>
              </p:nvPicPr>
              <p:blipFill>
                <a:blip r:embed="rId195"/>
                <a:stretch>
                  <a:fillRect/>
                </a:stretch>
              </p:blipFill>
              <p:spPr>
                <a:xfrm>
                  <a:off x="5461760" y="3760627"/>
                  <a:ext cx="205920" cy="100440"/>
                </a:xfrm>
                <a:prstGeom prst="rect">
                  <a:avLst/>
                </a:prstGeom>
              </p:spPr>
            </p:pic>
          </mc:Fallback>
        </mc:AlternateContent>
        <mc:AlternateContent xmlns:mc="http://schemas.openxmlformats.org/markup-compatibility/2006">
          <mc:Choice xmlns:p14="http://schemas.microsoft.com/office/powerpoint/2010/main" Requires="p14">
            <p:contentPart p14:bwMode="auto" r:id="rId196">
              <p14:nvContentPartPr>
                <p14:cNvPr id="131" name="Freihand 130">
                  <a:extLst>
                    <a:ext uri="{FF2B5EF4-FFF2-40B4-BE49-F238E27FC236}">
                      <a16:creationId xmlns:a16="http://schemas.microsoft.com/office/drawing/2014/main" id="{EAE3A184-FACF-4B7A-9B32-E92976CA524F}"/>
                    </a:ext>
                  </a:extLst>
                </p14:cNvPr>
                <p14:cNvContentPartPr/>
                <p14:nvPr/>
              </p14:nvContentPartPr>
              <p14:xfrm>
                <a:off x="5674520" y="3739747"/>
                <a:ext cx="429480" cy="123480"/>
              </p14:xfrm>
            </p:contentPart>
          </mc:Choice>
          <mc:Fallback>
            <p:pic>
              <p:nvPicPr>
                <p:cNvPr id="131" name="Freihand 130">
                  <a:extLst>
                    <a:ext uri="{FF2B5EF4-FFF2-40B4-BE49-F238E27FC236}">
                      <a16:creationId xmlns:a16="http://schemas.microsoft.com/office/drawing/2014/main" id="{EAE3A184-FACF-4B7A-9B32-E92976CA524F}"/>
                    </a:ext>
                  </a:extLst>
                </p:cNvPr>
                <p:cNvPicPr/>
                <p:nvPr/>
              </p:nvPicPr>
              <p:blipFill>
                <a:blip r:embed="rId197"/>
                <a:stretch>
                  <a:fillRect/>
                </a:stretch>
              </p:blipFill>
              <p:spPr>
                <a:xfrm>
                  <a:off x="5670200" y="3735427"/>
                  <a:ext cx="438120" cy="132120"/>
                </a:xfrm>
                <a:prstGeom prst="rect">
                  <a:avLst/>
                </a:prstGeom>
              </p:spPr>
            </p:pic>
          </mc:Fallback>
        </mc:AlternateContent>
        <mc:AlternateContent xmlns:mc="http://schemas.openxmlformats.org/markup-compatibility/2006">
          <mc:Choice xmlns:p14="http://schemas.microsoft.com/office/powerpoint/2010/main" Requires="p14">
            <p:contentPart p14:bwMode="auto" r:id="rId198">
              <p14:nvContentPartPr>
                <p14:cNvPr id="132" name="Freihand 131">
                  <a:extLst>
                    <a:ext uri="{FF2B5EF4-FFF2-40B4-BE49-F238E27FC236}">
                      <a16:creationId xmlns:a16="http://schemas.microsoft.com/office/drawing/2014/main" id="{DB8729E7-D011-47DA-BCAE-AFD6A103B832}"/>
                    </a:ext>
                  </a:extLst>
                </p14:cNvPr>
                <p14:cNvContentPartPr/>
                <p14:nvPr/>
              </p14:nvContentPartPr>
              <p14:xfrm>
                <a:off x="6090320" y="3787627"/>
                <a:ext cx="185760" cy="41760"/>
              </p14:xfrm>
            </p:contentPart>
          </mc:Choice>
          <mc:Fallback>
            <p:pic>
              <p:nvPicPr>
                <p:cNvPr id="132" name="Freihand 131">
                  <a:extLst>
                    <a:ext uri="{FF2B5EF4-FFF2-40B4-BE49-F238E27FC236}">
                      <a16:creationId xmlns:a16="http://schemas.microsoft.com/office/drawing/2014/main" id="{DB8729E7-D011-47DA-BCAE-AFD6A103B832}"/>
                    </a:ext>
                  </a:extLst>
                </p:cNvPr>
                <p:cNvPicPr/>
                <p:nvPr/>
              </p:nvPicPr>
              <p:blipFill>
                <a:blip r:embed="rId199"/>
                <a:stretch>
                  <a:fillRect/>
                </a:stretch>
              </p:blipFill>
              <p:spPr>
                <a:xfrm>
                  <a:off x="6086000" y="3783307"/>
                  <a:ext cx="194400" cy="50400"/>
                </a:xfrm>
                <a:prstGeom prst="rect">
                  <a:avLst/>
                </a:prstGeom>
              </p:spPr>
            </p:pic>
          </mc:Fallback>
        </mc:AlternateContent>
        <mc:AlternateContent xmlns:mc="http://schemas.openxmlformats.org/markup-compatibility/2006">
          <mc:Choice xmlns:p14="http://schemas.microsoft.com/office/powerpoint/2010/main" Requires="p14">
            <p:contentPart p14:bwMode="auto" r:id="rId200">
              <p14:nvContentPartPr>
                <p14:cNvPr id="133" name="Freihand 132">
                  <a:extLst>
                    <a:ext uri="{FF2B5EF4-FFF2-40B4-BE49-F238E27FC236}">
                      <a16:creationId xmlns:a16="http://schemas.microsoft.com/office/drawing/2014/main" id="{AA228C16-5033-4243-BFB1-9D84B6DB0B39}"/>
                    </a:ext>
                  </a:extLst>
                </p14:cNvPr>
                <p14:cNvContentPartPr/>
                <p14:nvPr/>
              </p14:nvContentPartPr>
              <p14:xfrm>
                <a:off x="6298760" y="3760627"/>
                <a:ext cx="73440" cy="66240"/>
              </p14:xfrm>
            </p:contentPart>
          </mc:Choice>
          <mc:Fallback>
            <p:pic>
              <p:nvPicPr>
                <p:cNvPr id="133" name="Freihand 132">
                  <a:extLst>
                    <a:ext uri="{FF2B5EF4-FFF2-40B4-BE49-F238E27FC236}">
                      <a16:creationId xmlns:a16="http://schemas.microsoft.com/office/drawing/2014/main" id="{AA228C16-5033-4243-BFB1-9D84B6DB0B39}"/>
                    </a:ext>
                  </a:extLst>
                </p:cNvPr>
                <p:cNvPicPr/>
                <p:nvPr/>
              </p:nvPicPr>
              <p:blipFill>
                <a:blip r:embed="rId201"/>
                <a:stretch>
                  <a:fillRect/>
                </a:stretch>
              </p:blipFill>
              <p:spPr>
                <a:xfrm>
                  <a:off x="6294440" y="3756307"/>
                  <a:ext cx="82080" cy="74880"/>
                </a:xfrm>
                <a:prstGeom prst="rect">
                  <a:avLst/>
                </a:prstGeom>
              </p:spPr>
            </p:pic>
          </mc:Fallback>
        </mc:AlternateContent>
        <mc:AlternateContent xmlns:mc="http://schemas.openxmlformats.org/markup-compatibility/2006">
          <mc:Choice xmlns:p14="http://schemas.microsoft.com/office/powerpoint/2010/main" Requires="p14">
            <p:contentPart p14:bwMode="auto" r:id="rId202">
              <p14:nvContentPartPr>
                <p14:cNvPr id="134" name="Freihand 133">
                  <a:extLst>
                    <a:ext uri="{FF2B5EF4-FFF2-40B4-BE49-F238E27FC236}">
                      <a16:creationId xmlns:a16="http://schemas.microsoft.com/office/drawing/2014/main" id="{34DA6A10-8B89-45CA-809F-C4D8A7F70961}"/>
                    </a:ext>
                  </a:extLst>
                </p14:cNvPr>
                <p14:cNvContentPartPr/>
                <p14:nvPr/>
              </p14:nvContentPartPr>
              <p14:xfrm>
                <a:off x="6413240" y="3655147"/>
                <a:ext cx="14760" cy="196200"/>
              </p14:xfrm>
            </p:contentPart>
          </mc:Choice>
          <mc:Fallback>
            <p:pic>
              <p:nvPicPr>
                <p:cNvPr id="134" name="Freihand 133">
                  <a:extLst>
                    <a:ext uri="{FF2B5EF4-FFF2-40B4-BE49-F238E27FC236}">
                      <a16:creationId xmlns:a16="http://schemas.microsoft.com/office/drawing/2014/main" id="{34DA6A10-8B89-45CA-809F-C4D8A7F70961}"/>
                    </a:ext>
                  </a:extLst>
                </p:cNvPr>
                <p:cNvPicPr/>
                <p:nvPr/>
              </p:nvPicPr>
              <p:blipFill>
                <a:blip r:embed="rId203"/>
                <a:stretch>
                  <a:fillRect/>
                </a:stretch>
              </p:blipFill>
              <p:spPr>
                <a:xfrm>
                  <a:off x="6408920" y="3650827"/>
                  <a:ext cx="23400" cy="204840"/>
                </a:xfrm>
                <a:prstGeom prst="rect">
                  <a:avLst/>
                </a:prstGeom>
              </p:spPr>
            </p:pic>
          </mc:Fallback>
        </mc:AlternateContent>
        <mc:AlternateContent xmlns:mc="http://schemas.openxmlformats.org/markup-compatibility/2006">
          <mc:Choice xmlns:p14="http://schemas.microsoft.com/office/powerpoint/2010/main" Requires="p14">
            <p:contentPart p14:bwMode="auto" r:id="rId204">
              <p14:nvContentPartPr>
                <p14:cNvPr id="137" name="Freihand 136">
                  <a:extLst>
                    <a:ext uri="{FF2B5EF4-FFF2-40B4-BE49-F238E27FC236}">
                      <a16:creationId xmlns:a16="http://schemas.microsoft.com/office/drawing/2014/main" id="{18215115-8A15-489D-B2BA-DF5755E42E04}"/>
                    </a:ext>
                  </a:extLst>
                </p14:cNvPr>
                <p14:cNvContentPartPr/>
                <p14:nvPr/>
              </p14:nvContentPartPr>
              <p14:xfrm>
                <a:off x="3938960" y="2689627"/>
                <a:ext cx="808920" cy="438840"/>
              </p14:xfrm>
            </p:contentPart>
          </mc:Choice>
          <mc:Fallback>
            <p:pic>
              <p:nvPicPr>
                <p:cNvPr id="137" name="Freihand 136">
                  <a:extLst>
                    <a:ext uri="{FF2B5EF4-FFF2-40B4-BE49-F238E27FC236}">
                      <a16:creationId xmlns:a16="http://schemas.microsoft.com/office/drawing/2014/main" id="{18215115-8A15-489D-B2BA-DF5755E42E04}"/>
                    </a:ext>
                  </a:extLst>
                </p:cNvPr>
                <p:cNvPicPr/>
                <p:nvPr/>
              </p:nvPicPr>
              <p:blipFill>
                <a:blip r:embed="rId205"/>
                <a:stretch>
                  <a:fillRect/>
                </a:stretch>
              </p:blipFill>
              <p:spPr>
                <a:xfrm>
                  <a:off x="3934640" y="2685307"/>
                  <a:ext cx="817560" cy="447480"/>
                </a:xfrm>
                <a:prstGeom prst="rect">
                  <a:avLst/>
                </a:prstGeom>
              </p:spPr>
            </p:pic>
          </mc:Fallback>
        </mc:AlternateContent>
        <mc:AlternateContent xmlns:mc="http://schemas.openxmlformats.org/markup-compatibility/2006">
          <mc:Choice xmlns:p14="http://schemas.microsoft.com/office/powerpoint/2010/main" Requires="p14">
            <p:contentPart p14:bwMode="auto" r:id="rId206">
              <p14:nvContentPartPr>
                <p14:cNvPr id="139" name="Freihand 138">
                  <a:extLst>
                    <a:ext uri="{FF2B5EF4-FFF2-40B4-BE49-F238E27FC236}">
                      <a16:creationId xmlns:a16="http://schemas.microsoft.com/office/drawing/2014/main" id="{01794529-B178-4AF5-897C-119D86A9F5B9}"/>
                    </a:ext>
                  </a:extLst>
                </p14:cNvPr>
                <p14:cNvContentPartPr/>
                <p14:nvPr/>
              </p14:nvContentPartPr>
              <p14:xfrm>
                <a:off x="11334800" y="2801587"/>
                <a:ext cx="606960" cy="301680"/>
              </p14:xfrm>
            </p:contentPart>
          </mc:Choice>
          <mc:Fallback>
            <p:pic>
              <p:nvPicPr>
                <p:cNvPr id="139" name="Freihand 138">
                  <a:extLst>
                    <a:ext uri="{FF2B5EF4-FFF2-40B4-BE49-F238E27FC236}">
                      <a16:creationId xmlns:a16="http://schemas.microsoft.com/office/drawing/2014/main" id="{01794529-B178-4AF5-897C-119D86A9F5B9}"/>
                    </a:ext>
                  </a:extLst>
                </p:cNvPr>
                <p:cNvPicPr/>
                <p:nvPr/>
              </p:nvPicPr>
              <p:blipFill>
                <a:blip r:embed="rId207"/>
                <a:stretch>
                  <a:fillRect/>
                </a:stretch>
              </p:blipFill>
              <p:spPr>
                <a:xfrm>
                  <a:off x="11330480" y="2797267"/>
                  <a:ext cx="615600" cy="310320"/>
                </a:xfrm>
                <a:prstGeom prst="rect">
                  <a:avLst/>
                </a:prstGeom>
              </p:spPr>
            </p:pic>
          </mc:Fallback>
        </mc:AlternateContent>
      </p:grpSp>
    </p:spTree>
    <p:extLst>
      <p:ext uri="{BB962C8B-B14F-4D97-AF65-F5344CB8AC3E}">
        <p14:creationId xmlns:p14="http://schemas.microsoft.com/office/powerpoint/2010/main" val="39309271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0D945E2E-D376-47DF-A570-1F9D1306A324}"/>
              </a:ext>
            </a:extLst>
          </p:cNvPr>
          <p:cNvPicPr>
            <a:picLocks noChangeAspect="1"/>
          </p:cNvPicPr>
          <p:nvPr/>
        </p:nvPicPr>
        <p:blipFill>
          <a:blip r:embed="rId3"/>
          <a:stretch>
            <a:fillRect/>
          </a:stretch>
        </p:blipFill>
        <p:spPr>
          <a:xfrm>
            <a:off x="392112" y="473075"/>
            <a:ext cx="4600575" cy="3829050"/>
          </a:xfrm>
          <a:prstGeom prst="rect">
            <a:avLst/>
          </a:prstGeom>
        </p:spPr>
      </p:pic>
      <p:grpSp>
        <p:nvGrpSpPr>
          <p:cNvPr id="10" name="Gruppieren 9">
            <a:extLst>
              <a:ext uri="{FF2B5EF4-FFF2-40B4-BE49-F238E27FC236}">
                <a16:creationId xmlns:a16="http://schemas.microsoft.com/office/drawing/2014/main" id="{67BB072D-C657-46D1-AA6E-7553FBE96165}"/>
              </a:ext>
            </a:extLst>
          </p:cNvPr>
          <p:cNvGrpSpPr/>
          <p:nvPr/>
        </p:nvGrpSpPr>
        <p:grpSpPr>
          <a:xfrm>
            <a:off x="887600" y="100867"/>
            <a:ext cx="660240" cy="177120"/>
            <a:chOff x="887600" y="100867"/>
            <a:chExt cx="660240" cy="177120"/>
          </a:xfrm>
        </p:grpSpPr>
        <mc:AlternateContent xmlns:mc="http://schemas.openxmlformats.org/markup-compatibility/2006">
          <mc:Choice xmlns:p14="http://schemas.microsoft.com/office/powerpoint/2010/main" Requires="p14">
            <p:contentPart p14:bwMode="auto" r:id="rId4">
              <p14:nvContentPartPr>
                <p14:cNvPr id="3" name="Freihand 2">
                  <a:extLst>
                    <a:ext uri="{FF2B5EF4-FFF2-40B4-BE49-F238E27FC236}">
                      <a16:creationId xmlns:a16="http://schemas.microsoft.com/office/drawing/2014/main" id="{517DE56F-0291-4037-9AFF-45B7882B20AA}"/>
                    </a:ext>
                  </a:extLst>
                </p14:cNvPr>
                <p14:cNvContentPartPr/>
                <p14:nvPr/>
              </p14:nvContentPartPr>
              <p14:xfrm>
                <a:off x="981200" y="108787"/>
                <a:ext cx="26640" cy="168840"/>
              </p14:xfrm>
            </p:contentPart>
          </mc:Choice>
          <mc:Fallback>
            <p:pic>
              <p:nvPicPr>
                <p:cNvPr id="3" name="Freihand 2">
                  <a:extLst>
                    <a:ext uri="{FF2B5EF4-FFF2-40B4-BE49-F238E27FC236}">
                      <a16:creationId xmlns:a16="http://schemas.microsoft.com/office/drawing/2014/main" id="{517DE56F-0291-4037-9AFF-45B7882B20AA}"/>
                    </a:ext>
                  </a:extLst>
                </p:cNvPr>
                <p:cNvPicPr/>
                <p:nvPr/>
              </p:nvPicPr>
              <p:blipFill>
                <a:blip r:embed="rId5"/>
                <a:stretch>
                  <a:fillRect/>
                </a:stretch>
              </p:blipFill>
              <p:spPr>
                <a:xfrm>
                  <a:off x="976880" y="104467"/>
                  <a:ext cx="35280" cy="1774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Freihand 3">
                  <a:extLst>
                    <a:ext uri="{FF2B5EF4-FFF2-40B4-BE49-F238E27FC236}">
                      <a16:creationId xmlns:a16="http://schemas.microsoft.com/office/drawing/2014/main" id="{20E7C6BE-612F-44EE-9134-9EF37D489E04}"/>
                    </a:ext>
                  </a:extLst>
                </p14:cNvPr>
                <p14:cNvContentPartPr/>
                <p14:nvPr/>
              </p14:nvContentPartPr>
              <p14:xfrm>
                <a:off x="887600" y="100867"/>
                <a:ext cx="181440" cy="36720"/>
              </p14:xfrm>
            </p:contentPart>
          </mc:Choice>
          <mc:Fallback>
            <p:pic>
              <p:nvPicPr>
                <p:cNvPr id="4" name="Freihand 3">
                  <a:extLst>
                    <a:ext uri="{FF2B5EF4-FFF2-40B4-BE49-F238E27FC236}">
                      <a16:creationId xmlns:a16="http://schemas.microsoft.com/office/drawing/2014/main" id="{20E7C6BE-612F-44EE-9134-9EF37D489E04}"/>
                    </a:ext>
                  </a:extLst>
                </p:cNvPr>
                <p:cNvPicPr/>
                <p:nvPr/>
              </p:nvPicPr>
              <p:blipFill>
                <a:blip r:embed="rId7"/>
                <a:stretch>
                  <a:fillRect/>
                </a:stretch>
              </p:blipFill>
              <p:spPr>
                <a:xfrm>
                  <a:off x="883280" y="96547"/>
                  <a:ext cx="190080" cy="4536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Freihand 4">
                  <a:extLst>
                    <a:ext uri="{FF2B5EF4-FFF2-40B4-BE49-F238E27FC236}">
                      <a16:creationId xmlns:a16="http://schemas.microsoft.com/office/drawing/2014/main" id="{3C9F187F-F1F7-4F3B-917F-4292C944242F}"/>
                    </a:ext>
                  </a:extLst>
                </p14:cNvPr>
                <p14:cNvContentPartPr/>
                <p14:nvPr/>
              </p14:nvContentPartPr>
              <p14:xfrm>
                <a:off x="1093520" y="195187"/>
                <a:ext cx="168480" cy="69120"/>
              </p14:xfrm>
            </p:contentPart>
          </mc:Choice>
          <mc:Fallback>
            <p:pic>
              <p:nvPicPr>
                <p:cNvPr id="5" name="Freihand 4">
                  <a:extLst>
                    <a:ext uri="{FF2B5EF4-FFF2-40B4-BE49-F238E27FC236}">
                      <a16:creationId xmlns:a16="http://schemas.microsoft.com/office/drawing/2014/main" id="{3C9F187F-F1F7-4F3B-917F-4292C944242F}"/>
                    </a:ext>
                  </a:extLst>
                </p:cNvPr>
                <p:cNvPicPr/>
                <p:nvPr/>
              </p:nvPicPr>
              <p:blipFill>
                <a:blip r:embed="rId9"/>
                <a:stretch>
                  <a:fillRect/>
                </a:stretch>
              </p:blipFill>
              <p:spPr>
                <a:xfrm>
                  <a:off x="1089200" y="190867"/>
                  <a:ext cx="177120" cy="7776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Freihand 5">
                  <a:extLst>
                    <a:ext uri="{FF2B5EF4-FFF2-40B4-BE49-F238E27FC236}">
                      <a16:creationId xmlns:a16="http://schemas.microsoft.com/office/drawing/2014/main" id="{3FBB6CA2-3647-4007-8147-0194537EECD0}"/>
                    </a:ext>
                  </a:extLst>
                </p14:cNvPr>
                <p14:cNvContentPartPr/>
                <p14:nvPr/>
              </p14:nvContentPartPr>
              <p14:xfrm>
                <a:off x="1268120" y="178987"/>
                <a:ext cx="82440" cy="99000"/>
              </p14:xfrm>
            </p:contentPart>
          </mc:Choice>
          <mc:Fallback>
            <p:pic>
              <p:nvPicPr>
                <p:cNvPr id="6" name="Freihand 5">
                  <a:extLst>
                    <a:ext uri="{FF2B5EF4-FFF2-40B4-BE49-F238E27FC236}">
                      <a16:creationId xmlns:a16="http://schemas.microsoft.com/office/drawing/2014/main" id="{3FBB6CA2-3647-4007-8147-0194537EECD0}"/>
                    </a:ext>
                  </a:extLst>
                </p:cNvPr>
                <p:cNvPicPr/>
                <p:nvPr/>
              </p:nvPicPr>
              <p:blipFill>
                <a:blip r:embed="rId11"/>
                <a:stretch>
                  <a:fillRect/>
                </a:stretch>
              </p:blipFill>
              <p:spPr>
                <a:xfrm>
                  <a:off x="1263800" y="174667"/>
                  <a:ext cx="91080" cy="10764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Freihand 6">
                  <a:extLst>
                    <a:ext uri="{FF2B5EF4-FFF2-40B4-BE49-F238E27FC236}">
                      <a16:creationId xmlns:a16="http://schemas.microsoft.com/office/drawing/2014/main" id="{F0CBA1D7-1947-4B53-9678-0B8029820E41}"/>
                    </a:ext>
                  </a:extLst>
                </p14:cNvPr>
                <p14:cNvContentPartPr/>
                <p14:nvPr/>
              </p14:nvContentPartPr>
              <p14:xfrm>
                <a:off x="1396280" y="105547"/>
                <a:ext cx="151560" cy="150480"/>
              </p14:xfrm>
            </p:contentPart>
          </mc:Choice>
          <mc:Fallback>
            <p:pic>
              <p:nvPicPr>
                <p:cNvPr id="7" name="Freihand 6">
                  <a:extLst>
                    <a:ext uri="{FF2B5EF4-FFF2-40B4-BE49-F238E27FC236}">
                      <a16:creationId xmlns:a16="http://schemas.microsoft.com/office/drawing/2014/main" id="{F0CBA1D7-1947-4B53-9678-0B8029820E41}"/>
                    </a:ext>
                  </a:extLst>
                </p:cNvPr>
                <p:cNvPicPr/>
                <p:nvPr/>
              </p:nvPicPr>
              <p:blipFill>
                <a:blip r:embed="rId13"/>
                <a:stretch>
                  <a:fillRect/>
                </a:stretch>
              </p:blipFill>
              <p:spPr>
                <a:xfrm>
                  <a:off x="1391960" y="101227"/>
                  <a:ext cx="160200" cy="1591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4">
            <p14:nvContentPartPr>
              <p14:cNvPr id="9" name="Freihand 8">
                <a:extLst>
                  <a:ext uri="{FF2B5EF4-FFF2-40B4-BE49-F238E27FC236}">
                    <a16:creationId xmlns:a16="http://schemas.microsoft.com/office/drawing/2014/main" id="{B1547944-E0C5-42AF-9A6C-C616F9C09E9E}"/>
                  </a:ext>
                </a:extLst>
              </p14:cNvPr>
              <p14:cNvContentPartPr/>
              <p14:nvPr/>
            </p14:nvContentPartPr>
            <p14:xfrm>
              <a:off x="1750160" y="123907"/>
              <a:ext cx="183960" cy="109080"/>
            </p14:xfrm>
          </p:contentPart>
        </mc:Choice>
        <mc:Fallback>
          <p:pic>
            <p:nvPicPr>
              <p:cNvPr id="9" name="Freihand 8">
                <a:extLst>
                  <a:ext uri="{FF2B5EF4-FFF2-40B4-BE49-F238E27FC236}">
                    <a16:creationId xmlns:a16="http://schemas.microsoft.com/office/drawing/2014/main" id="{B1547944-E0C5-42AF-9A6C-C616F9C09E9E}"/>
                  </a:ext>
                </a:extLst>
              </p:cNvPr>
              <p:cNvPicPr/>
              <p:nvPr/>
            </p:nvPicPr>
            <p:blipFill>
              <a:blip r:embed="rId15"/>
              <a:stretch>
                <a:fillRect/>
              </a:stretch>
            </p:blipFill>
            <p:spPr>
              <a:xfrm>
                <a:off x="1745840" y="119587"/>
                <a:ext cx="192600" cy="11772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1" name="Freihand 10">
                <a:extLst>
                  <a:ext uri="{FF2B5EF4-FFF2-40B4-BE49-F238E27FC236}">
                    <a16:creationId xmlns:a16="http://schemas.microsoft.com/office/drawing/2014/main" id="{CA8E9880-7F9A-4F3D-9D05-415432195103}"/>
                  </a:ext>
                </a:extLst>
              </p14:cNvPr>
              <p14:cNvContentPartPr/>
              <p14:nvPr/>
            </p14:nvContentPartPr>
            <p14:xfrm>
              <a:off x="2920520" y="3978427"/>
              <a:ext cx="545760" cy="428400"/>
            </p14:xfrm>
          </p:contentPart>
        </mc:Choice>
        <mc:Fallback>
          <p:pic>
            <p:nvPicPr>
              <p:cNvPr id="11" name="Freihand 10">
                <a:extLst>
                  <a:ext uri="{FF2B5EF4-FFF2-40B4-BE49-F238E27FC236}">
                    <a16:creationId xmlns:a16="http://schemas.microsoft.com/office/drawing/2014/main" id="{CA8E9880-7F9A-4F3D-9D05-415432195103}"/>
                  </a:ext>
                </a:extLst>
              </p:cNvPr>
              <p:cNvPicPr/>
              <p:nvPr/>
            </p:nvPicPr>
            <p:blipFill>
              <a:blip r:embed="rId17"/>
              <a:stretch>
                <a:fillRect/>
              </a:stretch>
            </p:blipFill>
            <p:spPr>
              <a:xfrm>
                <a:off x="2916200" y="3974107"/>
                <a:ext cx="554400" cy="437040"/>
              </a:xfrm>
              <a:prstGeom prst="rect">
                <a:avLst/>
              </a:prstGeom>
            </p:spPr>
          </p:pic>
        </mc:Fallback>
      </mc:AlternateContent>
      <p:grpSp>
        <p:nvGrpSpPr>
          <p:cNvPr id="21" name="Gruppieren 20">
            <a:extLst>
              <a:ext uri="{FF2B5EF4-FFF2-40B4-BE49-F238E27FC236}">
                <a16:creationId xmlns:a16="http://schemas.microsoft.com/office/drawing/2014/main" id="{1F3D00DD-DC67-4892-9022-DB74B48ACEFC}"/>
              </a:ext>
            </a:extLst>
          </p:cNvPr>
          <p:cNvGrpSpPr/>
          <p:nvPr/>
        </p:nvGrpSpPr>
        <p:grpSpPr>
          <a:xfrm>
            <a:off x="2377640" y="4570267"/>
            <a:ext cx="1224720" cy="323640"/>
            <a:chOff x="2377640" y="4570267"/>
            <a:chExt cx="1224720" cy="323640"/>
          </a:xfrm>
        </p:grpSpPr>
        <mc:AlternateContent xmlns:mc="http://schemas.openxmlformats.org/markup-compatibility/2006">
          <mc:Choice xmlns:p14="http://schemas.microsoft.com/office/powerpoint/2010/main" Requires="p14">
            <p:contentPart p14:bwMode="auto" r:id="rId18">
              <p14:nvContentPartPr>
                <p14:cNvPr id="12" name="Freihand 11">
                  <a:extLst>
                    <a:ext uri="{FF2B5EF4-FFF2-40B4-BE49-F238E27FC236}">
                      <a16:creationId xmlns:a16="http://schemas.microsoft.com/office/drawing/2014/main" id="{07223035-F776-47FB-9C5B-2EFFEE22B0EF}"/>
                    </a:ext>
                  </a:extLst>
                </p14:cNvPr>
                <p14:cNvContentPartPr/>
                <p14:nvPr/>
              </p14:nvContentPartPr>
              <p14:xfrm>
                <a:off x="2489960" y="4613827"/>
                <a:ext cx="31680" cy="178200"/>
              </p14:xfrm>
            </p:contentPart>
          </mc:Choice>
          <mc:Fallback>
            <p:pic>
              <p:nvPicPr>
                <p:cNvPr id="12" name="Freihand 11">
                  <a:extLst>
                    <a:ext uri="{FF2B5EF4-FFF2-40B4-BE49-F238E27FC236}">
                      <a16:creationId xmlns:a16="http://schemas.microsoft.com/office/drawing/2014/main" id="{07223035-F776-47FB-9C5B-2EFFEE22B0EF}"/>
                    </a:ext>
                  </a:extLst>
                </p:cNvPr>
                <p:cNvPicPr/>
                <p:nvPr/>
              </p:nvPicPr>
              <p:blipFill>
                <a:blip r:embed="rId19"/>
                <a:stretch>
                  <a:fillRect/>
                </a:stretch>
              </p:blipFill>
              <p:spPr>
                <a:xfrm>
                  <a:off x="2485640" y="4609507"/>
                  <a:ext cx="40320" cy="18684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3" name="Freihand 12">
                  <a:extLst>
                    <a:ext uri="{FF2B5EF4-FFF2-40B4-BE49-F238E27FC236}">
                      <a16:creationId xmlns:a16="http://schemas.microsoft.com/office/drawing/2014/main" id="{0C867168-25C7-4A4F-8528-942DAE6D15A1}"/>
                    </a:ext>
                  </a:extLst>
                </p14:cNvPr>
                <p14:cNvContentPartPr/>
                <p14:nvPr/>
              </p14:nvContentPartPr>
              <p14:xfrm>
                <a:off x="2377640" y="4570267"/>
                <a:ext cx="174600" cy="122400"/>
              </p14:xfrm>
            </p:contentPart>
          </mc:Choice>
          <mc:Fallback>
            <p:pic>
              <p:nvPicPr>
                <p:cNvPr id="13" name="Freihand 12">
                  <a:extLst>
                    <a:ext uri="{FF2B5EF4-FFF2-40B4-BE49-F238E27FC236}">
                      <a16:creationId xmlns:a16="http://schemas.microsoft.com/office/drawing/2014/main" id="{0C867168-25C7-4A4F-8528-942DAE6D15A1}"/>
                    </a:ext>
                  </a:extLst>
                </p:cNvPr>
                <p:cNvPicPr/>
                <p:nvPr/>
              </p:nvPicPr>
              <p:blipFill>
                <a:blip r:embed="rId21"/>
                <a:stretch>
                  <a:fillRect/>
                </a:stretch>
              </p:blipFill>
              <p:spPr>
                <a:xfrm>
                  <a:off x="2373320" y="4565947"/>
                  <a:ext cx="183240" cy="13104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4" name="Freihand 13">
                  <a:extLst>
                    <a:ext uri="{FF2B5EF4-FFF2-40B4-BE49-F238E27FC236}">
                      <a16:creationId xmlns:a16="http://schemas.microsoft.com/office/drawing/2014/main" id="{03C4302F-FA07-4963-B33B-9C666849DF9B}"/>
                    </a:ext>
                  </a:extLst>
                </p14:cNvPr>
                <p14:cNvContentPartPr/>
                <p14:nvPr/>
              </p14:nvContentPartPr>
              <p14:xfrm>
                <a:off x="2572040" y="4702747"/>
                <a:ext cx="82080" cy="78480"/>
              </p14:xfrm>
            </p:contentPart>
          </mc:Choice>
          <mc:Fallback>
            <p:pic>
              <p:nvPicPr>
                <p:cNvPr id="14" name="Freihand 13">
                  <a:extLst>
                    <a:ext uri="{FF2B5EF4-FFF2-40B4-BE49-F238E27FC236}">
                      <a16:creationId xmlns:a16="http://schemas.microsoft.com/office/drawing/2014/main" id="{03C4302F-FA07-4963-B33B-9C666849DF9B}"/>
                    </a:ext>
                  </a:extLst>
                </p:cNvPr>
                <p:cNvPicPr/>
                <p:nvPr/>
              </p:nvPicPr>
              <p:blipFill>
                <a:blip r:embed="rId23"/>
                <a:stretch>
                  <a:fillRect/>
                </a:stretch>
              </p:blipFill>
              <p:spPr>
                <a:xfrm>
                  <a:off x="2567720" y="4698427"/>
                  <a:ext cx="90720" cy="871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5" name="Freihand 14">
                  <a:extLst>
                    <a:ext uri="{FF2B5EF4-FFF2-40B4-BE49-F238E27FC236}">
                      <a16:creationId xmlns:a16="http://schemas.microsoft.com/office/drawing/2014/main" id="{5AB5C16A-30D3-43B7-9716-4DC60ED4211E}"/>
                    </a:ext>
                  </a:extLst>
                </p14:cNvPr>
                <p14:cNvContentPartPr/>
                <p14:nvPr/>
              </p14:nvContentPartPr>
              <p14:xfrm>
                <a:off x="2705960" y="4676827"/>
                <a:ext cx="98280" cy="217080"/>
              </p14:xfrm>
            </p:contentPart>
          </mc:Choice>
          <mc:Fallback>
            <p:pic>
              <p:nvPicPr>
                <p:cNvPr id="15" name="Freihand 14">
                  <a:extLst>
                    <a:ext uri="{FF2B5EF4-FFF2-40B4-BE49-F238E27FC236}">
                      <a16:creationId xmlns:a16="http://schemas.microsoft.com/office/drawing/2014/main" id="{5AB5C16A-30D3-43B7-9716-4DC60ED4211E}"/>
                    </a:ext>
                  </a:extLst>
                </p:cNvPr>
                <p:cNvPicPr/>
                <p:nvPr/>
              </p:nvPicPr>
              <p:blipFill>
                <a:blip r:embed="rId25"/>
                <a:stretch>
                  <a:fillRect/>
                </a:stretch>
              </p:blipFill>
              <p:spPr>
                <a:xfrm>
                  <a:off x="2701640" y="4672507"/>
                  <a:ext cx="106920" cy="22572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6" name="Freihand 15">
                  <a:extLst>
                    <a:ext uri="{FF2B5EF4-FFF2-40B4-BE49-F238E27FC236}">
                      <a16:creationId xmlns:a16="http://schemas.microsoft.com/office/drawing/2014/main" id="{E0BEAB72-D1DA-47BA-86AD-436E3015A3A6}"/>
                    </a:ext>
                  </a:extLst>
                </p14:cNvPr>
                <p14:cNvContentPartPr/>
                <p14:nvPr/>
              </p14:nvContentPartPr>
              <p14:xfrm>
                <a:off x="2907920" y="4720747"/>
                <a:ext cx="101160" cy="6120"/>
              </p14:xfrm>
            </p:contentPart>
          </mc:Choice>
          <mc:Fallback>
            <p:pic>
              <p:nvPicPr>
                <p:cNvPr id="16" name="Freihand 15">
                  <a:extLst>
                    <a:ext uri="{FF2B5EF4-FFF2-40B4-BE49-F238E27FC236}">
                      <a16:creationId xmlns:a16="http://schemas.microsoft.com/office/drawing/2014/main" id="{E0BEAB72-D1DA-47BA-86AD-436E3015A3A6}"/>
                    </a:ext>
                  </a:extLst>
                </p:cNvPr>
                <p:cNvPicPr/>
                <p:nvPr/>
              </p:nvPicPr>
              <p:blipFill>
                <a:blip r:embed="rId27"/>
                <a:stretch>
                  <a:fillRect/>
                </a:stretch>
              </p:blipFill>
              <p:spPr>
                <a:xfrm>
                  <a:off x="2903600" y="4716427"/>
                  <a:ext cx="109800" cy="1476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17" name="Freihand 16">
                  <a:extLst>
                    <a:ext uri="{FF2B5EF4-FFF2-40B4-BE49-F238E27FC236}">
                      <a16:creationId xmlns:a16="http://schemas.microsoft.com/office/drawing/2014/main" id="{C85D8FCE-7614-4C5A-A030-8F02F5E182C2}"/>
                    </a:ext>
                  </a:extLst>
                </p14:cNvPr>
                <p14:cNvContentPartPr/>
                <p14:nvPr/>
              </p14:nvContentPartPr>
              <p14:xfrm>
                <a:off x="3044000" y="4604107"/>
                <a:ext cx="135360" cy="193680"/>
              </p14:xfrm>
            </p:contentPart>
          </mc:Choice>
          <mc:Fallback>
            <p:pic>
              <p:nvPicPr>
                <p:cNvPr id="17" name="Freihand 16">
                  <a:extLst>
                    <a:ext uri="{FF2B5EF4-FFF2-40B4-BE49-F238E27FC236}">
                      <a16:creationId xmlns:a16="http://schemas.microsoft.com/office/drawing/2014/main" id="{C85D8FCE-7614-4C5A-A030-8F02F5E182C2}"/>
                    </a:ext>
                  </a:extLst>
                </p:cNvPr>
                <p:cNvPicPr/>
                <p:nvPr/>
              </p:nvPicPr>
              <p:blipFill>
                <a:blip r:embed="rId29"/>
                <a:stretch>
                  <a:fillRect/>
                </a:stretch>
              </p:blipFill>
              <p:spPr>
                <a:xfrm>
                  <a:off x="3039680" y="4599787"/>
                  <a:ext cx="144000" cy="20232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18" name="Freihand 17">
                  <a:extLst>
                    <a:ext uri="{FF2B5EF4-FFF2-40B4-BE49-F238E27FC236}">
                      <a16:creationId xmlns:a16="http://schemas.microsoft.com/office/drawing/2014/main" id="{C3B1433E-4121-420A-B9C2-22B91955935F}"/>
                    </a:ext>
                  </a:extLst>
                </p14:cNvPr>
                <p14:cNvContentPartPr/>
                <p14:nvPr/>
              </p14:nvContentPartPr>
              <p14:xfrm>
                <a:off x="3195200" y="4670707"/>
                <a:ext cx="121680" cy="123120"/>
              </p14:xfrm>
            </p:contentPart>
          </mc:Choice>
          <mc:Fallback>
            <p:pic>
              <p:nvPicPr>
                <p:cNvPr id="18" name="Freihand 17">
                  <a:extLst>
                    <a:ext uri="{FF2B5EF4-FFF2-40B4-BE49-F238E27FC236}">
                      <a16:creationId xmlns:a16="http://schemas.microsoft.com/office/drawing/2014/main" id="{C3B1433E-4121-420A-B9C2-22B91955935F}"/>
                    </a:ext>
                  </a:extLst>
                </p:cNvPr>
                <p:cNvPicPr/>
                <p:nvPr/>
              </p:nvPicPr>
              <p:blipFill>
                <a:blip r:embed="rId31"/>
                <a:stretch>
                  <a:fillRect/>
                </a:stretch>
              </p:blipFill>
              <p:spPr>
                <a:xfrm>
                  <a:off x="3190880" y="4666387"/>
                  <a:ext cx="130320" cy="13176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19" name="Freihand 18">
                  <a:extLst>
                    <a:ext uri="{FF2B5EF4-FFF2-40B4-BE49-F238E27FC236}">
                      <a16:creationId xmlns:a16="http://schemas.microsoft.com/office/drawing/2014/main" id="{2D1C4594-1379-4972-BCD4-46497AF4B79E}"/>
                    </a:ext>
                  </a:extLst>
                </p14:cNvPr>
                <p14:cNvContentPartPr/>
                <p14:nvPr/>
              </p14:nvContentPartPr>
              <p14:xfrm>
                <a:off x="3338840" y="4702747"/>
                <a:ext cx="95760" cy="77760"/>
              </p14:xfrm>
            </p:contentPart>
          </mc:Choice>
          <mc:Fallback>
            <p:pic>
              <p:nvPicPr>
                <p:cNvPr id="19" name="Freihand 18">
                  <a:extLst>
                    <a:ext uri="{FF2B5EF4-FFF2-40B4-BE49-F238E27FC236}">
                      <a16:creationId xmlns:a16="http://schemas.microsoft.com/office/drawing/2014/main" id="{2D1C4594-1379-4972-BCD4-46497AF4B79E}"/>
                    </a:ext>
                  </a:extLst>
                </p:cNvPr>
                <p:cNvPicPr/>
                <p:nvPr/>
              </p:nvPicPr>
              <p:blipFill>
                <a:blip r:embed="rId33"/>
                <a:stretch>
                  <a:fillRect/>
                </a:stretch>
              </p:blipFill>
              <p:spPr>
                <a:xfrm>
                  <a:off x="3334520" y="4698427"/>
                  <a:ext cx="104400" cy="8640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20" name="Freihand 19">
                  <a:extLst>
                    <a:ext uri="{FF2B5EF4-FFF2-40B4-BE49-F238E27FC236}">
                      <a16:creationId xmlns:a16="http://schemas.microsoft.com/office/drawing/2014/main" id="{FC7E080F-9388-489B-95C5-2AAC754FB6A4}"/>
                    </a:ext>
                  </a:extLst>
                </p14:cNvPr>
                <p14:cNvContentPartPr/>
                <p14:nvPr/>
              </p14:nvContentPartPr>
              <p14:xfrm>
                <a:off x="3439640" y="4618507"/>
                <a:ext cx="162720" cy="174240"/>
              </p14:xfrm>
            </p:contentPart>
          </mc:Choice>
          <mc:Fallback>
            <p:pic>
              <p:nvPicPr>
                <p:cNvPr id="20" name="Freihand 19">
                  <a:extLst>
                    <a:ext uri="{FF2B5EF4-FFF2-40B4-BE49-F238E27FC236}">
                      <a16:creationId xmlns:a16="http://schemas.microsoft.com/office/drawing/2014/main" id="{FC7E080F-9388-489B-95C5-2AAC754FB6A4}"/>
                    </a:ext>
                  </a:extLst>
                </p:cNvPr>
                <p:cNvPicPr/>
                <p:nvPr/>
              </p:nvPicPr>
              <p:blipFill>
                <a:blip r:embed="rId35"/>
                <a:stretch>
                  <a:fillRect/>
                </a:stretch>
              </p:blipFill>
              <p:spPr>
                <a:xfrm>
                  <a:off x="3435320" y="4614187"/>
                  <a:ext cx="171360" cy="182880"/>
                </a:xfrm>
                <a:prstGeom prst="rect">
                  <a:avLst/>
                </a:prstGeom>
              </p:spPr>
            </p:pic>
          </mc:Fallback>
        </mc:AlternateContent>
      </p:grpSp>
      <p:grpSp>
        <p:nvGrpSpPr>
          <p:cNvPr id="36" name="Gruppieren 35">
            <a:extLst>
              <a:ext uri="{FF2B5EF4-FFF2-40B4-BE49-F238E27FC236}">
                <a16:creationId xmlns:a16="http://schemas.microsoft.com/office/drawing/2014/main" id="{4E28621E-70A2-4003-8CFC-91E1A0C988EF}"/>
              </a:ext>
            </a:extLst>
          </p:cNvPr>
          <p:cNvGrpSpPr/>
          <p:nvPr/>
        </p:nvGrpSpPr>
        <p:grpSpPr>
          <a:xfrm>
            <a:off x="4309760" y="4243387"/>
            <a:ext cx="2423160" cy="599760"/>
            <a:chOff x="4309760" y="4243387"/>
            <a:chExt cx="2423160" cy="599760"/>
          </a:xfrm>
        </p:grpSpPr>
        <mc:AlternateContent xmlns:mc="http://schemas.openxmlformats.org/markup-compatibility/2006">
          <mc:Choice xmlns:p14="http://schemas.microsoft.com/office/powerpoint/2010/main" Requires="p14">
            <p:contentPart p14:bwMode="auto" r:id="rId36">
              <p14:nvContentPartPr>
                <p14:cNvPr id="22" name="Freihand 21">
                  <a:extLst>
                    <a:ext uri="{FF2B5EF4-FFF2-40B4-BE49-F238E27FC236}">
                      <a16:creationId xmlns:a16="http://schemas.microsoft.com/office/drawing/2014/main" id="{00C32F68-BF22-4BC7-AF2E-C8B37EEA1A5F}"/>
                    </a:ext>
                  </a:extLst>
                </p14:cNvPr>
                <p14:cNvContentPartPr/>
                <p14:nvPr/>
              </p14:nvContentPartPr>
              <p14:xfrm>
                <a:off x="4740320" y="4301347"/>
                <a:ext cx="22320" cy="150840"/>
              </p14:xfrm>
            </p:contentPart>
          </mc:Choice>
          <mc:Fallback>
            <p:pic>
              <p:nvPicPr>
                <p:cNvPr id="22" name="Freihand 21">
                  <a:extLst>
                    <a:ext uri="{FF2B5EF4-FFF2-40B4-BE49-F238E27FC236}">
                      <a16:creationId xmlns:a16="http://schemas.microsoft.com/office/drawing/2014/main" id="{00C32F68-BF22-4BC7-AF2E-C8B37EEA1A5F}"/>
                    </a:ext>
                  </a:extLst>
                </p:cNvPr>
                <p:cNvPicPr/>
                <p:nvPr/>
              </p:nvPicPr>
              <p:blipFill>
                <a:blip r:embed="rId37"/>
                <a:stretch>
                  <a:fillRect/>
                </a:stretch>
              </p:blipFill>
              <p:spPr>
                <a:xfrm>
                  <a:off x="4736000" y="4297027"/>
                  <a:ext cx="30960" cy="15948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23" name="Freihand 22">
                  <a:extLst>
                    <a:ext uri="{FF2B5EF4-FFF2-40B4-BE49-F238E27FC236}">
                      <a16:creationId xmlns:a16="http://schemas.microsoft.com/office/drawing/2014/main" id="{4FB1F7A8-906F-41CA-BEC5-06EE51E713B7}"/>
                    </a:ext>
                  </a:extLst>
                </p14:cNvPr>
                <p14:cNvContentPartPr/>
                <p14:nvPr/>
              </p14:nvContentPartPr>
              <p14:xfrm>
                <a:off x="4643120" y="4243387"/>
                <a:ext cx="190440" cy="119520"/>
              </p14:xfrm>
            </p:contentPart>
          </mc:Choice>
          <mc:Fallback>
            <p:pic>
              <p:nvPicPr>
                <p:cNvPr id="23" name="Freihand 22">
                  <a:extLst>
                    <a:ext uri="{FF2B5EF4-FFF2-40B4-BE49-F238E27FC236}">
                      <a16:creationId xmlns:a16="http://schemas.microsoft.com/office/drawing/2014/main" id="{4FB1F7A8-906F-41CA-BEC5-06EE51E713B7}"/>
                    </a:ext>
                  </a:extLst>
                </p:cNvPr>
                <p:cNvPicPr/>
                <p:nvPr/>
              </p:nvPicPr>
              <p:blipFill>
                <a:blip r:embed="rId39"/>
                <a:stretch>
                  <a:fillRect/>
                </a:stretch>
              </p:blipFill>
              <p:spPr>
                <a:xfrm>
                  <a:off x="4638800" y="4239067"/>
                  <a:ext cx="199080" cy="12816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25" name="Freihand 24">
                  <a:extLst>
                    <a:ext uri="{FF2B5EF4-FFF2-40B4-BE49-F238E27FC236}">
                      <a16:creationId xmlns:a16="http://schemas.microsoft.com/office/drawing/2014/main" id="{0C94E0CB-6B97-4950-B72A-D2E762385127}"/>
                    </a:ext>
                  </a:extLst>
                </p14:cNvPr>
                <p14:cNvContentPartPr/>
                <p14:nvPr/>
              </p14:nvContentPartPr>
              <p14:xfrm>
                <a:off x="4309760" y="4559827"/>
                <a:ext cx="99360" cy="158040"/>
              </p14:xfrm>
            </p:contentPart>
          </mc:Choice>
          <mc:Fallback>
            <p:pic>
              <p:nvPicPr>
                <p:cNvPr id="25" name="Freihand 24">
                  <a:extLst>
                    <a:ext uri="{FF2B5EF4-FFF2-40B4-BE49-F238E27FC236}">
                      <a16:creationId xmlns:a16="http://schemas.microsoft.com/office/drawing/2014/main" id="{0C94E0CB-6B97-4950-B72A-D2E762385127}"/>
                    </a:ext>
                  </a:extLst>
                </p:cNvPr>
                <p:cNvPicPr/>
                <p:nvPr/>
              </p:nvPicPr>
              <p:blipFill>
                <a:blip r:embed="rId41"/>
                <a:stretch>
                  <a:fillRect/>
                </a:stretch>
              </p:blipFill>
              <p:spPr>
                <a:xfrm>
                  <a:off x="4305440" y="4555507"/>
                  <a:ext cx="108000" cy="16668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26" name="Freihand 25">
                  <a:extLst>
                    <a:ext uri="{FF2B5EF4-FFF2-40B4-BE49-F238E27FC236}">
                      <a16:creationId xmlns:a16="http://schemas.microsoft.com/office/drawing/2014/main" id="{5480F8E4-AB12-45CD-9B3B-FC5CC9FB5ED0}"/>
                    </a:ext>
                  </a:extLst>
                </p14:cNvPr>
                <p14:cNvContentPartPr/>
                <p14:nvPr/>
              </p14:nvContentPartPr>
              <p14:xfrm>
                <a:off x="4446560" y="4629307"/>
                <a:ext cx="85320" cy="93240"/>
              </p14:xfrm>
            </p:contentPart>
          </mc:Choice>
          <mc:Fallback>
            <p:pic>
              <p:nvPicPr>
                <p:cNvPr id="26" name="Freihand 25">
                  <a:extLst>
                    <a:ext uri="{FF2B5EF4-FFF2-40B4-BE49-F238E27FC236}">
                      <a16:creationId xmlns:a16="http://schemas.microsoft.com/office/drawing/2014/main" id="{5480F8E4-AB12-45CD-9B3B-FC5CC9FB5ED0}"/>
                    </a:ext>
                  </a:extLst>
                </p:cNvPr>
                <p:cNvPicPr/>
                <p:nvPr/>
              </p:nvPicPr>
              <p:blipFill>
                <a:blip r:embed="rId43"/>
                <a:stretch>
                  <a:fillRect/>
                </a:stretch>
              </p:blipFill>
              <p:spPr>
                <a:xfrm>
                  <a:off x="4442240" y="4624987"/>
                  <a:ext cx="93960" cy="10188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27" name="Freihand 26">
                  <a:extLst>
                    <a:ext uri="{FF2B5EF4-FFF2-40B4-BE49-F238E27FC236}">
                      <a16:creationId xmlns:a16="http://schemas.microsoft.com/office/drawing/2014/main" id="{6061FE51-1A6C-41F8-8792-8E46B7C4927B}"/>
                    </a:ext>
                  </a:extLst>
                </p14:cNvPr>
                <p14:cNvContentPartPr/>
                <p14:nvPr/>
              </p14:nvContentPartPr>
              <p14:xfrm>
                <a:off x="4534400" y="4631467"/>
                <a:ext cx="106560" cy="78840"/>
              </p14:xfrm>
            </p:contentPart>
          </mc:Choice>
          <mc:Fallback>
            <p:pic>
              <p:nvPicPr>
                <p:cNvPr id="27" name="Freihand 26">
                  <a:extLst>
                    <a:ext uri="{FF2B5EF4-FFF2-40B4-BE49-F238E27FC236}">
                      <a16:creationId xmlns:a16="http://schemas.microsoft.com/office/drawing/2014/main" id="{6061FE51-1A6C-41F8-8792-8E46B7C4927B}"/>
                    </a:ext>
                  </a:extLst>
                </p:cNvPr>
                <p:cNvPicPr/>
                <p:nvPr/>
              </p:nvPicPr>
              <p:blipFill>
                <a:blip r:embed="rId45"/>
                <a:stretch>
                  <a:fillRect/>
                </a:stretch>
              </p:blipFill>
              <p:spPr>
                <a:xfrm>
                  <a:off x="4530080" y="4627147"/>
                  <a:ext cx="115200" cy="8748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28" name="Freihand 27">
                  <a:extLst>
                    <a:ext uri="{FF2B5EF4-FFF2-40B4-BE49-F238E27FC236}">
                      <a16:creationId xmlns:a16="http://schemas.microsoft.com/office/drawing/2014/main" id="{180F372E-597D-4C89-818A-3961A3F0A315}"/>
                    </a:ext>
                  </a:extLst>
                </p14:cNvPr>
                <p14:cNvContentPartPr/>
                <p14:nvPr/>
              </p14:nvContentPartPr>
              <p14:xfrm>
                <a:off x="4697480" y="4532107"/>
                <a:ext cx="28080" cy="168120"/>
              </p14:xfrm>
            </p:contentPart>
          </mc:Choice>
          <mc:Fallback>
            <p:pic>
              <p:nvPicPr>
                <p:cNvPr id="28" name="Freihand 27">
                  <a:extLst>
                    <a:ext uri="{FF2B5EF4-FFF2-40B4-BE49-F238E27FC236}">
                      <a16:creationId xmlns:a16="http://schemas.microsoft.com/office/drawing/2014/main" id="{180F372E-597D-4C89-818A-3961A3F0A315}"/>
                    </a:ext>
                  </a:extLst>
                </p:cNvPr>
                <p:cNvPicPr/>
                <p:nvPr/>
              </p:nvPicPr>
              <p:blipFill>
                <a:blip r:embed="rId47"/>
                <a:stretch>
                  <a:fillRect/>
                </a:stretch>
              </p:blipFill>
              <p:spPr>
                <a:xfrm>
                  <a:off x="4693160" y="4527787"/>
                  <a:ext cx="36720" cy="17676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29" name="Freihand 28">
                  <a:extLst>
                    <a:ext uri="{FF2B5EF4-FFF2-40B4-BE49-F238E27FC236}">
                      <a16:creationId xmlns:a16="http://schemas.microsoft.com/office/drawing/2014/main" id="{FDA7E3EA-9141-4BEB-A997-C4EADE06D176}"/>
                    </a:ext>
                  </a:extLst>
                </p14:cNvPr>
                <p14:cNvContentPartPr/>
                <p14:nvPr/>
              </p14:nvContentPartPr>
              <p14:xfrm>
                <a:off x="4799000" y="4577827"/>
                <a:ext cx="100080" cy="100800"/>
              </p14:xfrm>
            </p:contentPart>
          </mc:Choice>
          <mc:Fallback>
            <p:pic>
              <p:nvPicPr>
                <p:cNvPr id="29" name="Freihand 28">
                  <a:extLst>
                    <a:ext uri="{FF2B5EF4-FFF2-40B4-BE49-F238E27FC236}">
                      <a16:creationId xmlns:a16="http://schemas.microsoft.com/office/drawing/2014/main" id="{FDA7E3EA-9141-4BEB-A997-C4EADE06D176}"/>
                    </a:ext>
                  </a:extLst>
                </p:cNvPr>
                <p:cNvPicPr/>
                <p:nvPr/>
              </p:nvPicPr>
              <p:blipFill>
                <a:blip r:embed="rId49"/>
                <a:stretch>
                  <a:fillRect/>
                </a:stretch>
              </p:blipFill>
              <p:spPr>
                <a:xfrm>
                  <a:off x="4794680" y="4573507"/>
                  <a:ext cx="108720" cy="10944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30" name="Freihand 29">
                  <a:extLst>
                    <a:ext uri="{FF2B5EF4-FFF2-40B4-BE49-F238E27FC236}">
                      <a16:creationId xmlns:a16="http://schemas.microsoft.com/office/drawing/2014/main" id="{DBE353A3-4144-4846-ACF6-43C73D97E023}"/>
                    </a:ext>
                  </a:extLst>
                </p14:cNvPr>
                <p14:cNvContentPartPr/>
                <p14:nvPr/>
              </p14:nvContentPartPr>
              <p14:xfrm>
                <a:off x="4954160" y="4604107"/>
                <a:ext cx="79920" cy="65520"/>
              </p14:xfrm>
            </p:contentPart>
          </mc:Choice>
          <mc:Fallback>
            <p:pic>
              <p:nvPicPr>
                <p:cNvPr id="30" name="Freihand 29">
                  <a:extLst>
                    <a:ext uri="{FF2B5EF4-FFF2-40B4-BE49-F238E27FC236}">
                      <a16:creationId xmlns:a16="http://schemas.microsoft.com/office/drawing/2014/main" id="{DBE353A3-4144-4846-ACF6-43C73D97E023}"/>
                    </a:ext>
                  </a:extLst>
                </p:cNvPr>
                <p:cNvPicPr/>
                <p:nvPr/>
              </p:nvPicPr>
              <p:blipFill>
                <a:blip r:embed="rId51"/>
                <a:stretch>
                  <a:fillRect/>
                </a:stretch>
              </p:blipFill>
              <p:spPr>
                <a:xfrm>
                  <a:off x="4949840" y="4599787"/>
                  <a:ext cx="88560" cy="7416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31" name="Freihand 30">
                  <a:extLst>
                    <a:ext uri="{FF2B5EF4-FFF2-40B4-BE49-F238E27FC236}">
                      <a16:creationId xmlns:a16="http://schemas.microsoft.com/office/drawing/2014/main" id="{A8C2C889-4625-4E00-B9C4-BC3095AF5B1B}"/>
                    </a:ext>
                  </a:extLst>
                </p14:cNvPr>
                <p14:cNvContentPartPr/>
                <p14:nvPr/>
              </p14:nvContentPartPr>
              <p14:xfrm>
                <a:off x="5092040" y="4596907"/>
                <a:ext cx="185400" cy="84960"/>
              </p14:xfrm>
            </p:contentPart>
          </mc:Choice>
          <mc:Fallback>
            <p:pic>
              <p:nvPicPr>
                <p:cNvPr id="31" name="Freihand 30">
                  <a:extLst>
                    <a:ext uri="{FF2B5EF4-FFF2-40B4-BE49-F238E27FC236}">
                      <a16:creationId xmlns:a16="http://schemas.microsoft.com/office/drawing/2014/main" id="{A8C2C889-4625-4E00-B9C4-BC3095AF5B1B}"/>
                    </a:ext>
                  </a:extLst>
                </p:cNvPr>
                <p:cNvPicPr/>
                <p:nvPr/>
              </p:nvPicPr>
              <p:blipFill>
                <a:blip r:embed="rId53"/>
                <a:stretch>
                  <a:fillRect/>
                </a:stretch>
              </p:blipFill>
              <p:spPr>
                <a:xfrm>
                  <a:off x="5087720" y="4592587"/>
                  <a:ext cx="194040" cy="9360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32" name="Freihand 31">
                  <a:extLst>
                    <a:ext uri="{FF2B5EF4-FFF2-40B4-BE49-F238E27FC236}">
                      <a16:creationId xmlns:a16="http://schemas.microsoft.com/office/drawing/2014/main" id="{CD21A3A7-BC60-440E-BAD8-1B757455BB69}"/>
                    </a:ext>
                  </a:extLst>
                </p14:cNvPr>
                <p14:cNvContentPartPr/>
                <p14:nvPr/>
              </p14:nvContentPartPr>
              <p14:xfrm>
                <a:off x="5366720" y="4625707"/>
                <a:ext cx="340920" cy="47880"/>
              </p14:xfrm>
            </p:contentPart>
          </mc:Choice>
          <mc:Fallback>
            <p:pic>
              <p:nvPicPr>
                <p:cNvPr id="32" name="Freihand 31">
                  <a:extLst>
                    <a:ext uri="{FF2B5EF4-FFF2-40B4-BE49-F238E27FC236}">
                      <a16:creationId xmlns:a16="http://schemas.microsoft.com/office/drawing/2014/main" id="{CD21A3A7-BC60-440E-BAD8-1B757455BB69}"/>
                    </a:ext>
                  </a:extLst>
                </p:cNvPr>
                <p:cNvPicPr/>
                <p:nvPr/>
              </p:nvPicPr>
              <p:blipFill>
                <a:blip r:embed="rId55"/>
                <a:stretch>
                  <a:fillRect/>
                </a:stretch>
              </p:blipFill>
              <p:spPr>
                <a:xfrm>
                  <a:off x="5362400" y="4621387"/>
                  <a:ext cx="349560" cy="5652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33" name="Freihand 32">
                  <a:extLst>
                    <a:ext uri="{FF2B5EF4-FFF2-40B4-BE49-F238E27FC236}">
                      <a16:creationId xmlns:a16="http://schemas.microsoft.com/office/drawing/2014/main" id="{9D92BF6C-293F-434C-A0DF-82C15C945363}"/>
                    </a:ext>
                  </a:extLst>
                </p14:cNvPr>
                <p14:cNvContentPartPr/>
                <p14:nvPr/>
              </p14:nvContentPartPr>
              <p14:xfrm>
                <a:off x="5722400" y="4537507"/>
                <a:ext cx="127800" cy="119880"/>
              </p14:xfrm>
            </p:contentPart>
          </mc:Choice>
          <mc:Fallback>
            <p:pic>
              <p:nvPicPr>
                <p:cNvPr id="33" name="Freihand 32">
                  <a:extLst>
                    <a:ext uri="{FF2B5EF4-FFF2-40B4-BE49-F238E27FC236}">
                      <a16:creationId xmlns:a16="http://schemas.microsoft.com/office/drawing/2014/main" id="{9D92BF6C-293F-434C-A0DF-82C15C945363}"/>
                    </a:ext>
                  </a:extLst>
                </p:cNvPr>
                <p:cNvPicPr/>
                <p:nvPr/>
              </p:nvPicPr>
              <p:blipFill>
                <a:blip r:embed="rId57"/>
                <a:stretch>
                  <a:fillRect/>
                </a:stretch>
              </p:blipFill>
              <p:spPr>
                <a:xfrm>
                  <a:off x="5718080" y="4533187"/>
                  <a:ext cx="136440" cy="12852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34" name="Freihand 33">
                  <a:extLst>
                    <a:ext uri="{FF2B5EF4-FFF2-40B4-BE49-F238E27FC236}">
                      <a16:creationId xmlns:a16="http://schemas.microsoft.com/office/drawing/2014/main" id="{44D9290F-1976-4D0C-B870-C9B9FEEA13B6}"/>
                    </a:ext>
                  </a:extLst>
                </p14:cNvPr>
                <p14:cNvContentPartPr/>
                <p14:nvPr/>
              </p14:nvContentPartPr>
              <p14:xfrm>
                <a:off x="6022640" y="4558747"/>
                <a:ext cx="518040" cy="284400"/>
              </p14:xfrm>
            </p:contentPart>
          </mc:Choice>
          <mc:Fallback>
            <p:pic>
              <p:nvPicPr>
                <p:cNvPr id="34" name="Freihand 33">
                  <a:extLst>
                    <a:ext uri="{FF2B5EF4-FFF2-40B4-BE49-F238E27FC236}">
                      <a16:creationId xmlns:a16="http://schemas.microsoft.com/office/drawing/2014/main" id="{44D9290F-1976-4D0C-B870-C9B9FEEA13B6}"/>
                    </a:ext>
                  </a:extLst>
                </p:cNvPr>
                <p:cNvPicPr/>
                <p:nvPr/>
              </p:nvPicPr>
              <p:blipFill>
                <a:blip r:embed="rId59"/>
                <a:stretch>
                  <a:fillRect/>
                </a:stretch>
              </p:blipFill>
              <p:spPr>
                <a:xfrm>
                  <a:off x="6018320" y="4554427"/>
                  <a:ext cx="526680" cy="29304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35" name="Freihand 34">
                  <a:extLst>
                    <a:ext uri="{FF2B5EF4-FFF2-40B4-BE49-F238E27FC236}">
                      <a16:creationId xmlns:a16="http://schemas.microsoft.com/office/drawing/2014/main" id="{16BF71F0-811A-4A5A-934C-407344E4CFA8}"/>
                    </a:ext>
                  </a:extLst>
                </p14:cNvPr>
                <p14:cNvContentPartPr/>
                <p14:nvPr/>
              </p14:nvContentPartPr>
              <p14:xfrm>
                <a:off x="6586760" y="4599067"/>
                <a:ext cx="146160" cy="49320"/>
              </p14:xfrm>
            </p:contentPart>
          </mc:Choice>
          <mc:Fallback>
            <p:pic>
              <p:nvPicPr>
                <p:cNvPr id="35" name="Freihand 34">
                  <a:extLst>
                    <a:ext uri="{FF2B5EF4-FFF2-40B4-BE49-F238E27FC236}">
                      <a16:creationId xmlns:a16="http://schemas.microsoft.com/office/drawing/2014/main" id="{16BF71F0-811A-4A5A-934C-407344E4CFA8}"/>
                    </a:ext>
                  </a:extLst>
                </p:cNvPr>
                <p:cNvPicPr/>
                <p:nvPr/>
              </p:nvPicPr>
              <p:blipFill>
                <a:blip r:embed="rId61"/>
                <a:stretch>
                  <a:fillRect/>
                </a:stretch>
              </p:blipFill>
              <p:spPr>
                <a:xfrm>
                  <a:off x="6582440" y="4594747"/>
                  <a:ext cx="154800" cy="5796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62">
            <p14:nvContentPartPr>
              <p14:cNvPr id="37" name="Freihand 36">
                <a:extLst>
                  <a:ext uri="{FF2B5EF4-FFF2-40B4-BE49-F238E27FC236}">
                    <a16:creationId xmlns:a16="http://schemas.microsoft.com/office/drawing/2014/main" id="{BEC92B5D-2973-423E-8BDB-9EDDDC98B977}"/>
                  </a:ext>
                </a:extLst>
              </p14:cNvPr>
              <p14:cNvContentPartPr/>
              <p14:nvPr/>
            </p14:nvContentPartPr>
            <p14:xfrm>
              <a:off x="3812600" y="4605547"/>
              <a:ext cx="257040" cy="148680"/>
            </p14:xfrm>
          </p:contentPart>
        </mc:Choice>
        <mc:Fallback>
          <p:pic>
            <p:nvPicPr>
              <p:cNvPr id="37" name="Freihand 36">
                <a:extLst>
                  <a:ext uri="{FF2B5EF4-FFF2-40B4-BE49-F238E27FC236}">
                    <a16:creationId xmlns:a16="http://schemas.microsoft.com/office/drawing/2014/main" id="{BEC92B5D-2973-423E-8BDB-9EDDDC98B977}"/>
                  </a:ext>
                </a:extLst>
              </p:cNvPr>
              <p:cNvPicPr/>
              <p:nvPr/>
            </p:nvPicPr>
            <p:blipFill>
              <a:blip r:embed="rId63"/>
              <a:stretch>
                <a:fillRect/>
              </a:stretch>
            </p:blipFill>
            <p:spPr>
              <a:xfrm>
                <a:off x="3808280" y="4601227"/>
                <a:ext cx="265680" cy="157320"/>
              </a:xfrm>
              <a:prstGeom prst="rect">
                <a:avLst/>
              </a:prstGeom>
            </p:spPr>
          </p:pic>
        </mc:Fallback>
      </mc:AlternateContent>
      <p:grpSp>
        <p:nvGrpSpPr>
          <p:cNvPr id="41" name="Gruppieren 40">
            <a:extLst>
              <a:ext uri="{FF2B5EF4-FFF2-40B4-BE49-F238E27FC236}">
                <a16:creationId xmlns:a16="http://schemas.microsoft.com/office/drawing/2014/main" id="{E7D95630-9AF5-4D77-85E4-FD2C1EDE5F23}"/>
              </a:ext>
            </a:extLst>
          </p:cNvPr>
          <p:cNvGrpSpPr/>
          <p:nvPr/>
        </p:nvGrpSpPr>
        <p:grpSpPr>
          <a:xfrm>
            <a:off x="3188360" y="5126107"/>
            <a:ext cx="526680" cy="293400"/>
            <a:chOff x="3188360" y="5126107"/>
            <a:chExt cx="526680" cy="293400"/>
          </a:xfrm>
        </p:grpSpPr>
        <mc:AlternateContent xmlns:mc="http://schemas.openxmlformats.org/markup-compatibility/2006">
          <mc:Choice xmlns:p14="http://schemas.microsoft.com/office/powerpoint/2010/main" Requires="p14">
            <p:contentPart p14:bwMode="auto" r:id="rId64">
              <p14:nvContentPartPr>
                <p14:cNvPr id="38" name="Freihand 37">
                  <a:extLst>
                    <a:ext uri="{FF2B5EF4-FFF2-40B4-BE49-F238E27FC236}">
                      <a16:creationId xmlns:a16="http://schemas.microsoft.com/office/drawing/2014/main" id="{4D44AD30-A442-4C71-A127-C07EFFDF5D8D}"/>
                    </a:ext>
                  </a:extLst>
                </p14:cNvPr>
                <p14:cNvContentPartPr/>
                <p14:nvPr/>
              </p14:nvContentPartPr>
              <p14:xfrm>
                <a:off x="3197000" y="5226907"/>
                <a:ext cx="370800" cy="30960"/>
              </p14:xfrm>
            </p:contentPart>
          </mc:Choice>
          <mc:Fallback>
            <p:pic>
              <p:nvPicPr>
                <p:cNvPr id="38" name="Freihand 37">
                  <a:extLst>
                    <a:ext uri="{FF2B5EF4-FFF2-40B4-BE49-F238E27FC236}">
                      <a16:creationId xmlns:a16="http://schemas.microsoft.com/office/drawing/2014/main" id="{4D44AD30-A442-4C71-A127-C07EFFDF5D8D}"/>
                    </a:ext>
                  </a:extLst>
                </p:cNvPr>
                <p:cNvPicPr/>
                <p:nvPr/>
              </p:nvPicPr>
              <p:blipFill>
                <a:blip r:embed="rId65"/>
                <a:stretch>
                  <a:fillRect/>
                </a:stretch>
              </p:blipFill>
              <p:spPr>
                <a:xfrm>
                  <a:off x="3192680" y="5222587"/>
                  <a:ext cx="379440" cy="3960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39" name="Freihand 38">
                  <a:extLst>
                    <a:ext uri="{FF2B5EF4-FFF2-40B4-BE49-F238E27FC236}">
                      <a16:creationId xmlns:a16="http://schemas.microsoft.com/office/drawing/2014/main" id="{4744B66D-522B-4C51-AA85-F412FC6DBD54}"/>
                    </a:ext>
                  </a:extLst>
                </p14:cNvPr>
                <p14:cNvContentPartPr/>
                <p14:nvPr/>
              </p14:nvContentPartPr>
              <p14:xfrm>
                <a:off x="3188360" y="5246347"/>
                <a:ext cx="376920" cy="48960"/>
              </p14:xfrm>
            </p:contentPart>
          </mc:Choice>
          <mc:Fallback>
            <p:pic>
              <p:nvPicPr>
                <p:cNvPr id="39" name="Freihand 38">
                  <a:extLst>
                    <a:ext uri="{FF2B5EF4-FFF2-40B4-BE49-F238E27FC236}">
                      <a16:creationId xmlns:a16="http://schemas.microsoft.com/office/drawing/2014/main" id="{4744B66D-522B-4C51-AA85-F412FC6DBD54}"/>
                    </a:ext>
                  </a:extLst>
                </p:cNvPr>
                <p:cNvPicPr/>
                <p:nvPr/>
              </p:nvPicPr>
              <p:blipFill>
                <a:blip r:embed="rId67"/>
                <a:stretch>
                  <a:fillRect/>
                </a:stretch>
              </p:blipFill>
              <p:spPr>
                <a:xfrm>
                  <a:off x="3184040" y="5242027"/>
                  <a:ext cx="385560" cy="5760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40" name="Freihand 39">
                  <a:extLst>
                    <a:ext uri="{FF2B5EF4-FFF2-40B4-BE49-F238E27FC236}">
                      <a16:creationId xmlns:a16="http://schemas.microsoft.com/office/drawing/2014/main" id="{BBE227D4-CC80-4DDF-9FB0-3660198D2147}"/>
                    </a:ext>
                  </a:extLst>
                </p14:cNvPr>
                <p14:cNvContentPartPr/>
                <p14:nvPr/>
              </p14:nvContentPartPr>
              <p14:xfrm>
                <a:off x="3510920" y="5126107"/>
                <a:ext cx="204120" cy="293400"/>
              </p14:xfrm>
            </p:contentPart>
          </mc:Choice>
          <mc:Fallback>
            <p:pic>
              <p:nvPicPr>
                <p:cNvPr id="40" name="Freihand 39">
                  <a:extLst>
                    <a:ext uri="{FF2B5EF4-FFF2-40B4-BE49-F238E27FC236}">
                      <a16:creationId xmlns:a16="http://schemas.microsoft.com/office/drawing/2014/main" id="{BBE227D4-CC80-4DDF-9FB0-3660198D2147}"/>
                    </a:ext>
                  </a:extLst>
                </p:cNvPr>
                <p:cNvPicPr/>
                <p:nvPr/>
              </p:nvPicPr>
              <p:blipFill>
                <a:blip r:embed="rId69"/>
                <a:stretch>
                  <a:fillRect/>
                </a:stretch>
              </p:blipFill>
              <p:spPr>
                <a:xfrm>
                  <a:off x="3506600" y="5121787"/>
                  <a:ext cx="212760" cy="302040"/>
                </a:xfrm>
                <a:prstGeom prst="rect">
                  <a:avLst/>
                </a:prstGeom>
              </p:spPr>
            </p:pic>
          </mc:Fallback>
        </mc:AlternateContent>
      </p:grpSp>
      <p:grpSp>
        <p:nvGrpSpPr>
          <p:cNvPr id="58" name="Gruppieren 57">
            <a:extLst>
              <a:ext uri="{FF2B5EF4-FFF2-40B4-BE49-F238E27FC236}">
                <a16:creationId xmlns:a16="http://schemas.microsoft.com/office/drawing/2014/main" id="{7AE75759-C370-47EB-9380-5311B872E97A}"/>
              </a:ext>
            </a:extLst>
          </p:cNvPr>
          <p:cNvGrpSpPr/>
          <p:nvPr/>
        </p:nvGrpSpPr>
        <p:grpSpPr>
          <a:xfrm>
            <a:off x="3978200" y="5081827"/>
            <a:ext cx="1332720" cy="199440"/>
            <a:chOff x="3978200" y="5081827"/>
            <a:chExt cx="1332720" cy="199440"/>
          </a:xfrm>
        </p:grpSpPr>
        <mc:AlternateContent xmlns:mc="http://schemas.openxmlformats.org/markup-compatibility/2006">
          <mc:Choice xmlns:p14="http://schemas.microsoft.com/office/powerpoint/2010/main" Requires="p14">
            <p:contentPart p14:bwMode="auto" r:id="rId70">
              <p14:nvContentPartPr>
                <p14:cNvPr id="42" name="Freihand 41">
                  <a:extLst>
                    <a:ext uri="{FF2B5EF4-FFF2-40B4-BE49-F238E27FC236}">
                      <a16:creationId xmlns:a16="http://schemas.microsoft.com/office/drawing/2014/main" id="{555A7788-73E7-4485-BDA5-4E09616A9436}"/>
                    </a:ext>
                  </a:extLst>
                </p14:cNvPr>
                <p14:cNvContentPartPr/>
                <p14:nvPr/>
              </p14:nvContentPartPr>
              <p14:xfrm>
                <a:off x="3978200" y="5081827"/>
                <a:ext cx="172440" cy="199440"/>
              </p14:xfrm>
            </p:contentPart>
          </mc:Choice>
          <mc:Fallback>
            <p:pic>
              <p:nvPicPr>
                <p:cNvPr id="42" name="Freihand 41">
                  <a:extLst>
                    <a:ext uri="{FF2B5EF4-FFF2-40B4-BE49-F238E27FC236}">
                      <a16:creationId xmlns:a16="http://schemas.microsoft.com/office/drawing/2014/main" id="{555A7788-73E7-4485-BDA5-4E09616A9436}"/>
                    </a:ext>
                  </a:extLst>
                </p:cNvPr>
                <p:cNvPicPr/>
                <p:nvPr/>
              </p:nvPicPr>
              <p:blipFill>
                <a:blip r:embed="rId71"/>
                <a:stretch>
                  <a:fillRect/>
                </a:stretch>
              </p:blipFill>
              <p:spPr>
                <a:xfrm>
                  <a:off x="3973880" y="5077507"/>
                  <a:ext cx="181080" cy="20808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43" name="Freihand 42">
                  <a:extLst>
                    <a:ext uri="{FF2B5EF4-FFF2-40B4-BE49-F238E27FC236}">
                      <a16:creationId xmlns:a16="http://schemas.microsoft.com/office/drawing/2014/main" id="{EF7CA7A5-EAE9-4EDF-9F46-6DD309FE35EE}"/>
                    </a:ext>
                  </a:extLst>
                </p14:cNvPr>
                <p14:cNvContentPartPr/>
                <p14:nvPr/>
              </p14:nvContentPartPr>
              <p14:xfrm>
                <a:off x="4248920" y="5195227"/>
                <a:ext cx="9720" cy="83160"/>
              </p14:xfrm>
            </p:contentPart>
          </mc:Choice>
          <mc:Fallback>
            <p:pic>
              <p:nvPicPr>
                <p:cNvPr id="43" name="Freihand 42">
                  <a:extLst>
                    <a:ext uri="{FF2B5EF4-FFF2-40B4-BE49-F238E27FC236}">
                      <a16:creationId xmlns:a16="http://schemas.microsoft.com/office/drawing/2014/main" id="{EF7CA7A5-EAE9-4EDF-9F46-6DD309FE35EE}"/>
                    </a:ext>
                  </a:extLst>
                </p:cNvPr>
                <p:cNvPicPr/>
                <p:nvPr/>
              </p:nvPicPr>
              <p:blipFill>
                <a:blip r:embed="rId73"/>
                <a:stretch>
                  <a:fillRect/>
                </a:stretch>
              </p:blipFill>
              <p:spPr>
                <a:xfrm>
                  <a:off x="4244600" y="5190907"/>
                  <a:ext cx="18360" cy="9180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44" name="Freihand 43">
                  <a:extLst>
                    <a:ext uri="{FF2B5EF4-FFF2-40B4-BE49-F238E27FC236}">
                      <a16:creationId xmlns:a16="http://schemas.microsoft.com/office/drawing/2014/main" id="{55B949FA-3A3B-4AAD-8945-3E6396321209}"/>
                    </a:ext>
                  </a:extLst>
                </p14:cNvPr>
                <p14:cNvContentPartPr/>
                <p14:nvPr/>
              </p14:nvContentPartPr>
              <p14:xfrm>
                <a:off x="4264040" y="5126107"/>
                <a:ext cx="43920" cy="33120"/>
              </p14:xfrm>
            </p:contentPart>
          </mc:Choice>
          <mc:Fallback>
            <p:pic>
              <p:nvPicPr>
                <p:cNvPr id="44" name="Freihand 43">
                  <a:extLst>
                    <a:ext uri="{FF2B5EF4-FFF2-40B4-BE49-F238E27FC236}">
                      <a16:creationId xmlns:a16="http://schemas.microsoft.com/office/drawing/2014/main" id="{55B949FA-3A3B-4AAD-8945-3E6396321209}"/>
                    </a:ext>
                  </a:extLst>
                </p:cNvPr>
                <p:cNvPicPr/>
                <p:nvPr/>
              </p:nvPicPr>
              <p:blipFill>
                <a:blip r:embed="rId75"/>
                <a:stretch>
                  <a:fillRect/>
                </a:stretch>
              </p:blipFill>
              <p:spPr>
                <a:xfrm>
                  <a:off x="4259720" y="5121787"/>
                  <a:ext cx="52560" cy="4176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45" name="Freihand 44">
                  <a:extLst>
                    <a:ext uri="{FF2B5EF4-FFF2-40B4-BE49-F238E27FC236}">
                      <a16:creationId xmlns:a16="http://schemas.microsoft.com/office/drawing/2014/main" id="{92B3580F-1E40-41BF-9BA1-C4CE8DBC4768}"/>
                    </a:ext>
                  </a:extLst>
                </p14:cNvPr>
                <p14:cNvContentPartPr/>
                <p14:nvPr/>
              </p14:nvContentPartPr>
              <p14:xfrm>
                <a:off x="4300400" y="5180827"/>
                <a:ext cx="82800" cy="100440"/>
              </p14:xfrm>
            </p:contentPart>
          </mc:Choice>
          <mc:Fallback>
            <p:pic>
              <p:nvPicPr>
                <p:cNvPr id="45" name="Freihand 44">
                  <a:extLst>
                    <a:ext uri="{FF2B5EF4-FFF2-40B4-BE49-F238E27FC236}">
                      <a16:creationId xmlns:a16="http://schemas.microsoft.com/office/drawing/2014/main" id="{92B3580F-1E40-41BF-9BA1-C4CE8DBC4768}"/>
                    </a:ext>
                  </a:extLst>
                </p:cNvPr>
                <p:cNvPicPr/>
                <p:nvPr/>
              </p:nvPicPr>
              <p:blipFill>
                <a:blip r:embed="rId77"/>
                <a:stretch>
                  <a:fillRect/>
                </a:stretch>
              </p:blipFill>
              <p:spPr>
                <a:xfrm>
                  <a:off x="4296080" y="5176507"/>
                  <a:ext cx="9144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46" name="Freihand 45">
                  <a:extLst>
                    <a:ext uri="{FF2B5EF4-FFF2-40B4-BE49-F238E27FC236}">
                      <a16:creationId xmlns:a16="http://schemas.microsoft.com/office/drawing/2014/main" id="{8CD04E24-EBD5-4248-81BF-D894852BF154}"/>
                    </a:ext>
                  </a:extLst>
                </p14:cNvPr>
                <p14:cNvContentPartPr/>
                <p14:nvPr/>
              </p14:nvContentPartPr>
              <p14:xfrm>
                <a:off x="4552760" y="5162827"/>
                <a:ext cx="215280" cy="104040"/>
              </p14:xfrm>
            </p:contentPart>
          </mc:Choice>
          <mc:Fallback>
            <p:pic>
              <p:nvPicPr>
                <p:cNvPr id="46" name="Freihand 45">
                  <a:extLst>
                    <a:ext uri="{FF2B5EF4-FFF2-40B4-BE49-F238E27FC236}">
                      <a16:creationId xmlns:a16="http://schemas.microsoft.com/office/drawing/2014/main" id="{8CD04E24-EBD5-4248-81BF-D894852BF154}"/>
                    </a:ext>
                  </a:extLst>
                </p:cNvPr>
                <p:cNvPicPr/>
                <p:nvPr/>
              </p:nvPicPr>
              <p:blipFill>
                <a:blip r:embed="rId79"/>
                <a:stretch>
                  <a:fillRect/>
                </a:stretch>
              </p:blipFill>
              <p:spPr>
                <a:xfrm>
                  <a:off x="4548440" y="5158507"/>
                  <a:ext cx="223920" cy="11268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47" name="Freihand 46">
                  <a:extLst>
                    <a:ext uri="{FF2B5EF4-FFF2-40B4-BE49-F238E27FC236}">
                      <a16:creationId xmlns:a16="http://schemas.microsoft.com/office/drawing/2014/main" id="{8C6BE756-1DA6-4D7E-8F66-BD9904812DD2}"/>
                    </a:ext>
                  </a:extLst>
                </p14:cNvPr>
                <p14:cNvContentPartPr/>
                <p14:nvPr/>
              </p14:nvContentPartPr>
              <p14:xfrm>
                <a:off x="4807640" y="5176147"/>
                <a:ext cx="81720" cy="77760"/>
              </p14:xfrm>
            </p:contentPart>
          </mc:Choice>
          <mc:Fallback>
            <p:pic>
              <p:nvPicPr>
                <p:cNvPr id="47" name="Freihand 46">
                  <a:extLst>
                    <a:ext uri="{FF2B5EF4-FFF2-40B4-BE49-F238E27FC236}">
                      <a16:creationId xmlns:a16="http://schemas.microsoft.com/office/drawing/2014/main" id="{8C6BE756-1DA6-4D7E-8F66-BD9904812DD2}"/>
                    </a:ext>
                  </a:extLst>
                </p:cNvPr>
                <p:cNvPicPr/>
                <p:nvPr/>
              </p:nvPicPr>
              <p:blipFill>
                <a:blip r:embed="rId81"/>
                <a:stretch>
                  <a:fillRect/>
                </a:stretch>
              </p:blipFill>
              <p:spPr>
                <a:xfrm>
                  <a:off x="4803320" y="5171827"/>
                  <a:ext cx="90360" cy="8640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48" name="Freihand 47">
                  <a:extLst>
                    <a:ext uri="{FF2B5EF4-FFF2-40B4-BE49-F238E27FC236}">
                      <a16:creationId xmlns:a16="http://schemas.microsoft.com/office/drawing/2014/main" id="{2A8EBD73-C7CE-4AE9-923A-EC5BECBE6C19}"/>
                    </a:ext>
                  </a:extLst>
                </p14:cNvPr>
                <p14:cNvContentPartPr/>
                <p14:nvPr/>
              </p14:nvContentPartPr>
              <p14:xfrm>
                <a:off x="4910600" y="5194147"/>
                <a:ext cx="307080" cy="48600"/>
              </p14:xfrm>
            </p:contentPart>
          </mc:Choice>
          <mc:Fallback>
            <p:pic>
              <p:nvPicPr>
                <p:cNvPr id="48" name="Freihand 47">
                  <a:extLst>
                    <a:ext uri="{FF2B5EF4-FFF2-40B4-BE49-F238E27FC236}">
                      <a16:creationId xmlns:a16="http://schemas.microsoft.com/office/drawing/2014/main" id="{2A8EBD73-C7CE-4AE9-923A-EC5BECBE6C19}"/>
                    </a:ext>
                  </a:extLst>
                </p:cNvPr>
                <p:cNvPicPr/>
                <p:nvPr/>
              </p:nvPicPr>
              <p:blipFill>
                <a:blip r:embed="rId83"/>
                <a:stretch>
                  <a:fillRect/>
                </a:stretch>
              </p:blipFill>
              <p:spPr>
                <a:xfrm>
                  <a:off x="4906280" y="5189827"/>
                  <a:ext cx="315720" cy="5724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49" name="Freihand 48">
                  <a:extLst>
                    <a:ext uri="{FF2B5EF4-FFF2-40B4-BE49-F238E27FC236}">
                      <a16:creationId xmlns:a16="http://schemas.microsoft.com/office/drawing/2014/main" id="{7646583B-2E8C-4226-8445-C0E36A83C68A}"/>
                    </a:ext>
                  </a:extLst>
                </p14:cNvPr>
                <p14:cNvContentPartPr/>
                <p14:nvPr/>
              </p14:nvContentPartPr>
              <p14:xfrm>
                <a:off x="5232800" y="5181907"/>
                <a:ext cx="78120" cy="78840"/>
              </p14:xfrm>
            </p:contentPart>
          </mc:Choice>
          <mc:Fallback>
            <p:pic>
              <p:nvPicPr>
                <p:cNvPr id="49" name="Freihand 48">
                  <a:extLst>
                    <a:ext uri="{FF2B5EF4-FFF2-40B4-BE49-F238E27FC236}">
                      <a16:creationId xmlns:a16="http://schemas.microsoft.com/office/drawing/2014/main" id="{7646583B-2E8C-4226-8445-C0E36A83C68A}"/>
                    </a:ext>
                  </a:extLst>
                </p:cNvPr>
                <p:cNvPicPr/>
                <p:nvPr/>
              </p:nvPicPr>
              <p:blipFill>
                <a:blip r:embed="rId85"/>
                <a:stretch>
                  <a:fillRect/>
                </a:stretch>
              </p:blipFill>
              <p:spPr>
                <a:xfrm>
                  <a:off x="5228480" y="5177587"/>
                  <a:ext cx="86760" cy="87480"/>
                </a:xfrm>
                <a:prstGeom prst="rect">
                  <a:avLst/>
                </a:prstGeom>
              </p:spPr>
            </p:pic>
          </mc:Fallback>
        </mc:AlternateContent>
      </p:grpSp>
      <p:grpSp>
        <p:nvGrpSpPr>
          <p:cNvPr id="57" name="Gruppieren 56">
            <a:extLst>
              <a:ext uri="{FF2B5EF4-FFF2-40B4-BE49-F238E27FC236}">
                <a16:creationId xmlns:a16="http://schemas.microsoft.com/office/drawing/2014/main" id="{90C84015-FA9B-48B6-9581-8FA69633AF8F}"/>
              </a:ext>
            </a:extLst>
          </p:cNvPr>
          <p:cNvGrpSpPr/>
          <p:nvPr/>
        </p:nvGrpSpPr>
        <p:grpSpPr>
          <a:xfrm>
            <a:off x="5543480" y="5043307"/>
            <a:ext cx="1150920" cy="212400"/>
            <a:chOff x="5543480" y="5043307"/>
            <a:chExt cx="1150920" cy="212400"/>
          </a:xfrm>
        </p:grpSpPr>
        <mc:AlternateContent xmlns:mc="http://schemas.openxmlformats.org/markup-compatibility/2006">
          <mc:Choice xmlns:p14="http://schemas.microsoft.com/office/powerpoint/2010/main" Requires="p14">
            <p:contentPart p14:bwMode="auto" r:id="rId86">
              <p14:nvContentPartPr>
                <p14:cNvPr id="50" name="Freihand 49">
                  <a:extLst>
                    <a:ext uri="{FF2B5EF4-FFF2-40B4-BE49-F238E27FC236}">
                      <a16:creationId xmlns:a16="http://schemas.microsoft.com/office/drawing/2014/main" id="{A89D7CAD-6ECD-47FB-B3C2-E487D3D35554}"/>
                    </a:ext>
                  </a:extLst>
                </p14:cNvPr>
                <p14:cNvContentPartPr/>
                <p14:nvPr/>
              </p14:nvContentPartPr>
              <p14:xfrm>
                <a:off x="5630600" y="5255347"/>
                <a:ext cx="360" cy="360"/>
              </p14:xfrm>
            </p:contentPart>
          </mc:Choice>
          <mc:Fallback>
            <p:pic>
              <p:nvPicPr>
                <p:cNvPr id="50" name="Freihand 49">
                  <a:extLst>
                    <a:ext uri="{FF2B5EF4-FFF2-40B4-BE49-F238E27FC236}">
                      <a16:creationId xmlns:a16="http://schemas.microsoft.com/office/drawing/2014/main" id="{A89D7CAD-6ECD-47FB-B3C2-E487D3D35554}"/>
                    </a:ext>
                  </a:extLst>
                </p:cNvPr>
                <p:cNvPicPr/>
                <p:nvPr/>
              </p:nvPicPr>
              <p:blipFill>
                <a:blip r:embed="rId87"/>
                <a:stretch>
                  <a:fillRect/>
                </a:stretch>
              </p:blipFill>
              <p:spPr>
                <a:xfrm>
                  <a:off x="5626280" y="525102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51" name="Freihand 50">
                  <a:extLst>
                    <a:ext uri="{FF2B5EF4-FFF2-40B4-BE49-F238E27FC236}">
                      <a16:creationId xmlns:a16="http://schemas.microsoft.com/office/drawing/2014/main" id="{531002F3-7EB2-481D-8DB2-656F56D7E984}"/>
                    </a:ext>
                  </a:extLst>
                </p14:cNvPr>
                <p14:cNvContentPartPr/>
                <p14:nvPr/>
              </p14:nvContentPartPr>
              <p14:xfrm>
                <a:off x="5543480" y="5130787"/>
                <a:ext cx="376200" cy="120960"/>
              </p14:xfrm>
            </p:contentPart>
          </mc:Choice>
          <mc:Fallback>
            <p:pic>
              <p:nvPicPr>
                <p:cNvPr id="51" name="Freihand 50">
                  <a:extLst>
                    <a:ext uri="{FF2B5EF4-FFF2-40B4-BE49-F238E27FC236}">
                      <a16:creationId xmlns:a16="http://schemas.microsoft.com/office/drawing/2014/main" id="{531002F3-7EB2-481D-8DB2-656F56D7E984}"/>
                    </a:ext>
                  </a:extLst>
                </p:cNvPr>
                <p:cNvPicPr/>
                <p:nvPr/>
              </p:nvPicPr>
              <p:blipFill>
                <a:blip r:embed="rId89"/>
                <a:stretch>
                  <a:fillRect/>
                </a:stretch>
              </p:blipFill>
              <p:spPr>
                <a:xfrm>
                  <a:off x="5539160" y="5126467"/>
                  <a:ext cx="384840" cy="12960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52" name="Freihand 51">
                  <a:extLst>
                    <a:ext uri="{FF2B5EF4-FFF2-40B4-BE49-F238E27FC236}">
                      <a16:creationId xmlns:a16="http://schemas.microsoft.com/office/drawing/2014/main" id="{E0732015-6304-4C02-8923-58310BBDB5BF}"/>
                    </a:ext>
                  </a:extLst>
                </p14:cNvPr>
                <p14:cNvContentPartPr/>
                <p14:nvPr/>
              </p14:nvContentPartPr>
              <p14:xfrm>
                <a:off x="6066200" y="5043307"/>
                <a:ext cx="166680" cy="162000"/>
              </p14:xfrm>
            </p:contentPart>
          </mc:Choice>
          <mc:Fallback>
            <p:pic>
              <p:nvPicPr>
                <p:cNvPr id="52" name="Freihand 51">
                  <a:extLst>
                    <a:ext uri="{FF2B5EF4-FFF2-40B4-BE49-F238E27FC236}">
                      <a16:creationId xmlns:a16="http://schemas.microsoft.com/office/drawing/2014/main" id="{E0732015-6304-4C02-8923-58310BBDB5BF}"/>
                    </a:ext>
                  </a:extLst>
                </p:cNvPr>
                <p:cNvPicPr/>
                <p:nvPr/>
              </p:nvPicPr>
              <p:blipFill>
                <a:blip r:embed="rId91"/>
                <a:stretch>
                  <a:fillRect/>
                </a:stretch>
              </p:blipFill>
              <p:spPr>
                <a:xfrm>
                  <a:off x="6061880" y="5038987"/>
                  <a:ext cx="175320" cy="17064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53" name="Freihand 52">
                  <a:extLst>
                    <a:ext uri="{FF2B5EF4-FFF2-40B4-BE49-F238E27FC236}">
                      <a16:creationId xmlns:a16="http://schemas.microsoft.com/office/drawing/2014/main" id="{FAD68D0C-A7B7-422F-AEF4-794E021BAE52}"/>
                    </a:ext>
                  </a:extLst>
                </p14:cNvPr>
                <p14:cNvContentPartPr/>
                <p14:nvPr/>
              </p14:nvContentPartPr>
              <p14:xfrm>
                <a:off x="6231080" y="5109547"/>
                <a:ext cx="112320" cy="98280"/>
              </p14:xfrm>
            </p:contentPart>
          </mc:Choice>
          <mc:Fallback>
            <p:pic>
              <p:nvPicPr>
                <p:cNvPr id="53" name="Freihand 52">
                  <a:extLst>
                    <a:ext uri="{FF2B5EF4-FFF2-40B4-BE49-F238E27FC236}">
                      <a16:creationId xmlns:a16="http://schemas.microsoft.com/office/drawing/2014/main" id="{FAD68D0C-A7B7-422F-AEF4-794E021BAE52}"/>
                    </a:ext>
                  </a:extLst>
                </p:cNvPr>
                <p:cNvPicPr/>
                <p:nvPr/>
              </p:nvPicPr>
              <p:blipFill>
                <a:blip r:embed="rId93"/>
                <a:stretch>
                  <a:fillRect/>
                </a:stretch>
              </p:blipFill>
              <p:spPr>
                <a:xfrm>
                  <a:off x="6226760" y="5105227"/>
                  <a:ext cx="120960" cy="10692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54" name="Freihand 53">
                  <a:extLst>
                    <a:ext uri="{FF2B5EF4-FFF2-40B4-BE49-F238E27FC236}">
                      <a16:creationId xmlns:a16="http://schemas.microsoft.com/office/drawing/2014/main" id="{48BABB44-D10C-436B-9EF1-4FABA80B914B}"/>
                    </a:ext>
                  </a:extLst>
                </p14:cNvPr>
                <p14:cNvContentPartPr/>
                <p14:nvPr/>
              </p14:nvContentPartPr>
              <p14:xfrm>
                <a:off x="6403160" y="5086147"/>
                <a:ext cx="182520" cy="92160"/>
              </p14:xfrm>
            </p:contentPart>
          </mc:Choice>
          <mc:Fallback>
            <p:pic>
              <p:nvPicPr>
                <p:cNvPr id="54" name="Freihand 53">
                  <a:extLst>
                    <a:ext uri="{FF2B5EF4-FFF2-40B4-BE49-F238E27FC236}">
                      <a16:creationId xmlns:a16="http://schemas.microsoft.com/office/drawing/2014/main" id="{48BABB44-D10C-436B-9EF1-4FABA80B914B}"/>
                    </a:ext>
                  </a:extLst>
                </p:cNvPr>
                <p:cNvPicPr/>
                <p:nvPr/>
              </p:nvPicPr>
              <p:blipFill>
                <a:blip r:embed="rId95"/>
                <a:stretch>
                  <a:fillRect/>
                </a:stretch>
              </p:blipFill>
              <p:spPr>
                <a:xfrm>
                  <a:off x="6398840" y="5081827"/>
                  <a:ext cx="191160" cy="10080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55" name="Freihand 54">
                  <a:extLst>
                    <a:ext uri="{FF2B5EF4-FFF2-40B4-BE49-F238E27FC236}">
                      <a16:creationId xmlns:a16="http://schemas.microsoft.com/office/drawing/2014/main" id="{487AEEA4-0AAD-4610-B4F4-EE2AC6C8586C}"/>
                    </a:ext>
                  </a:extLst>
                </p14:cNvPr>
                <p14:cNvContentPartPr/>
                <p14:nvPr/>
              </p14:nvContentPartPr>
              <p14:xfrm>
                <a:off x="6591080" y="5094067"/>
                <a:ext cx="86400" cy="15480"/>
              </p14:xfrm>
            </p:contentPart>
          </mc:Choice>
          <mc:Fallback>
            <p:pic>
              <p:nvPicPr>
                <p:cNvPr id="55" name="Freihand 54">
                  <a:extLst>
                    <a:ext uri="{FF2B5EF4-FFF2-40B4-BE49-F238E27FC236}">
                      <a16:creationId xmlns:a16="http://schemas.microsoft.com/office/drawing/2014/main" id="{487AEEA4-0AAD-4610-B4F4-EE2AC6C8586C}"/>
                    </a:ext>
                  </a:extLst>
                </p:cNvPr>
                <p:cNvPicPr/>
                <p:nvPr/>
              </p:nvPicPr>
              <p:blipFill>
                <a:blip r:embed="rId97"/>
                <a:stretch>
                  <a:fillRect/>
                </a:stretch>
              </p:blipFill>
              <p:spPr>
                <a:xfrm>
                  <a:off x="6586760" y="5089747"/>
                  <a:ext cx="95040" cy="2412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56" name="Freihand 55">
                  <a:extLst>
                    <a:ext uri="{FF2B5EF4-FFF2-40B4-BE49-F238E27FC236}">
                      <a16:creationId xmlns:a16="http://schemas.microsoft.com/office/drawing/2014/main" id="{A21BAF24-9454-4874-947C-6CEFE7B517D7}"/>
                    </a:ext>
                  </a:extLst>
                </p14:cNvPr>
                <p14:cNvContentPartPr/>
                <p14:nvPr/>
              </p14:nvContentPartPr>
              <p14:xfrm>
                <a:off x="6568040" y="5076427"/>
                <a:ext cx="126360" cy="95760"/>
              </p14:xfrm>
            </p:contentPart>
          </mc:Choice>
          <mc:Fallback>
            <p:pic>
              <p:nvPicPr>
                <p:cNvPr id="56" name="Freihand 55">
                  <a:extLst>
                    <a:ext uri="{FF2B5EF4-FFF2-40B4-BE49-F238E27FC236}">
                      <a16:creationId xmlns:a16="http://schemas.microsoft.com/office/drawing/2014/main" id="{A21BAF24-9454-4874-947C-6CEFE7B517D7}"/>
                    </a:ext>
                  </a:extLst>
                </p:cNvPr>
                <p:cNvPicPr/>
                <p:nvPr/>
              </p:nvPicPr>
              <p:blipFill>
                <a:blip r:embed="rId99"/>
                <a:stretch>
                  <a:fillRect/>
                </a:stretch>
              </p:blipFill>
              <p:spPr>
                <a:xfrm>
                  <a:off x="6563720" y="5072107"/>
                  <a:ext cx="135000" cy="104400"/>
                </a:xfrm>
                <a:prstGeom prst="rect">
                  <a:avLst/>
                </a:prstGeom>
              </p:spPr>
            </p:pic>
          </mc:Fallback>
        </mc:AlternateContent>
      </p:grpSp>
      <p:grpSp>
        <p:nvGrpSpPr>
          <p:cNvPr id="66" name="Gruppieren 65">
            <a:extLst>
              <a:ext uri="{FF2B5EF4-FFF2-40B4-BE49-F238E27FC236}">
                <a16:creationId xmlns:a16="http://schemas.microsoft.com/office/drawing/2014/main" id="{674A026B-7C92-4552-9B1B-ECD01F61C87B}"/>
              </a:ext>
            </a:extLst>
          </p:cNvPr>
          <p:cNvGrpSpPr/>
          <p:nvPr/>
        </p:nvGrpSpPr>
        <p:grpSpPr>
          <a:xfrm>
            <a:off x="6913640" y="5014147"/>
            <a:ext cx="971640" cy="157320"/>
            <a:chOff x="6913640" y="5014147"/>
            <a:chExt cx="971640" cy="157320"/>
          </a:xfrm>
        </p:grpSpPr>
        <mc:AlternateContent xmlns:mc="http://schemas.openxmlformats.org/markup-compatibility/2006">
          <mc:Choice xmlns:p14="http://schemas.microsoft.com/office/powerpoint/2010/main" Requires="p14">
            <p:contentPart p14:bwMode="auto" r:id="rId100">
              <p14:nvContentPartPr>
                <p14:cNvPr id="59" name="Freihand 58">
                  <a:extLst>
                    <a:ext uri="{FF2B5EF4-FFF2-40B4-BE49-F238E27FC236}">
                      <a16:creationId xmlns:a16="http://schemas.microsoft.com/office/drawing/2014/main" id="{2CB61C01-B2A3-4E1A-AA2A-5CA048E45281}"/>
                    </a:ext>
                  </a:extLst>
                </p14:cNvPr>
                <p14:cNvContentPartPr/>
                <p14:nvPr/>
              </p14:nvContentPartPr>
              <p14:xfrm>
                <a:off x="6913640" y="5089027"/>
                <a:ext cx="199080" cy="71280"/>
              </p14:xfrm>
            </p:contentPart>
          </mc:Choice>
          <mc:Fallback>
            <p:pic>
              <p:nvPicPr>
                <p:cNvPr id="59" name="Freihand 58">
                  <a:extLst>
                    <a:ext uri="{FF2B5EF4-FFF2-40B4-BE49-F238E27FC236}">
                      <a16:creationId xmlns:a16="http://schemas.microsoft.com/office/drawing/2014/main" id="{2CB61C01-B2A3-4E1A-AA2A-5CA048E45281}"/>
                    </a:ext>
                  </a:extLst>
                </p:cNvPr>
                <p:cNvPicPr/>
                <p:nvPr/>
              </p:nvPicPr>
              <p:blipFill>
                <a:blip r:embed="rId101"/>
                <a:stretch>
                  <a:fillRect/>
                </a:stretch>
              </p:blipFill>
              <p:spPr>
                <a:xfrm>
                  <a:off x="6909320" y="5084707"/>
                  <a:ext cx="207720" cy="7992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60" name="Freihand 59">
                  <a:extLst>
                    <a:ext uri="{FF2B5EF4-FFF2-40B4-BE49-F238E27FC236}">
                      <a16:creationId xmlns:a16="http://schemas.microsoft.com/office/drawing/2014/main" id="{7693E11D-DACC-4782-83EC-26727242639C}"/>
                    </a:ext>
                  </a:extLst>
                </p14:cNvPr>
                <p14:cNvContentPartPr/>
                <p14:nvPr/>
              </p14:nvContentPartPr>
              <p14:xfrm>
                <a:off x="7126040" y="5014147"/>
                <a:ext cx="22680" cy="26640"/>
              </p14:xfrm>
            </p:contentPart>
          </mc:Choice>
          <mc:Fallback>
            <p:pic>
              <p:nvPicPr>
                <p:cNvPr id="60" name="Freihand 59">
                  <a:extLst>
                    <a:ext uri="{FF2B5EF4-FFF2-40B4-BE49-F238E27FC236}">
                      <a16:creationId xmlns:a16="http://schemas.microsoft.com/office/drawing/2014/main" id="{7693E11D-DACC-4782-83EC-26727242639C}"/>
                    </a:ext>
                  </a:extLst>
                </p:cNvPr>
                <p:cNvPicPr/>
                <p:nvPr/>
              </p:nvPicPr>
              <p:blipFill>
                <a:blip r:embed="rId103"/>
                <a:stretch>
                  <a:fillRect/>
                </a:stretch>
              </p:blipFill>
              <p:spPr>
                <a:xfrm>
                  <a:off x="7121720" y="5009827"/>
                  <a:ext cx="31320" cy="35280"/>
                </a:xfrm>
                <a:prstGeom prst="rect">
                  <a:avLst/>
                </a:prstGeom>
              </p:spPr>
            </p:pic>
          </mc:Fallback>
        </mc:AlternateContent>
        <mc:AlternateContent xmlns:mc="http://schemas.openxmlformats.org/markup-compatibility/2006">
          <mc:Choice xmlns:p14="http://schemas.microsoft.com/office/powerpoint/2010/main" Requires="p14">
            <p:contentPart p14:bwMode="auto" r:id="rId104">
              <p14:nvContentPartPr>
                <p14:cNvPr id="61" name="Freihand 60">
                  <a:extLst>
                    <a:ext uri="{FF2B5EF4-FFF2-40B4-BE49-F238E27FC236}">
                      <a16:creationId xmlns:a16="http://schemas.microsoft.com/office/drawing/2014/main" id="{99B9C9D7-986F-4B8E-A7DC-F44304C5587E}"/>
                    </a:ext>
                  </a:extLst>
                </p14:cNvPr>
                <p14:cNvContentPartPr/>
                <p14:nvPr/>
              </p14:nvContentPartPr>
              <p14:xfrm>
                <a:off x="7163120" y="5071747"/>
                <a:ext cx="144720" cy="99720"/>
              </p14:xfrm>
            </p:contentPart>
          </mc:Choice>
          <mc:Fallback>
            <p:pic>
              <p:nvPicPr>
                <p:cNvPr id="61" name="Freihand 60">
                  <a:extLst>
                    <a:ext uri="{FF2B5EF4-FFF2-40B4-BE49-F238E27FC236}">
                      <a16:creationId xmlns:a16="http://schemas.microsoft.com/office/drawing/2014/main" id="{99B9C9D7-986F-4B8E-A7DC-F44304C5587E}"/>
                    </a:ext>
                  </a:extLst>
                </p:cNvPr>
                <p:cNvPicPr/>
                <p:nvPr/>
              </p:nvPicPr>
              <p:blipFill>
                <a:blip r:embed="rId105"/>
                <a:stretch>
                  <a:fillRect/>
                </a:stretch>
              </p:blipFill>
              <p:spPr>
                <a:xfrm>
                  <a:off x="7158800" y="5067427"/>
                  <a:ext cx="15336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62" name="Freihand 61">
                  <a:extLst>
                    <a:ext uri="{FF2B5EF4-FFF2-40B4-BE49-F238E27FC236}">
                      <a16:creationId xmlns:a16="http://schemas.microsoft.com/office/drawing/2014/main" id="{00996825-5179-4E9A-B93B-287D9C37625E}"/>
                    </a:ext>
                  </a:extLst>
                </p14:cNvPr>
                <p14:cNvContentPartPr/>
                <p14:nvPr/>
              </p14:nvContentPartPr>
              <p14:xfrm>
                <a:off x="7344920" y="5051947"/>
                <a:ext cx="165240" cy="100800"/>
              </p14:xfrm>
            </p:contentPart>
          </mc:Choice>
          <mc:Fallback>
            <p:pic>
              <p:nvPicPr>
                <p:cNvPr id="62" name="Freihand 61">
                  <a:extLst>
                    <a:ext uri="{FF2B5EF4-FFF2-40B4-BE49-F238E27FC236}">
                      <a16:creationId xmlns:a16="http://schemas.microsoft.com/office/drawing/2014/main" id="{00996825-5179-4E9A-B93B-287D9C37625E}"/>
                    </a:ext>
                  </a:extLst>
                </p:cNvPr>
                <p:cNvPicPr/>
                <p:nvPr/>
              </p:nvPicPr>
              <p:blipFill>
                <a:blip r:embed="rId107"/>
                <a:stretch>
                  <a:fillRect/>
                </a:stretch>
              </p:blipFill>
              <p:spPr>
                <a:xfrm>
                  <a:off x="7340600" y="5047627"/>
                  <a:ext cx="173880" cy="10944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63" name="Freihand 62">
                  <a:extLst>
                    <a:ext uri="{FF2B5EF4-FFF2-40B4-BE49-F238E27FC236}">
                      <a16:creationId xmlns:a16="http://schemas.microsoft.com/office/drawing/2014/main" id="{F6EBB1DB-E990-4671-A7EB-3C5258C6F8FB}"/>
                    </a:ext>
                  </a:extLst>
                </p14:cNvPr>
                <p14:cNvContentPartPr/>
                <p14:nvPr/>
              </p14:nvContentPartPr>
              <p14:xfrm>
                <a:off x="7527440" y="5075347"/>
                <a:ext cx="100080" cy="76320"/>
              </p14:xfrm>
            </p:contentPart>
          </mc:Choice>
          <mc:Fallback>
            <p:pic>
              <p:nvPicPr>
                <p:cNvPr id="63" name="Freihand 62">
                  <a:extLst>
                    <a:ext uri="{FF2B5EF4-FFF2-40B4-BE49-F238E27FC236}">
                      <a16:creationId xmlns:a16="http://schemas.microsoft.com/office/drawing/2014/main" id="{F6EBB1DB-E990-4671-A7EB-3C5258C6F8FB}"/>
                    </a:ext>
                  </a:extLst>
                </p:cNvPr>
                <p:cNvPicPr/>
                <p:nvPr/>
              </p:nvPicPr>
              <p:blipFill>
                <a:blip r:embed="rId109"/>
                <a:stretch>
                  <a:fillRect/>
                </a:stretch>
              </p:blipFill>
              <p:spPr>
                <a:xfrm>
                  <a:off x="7523120" y="5071027"/>
                  <a:ext cx="10872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64" name="Freihand 63">
                  <a:extLst>
                    <a:ext uri="{FF2B5EF4-FFF2-40B4-BE49-F238E27FC236}">
                      <a16:creationId xmlns:a16="http://schemas.microsoft.com/office/drawing/2014/main" id="{DF53B52A-F7CF-4159-863C-3F457F43A2BB}"/>
                    </a:ext>
                  </a:extLst>
                </p14:cNvPr>
                <p14:cNvContentPartPr/>
                <p14:nvPr/>
              </p14:nvContentPartPr>
              <p14:xfrm>
                <a:off x="7634000" y="5060947"/>
                <a:ext cx="112320" cy="89640"/>
              </p14:xfrm>
            </p:contentPart>
          </mc:Choice>
          <mc:Fallback>
            <p:pic>
              <p:nvPicPr>
                <p:cNvPr id="64" name="Freihand 63">
                  <a:extLst>
                    <a:ext uri="{FF2B5EF4-FFF2-40B4-BE49-F238E27FC236}">
                      <a16:creationId xmlns:a16="http://schemas.microsoft.com/office/drawing/2014/main" id="{DF53B52A-F7CF-4159-863C-3F457F43A2BB}"/>
                    </a:ext>
                  </a:extLst>
                </p:cNvPr>
                <p:cNvPicPr/>
                <p:nvPr/>
              </p:nvPicPr>
              <p:blipFill>
                <a:blip r:embed="rId111"/>
                <a:stretch>
                  <a:fillRect/>
                </a:stretch>
              </p:blipFill>
              <p:spPr>
                <a:xfrm>
                  <a:off x="7629680" y="5056627"/>
                  <a:ext cx="120960" cy="9828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65" name="Freihand 64">
                  <a:extLst>
                    <a:ext uri="{FF2B5EF4-FFF2-40B4-BE49-F238E27FC236}">
                      <a16:creationId xmlns:a16="http://schemas.microsoft.com/office/drawing/2014/main" id="{E7765CC6-9BAE-484E-BC5C-689423AE5FB1}"/>
                    </a:ext>
                  </a:extLst>
                </p14:cNvPr>
                <p14:cNvContentPartPr/>
                <p14:nvPr/>
              </p14:nvContentPartPr>
              <p14:xfrm>
                <a:off x="7786280" y="5064187"/>
                <a:ext cx="99000" cy="86760"/>
              </p14:xfrm>
            </p:contentPart>
          </mc:Choice>
          <mc:Fallback>
            <p:pic>
              <p:nvPicPr>
                <p:cNvPr id="65" name="Freihand 64">
                  <a:extLst>
                    <a:ext uri="{FF2B5EF4-FFF2-40B4-BE49-F238E27FC236}">
                      <a16:creationId xmlns:a16="http://schemas.microsoft.com/office/drawing/2014/main" id="{E7765CC6-9BAE-484E-BC5C-689423AE5FB1}"/>
                    </a:ext>
                  </a:extLst>
                </p:cNvPr>
                <p:cNvPicPr/>
                <p:nvPr/>
              </p:nvPicPr>
              <p:blipFill>
                <a:blip r:embed="rId113"/>
                <a:stretch>
                  <a:fillRect/>
                </a:stretch>
              </p:blipFill>
              <p:spPr>
                <a:xfrm>
                  <a:off x="7781960" y="5059867"/>
                  <a:ext cx="107640" cy="95400"/>
                </a:xfrm>
                <a:prstGeom prst="rect">
                  <a:avLst/>
                </a:prstGeom>
              </p:spPr>
            </p:pic>
          </mc:Fallback>
        </mc:AlternateContent>
      </p:grpSp>
      <p:grpSp>
        <p:nvGrpSpPr>
          <p:cNvPr id="110" name="Gruppieren 109">
            <a:extLst>
              <a:ext uri="{FF2B5EF4-FFF2-40B4-BE49-F238E27FC236}">
                <a16:creationId xmlns:a16="http://schemas.microsoft.com/office/drawing/2014/main" id="{B86AD085-C309-4110-9988-62C4CB0A4A9B}"/>
              </a:ext>
            </a:extLst>
          </p:cNvPr>
          <p:cNvGrpSpPr/>
          <p:nvPr/>
        </p:nvGrpSpPr>
        <p:grpSpPr>
          <a:xfrm>
            <a:off x="4089440" y="5383867"/>
            <a:ext cx="4276800" cy="735120"/>
            <a:chOff x="4089440" y="5383867"/>
            <a:chExt cx="4276800" cy="735120"/>
          </a:xfrm>
        </p:grpSpPr>
        <mc:AlternateContent xmlns:mc="http://schemas.openxmlformats.org/markup-compatibility/2006">
          <mc:Choice xmlns:p14="http://schemas.microsoft.com/office/powerpoint/2010/main" Requires="p14">
            <p:contentPart p14:bwMode="auto" r:id="rId114">
              <p14:nvContentPartPr>
                <p14:cNvPr id="67" name="Freihand 66">
                  <a:extLst>
                    <a:ext uri="{FF2B5EF4-FFF2-40B4-BE49-F238E27FC236}">
                      <a16:creationId xmlns:a16="http://schemas.microsoft.com/office/drawing/2014/main" id="{815EB813-CE2C-45F3-82F1-2FCBA582F7C0}"/>
                    </a:ext>
                  </a:extLst>
                </p14:cNvPr>
                <p14:cNvContentPartPr/>
                <p14:nvPr/>
              </p14:nvContentPartPr>
              <p14:xfrm>
                <a:off x="4089440" y="5494387"/>
                <a:ext cx="175320" cy="290880"/>
              </p14:xfrm>
            </p:contentPart>
          </mc:Choice>
          <mc:Fallback>
            <p:pic>
              <p:nvPicPr>
                <p:cNvPr id="67" name="Freihand 66">
                  <a:extLst>
                    <a:ext uri="{FF2B5EF4-FFF2-40B4-BE49-F238E27FC236}">
                      <a16:creationId xmlns:a16="http://schemas.microsoft.com/office/drawing/2014/main" id="{815EB813-CE2C-45F3-82F1-2FCBA582F7C0}"/>
                    </a:ext>
                  </a:extLst>
                </p:cNvPr>
                <p:cNvPicPr/>
                <p:nvPr/>
              </p:nvPicPr>
              <p:blipFill>
                <a:blip r:embed="rId115"/>
                <a:stretch>
                  <a:fillRect/>
                </a:stretch>
              </p:blipFill>
              <p:spPr>
                <a:xfrm>
                  <a:off x="4085120" y="5490067"/>
                  <a:ext cx="183960" cy="29952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68" name="Freihand 67">
                  <a:extLst>
                    <a:ext uri="{FF2B5EF4-FFF2-40B4-BE49-F238E27FC236}">
                      <a16:creationId xmlns:a16="http://schemas.microsoft.com/office/drawing/2014/main" id="{2B420DDC-B787-4D7D-AFEE-0CC89AE8610C}"/>
                    </a:ext>
                  </a:extLst>
                </p14:cNvPr>
                <p14:cNvContentPartPr/>
                <p14:nvPr/>
              </p14:nvContentPartPr>
              <p14:xfrm>
                <a:off x="4504880" y="5494027"/>
                <a:ext cx="23040" cy="156240"/>
              </p14:xfrm>
            </p:contentPart>
          </mc:Choice>
          <mc:Fallback>
            <p:pic>
              <p:nvPicPr>
                <p:cNvPr id="68" name="Freihand 67">
                  <a:extLst>
                    <a:ext uri="{FF2B5EF4-FFF2-40B4-BE49-F238E27FC236}">
                      <a16:creationId xmlns:a16="http://schemas.microsoft.com/office/drawing/2014/main" id="{2B420DDC-B787-4D7D-AFEE-0CC89AE8610C}"/>
                    </a:ext>
                  </a:extLst>
                </p:cNvPr>
                <p:cNvPicPr/>
                <p:nvPr/>
              </p:nvPicPr>
              <p:blipFill>
                <a:blip r:embed="rId117"/>
                <a:stretch>
                  <a:fillRect/>
                </a:stretch>
              </p:blipFill>
              <p:spPr>
                <a:xfrm>
                  <a:off x="4500560" y="5489707"/>
                  <a:ext cx="31680" cy="16488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69" name="Freihand 68">
                  <a:extLst>
                    <a:ext uri="{FF2B5EF4-FFF2-40B4-BE49-F238E27FC236}">
                      <a16:creationId xmlns:a16="http://schemas.microsoft.com/office/drawing/2014/main" id="{57AAC490-DC93-4497-AD9E-347E85A8C5BA}"/>
                    </a:ext>
                  </a:extLst>
                </p14:cNvPr>
                <p14:cNvContentPartPr/>
                <p14:nvPr/>
              </p14:nvContentPartPr>
              <p14:xfrm>
                <a:off x="4449800" y="5472067"/>
                <a:ext cx="164160" cy="188640"/>
              </p14:xfrm>
            </p:contentPart>
          </mc:Choice>
          <mc:Fallback>
            <p:pic>
              <p:nvPicPr>
                <p:cNvPr id="69" name="Freihand 68">
                  <a:extLst>
                    <a:ext uri="{FF2B5EF4-FFF2-40B4-BE49-F238E27FC236}">
                      <a16:creationId xmlns:a16="http://schemas.microsoft.com/office/drawing/2014/main" id="{57AAC490-DC93-4497-AD9E-347E85A8C5BA}"/>
                    </a:ext>
                  </a:extLst>
                </p:cNvPr>
                <p:cNvPicPr/>
                <p:nvPr/>
              </p:nvPicPr>
              <p:blipFill>
                <a:blip r:embed="rId119"/>
                <a:stretch>
                  <a:fillRect/>
                </a:stretch>
              </p:blipFill>
              <p:spPr>
                <a:xfrm>
                  <a:off x="4445480" y="5467747"/>
                  <a:ext cx="172800" cy="19728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70" name="Freihand 69">
                  <a:extLst>
                    <a:ext uri="{FF2B5EF4-FFF2-40B4-BE49-F238E27FC236}">
                      <a16:creationId xmlns:a16="http://schemas.microsoft.com/office/drawing/2014/main" id="{BDF0F2BD-52B5-4EEE-B861-869813976271}"/>
                    </a:ext>
                  </a:extLst>
                </p14:cNvPr>
                <p14:cNvContentPartPr/>
                <p14:nvPr/>
              </p14:nvContentPartPr>
              <p14:xfrm>
                <a:off x="4606760" y="5553787"/>
                <a:ext cx="101880" cy="90360"/>
              </p14:xfrm>
            </p:contentPart>
          </mc:Choice>
          <mc:Fallback>
            <p:pic>
              <p:nvPicPr>
                <p:cNvPr id="70" name="Freihand 69">
                  <a:extLst>
                    <a:ext uri="{FF2B5EF4-FFF2-40B4-BE49-F238E27FC236}">
                      <a16:creationId xmlns:a16="http://schemas.microsoft.com/office/drawing/2014/main" id="{BDF0F2BD-52B5-4EEE-B861-869813976271}"/>
                    </a:ext>
                  </a:extLst>
                </p:cNvPr>
                <p:cNvPicPr/>
                <p:nvPr/>
              </p:nvPicPr>
              <p:blipFill>
                <a:blip r:embed="rId121"/>
                <a:stretch>
                  <a:fillRect/>
                </a:stretch>
              </p:blipFill>
              <p:spPr>
                <a:xfrm>
                  <a:off x="4602440" y="5549467"/>
                  <a:ext cx="110520" cy="9900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71" name="Freihand 70">
                  <a:extLst>
                    <a:ext uri="{FF2B5EF4-FFF2-40B4-BE49-F238E27FC236}">
                      <a16:creationId xmlns:a16="http://schemas.microsoft.com/office/drawing/2014/main" id="{D7B40D93-57F4-43C9-9817-B8151843461D}"/>
                    </a:ext>
                  </a:extLst>
                </p14:cNvPr>
                <p14:cNvContentPartPr/>
                <p14:nvPr/>
              </p14:nvContentPartPr>
              <p14:xfrm>
                <a:off x="4732400" y="5491867"/>
                <a:ext cx="233280" cy="149760"/>
              </p14:xfrm>
            </p:contentPart>
          </mc:Choice>
          <mc:Fallback>
            <p:pic>
              <p:nvPicPr>
                <p:cNvPr id="71" name="Freihand 70">
                  <a:extLst>
                    <a:ext uri="{FF2B5EF4-FFF2-40B4-BE49-F238E27FC236}">
                      <a16:creationId xmlns:a16="http://schemas.microsoft.com/office/drawing/2014/main" id="{D7B40D93-57F4-43C9-9817-B8151843461D}"/>
                    </a:ext>
                  </a:extLst>
                </p:cNvPr>
                <p:cNvPicPr/>
                <p:nvPr/>
              </p:nvPicPr>
              <p:blipFill>
                <a:blip r:embed="rId123"/>
                <a:stretch>
                  <a:fillRect/>
                </a:stretch>
              </p:blipFill>
              <p:spPr>
                <a:xfrm>
                  <a:off x="4728080" y="5487547"/>
                  <a:ext cx="241920" cy="15840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72" name="Freihand 71">
                  <a:extLst>
                    <a:ext uri="{FF2B5EF4-FFF2-40B4-BE49-F238E27FC236}">
                      <a16:creationId xmlns:a16="http://schemas.microsoft.com/office/drawing/2014/main" id="{956B0F77-993E-488C-9A2F-EEE2237E07E3}"/>
                    </a:ext>
                  </a:extLst>
                </p14:cNvPr>
                <p14:cNvContentPartPr/>
                <p14:nvPr/>
              </p14:nvContentPartPr>
              <p14:xfrm>
                <a:off x="5206520" y="5466307"/>
                <a:ext cx="197640" cy="174600"/>
              </p14:xfrm>
            </p:contentPart>
          </mc:Choice>
          <mc:Fallback>
            <p:pic>
              <p:nvPicPr>
                <p:cNvPr id="72" name="Freihand 71">
                  <a:extLst>
                    <a:ext uri="{FF2B5EF4-FFF2-40B4-BE49-F238E27FC236}">
                      <a16:creationId xmlns:a16="http://schemas.microsoft.com/office/drawing/2014/main" id="{956B0F77-993E-488C-9A2F-EEE2237E07E3}"/>
                    </a:ext>
                  </a:extLst>
                </p:cNvPr>
                <p:cNvPicPr/>
                <p:nvPr/>
              </p:nvPicPr>
              <p:blipFill>
                <a:blip r:embed="rId125"/>
                <a:stretch>
                  <a:fillRect/>
                </a:stretch>
              </p:blipFill>
              <p:spPr>
                <a:xfrm>
                  <a:off x="5202200" y="5461987"/>
                  <a:ext cx="206280" cy="18324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73" name="Freihand 72">
                  <a:extLst>
                    <a:ext uri="{FF2B5EF4-FFF2-40B4-BE49-F238E27FC236}">
                      <a16:creationId xmlns:a16="http://schemas.microsoft.com/office/drawing/2014/main" id="{DB544CDF-77EC-4ABE-970B-D43F61449A68}"/>
                    </a:ext>
                  </a:extLst>
                </p14:cNvPr>
                <p14:cNvContentPartPr/>
                <p14:nvPr/>
              </p14:nvContentPartPr>
              <p14:xfrm>
                <a:off x="5491280" y="5502667"/>
                <a:ext cx="34200" cy="107280"/>
              </p14:xfrm>
            </p:contentPart>
          </mc:Choice>
          <mc:Fallback>
            <p:pic>
              <p:nvPicPr>
                <p:cNvPr id="73" name="Freihand 72">
                  <a:extLst>
                    <a:ext uri="{FF2B5EF4-FFF2-40B4-BE49-F238E27FC236}">
                      <a16:creationId xmlns:a16="http://schemas.microsoft.com/office/drawing/2014/main" id="{DB544CDF-77EC-4ABE-970B-D43F61449A68}"/>
                    </a:ext>
                  </a:extLst>
                </p:cNvPr>
                <p:cNvPicPr/>
                <p:nvPr/>
              </p:nvPicPr>
              <p:blipFill>
                <a:blip r:embed="rId127"/>
                <a:stretch>
                  <a:fillRect/>
                </a:stretch>
              </p:blipFill>
              <p:spPr>
                <a:xfrm>
                  <a:off x="5486960" y="5498347"/>
                  <a:ext cx="42840" cy="11592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74" name="Freihand 73">
                  <a:extLst>
                    <a:ext uri="{FF2B5EF4-FFF2-40B4-BE49-F238E27FC236}">
                      <a16:creationId xmlns:a16="http://schemas.microsoft.com/office/drawing/2014/main" id="{253E99A6-BE75-4BE6-8508-D2AC4C48BCCA}"/>
                    </a:ext>
                  </a:extLst>
                </p14:cNvPr>
                <p14:cNvContentPartPr/>
                <p14:nvPr/>
              </p14:nvContentPartPr>
              <p14:xfrm>
                <a:off x="5405240" y="5470987"/>
                <a:ext cx="166680" cy="144000"/>
              </p14:xfrm>
            </p:contentPart>
          </mc:Choice>
          <mc:Fallback>
            <p:pic>
              <p:nvPicPr>
                <p:cNvPr id="74" name="Freihand 73">
                  <a:extLst>
                    <a:ext uri="{FF2B5EF4-FFF2-40B4-BE49-F238E27FC236}">
                      <a16:creationId xmlns:a16="http://schemas.microsoft.com/office/drawing/2014/main" id="{253E99A6-BE75-4BE6-8508-D2AC4C48BCCA}"/>
                    </a:ext>
                  </a:extLst>
                </p:cNvPr>
                <p:cNvPicPr/>
                <p:nvPr/>
              </p:nvPicPr>
              <p:blipFill>
                <a:blip r:embed="rId129"/>
                <a:stretch>
                  <a:fillRect/>
                </a:stretch>
              </p:blipFill>
              <p:spPr>
                <a:xfrm>
                  <a:off x="5400920" y="5466667"/>
                  <a:ext cx="175320" cy="15264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75" name="Freihand 74">
                  <a:extLst>
                    <a:ext uri="{FF2B5EF4-FFF2-40B4-BE49-F238E27FC236}">
                      <a16:creationId xmlns:a16="http://schemas.microsoft.com/office/drawing/2014/main" id="{BD8B6D02-214E-446B-865E-86918D204114}"/>
                    </a:ext>
                  </a:extLst>
                </p14:cNvPr>
                <p14:cNvContentPartPr/>
                <p14:nvPr/>
              </p14:nvContentPartPr>
              <p14:xfrm>
                <a:off x="5598200" y="5454427"/>
                <a:ext cx="175320" cy="165240"/>
              </p14:xfrm>
            </p:contentPart>
          </mc:Choice>
          <mc:Fallback>
            <p:pic>
              <p:nvPicPr>
                <p:cNvPr id="75" name="Freihand 74">
                  <a:extLst>
                    <a:ext uri="{FF2B5EF4-FFF2-40B4-BE49-F238E27FC236}">
                      <a16:creationId xmlns:a16="http://schemas.microsoft.com/office/drawing/2014/main" id="{BD8B6D02-214E-446B-865E-86918D204114}"/>
                    </a:ext>
                  </a:extLst>
                </p:cNvPr>
                <p:cNvPicPr/>
                <p:nvPr/>
              </p:nvPicPr>
              <p:blipFill>
                <a:blip r:embed="rId131"/>
                <a:stretch>
                  <a:fillRect/>
                </a:stretch>
              </p:blipFill>
              <p:spPr>
                <a:xfrm>
                  <a:off x="5593880" y="5450107"/>
                  <a:ext cx="183960" cy="17388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78" name="Freihand 77">
                  <a:extLst>
                    <a:ext uri="{FF2B5EF4-FFF2-40B4-BE49-F238E27FC236}">
                      <a16:creationId xmlns:a16="http://schemas.microsoft.com/office/drawing/2014/main" id="{8FC5DBFA-E06A-4F16-B304-1CB368F33C7C}"/>
                    </a:ext>
                  </a:extLst>
                </p14:cNvPr>
                <p14:cNvContentPartPr/>
                <p14:nvPr/>
              </p14:nvContentPartPr>
              <p14:xfrm>
                <a:off x="5974760" y="5496187"/>
                <a:ext cx="154440" cy="249840"/>
              </p14:xfrm>
            </p:contentPart>
          </mc:Choice>
          <mc:Fallback>
            <p:pic>
              <p:nvPicPr>
                <p:cNvPr id="78" name="Freihand 77">
                  <a:extLst>
                    <a:ext uri="{FF2B5EF4-FFF2-40B4-BE49-F238E27FC236}">
                      <a16:creationId xmlns:a16="http://schemas.microsoft.com/office/drawing/2014/main" id="{8FC5DBFA-E06A-4F16-B304-1CB368F33C7C}"/>
                    </a:ext>
                  </a:extLst>
                </p:cNvPr>
                <p:cNvPicPr/>
                <p:nvPr/>
              </p:nvPicPr>
              <p:blipFill>
                <a:blip r:embed="rId133"/>
                <a:stretch>
                  <a:fillRect/>
                </a:stretch>
              </p:blipFill>
              <p:spPr>
                <a:xfrm>
                  <a:off x="5970440" y="5491867"/>
                  <a:ext cx="163080" cy="25848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79" name="Freihand 78">
                  <a:extLst>
                    <a:ext uri="{FF2B5EF4-FFF2-40B4-BE49-F238E27FC236}">
                      <a16:creationId xmlns:a16="http://schemas.microsoft.com/office/drawing/2014/main" id="{E622F1E2-C1F0-47F0-A083-980CD043E675}"/>
                    </a:ext>
                  </a:extLst>
                </p14:cNvPr>
                <p14:cNvContentPartPr/>
                <p14:nvPr/>
              </p14:nvContentPartPr>
              <p14:xfrm>
                <a:off x="6147200" y="5528587"/>
                <a:ext cx="199800" cy="66960"/>
              </p14:xfrm>
            </p:contentPart>
          </mc:Choice>
          <mc:Fallback>
            <p:pic>
              <p:nvPicPr>
                <p:cNvPr id="79" name="Freihand 78">
                  <a:extLst>
                    <a:ext uri="{FF2B5EF4-FFF2-40B4-BE49-F238E27FC236}">
                      <a16:creationId xmlns:a16="http://schemas.microsoft.com/office/drawing/2014/main" id="{E622F1E2-C1F0-47F0-A083-980CD043E675}"/>
                    </a:ext>
                  </a:extLst>
                </p:cNvPr>
                <p:cNvPicPr/>
                <p:nvPr/>
              </p:nvPicPr>
              <p:blipFill>
                <a:blip r:embed="rId135"/>
                <a:stretch>
                  <a:fillRect/>
                </a:stretch>
              </p:blipFill>
              <p:spPr>
                <a:xfrm>
                  <a:off x="6142880" y="5524267"/>
                  <a:ext cx="208440" cy="7560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80" name="Freihand 79">
                  <a:extLst>
                    <a:ext uri="{FF2B5EF4-FFF2-40B4-BE49-F238E27FC236}">
                      <a16:creationId xmlns:a16="http://schemas.microsoft.com/office/drawing/2014/main" id="{3DC32868-8A85-43CA-BE55-A755B1A738F0}"/>
                    </a:ext>
                  </a:extLst>
                </p14:cNvPr>
                <p14:cNvContentPartPr/>
                <p14:nvPr/>
              </p14:nvContentPartPr>
              <p14:xfrm>
                <a:off x="6591080" y="5478187"/>
                <a:ext cx="113400" cy="99000"/>
              </p14:xfrm>
            </p:contentPart>
          </mc:Choice>
          <mc:Fallback>
            <p:pic>
              <p:nvPicPr>
                <p:cNvPr id="80" name="Freihand 79">
                  <a:extLst>
                    <a:ext uri="{FF2B5EF4-FFF2-40B4-BE49-F238E27FC236}">
                      <a16:creationId xmlns:a16="http://schemas.microsoft.com/office/drawing/2014/main" id="{3DC32868-8A85-43CA-BE55-A755B1A738F0}"/>
                    </a:ext>
                  </a:extLst>
                </p:cNvPr>
                <p:cNvPicPr/>
                <p:nvPr/>
              </p:nvPicPr>
              <p:blipFill>
                <a:blip r:embed="rId137"/>
                <a:stretch>
                  <a:fillRect/>
                </a:stretch>
              </p:blipFill>
              <p:spPr>
                <a:xfrm>
                  <a:off x="6586760" y="5473867"/>
                  <a:ext cx="122040" cy="10764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81" name="Freihand 80">
                  <a:extLst>
                    <a:ext uri="{FF2B5EF4-FFF2-40B4-BE49-F238E27FC236}">
                      <a16:creationId xmlns:a16="http://schemas.microsoft.com/office/drawing/2014/main" id="{530625A7-8AF0-47DE-BB7D-C788AF93FC42}"/>
                    </a:ext>
                  </a:extLst>
                </p14:cNvPr>
                <p14:cNvContentPartPr/>
                <p14:nvPr/>
              </p14:nvContentPartPr>
              <p14:xfrm>
                <a:off x="6710600" y="5484307"/>
                <a:ext cx="115200" cy="79920"/>
              </p14:xfrm>
            </p:contentPart>
          </mc:Choice>
          <mc:Fallback>
            <p:pic>
              <p:nvPicPr>
                <p:cNvPr id="81" name="Freihand 80">
                  <a:extLst>
                    <a:ext uri="{FF2B5EF4-FFF2-40B4-BE49-F238E27FC236}">
                      <a16:creationId xmlns:a16="http://schemas.microsoft.com/office/drawing/2014/main" id="{530625A7-8AF0-47DE-BB7D-C788AF93FC42}"/>
                    </a:ext>
                  </a:extLst>
                </p:cNvPr>
                <p:cNvPicPr/>
                <p:nvPr/>
              </p:nvPicPr>
              <p:blipFill>
                <a:blip r:embed="rId139"/>
                <a:stretch>
                  <a:fillRect/>
                </a:stretch>
              </p:blipFill>
              <p:spPr>
                <a:xfrm>
                  <a:off x="6706280" y="5479987"/>
                  <a:ext cx="123840" cy="8856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82" name="Freihand 81">
                  <a:extLst>
                    <a:ext uri="{FF2B5EF4-FFF2-40B4-BE49-F238E27FC236}">
                      <a16:creationId xmlns:a16="http://schemas.microsoft.com/office/drawing/2014/main" id="{4D79A208-D90C-4F03-91B9-5679F641B31C}"/>
                    </a:ext>
                  </a:extLst>
                </p14:cNvPr>
                <p14:cNvContentPartPr/>
                <p14:nvPr/>
              </p14:nvContentPartPr>
              <p14:xfrm>
                <a:off x="6808880" y="5467747"/>
                <a:ext cx="177480" cy="231840"/>
              </p14:xfrm>
            </p:contentPart>
          </mc:Choice>
          <mc:Fallback>
            <p:pic>
              <p:nvPicPr>
                <p:cNvPr id="82" name="Freihand 81">
                  <a:extLst>
                    <a:ext uri="{FF2B5EF4-FFF2-40B4-BE49-F238E27FC236}">
                      <a16:creationId xmlns:a16="http://schemas.microsoft.com/office/drawing/2014/main" id="{4D79A208-D90C-4F03-91B9-5679F641B31C}"/>
                    </a:ext>
                  </a:extLst>
                </p:cNvPr>
                <p:cNvPicPr/>
                <p:nvPr/>
              </p:nvPicPr>
              <p:blipFill>
                <a:blip r:embed="rId141"/>
                <a:stretch>
                  <a:fillRect/>
                </a:stretch>
              </p:blipFill>
              <p:spPr>
                <a:xfrm>
                  <a:off x="6804560" y="5463427"/>
                  <a:ext cx="186120" cy="24048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83" name="Freihand 82">
                  <a:extLst>
                    <a:ext uri="{FF2B5EF4-FFF2-40B4-BE49-F238E27FC236}">
                      <a16:creationId xmlns:a16="http://schemas.microsoft.com/office/drawing/2014/main" id="{19CD20A0-C346-4FC9-8D4F-32EC115B2760}"/>
                    </a:ext>
                  </a:extLst>
                </p14:cNvPr>
                <p14:cNvContentPartPr/>
                <p14:nvPr/>
              </p14:nvContentPartPr>
              <p14:xfrm>
                <a:off x="7015520" y="5468467"/>
                <a:ext cx="47160" cy="73440"/>
              </p14:xfrm>
            </p:contentPart>
          </mc:Choice>
          <mc:Fallback>
            <p:pic>
              <p:nvPicPr>
                <p:cNvPr id="83" name="Freihand 82">
                  <a:extLst>
                    <a:ext uri="{FF2B5EF4-FFF2-40B4-BE49-F238E27FC236}">
                      <a16:creationId xmlns:a16="http://schemas.microsoft.com/office/drawing/2014/main" id="{19CD20A0-C346-4FC9-8D4F-32EC115B2760}"/>
                    </a:ext>
                  </a:extLst>
                </p:cNvPr>
                <p:cNvPicPr/>
                <p:nvPr/>
              </p:nvPicPr>
              <p:blipFill>
                <a:blip r:embed="rId143"/>
                <a:stretch>
                  <a:fillRect/>
                </a:stretch>
              </p:blipFill>
              <p:spPr>
                <a:xfrm>
                  <a:off x="7011200" y="5464147"/>
                  <a:ext cx="55800" cy="82080"/>
                </a:xfrm>
                <a:prstGeom prst="rect">
                  <a:avLst/>
                </a:prstGeom>
              </p:spPr>
            </p:pic>
          </mc:Fallback>
        </mc:AlternateContent>
        <mc:AlternateContent xmlns:mc="http://schemas.openxmlformats.org/markup-compatibility/2006">
          <mc:Choice xmlns:p14="http://schemas.microsoft.com/office/powerpoint/2010/main" Requires="p14">
            <p:contentPart p14:bwMode="auto" r:id="rId144">
              <p14:nvContentPartPr>
                <p14:cNvPr id="84" name="Freihand 83">
                  <a:extLst>
                    <a:ext uri="{FF2B5EF4-FFF2-40B4-BE49-F238E27FC236}">
                      <a16:creationId xmlns:a16="http://schemas.microsoft.com/office/drawing/2014/main" id="{2E2A91A0-0A76-4A62-8228-C21386CDC633}"/>
                    </a:ext>
                  </a:extLst>
                </p14:cNvPr>
                <p14:cNvContentPartPr/>
                <p14:nvPr/>
              </p14:nvContentPartPr>
              <p14:xfrm>
                <a:off x="7111280" y="5383867"/>
                <a:ext cx="254160" cy="160560"/>
              </p14:xfrm>
            </p:contentPart>
          </mc:Choice>
          <mc:Fallback>
            <p:pic>
              <p:nvPicPr>
                <p:cNvPr id="84" name="Freihand 83">
                  <a:extLst>
                    <a:ext uri="{FF2B5EF4-FFF2-40B4-BE49-F238E27FC236}">
                      <a16:creationId xmlns:a16="http://schemas.microsoft.com/office/drawing/2014/main" id="{2E2A91A0-0A76-4A62-8228-C21386CDC633}"/>
                    </a:ext>
                  </a:extLst>
                </p:cNvPr>
                <p:cNvPicPr/>
                <p:nvPr/>
              </p:nvPicPr>
              <p:blipFill>
                <a:blip r:embed="rId145"/>
                <a:stretch>
                  <a:fillRect/>
                </a:stretch>
              </p:blipFill>
              <p:spPr>
                <a:xfrm>
                  <a:off x="7106960" y="5379547"/>
                  <a:ext cx="262800" cy="16920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87" name="Freihand 86">
                  <a:extLst>
                    <a:ext uri="{FF2B5EF4-FFF2-40B4-BE49-F238E27FC236}">
                      <a16:creationId xmlns:a16="http://schemas.microsoft.com/office/drawing/2014/main" id="{79B85FFA-35A3-47AE-83DD-BE8696A1DE3B}"/>
                    </a:ext>
                  </a:extLst>
                </p14:cNvPr>
                <p14:cNvContentPartPr/>
                <p14:nvPr/>
              </p14:nvContentPartPr>
              <p14:xfrm>
                <a:off x="7675040" y="5449387"/>
                <a:ext cx="279720" cy="99360"/>
              </p14:xfrm>
            </p:contentPart>
          </mc:Choice>
          <mc:Fallback>
            <p:pic>
              <p:nvPicPr>
                <p:cNvPr id="87" name="Freihand 86">
                  <a:extLst>
                    <a:ext uri="{FF2B5EF4-FFF2-40B4-BE49-F238E27FC236}">
                      <a16:creationId xmlns:a16="http://schemas.microsoft.com/office/drawing/2014/main" id="{79B85FFA-35A3-47AE-83DD-BE8696A1DE3B}"/>
                    </a:ext>
                  </a:extLst>
                </p:cNvPr>
                <p:cNvPicPr/>
                <p:nvPr/>
              </p:nvPicPr>
              <p:blipFill>
                <a:blip r:embed="rId147"/>
                <a:stretch>
                  <a:fillRect/>
                </a:stretch>
              </p:blipFill>
              <p:spPr>
                <a:xfrm>
                  <a:off x="7670720" y="5445067"/>
                  <a:ext cx="288360" cy="10800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88" name="Freihand 87">
                  <a:extLst>
                    <a:ext uri="{FF2B5EF4-FFF2-40B4-BE49-F238E27FC236}">
                      <a16:creationId xmlns:a16="http://schemas.microsoft.com/office/drawing/2014/main" id="{F3F0185D-72ED-4A20-86D3-1D874E26651C}"/>
                    </a:ext>
                  </a:extLst>
                </p14:cNvPr>
                <p14:cNvContentPartPr/>
                <p14:nvPr/>
              </p14:nvContentPartPr>
              <p14:xfrm>
                <a:off x="7962320" y="5400787"/>
                <a:ext cx="218520" cy="105480"/>
              </p14:xfrm>
            </p:contentPart>
          </mc:Choice>
          <mc:Fallback>
            <p:pic>
              <p:nvPicPr>
                <p:cNvPr id="88" name="Freihand 87">
                  <a:extLst>
                    <a:ext uri="{FF2B5EF4-FFF2-40B4-BE49-F238E27FC236}">
                      <a16:creationId xmlns:a16="http://schemas.microsoft.com/office/drawing/2014/main" id="{F3F0185D-72ED-4A20-86D3-1D874E26651C}"/>
                    </a:ext>
                  </a:extLst>
                </p:cNvPr>
                <p:cNvPicPr/>
                <p:nvPr/>
              </p:nvPicPr>
              <p:blipFill>
                <a:blip r:embed="rId149"/>
                <a:stretch>
                  <a:fillRect/>
                </a:stretch>
              </p:blipFill>
              <p:spPr>
                <a:xfrm>
                  <a:off x="7958000" y="5396467"/>
                  <a:ext cx="227160" cy="11412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90" name="Freihand 89">
                  <a:extLst>
                    <a:ext uri="{FF2B5EF4-FFF2-40B4-BE49-F238E27FC236}">
                      <a16:creationId xmlns:a16="http://schemas.microsoft.com/office/drawing/2014/main" id="{F26044EA-85A4-4052-BA6F-C92B2243A808}"/>
                    </a:ext>
                  </a:extLst>
                </p14:cNvPr>
                <p14:cNvContentPartPr/>
                <p14:nvPr/>
              </p14:nvContentPartPr>
              <p14:xfrm>
                <a:off x="4211840" y="5896147"/>
                <a:ext cx="298440" cy="200880"/>
              </p14:xfrm>
            </p:contentPart>
          </mc:Choice>
          <mc:Fallback>
            <p:pic>
              <p:nvPicPr>
                <p:cNvPr id="90" name="Freihand 89">
                  <a:extLst>
                    <a:ext uri="{FF2B5EF4-FFF2-40B4-BE49-F238E27FC236}">
                      <a16:creationId xmlns:a16="http://schemas.microsoft.com/office/drawing/2014/main" id="{F26044EA-85A4-4052-BA6F-C92B2243A808}"/>
                    </a:ext>
                  </a:extLst>
                </p:cNvPr>
                <p:cNvPicPr/>
                <p:nvPr/>
              </p:nvPicPr>
              <p:blipFill>
                <a:blip r:embed="rId151"/>
                <a:stretch>
                  <a:fillRect/>
                </a:stretch>
              </p:blipFill>
              <p:spPr>
                <a:xfrm>
                  <a:off x="4207520" y="5891827"/>
                  <a:ext cx="307080" cy="20952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91" name="Freihand 90">
                  <a:extLst>
                    <a:ext uri="{FF2B5EF4-FFF2-40B4-BE49-F238E27FC236}">
                      <a16:creationId xmlns:a16="http://schemas.microsoft.com/office/drawing/2014/main" id="{D0B9AD41-ABE9-41DD-9257-A3291E68193F}"/>
                    </a:ext>
                  </a:extLst>
                </p14:cNvPr>
                <p14:cNvContentPartPr/>
                <p14:nvPr/>
              </p14:nvContentPartPr>
              <p14:xfrm>
                <a:off x="4840400" y="5877427"/>
                <a:ext cx="9360" cy="141120"/>
              </p14:xfrm>
            </p:contentPart>
          </mc:Choice>
          <mc:Fallback>
            <p:pic>
              <p:nvPicPr>
                <p:cNvPr id="91" name="Freihand 90">
                  <a:extLst>
                    <a:ext uri="{FF2B5EF4-FFF2-40B4-BE49-F238E27FC236}">
                      <a16:creationId xmlns:a16="http://schemas.microsoft.com/office/drawing/2014/main" id="{D0B9AD41-ABE9-41DD-9257-A3291E68193F}"/>
                    </a:ext>
                  </a:extLst>
                </p:cNvPr>
                <p:cNvPicPr/>
                <p:nvPr/>
              </p:nvPicPr>
              <p:blipFill>
                <a:blip r:embed="rId153"/>
                <a:stretch>
                  <a:fillRect/>
                </a:stretch>
              </p:blipFill>
              <p:spPr>
                <a:xfrm>
                  <a:off x="4836080" y="5873107"/>
                  <a:ext cx="18000" cy="14976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92" name="Freihand 91">
                  <a:extLst>
                    <a:ext uri="{FF2B5EF4-FFF2-40B4-BE49-F238E27FC236}">
                      <a16:creationId xmlns:a16="http://schemas.microsoft.com/office/drawing/2014/main" id="{49FC427A-8D96-43E1-8D7E-D71A1C183261}"/>
                    </a:ext>
                  </a:extLst>
                </p14:cNvPr>
                <p14:cNvContentPartPr/>
                <p14:nvPr/>
              </p14:nvContentPartPr>
              <p14:xfrm>
                <a:off x="4734560" y="5843947"/>
                <a:ext cx="174960" cy="102240"/>
              </p14:xfrm>
            </p:contentPart>
          </mc:Choice>
          <mc:Fallback>
            <p:pic>
              <p:nvPicPr>
                <p:cNvPr id="92" name="Freihand 91">
                  <a:extLst>
                    <a:ext uri="{FF2B5EF4-FFF2-40B4-BE49-F238E27FC236}">
                      <a16:creationId xmlns:a16="http://schemas.microsoft.com/office/drawing/2014/main" id="{49FC427A-8D96-43E1-8D7E-D71A1C183261}"/>
                    </a:ext>
                  </a:extLst>
                </p:cNvPr>
                <p:cNvPicPr/>
                <p:nvPr/>
              </p:nvPicPr>
              <p:blipFill>
                <a:blip r:embed="rId155"/>
                <a:stretch>
                  <a:fillRect/>
                </a:stretch>
              </p:blipFill>
              <p:spPr>
                <a:xfrm>
                  <a:off x="4730240" y="5839627"/>
                  <a:ext cx="183600" cy="11088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93" name="Freihand 92">
                  <a:extLst>
                    <a:ext uri="{FF2B5EF4-FFF2-40B4-BE49-F238E27FC236}">
                      <a16:creationId xmlns:a16="http://schemas.microsoft.com/office/drawing/2014/main" id="{F96B5C9A-487C-420C-92B4-BD00E9633982}"/>
                    </a:ext>
                  </a:extLst>
                </p14:cNvPr>
                <p14:cNvContentPartPr/>
                <p14:nvPr/>
              </p14:nvContentPartPr>
              <p14:xfrm>
                <a:off x="4903040" y="5912707"/>
                <a:ext cx="179640" cy="61200"/>
              </p14:xfrm>
            </p:contentPart>
          </mc:Choice>
          <mc:Fallback>
            <p:pic>
              <p:nvPicPr>
                <p:cNvPr id="93" name="Freihand 92">
                  <a:extLst>
                    <a:ext uri="{FF2B5EF4-FFF2-40B4-BE49-F238E27FC236}">
                      <a16:creationId xmlns:a16="http://schemas.microsoft.com/office/drawing/2014/main" id="{F96B5C9A-487C-420C-92B4-BD00E9633982}"/>
                    </a:ext>
                  </a:extLst>
                </p:cNvPr>
                <p:cNvPicPr/>
                <p:nvPr/>
              </p:nvPicPr>
              <p:blipFill>
                <a:blip r:embed="rId157"/>
                <a:stretch>
                  <a:fillRect/>
                </a:stretch>
              </p:blipFill>
              <p:spPr>
                <a:xfrm>
                  <a:off x="4898720" y="5908387"/>
                  <a:ext cx="188280" cy="6984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94" name="Freihand 93">
                  <a:extLst>
                    <a:ext uri="{FF2B5EF4-FFF2-40B4-BE49-F238E27FC236}">
                      <a16:creationId xmlns:a16="http://schemas.microsoft.com/office/drawing/2014/main" id="{A65CFEE8-A36E-4FA5-809F-17801456EEA7}"/>
                    </a:ext>
                  </a:extLst>
                </p14:cNvPr>
                <p14:cNvContentPartPr/>
                <p14:nvPr/>
              </p14:nvContentPartPr>
              <p14:xfrm>
                <a:off x="5121920" y="5911267"/>
                <a:ext cx="34920" cy="107640"/>
              </p14:xfrm>
            </p:contentPart>
          </mc:Choice>
          <mc:Fallback>
            <p:pic>
              <p:nvPicPr>
                <p:cNvPr id="94" name="Freihand 93">
                  <a:extLst>
                    <a:ext uri="{FF2B5EF4-FFF2-40B4-BE49-F238E27FC236}">
                      <a16:creationId xmlns:a16="http://schemas.microsoft.com/office/drawing/2014/main" id="{A65CFEE8-A36E-4FA5-809F-17801456EEA7}"/>
                    </a:ext>
                  </a:extLst>
                </p:cNvPr>
                <p:cNvPicPr/>
                <p:nvPr/>
              </p:nvPicPr>
              <p:blipFill>
                <a:blip r:embed="rId159"/>
                <a:stretch>
                  <a:fillRect/>
                </a:stretch>
              </p:blipFill>
              <p:spPr>
                <a:xfrm>
                  <a:off x="5117600" y="5906947"/>
                  <a:ext cx="43560" cy="116280"/>
                </a:xfrm>
                <a:prstGeom prst="rect">
                  <a:avLst/>
                </a:prstGeom>
              </p:spPr>
            </p:pic>
          </mc:Fallback>
        </mc:AlternateContent>
        <mc:AlternateContent xmlns:mc="http://schemas.openxmlformats.org/markup-compatibility/2006">
          <mc:Choice xmlns:p14="http://schemas.microsoft.com/office/powerpoint/2010/main" Requires="p14">
            <p:contentPart p14:bwMode="auto" r:id="rId160">
              <p14:nvContentPartPr>
                <p14:cNvPr id="95" name="Freihand 94">
                  <a:extLst>
                    <a:ext uri="{FF2B5EF4-FFF2-40B4-BE49-F238E27FC236}">
                      <a16:creationId xmlns:a16="http://schemas.microsoft.com/office/drawing/2014/main" id="{77D25463-67DA-4D36-83BE-4913E5A9B3F4}"/>
                    </a:ext>
                  </a:extLst>
                </p14:cNvPr>
                <p14:cNvContentPartPr/>
                <p14:nvPr/>
              </p14:nvContentPartPr>
              <p14:xfrm>
                <a:off x="5139560" y="5843587"/>
                <a:ext cx="44640" cy="63720"/>
              </p14:xfrm>
            </p:contentPart>
          </mc:Choice>
          <mc:Fallback>
            <p:pic>
              <p:nvPicPr>
                <p:cNvPr id="95" name="Freihand 94">
                  <a:extLst>
                    <a:ext uri="{FF2B5EF4-FFF2-40B4-BE49-F238E27FC236}">
                      <a16:creationId xmlns:a16="http://schemas.microsoft.com/office/drawing/2014/main" id="{77D25463-67DA-4D36-83BE-4913E5A9B3F4}"/>
                    </a:ext>
                  </a:extLst>
                </p:cNvPr>
                <p:cNvPicPr/>
                <p:nvPr/>
              </p:nvPicPr>
              <p:blipFill>
                <a:blip r:embed="rId161"/>
                <a:stretch>
                  <a:fillRect/>
                </a:stretch>
              </p:blipFill>
              <p:spPr>
                <a:xfrm>
                  <a:off x="5135240" y="5839267"/>
                  <a:ext cx="53280" cy="72360"/>
                </a:xfrm>
                <a:prstGeom prst="rect">
                  <a:avLst/>
                </a:prstGeom>
              </p:spPr>
            </p:pic>
          </mc:Fallback>
        </mc:AlternateContent>
        <mc:AlternateContent xmlns:mc="http://schemas.openxmlformats.org/markup-compatibility/2006">
          <mc:Choice xmlns:p14="http://schemas.microsoft.com/office/powerpoint/2010/main" Requires="p14">
            <p:contentPart p14:bwMode="auto" r:id="rId162">
              <p14:nvContentPartPr>
                <p14:cNvPr id="96" name="Freihand 95">
                  <a:extLst>
                    <a:ext uri="{FF2B5EF4-FFF2-40B4-BE49-F238E27FC236}">
                      <a16:creationId xmlns:a16="http://schemas.microsoft.com/office/drawing/2014/main" id="{BF7C9B13-B1B0-48A2-8F37-2BEA612A0B15}"/>
                    </a:ext>
                  </a:extLst>
                </p14:cNvPr>
                <p14:cNvContentPartPr/>
                <p14:nvPr/>
              </p14:nvContentPartPr>
              <p14:xfrm>
                <a:off x="5174840" y="5924227"/>
                <a:ext cx="67680" cy="65880"/>
              </p14:xfrm>
            </p:contentPart>
          </mc:Choice>
          <mc:Fallback>
            <p:pic>
              <p:nvPicPr>
                <p:cNvPr id="96" name="Freihand 95">
                  <a:extLst>
                    <a:ext uri="{FF2B5EF4-FFF2-40B4-BE49-F238E27FC236}">
                      <a16:creationId xmlns:a16="http://schemas.microsoft.com/office/drawing/2014/main" id="{BF7C9B13-B1B0-48A2-8F37-2BEA612A0B15}"/>
                    </a:ext>
                  </a:extLst>
                </p:cNvPr>
                <p:cNvPicPr/>
                <p:nvPr/>
              </p:nvPicPr>
              <p:blipFill>
                <a:blip r:embed="rId163"/>
                <a:stretch>
                  <a:fillRect/>
                </a:stretch>
              </p:blipFill>
              <p:spPr>
                <a:xfrm>
                  <a:off x="5170520" y="5919907"/>
                  <a:ext cx="76320" cy="74520"/>
                </a:xfrm>
                <a:prstGeom prst="rect">
                  <a:avLst/>
                </a:prstGeom>
              </p:spPr>
            </p:pic>
          </mc:Fallback>
        </mc:AlternateContent>
        <mc:AlternateContent xmlns:mc="http://schemas.openxmlformats.org/markup-compatibility/2006">
          <mc:Choice xmlns:p14="http://schemas.microsoft.com/office/powerpoint/2010/main" Requires="p14">
            <p:contentPart p14:bwMode="auto" r:id="rId164">
              <p14:nvContentPartPr>
                <p14:cNvPr id="97" name="Freihand 96">
                  <a:extLst>
                    <a:ext uri="{FF2B5EF4-FFF2-40B4-BE49-F238E27FC236}">
                      <a16:creationId xmlns:a16="http://schemas.microsoft.com/office/drawing/2014/main" id="{4548EB70-0812-4A4B-A656-88AAD24CDA8E}"/>
                    </a:ext>
                  </a:extLst>
                </p14:cNvPr>
                <p14:cNvContentPartPr/>
                <p14:nvPr/>
              </p14:nvContentPartPr>
              <p14:xfrm>
                <a:off x="5288240" y="5876347"/>
                <a:ext cx="148320" cy="106920"/>
              </p14:xfrm>
            </p:contentPart>
          </mc:Choice>
          <mc:Fallback>
            <p:pic>
              <p:nvPicPr>
                <p:cNvPr id="97" name="Freihand 96">
                  <a:extLst>
                    <a:ext uri="{FF2B5EF4-FFF2-40B4-BE49-F238E27FC236}">
                      <a16:creationId xmlns:a16="http://schemas.microsoft.com/office/drawing/2014/main" id="{4548EB70-0812-4A4B-A656-88AAD24CDA8E}"/>
                    </a:ext>
                  </a:extLst>
                </p:cNvPr>
                <p:cNvPicPr/>
                <p:nvPr/>
              </p:nvPicPr>
              <p:blipFill>
                <a:blip r:embed="rId165"/>
                <a:stretch>
                  <a:fillRect/>
                </a:stretch>
              </p:blipFill>
              <p:spPr>
                <a:xfrm>
                  <a:off x="5283920" y="5872027"/>
                  <a:ext cx="156960" cy="115560"/>
                </a:xfrm>
                <a:prstGeom prst="rect">
                  <a:avLst/>
                </a:prstGeom>
              </p:spPr>
            </p:pic>
          </mc:Fallback>
        </mc:AlternateContent>
        <mc:AlternateContent xmlns:mc="http://schemas.openxmlformats.org/markup-compatibility/2006">
          <mc:Choice xmlns:p14="http://schemas.microsoft.com/office/powerpoint/2010/main" Requires="p14">
            <p:contentPart p14:bwMode="auto" r:id="rId166">
              <p14:nvContentPartPr>
                <p14:cNvPr id="98" name="Freihand 97">
                  <a:extLst>
                    <a:ext uri="{FF2B5EF4-FFF2-40B4-BE49-F238E27FC236}">
                      <a16:creationId xmlns:a16="http://schemas.microsoft.com/office/drawing/2014/main" id="{1E821E64-6D94-4B3A-8632-85F24AF86488}"/>
                    </a:ext>
                  </a:extLst>
                </p14:cNvPr>
                <p14:cNvContentPartPr/>
                <p14:nvPr/>
              </p14:nvContentPartPr>
              <p14:xfrm>
                <a:off x="5700080" y="5815147"/>
                <a:ext cx="237240" cy="232920"/>
              </p14:xfrm>
            </p:contentPart>
          </mc:Choice>
          <mc:Fallback>
            <p:pic>
              <p:nvPicPr>
                <p:cNvPr id="98" name="Freihand 97">
                  <a:extLst>
                    <a:ext uri="{FF2B5EF4-FFF2-40B4-BE49-F238E27FC236}">
                      <a16:creationId xmlns:a16="http://schemas.microsoft.com/office/drawing/2014/main" id="{1E821E64-6D94-4B3A-8632-85F24AF86488}"/>
                    </a:ext>
                  </a:extLst>
                </p:cNvPr>
                <p:cNvPicPr/>
                <p:nvPr/>
              </p:nvPicPr>
              <p:blipFill>
                <a:blip r:embed="rId167"/>
                <a:stretch>
                  <a:fillRect/>
                </a:stretch>
              </p:blipFill>
              <p:spPr>
                <a:xfrm>
                  <a:off x="5695760" y="5810827"/>
                  <a:ext cx="245880" cy="241560"/>
                </a:xfrm>
                <a:prstGeom prst="rect">
                  <a:avLst/>
                </a:prstGeom>
              </p:spPr>
            </p:pic>
          </mc:Fallback>
        </mc:AlternateContent>
        <mc:AlternateContent xmlns:mc="http://schemas.openxmlformats.org/markup-compatibility/2006">
          <mc:Choice xmlns:p14="http://schemas.microsoft.com/office/powerpoint/2010/main" Requires="p14">
            <p:contentPart p14:bwMode="auto" r:id="rId168">
              <p14:nvContentPartPr>
                <p14:cNvPr id="99" name="Freihand 98">
                  <a:extLst>
                    <a:ext uri="{FF2B5EF4-FFF2-40B4-BE49-F238E27FC236}">
                      <a16:creationId xmlns:a16="http://schemas.microsoft.com/office/drawing/2014/main" id="{80413A4E-0431-4DBF-AE2B-1A9BB4C519B2}"/>
                    </a:ext>
                  </a:extLst>
                </p14:cNvPr>
                <p14:cNvContentPartPr/>
                <p14:nvPr/>
              </p14:nvContentPartPr>
              <p14:xfrm>
                <a:off x="5929760" y="5897947"/>
                <a:ext cx="343440" cy="55080"/>
              </p14:xfrm>
            </p:contentPart>
          </mc:Choice>
          <mc:Fallback>
            <p:pic>
              <p:nvPicPr>
                <p:cNvPr id="99" name="Freihand 98">
                  <a:extLst>
                    <a:ext uri="{FF2B5EF4-FFF2-40B4-BE49-F238E27FC236}">
                      <a16:creationId xmlns:a16="http://schemas.microsoft.com/office/drawing/2014/main" id="{80413A4E-0431-4DBF-AE2B-1A9BB4C519B2}"/>
                    </a:ext>
                  </a:extLst>
                </p:cNvPr>
                <p:cNvPicPr/>
                <p:nvPr/>
              </p:nvPicPr>
              <p:blipFill>
                <a:blip r:embed="rId169"/>
                <a:stretch>
                  <a:fillRect/>
                </a:stretch>
              </p:blipFill>
              <p:spPr>
                <a:xfrm>
                  <a:off x="5925440" y="5893627"/>
                  <a:ext cx="352080" cy="63720"/>
                </a:xfrm>
                <a:prstGeom prst="rect">
                  <a:avLst/>
                </a:prstGeom>
              </p:spPr>
            </p:pic>
          </mc:Fallback>
        </mc:AlternateContent>
        <mc:AlternateContent xmlns:mc="http://schemas.openxmlformats.org/markup-compatibility/2006">
          <mc:Choice xmlns:p14="http://schemas.microsoft.com/office/powerpoint/2010/main" Requires="p14">
            <p:contentPart p14:bwMode="auto" r:id="rId170">
              <p14:nvContentPartPr>
                <p14:cNvPr id="100" name="Freihand 99">
                  <a:extLst>
                    <a:ext uri="{FF2B5EF4-FFF2-40B4-BE49-F238E27FC236}">
                      <a16:creationId xmlns:a16="http://schemas.microsoft.com/office/drawing/2014/main" id="{B1C9448A-1D7D-4E33-9C96-509FFDF62343}"/>
                    </a:ext>
                  </a:extLst>
                </p14:cNvPr>
                <p14:cNvContentPartPr/>
                <p14:nvPr/>
              </p14:nvContentPartPr>
              <p14:xfrm>
                <a:off x="6420440" y="5823067"/>
                <a:ext cx="112320" cy="131040"/>
              </p14:xfrm>
            </p:contentPart>
          </mc:Choice>
          <mc:Fallback>
            <p:pic>
              <p:nvPicPr>
                <p:cNvPr id="100" name="Freihand 99">
                  <a:extLst>
                    <a:ext uri="{FF2B5EF4-FFF2-40B4-BE49-F238E27FC236}">
                      <a16:creationId xmlns:a16="http://schemas.microsoft.com/office/drawing/2014/main" id="{B1C9448A-1D7D-4E33-9C96-509FFDF62343}"/>
                    </a:ext>
                  </a:extLst>
                </p:cNvPr>
                <p:cNvPicPr/>
                <p:nvPr/>
              </p:nvPicPr>
              <p:blipFill>
                <a:blip r:embed="rId171"/>
                <a:stretch>
                  <a:fillRect/>
                </a:stretch>
              </p:blipFill>
              <p:spPr>
                <a:xfrm>
                  <a:off x="6416120" y="5818747"/>
                  <a:ext cx="120960" cy="139680"/>
                </a:xfrm>
                <a:prstGeom prst="rect">
                  <a:avLst/>
                </a:prstGeom>
              </p:spPr>
            </p:pic>
          </mc:Fallback>
        </mc:AlternateContent>
        <mc:AlternateContent xmlns:mc="http://schemas.openxmlformats.org/markup-compatibility/2006">
          <mc:Choice xmlns:p14="http://schemas.microsoft.com/office/powerpoint/2010/main" Requires="p14">
            <p:contentPart p14:bwMode="auto" r:id="rId172">
              <p14:nvContentPartPr>
                <p14:cNvPr id="101" name="Freihand 100">
                  <a:extLst>
                    <a:ext uri="{FF2B5EF4-FFF2-40B4-BE49-F238E27FC236}">
                      <a16:creationId xmlns:a16="http://schemas.microsoft.com/office/drawing/2014/main" id="{BCD3C941-FCBB-440A-8E36-DF0C9A269F83}"/>
                    </a:ext>
                  </a:extLst>
                </p14:cNvPr>
                <p14:cNvContentPartPr/>
                <p14:nvPr/>
              </p14:nvContentPartPr>
              <p14:xfrm>
                <a:off x="6598280" y="5850067"/>
                <a:ext cx="108360" cy="90360"/>
              </p14:xfrm>
            </p:contentPart>
          </mc:Choice>
          <mc:Fallback>
            <p:pic>
              <p:nvPicPr>
                <p:cNvPr id="101" name="Freihand 100">
                  <a:extLst>
                    <a:ext uri="{FF2B5EF4-FFF2-40B4-BE49-F238E27FC236}">
                      <a16:creationId xmlns:a16="http://schemas.microsoft.com/office/drawing/2014/main" id="{BCD3C941-FCBB-440A-8E36-DF0C9A269F83}"/>
                    </a:ext>
                  </a:extLst>
                </p:cNvPr>
                <p:cNvPicPr/>
                <p:nvPr/>
              </p:nvPicPr>
              <p:blipFill>
                <a:blip r:embed="rId173"/>
                <a:stretch>
                  <a:fillRect/>
                </a:stretch>
              </p:blipFill>
              <p:spPr>
                <a:xfrm>
                  <a:off x="6593960" y="5845747"/>
                  <a:ext cx="117000" cy="99000"/>
                </a:xfrm>
                <a:prstGeom prst="rect">
                  <a:avLst/>
                </a:prstGeom>
              </p:spPr>
            </p:pic>
          </mc:Fallback>
        </mc:AlternateContent>
        <mc:AlternateContent xmlns:mc="http://schemas.openxmlformats.org/markup-compatibility/2006">
          <mc:Choice xmlns:p14="http://schemas.microsoft.com/office/powerpoint/2010/main" Requires="p14">
            <p:contentPart p14:bwMode="auto" r:id="rId174">
              <p14:nvContentPartPr>
                <p14:cNvPr id="102" name="Freihand 101">
                  <a:extLst>
                    <a:ext uri="{FF2B5EF4-FFF2-40B4-BE49-F238E27FC236}">
                      <a16:creationId xmlns:a16="http://schemas.microsoft.com/office/drawing/2014/main" id="{7F39C473-1A74-4148-9B0A-88A84AC0C84A}"/>
                    </a:ext>
                  </a:extLst>
                </p14:cNvPr>
                <p14:cNvContentPartPr/>
                <p14:nvPr/>
              </p14:nvContentPartPr>
              <p14:xfrm>
                <a:off x="6761000" y="5838907"/>
                <a:ext cx="153360" cy="91440"/>
              </p14:xfrm>
            </p:contentPart>
          </mc:Choice>
          <mc:Fallback>
            <p:pic>
              <p:nvPicPr>
                <p:cNvPr id="102" name="Freihand 101">
                  <a:extLst>
                    <a:ext uri="{FF2B5EF4-FFF2-40B4-BE49-F238E27FC236}">
                      <a16:creationId xmlns:a16="http://schemas.microsoft.com/office/drawing/2014/main" id="{7F39C473-1A74-4148-9B0A-88A84AC0C84A}"/>
                    </a:ext>
                  </a:extLst>
                </p:cNvPr>
                <p:cNvPicPr/>
                <p:nvPr/>
              </p:nvPicPr>
              <p:blipFill>
                <a:blip r:embed="rId175"/>
                <a:stretch>
                  <a:fillRect/>
                </a:stretch>
              </p:blipFill>
              <p:spPr>
                <a:xfrm>
                  <a:off x="6756680" y="5834587"/>
                  <a:ext cx="162000" cy="100080"/>
                </a:xfrm>
                <a:prstGeom prst="rect">
                  <a:avLst/>
                </a:prstGeom>
              </p:spPr>
            </p:pic>
          </mc:Fallback>
        </mc:AlternateContent>
        <mc:AlternateContent xmlns:mc="http://schemas.openxmlformats.org/markup-compatibility/2006">
          <mc:Choice xmlns:p14="http://schemas.microsoft.com/office/powerpoint/2010/main" Requires="p14">
            <p:contentPart p14:bwMode="auto" r:id="rId176">
              <p14:nvContentPartPr>
                <p14:cNvPr id="103" name="Freihand 102">
                  <a:extLst>
                    <a:ext uri="{FF2B5EF4-FFF2-40B4-BE49-F238E27FC236}">
                      <a16:creationId xmlns:a16="http://schemas.microsoft.com/office/drawing/2014/main" id="{C1AAD497-D541-439D-9282-75B6DC3EA502}"/>
                    </a:ext>
                  </a:extLst>
                </p14:cNvPr>
                <p14:cNvContentPartPr/>
                <p14:nvPr/>
              </p14:nvContentPartPr>
              <p14:xfrm>
                <a:off x="6979160" y="5799667"/>
                <a:ext cx="150480" cy="149400"/>
              </p14:xfrm>
            </p:contentPart>
          </mc:Choice>
          <mc:Fallback>
            <p:pic>
              <p:nvPicPr>
                <p:cNvPr id="103" name="Freihand 102">
                  <a:extLst>
                    <a:ext uri="{FF2B5EF4-FFF2-40B4-BE49-F238E27FC236}">
                      <a16:creationId xmlns:a16="http://schemas.microsoft.com/office/drawing/2014/main" id="{C1AAD497-D541-439D-9282-75B6DC3EA502}"/>
                    </a:ext>
                  </a:extLst>
                </p:cNvPr>
                <p:cNvPicPr/>
                <p:nvPr/>
              </p:nvPicPr>
              <p:blipFill>
                <a:blip r:embed="rId177"/>
                <a:stretch>
                  <a:fillRect/>
                </a:stretch>
              </p:blipFill>
              <p:spPr>
                <a:xfrm>
                  <a:off x="6974840" y="5795347"/>
                  <a:ext cx="159120" cy="158040"/>
                </a:xfrm>
                <a:prstGeom prst="rect">
                  <a:avLst/>
                </a:prstGeom>
              </p:spPr>
            </p:pic>
          </mc:Fallback>
        </mc:AlternateContent>
        <mc:AlternateContent xmlns:mc="http://schemas.openxmlformats.org/markup-compatibility/2006">
          <mc:Choice xmlns:p14="http://schemas.microsoft.com/office/powerpoint/2010/main" Requires="p14">
            <p:contentPart p14:bwMode="auto" r:id="rId178">
              <p14:nvContentPartPr>
                <p14:cNvPr id="104" name="Freihand 103">
                  <a:extLst>
                    <a:ext uri="{FF2B5EF4-FFF2-40B4-BE49-F238E27FC236}">
                      <a16:creationId xmlns:a16="http://schemas.microsoft.com/office/drawing/2014/main" id="{ADBAEC47-87D6-4E5A-9097-A36263E46E36}"/>
                    </a:ext>
                  </a:extLst>
                </p14:cNvPr>
                <p14:cNvContentPartPr/>
                <p14:nvPr/>
              </p14:nvContentPartPr>
              <p14:xfrm>
                <a:off x="7203800" y="5867347"/>
                <a:ext cx="122760" cy="30960"/>
              </p14:xfrm>
            </p:contentPart>
          </mc:Choice>
          <mc:Fallback>
            <p:pic>
              <p:nvPicPr>
                <p:cNvPr id="104" name="Freihand 103">
                  <a:extLst>
                    <a:ext uri="{FF2B5EF4-FFF2-40B4-BE49-F238E27FC236}">
                      <a16:creationId xmlns:a16="http://schemas.microsoft.com/office/drawing/2014/main" id="{ADBAEC47-87D6-4E5A-9097-A36263E46E36}"/>
                    </a:ext>
                  </a:extLst>
                </p:cNvPr>
                <p:cNvPicPr/>
                <p:nvPr/>
              </p:nvPicPr>
              <p:blipFill>
                <a:blip r:embed="rId179"/>
                <a:stretch>
                  <a:fillRect/>
                </a:stretch>
              </p:blipFill>
              <p:spPr>
                <a:xfrm>
                  <a:off x="7199480" y="5863027"/>
                  <a:ext cx="131400" cy="39600"/>
                </a:xfrm>
                <a:prstGeom prst="rect">
                  <a:avLst/>
                </a:prstGeom>
              </p:spPr>
            </p:pic>
          </mc:Fallback>
        </mc:AlternateContent>
        <mc:AlternateContent xmlns:mc="http://schemas.openxmlformats.org/markup-compatibility/2006">
          <mc:Choice xmlns:p14="http://schemas.microsoft.com/office/powerpoint/2010/main" Requires="p14">
            <p:contentPart p14:bwMode="auto" r:id="rId180">
              <p14:nvContentPartPr>
                <p14:cNvPr id="105" name="Freihand 104">
                  <a:extLst>
                    <a:ext uri="{FF2B5EF4-FFF2-40B4-BE49-F238E27FC236}">
                      <a16:creationId xmlns:a16="http://schemas.microsoft.com/office/drawing/2014/main" id="{E501044D-752D-490C-AD83-C7C8C73881AA}"/>
                    </a:ext>
                  </a:extLst>
                </p14:cNvPr>
                <p14:cNvContentPartPr/>
                <p14:nvPr/>
              </p14:nvContentPartPr>
              <p14:xfrm>
                <a:off x="7452920" y="5783827"/>
                <a:ext cx="170640" cy="145800"/>
              </p14:xfrm>
            </p:contentPart>
          </mc:Choice>
          <mc:Fallback>
            <p:pic>
              <p:nvPicPr>
                <p:cNvPr id="105" name="Freihand 104">
                  <a:extLst>
                    <a:ext uri="{FF2B5EF4-FFF2-40B4-BE49-F238E27FC236}">
                      <a16:creationId xmlns:a16="http://schemas.microsoft.com/office/drawing/2014/main" id="{E501044D-752D-490C-AD83-C7C8C73881AA}"/>
                    </a:ext>
                  </a:extLst>
                </p:cNvPr>
                <p:cNvPicPr/>
                <p:nvPr/>
              </p:nvPicPr>
              <p:blipFill>
                <a:blip r:embed="rId181"/>
                <a:stretch>
                  <a:fillRect/>
                </a:stretch>
              </p:blipFill>
              <p:spPr>
                <a:xfrm>
                  <a:off x="7448600" y="5779507"/>
                  <a:ext cx="179280" cy="154440"/>
                </a:xfrm>
                <a:prstGeom prst="rect">
                  <a:avLst/>
                </a:prstGeom>
              </p:spPr>
            </p:pic>
          </mc:Fallback>
        </mc:AlternateContent>
        <mc:AlternateContent xmlns:mc="http://schemas.openxmlformats.org/markup-compatibility/2006">
          <mc:Choice xmlns:p14="http://schemas.microsoft.com/office/powerpoint/2010/main" Requires="p14">
            <p:contentPart p14:bwMode="auto" r:id="rId182">
              <p14:nvContentPartPr>
                <p14:cNvPr id="106" name="Freihand 105">
                  <a:extLst>
                    <a:ext uri="{FF2B5EF4-FFF2-40B4-BE49-F238E27FC236}">
                      <a16:creationId xmlns:a16="http://schemas.microsoft.com/office/drawing/2014/main" id="{03288FE4-4370-4A54-9E73-9B0B890521B5}"/>
                    </a:ext>
                  </a:extLst>
                </p14:cNvPr>
                <p14:cNvContentPartPr/>
                <p14:nvPr/>
              </p14:nvContentPartPr>
              <p14:xfrm>
                <a:off x="7662440" y="5797147"/>
                <a:ext cx="179280" cy="99720"/>
              </p14:xfrm>
            </p:contentPart>
          </mc:Choice>
          <mc:Fallback>
            <p:pic>
              <p:nvPicPr>
                <p:cNvPr id="106" name="Freihand 105">
                  <a:extLst>
                    <a:ext uri="{FF2B5EF4-FFF2-40B4-BE49-F238E27FC236}">
                      <a16:creationId xmlns:a16="http://schemas.microsoft.com/office/drawing/2014/main" id="{03288FE4-4370-4A54-9E73-9B0B890521B5}"/>
                    </a:ext>
                  </a:extLst>
                </p:cNvPr>
                <p:cNvPicPr/>
                <p:nvPr/>
              </p:nvPicPr>
              <p:blipFill>
                <a:blip r:embed="rId183"/>
                <a:stretch>
                  <a:fillRect/>
                </a:stretch>
              </p:blipFill>
              <p:spPr>
                <a:xfrm>
                  <a:off x="7658120" y="5792827"/>
                  <a:ext cx="18792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184">
              <p14:nvContentPartPr>
                <p14:cNvPr id="107" name="Freihand 106">
                  <a:extLst>
                    <a:ext uri="{FF2B5EF4-FFF2-40B4-BE49-F238E27FC236}">
                      <a16:creationId xmlns:a16="http://schemas.microsoft.com/office/drawing/2014/main" id="{2D74DCD8-9F04-4E36-BF88-D686530D6F0A}"/>
                    </a:ext>
                  </a:extLst>
                </p14:cNvPr>
                <p14:cNvContentPartPr/>
                <p14:nvPr/>
              </p14:nvContentPartPr>
              <p14:xfrm>
                <a:off x="7926320" y="5764747"/>
                <a:ext cx="165960" cy="158400"/>
              </p14:xfrm>
            </p:contentPart>
          </mc:Choice>
          <mc:Fallback>
            <p:pic>
              <p:nvPicPr>
                <p:cNvPr id="107" name="Freihand 106">
                  <a:extLst>
                    <a:ext uri="{FF2B5EF4-FFF2-40B4-BE49-F238E27FC236}">
                      <a16:creationId xmlns:a16="http://schemas.microsoft.com/office/drawing/2014/main" id="{2D74DCD8-9F04-4E36-BF88-D686530D6F0A}"/>
                    </a:ext>
                  </a:extLst>
                </p:cNvPr>
                <p:cNvPicPr/>
                <p:nvPr/>
              </p:nvPicPr>
              <p:blipFill>
                <a:blip r:embed="rId185"/>
                <a:stretch>
                  <a:fillRect/>
                </a:stretch>
              </p:blipFill>
              <p:spPr>
                <a:xfrm>
                  <a:off x="7922000" y="5760427"/>
                  <a:ext cx="174600" cy="167040"/>
                </a:xfrm>
                <a:prstGeom prst="rect">
                  <a:avLst/>
                </a:prstGeom>
              </p:spPr>
            </p:pic>
          </mc:Fallback>
        </mc:AlternateContent>
        <mc:AlternateContent xmlns:mc="http://schemas.openxmlformats.org/markup-compatibility/2006">
          <mc:Choice xmlns:p14="http://schemas.microsoft.com/office/powerpoint/2010/main" Requires="p14">
            <p:contentPart p14:bwMode="auto" r:id="rId186">
              <p14:nvContentPartPr>
                <p14:cNvPr id="108" name="Freihand 107">
                  <a:extLst>
                    <a:ext uri="{FF2B5EF4-FFF2-40B4-BE49-F238E27FC236}">
                      <a16:creationId xmlns:a16="http://schemas.microsoft.com/office/drawing/2014/main" id="{7BCCACA9-9FBF-441F-AE97-33BB2F347F31}"/>
                    </a:ext>
                  </a:extLst>
                </p14:cNvPr>
                <p14:cNvContentPartPr/>
                <p14:nvPr/>
              </p14:nvContentPartPr>
              <p14:xfrm>
                <a:off x="8103800" y="5728747"/>
                <a:ext cx="151200" cy="195120"/>
              </p14:xfrm>
            </p:contentPart>
          </mc:Choice>
          <mc:Fallback>
            <p:pic>
              <p:nvPicPr>
                <p:cNvPr id="108" name="Freihand 107">
                  <a:extLst>
                    <a:ext uri="{FF2B5EF4-FFF2-40B4-BE49-F238E27FC236}">
                      <a16:creationId xmlns:a16="http://schemas.microsoft.com/office/drawing/2014/main" id="{7BCCACA9-9FBF-441F-AE97-33BB2F347F31}"/>
                    </a:ext>
                  </a:extLst>
                </p:cNvPr>
                <p:cNvPicPr/>
                <p:nvPr/>
              </p:nvPicPr>
              <p:blipFill>
                <a:blip r:embed="rId187"/>
                <a:stretch>
                  <a:fillRect/>
                </a:stretch>
              </p:blipFill>
              <p:spPr>
                <a:xfrm>
                  <a:off x="8099480" y="5724427"/>
                  <a:ext cx="159840" cy="203760"/>
                </a:xfrm>
                <a:prstGeom prst="rect">
                  <a:avLst/>
                </a:prstGeom>
              </p:spPr>
            </p:pic>
          </mc:Fallback>
        </mc:AlternateContent>
        <mc:AlternateContent xmlns:mc="http://schemas.openxmlformats.org/markup-compatibility/2006">
          <mc:Choice xmlns:p14="http://schemas.microsoft.com/office/powerpoint/2010/main" Requires="p14">
            <p:contentPart p14:bwMode="auto" r:id="rId188">
              <p14:nvContentPartPr>
                <p14:cNvPr id="109" name="Freihand 108">
                  <a:extLst>
                    <a:ext uri="{FF2B5EF4-FFF2-40B4-BE49-F238E27FC236}">
                      <a16:creationId xmlns:a16="http://schemas.microsoft.com/office/drawing/2014/main" id="{EE61434A-1122-4CA9-A79F-5FA842C035EA}"/>
                    </a:ext>
                  </a:extLst>
                </p14:cNvPr>
                <p14:cNvContentPartPr/>
                <p14:nvPr/>
              </p14:nvContentPartPr>
              <p14:xfrm>
                <a:off x="6996080" y="5971387"/>
                <a:ext cx="1370160" cy="147600"/>
              </p14:xfrm>
            </p:contentPart>
          </mc:Choice>
          <mc:Fallback>
            <p:pic>
              <p:nvPicPr>
                <p:cNvPr id="109" name="Freihand 108">
                  <a:extLst>
                    <a:ext uri="{FF2B5EF4-FFF2-40B4-BE49-F238E27FC236}">
                      <a16:creationId xmlns:a16="http://schemas.microsoft.com/office/drawing/2014/main" id="{EE61434A-1122-4CA9-A79F-5FA842C035EA}"/>
                    </a:ext>
                  </a:extLst>
                </p:cNvPr>
                <p:cNvPicPr/>
                <p:nvPr/>
              </p:nvPicPr>
              <p:blipFill>
                <a:blip r:embed="rId189"/>
                <a:stretch>
                  <a:fillRect/>
                </a:stretch>
              </p:blipFill>
              <p:spPr>
                <a:xfrm>
                  <a:off x="6991760" y="5967067"/>
                  <a:ext cx="1378800" cy="156240"/>
                </a:xfrm>
                <a:prstGeom prst="rect">
                  <a:avLst/>
                </a:prstGeom>
              </p:spPr>
            </p:pic>
          </mc:Fallback>
        </mc:AlternateContent>
      </p:grpSp>
    </p:spTree>
    <p:extLst>
      <p:ext uri="{BB962C8B-B14F-4D97-AF65-F5344CB8AC3E}">
        <p14:creationId xmlns:p14="http://schemas.microsoft.com/office/powerpoint/2010/main" val="388848156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9049207"/>
      </p:ext>
    </p:extLst>
  </p:cSld>
  <p:clrMapOvr>
    <a:masterClrMapping/>
  </p:clrMapOvr>
  <p:transition spd="med"/>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31FFE6D-4279-4734-AE08-9453E4297157}">
  <we:reference id="wa200005566" version="3.0.0.3" store="de-DE" storeType="OMEX"/>
  <we:alternateReferences>
    <we:reference id="wa200005566" version="3.0.0.3"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278</Words>
  <Application>Microsoft Office PowerPoint</Application>
  <PresentationFormat>Breitbild</PresentationFormat>
  <Paragraphs>18</Paragraphs>
  <Slides>5</Slides>
  <Notes>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Arial</vt:lpstr>
      <vt:lpstr>Calibri</vt:lpstr>
      <vt:lpstr>Sparkasse Rg</vt:lpstr>
      <vt:lpstr>Symbol</vt:lpstr>
      <vt:lpstr>Times New Roman</vt:lpstr>
      <vt:lpstr>Office</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441</cp:revision>
  <cp:lastPrinted>2022-03-02T20:18:27Z</cp:lastPrinted>
  <dcterms:created xsi:type="dcterms:W3CDTF">2022-03-01T20:52:11Z</dcterms:created>
  <dcterms:modified xsi:type="dcterms:W3CDTF">2025-12-04T10:45:33Z</dcterms:modified>
</cp:coreProperties>
</file>