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notesSlides/notesSlide2.xml" ContentType="application/vnd.openxmlformats-officedocument.presentationml.notesSlide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notesSlides/notesSlide3.xml" ContentType="application/vnd.openxmlformats-officedocument.presentationml.notesSlide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notesSlides/notesSlide4.xml" ContentType="application/vnd.openxmlformats-officedocument.presentationml.notesSlide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notesSlides/notesSlide5.xml" ContentType="application/vnd.openxmlformats-officedocument.presentationml.notesSlide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notesSlides/notesSlide6.xml" ContentType="application/vnd.openxmlformats-officedocument.presentationml.notesSlide+xml"/>
  <Override PartName="/ppt/ink/ink1063.xml" ContentType="application/inkml+xml"/>
  <Override PartName="/ppt/notesSlides/notesSlide7.xml" ContentType="application/vnd.openxmlformats-officedocument.presentationml.notesSlide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notesSlides/notesSlide8.xml" ContentType="application/vnd.openxmlformats-officedocument.presentationml.notesSlide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notesSlides/notesSlide9.xml" ContentType="application/vnd.openxmlformats-officedocument.presentationml.notesSlide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notesSlides/notesSlide10.xml" ContentType="application/vnd.openxmlformats-officedocument.presentationml.notesSlide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notesSlides/notesSlide11.xml" ContentType="application/vnd.openxmlformats-officedocument.presentationml.notesSlide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notesSlides/notesSlide14.xml" ContentType="application/vnd.openxmlformats-officedocument.presentationml.notesSlide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notesSlides/notesSlide15.xml" ContentType="application/vnd.openxmlformats-officedocument.presentationml.notesSlide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notesSlides/notesSlide16.xml" ContentType="application/vnd.openxmlformats-officedocument.presentationml.notesSlide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notesSlides/notesSlide17.xml" ContentType="application/vnd.openxmlformats-officedocument.presentationml.notesSlide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notesSlides/notesSlide18.xml" ContentType="application/vnd.openxmlformats-officedocument.presentationml.notesSlide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notesSlides/notesSlide19.xml" ContentType="application/vnd.openxmlformats-officedocument.presentationml.notesSlide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notesSlides/notesSlide20.xml" ContentType="application/vnd.openxmlformats-officedocument.presentationml.notesSlide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notesSlides/notesSlide21.xml" ContentType="application/vnd.openxmlformats-officedocument.presentationml.notesSlide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notesSlides/notesSlide22.xml" ContentType="application/vnd.openxmlformats-officedocument.presentationml.notesSlide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notesSlides/notesSlide23.xml" ContentType="application/vnd.openxmlformats-officedocument.presentationml.notesSlide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ppt/ink/ink4051.xml" ContentType="application/inkml+xml"/>
  <Override PartName="/ppt/ink/ink4052.xml" ContentType="application/inkml+xml"/>
  <Override PartName="/ppt/ink/ink4053.xml" ContentType="application/inkml+xml"/>
  <Override PartName="/ppt/ink/ink4054.xml" ContentType="application/inkml+xml"/>
  <Override PartName="/ppt/ink/ink4055.xml" ContentType="application/inkml+xml"/>
  <Override PartName="/ppt/ink/ink4056.xml" ContentType="application/inkml+xml"/>
  <Override PartName="/ppt/ink/ink4057.xml" ContentType="application/inkml+xml"/>
  <Override PartName="/ppt/ink/ink4058.xml" ContentType="application/inkml+xml"/>
  <Override PartName="/ppt/ink/ink4059.xml" ContentType="application/inkml+xml"/>
  <Override PartName="/ppt/ink/ink4060.xml" ContentType="application/inkml+xml"/>
  <Override PartName="/ppt/ink/ink4061.xml" ContentType="application/inkml+xml"/>
  <Override PartName="/ppt/ink/ink4062.xml" ContentType="application/inkml+xml"/>
  <Override PartName="/ppt/ink/ink4063.xml" ContentType="application/inkml+xml"/>
  <Override PartName="/ppt/ink/ink4064.xml" ContentType="application/inkml+xml"/>
  <Override PartName="/ppt/ink/ink4065.xml" ContentType="application/inkml+xml"/>
  <Override PartName="/ppt/ink/ink4066.xml" ContentType="application/inkml+xml"/>
  <Override PartName="/ppt/ink/ink4067.xml" ContentType="application/inkml+xml"/>
  <Override PartName="/ppt/ink/ink4068.xml" ContentType="application/inkml+xml"/>
  <Override PartName="/ppt/ink/ink4069.xml" ContentType="application/inkml+xml"/>
  <Override PartName="/ppt/ink/ink4070.xml" ContentType="application/inkml+xml"/>
  <Override PartName="/ppt/ink/ink4071.xml" ContentType="application/inkml+xml"/>
  <Override PartName="/ppt/ink/ink4072.xml" ContentType="application/inkml+xml"/>
  <Override PartName="/ppt/ink/ink4073.xml" ContentType="application/inkml+xml"/>
  <Override PartName="/ppt/ink/ink4074.xml" ContentType="application/inkml+xml"/>
  <Override PartName="/ppt/ink/ink4075.xml" ContentType="application/inkml+xml"/>
  <Override PartName="/ppt/ink/ink4076.xml" ContentType="application/inkml+xml"/>
  <Override PartName="/ppt/ink/ink4077.xml" ContentType="application/inkml+xml"/>
  <Override PartName="/ppt/ink/ink4078.xml" ContentType="application/inkml+xml"/>
  <Override PartName="/ppt/ink/ink4079.xml" ContentType="application/inkml+xml"/>
  <Override PartName="/ppt/ink/ink4080.xml" ContentType="application/inkml+xml"/>
  <Override PartName="/ppt/ink/ink4081.xml" ContentType="application/inkml+xml"/>
  <Override PartName="/ppt/ink/ink4082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1411" r:id="rId2"/>
    <p:sldId id="1412" r:id="rId3"/>
    <p:sldId id="1413" r:id="rId4"/>
    <p:sldId id="1414" r:id="rId5"/>
    <p:sldId id="1415" r:id="rId6"/>
    <p:sldId id="1416" r:id="rId7"/>
    <p:sldId id="1417" r:id="rId8"/>
    <p:sldId id="1418" r:id="rId9"/>
    <p:sldId id="1312" r:id="rId10"/>
    <p:sldId id="1313" r:id="rId11"/>
    <p:sldId id="1314" r:id="rId12"/>
    <p:sldId id="1315" r:id="rId13"/>
    <p:sldId id="1419" r:id="rId14"/>
    <p:sldId id="1317" r:id="rId15"/>
    <p:sldId id="1318" r:id="rId16"/>
    <p:sldId id="1319" r:id="rId17"/>
    <p:sldId id="1320" r:id="rId18"/>
    <p:sldId id="1328" r:id="rId19"/>
    <p:sldId id="1322" r:id="rId20"/>
    <p:sldId id="1329" r:id="rId21"/>
    <p:sldId id="1324" r:id="rId22"/>
    <p:sldId id="1325" r:id="rId23"/>
    <p:sldId id="1327" r:id="rId24"/>
    <p:sldId id="1420" r:id="rId25"/>
    <p:sldId id="1421" r:id="rId26"/>
    <p:sldId id="1330" r:id="rId27"/>
    <p:sldId id="1331" r:id="rId28"/>
    <p:sldId id="1332" r:id="rId29"/>
    <p:sldId id="1369" r:id="rId30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96323" autoAdjust="0"/>
  </p:normalViewPr>
  <p:slideViewPr>
    <p:cSldViewPr snapToGrid="0">
      <p:cViewPr varScale="1">
        <p:scale>
          <a:sx n="112" d="100"/>
          <a:sy n="112" d="100"/>
        </p:scale>
        <p:origin x="1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3:4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58 3555,'-12'-3'1250,"-10"-2"-669,-58-13 2999,74 16-2491,-1-1 1,1 1-1,-1-1 1,1 0-1,-9-7 1,15 10-1044,0 0 0,0 0 1,0 0-1,0 0 0,0 0 1,0 0-1,-1 0 0,1 0 0,0 0 1,0-1-1,0 1 0,0 0 1,0 0-1,0 0 0,0 0 1,0 0-1,0 0 0,0 0 1,0 0-1,0-1 0,0 1 1,0 0-1,0 0 0,0 0 1,0 0-1,0 0 0,0 0 0,0 0 1,0 0-1,0-1 0,0 1 1,0 0-1,0 0 0,0 0 1,0 0-1,0 0 0,0 0 1,0 0-1,0 0 0,0-1 1,0 1-1,1 0 0,-1 0 1,0 0-1,0 0 0,0 0 0,0 0 1,0 0-1,0 0 0,0 0 1,0 0-1,0 0 0,1 0 1,-1 0-1,0 0 0,0 0 1,0 0-1,0 0 0,0 0 1,0 0-1,0 0 0,1 0 1,13-3 651,13 1-423,16 5-183,0 1 0,60 15-1,3-1-125,13-1 107,509 82 78,378 58 730,197-105 837,4-47-1307,-766-6-314,573-25-65,1-31 26,185-9 145,1567 7 342,-2473 78-1729,-100 4-3296,-75-7-944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25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58 13261,'0'0'11370,"1"-9"-7569,2-27-1377,-4 35-2385,1 1 0,0-1 0,0 0 0,-1 1 0,1-1 0,0 0 0,-1 1 0,1-1 0,0 1 0,-1-1 0,1 1 0,-1-1 0,1 1 0,-1-1 0,1 1 0,-1-1 0,0 1 0,1-1 0,-1 1 0,1 0 0,-1-1 0,0 1 0,1 0 0,-1 0 0,0-1 0,1 1 0,-1 0 0,0 0 0,0 0 0,1 0 0,-1 0 0,0 0 0,1 0 0,-1 0 0,-1 1 0,-24 3 468,15 0-507,0 1 0,1 1 0,0-1 0,0 2 0,0 0 0,0 0 0,1 0 0,-14 17 0,4-4 0,1 1 0,-25 40 0,22-20 0,21-40 0,-1 0 0,1-1 0,-1 1 0,1 0 0,0 0 0,-1 0 0,1-1 0,0 1 0,0 0 0,0 0 0,-1 0 0,1 0 0,0 0 0,0 0 0,0-1 0,0 1 0,1 0 0,-1 0 0,0 0 0,0 0 0,1 0 0,-1-1 0,0 1 0,1 0 0,-1 0 0,0 0 0,1-1 0,-1 1 0,1 0 0,0-1 0,-1 1 0,1 0 0,-1-1 0,1 1 0,0-1 0,0 1 0,-1-1 0,1 1 0,0-1 0,0 1 0,0-1 0,-1 0 0,1 0 0,1 1 0,10 0-456,0 0 1,0-1-1,0-1 0,-1 1 1,18-5-1,-10 1-1339,0-2 1,0 0-1,-1-1 1,33-17-1,-24 8-6165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31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9993,'0'0'15887,"76"-5"-14477,-31-3-417,3 3-577,3-3-352,0 1-1441,-7-2-4004,-6-1-5958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17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1 18033,'0'0'1890,"-50"84"384,18-29-288,-3 8-897,-4 1 384,2 3-63,5-4-481,9-4-673,7-5-160,7-4-288,6-7-1922,2-10-1538,-1-7-1761,2-7-4901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18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478 0 17681,'0'0'4559,"-8"7"-2691,-93 88 971,-99 120 1,152-161-2898,40-45 74,3-4-13,1-1 1,0 1 0,0 0-1,0 1 1,0-1 0,1 0-1,0 1 1,-3 8 0,6-14-9,0 0 1,1 1 0,-1-1 0,0 0-1,1 0 1,-1 1 0,0-1 0,1 0 0,-1 0-1,0 0 1,1 0 0,-1 0 0,1 0 0,-1 1-1,0-1 1,1 0 0,-1 0 0,1 0 0,-1 0-1,0 0 1,1-1 0,-1 1 0,1 0 0,-1 0-1,0 0 1,1 0 0,-1 0 0,1 0 0,-1-1-1,0 1 1,1 0 0,-1-1 0,11-5-321,0 0 0,0-1 0,-1 0 1,0-1-1,-1 0 0,0 0 0,0-1 0,7-10 0,-2 2-328,-1-1 0,0 0 0,17-34 0,-27 47 639,-1 0 0,1 0 0,-1 0 1,0-1-1,-1 1 0,1-1 0,-1 1 0,0-1 1,0 0-1,-1 1 0,0-9 0,0 14 22,0 0-1,0-1 0,-1 1 0,1-1 1,0 1-1,0-1 0,-1 1 0,1 0 1,0-1-1,-1 1 0,1-1 0,0 1 1,-1 0-1,1 0 0,-1-1 1,1 1-1,-1 0 0,1 0 0,0-1 1,-1 1-1,1 0 0,-1 0 0,1 0 1,-1 0-1,1 0 0,-1 0 0,1 0 1,-1 0-1,1 0 0,-1 0 0,1 0 1,-1 0-1,1 0 0,-1 0 1,1 0-1,-1 0 0,1 0 0,-1 1 1,1-1-1,-1 0 0,1 0 0,0 1 1,-1-1-1,0 1 0,-20 12 280,11-3-167,2 0-1,-1 1 1,1 0 0,1 0-1,0 1 1,1 0-1,0 0 1,1 0-1,0 1 1,1 0 0,0 0-1,1 0 1,0 0-1,1 0 1,1 1 0,0-1-1,1 1 1,1-1-1,1 15 1,-1-25-107,-1 0 1,1 0-1,0 0 0,0 0 1,0 0-1,0-1 0,0 1 1,1 0-1,-1-1 0,1 1 1,-1-1-1,1 1 0,0-1 1,0 0-1,0 1 0,1-1 1,-1 0-1,0-1 0,1 1 1,0 0-1,-1-1 0,1 1 1,0-1-1,-1 0 0,1 0 1,0 0-1,0 0 0,0 0 1,0-1-1,0 0 1,0 1-1,0-1 0,0 0 1,0 0-1,6-1 0,-8 0-7,1 0 0,-1 0 0,1 0 0,0 0 0,-1 0 0,0 0 0,1 0 0,-1 0 0,0-1 0,1 1-1,-1-1 1,0 1 0,0-1 0,0 1 0,0-1 0,-1 1 0,1-1 0,0 0 0,-1 1 0,1-1 0,-1 0 0,1 0 0,-1 1 0,0-1-1,0 0 1,0 0 0,0 0 0,0 0 0,0 1 0,0-1 0,-1 0 0,1 0 0,-1-2 0,-1-3 12,1 0 0,-1 0 0,0 0 1,0 0-1,-1 0 0,0 0 0,-3-6 0,-7-4-47,0 1 0,0 1 0,-2 0 0,0 1-1,0 0 1,-2 1 0,1 1 0,-2 1 0,1 0 0,-2 1 0,1 1-1,-22-7 1,39 15 109,9 5 81,1-2 1,-1 1-1,1-1 0,0-1 0,0 0 0,16 0 0,3 1 99,116 12 361,-17-2-1654,-43-2-3738,-44-5-1224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18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16816,'0'0'10890,"18"51"-10634,-1-46-191,2 2-1283,3-2-1536,-5-1-1218,-5 2-1153,-6 2-1377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19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8360,'0'0'2562,"-44"57"481,27-32-1762,9-4-800,5-5 63,3-6 225,4-6 0,13-4-321,4 0-288,0-16-448,4-6-3395,-2-4-6727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1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12492,'0'0'10922,"69"8"-10121,-25-8-289,7 0-287,1 0-161,3 0-545,-6 0-1825,-8 0-865,-12 0-705,-17 0-3330</inkml:trace>
  <inkml:trace contextRef="#ctx0" brushRef="#br0" timeOffset="1">68 180 10474,'0'0'9449,"98"3"-9065,-40-12-256,5 1-96,2-4-704,1-4-3748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19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14926,'0'0'7111,"0"72"-6054,-4-30-417,-1 1-223,4 5-225,1-7-128,1-6-32,11-7-608,5-11-866,-1-10-608,-3-7-224,-8-4-897,-5-15-2787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13997,'0'0'2787,"49"-8"-609,-11 2 224,7-1-1281,6 1-288,1-1-224,0 1-417,-1 3-160,-8 0-1506,-7 1-1729,-9 0-1537,-12 1-3204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0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12107,'0'0'6823,"48"18"-5990,1-18-33,8-1 1,2-6-448,-2 1-289,-6 2-225,-14 4-1888,-13 0-1859,-16 0-2434</inkml:trace>
  <inkml:trace contextRef="#ctx0" brushRef="#br0" timeOffset="1">1 253 15983,'0'0'7015,"85"6"-6086,-25-22-449,5-4-320,-1 1-160,-5 4-2146,-3-1-2658,-9 4-5222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0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39 17489,'-11'1'2359,"-10"2"-1190,1 0 0,-1 2 0,1 0 0,-24 11 0,38-14-1019,0 0 0,0 0 0,1 1 0,-1 0 0,1 0 0,-1 1 0,1-1 0,0 1 0,0 0 0,1 1 0,-1-1 0,1 1 0,0 0 0,0 0 0,1 0 0,-1 1 0,1-1 0,0 1 0,1-1 0,-4 11 0,6-14-146,-1-1-1,1 0 0,0 0 1,0 0-1,0 1 1,0-1-1,0 0 0,1 0 1,-1 0-1,0 0 1,0 1-1,1-1 0,-1 0 1,1 0-1,-1 0 1,1 0-1,-1 0 0,1 0 1,0 0-1,0 0 0,-1 0 1,1 0-1,0 0 1,0 0-1,0-1 0,0 1 1,0 0-1,0-1 1,0 1-1,0-1 0,0 1 1,0-1-1,0 1 0,1-1 1,-1 0-1,0 1 1,2-1-1,51 3 92,-46-3-84,8-1-185,0-2-1,0 0 1,0-1-1,-1 0 1,1-2-1,-1 1 1,-1-2-1,1 0 1,-1-1 0,0 0-1,-1-1 1,0-1-1,0 0 1,-1 0-1,-1-1 1,1-1-1,-2 0 1,0-1-1,0 0 1,-1 0-1,10-21 1,-19 34 177,0 0 1,-1 0-1,1 0 0,0 0 1,0 0-1,0 0 0,0 0 1,0 0-1,0 0 0,0 0 1,0 0-1,0 0 0,-1 0 1,1 0-1,0 0 0,0 0 1,0 0-1,0 0 1,0 0-1,0 0 0,0 0 1,0 0-1,0 0 0,0 0 1,-1 0-1,1 0 0,0 0 1,0 0-1,0 0 0,0 0 1,0 0-1,0 0 0,0 0 1,0-1-1,0 1 0,0 0 1,0 0-1,0 0 1,0 0-1,0 0 0,0 0 1,0 0-1,0 0 0,0 0 1,0-1-1,0 1 0,0 0 1,0 0-1,0 0 0,0 0 1,0 0-1,0 0 0,0 0 1,0 0-1,0 0 0,0-1 1,0 1-1,0 0 1,0 0-1,0 0 0,-13 8 205,-13 16 287,-10 17 480,2 1-1,1 2 1,2 1-1,3 1 0,-27 59 1,-9 52-3384,51-122-2483,1-12-3097,6-13 350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1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24 11018,'0'0'8990,"-5"10"-7346,-5 9-1086,-3 1 467,2 2-1,1-1 1,0 2 0,2-1-1,0 1 1,-5 30-1,13-52-1007,0 0-1,0-1 1,0 1-1,0 0 1,0 0-1,1 0 0,-1-1 1,0 1-1,0 0 1,1 0-1,-1-1 1,0 1-1,1 0 0,-1-1 1,1 1-1,-1 0 1,1-1-1,-1 1 1,1-1-1,-1 1 0,1-1 1,0 1-1,-1-1 1,1 1-1,0-1 1,-1 1-1,1-1 0,0 0 1,0 0-1,-1 1 1,1-1-1,0 0 1,0 0-1,-1 0 0,1 0 1,0 0-1,0 0 1,0 0-1,-1 0 1,1 0-1,0 0 0,0 0 1,0 0-1,-1-1 1,1 1-1,0 0 1,-1-1-1,1 1 0,1-1 1,40-16 181,-1-8-346,-2-1-1,-1-2 0,-2-1 1,-1-3-1,58-63 1,-154 181 284,54-75 187,0 1 0,1 0 1,0 0-1,1 1 0,0 0 1,1 0-1,-2 13 0,6-25-313,0-1 1,0 0-1,0 1 0,0-1 1,0 1-1,0-1 0,1 1 1,-1-1-1,0 1 0,0-1 1,0 1-1,1-1 0,-1 1 1,0-1-1,1 0 0,-1 1 1,0-1-1,1 0 0,-1 1 1,0-1-1,1 0 0,-1 1 1,1-1-1,-1 0 0,0 0 1,1 1-1,-1-1 0,1 0 1,-1 0-1,1 0 0,-1 0 1,1 0-1,-1 0 0,1 0 1,-1 0-1,1 0 0,-1 0 1,1 0-1,-1 0 0,1 0 1,-1 0-1,1 0 0,24-5 64,-12-1-92,-1 0 0,0-1-1,1 0 1,-2-1 0,1 0 0,-1-1-1,12-13 1,1-1-776,39-53-1,-115 140 526,45-56 427,0 1 1,1 1-1,0-1 0,1 1 0,0 0 0,0 0 1,1 1-1,1-1 0,-5 22 0,8-32-249,0 1-1,0-1 0,1 0 1,-1 1-1,0-1 0,0 1 1,1-1-1,-1 1 1,0-1-1,1 0 0,-1 1 1,1-1-1,-1 0 0,0 1 1,1-1-1,-1 0 1,1 0-1,-1 1 0,1-1 1,-1 0-1,1 0 0,-1 0 1,1 0-1,-1 0 0,1 1 1,-1-1-1,1 0 1,-1 0-1,1 0 0,-1-1 1,1 1-1,-1 0 0,1 0 1,0 0-1,-1 0 1,0 0-1,1 0 0,-1-1 1,1 1-1,-1 0 0,1-1 1,0 1-1,23-12-9202,-6-5-3043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32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18738,'0'0'5765,"0"12"-4852,-2 33 563,-17 80 0,9-75-1305,-5 100 0,15-150-203,1 0-1,-1 1 1,0-1 0,0 1-1,1-1 1,-1 1 0,0-1-1,1 0 1,-1 1 0,0-1-1,1 0 1,-1 1 0,0-1 0,1 0-1,-1 1 1,1-1 0,-1 0-1,1 0 1,-1 0 0,1 1-1,-1-1 1,1 0 0,-1 0-1,1 0 1,-1 0 0,1 0 0,-1 0-1,1 0 1,-1 0 0,1 0-1,-1 0 1,1 0 0,-1 0-1,1 0 1,-1 0 0,1-1 0,-1 1-1,1 0 1,-1 0 0,0-1-1,1 1 1,-1 0 0,1 0-1,-1-1 1,0 1 0,1-1-1,-1 1 1,0 0 0,1-1 0,-1 1-1,0-1 1,0 1 0,1 0-1,-1-1 1,0 1 0,0-1-1,1 0 1,2-12-1400,0-1 0,-1 1 0,0-1 0,-1 0 0,-1 1 0,-2-28 0,1 4-2573,1-7-1147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2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17232,'0'0'6396,"-7"10"-5227,-40 59 1205,2 2-1,-68 150 1,109-211-2278,1 0-1,0 0 1,0 0-1,1 1 1,-1 17-1,3-26-91,-1 0 0,1 0 0,0 0 0,0 0 0,0 0 0,1 0 0,-1 0 0,0 0 0,1 0 0,-1 0 0,1 0 0,0 0 0,-1 0 0,1 0 0,0-1 0,0 1 0,0 0 0,1-1-1,-1 1 1,0-1 0,1 1 0,-1-1 0,1 1 0,-1-1 0,1 0 0,-1 0 0,1 0 0,0 0 0,0 0 0,0 0 0,-1 0 0,1-1 0,0 1 0,0-1 0,3 1 0,3 0-98,0-2 1,-1 1 0,1-1 0,0 0 0,-1 0 0,1-1 0,-1 0 0,0 0-1,0-1 1,1 0 0,-2-1 0,1 1 0,0-1 0,11-9 0,8-8-350,-2 0 1,27-30 0,-27 26 331,29-31-1,-62 82 80,3-17 55,-2 3-13,0 0-1,1 1 1,1 0-1,-1 0 0,2 0 1,0 1-1,1 0 0,0 0 1,-3 27-1,7-41-276,0 1-1,1 0 0,-1-1 1,0 1-1,0 0 0,1-1 1,-1 1-1,1 0 1,-1-1-1,1 1 0,-1-1 1,1 1-1,-1-1 1,1 1-1,-1-1 0,1 1 1,-1-1-1,1 1 0,0-1 1,-1 0-1,1 1 1,0-1-1,-1 0 0,1 0 1,0 1-1,0-1 1,-1 0-1,1 0 0,0 0 1,0 0-1,-1 0 0,1 0 1,0 0-1,0 0 1,-1-1-1,1 1 0,0 0 1,-1 0-1,1 0 1,0-1-1,0 1 0,-1 0 1,1-1-1,-1 1 0,2-2 1,11-8-9796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2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20243,'0'0'8905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8072,'0'0'14605,"-51"6"-12298,48-4 1760,3-1-4034,8 0 31,4-1-993,3 0-2531,-1 0-3490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3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11627,'0'0'8274,"9"7"-6576,-8-7-1658,2 3 84,0-1 0,1 1 0,-1-1 0,0 1 0,-1 0 1,1 0-1,-1 0 0,1 1 0,-1-1 0,0 0 0,0 1 0,0 0 0,-1-1 1,1 1-1,-1 0 0,0 0 0,0 0 0,0 0 0,-1 0 0,1 0 1,-1 4-1,-2 63 954,1 52-632,2-108-457,0 0 0,1 0 0,1-1 0,0 0-1,11 28 1,18 7-428,-27-43 361,0 1 1,0 0 0,0 0 0,-1 1 0,5 9 0,-8-14 92,0 0-1,-1 0 1,1 0 0,-1 0-1,1 0 1,-1 1 0,0-1-1,0 0 1,-1 0 0,1 0-1,0 0 1,-1 0 0,0 0-1,0 0 1,0 0 0,0-1 0,0 1-1,0 0 1,-3 3 0,0-1 141,1 0 1,-1-1-1,-1 1 1,1-1-1,-1 0 1,0 0-1,0 0 1,0 0 0,0-1-1,0 0 1,-1 0-1,0-1 1,1 1-1,-1-1 1,0-1-1,0 1 1,0-1 0,-1 0-1,1 0 1,0 0-1,-7-1 1,8 0-129,0 0 0,-1 0 0,1-1 0,0 1 1,0-1-1,0 0 0,-1-1 0,1 1 0,0-1 0,0 0 0,1 0 1,-1-1-1,0 1 0,1-1 0,-1 0 0,1 0 0,0-1 0,0 1 1,0-1-1,1 0 0,-1 0 0,1 0 0,0-1 0,-5-8 0,7 11-218,1 0 0,-1 1-1,0-1 1,1 0 0,-1 0-1,1 0 1,0 0-1,0 0 1,-1 0 0,1 0-1,0 0 1,1 0 0,-1 0-1,0 0 1,1 1-1,-1-1 1,1 0 0,-1 0-1,1 0 1,0 0 0,0 1-1,0-1 1,0 0 0,1-1-1,3-2-933,0 0 0,0 0 0,0 1 0,0 0-1,10-7 1,19-9-5367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4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11 14830,'0'0'10602,"0"10"-9059,-2 14-842,-1-1 0,-1 0 0,-9 32 0,-3 14-35,13-55-565,1 0 1,1-1-1,1 27 1,0-40-92,0 1 0,0-1 0,0 0 0,0 0 0,1 1 0,-1-1 0,0 0 0,0 1 0,0-1 0,1 0 0,-1 0 0,0 1 0,0-1 0,1 0 0,-1 0 0,0 0 0,1 0 0,-1 1 1,0-1-1,1 0 0,-1 0 0,0 0 0,1 0 0,-1 0 0,0 0 0,1 0 0,-1 0 0,0 0 0,1 0 0,-1 0 0,0 0 0,1 0 0,-1 0 0,0 0 0,1 0 0,-1 0 1,0 0-1,1 0 0,-1-1 0,0 1 0,0 0 0,1 0 0,-1 0 0,0-1 0,1 1 0,-1 0 0,0 0 0,0-1 0,0 1 0,1 0 0,-1 0 0,0-1 0,0 1 0,0 0 1,0-1-1,1 1 0,-1-1 0,16-16 245,-10 4-238,0-1 0,-1-1 1,-1 1-1,0-1 0,-1 1 1,0-1-1,-1 0 0,-1 0 1,-1 0-1,0 0 0,-4-30 1,4 45-21,0 1 0,0-1 0,0 0 0,-1 0 0,1 0 0,0 1 0,0-1 1,0 0-1,0 0 0,0 0 0,-1 1 0,1-1 0,0 0 0,0 0 0,0 0 0,-1 0 0,1 1 0,0-1 0,0 0 0,0 0 1,-1 0-1,1 0 0,0 0 0,0 0 0,-1 0 0,1 0 0,0 0 0,0 0 0,-1 0 0,1 0 0,0 0 0,0 0 1,-1 0-1,1 0 0,0 0 0,0 0 0,-1 0 0,1 0 0,0 0 0,0 0 0,-1 0 0,1 0 0,0-1 0,0 1 1,0 0-1,-1 0 0,1 0 0,0 0 0,0-1 0,0 1 0,0 0 0,-1 0 0,1 0 0,0-1 0,0 1 0,0 0 1,0 0-1,0-1 0,-1 2 5,1 1 1,-1-1-1,1 0 1,0 0-1,-1 1 0,1-1 1,0 0-1,0 1 1,0-1-1,0 0 1,0 0-1,0 1 1,0-1-1,1 0 1,-1 1-1,0-1 1,1 0-1,-1 0 1,2 3-1,0-3 9,1 1 0,-1 0 1,1 0-1,0-1 0,0 1 0,0-1 0,0 0 0,0 0 1,0 0-1,0-1 0,0 1 0,0 0 0,1-1 0,-1 0 0,5 0 1,51-3 92,-51 1-94,0 1 0,-1-2 0,1 1 0,-1-1 0,1 0 0,-1 0 0,0-1 0,0 0 0,0-1-1,-1 1 1,1-1 0,-1 0 0,-1-1 0,1 1 0,-1-1 0,1-1 0,-2 1 0,1-1 0,-1 1 0,0-1 0,5-11 0,-9 17-58,-20 37-166,-11 29 334,29-61-80,1 0-1,0 0 1,-1 0 0,1 1 0,1-1-1,-1 0 1,1 0 0,0 1-1,0-1 1,0 0 0,0 1 0,1-1-1,-1 0 1,3 7 0,-2-10-38,1 0 0,-1 1 0,0-1 1,1 0-1,-1 0 0,1 0 0,-1 0 0,1 0 1,0-1-1,-1 1 0,1 0 0,0-1 1,-1 1-1,1-1 0,0 1 0,0-1 0,0 0 1,-1 0-1,1 0 0,3 0 0,39-4-11,-34 1 9,1 0 0,-1-1 0,0 0 0,-1-1 0,1 0 0,-1-1 0,0 0 0,0-1 0,-1 1 0,1-1 0,-2-1 0,1 0 0,-1 0 0,0 0 0,-1-1 0,0 0 0,0 0 0,8-20 0,-14 29 0,0 0 0,0 0 0,0 1 0,0-1 0,0 0 0,-1 0 0,1 0 0,0 0 0,0 0 0,0 0 0,0 0 0,0 1 0,-1-1 0,1 0 0,0 0 0,0 0 0,0 0 0,0 0 0,-1 0 0,1 0 0,0 0 0,0 0 0,0 0 0,0 0 0,-1 0 0,1 0 0,0 0 0,0 0 0,0 0 0,0 0 0,-1 0 0,1 0 0,0 0 0,0 0 0,0 0 0,0 0 0,-1-1 0,1 1 0,0 0 0,0 0 0,0 0 0,0 0 0,0 0 0,-1 0 0,1-1 0,0 1 0,0 0 0,0 0 0,0 0 0,0 0 0,0 0 0,0-1 0,0 1 0,0 0 0,0 0 0,0 0 0,0 0 0,0-1 0,0 1 0,0 0 0,0 0 0,0-1 0,-11 10 0,2 1 0,0 0 0,1 1 0,-9 14 0,14-21 0,1 1 0,0-1 0,0 0 0,0 1 0,0-1 0,1 1 0,-1 0 0,1-1 0,1 1 0,-1 0 0,1 0 0,0 8 0,0-12 0,0 0 0,1 0 0,-1 0 0,1 0 0,0 0 0,-1 0 0,1 0 0,0 0 0,-1 0 0,1 0 0,0-1 0,0 1 0,0 0 0,0 0 0,0-1 0,0 1 0,0-1 0,0 1 0,0-1 0,0 1 0,0-1 0,0 1 0,0-1 0,0 0 0,1 0 0,-1 0 0,0 1 0,1-1 0,42 0 0,-32 0 0,-2 0 0,0-1 0,-1 0 0,0-1 0,1 0 0,-1 0 0,0-1 0,0 0 0,0-1 0,0 0 0,14-9 0,-3 0 0,-1-1 0,-1-1 0,22-23 0,-42 43 0,1 0 0,-1 1 0,1-1 0,0 0 0,1 1 0,-1-1 0,1 0 0,1 11 0,0-15 0,0 1 0,-1-1 0,1 0 0,0 0 0,0 0 0,0 1 0,0-1 0,0 0 0,0 0 0,0-1 0,1 1 0,-1 0 0,0 0 0,0-1 0,1 1 0,-1 0 0,0-1 0,1 1 0,-1-1 0,1 0 0,-1 1 0,0-1 0,1 0 0,-1 0 0,3 0 0,46 1 0,-38-1 0,16-2 0,0-1 0,-1-1 0,30-8 0,-26 5 0,57-6 0,-87 12 0,0 1 0,0 0 0,-1 0 0,1 0 0,0 0 0,0 0 0,0 0 0,0 0 0,-1 0 0,1 0 0,0 0 0,0 0 0,0 0 0,-1 0 0,1 1 0,0-1 0,0 0 0,-1 1 0,1-1 0,0 0 0,-1 1 0,1-1 0,0 1 0,-1-1 0,1 1 0,0 0 0,-1-1 0,1 1 0,-1-1 0,1 1 0,-1 0 0,0 0 0,1-1 0,-1 1 0,0 0 0,1 0 0,-1-1 0,0 1 0,0 0 0,0 0 0,0 0 0,0-1 0,0 2 0,1 0 0,-1-1 0,0 0 0,0 1 0,0-1 0,1 0 0,-1 1 0,1-1 0,-1 0 0,1 0 0,-1 0 0,1 1 0,0-1 0,-1 0 0,1 0 0,0 0 0,0 0 0,0 0 0,0 0 0,0 0 0,0-1 0,0 1 0,0 0 0,3 1 0,11 2 0,0-1 0,0 0 0,1-1 0,-1 0 0,1-2 0,-1 0 0,1 0 0,17-4 0,4 2 0,-5 1-442,0-1 0,0-2 1,59-14-1,-91 18 229,1-1 0,-1 1 0,0 0 0,1 0 0,-1 0 0,0 0 1,1-1-1,-1 1 0,0 0 0,1 0 0,-1-1 0,0 1 0,0 0 0,1-1 0,-1 1 0,0 0 0,0 0 0,0-1 0,0 1 1,1-1-1,-1 1 0,0 0 0,0-1 0,0 1 0,0 0 0,0-1 0,0 1 0,0 0 0,0-1 0,0 1 0,0-1 0,0 1 1,0 0-1,0-1 0,0 1 0,0 0 0,0-1 0,0 1 0,-1-1 0,1 1 0,0 0 0,0 0 0,0-1 0,-1 1 0,1 0 1,0-1-1,0 1 0,-1 0 0,1 0 0,0-1 0,-1 1 0,1 0 0,0 0 0,-1 0 0,1-1 0,0 1 0,-1 0 0,1 0 1,0 0-1,-1 0 0,-15-11-9311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4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 22197,'-7'-11'1698,"4"7"-161,11 4-4868,-4 0-4645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5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17745,'0'0'4479,"1"9"-3129,-7 82 1124,3-58-2042,1 1 0,3 44-1,-1-76-433,0 1-1,1-1 0,-1 0 0,1 1 1,-1-1-1,1 0 0,0 0 1,0 0-1,0 0 0,0 1 0,0-1 1,1 0-1,-1-1 0,1 1 1,-1 0-1,1 0 0,0-1 1,-1 1-1,1-1 0,0 1 0,0-1 1,0 0-1,0 0 0,0 0 1,0 0-1,1 0 0,-1 0 1,0 0-1,0-1 0,1 1 0,-1-1 1,0 0-1,1 0 0,-1 1 1,0-2-1,1 1 0,-1 0 1,0 0-1,1-1 0,-1 1 0,3-2 1,5 0-214,1-1 1,-1 0 0,0-1-1,0 0 1,0-1 0,0 0-1,14-10 1,-4-2-77,0-1 0,-1-1 0,0 0 0,-2-2 1,21-30-1,-36 96 3506,-2-40-3153,-1 1 122,0 0 0,1 0 0,0 0 0,0 1 0,0-1 0,1 0 0,0 0 0,4 11 0,-4-15-118,1 0 1,-1 0-1,1 0 0,0-1 1,-1 1-1,1-1 1,0 1-1,0-1 0,0 0 1,0 1-1,0-1 1,1 0-1,-1-1 0,0 1 1,0 0-1,1-1 1,-1 1-1,0-1 0,1 1 1,-1-1-1,0 0 1,1 0-1,-1 0 0,1-1 1,-1 1-1,0-1 0,4 0 1,7-2 30,1 0 1,-1-1-1,0-1 1,0 0-1,-1-1 0,1 0 1,-1-1-1,0 0 1,13-11-1,-11 7-89,1 2-1,0 0 1,1 1-1,-1 0 1,22-6-1,-37 13-8,1 1-1,0-1 1,0 1-1,0 0 1,0-1-1,0 1 1,0 0-1,-1 0 0,1 0 1,0 0-1,0-1 1,0 1-1,0 0 1,0 1-1,0-1 0,0 0 1,0 0-1,0 0 1,0 0-1,0 1 1,-1-1-1,1 0 0,0 1 1,0-1-1,0 1 1,0-1-1,-1 1 1,1-1-1,0 1 0,-1 0 1,1-1-1,0 1 1,-1 0-1,1 0 1,-1-1-1,1 1 1,-1 0-1,1 0 0,0 1 1,-1 3 36,1 1 1,-1-1 0,0 1-1,0-1 1,0 1 0,-2 6-1,1-8-21,0-1 0,1 1 0,-1-1 0,1 1 0,0 0 0,0-1 0,0 1 0,0-1-1,1 1 1,-1 0 0,1-1 0,0 1 0,2 5 0,-2-8-29,0 0-1,0 0 1,0-1 0,0 1 0,-1 0 0,1-1-1,0 1 1,0 0 0,0-1 0,1 1 0,-1-1-1,0 1 1,0-1 0,0 0 0,0 1 0,0-1-1,0 0 1,1 0 0,-1 0 0,0 0 0,0 0-1,0 0 1,0 0 0,1 0 0,-1 0 0,0-1-1,0 1 1,0 0 0,0-1 0,0 1 0,0-1-1,0 1 1,0-1 0,0 0 0,0 1 0,0-1-1,0 0 1,0 0 0,0 0 0,1-1 0,1-1-559,-1 0 0,1 0-1,-1 0 1,0-1 0,1 1 0,-1-1 0,-1 1 0,1-1 0,0 0 0,-1 1 0,1-6 0,-1-18-5873,-1-5-3621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5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18225,'0'0'6502,"77"34"-10730,-41-27-5253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5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 17392,'-12'1'3155,"0"0"-2227,-19 2 2322,-50 10 0,74-11-2949,-1 0 1,1 0-1,0 0 1,0 1-1,0 0 1,0 0-1,0 1 1,0 0-1,1 0 1,0 1-1,0 0 1,0 0-1,-7 8 1,11-11-282,1-1 1,-1 1 0,1 0 0,0 0-1,0 0 1,0 0 0,-1 1 0,2-1-1,-1 0 1,0 0 0,0 1-1,1-1 1,-1 0 0,1 1 0,0-1-1,0 0 1,0 1 0,0-1-1,0 0 1,0 1 0,1-1 0,1 5-1,-1-4-9,1-1-1,0 1 1,0-1 0,0 0-1,0 0 1,0 1-1,1-1 1,-1-1-1,0 1 1,1 0 0,0-1-1,-1 1 1,1-1-1,0 0 1,3 2-1,10 1-178,-1 0 0,0-1 0,1 0 0,0-1 0,22 0 0,-21-3-920,0 0 0,0-1-1,-1 0 1,18-5 0,-13 0-2696,-1 0-1,33-16 0,-16 4-2797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11018,'0'0'3449,"-9"0"-193,-1 1-2578,0 1 0,1 0-1,0 1 1,0-1-1,-1 2 1,2-1 0,-1 1-1,0 1 1,-8 5 0,12-7-404,0 1 0,1-1 0,-1 0 0,1 1 0,0 0 0,0 0 0,1 0 0,-1 1 0,1-1 0,0 1 0,0 0 0,0 0 0,0 0 0,1 0 0,0 0 0,0 1 0,1-1 0,-1 1 0,0 7 0,2-11-250,1 0-1,-1-1 0,0 1 0,1 0 0,-1 0 1,1 0-1,0 0 0,-1 0 0,1-1 1,0 1-1,0 0 0,0-1 0,0 1 1,1-1-1,-1 1 0,0-1 0,1 0 0,-1 1 1,1-1-1,-1 0 0,1 0 0,-1 0 1,1 0-1,0 0 0,0 0 0,-1-1 0,1 1 1,0 0-1,0-1 0,0 0 0,0 1 1,0-1-1,0 0 0,3 0 0,9 1 20,0 0-1,0-1 0,20-2 1,-20 0-38,-1-2 1,1 0 0,-1 0-1,0-1 1,0 0 0,0-2-1,-1 1 1,0-1-1,0-1 1,-1 0 0,0-1-1,0 0 1,-1-1 0,0 0-1,-1 0 1,14-20 0,-42 52-253,18-22 276,1 1 0,0 0 1,-1 0-1,1 0 0,-1-1 1,1 1-1,0 0 0,0 0 0,-1 0 1,1 0-1,0 0 0,0-1 1,0 1-1,0 0 0,0 0 0,0 0 1,0 0-1,0 0 0,1 1 1,0-1 4,0 0 1,-1-1 0,1 1 0,0 0 0,0-1 0,0 1 0,0 0 0,0-1 0,0 1 0,0-1 0,0 1 0,0-1 0,0 0 0,0 0 0,0 1 0,0-1 0,0 0-1,0 0 1,0 0 0,1 0 0,-1 0 0,1 0 0,23-2 90,0-1-1,0-1 0,0-1 1,28-9-1,-29 7-155,0 1-1,1 0 1,0 2-1,30-1 1,-54 5 31,-1 0 0,1 0 1,-1 1-1,1-1 0,-1 0 1,1 0-1,-1 0 1,1 0-1,-1 1 0,1-1 1,-1 0-1,1 0 0,-1 1 1,1-1-1,-1 0 1,0 1-1,1-1 0,-1 0 1,1 1-1,-1-1 1,0 1-1,0-1 0,1 1 1,-1-1-1,0 1 0,0-1 1,1 0-1,-1 1 1,0-1-1,0 1 0,0 0 1,0-1-1,0 1 0,0-1 1,0 1-1,0-1 1,0 1-1,0-1 0,0 1 1,0-1-1,0 1 0,0-1 1,-1 1-1,-9 32 62,5-14-39,5-19-23,0 1 0,1 0 0,-1-1 0,1 1 0,-1-1 0,1 1 0,-1-1 0,1 1 0,-1-1 0,1 1 0,0-1 0,-1 0 0,1 1 0,-1-1 0,1 0 0,0 1 0,-1-1 0,1 0 0,0 0 0,0 1 0,-1-1 0,1 0 0,0 0 0,-1 0 0,1 0 0,0 0 0,0 0 0,-1 0 0,1-1 0,0 1 0,-1 0 0,1 0 0,1-1 0,29-4 0,48-26 0,-65 24 0,1 1 0,-1 0 0,1 1 0,0 0 0,0 1 0,1 1 0,20-2 0,-36 6 0,1 0 0,0 1 0,-1-1 0,1 0 0,-1 0 0,1 0 0,-1 0 0,0 0 0,1 1 0,-1-1 0,0 0 0,0 0 0,0 1 0,0-1 0,0 0 0,0 0 0,0 1 0,0-1 0,0 0 0,-1 0 0,0 2 0,1-1 0,0-1 0,-1 1 0,1-1 0,0 1 0,0 0 0,0-1 0,0 1 0,0-1 0,0 1 0,1-1 0,-1 1 0,0 0 0,1-1 0,0 3 0,8-3-141,0 1-1,-1-2 1,1 1-1,0-1 1,0 0-1,-1-1 1,1 0-1,-1-1 1,1 0-1,-1 0 1,10-4-1,20-3-1427,-25 7-762,13-3-6965,-14 5-1723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32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2 123 4260,'0'0'5461,"0"-10"-1222,-1-2-2810,0-33 4263,2 44-5426,-1-1 1,0 1-1,1-1 0,0 1 0,-1 0 0,1 0 0,0-1 0,0 1 1,-1 0-1,1 0 0,0 0 0,0 0 0,0 0 0,1 0 1,-1 0-1,0 0 0,0 0 0,0 1 0,1-1 0,-1 0 0,0 1 1,1-1-1,-1 1 0,0-1 0,1 1 0,1 0 0,46-10 708,-40 9-528,153-16 6,-126 15-4227,-1 1-3691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10858,'0'0'10015,"10"-2"-8173,-1-1-1512,0 2 1,0-1-1,1 1 0,-1 1 1,0 0-1,1 0 1,-1 1-1,13 2 0,2 2-213,0-1 0,30 2-1,-47-5-103,0-1-1,-1 0 0,1 0 1,0-1-1,-1 1 0,1-1 1,-1-1-1,1 1 1,-1-1-1,1-1 0,-1 1 1,0-1-1,7-4 0,-12 7 19,0-1-1,0 0 0,0 1 1,0-1-1,0 0 0,0 0 1,0 0-1,0 0 0,0 0 1,-1 0-1,1 0 0,0 0 0,-1 0 1,1 0-1,0 0 0,-1 0 1,1-1-1,-1 1 0,0 0 1,1 0-1,-1-1 0,0-1 1,0 2 36,-1 0 0,1 0 0,-1 0 0,0 0 0,1 0 0,-1 0 0,0 0 0,0 0 1,1 1-1,-1-1 0,0 0 0,0 1 0,0-1 0,0 0 0,0 1 0,0-1 1,0 1-1,0 0 0,0-1 0,-1 1 0,-7-3 224,0 1 0,0 1-1,0-1 1,-15 1 0,12 1-113,0 1-1,0 1 1,0 0-1,1 0 1,-1 1-1,1 1 1,0 0-1,-14 7 1,22-10-136,0 0 0,0 1 1,0 0-1,0 0 0,0-1 1,0 2-1,0-1 0,0 0 1,1 1-1,-1-1 0,1 1 1,0-1-1,0 1 0,0 0 1,0 0-1,0 0 1,1 0-1,-1 1 0,1-1 1,0 0-1,0 1 0,0-1 1,0 0-1,1 1 0,-1-1 1,1 1-1,0 0 0,0-1 1,0 1-1,1-1 0,-1 1 1,2 3-1,-1-5-40,0 0 0,1 0-1,-1 0 1,0 0 0,1 0 0,-1-1 0,1 1-1,0 0 1,0-1 0,0 1 0,-1-1 0,1 0-1,0 0 1,1 0 0,-1 0 0,0 0 0,0 0-1,0 0 1,1-1 0,-1 1 0,0-1 0,4 1-1,53 3-976,-16-6-3168,4-10-4585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7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157 325 7335,'0'0'17222,"-10"-7"-16432,6 4-734,1 1-10,1-1 0,-1 1 0,0 0 0,0 0 1,0 0-1,0 1 0,0-1 0,0 1 1,0 0-1,0-1 0,-1 2 0,1-1 1,-1 0-1,1 1 0,0-1 0,-1 1 1,1 0-1,-1 0 0,1 0 0,-1 1 1,1-1-1,0 1 0,-1 0 0,1 0 1,0 0-1,-1 0 0,1 0 0,0 1 1,0 0-1,-3 1 0,2 0 77,1 0 0,-1 1 0,1-1 0,-1 1-1,1-1 1,0 1 0,1 0 0,-1 0 0,1 0 0,-1 1 0,-1 6-1,3-10-82,1 0-1,0 1 0,-1-1 0,1 0 0,0 0 1,0 0-1,0 1 0,0-1 0,0 0 0,0 0 1,0 0-1,1 1 0,-1-1 0,0 0 0,1 0 1,-1 0-1,0 0 0,1 0 0,1 2 0,-1-1-20,0-1-1,1 0 0,-1 0 1,1 0-1,-1 0 1,1 0-1,0 0 0,-1 0 1,1-1-1,0 1 1,0-1-1,-1 1 0,1-1 1,0 1-1,0-1 0,0 0 1,2 0-1,15 1 25,0-2-1,-1 0 1,1-1 0,0-1-1,0 0 1,-1-2-1,0 0 1,19-8 0,-22 7-68,-1 0 1,0-1 0,0-1 0,-1 0 0,0-1 0,0 0-1,-1-1 1,-1-1 0,1 1 0,11-17 0,-21 25-139,0-1 0,0 0 0,0 1 0,0-1 1,-1 0-1,1 0 0,-1 0 0,0 0 0,0-1 0,0 1 1,0 0-1,-1 0 0,1-6 0,-1 9 145,0 0 1,0 0-1,0 0 0,-1-1 0,1 1 0,0 0 1,0 0-1,0 0 0,-1 0 0,1 0 0,0 0 1,0-1-1,0 1 0,-1 0 0,1 0 0,0 0 1,0 0-1,-1 0 0,1 0 0,0 0 0,0 0 1,-1 0-1,1 0 0,0 0 0,0 0 0,-1 0 1,1 1-1,0-1 0,0 0 0,-1 0 1,1 0-1,0 0 0,0 0 0,0 0 0,-1 0 1,1 1-1,0-1 0,0 0 0,0 0 0,0 0 1,-1 1-1,1-1 0,0 0 0,0 0 0,0 0 1,0 1-1,0-1 0,0 0 0,0 1 0,-11 9 22,10-9 30,0 0 0,0 1-1,0-1 1,0 1 0,0-1 0,0 1 0,1-1-1,-1 1 1,0 0 0,1-1 0,0 1 0,-1 0-1,1-1 1,0 1 0,0 0 0,0 0 0,0-1-1,0 1 1,0 0 0,1-1 0,-1 1 0,0 0-1,1-1 1,1 4 0,-1-4 10,1 0-1,-1 1 1,1-1-1,-1 0 1,1 0-1,0 0 1,0 0 0,-1 0-1,1-1 1,0 1-1,0-1 1,0 1-1,0-1 1,0 1 0,0-1-1,0 0 1,3 0-1,7-1 53,0 1-1,0-2 0,0 0 0,0 0 0,-1-1 0,12-4 0,-5-1-36,-1 0 0,0-1 0,0-1 0,-1-1 0,0 0 0,27-25 0,-37 30-10,0 0-1,-1 0 1,1 0-1,-1-1 1,0 0-1,-1 0 1,1 0-1,-1-1 1,-1 1-1,0-1 1,0 0-1,0 0 1,-1 0-1,0 0 1,-1-1 0,1 1-1,-2 0 1,1-10-1,-1 17-49,0 0 0,0 1-1,0-1 1,0 1 0,0-1 0,0 1 0,0-1-1,-1 1 1,1-1 0,0 0 0,0 1 0,0-1-1,-1 1 1,1-1 0,0 1 0,-1-1 0,1 1-1,0 0 1,-1-1 0,1 1 0,0-1 0,-1 1-1,1 0 1,-1-1 0,1 1 0,-1 0 0,1-1-1,-1 1 1,1 0 0,-1 0 0,0-1-1,-18 7 7,-14 23 146,19-8-21,1 1-1,0 0 0,2 1 0,1 0 0,1 1 1,0 0-1,2 0 0,1 1 0,-5 39 0,8-32-23,2 0 0,0 0 1,2 0-1,2 0 0,1 0 0,1 0 0,10 33 0,-14-62-111,6 19-105,-1 0 0,-2 0 0,0 0 0,1 26 0,-21-85 1124,10 13-1009,1-1 0,2 0 0,0 0-1,1 1 1,2-1 0,0 0 0,2 0-1,9-48 1,-9 68-103,0 0 0,-1 0 0,2 0 0,-1 0 0,0 0 1,1 1-1,0-1 0,0 1 0,0 0 0,1 0 0,0 0 0,-1 0 0,1 0 0,1 1 0,-1 0 0,0 0 1,1 0-1,-1 0 0,1 1 0,0 0 0,0 0 0,10-3 0,5 2-1157,-1 0-1,1 1 1,0 1-1,38 4 0,-19-1-1195,15-2-10431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47 15375,'0'0'6646,"0"16"-5386,-9 391 5834,9-403-7068,0 0 0,0 0-1,1 0 1,-1 0 0,1 0-1,0 0 1,0 0 0,1 0-1,-1 0 1,1-1 0,0 1-1,0 0 1,2 3 0,-3-6-17,0 0 1,0-1 0,0 1-1,-1 0 1,1 0 0,0-1-1,0 1 1,0-1-1,0 1 1,0-1 0,0 1-1,0-1 1,0 1-1,0-1 1,1 0 0,-1 0-1,0 1 1,0-1 0,2 0-1,-1-1 8,0 1-1,1-1 1,-1 0 0,0 1-1,0-1 1,0 0-1,0 0 1,-1 0 0,1-1-1,0 1 1,0 0-1,-1-1 1,1 1 0,1-3-1,3-3-5,0-1-1,0 0 1,-1 0-1,0-1 1,-1 1-1,0-1 1,0 0-1,-1-1 1,0 1-1,0 0 1,1-12-1,-2 5-131,0 0 0,-1 0 0,0 0 0,-1-1 0,-1 1 0,-3-18 0,2 30 18,1-1-1,-1 1 1,1 0-1,-1 0 1,0 0-1,-1 0 1,1 0-1,-1 0 1,0 1-1,0-1 1,-5-4-1,7 7 80,1 0 1,-1 1-1,0 0 0,1-1 0,-1 1 0,1-1 1,-1 1-1,0 0 0,1-1 0,-1 1 0,0 0 0,1-1 1,-1 1-1,0 0 0,0 0 0,1 0 0,-1 0 1,0 0-1,0 0 0,1 0 0,-1 0 0,0 0 1,0 0-1,1 0 0,-1 1 0,0-1 0,0 0 1,0 2 12,0-1 0,0 0 1,0 1-1,0-1 1,0 1-1,0-1 1,0 1-1,1-1 1,-1 1-1,1 0 1,-1-1-1,1 1 1,0 0-1,-1-1 1,1 1-1,0 0 1,0 2-1,0 3 6,-1 0 0,1-1 0,1 1 0,-1 0 0,1-1 0,0 1 0,0-1 0,4 9 0,-4-12 24,0-1 0,1 0 0,-1 1 0,1-1 0,-1 0 1,1 0-1,0 0 0,0 0 0,0 0 0,0 0 0,0-1 1,1 1-1,-1-1 0,0 1 0,1-1 0,-1 0 1,1 0-1,0 0 0,-1 0 0,1 0 0,0-1 0,4 1 1,4 0 45,-1 0 0,1-1 1,0-1-1,-1 0 1,1 0-1,0-1 1,-1 0-1,0-1 1,1 0-1,-1-1 1,-1 0-1,1 0 1,0-1-1,-1-1 1,0 1-1,0-1 1,-1-1-1,0 0 1,0 0-1,0 0 0,-1-1 1,7-10-1,-5 7-50,-1 0-1,0-1 1,-1 1-1,0-2 1,-1 1-1,0-1 0,-1 0 1,0 0-1,-1 0 1,-1-1-1,0 0 0,-1 1 1,-1-1-1,0 0 1,0 0-1,-3-22 1,2 36-29,0-1 1,0 1-1,0-1 1,0 1-1,0 0 1,0-1-1,0 1 1,0-1-1,0 1 1,0-1-1,0 1 1,0-1-1,0 1 1,-1 0-1,1-1 1,0 1-1,0-1 1,0 1-1,-1 0 1,1-1-1,0 1 1,-1 0-1,1-1 1,0 1-1,-1 0 1,1-1-1,0 1 1,-1 0-1,1 0 1,-1-1 0,1 1-1,0 0 1,-1 0-1,1 0 1,-1 0-1,0-1 1,-11 14-213,-8 26 139,11-13 213,2 0 1,0 1-1,2 0 0,1 0 1,0 0-1,3 0 0,0 1 1,5 48-1,-2-72-101,-1 1-1,1 0 1,0-1-1,0 1 1,0-1-1,1 1 0,0-1 1,0 0-1,0 0 1,0 0-1,0 0 1,1-1-1,0 0 1,-1 1-1,1-1 1,1 0-1,-1-1 1,0 1-1,1-1 1,-1 0-1,1 0 1,0 0-1,-1-1 1,1 0-1,8 2 1,-4-2-10,-1 1 1,0-2-1,1 1 1,-1-1-1,1 0 1,-1-1 0,1 0-1,-1 0 1,1-1-1,-1 0 1,0 0 0,0-1-1,0 0 1,11-6-1,-6 0 2,-1 0 0,-1 0-1,1-1 1,-2 0 0,17-20-1,-23 26-12,-1-1-1,1 1 1,-1-1-1,0 0 0,0 0 1,-1 0-1,0 0 1,0 0-1,0 0 1,0-1-1,-1 1 1,0-1-1,0 1 1,0-1-1,-1 0 0,0 1 1,0-1-1,-1-6 1,0 11-6,1 0 0,-1 0 0,1 0 0,-1 0 0,0 0 0,1 0 0,-1 0 0,0 0 0,0 0 0,1 1 0,-1-1 0,0 0 0,0 0 0,0 1 0,0-1 0,0 1 0,0-1 0,0 1 0,0 0 0,0-1 0,0 1 0,-1 0 0,1-1 0,0 1 0,0 0 0,0 0 0,0 0 0,0 0 0,-1 0 0,1 1 0,0-1 0,0 0-1,-2 1 2,-2 0-10,0 0 0,0 0 0,1 1 0,-1 0 0,0 0 1,-7 4-1,4 0 62,1 0 1,0 1-1,0 0 1,1 0-1,-1 1 1,2 0-1,-1 0 1,1 0-1,-8 17 1,12-21-22,-1 0 1,1 0-1,0 0 0,0 0 1,0 0-1,0 0 1,1 0-1,-1 1 0,1-1 1,0 0-1,1 6 1,0-8-24,0 1 1,-1-1-1,1 0 1,0 0-1,0 1 1,0-1-1,1 0 1,-1 0 0,0 0-1,1 0 1,-1-1-1,1 1 1,0 0-1,0 0 1,0-1 0,0 0-1,0 1 1,0-1-1,0 0 1,0 0-1,3 1 1,15 4-463,1-1 1,0 0-1,0-2 0,0-1 0,0 0 1,0-2-1,1 0 0,-1-1 0,0-2 1,22-4-1,13-11-7579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9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15727,'0'0'5109,"7"9"-2493,-2-5-2383,-1 1 0,0-1 0,1 1 0,0-2 0,0 1 0,0 0 0,1-1 0,-1 0 1,1 0-1,0-1 0,-1 1 0,1-1 0,0-1 0,1 1 0,-1-1 0,0 0 0,0 0 1,0-1-1,1 0 0,5 0 0,23 0 59,-1-2-1,1-1 1,36-8 0,-55 8-310,-1-1 0,0-1 0,0 0 0,0-1 0,0-1 0,-1 0 0,0-1 0,-1-1 0,14-10 0,-25 18 9,0-1 0,1 1 0,-1-1 0,0 0 0,0 0 0,0 0 0,0-1 0,0 1 0,-1 0 0,1-1 0,-1 1 0,1-1 0,-1 1 0,0-1 0,0 0 0,0 1 0,0-1 0,-1 0 0,1 0 0,-1 0 0,1 0 0,-1 0 0,0 1 0,0-1 0,-1 0 0,1 0 0,0 0 0,-1 0 0,-1-2-1,0 2 2,0 0 0,0 0 0,0 0-1,-1 0 1,1 0 0,-1 1-1,0 0 1,1-1 0,-1 1-1,0 0 1,-1 0 0,1 1-1,0-1 1,0 0 0,-1 1 0,1 0-1,-1 0 1,1 0 0,-1 1-1,0-1 1,-6 0 0,-3 1 59,0 1-1,0 0 1,0 0 0,0 2 0,1-1 0,-1 2 0,1 0 0,-1 0 0,1 1 0,1 0-1,-1 1 1,1 1 0,0-1 0,-14 13 0,-13 11 300,2 3-1,-46 51 1,71-73-61,2 1 0,-16 23 0,23-33-259,1 1 0,-1 0 0,1 0-1,0 0 1,0 0 0,0 0 0,0 0 0,1 0 0,-1 5-1,1-7-25,0 0-1,0 0 1,0-1-1,0 1 1,0 0-1,1 0 1,-1 0-1,0 0 1,1 0-1,-1 0 1,0 0-1,1 0 1,-1 0-1,1-1 1,0 1-1,-1 0 1,1 0-1,0-1 1,-1 1-1,1 0 1,0-1-1,0 1 1,-1-1-1,1 1 1,0-1-1,0 1 1,0-1-1,0 0 0,1 1 1,14 2-110,0 0-1,1-1 1,-1 0 0,1-1-1,32-3 1,-5 0-1030,-4 2-2642,42-6 0,-19-5-3953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9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4 15246,'-10'-1'2819,"7"1"-2565,-22-2 1668,1 2 0,-1 0 1,-28 5-1,46-5-1697,1 2 1,-1-1-1,0 1 1,0 0-1,1 0 0,-1 0 1,1 1-1,0 0 1,0 1-1,0-1 1,0 1-1,1 0 1,-1 1-1,1-1 0,0 1 1,0 0-1,-7 11 1,10-14-189,1 0 0,0 0-1,-1 0 1,1 0 0,0 1 0,0-1 0,0 0 0,0 1 0,1-1-1,-1 1 1,1-1 0,-1 0 0,1 1 0,0 0 0,0-1 0,0 1 0,0-1-1,1 1 1,-1-1 0,1 3 0,1-2-102,-1-1 0,0 0 0,1 0 0,0 0 0,-1 0 0,1-1 1,0 1-1,0 0 0,0-1 0,0 1 0,0-1 0,0 0 0,0 0 0,0 0 0,1 0 0,3 2 0,8 0-1091,1 1 0,-1-2 0,1 0 0,0-1 0,19 0 0,15-1-3840,2 0-2526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29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6 14253,'-12'-1'2851,"3"0"-2403,-13-1 921,1 1 0,-1 0 0,-27 4 0,43-3-1071,-1 1-1,1 0 1,0 1 0,0-1-1,0 1 1,0 1-1,0-1 1,0 1-1,1 0 1,-1 0-1,1 0 1,0 1-1,-1 0 1,2 0 0,-1 0-1,0 1 1,-6 8-1,10-12-242,0 1 0,0-1 0,0 1 0,0-1-1,0 1 1,0 0 0,0-1 0,0 1 0,1 0 0,-1 0 0,0-1-1,1 1 1,0 0 0,-1 0 0,1 0 0,0 0 0,0 0 0,0 0-1,0 0 1,1-1 0,-1 1 0,0 0 0,1 0 0,-1 0-1,2 3 1,0-3-29,0 0-1,0 0 1,1 0 0,-1 0-1,0 0 1,1-1-1,-1 1 1,1-1 0,-1 0-1,1 1 1,0-1-1,-1 0 1,1-1-1,0 1 1,3 0 0,9 1-103,1 0 1,0-1 0,-1 0-1,1-2 1,16-1 0,-20-1 11,-1 0 1,0 0 0,0-2-1,0 1 1,0-1 0,13-8-1,-12 6 16,1 0 0,0 2 0,20-7 1,-33 12 55,1 0 0,0 1 0,-1-1 0,1 0 0,-1 1 0,1-1 0,0 1 0,-1-1 0,1 1 0,-1-1 0,1 1 0,-1-1 0,1 1 0,-1 0 1,0-1-1,1 1 0,-1 0 0,0-1 0,1 1 0,-1 0 0,0-1 0,0 1 0,0 0 0,0 0 0,1-1 0,-1 1 0,0 0 0,0 0 1,-1-1-1,1 1 0,0 1 0,0 0 15,0 0 0,0 0 0,1 0 0,-1 0 0,1 0 0,-1-1 0,1 1 0,0 0 0,-1 0 0,1-1 0,0 1 0,2 3 0,2-3 14,-1 0-1,1 0 1,0 0 0,0-1 0,-1 1-1,1-1 1,0 0 0,0-1-1,0 1 1,0-1 0,9 0-1,59-7-85,-66 6 8,52-10-1359,-44 8 828,-1-1 0,2 2 0,-1 0 0,0 1-1,0 0 1,21 3 0,1 8-836,13-16-6668,-19-7-998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30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72 14670,'-8'3'2963,"4"-2"-2648,-67 25 3665,67-24-3713,1-1 0,-1 1-1,1 0 1,0 0 0,-1 0 0,1 0-1,0 0 1,0 1 0,0 0 0,1-1-1,-1 1 1,1 0 0,0 0 0,-1 1-1,1-1 1,0 0 0,1 1 0,-1-1-1,-1 5 1,4-7-253,-1 0 1,1 0-1,-1 0 0,1 0 1,-1 0-1,1 0 0,0 0 1,0 0-1,-1-1 0,1 1 1,0 0-1,0-1 0,0 1 1,0 0-1,0-1 0,0 1 1,0-1-1,0 1 0,0-1 1,0 0-1,0 1 0,0-1 1,0 0-1,0 0 0,1 0 1,-1 0-1,0 0 0,0 0 1,0 0-1,0 0 0,0 0 1,2-1-1,42-2-508,-34 0 217,-1 1 1,1-2 0,-1 0-1,1 0 1,-1-1 0,-1 0-1,1 0 1,-1-1-1,0-1 1,0 1 0,0-2-1,13-14 1,-21 15 1165,-10 9-410,7-2-430,1 1 0,-1 0 1,1-1-1,-1 1 0,1 0 0,-1 0 0,1 0 0,0 1 1,-1-1-1,1 0 0,0 0 0,-2 3 0,3-3-9,-1-1 0,1 1 0,-1 0 0,1 0-1,0 0 1,-1-1 0,1 1 0,0 0 0,0 0-1,0 0 1,0-1 0,0 1 0,-1 0 0,2 0 0,-1 0-1,0 0 1,0 0 0,0-1 0,0 1 0,0 0 0,1 0-1,-1 0 1,0-1 0,1 1 0,-1 0 0,0 0-1,1-1 1,-1 1 0,1 0 0,0-1 0,-1 1 0,1 0-1,0 0 1,2 1-4,0-1-1,0 0 1,-1 0-1,1 0 1,0 0 0,0 0-1,0 0 1,0-1-1,6 1 1,7 0-49,-1-2 0,31-3 0,-28 1-233,-1-2-1,0 0 0,0-1 1,29-14-1,-39 17 192,1-1 1,-1 0-1,0-1 1,0 0-1,0 0 0,-1 0 1,1-1-1,-1 0 0,-1 0 1,1-1-1,-1 1 1,5-10-1,-6 0-204,-11 16 404,5 1-83,1 0 0,0 1 1,-1-1-1,1 0 0,0 1 1,0-1-1,-1 1 0,1-1 0,1 1 1,-1-1-1,0 1 0,0 0 1,0-1-1,1 1 0,-1 0 1,0 3-1,1-3-18,0 0-1,1 0 1,-1 0 0,0 0-1,1 0 1,-1 1 0,1-1-1,0 0 1,0 0 0,-1 0-1,1-1 1,1 1-1,-1 0 1,0 0 0,0 0-1,1-1 1,-1 1 0,1-1-1,-1 1 1,1-1 0,0 0-1,-1 1 1,1-1 0,0 0-1,0 0 1,0 0 0,0 0-1,0-1 1,0 1 0,0-1-1,0 1 1,0-1 0,0 1-1,4-1 1,12 2-547,-1 0 0,1-1 0,22-2 0,-21 1-545,-7 0 525,-7-1 357,0 1 0,0 0 1,0 0-1,0 1 0,0-1 0,0 1 0,0 0 0,7 3 0,-10-3 204,0 1 0,0-1 0,-1 1 0,1 0 0,0 0 0,-1-1 0,1 1 0,-1 0 0,0 0 0,1 0 0,-1 1 0,0-1 0,0 0 0,0 0 1,-1 1-1,1-1 0,-1 0 0,1 1 0,-1-1 0,0 5 0,37 180 1589,0 4-825,-34-172-631,-1-1 0,-1 1 1,0 0-1,-1 0 0,-2-1 1,0 1-1,-6 28 0,6-40 43,0-1-1,-1 1 0,1-1 1,-1 0-1,-1 0 0,1-1 1,-1 1-1,0-1 1,0 1-1,0-1 0,-1 0 1,0-1-1,0 1 0,0-1 1,0 0-1,-1 0 1,0-1-1,0 0 0,0 0 1,0 0-1,0 0 0,0-1 1,-1 0-1,-7 1 1,6-1-209,-1-1 1,1 0-1,0 0 1,-1 0-1,1-1 1,-1-1 0,1 1-1,0-1 1,-1-1-1,1 1 1,-15-6-1,18 5-5,1-1-1,0 1 1,-1-1-1,1 0 0,0 0 1,0 0-1,1 0 1,-1-1-1,1 1 0,-1-1 1,1 0-1,0 0 0,1 0 1,-1-1-1,1 1 1,0-1-1,0 1 0,0-1 1,0 0-1,1 0 1,-1-6-1,-1-6 1,1-1 0,0 0 0,1 1 0,2-1 0,-1 0 0,2 0 0,0 1 0,2-1 0,-1 1 0,2-1 0,1 1 0,0 1 0,1-1 0,0 1 0,2 0 0,0 1 0,21-28 0,-13 22 0,0 2 0,2 0 0,0 1 0,1 2 0,0-1 0,2 2 0,0 1 0,0 1 0,2 0 0,-1 2 0,43-14 0,-3 9-1606,122-17 0,-100 21-659,25-7-3725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00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7335,'0'0'21599,"8"0"-20793,555-10 1777,-354 12-2139,-175 5-550,-12-2-1050,-22-6 1067,0 1 0,1 0 0,-1-1 0,0 1 1,0-1-1,0 1 0,0-1 0,1 1 0,-1-1 0,0 1 0,0-1 1,0 0-1,0 1 0,0-1 0,0 1 0,0-1 0,0 1 0,0-1 0,-1 1 1,1-1-1,0 1 0,0-1 0,0 1 0,-1-1 0,1 1 0,0-1 0,0 1 1,-1 0-1,1-1 0,0 1 0,-1-1 0,1 1 0,0 0 0,-1-1 1,1 1-1,-1 0 0,0-1 0,-9-13-10550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01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0 310 7143,'0'0'19800,"10"-6"-19405,33-29-306,-2-2 1,-1-2-1,54-68 1,-32 36-267,-62 70 181,1 0 0,0 0 0,-1 0 0,1 0 0,0 0 0,0 0 0,-1 0 0,1 1-1,0-1 1,0 0 0,0 0 0,0 1 0,0-1 0,0 1 0,0-1 0,0 1 0,0-1-1,0 1 1,1 0 0,-1-1 0,2 1 0,-3 1 23,1-1-1,-1 1 1,1 0 0,-1 0-1,1 0 1,-1-1 0,0 1-1,1 0 1,-1 0 0,0 0-1,0 0 1,0 0 0,0-1-1,0 1 1,0 0 0,0 0-1,0 0 1,0 0 0,0 0-1,-1 1 1,-12 58 1274,12-58-1267,-20 70 429,-29 106 1298,44-150-1553,2 0 1,0 0 0,2 0-1,2 41 1,0-69-234,-1 1 1,1-1-1,0 1 0,0-1 1,0 1-1,0-1 0,0 1 1,0-1-1,0 1 0,0-1 1,0 0-1,0 1 0,0-1 0,0 1 1,0-1-1,0 1 0,0-1 1,1 1-1,-1-1 0,0 0 1,0 1-1,0-1 0,1 1 1,-1-1-1,0 0 0,1 1 1,-1-1-1,0 0 0,1 1 1,-1-1-1,0 0 0,1 0 1,-1 1-1,1-1 0,-1 0 1,0 0-1,1 0 0,-1 1 1,1-1-1,-1 0 0,1 0 0,-1 0 1,1 0-1,-1 0 0,0 0 1,1 0-1,-1 0 0,1 0 1,-1 0-1,1 0 0,-1 0 1,1 0-1,-1-1 0,0 1 1,1 0-1,0 0 0,0-1-222,1 0 0,-1 0 0,0-1 0,0 1 0,0 0 0,1 0 0,-1-1 0,0 1 0,-1 0 0,1-1 0,0 1 0,0-1-1,-1 0 1,1 1 0,0-3 0,3-27-6484,1-8-3119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02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12684,'0'0'18828,"8"4"-18566,-5-2-249,1-1 0,-1 1 0,1-1 0,-1 0 0,1 0 0,-1 0 0,1-1 0,0 1 0,-1-1 0,1 0 0,0 0 0,4 0 0,52-14 89,-39 9-90,-17 3-14,0 1 0,1 0 0,-1 0 0,0 0 0,1 1 0,-1-1 0,1 1 0,-1 0 0,8 1 0,-11 0 3,0 0 0,0-1 0,0 1 0,0 0 0,0 0 0,0 0 0,0 0 1,0 0-1,0 0 0,0 1 0,0-1 0,-1 0 0,1 0 0,0 1 0,-1-1 0,1 0 0,-1 1 1,0-1-1,1 0 0,-1 1 0,0-1 0,0 0 0,0 1 0,0-1 0,0 1 0,0-1 0,0 0 1,0 1-1,-1-1 0,1 1 0,0-1 0,-2 2 0,-4 26 123,-1 0 0,-1-1 0,-18 39 1,-5 20 72,19-50-2528,2 1 0,-6 49 0,13-103-3328,-6-4-1516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33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20339,'0'0'5349,"85"-6"-3491,-39-7-513,5-2-704,-4-1-545,-8 6-448,-7 8-1282,-11 2-1761,-12 0-2531,-9 12-2241</inkml:trace>
  <inkml:trace contextRef="#ctx0" brushRef="#br0" timeOffset="1">51 251 18578,'0'0'7078,"56"-5"-5156,-17-4-737,8-4-864,1 2-450,2-1-1408,-5 1-1858,-9-1-2307,-3-2-3202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02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8680,'0'0'17457,"61"-10"-15632,-24 4-671,8-7-834,3-1-256,1-1-609,-3-1-2401,-5-1-1923,-10 0-1729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02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32 7143,'0'0'19431,"-4"7"-18518,-5 8-481,0 2 0,2-1 0,0 1 0,1 1 0,0-1 0,2 1 0,0 0 0,1 0 0,0 0 0,1 31 0,2-47-422,-1 0 0,1 0 0,0 0 1,0-1-1,1 1 0,-1 0 0,0 0 1,0 0-1,1 0 0,-1-1 0,1 1 1,0 0-1,-1 0 0,1-1 0,0 1 1,0-1-1,0 1 0,0-1 0,0 1 1,1-1-1,-1 1 0,0-1 0,1 0 1,-1 0-1,1 0 0,-1 0 0,1 0 1,-1 0-1,1 0 0,0 0 0,-1-1 1,1 1-1,0-1 0,0 1 0,0-1 1,-1 0-1,1 1 0,0-1 0,0 0 1,3-1-1,1 1-2,0-1 1,0 0-1,-1-1 0,1 1 0,-1-1 1,1 0-1,-1-1 0,0 1 1,0-1-1,0 0 0,0 0 1,5-5-1,-1 0-8,-1 1 0,0-1 0,-1-1 0,0 1 0,0-1 0,-1 0 0,0-1 0,-1 0 0,0 0 0,0 0 0,-1 0 0,0-1 0,-1 0 0,0 1 0,-1-1 0,0 0 0,-1 0 0,0-1 0,-1 1 0,-1-14 0,1 22-31,-1 0 0,0 1-1,0-1 1,0 0 0,0 0 0,0 1 0,0-1 0,-1 1-1,1-1 1,-1 1 0,0-1 0,0 1 0,0 0-1,0 0 1,0 0 0,0 0 0,0 0 0,-1 1 0,1-1-1,-1 1 1,1-1 0,-1 1 0,0 0 0,1 0-1,-1 0 1,0 0 0,0 1 0,0-1 0,0 1 0,1-1-1,-1 1 1,-3 0 0,-3 0-355,1 1 1,-1-1-1,1 2 1,-1-1-1,1 1 1,0 0-1,-1 1 1,1-1-1,-12 8 0,5-2-7093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4:17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2234 360 6854,'0'0'1794,"7"-11"-550,24-35-288,-30 44-879,0 0 0,0 0 0,0 0 1,0 0-1,-1 0 0,1 0 0,-1 0 1,1 0-1,-1 0 0,0 0 1,1 0-1,-1 0 0,-1 0 0,1 0 1,0 0-1,0 0 0,-1 0 0,1 0 1,-1 0-1,0 0 0,1 0 0,-1 0 1,0 0-1,0 0 0,0 0 1,0 1-1,-1-1 0,1 0 0,0 1 1,-2-2-1,-4-3 127,0 1 0,0 0 0,0 0 0,0 1 0,-12-6 1,12 7-94,-55-25 262,0 2-1,-1 4 0,-2 2 1,-105-17-1,-273-15-1657,290 39 1763,-1 8 1,-165 15 0,276-6-196,0 2 1,1 3-1,0 1 1,0 2-1,1 1 0,1 3 1,0 1-1,-46 28 1,64-32-232,1 1 0,1 2 0,0 0 0,1 0 0,1 2 0,1 0 0,0 2 1,1 0-1,1 0 0,1 1 0,1 1 0,1 0 0,1 1 0,1 0 0,-10 35 0,12-21-52,1 1 0,1 0 0,2 0 0,2 0 0,2 1 0,1-1 0,2 1 0,2-1 0,1 0 0,2-1 0,1 0 0,2 0 0,2-1 0,1 0 0,2-1-1,26 42 1,-18-37-51,1-1-1,3-1 0,1-1 0,1-2 0,2-1 1,1-2-1,2 0 0,1-3 0,2-1 0,0-2 1,2-1-1,1-2 0,47 18 0,-27-19 79,1-2 0,1-4 0,1-2-1,113 9 1,-51-16 790,188-14-1,-225 0-434,1-4 1,-2-4-1,0-5 0,135-46 0,-175 48-287,0-3-1,-1-1 1,-1-2-1,-2-2 1,0-2-1,-2-2 1,-1-2-1,-2-2 1,49-53-1,-69 64-79,0-1 0,-2-1 0,-1-1 0,-1 0-1,-1-1 1,-1 0 0,-2-1 0,0-1 0,-2 0-1,7-40 1,-13 53 54,-1 0 0,0 0 0,-2 0 0,1 0 0,-2 0 0,0-1 0,-1 1 0,-1 1 0,0-1 0,-1 0 0,-1 1 0,-1 0 0,0 0 0,0 0 0,-2 1 0,0 0 0,0 0 0,-1 1 0,-1 0 0,-22-23 0,9 16-15,-1 1-1,0 2 1,-1 0-1,-1 1 1,-1 2-1,0 0 1,-29-9-1,-19-2-91,-120-25 1,-21 13-569,-2 9 0,0 9 0,-381 17 0,420 17-2015,31 3-2157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4:24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90 6374,'0'0'15706,"-5"10"-14660,4-9-1051,-4 7 260,1 1 0,0-1 0,0 1 0,1-1 0,-3 14 0,5-20-211,1-1-1,-1 1 0,1 0 0,0 0 1,0-1-1,0 1 0,0 0 0,0-1 0,0 1 1,0 0-1,0 0 0,1-1 0,-1 1 1,1 0-1,-1-1 0,1 1 0,0-1 0,0 1 1,0-1-1,0 1 0,0-1 0,0 1 0,0-1 1,0 0-1,0 0 0,1 1 0,-1-1 1,0 0-1,1 0 0,-1 0 0,1 0 0,-1-1 1,1 1-1,-1 0 0,1-1 0,0 1 1,-1-1-1,1 1 0,0-1 0,0 0 0,-1 0 1,1 0-1,3 0 0,-1 0-5,0 0 0,0 0 0,0-1 0,0 1 0,0-1 0,0 0 0,0 0 0,0 0 0,0-1 0,0 1 0,0-1 0,3-2 0,-6 3 25,1 0 0,-1 0 0,0 0 0,1 0 1,-1 0-1,0 0 0,0-1 0,0 1 1,0 0-1,0 0 0,0-1 0,0 1 1,-1-1-1,1 1 0,0-1 0,-1 1 0,1-1 1,-1 1-1,0-1 0,0 1 0,1-1 1,-1 0-1,0 1 0,0-1 0,0 0 1,0 1-1,-1-1 0,1 1 0,0-1 0,-1 1 1,1-1-1,-1 0 0,0 1 0,0-3 1,-1 3-21,1-1 0,0 1 0,0-1 0,0 1 0,-1 0 0,1-1 0,-1 1 0,1 0 0,-1 0 0,0 0 0,1 0 0,-1 0 1,0 1-1,1-1 0,-1 0 0,0 1 0,0-1 0,0 1 0,0 0 0,0 0 0,0-1 0,1 1 0,-1 0 0,0 1 0,0-1 0,0 0 0,0 0 1,0 1-1,-3 1 0,1-1-15,0 0 0,-1 0 0,1 1 0,0-1 0,0 1 0,0 1 0,0-1 0,0 0 0,1 1 0,-1 0 0,-5 4 0,7-3-2,0-1 0,0 1 0,0-1 1,0 1-1,0 0 0,1-1 0,-1 1 0,1 0 0,-1 7 1,2-10-21,0 0 0,0-1 0,0 1 0,0 0 1,0-1-1,0 1 0,0 0 0,0-1 0,0 1 1,0 0-1,0-1 0,1 1 0,-1 0 0,0-1 1,1 1-1,-1 0 0,0-1 0,1 1 0,-1-1 1,0 1-1,1-1 0,-1 1 0,2 0 0,-1-1 1,0 1 0,0-1 0,1 0-1,-1 1 1,0-1 0,0 0 0,1 0 0,-1 0-1,0 0 1,0 0 0,1-1 0,-1 1-1,0 0 1,0 0 0,0-1 0,1 1 0,-1-1-1,1 0 1,5-3 19,0 0 0,0 0 0,0-1 0,-1 0 0,1 0 0,-2 0 0,1-1 0,0 0 0,-1 0 0,0-1 0,6-11 0,-5 10-5,-1-1-1,-1 0 1,1 0-1,-1-1 1,-1 1-1,0-1 1,0 0-1,2-19 1,-5 27-7,0 1 1,0-1-1,1 1 1,-1-1-1,0 1 0,-1-1 1,1 1-1,0-1 1,0 1-1,-1-1 1,1 1-1,0 0 1,-1-1-1,0 1 1,1-1-1,-1 1 1,0 0-1,1-1 1,-1 1-1,0 0 1,0 0-1,0 0 1,0 0-1,-1 0 1,1 0-1,0 0 1,0 0-1,0 0 1,-1 1-1,1-1 1,0 0-1,-1 1 1,1-1-1,-1 1 1,1-1-1,-1 1 1,-1 0-1,-1 0-12,1 0 1,0 0-1,0 0 0,-1 1 0,1 0 0,0-1 0,0 1 0,0 0 1,0 1-1,0-1 0,0 0 0,0 1 0,0 0 0,1 0 0,-1 0 1,-4 4-1,-1 2-16,0 1 1,1 0-1,0 0 1,0 1 0,1 0-1,0 0 1,0 0-1,2 1 1,-1 0-1,-4 19 1,7-23-574,1 0-1,0 1 1,1-1-1,-1 0 1,1 1-1,2 11 1,4-6-5307,5-8-4324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04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5445,'0'0'13117,"-3"12"-12931,-20 93 97,4 0-1,-7 135 0,12 228-4163,9-199-516,-3-144 1365,1-61-897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06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12716,'530'-42'3151,"-358"39"-1734,187 20-1,-284-10-1596,-1-4-1,1-2 0,0-4 0,-1-3 1,0-3-1,73-19 0,-15 4 1601,-130 24-1523,-1 0 0,1 0 0,0-1-1,-1 1 1,1-1 0,0 1 0,-1-1 0,1 0-1,0 0 1,-1 0 0,0 0 0,1 0-1,-1 0 1,2-1 0,4-11-4648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4:55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682 76 14221,'-10'-4'769,"-5"-1"-603,1 0-1,0 2 1,-1 0-1,0 0 1,0 2-1,1 0 1,-1 0-1,0 1 1,0 1-1,0 1 1,-17 3-1,7 3-79,1 1 1,1 1-1,0 1 1,0 1-1,1 0 0,0 2 1,2 1-1,-1 1 1,2 0-1,0 1 0,1 1 1,1 1-1,0 1 0,-21 34 1,17-21 36,3 1 1,0 0-1,2 2 1,2-1-1,1 2 1,2 0-1,2 0 1,1 1-1,-3 41 0,6-24 11,3 0 0,2 1 0,2-1 0,3 0 0,23 107 0,-22-137-122,1-1-1,1-1 1,1 0-1,1 0 1,1 0-1,1-1 1,1-1-1,1 0 1,1-1-1,0-1 1,2 0-1,0-1 1,1 0-1,1-2 1,33 23-1,-40-31-10,1-1 0,1 0 0,-1-1 0,1-1 0,0 0 0,1-1 0,-1 0 0,1-1 0,-1-1 0,1 0-1,0-1 1,19-1 0,-15-2 91,-1-1 0,0 0 0,1-1 0,-1-2 0,-1 1 0,1-2 0,-1 0 0,29-18 0,-11 2 300,-1-2 0,-1-1 0,-1-2 0,-2-1-1,-1-1 1,-1-2 0,-2-1 0,23-36 0,-19 22 86,-2-2 1,-3-1-1,-1-1 1,-3-1 0,28-103-1,-40 115-370,-1 0 0,-2-1 0,-2 0 0,-2 0 0,-1 0 0,-2 1 0,-2-1 0,-16-74 0,14 94-90,-1 1-1,-1-1 0,-1 1 0,-1 0 0,-1 1 0,-1 0 0,0 0 0,-1 1 0,-1 1 0,-1 0 1,0 1-1,-25-22 0,26 28-93,0 0 0,0 1-1,-1 1 1,0 0 0,-1 0 0,1 2 0,-1 0 0,-1 0 0,1 2 0,-1 0 0,0 1-1,0 0 1,0 1 0,0 1 0,0 0 0,0 2 0,-21 2 0,10 3-645,1 0 1,0 2-1,0 1 1,1 2-1,0 0 1,-41 26-1,-3 0-3503,21-16-2022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1:51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19603,'0'0'7174,"24"-28"-10633,-13 17 1217,-3 1-2050,0-2-3844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1:52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17072,'0'0'6694,"48"-27"-11786,-38 18-1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1:52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1 451 18097,'0'0'4164,"52"-57"-10922,-30 40-8008</inkml:trace>
  <inkml:trace contextRef="#ctx0" brushRef="#br0" timeOffset="1">368 111 12588,'0'0'11819,"10"-62"-13036,7 40-2242,-1-4-5414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33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0 21300,'0'0'3620,"-69"54"-2467,30-14-641,-6 4 65,-2 4-97,4 0-352,5-7-64,7-6-96,7-9-352,9-8-609,5-8-384,13-36-9738</inkml:trace>
  <inkml:trace contextRef="#ctx0" brushRef="#br0" timeOffset="1">107 69 12332,'0'0'10922,"0"58"-10249,14-35 320,8 3 96,12-4-673,4-5-288,12-5-256,1-4-1922,0-6-2626,-1-2-3973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6:14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1 2434,'0'0'7373,"-2"10"-7256,-1 3-159,1 0 0,0-1 0,1 1-1,0 0 1,1 0 0,1 0 0,0 0 0,1 0-1,4 16 1,3 14 44,-2 1-1,-2 0 0,-2 0 1,-5 85-1,0-38 3,-38 650 286,2-163-9,32-399-98,-37 773-209,15-640-71,-71 320 0,-35-63 2809,122-483-2073,12-79-741,0 0 0,0-1-1,1 1 1,0 0 0,0-1 0,0 1-1,1-1 1,0 0 0,0 1-1,5 7 1,-3-6-1788,-4-3-2663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6:15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555 1 8712,'0'0'1618,"-4"11"-583,-16 44-663,4 1-1,-17 97 1,-2 132 1193,32 387-1017,12-324-407,-61 1858 366,-207 651-1740,122-400 1809,134-636 1453,3-1794-2004,-2 41 20,4-1-1,2 1 0,20 97 1,-14-141 223,-7-16-4396,-7-27 1742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0:48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353 325 11627,'0'0'3705,"-8"10"-3091,-12 20-118,2 1 1,2 0-1,0 2 1,-13 41-1,8-6 592,2 1 0,-16 115 0,10 145 586,21-261-1345,1-35-93,1 0-1,2 0 0,7 59 1,-6-88-212,0 1 0,0 0 0,1 0 0,0-1 1,0 1-1,0-1 0,0 0 0,1 0 0,0 1 0,0-2 1,0 1-1,0 0 0,0 0 0,1-1 0,0 0 1,0 0-1,0 0 0,0 0 0,0-1 0,0 1 0,1-1 1,-1 0-1,1-1 0,-1 1 0,1-1 0,0 0 1,6 1-1,14 1 188,-1-1 0,1-1 1,0-1-1,31-4 0,-24 1-162,76-4 55,1 4 1,-1 4-1,115 18 1,-39 1-64,265-5 1,-208-12-32,104 16 43,92 2-39,713-73 663,-815 30-576,129 20 67,-13 1 25,-188-30 232,-195 21 55,-56 8-371,0-1 0,0-1 0,0 0 0,0-1 0,-1 0 0,0 0 0,0-1 0,0-1 0,16-12 0,9-11-116,40-44 1,-22 20 59,2-5-33,-2-1 1,73-111-1,-61 81-11,-56 76 42,0 1 0,-1-1 0,0-1 1,8-20-1,-15 31-40,-1 0 0,0 0 0,0-1 0,0 1 1,0 0-1,-1-1 0,1 1 0,-1 0 0,0-1 0,0 1 1,-1 0-1,1-1 0,-1 1 0,0 0 0,0-1 1,-1 1-1,1 0 0,-1 0 0,0 0 0,0 0 1,-4-5-1,-20-34 8,21 33-30,0 2 0,0-1 0,-1 1 0,0-1 1,0 1-1,-1 1 0,-8-8 0,-28-18 3,-1 3-1,-2 2 1,-1 2-1,0 2 1,-2 2-1,-98-30 1,-321-53 32,467 105-25,-1284-164-376,766 109 133,65 14-2,-619 23-1,855 35 223,-291 61 0,-20 4-993,462-75-598,1-3 1,-1-3-1,-84-9 1,101-3-2375,3-8-2781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0:5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65 9097,'0'0'11242,"0"0"-11209,0 1 1,0-1-1,0 0 0,0 1 0,0-1 1,0 0-1,0 1 0,0-1 0,0 0 1,0 1-1,0-1 0,0 0 0,0 0 1,0 1-1,0-1 0,0 0 0,1 1 1,-1-1-1,0 0 0,0 1 0,0-1 1,0 0-1,1 0 0,-1 1 0,0-1 1,0 0-1,1 0 0,-1 0 0,0 1 1,0-1-1,1 0 0,-1 0 0,0 0 1,1 0-1,-1 0 0,0 0 0,1 0 0,-1 1 1,0-1-1,0 0 0,1 0 0,-1 0 1,1 0-1,12 5 100,0 0 0,0-1 1,1 0-1,-1-1 0,1 0 0,0-1 0,0-1 0,0 0 1,0-1-1,0 0 0,16-3 0,14-5 307,0-2 0,49-18 0,-61 17-355,1 1 0,0 1-1,1 2 1,64-5 0,-374 24 3961,199-14-3815,29 1 91,-89 7 1,126-2-484,29 0-27,33-1 56,229-18-27,5 0-1038,-313 27 1571,17-5-321,-52 20 33,-1-2-1,0-3 1,-2-3-1,0-3 1,-1-3-1,-1-3 0,0-3 1,-94-2-1,181-7-165,1 0 0,0-2 0,-1 0 0,19-7 0,10-2 69,101-23-285,231-26 0,-371 61 232,22-1-73,-27 5 199,-17 4 162,-28 9 90,-1-2 0,0-2 0,0-2-1,-1-1 1,-51 2 0,-220-3 1448,224-8-1804,91 0-9,-1 0-1,0 1 0,0-1 0,1 0 1,-1 0-1,0 1 0,0-1 0,1 0 1,-1 1-1,0-1 0,0 0 0,0 1 0,0-1 1,0 0-1,0 1 0,1-1 0,-1 0 1,0 1-1,0-1 0,0 0 0,0 1 1,0-1-1,0 1 0,0-1 0,-1 0 1,1 1-1,0-1 0,0 0 0,0 1 1,0-1-1,0 0 0,0 1 0,-1-1 1,1 0-1,0 1 0,0-1 0,0 0 0,-1 0 1,1 1-1,0-1 0,0 0 0,-1 0 1,1 0-1,0 1 0,-1-1 0,1 0 1,0 0-1,-1 0 0,1 0 0,0 1 1,-1-1-1,1 0 0,0 0 0,-1 0 1,1 0-1,0 0 0,-1 0 0,1 0 1,-1 0-1,1 0 0,0 0 0,-1 0 0,1-1 1,-1 1-1,26 17-5872,0-11 46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1:0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95 6150,'-31'5'5274,"28"-4"-2219,9-1-879,12-1-1919,126 2 828,323-11 905,-98-15-1285,446 25-1,12 16 1943,-702-16-1263,-68-5-380,-55 5-1088,0 0 0,1-1 1,-1 1-1,0-1 0,1 1 0,-1-1 1,0 0-1,0 0 0,0 0 1,0 0-1,0 0 0,0-1 0,0 1 1,0 0-1,0-1 0,-1 0 0,1 1 1,0-1-1,-1 0 0,0 0 0,2-2 1,-3 3-142,-1 0 0,1-1 0,0 1 0,-1 0 0,1-1 0,-1 1 0,0 0 0,1 0 0,-1 0 0,0 0 0,0 0 0,1 0 0,-1 0 0,0 0 1,0 0-1,0 0 0,0 0 0,-1 0 0,1 1 0,0-1 0,0 0 0,0 1 0,-1-1 0,1 1 0,0-1 0,-2 1 0,-3-3-946,-36-19-5507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1:06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631 22 8104,'0'0'2354,"-11"-4"-1735,4 1-483,-1 0-1,0 0 0,0 1 1,0 0-1,0 1 1,0-1-1,0 2 1,0-1-1,-1 1 0,1 0 1,0 1-1,0 0 1,0 0-1,0 1 1,0 0-1,0 0 0,0 1 1,-12 6-1,-5 7 134,0 2-1,2 1 0,0 1 1,1 1-1,1 1 1,-20 28-1,-98 154 683,119-171-842,2 1 0,1 1 0,1 1 0,2 0 0,2 1 0,1 0 0,2 1 0,2 0 0,1 0 0,2 1 0,2-1 0,1 1 0,8 64 0,-5-91-108,0 0-1,1 0 1,0 0-1,1-1 0,1 1 1,0-1-1,0 0 1,1-1-1,1 1 1,0-1-1,0 0 0,0-1 1,2 0-1,-1 0 1,16 12-1,-12-12 62,1-1 1,0 0-1,0-1 0,0-1 1,1 0-1,0-1 0,1 0 1,-1-1-1,1 0 0,0-1 1,0-1-1,18 0 0,5-1 220,1-2 0,-1-2 0,0-2 0,0-1 0,0-2 0,-1-1 0,40-16 0,-49 14 7,1-1 0,-1-2 0,-1 0 0,0-2 0,-1-1 0,-1-1 0,-1-2 0,-1 0 0,29-31 0,-38 33-43,-1 0-1,-1-1 1,0 0-1,-2-1 0,0-1 1,-1 1-1,-1-1 1,-1-1-1,-1 0 0,4-28 1,-3 2-72,-3-1 0,-1 0 0,-7-81 0,1 105-48,0 0 1,-2-1 0,-1 2 0,-1-1 0,-1 1 0,-1 0 0,-1 0 0,-1 1 0,-24-37 0,26 48-101,0 0 0,0 1 1,-2 0-1,1 0 0,-1 1 1,-1 0-1,-22-14 0,25 19-137,-1 0 0,1 0-1,-1 1 1,0 1 0,0 0-1,0 0 1,-1 1 0,1 0 0,0 1-1,-1 0 1,-20 1 0,29 0-169,0 0 1,0 1-1,0-1 1,0 0-1,1 1 1,-1 0-1,0-1 1,0 1-1,1 0 1,-1 0-1,0 0 1,1 0-1,-1 0 1,1 0-1,-3 3 1,-9 14-5985,5-2-2501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1:09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9 5125,'0'0'4265,"-12"-2"-2663,7 0-1426,-1 1 0,0 0 0,0 0 0,0 0 1,0 1-1,-1 0 0,1 0 0,0 1 0,0-1 0,0 1 1,0 1-1,0-1 0,0 1 0,1 0 0,-1 0 0,0 1 1,1-1-1,0 1 0,0 1 0,-1-1 0,-4 5 0,-6 8 48,1 0 0,0 1 0,1 0 0,1 1 0,1 0 0,0 1 0,2 1 0,0 0 0,1 0 0,1 1 0,1 0 0,1 0 0,-6 35 0,1 20 131,4 1 1,2 117-1,8-142-326,1-1 1,3 0-1,1 0 0,3-1 1,19 52-1,-8-39-5,4-1 0,1-1 0,52 82 0,-72-132-29,0 0 0,1 0 0,0 0 0,1-1 0,0-1 0,1 1 0,14 10 0,-21-18 26,-1 0-1,1-1 0,0 0 0,-1 1 0,1-1 0,0 0 0,0 0 1,0-1-1,0 1 0,0 0 0,0-1 0,0 0 0,0 0 1,0 0-1,5-1 0,-5 0 44,1 0 1,-1 0-1,0-1 0,1 1 1,-1-1-1,0 0 0,0 0 1,0 0-1,0 0 1,-1-1-1,1 1 0,-1-1 1,1 0-1,-1 0 1,0 1-1,3-6 0,21-39 591,-2-2 0,-1-1 0,-3-1 0,19-77 0,-14 49-81,67-261 1486,-81 279-1674,-2 0 0,-3 0 0,-3-106 0,-4 145-260,-2 1 1,0 0-1,-10-34 1,11 46-75,-1 1 0,0-1 0,-1 1 1,0 0-1,0 0 0,-1 1 0,0-1 0,0 1 0,-1 0 0,0 0 0,-8-7 0,11 12-79,0 0-1,0 0 1,1 0-1,-1 0 1,-1 0-1,1 1 1,0 0-1,0-1 1,-1 1-1,1 0 1,0 1 0,-1-1-1,1 1 1,-1-1-1,1 1 1,-1 0-1,1 0 1,0 1-1,-1-1 1,1 1-1,-1 0 1,1-1-1,0 2 1,-1-1-1,-3 2 1,-33 24-3509,8 6-4898,19-17-1233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1:12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380 0 8008,'0'0'4452,"-11"2"-3406,3-2-933,0 2-1,1-1 1,-1 1-1,1 0 1,-1 1-1,1 0 1,0 0-1,0 0 1,0 1-1,1 0 1,-1 0-1,-10 9 1,-7 13 78,0 1 1,1 1 0,2 1-1,1 1 1,2 0 0,0 2-1,2 0 1,2 0-1,1 2 1,1 0 0,-11 55-1,8-8 195,3 2 0,4-1 0,5 158 0,5-182-344,3 0 0,2-1-1,3 0 1,2 0-1,3-1 1,2-1-1,3 0 1,31 60-1,-46-104-18,2-1 0,-1 1 0,1-1 0,1 0 0,0-1 0,0 0 0,1 0 0,0-1 0,14 10 0,-20-16 19,1 0 1,0 0-1,0 0 1,0 0-1,0-1 1,0 0-1,0 0 1,0 0-1,0 0 1,0 0 0,0-1-1,1 0 1,-1 0-1,0 0 1,0-1-1,0 1 1,0-1-1,1 0 1,-1 0-1,0 0 1,0-1-1,-1 1 1,1-1 0,0 0-1,0 0 1,-1 0-1,1-1 1,-1 1-1,0-1 1,5-5-1,32-31 1186,-1-2-1,59-83 1,50-103 118,-128 193-1193,-1-2 1,-2 1-1,-1-2 0,-2 0 1,-2-1-1,-1-1 1,-2 0-1,-2 0 0,-1 0 1,0-63-1,-5 40-58,-2 0 0,-16-98 0,13 139-76,0 0 0,-2 0 0,0 0 0,-1 1 0,-1 0 0,-1 1 0,-1 0 0,-1 0 0,0 1 0,-1 0 0,-18-19-1,24 31-70,0 1-1,-1-1 0,0 1 1,0 0-1,-1 1 0,1 0 1,-1 0-1,0 1 0,0-1 1,0 2-1,-1-1 0,1 1 1,-1 0-1,1 1 0,-1 0 1,0 1-1,1 0 0,-1 0 1,0 0-1,1 1 0,-1 1 1,1-1-1,-1 1 0,1 1 1,0 0-1,0 0 0,0 0 1,0 1-1,-7 5 0,-34 27-5787,28-23 384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1:21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912 152 12716,'0'0'7757,"-7"-9"-5862,0 2-1447,1 0 1,-2 0-1,1 1 1,-1 0-1,0 0 0,0 1 1,-1 0-1,1 0 1,-16-5-1,-35-14 1073,40 16-1290,0-1 1,-1 2 0,1 1-1,-2 1 1,1 0 0,0 1-1,-25-1 1,27 5-143,1 1 1,-1 1-1,1 0 1,0 1 0,0 0-1,0 2 1,0 0-1,1 1 1,0 0-1,0 2 1,0 0-1,-27 19 1,14-7 8,2 2 1,0 0-1,1 2 0,2 1 1,0 0-1,2 2 1,1 1-1,-35 60 1,45-68-72,2 0 0,0 1 0,0 0 0,2 1 0,1-1 0,1 1 0,0 1 0,2-1 0,1 0 0,0 1 0,2 0 0,1-1 0,0 1 1,10 43-1,-9-56-25,1-1 0,0 0-1,0 0 1,1 0 0,0-1 0,1 1 0,0-1 0,0 0 0,1-1 0,0 1 0,0-1 0,1 0 0,0 0 0,0-1 0,10 7 0,-5-6 1,0-1-1,0 0 1,1 0 0,0-1 0,0-1-1,0 0 1,1-1 0,-1 0 0,23 1-1,-3-3 1,-1-1 0,1-2 0,-1-1 0,0-2 0,0-1 0,0-1 0,0-2 0,35-15 0,-34 11-3,-1-2 0,-1-2 0,0-1 0,-1-1 0,-1-1 0,34-32 0,-45 35 0,-1-1 0,-1-1 0,0 0 0,-1-2 0,-1 1 0,-2-2 0,0 0 0,-1 0 0,14-42 0,-15 31 0,-1 0 0,-2 0 0,4-53 0,-10 72 0,0 0 0,-1-1 0,0 1 0,-2 0 0,1 0 0,-2 1 0,0-1 0,0 0 0,-2 1 0,1 0 0,-9-16 0,9 22 0,0 1 0,-1 0 0,0 0 0,0 0 0,0 1 0,-1 0 0,0 0 0,0 0 0,0 1 0,-1 0 0,1 0 0,-8-3 0,1 2 0,0 0 0,0 1 0,0 0 0,0 2 0,0-1 0,-19 0 0,4 3 0,1 0 0,-1 2 0,1 1 0,-1 1 0,1 1 0,-28 10 0,-4 7-1981,41-13-652,1 0-1,-26 18 1,35-21-6416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1:48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70 450 6278,'0'0'907,"-2"10"289,-33 252 5196,17-110-3986,10-72-2250,3 0 0,3 0 0,4 1-1,20 127 1,-20-194-121,1-1 0,0 1-1,0-1 1,2 0 0,-1 0-1,2-1 1,10 20 0,-12-27 6,-1 0 1,1-1 0,0 1-1,1-1 1,-1 0 0,1 0-1,-1-1 1,1 1-1,0-1 1,0 0 0,1-1-1,-1 1 1,1-1 0,-1 0-1,1 0 1,0-1 0,-1 1-1,1-1 1,12 0 0,176 4 586,-113-5-521,140 18 1,42 14-14,-229-31-81,0-1-1,0-2 1,-1-1 0,1-1 0,59-17 0,-47 7-11,14-6 29,1 2-1,1 3 1,1 3-1,64-4 1,-98 13 62,0-1 0,-1-2 1,1 0-1,-1-2 0,-1-1 0,1-1 1,-1-2-1,-1-1 0,0 0 0,-1-2 1,25-20-1,-15 8 45,-1-1 0,-1-1 1,-2-2-1,-1-1 0,-2-2 1,43-65-1,-53 71 24,25-42 244,67-141 0,-100 191-323,-2-2 0,-1 1 0,-1-1 0,-1 0 0,0 0 0,-2 0 0,0-1 0,-2 1 0,-1-1 0,0 0 0,-8-43 0,4 49 5,-2 1 1,0-1-1,-1 1 0,0 0 1,-2 1-1,0 0 0,0 0 0,-1 1 1,-1 0-1,-19-19 0,14 17 5,-1 1-1,-1 1 0,0 0 0,0 1 0,-1 1 0,-1 1 0,-36-15 0,-7 7 88,0 3 1,-1 2-1,-129-9 0,-5-1 146,71 2-267,-244-32 214,318 50-246,-1 3 1,1 1-1,0 4 0,0 1 1,-54 14-1,-102 37-1794,208-56 1585,1 1 1,0-1-1,-1 0 1,1 0-1,0 0 1,-1 0-1,1 0 1,0 0-1,-1 0 0,1 0 1,0 0-1,-1 0 1,1 0-1,0 0 1,0 0-1,-1-1 1,1 1-1,0 0 0,-1 0 1,1 0-1,0 0 1,-1-1-1,1 1 1,0 0-1,0 0 1,-1 0-1,1-1 0,0 1 1,0 0-1,0 0 1,-1-1-1,1 1 1,0 0-1,0-1 0,0 1 1,0 0-1,0 0 1,-1-1-1,1 1 1,0 0-1,0-1 1,0 1-1,0 0 0,0-1 1,0 1-1,0 0 1,0-1-1,0 1 1,0 0-1,0-1 1,1 1-1,-1 0 0,0-1 1,0 1-1,0 0 1,1-1-1,-1-4-1165,0-22-9341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33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22389,'0'0'6534,"59"14"-5220,-23-13-578,3-1-576,7 0-640,-8-2-2915,-4-9-4389,-1-6-11690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1:57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87 150 10634,'0'0'3294,"-7"9"-2728,-2 4-173,1 1 0,0-1 0,0 2 1,1-1-1,1 1 0,1 0 1,0 0-1,1 1 0,0-1 0,2 1 1,-2 18-1,-5 718 2105,9-733-2500,0 1 6,0-1-1,1 1 0,6 33 0,-6-49-5,-1-1 0,1 1-1,0-1 1,0 0 0,0 1 0,1-1-1,-1 0 1,1 0 0,0 0-1,0 0 1,0 0 0,0 0-1,0 0 1,1-1 0,-1 1-1,1-1 1,0 0 0,0 1 0,0-1-1,0-1 1,0 1 0,0 0-1,0-1 1,0 1 0,1-1-1,-1 0 1,5 1 0,15-1 48,0-1-1,0-1 1,-1-1 0,1-1 0,0-1 0,33-11 0,-21 6-17,56-7 0,-7 13 60,-1 4 1,1 3-1,139 25 1,-159-20-50,1-3 0,0-3 0,0-3 0,0-3 0,99-16 0,3 5 199,-53 7-83,-93 4-123,-1-2-1,0 1 1,0-2 0,0-1 0,29-14 0,91-56 31,-122 65-48,0-1-1,0 0 0,-1-2 1,-1 0-1,0-1 0,19-25 1,71-118 347,-21 30-76,-61 97-275,74-111 71,-86 122-57,-1 0 0,-1-1 0,-1-1 0,-1 1 0,7-32 0,-8 23 16,-2 13 67,-1 0-1,0 0 0,-2 0 0,0-1 0,-1 1 0,0-1 1,-4-25-1,2 41-66,0 1 1,0-1-1,0 1 0,-1 0 1,1 0-1,0-1 1,-1 1-1,0 0 0,0 0 1,1 0-1,-1 0 1,0 1-1,0-1 0,-1 1 1,1-1-1,0 1 1,0 0-1,-1-1 0,1 1 1,-1 0-1,1 1 0,-5-2 1,-64-10 100,59 11-119,-249-12 58,-26-3 60,14-24-102,-209-18-58,480 58 4,-442-6-1712,426 14-6480,10-4-1109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2:01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146 163 5990,'0'0'3016,"-7"-9"-1868,2 3-1240,-2-5 986,-1 2 1,-1-1-1,-13-11 0,19 18-423,0 1-1,-1-1 1,1 1-1,-1 0 0,1 0 1,-1 0-1,0 0 1,0 0-1,0 1 1,0 0-1,0 0 0,0 0 1,0 0-1,-1 1 1,1 0-1,-6 0 0,9 1-385,0 0 0,0 0 0,0 0 0,0 0 0,0 0 0,0 0-1,0 0 1,0 0 0,0 0 0,0 1 0,1-1 0,-1 0 0,1 1-1,-1-1 1,1 0 0,-1 1 0,1-1 0,0 1 0,0-1 0,0 1-1,-1-1 1,1 1 0,1-1 0,-1 0 0,0 3 0,3 45 425,-3-46-424,1 13 57,1 0 0,1-1 0,1 1-1,0 0 1,1-1 0,1 0 0,0 0 0,1-1-1,0 1 1,1-1 0,11 13 0,-18-26-145,0 0 0,-1 0 0,1 0 0,0 0 1,0 0-1,0 0 0,0-1 0,0 1 0,0 0 1,0-1-1,0 1 0,0 0 0,0-1 0,0 0 1,1 1-1,-1-1 0,0 1 0,0-1 0,0 0 1,1 0-1,-1 0 0,0 0 0,0 0 0,0 0 0,1 0 1,-1 0-1,0-1 0,2 1 0,-1-2 14,0 1-1,0-1 1,0 0-1,0 1 1,0-1 0,-1 0-1,1 0 1,-1 0-1,1 0 1,-1 0-1,0-1 1,0 1-1,1-3 1,4-9 98,-1-1 0,-1 1 0,3-23 1,-4 17 41,-1 0 1,0 0-1,-1 0 1,-2 0-1,-3-29 1,3 44-56,1 0-1,-1 0 1,0 0 0,-1 0 0,1 0-1,-1 1 1,0-1 0,0 1 0,0-1 0,-1 1-1,0 0 1,1 0 0,-1 0 0,-1 0-1,1 0 1,-1 1 0,1 0 0,-1-1-1,0 1 1,0 1 0,0-1 0,-1 0 0,1 1-1,-1 0 1,1 0 0,-1 1 0,-7-3-1,10 4-56,0-1-1,0 1 0,0 0 0,0 0 0,0 0 0,0 0 1,0 0-1,0 0 0,0 1 0,0-1 0,1 0 1,-1 1-1,0 0 0,0-1 0,0 1 0,1 0 0,-1 0 1,0 0-1,1 0 0,-1 0 0,-2 2 0,2 0-8,0 0-1,0 0 1,0 1-1,0-1 1,0 0-1,0 0 1,1 1-1,0-1 0,-1 1 1,0 6-1,-1 9-1,1 1 0,1-1 0,3 31 0,-2-34 41,1-4-55,0 0 1,0 0-1,1 0 1,6 19-1,-7-29-15,-1 0 0,0 0 0,1 0-1,0 0 1,-1 0 0,1 0 0,0 0-1,0-1 1,0 1 0,0 0 0,0 0 0,1-1-1,-1 1 1,0-1 0,1 1 0,-1-1 0,1 0-1,0 1 1,-1-1 0,1 0 0,0 0 0,0 0-1,-1 0 1,1-1 0,0 1 0,0 0-1,0-1 1,0 1 0,0-1 0,0 0 0,0 0-1,0 0 1,0 0 0,1 0 0,-1 0 0,2-1-1,-1 0 12,-1-1-1,1 1 1,0-1-1,-1 0 1,1 0-1,-1 0 0,0 0 1,1 0-1,-1-1 1,0 1-1,0-1 1,-1 1-1,1-1 0,0 0 1,-1 0-1,0 1 1,0-1-1,0 0 1,0 0-1,0-1 0,0 1 1,0-3-1,1-10 133,0-1-1,1-29 1,-3 41-123,0 1 0,-1-1 1,1 1-1,-1-1 1,0 1-1,0-1 0,0 1 1,-1 0-1,1 0 1,-5-7-1,5 9-16,0 0 0,-1 1 0,1-1 0,-1 0 0,1 1 0,-1-1 0,0 1 0,1-1 0,-1 1 0,0 0 0,0 0 0,0 0 0,0 0 0,0 0 0,-1 0 0,1 1 0,0-1 0,0 1 0,0-1 0,-1 1 0,1 0 0,0 0 0,-3 0 0,3 0-4,1 1 0,-1 0 0,0-1 0,1 1 0,-1 0 0,1 0 0,-1-1 0,1 1 0,0 0 0,-1 1 0,1-1 0,0 0 0,-1 0 0,1 1 0,0-1 0,0 0 0,0 1 0,0-1 0,1 1 0,-1-1 0,0 1 0,1 0 0,-1-1 0,1 1 0,-1 0 0,1-1 0,0 1 0,-1 3 0,-4 57 0,5-57 0,0 7-351,0 0 0,1 0 0,1 0 0,-1 0 0,2 0 0,0 0 0,6 15 0,-6-21-120,0 1 1,0-1-1,0 0 1,1 0-1,0 0 1,0-1-1,1 1 1,0-1-1,0 0 1,0 0-1,0-1 1,1 1-1,10 5 0,9 1-8647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2:08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6502,'0'0'5045,"5"9"-4639,-1-3-350,0 0-1,1-1 1,-1 1 0,1-1 0,0 0 0,0 0 0,1-1 0,0 1 0,-1-1 0,1 0-1,1-1 1,-1 0 0,0 0 0,1 0 0,0-1 0,9 3 0,30 5 490,2-3 1,55 3 0,-49-6 42,72 14 1,154 62 538,52 11-868,-193-70-45,202 6 1,145-26 818,-222-4-450,195 15-67,292-9-462,-463-46 383,-156 19 837,-123 21 2210,-17 3-1881,-34 0-3255,20 1-2272,0-1-2430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2:09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1 305 9929,'0'0'3887,"13"-4"-3028,-6 3-743,2-2 33,0 1 1,0 0 0,1 0-1,-1 1 1,0 0 0,1 1-1,-1 0 1,1 1 0,11 2-1,190 30 827,1-9-1,288-4 0,-405-23-443,136-23-1,93-35 205,-103 17-149,1012-117 465,-1100 158-1015,-63 2-10,87-12 0,-157 13-36,0 1 1,1-1 0,-1 0 0,1 0 0,-1 0 0,0 0 0,1 0 0,-1 0-1,1 0 1,-1 0 0,1 0 0,-1 0 0,0 0 0,1 0 0,-1 0 0,1 0-1,-1-1 1,0 1 0,1 0 0,-1 0 0,0 0 0,1-1 0,-1 1 0,0 0 0,1 0-1,-1-1 1,0 1 0,1 0 0,-1-1 0,0 1 0,0 0 0,1-1 0,-1 1-1,0 0 1,0-1 0,0 1 0,0-1 0,1 1 0,-1 0 0,0-1 0,0 1 0,0-1-1,0 1 1,0 0 0,0-1 0,0 1 0,0-1 0,0 1 0,0-1 0,0 1-1,0 0 1,-1-1 0,1 1 0,0-1 0,-19-17-2355,16 16 1756,-27-22-4400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2:16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11050,'0'0'6284,"5"0"-5889,-3 0-394,3 0 189,0 0 1,0 0-1,0 0 1,0 0-1,-1 1 1,1 0 0,0 0-1,0 0 1,-1 0-1,1 1 1,-1 0-1,1 0 1,-1 0 0,0 1-1,1-1 1,5 6-1,11 14 180,-2 1 0,0 0 0,18 30 0,16 21 179,26 41 942,-26-37-1124,-42-61-322,-1 0 0,-1 1 1,-1 0-1,0 0 0,10 38 1,-7-9-4,7 62 1,-14-59 19,-1-1-1,-3 0 0,-7 54 1,2-75 126,4-27-158,1 0 1,0 0-1,0 0 0,-1 0 1,1 0-1,0 0 0,-1-1 1,1 1-1,-1 0 0,1 0 1,-1 0-1,1 0 0,-1-1 1,0 1-1,0 0 0,1-1 1,-1 1-1,0 0 0,0-1 1,0 1-1,1-1 0,-1 1 1,0-1-1,0 1 0,-2-1 1,-5-14-5637,-2-6-3501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2:41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349 184 14990,'0'0'2157,"-6"12"-1442,-1 4-410,0 0-1,2 0 0,0 1 0,0 0 1,2 0-1,-2 18 0,-64 594 3470,68-621-3732,-10 52 266,4 0-1,2 1 0,4 82 0,2-135-305,1 0 0,0 0 0,0-1 1,0 1-1,1 0 0,1-1 0,-1 0 0,1 0 0,0 0 0,1 0 0,0 0 1,0-1-1,0 0 0,1 0 0,-1 0 0,2-1 0,-1 0 0,0 0 1,1-1-1,0 1 0,10 3 0,15 8 13,2-2-1,0-1 1,51 11-1,-53-15 20,43 11 15,2-4 0,0-3 0,1-3 0,0-4 0,0-3 1,0-4-1,0-3 0,0-3 0,117-27 0,-159 26 55,456-113 728,-370 85-598,229-103 0,-341 134-174,-7 3 49,-1 0 0,1 1 0,0-1 0,0 1 0,0 0 0,1 0 0,-1 0 0,6-1 395,17-24 238,107-137-663,35-49 94,-138 169-149,-3 0-1,-1-2 1,26-62 0,-34 59 21,-1-1 1,11-53-1,-23 77-23,-1 0 0,-1-1-1,-1 1 1,-1-1 0,-1 1 0,-4-30-1,3 52-9,0 0-1,0-1 0,0 1 1,0 0-1,0 0 1,-1-1-1,0 1 0,1 0 1,-1 0-1,0 1 1,0-1-1,-1 0 0,1 1 1,0-1-1,-1 1 0,0 0 1,1 0-1,-1 0 1,0 0-1,0 0 0,0 1 1,-1-1-1,1 1 0,0 0 1,0 0-1,-1 0 1,-3-1-1,-11-1 40,-1 1-1,0 1 1,-37 1 0,12 0 4,-357-44 364,72 4-390,144 31-42,-1 8 0,1 8-1,-320 53 1,-432 136-4290,910-190 289,-2-2-2254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2:58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16 287 6374,'0'0'13330,"4"1"-12540,8-1-537,1-1 0,-1 0 0,0-1 0,0 0 1,-1-1-1,1 0 0,0-1 0,19-9 0,14-4 224,59-13-289,0 4 1,2 5 0,0 5-1,1 4 1,143 3-1,-227 9 703,-31 1 2106,-20 4-2037,-530 60 543,489-60-1469,43-3 55,-119 15 369,128-14-393,1 1-1,-1 0 0,1 1 1,0 1-1,0 1 1,-19 11-1,32-14-304,11-3 59,16-4 31,31-12 138,68-28-1,-41 13 38,424-145-564,-491 167 828,-42 14 196,-202 78-77,-42 13 210,220-82-539,0-3-1,-1-1 1,-73 5-1,100-17-79,25 1 0,0 0 0,0 0 0,0 0 0,0 0 0,0 0 1,-1 0-1,1 0 0,0 0 0,0 0 0,0-1 0,0 1 0,0 0 1,0 0-1,-1 0 0,1 0 0,0 0 0,0 0 0,0 0 0,0 0 1,0 0-1,0 0 0,0 0 0,-1-1 0,1 1 0,0 0 1,0 0-1,0 0 0,0 0 0,0 0 0,0 0 0,0-1 0,0 1 1,0 0-1,0 0 0,0 0 0,0 0 0,0 0 0,0 0 0,0-1 1,0 1-1,0 0 0,0 0 0,0 0 0,0 0 0,0 0 0,0-1 1,0 1-1,0 0 0,0 0 0,0 0 0,0 0 0,0 0 1,0 0-1,0-1 0,1 1 0,-1 0 0,0 0 0,36-17-514,140-36-7669,-108 31 1848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3:08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65 4869,'0'0'13618,"-9"-5"-12540,0 0-747,7 3-221,-1 0 0,0 0 0,0 0 0,0 0 0,0 0 0,0 1 0,0 0 0,-1-1 0,1 1 0,0 1 0,-1-1 0,1 0 0,-1 1 0,-3-1 0,5 2-32,1-1 1,-1 0 0,1 1 0,0 0 0,-1-1-1,1 1 1,0 0 0,0-1 0,-1 1-1,1 0 1,0 0 0,0 0 0,0 0-1,0 0 1,0 0 0,0 0 0,0 0-1,1 1 1,-1-1 0,0 0 0,1 0-1,-1 1 1,1-1 0,-1 1 0,1-1-1,-1 0 1,1 4 0,-4 38 1266,4-43-1331,0 1 1,0 0-1,0-1 1,0 1 0,0-1-1,1 1 1,-1-1-1,0 1 1,1-1-1,-1 0 1,0 1-1,1-1 1,-1 1 0,0-1-1,1 0 1,-1 1-1,1-1 1,-1 0-1,0 1 1,1-1-1,-1 0 1,1 1 0,-1-1-1,1 0 1,-1 0-1,1 0 1,0 0-1,-1 0 1,1 1-1,-1-1 1,1 0 0,-1 0-1,1 0 1,-1 0-1,1-1 1,-1 1-1,1 0 1,0 0-1,-1 0 1,1 0 0,-1 0-1,1-1 1,-1 1-1,1 0 1,-1 0-1,0-1 1,1 1-1,0-1 1,25-14 702,-22 11-536,-1 0 0,0 0-1,0 0 1,0 0 0,0-1-1,0 1 1,-1-1-1,0 1 1,0-1 0,-1 0-1,1 0 1,-1 0-1,0 0 1,0 0 0,0 0-1,-1 0 1,0-7 0,0 12-156,0-1 1,0 1-1,-1-1 1,1 1 0,0 0-1,0-1 1,-1 1 0,1-1-1,0 1 1,0 0-1,-1-1 1,1 1 0,-1 0-1,1-1 1,0 1 0,-1 0-1,1 0 1,-1-1-1,1 1 1,0 0 0,-1 0-1,1 0 1,-1-1 0,1 1-1,-1 0 1,1 0-1,-1 0 1,1 0 0,-1 0-1,1 0 1,-1 0 0,1 0-1,0 0 1,-1 0-1,1 0 1,-1 1 0,1-1-1,-1 0 1,1 0 0,-1 0-1,1 1 1,0-1 0,-1 0-1,1 0 1,-1 1-1,1-1 1,0 0 0,-1 1-1,1-1 1,-1 1 0,-19 18 113,17-10-141,0 0 0,0 0 0,1 1 0,0-1 0,1 1 1,0-1-1,1 1 0,0-1 0,0 1 0,3 11 0,-4-20 2,1-1-1,0 0 1,0 0 0,0 1 0,0-1 0,1 0-1,-1 1 1,0-1 0,0 0 0,0 0-1,0 1 1,0-1 0,0 0 0,0 1 0,0-1-1,1 0 1,-1 0 0,0 0 0,0 1-1,0-1 1,0 0 0,1 0 0,-1 1 0,0-1-1,0 0 1,1 0 0,-1 0 0,0 0-1,0 0 1,1 1 0,-1-1 0,0 0 0,1 0-1,-1 0 1,0 0 0,0 0 0,1 0 0,10-8 76,4-15 69,-11 15-113,0 0 0,-1 0 0,0-1 1,0 1-1,-1-1 0,0 1 0,-1-1 0,1-15 0,-13 65-214,10 36 81,1-77 103,0 1 1,0-1 0,0 0 0,0 1-1,0-1 1,0 0 0,0 1 0,0-1-1,0 0 1,0 1 0,0-1 0,0 1 0,0-1-1,0 0 1,0 1 0,1-1 0,-1 0-1,0 1 1,0-1 0,0 0 0,1 0-1,-1 1 1,0-1 0,0 0 0,1 1-1,-1-1 1,0 0 0,1 0 0,-1 0-1,0 1 1,0-1 0,1 0 0,-1 0-1,1 0 1,-1 0 0,0 0 0,1 0-1,-1 0 1,0 1 0,1-1 0,-1 0-1,0 0 1,1 0 0,-1-1 0,1 1-1,-1 0 1,0 0 0,1 0 0,-1 0-1,0 0 1,1 0 0,-1 0 0,0-1-1,1 1 1,-1 0 0,0 0 0,1 0-1,-1-1 1,0 1 0,0 0 0,1 0-1,-1-1 1,0 0 0,19-19 237,7-36 257,-24 52-467,0 1 1,-1-1 0,0 0 0,0 0 0,0 0 0,-1 0 0,1 0 0,-1 0 0,0 0-1,0 0 1,0 0 0,0 0 0,-2-6 0,2 10-31,-1 0 0,1 0 0,0-1 0,0 1 0,-1 0 0,1 0 0,0 0 0,0 0 0,-1 0 0,1 0 0,0 0 0,-1-1 0,1 1 0,0 0 0,0 0 0,-1 0 0,1 0 0,0 0 0,-1 0 0,1 0 0,0 0 0,-1 1 0,1-1 0,0 0 0,0 0 0,-1 0 0,1 0 0,0 0 0,0 0 0,-1 1 0,1-1 0,0 0 0,0 0 0,-1 0 0,1 1 0,0-1 0,0 0 0,0 0 0,-1 0 0,1 1 0,0-1 0,0 0 0,0 1 0,-10 10 0,6 0 0,-1 1 0,2-1 0,0 1 0,0 0 0,1 0 0,0 1 0,1-1 0,1 0 0,1 15 0,10-36 0,1-8 0,-7 4 0,0 0 0,-1-1 0,-1 1 0,0 0 0,0-1 0,-2 0 0,1-22 0,-6 30 0,-4 12 0,-6 14 0,8-3 0,0 1 0,2 1 0,0-1 0,0 0 0,2 1 0,0 31 0,3-44-914,3-14-1506,2-17-4998,-6-6-2329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3:10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72 176 5733,'-8'1'6204,"-56"2"-1031,141-9-947,5 0-3098,55-6-445,194 7 1,-205 8-608,0-6 1,136-21-1,38-46 95,-290 64 2092,-25 4-1018,-33 4-520,-30 11-581,-104 31-1,22-3 206,46-20 167,-1-5 0,-197 3 0,351-22-568,0-1 1,-1-3 0,65-18 0,-28 5 63,109-22-75,208-52-1176,-378 89 1259,-17 2 152,-25 1 180,-19 4-210,0 2 0,1 2 0,-51 13 0,-138 46 279,166-44-219,-89 28 193,34-9 182,-186 35-1,269-71-394,42-4-193,-1 0-1,0-1 1,1 1 0,-1 0 0,0-1 0,0 1 0,1 0 0,-1-1 0,0 1 0,0 0 0,0-1 0,1 1 0,-1-1 0,0 1 0,0 0 0,0-1 0,0 1 0,0-1 0,0 1 0,0-1 0,0 1 0,0 0 0,0-1 0,0 1 0,0-1 0,0 1 0,0 0 0,0-1 0,-1 1 0,1-1 0,0 1 0,0 0 0,0-1 0,-1 1 0,1 0 0,0-1 0,0 1 0,-1 0-1,1-1 1,0 1 0,-1 0 0,1 0 0,0-1 0,-1 1 0,1 0 0,0 0 0,-1 0 0,1-1 0,-1 1 0,1 0 0,0 0 0,-1 0 0,1 0 0,-1 0 0,1 0 0,0 0 0,-1 0 0,1 0 0,-1 0 0,0 0 0,31-24-1201,23-4-2659,107-42-1,-84 39-909,5-3-3915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1:38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24 314 3748,'0'0'1121,"-18"-55"-929,13 27-96,5-8-96,0-6 0,0-5-417,0-5-575,0-2-1122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34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 19186,'0'0'8905,"-13"64"-7784,12-34-481,1 6-384,0-1-223,0 3-514,4-1-928,5-1-1250,-4-4-1056,-1-5-802,-2-4-5092</inkml:trace>
  <inkml:trace contextRef="#ctx0" brushRef="#br0" timeOffset="1">0 417 16335,'0'0'11692,"69"-9"-10892,-20-1-479,6-4-257,0-3-32,1-1-128,-7 0-865,-6-1-1506,-9-2-1120,-13 1-2082,-14-5-8457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1:39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302 159 3876,'0'-10'1767,"-4"-45"1486,2 46-1868,0 0 0,0 0 0,-1 1 0,0-1 0,-7-12 0,5 8-317,-4-3 3988,9 16-4983,0 0-1,-1 0 1,1 0-1,-1 0 1,1 0-1,-1 0 1,1 0-1,-1 0 1,1 0-1,0 0 1,-1 1-1,1-1 1,-1 0-1,1 0 1,-1 0-1,1 1 1,0-1-1,-1 0 1,1 0-1,0 1 1,-1-1-1,1 0 1,0 1-1,-1-1 1,1 0-1,0 1 1,0-1-1,-1 0 1,1 1-1,0-1 1,0 1-1,0-1 1,0 0 0,-1 1-1,1-1 1,0 1-1,0-1 1,0 1-1,-24 50 974,2 2-1,2 0 0,-20 85 1,-19 174-120,43-218-738,-7 25-135,-13 90 307,31-168-263,2-1 0,1 1 0,6 46 0,-4-84-101,1 0 1,0 0 0,0-1 0,0 1-1,0 0 1,0-1 0,1 1 0,-1-1-1,1 0 1,0 1 0,-1-1 0,1 0 0,0 0-1,0 0 1,0 0 0,1 0 0,-1-1-1,0 1 1,1-1 0,-1 1 0,1-1 0,-1 0-1,1 0 1,0 0 0,0 0 0,-1 0-1,1-1 1,5 1 0,11 2 23,0-2 0,0 0-1,24-1 1,-21-1-5,390-26 34,0 0 30,-300 27-13,182 23 1,-190-12 17,1-4-1,157-11 1,-236 3-84,0-1 0,0-1 0,-1-1 0,30-9 0,-45 9 0,-1-1 0,0 0 0,0 0 0,0-1 0,-1 0 0,0-1 0,0 0 0,0 0 0,-1-1 0,9-11 0,8-13 0,24-45 0,-47 76 0,64-116 0,91-227 0,-139 300 0,-2 0 0,-2-1 0,-3-1 0,-1 0 0,-2 0 0,1-65 0,-12 107 0,0 1 0,-1 0 0,1 0 0,-1 1 0,0-1 0,0 1 0,1 0 0,-1 0 0,-7-1 0,-17-5 0,-1 1 0,1 1 0,-51-2 0,-96 6 0,56 1 0,-777 18 0,213-10 0,442-8 0,235 0-3,0 1 0,0-1 0,0 0 0,0-1 0,0 0 0,-12-4 0,3 0-152,29 9-16122,3-2 6753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3:12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20 4965,'0'0'1478,"-10"-2"1362,-19-4-1361,1 1 0,-1 2 0,-32 0-1,60 3-1427,0 0 0,0 0-1,-1 1 1,1-1-1,0 1 1,0-1 0,0 0-1,0 1 1,0 0 0,1-1-1,-1 1 1,0 0-1,0-1 1,0 1 0,0 0-1,1 0 1,-1 0 0,0 0-1,1 0 1,-1 0-1,1 0 1,-1 0 0,1 0-1,-1 0 1,1 0 0,0 0-1,0 0 1,-1 0-1,1 0 1,0 2 0,-3 43-122,3-34 185,-13 181 879,-74 366-1,87-559-991,-32 178 38,28-147 31,2-1 0,1 0 1,5 58-1,-3-79-66,0-1 0,1 0 0,0 0 0,1 0-1,0 0 1,0 0 0,0-1 0,1 1 0,0-1 0,1 0 0,-1 0 0,1 0 0,11 10 0,-7-10-2,-1 0 0,1 0 0,0-1 0,1-1 0,-1 0 0,1 0 0,0-1 0,0 0 0,15 4-1,15-1 56,-1-1 0,1-2-1,0-2 1,62-4 0,-100 2-52,248-23 290,2 0-238,254 35 153,-244-1-100,-202-10-95,184-2 224,-216-1-103,-1-1 0,-1-2 0,1 0 0,0-2 1,-1-1-1,44-21 0,-39 11 232,-1-3 1,-1 0 0,-1-2-1,-1-1 1,28-33 0,20-16-366,-47 48 37,-1-1-1,-2-1 0,0-1 0,-2-2 1,-1 0-1,-2-1 0,-1-1 1,-1-1-1,-2-1 0,-2 0 0,0-1 1,-3-1-1,13-63 0,-18 70 51,-3 13 86,0-2 0,0 1 0,-1-24 1,-2 36-141,0 1 1,-1-1-1,0 0 1,0 0-1,0 1 1,0-1-1,0 1 1,-1-1-1,0 1 1,0 0 0,0 0-1,-1 0 1,1 0-1,-1 0 1,0 0-1,0 1 1,-4-4-1,-36-28 4,-2 2 0,-1 3 0,-61-31 0,73 44-111,0 2 1,-1 2-1,-1 1 0,-1 1 0,1 3 0,-76-9 0,-231 9 24,218 9 24,-33 0 16,-539-17 911,143-4-733,548 20-403,-33 3-421,16 11-6667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4:36.4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739 119 6598,'0'0'10693,"-5"-10"-9059,2 4-1468,2 3 78,0 0-1,0-1 0,-1 1 0,1 0 0,-1 0 0,0 0 0,0 0 0,0 0 0,0 0 0,0 1 0,-1-1 0,1 0 0,-1 1 0,0 0 0,0 0 0,1 0 0,-1 0 1,-1 0-1,1 1 0,0-1 0,0 1 0,-1 0 0,-3-1 0,-2 2 38,0 0-1,0 1 1,0 0-1,0 1 1,0-1 0,0 2-1,1-1 1,-1 1 0,1 1-1,0 0 1,0 0 0,0 0-1,0 1 1,1 0 0,-1 1-1,-7 7 1,-12 12 25,2 2 0,-37 48 1,55-66-210,-35 45 61,3 2 0,2 1 0,2 1 0,4 2 0,1 2 0,4 0 0,2 2 1,3 1-1,3 0 0,3 2 0,3 0 0,-5 82 0,13-49-158,9 111 0,-2-181 0,1 0 0,1 0 0,2-1 0,0 0 0,2 0 0,2-1 0,0 0 0,19 32 0,-26-52 0,1-1 0,1 0 0,-1 0 0,1 0 0,1-1 0,-1 0 0,1 0 0,0 0 0,0-1 0,0 0 0,1-1 0,0 0 0,0 0 0,0 0 0,0-1 0,1 0 0,-1-1 0,1 0 0,0 0 0,0-1 0,-1 0 0,1-1 0,0 0 0,10-1 0,-3 0 0,1-2 0,-1 0 0,0-1 0,0 0 0,0-1 0,-1-1 0,0-1 0,0 0 0,0-1 0,-1 0 0,0-1 0,14-12 0,7-11 0,-1-2 0,-2-1 0,-1-1 0,-2-2 0,-1 0 0,28-56 0,-23 33 0,-4-2 0,-2 0 0,32-118 0,-42 100 0,-3-1 0,-3 0 0,-4-1 0,-4 1 0,-8-90 0,2 134 0,-2 1 0,-1-1 0,-16-54 0,17 76 0,-1 0 0,0 1 0,0-1 0,-2 1 0,0 0 0,-1 1 0,0 0 0,-1 1 0,-1-1 0,-16-14 0,20 22 0,0 0 0,0 1 0,-1 0 0,0 0 0,0 1 0,0 0 0,-1 0 0,0 1 0,1 0 0,-1 1 0,0 0 0,0 0 0,0 1 0,0 0 0,-1 0 0,1 1 0,0 0 0,0 1 0,0 0 0,0 1 0,0 0 0,0 0 0,-9 4 0,-1 1 0,1 2 0,0 0 0,0 1 0,1 0 0,0 2 0,1 0 0,0 0 0,1 2 0,-20 22 0,0 7 0,3 0 0,1 3 0,2 0 0,-44 95 0,-57 214 0,112-299 0,3 1 0,2 1 0,3 1 0,2-1 0,3 1 0,2 0 0,7 76 0,0-110 0,0-1 0,2 0 0,1 0 0,1 0 0,1-1 0,1-1 0,1 1 0,0-2 0,2 1 0,1-2 0,16 20 0,-21-30 0,0 0 0,1-1 0,0 0 0,1 0 0,-1-1 0,2 0 0,-1-1 0,1-1 0,20 9 0,-23-12 0,0 0 0,1-1 0,-1 0 0,1-1 0,0 0 0,-1 0 0,1-1 0,0 0 0,-1-1 0,1 0 0,0 0 0,-1-1 0,1-1 0,13-4 0,-6-1 0,0-1 0,0-1 0,-1 0 0,0-1 0,-1-1 0,0 0 0,0-1 0,-2-1 0,0 0 0,14-19 0,8-16 0,-2 0 0,28-56 0,-19 19 0,-2-3 0,-5-1 0,-4-2 0,-4 0 0,-4-2 0,-4-1 0,-4-1 0,-4 0 0,-4-167 0,-7 235 0,-3 0 0,0 0 0,-1 0 0,-2 0 0,-15-44 0,18 64 0,0 0 0,0 0 0,-1 1 0,0-1 0,0 1 0,0 0 0,-1 0 0,0 0 0,-1 1 0,1 0 0,-1 0 0,-1 0 0,1 0 0,-1 1 0,0 1 0,0-1 0,0 1 0,-1 0 0,1 0 0,-1 1 0,0 0 0,0 1 0,-10-3 0,5 4 0,-1 1 0,1 0 0,-1 1 0,0 1 0,1 0 0,0 0 0,-1 1 0,1 1 0,0 0 0,0 1 0,1 1 0,0 0 0,0 0 0,0 1 0,1 1 0,-11 8 0,-18 17 0,2 1 0,-64 74 0,50-47-1200,2 3 0,3 2 1,-68 125-1,88-136-630,2 2-1,3 0 1,3 1 0,2 1 0,-15 97 0,18-32-13972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7:27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1673 96 9513,'-15'-5'3214,"-56"-18"-2570,0 4 0,-2 3 0,1 3-1,-2 3 1,0 4 0,0 2 0,-81 8 0,121 0-408,0 2 0,1 1 1,-1 2-1,2 1 0,-1 2 0,1 1 0,-59 34 0,25-6 70,1 3 1,-82 73-1,102-78 99,2 2 0,2 2 0,1 2-1,3 1 1,2 2 0,-36 63 0,58-86-226,0 2-1,2 0 1,1 0-1,1 1 1,2 0-1,-6 36 1,11-43-127,0-1 0,2 1-1,0-1 1,1 1 0,1-1 0,1 0 0,1 1-1,1-1 1,13 34 0,-12-38-46,1-1 0,1 0 1,1 0-1,0 0 0,0-1 0,2-1 1,0 1-1,0-2 0,1 1 0,1-2 1,14 11-1,-10-10 48,1-1-1,1-1 1,-1 0 0,2-2 0,-1 0-1,1-1 1,0-1 0,23 4 0,1-4 275,0-2 0,0-2 0,1-2 0,-1-1 1,0-3-1,0-1 0,85-23 0,-14-4 448,195-83 0,-249 87-609,0-3-1,-2-2 1,-2-3-1,85-70 1,-119 86-142,-1-2 0,0 0 0,-2-2 0,-1 0 0,-1-1 0,-1 0-1,-1-2 1,-1 0 0,21-56 0,-30 67 3,-1-1 0,-1 0 0,0 0-1,-1 0 1,-1 0 0,-1-1 0,0 1-1,-2 0 1,0-1 0,0 1 0,-2 0 0,0 0-1,-1 0 1,-1 0 0,0 0 0,-1 1-1,-1 0 1,-16-27 0,11 25-12,0 1 1,-1 0-1,-1 1 0,-1 1 1,0 0-1,-1 1 0,0 1 0,-29-18 1,19 15-6,-1 2 1,-1 1-1,0 2 1,-1 0-1,-41-8 1,12 8-32,-1 2 0,-1 3 0,1 3 0,-1 2 0,-93 11 0,122-6-413,0 1-1,-37 11 1,-14 14-5568,60-20-689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7:16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24 448 7655,'0'0'9225,"-7"-9"-8990,6 8-236,-1-1 0,1 1 0,-1-1 0,1 0 0,0 0 0,0 0 0,-1 0 0,1 0 0,1 0 0,-1 0 0,0 0 0,0 0 0,1 0 0,-1 0 0,1-4 0,1 4 1,1 0-1,-1 0 1,1 1-1,-1-1 0,1 0 1,0 1-1,0-1 1,0 1-1,-1 0 1,2-1-1,-1 1 1,0 0-1,0 0 1,0 0-1,0 1 1,1-1-1,-1 1 1,0-1-1,1 1 1,3-1-1,146-28-43,200-13 0,-110 16 79,157-26 58,903-92-176,57 84 868,-1 38-593,535 18-417,-1113 5 1438,-194 23-1106,-482-17-1794,-16-4-2995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7:24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89 4869,'0'0'10175,"-5"-1"-9300,-11-6-15,11 6 58,13 33 2605,-4-29-3396,0 0 1,0 0-1,1 0 0,-1-1 0,1 1 1,-1-1-1,1 0 0,0-1 0,0 1 1,0-1-1,0 0 0,0 0 0,0-1 0,0 1 1,0-1-1,9-1 0,6 0 104,0-1 0,37-9 0,0-2-124,0-3 0,-2-2-1,89-42 1,-238 63 2295,-167-3-1643,109-3 1952,274 6-2721,103-3 10,-175-3-1,-23 2-94,0-1 1,0-1-1,36-9 1,-127 15 953,-95 41 723,125-32-1545,0-1 0,-2-2 0,1-2 0,-73 6 0,108-13-111,0 0 0,-1 0 1,1 0-1,0 0 0,0 0 0,-1 0 0,1 0 0,0-1 0,0 1 1,-1 0-1,1 0 0,0 0 0,0 0 0,-1-1 0,1 1 0,0 0 1,0 0-1,0-1 0,0 1 0,0 0 0,-1 0 0,1-1 0,0 1 1,0 0-1,0 0 0,0-1 0,0 1 0,0 0 0,0 0 0,0-1 1,0 1-1,0 0 0,0-1 0,0 1 0,0 0 0,0 0 0,0-1 1,0 1-1,0 0 0,0-1 0,1 1 0,-1 0 0,0 0 0,0-1 1,0 1-1,0 0 0,0 0 0,1 0 0,-1-1 0,0 1 0,0 0 1,1 0-1,-1 0 0,0 0 0,0-1 0,0 1 0,1 0 0,-1 0 0,13-14-4307,5 0-2644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7:2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547 82 5029,'0'0'2552,"-5"-10"-1165,3 5-1128,-1 0 0,0 1 0,0-1 0,0 1 0,-1 0 0,0 0 0,0 0 0,0 0 0,0 1 0,0-1 0,-1 1-1,1 0 1,-1 1 0,0-1 0,0 1 0,0 0 0,0 0 0,0 0 0,0 1 0,-1 0 0,1 0 0,-1 0-1,-7 0 1,-2 0 285,0 1-1,0 0 1,0 1-1,0 1 0,-27 6 1,26-3-466,1 1 1,0 1-1,0 0 1,0 0-1,1 2 0,0 0 1,0 0-1,-18 19 1,17-15-38,1 1 1,1 1 0,0 0 0,1 0-1,1 2 1,1-1 0,0 1-1,1 1 1,0 0 0,2 0-1,0 0 1,-4 21 0,4-4 34,1 1 0,2 0 0,1 0 0,2 0 0,6 62 0,-1-66-128,2 0-1,1 0 0,1 0 1,1-1-1,2-1 1,2 0-1,20 37 1,-19-42 17,1-1 1,0-1-1,2 0 0,1-1 1,1-1-1,0-1 1,2-1-1,39 30 1,-50-42 43,1-1 0,-1 0 1,1-1-1,1 0 1,-1 0-1,1-2 0,-1 1 1,1-1-1,0-1 0,1 0 1,-1-1-1,0 0 1,0-1-1,1 0 0,-1-1 1,0 0-1,14-4 0,-5-1 178,-1 0-1,0-2 1,-1 0 0,0-2-1,0 0 1,-1 0-1,0-2 1,0 0-1,15-16 1,-3 2 149,-2-1 0,0-2 0,-2-1 0,-2 0 0,0-2 0,-2-1 0,-2-1 0,-1 0 0,-1-2 1,16-48-1,-27 63-257,-1-1 0,-2 1 1,0-1-1,-1 1 0,-1-1 0,-2 0 1,0 0-1,-4-36 0,0 40-53,0 0-1,-1 1 0,0-1 0,-2 1 1,0 0-1,-1 1 0,0 0 0,-1 0 1,-1 1-1,-1 0 0,-17-19 0,17 22-2,-1 0-1,0 1 0,-1 1 0,0 0 0,0 1 0,-1 0 0,0 1 1,0 1-1,-1 0 0,0 1 0,0 1 0,-1 0 0,0 1 0,-22-3 0,19 5-224,0 1-1,0 0 1,0 2-1,0 1 1,1 0-1,-1 1 1,0 1-1,1 0 1,0 2-1,0 0 1,-33 17-1,-40 29-4239,61-34 861,-22 11-8553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2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55 210 7559,'0'0'5862,"-8"11"-4512,2-5-1057,2-1-11,0 0-1,0 1 1,0-1 0,1 0 0,-1 1 0,1 0-1,0 0 1,1 0 0,0 0 0,0 0 0,0 1-1,-1 11 1,3-17-220,1 0 1,-1 0-1,1-1 0,-1 1 0,1 0 0,0 0 1,-1-1-1,1 1 0,0-1 0,0 1 1,-1-1-1,1 1 0,0-1 0,0 1 1,0-1-1,0 0 0,-1 0 0,1 1 0,0-1 1,0 0-1,0 0 0,0 0 0,0 0 1,0 0-1,0 0 0,0 0 0,-1 0 1,3 0-1,30-4 754,-24 0-638,-1 0 0,0-1 0,0 0 1,0 0-1,-1-1 0,1 0 0,-1 0 0,0-1 0,-1 1 0,0-2 0,0 1 0,-1-1 0,1 1 0,-2-2 1,1 1-1,-1 0 0,0-1 0,-1 0 0,0 0 0,-1 0 0,1 0 0,-2 0 0,1-1 0,-1-15 0,-1 24-121,0-1-1,0 1 0,0 0 0,0 0 0,0 0 1,0-1-1,-1 1 0,1 0 0,0 0 0,-1 0 0,1 0 1,-1 0-1,1 0 0,-1 0 0,0 0 0,1 0 1,-1 0-1,0 0 0,0 0 0,1 0 0,-1 1 1,0-1-1,0 0 0,0 0 0,0 1 0,0-1 1,0 1-1,0-1 0,0 1 0,-1 0 0,1-1 0,0 1 1,0 0-1,0 0 0,0-1 0,-1 1 0,1 0 1,0 0-1,0 0 0,0 1 0,0-1 0,-1 0 1,1 0-1,0 1 0,0-1 0,-2 1 0,-1 0-35,-1 1 0,1-1 0,-1 1 0,1 0 1,0 0-1,0 0 0,0 1 0,0-1 0,0 1 0,1 0 0,-5 4 0,4-1-14,1 0 0,-1 0 0,1 1 0,0-1 0,1 1 0,-1 0 0,-1 13 0,3-19-8,1 1 1,0 0-1,0 0 1,-1-1-1,1 1 1,1 0-1,-1 0 1,0 0-1,0-1 1,1 1-1,-1 0 1,1 0-1,-1-1 1,1 1-1,1 2 1,-2-4-2,1 1 1,0 0-1,0 0 1,0-1-1,0 1 0,0 0 1,0-1-1,0 1 1,0-1-1,0 0 1,0 1-1,1-1 0,-1 0 1,0 1-1,0-1 1,0 0-1,0 0 0,0 0 1,1 0-1,-1 0 1,0 0-1,0-1 0,0 1 1,0 0-1,0 0 1,2-1-1,2-2 16,0 1-1,0 0 1,0-1-1,0 0 0,0 0 1,-1-1-1,0 1 1,1-1-1,-1 0 1,0 0-1,-1 0 1,1-1-1,-1 1 1,0-1-1,0 0 0,2-5 1,3-6 73,0-1 0,-1 1 0,8-31 0,-14 42-2,1-1 1,-1 0-1,0 0 0,0 0 1,-1 0-1,0 0 1,0 0-1,-1-6 0,1 12-68,-1 0-1,1-1 0,0 1 1,0 0-1,-1 0 0,1-1 0,0 1 1,0 0-1,-1 0 0,1-1 1,0 1-1,-1 0 0,1 0 0,-1 0 1,1 0-1,0 0 0,-1 0 1,1-1-1,0 1 0,-1 0 1,1 0-1,-1 0 0,1 0 0,0 0 1,-1 0-1,1 1 0,0-1 1,-1 0-1,1 0 0,0 0 0,-1 0 1,1 0-1,0 0 0,-1 1 1,1-1-1,0 0 0,-1 0 0,1 0 1,0 1-1,-1-1 0,1 0 1,0 1-1,0-1 0,-1 0 1,1 1-1,0-1 0,0 0 0,0 1 1,0-1-1,-1 1 0,-14 15 104,6 1-104,1 0 1,0 0-1,1 0 1,1 1-1,0 0 1,1 1-1,2-1 1,0 1-1,0 0 1,1 28-1,2-47-14,0 0 0,1 1 0,-1-1 0,0 0 0,0 1 0,0-1 0,0 0 0,1 1 0,-1-1 0,0 0 0,0 1 0,1-1 0,-1 0 0,0 0 0,0 1 0,1-1 0,-1 0 0,0 0 0,1 0 0,-1 1 0,0-1 0,1 0 0,-1 0 0,0 0 0,1 0 0,-1 0 0,0 0 0,1 0 0,-1 0 0,1 0 0,-1 0 0,0 0 0,1 0 0,-1 0 0,0 0 0,1 0 0,-1 0 0,1 0 0,-1 0 0,0 0 0,1-1 0,-1 1 0,0 0 0,0 0 0,1 0 0,-1-1 0,0 1 0,1-1 0,16-10 183,-9 2-140,0 0 0,-1-1 0,0 1 0,-1-1 0,0-1 0,0 0 0,-1 1 0,-1-1 0,0-1 0,0 1 0,-1-1 0,-1 1 0,2-22 0,-24 77-66,-12 62 266,41-273 209,-9 166-454,0 0 0,0-1 0,0 1 0,0 0 0,0-1 0,0 1 0,0 0 0,0 0 0,-1-1 0,1 1 0,0 0 0,-1 0 0,1-1 0,-1 1 0,0 0 0,1 0 0,-2-2 0,1 3 0,1 0 0,-1 0 0,1-1 0,-1 1 0,1 0 0,-1 0 0,0 0 0,1 0 0,-1 0 0,1 0 0,-1 0 0,1 0 0,-1 0 0,1 0 0,-1 0 0,1 1 0,-1-1 0,1 0 0,-1 0 0,1 0 0,-1 1 0,1-1 0,-1 0 0,1 1 0,-1-1 0,1 0 0,-1 1 0,-2 2 0,-1 0 0,1 0 0,0 1 0,1-1 0,-1 1 0,1 0 0,-1-1 0,-2 8 0,-3 10 0,0 0 0,2 0 0,0 1 0,2 0 0,0 0 0,1 0 0,1 0 0,2 28 0,0-50 0,0 1 0,0 0 0,0-1 0,0 1 0,0-1 0,0 1 0,1-1 0,-1 1 0,0-1 0,0 1 0,0-1 0,1 1 0,-1-1 0,0 0 0,0 1 0,1-1 0,-1 1 0,0-1 0,1 0 0,-1 1 0,1-1 0,-1 0 0,1 1 0,-1-1 0,0 0 0,1 0 0,-1 1 0,1-1 0,-1 0 0,1 0 0,-1 0 0,1 0 0,-1 1 0,1-1 0,-1 0 0,1 0 0,-1 0 0,1 0 0,0 0 0,-1 0 0,1-1 0,-1 1 0,1 0 0,-1 0 0,1 0 0,-1 0 0,1-1 0,-1 1 0,0 0 0,1 0 0,-1-1 0,1 1 0,-1 0 0,0-1 0,1 1 0,-1 0 0,1-1 0,-1 1 0,0-1 0,1 0 0,23-24 0,-18 13 0,0-1 0,-1 0 0,-1 0 0,0 0 0,-1 0 0,0-1 0,-1 1 0,0-1 0,-1-24 0,-1 37 0,0-1 0,0 0 0,0 1 0,-1-1 0,1 0 0,0 1 0,-1-1 0,1 1 0,-1-1 0,1 0 0,-1 1 0,0-1 0,-1-1 0,2 3 0,0-1 0,-1 1 0,1-1 0,-1 1 0,1 0 0,-1-1 0,1 1 0,-1 0 0,1-1 0,-1 1 0,0 0 0,1 0 0,-1-1 0,1 1 0,-1 0 0,0 0 0,1 0 0,-1 0 0,1 0 0,-1 0 0,0 0 0,1 0 0,-1 0 0,0 0 0,-1 1 0,-1 0 0,1 0 0,0 0 0,0 0 0,0 1 0,0-1 0,0 0 0,1 1 0,-1 0 0,0-1 0,1 1 0,-1 0 0,1 0 0,-1 0 0,1 0 0,0 0 0,-1 2 0,-7 15-692,2 1 1,-10 34-1,11-28-1298,2 1-1,0 0 1,1 40 0,3-46-6776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32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5061,'0'0'160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40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93 6022,'0'0'10479,"-1"9"-8429,0-5-2021,-1 2 420,1-1-1,0 1 0,1 0 0,-1 0 1,1 0-1,1 0 0,0 9 0,0-13-323,-1-1 0,1 1 0,0 0 0,0 0-1,0 0 1,0 0 0,0-1 0,0 1 0,0-1-1,1 1 1,-1-1 0,0 1 0,1-1 0,-1 0-1,1 1 1,0-1 0,0 0 0,-1 0 0,1 0-1,0-1 1,0 1 0,0 0 0,0-1 0,0 1-1,0-1 1,0 1 0,0-1 0,0 0 0,0 0-1,3 0 1,-2-1 26,0 1 0,1 0 1,-1-1-1,0 0 0,0 0 0,1 0 0,-1 0 0,0-1 0,0 1 0,0-1 0,0 0 0,-1 0 0,1 0 1,0 0-1,-1 0 0,1 0 0,-1-1 0,0 1 0,0-1 0,0 0 0,0 1 0,0-1 0,-1 0 0,1 0 0,-1 0 1,0-1-1,0 1 0,1-5 0,1-1 6,0-1-1,-1 0 1,0 0 0,0 0 0,-1 0-1,-1 0 1,0 0 0,-2-17-1,2 26-151,0 0 0,0 0 0,0-1 0,0 1 0,0 0 0,0 0 0,-1 0 0,1 0 0,0 0 0,-1 0 0,1 0 0,-1 0-1,1 0 1,-1 1 0,0-1 0,1 0 0,-1 0 0,0 0 0,1 1 0,-1-1 0,0 0 0,0 0 0,0 1 0,0-1 0,0 1-1,1-1 1,-1 1 0,0-1 0,0 1 0,0 0 0,0-1 0,0 1 0,-1 0 0,1 0 0,0 0 0,0 0 0,0 0 0,0 0-1,0 0 1,0 0 0,0 0 0,0 1 0,0-1 0,0 0 0,0 0 0,0 1 0,0-1 0,0 1 0,0-1 0,0 1 0,0 0-1,0-1 1,1 1 0,-2 1 0,-4 2-13,0 0 0,0 1 0,1 0 0,0 0-1,0 0 1,-8 10 0,7-5 17,0 0 1,0 1-1,1 0 1,0 0-1,0 0 1,2 1-1,-1-1 1,1 1-1,1 0 0,0 0 1,1 0-1,0 12 1,1-23-13,0 0 0,0-1 0,0 1 0,0 0 0,1 0 0,-1 0 0,0-1 0,0 1 0,1 0 1,-1-1-1,0 1 0,1 0 0,-1 0 0,0-1 0,1 1 0,-1-1 0,1 1 0,-1 0 0,1-1 0,0 1 0,-1-1 0,1 1 0,0-1 1,-1 1-1,1-1 0,0 0 0,-1 1 0,1-1 0,0 0 0,0 0 0,-1 1 0,1-1 0,0 0 0,0 0 0,0 0 0,-1 0 1,1 0-1,0 0 0,0 0 0,-1 0 0,1 0 0,0-1 0,0 1 0,0 0 0,-1 0 0,1-1 0,0 1 0,-1 0 0,1-1 0,0 1 1,0-1-1,4-1-173,-1-1 0,1 1 0,-1-1 0,0 0 1,0 0-1,6-5 0,11-26-4392,-16 8-4140,-5 6-5722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34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21364,'0'0'10346,"74"-20"-9289,-13 12-1057,12-4 0,3 1 0,-8 1 0,-4 0-416,-15 2-3300,-13-3-3074,-12 0-5126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47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945 206 5061,'0'0'4308,"-10"-5"-2301,-1-1-1365,0 0 0,0-1-1,1 0 1,-1-1 0,2 0 0,-1-1 0,1 0-1,-12-15 1,10 10-363,2 0-147,-2 1 0,0 0 0,-17-15 0,23 24-44,0 0 1,0 1 0,0-1-1,-1 1 1,1 0 0,-1 1-1,0 0 1,0 0 0,0 0-1,0 0 1,0 1 0,-12-1-1,1 2 83,0 1-1,0 0 0,0 2 1,0 0-1,0 0 0,0 2 1,1 0-1,-1 1 1,2 1-1,-1 0 0,-15 10 1,-24 17-63,-78 62 0,127-91-94,-9 7-1,-27 19-11,3 2 0,-39 41-1,68-64 59,1 1 1,0 0-1,1 1 0,0-1 0,0 2 0,2-1 0,-1 1 1,2 0-1,0 0 0,0 0 0,1 1 0,-3 23 0,5-5 12,1 0 0,1 0 0,2 0-1,2 0 1,0 0 0,2 0 0,2-1 0,1 0-1,1 0 1,26 53 0,-25-64-77,0-2 1,1 1-1,0-2 0,2 1 1,0-2-1,1 0 1,23 20-1,-25-26 4,0-1 1,1 0-1,0-1 1,0 0 0,1-1-1,0-1 1,0 0-1,1-1 1,0-1-1,26 5 1,-10-6 155,0-2 0,0-1 0,0-1 0,0-1 0,0-2 0,0-2 0,-1 0 0,0-2 0,0-2 1,-1-1-1,0-1 0,-1-1 0,-1-2 0,0 0 0,0-3 0,29-23 0,-33 21 90,0 0-1,-2-1 1,0-1 0,-2-2-1,0 0 1,-2-1 0,0 0-1,-2-2 1,-1 0 0,-1-1-1,-1 0 1,-2-1 0,-1 0-1,-1-1 1,-2 0 0,8-59-1,-14 77-227,-1 0-1,0 0 1,0-1 0,-1 1-1,-1 0 1,0 0-1,-1 0 1,0 1-1,0-1 1,-2 1-1,-10-21 1,11 24-35,-1 1 0,0 0 0,-1 1 0,1-1 1,-1 1-1,-1 0 0,1 1 0,-1-1 0,0 1 0,0 1 1,-1-1-1,1 1 0,-1 1 0,0-1 0,0 1 0,0 0 1,-15-2-1,-1 1-349,-1 2 0,1 0 0,-1 1 1,0 2-1,1 1 0,-1 0 0,1 2 1,0 1-1,-38 12 0,-17 11-4081,-108 55 0,162-71 2881,-78 37-10738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59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104 132 7399,'0'0'8323,"-9"0"-6306,4-1-1663,0 1 0,0 0-1,-1 1 1,1-1 0,0 1-1,0 0 1,0 0-1,-9 4 1,11-4-205,1 1 1,0-1-1,-1 1 1,1 0-1,0 0 1,0 0-1,0 0 1,0 0-1,0 0 0,0 0 1,1 1-1,-1-1 1,1 1-1,-1-1 1,1 1-1,0-1 0,0 1 1,0 0-1,0 0 1,1 0-1,-1 4 1,0-2 42,0 1 1,0 0 0,1 0 0,-1 0 0,1 0 0,1 0 0,-1 0-1,1-1 1,0 1 0,0 0 0,1 0 0,2 6 0,-2-10-88,-1 1 0,1-1 0,0 0 0,0 0 1,-1 0-1,1-1 0,0 1 0,1 0 0,-1-1 1,0 1-1,0-1 0,1 0 0,-1 0 0,1 0 0,-1 0 1,1 0-1,-1 0 0,1-1 0,-1 1 0,1-1 0,0 0 1,-1 0-1,1 0 0,0 0 0,-1 0 0,1 0 0,0-1 1,4-1-1,-3 1-41,0 0 1,1-1-1,-1 0 1,0 0-1,0 0 1,0-1-1,0 1 1,0-1-1,-1 0 1,1 0-1,-1 0 1,0 0-1,1-1 1,-2 1-1,1-1 1,0 0-1,-1 0 1,0 0-1,1 0 1,-2 0-1,1-1 1,0 1-1,-1-1 1,1-6-1,3-7 214,-2-1-1,0 1 1,-1 0-1,-1-33 1,-1 48-278,0 0 0,0 0 0,0 0 0,-1 0 0,1 0 0,-1 0 0,0 0 0,0 0 0,0 0 0,0 0 0,0 1 0,-1-1 0,1 1 0,-1-1 0,0 1 0,0-1 0,0 1 0,0 0 0,0 0 0,0 0 0,0 0 0,-1 0 0,1 0 0,-1 1 0,0-1 0,1 1 0,-1 0 0,0-1 0,0 1 0,1 1 0,-1-1 0,0 0 0,0 1 0,0-1 0,0 1 0,0 0 0,0 0 0,0 0 0,0 1 0,0-1 0,0 1 0,0-1 0,0 1 0,0 0 0,0 0 0,1 0 0,-1 1 0,0-1 0,1 1 0,-1-1 0,1 1 0,-1 0 0,1 0 0,0 0 0,0 0 0,-3 4 0,-2 4 0,1-1 0,1 1 0,0 1 0,0-1 0,1 1 0,-5 18 0,7-22 0,1 0 0,-1 0 0,1 0 0,0 1 0,1-1 0,0 0 0,0 0 0,1 1 0,0-1 0,0 0 0,4 12 0,-4-17 0,0 0 0,0 0 0,0 0 0,1 0 0,-1 0 0,1 0 0,-1-1 0,1 1 0,0 0 0,0-1 0,-1 1 0,1-1 0,0 0 0,0 0 0,1 1 0,-1-2 0,0 1 0,0 0 0,0 0 0,1-1 0,-1 1 0,0-1 0,1 1 0,-1-1 0,0 0 0,1 0 0,-1 0 0,1 0 0,-1-1 0,0 1 0,1-1 0,-1 1 0,0-1 0,3-1 0,4-1 0,-1 0 0,1 0 0,0-1 0,-1 0 0,0-1 0,0 0 0,10-8 0,-12 8 0,1-1 0,-1 0 0,0-1 0,-1 1 0,1-1 0,-1 0 0,-1-1 0,1 1 0,-1-1 0,-1 0 0,1 0 0,-1 0 0,-1 0 0,1 0 0,-1-1 0,-1 1 0,0-1 0,1-12 0,-2 20 0,0 0 0,0 0 0,0-1 0,0 1 0,-1 0 0,1 0 0,0 0 0,0 0 0,-1 0 0,1 0 0,0-1 0,-1 1 0,1 0 0,-1 0 0,0 0 0,1 0 0,-1 1 0,0-1 0,0 0 0,1 0 0,-1 0 0,0 0 0,0 1 0,0-1 0,0 0 0,0 1 0,0-1 0,0 1 0,0-1 0,0 1 0,0 0 0,0-1 0,-1 1 0,1 0 0,0 0 0,0 0 0,0 0 0,0 0 0,0 0 0,-1 0 0,1 0 0,0 0 0,0 0 0,0 1 0,0-1 0,0 0 0,-2 2 0,-2-1 0,1 0 0,0 1 0,-1 0 0,1 0 0,0 0 0,0 0 0,0 1 0,1-1 0,-1 1 0,0 0 0,-3 4 0,0 2 0,0 1 0,1-1 0,0 2 0,0-1 0,1 0 0,1 1 0,0 0 0,0 0 0,1 0 0,0 1 0,1-1 0,0 1 0,1-1 0,1 23 0,0-33 0,1 0 0,-1 0 0,1 0 0,-1 0 0,1 0 0,-1-1 0,1 1 0,-1 0 0,1 0 0,0 0 0,0-1 0,0 1 0,-1 0 0,1-1 0,0 1 0,0-1 0,0 1 0,0-1 0,0 1 0,0-1 0,0 0 0,0 1 0,0-1 0,0 0 0,0 0 0,0 0 0,0 0 0,0 0 0,0 0 0,0 0 0,0 0 0,0 0 0,0 0 0,0-1 0,0 1 0,0 0 0,0-1 0,0 1 0,1-1 0,3-1 0,0 1 0,0-1 0,0-1 0,0 1 0,0 0 0,8-7 0,1-4 0,0-1 0,-1 0 0,-1-1 0,20-32 0,-27 40 0,-1 0 0,1-1 0,-2 1 0,1-1 0,-1 0 0,-1 0 0,1 0 0,-1-1 0,-1 1 0,1 0 0,-1-1 0,-1 1 0,0-15 0,0 22 0,-1 0 0,1 0 0,0 0 0,-1 0 0,1 0 0,-1 0 0,1 1 0,-1-1 0,1 0 0,-1 0 0,0 1 0,1-1 0,-1 0 0,0 1 0,1-1 0,-1 0 0,0 1 0,0-1 0,0 1 0,1 0 0,-1-1 0,0 1 0,0 0 0,0-1 0,0 1 0,0 0 0,0 0 0,0 0 0,0 0 0,0 0 0,0 0 0,0 0 0,0 0 0,0 0 0,0 0 0,1 0 0,-1 1 0,0-1 0,0 0 0,0 1 0,0-1 0,0 0 0,0 2 0,-4-1 0,0 1 0,0 1 0,1-1 0,-1 1 0,1-1 0,0 1 0,-4 4 0,-7 9 0,1 1 0,0 0 0,2 0 0,0 1 0,1 1 0,0 0 0,2 1 0,1 0 0,0 0 0,1 0 0,1 1 0,1 0 0,-2 24 0,7-44 0,0-1 0,0 1 0,0 0 0,0-1 0,0 1 0,0-1 0,0 1 0,0 0 0,0-1 0,0 1 0,0 0 0,0-1 0,0 1 0,1-1 0,-1 1 0,0 0 0,0-1 0,1 1 0,-1-1 0,0 1 0,1-1 0,-1 1 0,1-1 0,-1 1 0,1-1 0,-1 0 0,1 1 0,-1-1 0,1 0 0,-1 1 0,1-1 0,-1 0 0,1 1 0,0-1 0,-1 0 0,1 0 0,-1 0 0,1 0 0,0 0 0,-1 0 0,1 1 0,0-1 0,-1-1 0,1 1 0,-1 0 0,1 0 0,0 0 0,-1 0 0,1 0 0,-1-1 0,1 1 0,0 0 0,-1 0 0,1-1 0,-1 1 0,2-1 0,2-1 0,0 0 0,0 0 0,0-1 0,0 1 0,0-1 0,-1 0 0,4-4 0,5-6 0,-1 0 0,-1-1 0,0-1 0,-1 1 0,0-2 0,-1 1 0,-1-1 0,0 0 0,-2-1 0,1 0 0,-2 1 0,0-2 0,2-30 0,-11 33 0,-7 18 0,-10 24 0,9-4 0,2 0 0,0 0 0,2 1 0,1 0 0,1 1 0,0 0 0,2 0 0,1 0 0,0 27 0,4-52 0,0 1 0,0 0 0,-1-1 0,1 1 0,0 0 0,0-1 0,1 1 0,-1 0 0,0-1 0,0 1 0,0 0 0,0-1 0,1 1 0,-1 0 0,0-1 0,0 1 0,1-1 0,-1 1 0,0-1 0,1 1 0,-1-1 0,1 1 0,-1-1 0,1 1 0,-1-1 0,1 1 0,-1-1 0,1 0 0,-1 1 0,1-1 0,1 1 0,20-7 0,19-27 0,-28 19 0,-1-1 0,-1-1 0,0 0 0,-1-1 0,-1 0 0,-1-1 0,0 1 0,-1-2 0,-1 1 0,-1-1 0,-1 1 0,0-1 0,1-34 0,-4 53 0,-1 0 0,0 0 0,0-1 0,0 1 0,0 0 0,0-1 0,0 1 0,0 0 0,0 0 0,0-1 0,0 1 0,0 0 0,0-1 0,0 1 0,0 0 0,0-1 0,0 1 0,0 0 0,0 0 0,0-1 0,0 1 0,0 0 0,-1-1 0,1 1 0,0 0 0,0 0 0,0-1 0,0 1 0,-1 0 0,1 0 0,0 0 0,0-1 0,-1 1 0,1 0 0,0 0 0,0 0 0,-1 0 0,1-1 0,0 1 0,0 0 0,-1 0 0,1 0 0,0 0 0,-1 0 0,1 0 0,0 0 0,-1 0 0,1 0 0,0 0 0,0 0 0,-1 0 0,1 0 0,0 0 0,-1 0 0,1 0 0,0 0 0,0 1 0,-1-1 0,1 0 0,0 0 0,-1 0 0,1 0 0,0 1 0,-1-1 0,-14 16 0,-13 36 0,2 1 0,3 1 0,-23 78 0,33-91-1385,7-15-2520,3-11-4994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9:20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3615 408 10794,'-25'3'2383,"19"-1"-2216,0-1 1,0 0-1,0 0 0,0 0 1,0-1-1,0 0 1,0 0-1,0-1 0,1 1 1,-1-1-1,0 0 0,0-1 1,0 0-1,1 0 1,-7-3-1,-15-11 381,-1 1 0,0 1 0,-1 2 0,-1 1 0,0 1 1,-37-8-1,-41-13 1284,-36-19-1367,-219-46-1,274 80-492,-349-60 290,292 57 174,-150 1-1,-207 26-266,388 1-122,1 4 0,-153 39 0,228-41 23,0 2 0,2 2 0,0 1 0,0 2 0,2 1 0,0 2 0,2 1 0,0 2 0,-47 45 0,55-45-75,2 1-1,0 2 1,2 0-1,0 1 1,2 1 0,2 1-1,0 1 1,2 0-1,2 1 1,0 0 0,-11 52-1,13-29 61,2 2 0,2-1-1,3 1 1,3 0 0,7 72-1,-3-95 8,3 0-1,0 0 1,2-1-1,1 0 0,2 0 1,2-1-1,0-1 1,2 0-1,1-1 0,22 29 1,-19-36-67,1-1-1,1-1 1,1-1 0,1 0 0,0-2-1,2-1 1,0-1 0,1-1 0,0-1-1,1-1 1,51 16 0,25 2-114,200 33 0,-292-62 121,708 77 52,5-68-1,-562-19-40,-1-6 0,-1-8 1,258-69-1,-359 75-4,-1-2 0,-1-3 0,0-2 0,-2-3 0,-1-2 0,-1-2 1,-2-3-1,-1-2 0,63-57 0,-65 48 267,-2-3 0,63-82 0,-98 115-208,-1-1 0,-1 0 0,0 0 0,-1-1 0,-1 0-1,0-1 1,-1 0 0,-1 0 0,0 0 0,-2-1 0,0 1 0,-1-1 0,0 0 0,-3-29 0,-1 31-41,-2 0 0,0 0 1,-1 1-1,0-1 0,-1 1 0,-1 1 1,-1-1-1,-10-15 0,-11-12 96,-43-49 0,40 54-68,-2 2 0,-2 1 0,-1 2 0,-2 1 0,0 2 0,-2 2 0,-2 2 0,0 1 0,-1 3-1,-1 1 1,-1 3 0,-1 1 0,0 3 0,-1 1 0,0 3 0,-52-4 0,-146 2-1967,-3 15-4114,54 6-3012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0:02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3836 471 4484,'0'0'7986,"-7"-10"-7281,-37-63 2413,42 72-3000,1-1 1,-1 1-1,0 0 0,1-1 1,-1 1-1,0 0 0,0 0 1,0 0-1,0 1 1,0-1-1,0 0 0,0 1 1,0-1-1,0 1 0,-1 0 1,1 0-1,-4 0 1,-47 1-65,30 0 419,10-1-341,4 1 18,0-1 0,-1 0 0,1 0 1,-1-1-1,1-1 0,0 1 0,0-2 0,0 1 0,0-1 0,-15-7 0,-3-2 23,0 1 0,0 2 0,-1 0 0,-1 2 0,1 1 0,-42-3 0,27 4-140,-79-22-1,-41-24 131,-236-43 0,346 85-141,-438-63 53,-3 39-92,457 33 25,-425 11 30,377-4-41,0 4-1,0 3 1,-113 35-1,148-31-3,0 1 1,0 3-1,2 2 1,1 2-1,1 2 1,2 2-1,0 2 1,-43 42-1,75-62 3,1 2 0,0-1-1,1 1 1,0 1 0,2 0-1,-1 0 1,2 1 0,0-1-1,1 2 1,0-1 0,2 1-1,-6 32 1,5 2-14,1 0 0,3 1 0,5 53 0,-1-78 21,1 0-1,1-1 1,1 0 0,2 0-1,12 29 1,64 126 103,-53-121-94,-11-17-3,3-2 1,2-1 0,1-1 0,2-1 0,1-2 0,3-1 0,0-1 0,2-1 0,2-2 0,0-2 0,2-1-1,2-2 1,79 39 0,-26-26 2,1-4 0,1-5-1,2-3 1,0-5-1,138 14 1,504 2 41,-670-37-53,-24 0-1,407-5-54,-377-2 44,-1-2 0,0-5 0,-1-2-1,74-26 1,11-17 120,-3-8-1,214-123 1,-340 172-99,-1-1-1,0-1 1,-1-2 0,-2 0 0,0-2 0,25-29 0,-38 36 1,-1 1 1,0-1-1,-1-1 1,0 0-1,-2 0 1,0-1-1,-1 0 1,-1 0-1,0-1 1,-2 1-1,0-1 1,1-21 0,-3 18 31,-2 0 1,0-1 0,-1 1 0,-1-1 0,-1 1 0,-2 0 0,0 0 0,-1 1 0,-1 0-1,-1 0 1,-1 0 0,0 1 0,-2 0 0,0 1 0,-1 0 0,-2 1 0,-16-19 0,-3 0-8,-2 0 1,-1 3 0,-2 1 0,-2 2 0,0 1-1,-2 3 1,-1 1 0,-1 2 0,-1 2 0,-1 2-1,-1 2 1,-57-14 0,54 20-895,-1 2 1,-1 3-1,-96-3 0,58 11-3215,0 0-2498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0:25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18 204 3075,'-18'-5'9660,"18"-5"-4937,1 9-4445,1-1 0,-1 1-1,1-1 1,-1 1 0,1 0 0,-1-1 0,1 1 0,0 0 0,-1 0 0,1 0-1,0 1 1,0-1 0,0 0 0,2 0 0,110-18 1927,-81 13-1565,47-15 0,-22 5-20,-45 13-470,1 1 0,-1 1 1,19 0-1,-19 1-96,0 0 0,-1-1 0,26-5 0,2-3 92,0 2 0,1 2-1,73 0 1,-46 3-25,402-2 1321,-136-5-1207,-60 10-170,445-8 78,-55 1-70,-402 7-39,-241-2-27,-1-1 0,25-5 0,-25 3 0,1 1 0,26-1 0,118-4 36,-98 3-32,-53 5-76,-13 1 32,0-1 0,0 1 1,0-1-1,0 0 0,0 0 0,0 1 0,0-1 1,0 0-1,0 0 0,0 0 0,0 0 0,0 0 0,0 0 1,1-1-1,-1 1 0,0 0 0,0 0 0,0-1 0,0 1 1,-1-1-1,1 1 0,0-1 0,0 1 0,0-1 1,0 0-1,0 1 0,-1-1 0,1 0 0,0 0 0,0 1 1,-1-1-1,2-1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0:39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2230 269 7911,'-15'-9'977,"-44"-23"314,-2 1-1,-85-28 0,42 25-688,-2 5 0,-1 5 1,-1 4-1,-1 6 0,-214-2 1,275 19-540,0 2 0,1 3-1,-1 2 1,2 1 0,-1 3 0,2 2 0,0 1 0,1 3 0,1 2-1,1 1 1,1 2 0,-61 49 0,60-39 2,2 1 1,1 2-1,1 2 1,3 1-1,1 2 1,3 2-1,1 0 1,2 2-1,3 1 1,-38 99-1,54-120-50,1 0 0,1 0 0,1 1-1,2 0 1,-2 41 0,6-60-10,0-1 0,0 1 1,1 0-1,0-1 0,0 0 0,1 1 0,0-1 1,1 0-1,0 0 0,0 0 0,1 0 0,-1 0 0,2-1 1,-1 0-1,1 0 0,0 0 0,1 0 0,-1-1 1,1 0-1,1 0 0,13 9 0,-6-6 133,1-2-1,1 0 1,-1 0-1,1-1 1,0-1 0,30 5-1,104 5 787,-131-14-830,228 9 751,458-40 0,-522 7-798,0-8 0,-2-8 1,204-72-1,-139 14 511,-202 76-360,-2-1 0,0-3 0,54-41 0,-86 58-123,-1 1 0,-1-1 0,1-1-1,-1 0 1,-1 0 0,1-1 0,-2 0-1,1 0 1,-2 0 0,7-14 0,-10 18-32,0 0 0,0 0 0,-1-1 0,0 1 1,0 0-1,-1-1 0,1 1 0,-1-1 0,-1 1 1,1 0-1,-1-1 0,0 1 0,-1 0 1,1-1-1,-1 1 0,0 0 0,-1 0 0,0 0 1,0 1-1,-6-10 0,0 3 12,-1 0 0,-1 0 0,0 1 0,-1 0 0,0 1 0,0 0-1,-1 1 1,0 0 0,-18-7 0,-13-6 23,-81-26 0,12 15-18,-2 4 0,-1 5 0,-164-13 0,-357 18-226,284 35-4531,220-7-743,14-3-5803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1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49 129 10794,'2'-11'3070,"3"-44"-1119,1-7 5018,-33 468-2230,29 3-3915,18-92-774,0 59 220,-36-652-110,14-397-48,3 350-69,-1 309-30,1 2 12,0 1 1,-1 0-1,-1-1 1,0 1-1,-1 0 1,0 0-1,0 0 1,-1 0 0,-1 0-1,-5-12 1,9 24-23,0-1 0,0 0 0,0 0 1,0 0-1,0 1 0,0-1 0,0 0 1,0 0-1,0 0 0,0 1 0,0-1 0,0 0 1,0 0-1,0 0 0,-1 0 0,1 1 1,0-1-1,0 0 0,0 0 0,0 0 0,0 0 1,-1 1-1,1-1 0,0 0 0,0 0 1,0 0-1,0 0 0,-1 0 0,1 0 1,0 0-1,0 0 0,0 0 0,-1 0 0,1 0 1,0 1-1,0-1 0,0 0 0,-1 0 1,1 0-1,0 0 0,0-1 0,0 1 1,-1 0-1,1 0 0,0 0 0,0 0 0,0 0 1,-1 0-1,1 0 0,0 0 0,0 0 1,0 0-1,-1-1 0,1 1 0,0 0 0,0 0 1,0 0-1,0 0 0,0 0 0,-1-1 1,0 24-39,1-21 44,-12 280-4,-4 482 737,29-629 16,-2-50-4238,-9-28-6584,-2-46-586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2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79 6374,'0'0'5899,"-4"-10"-3769,-2-1-1263,-4-14-18,7-3 3457,3 28-4215,1-1 1,-1 1 0,0-1-1,1 1 1,-1 0 0,1-1 0,-1 1-1,1 0 1,-1 0 0,0-1-1,1 1 1,-1 0 0,1 0-1,-1 0 1,1 0 0,-1 0 0,1 0-1,0-1 1,-1 1 0,1 0-1,-1 1 1,1-1 0,-1 0-1,1 0 1,-1 0 0,1 0 0,-1 0-1,1 0 1,-1 0 0,1 1-1,-1-1 1,0 0 0,1 0-1,-1 1 1,1-1 0,-1 0-1,1 1 1,-1-1 0,0 1 0,1-1-1,-1 0 1,1 1 0,21 14 1100,-16-11-1089,0 1 1,0-2-1,0 1 0,1-1 0,-1 0 0,1 0 0,0-1 0,0 0 1,0 0-1,0 0 0,0-1 0,1 0 0,-1-1 0,10 0 1,17-1 471,64-12 0,-18 1-150,12 4-280,-41 3-114,-1 1-1,1 3 1,90 8-1,-94-2 177,1-2 0,0-3 0,75-8-1,-83 3 114,0 2-1,0 2 1,0 1-1,0 2 1,78 15-1,-71-11 383,-45-5-692,-1-1 0,0 0-1,1 0 1,-1 0 0,1 0-1,-1 0 1,0 0 0,1 0-1,-1-1 1,1 1 0,-1 0 0,0-1-1,1 1 1,-1-1 0,0 0-1,0 1 1,1-1 0,-1 0-1,0 0 1,0 1 0,0-1-1,0 0 1,0 0 0,0 0-1,0-1 1,0 1 0,-1 0 0,1 0-1,1-3 1,-4 4-71,-1-1 0,1 1-1,0 0 1,-1 0 0,1 0 0,0 0 0,-1 0 0,1 0 0,0 1-1,-5 0 1,1 1-350,-22 6-3369,8-6-2994,6-2-3929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2:39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6307 320 4837,'0'0'8375,"-9"-1"-7787,-372-28 1662,75 11-1826,219 8-200,-1059-80 220,451 66-321,129 3-97,331 17 0,-188-9 192,0-31-206,264 17-17,-297-11 0,349 38 134,1 5 1,0 4 0,0 5 0,-189 51 0,243-48-25,1 3-1,0 1 1,2 3 0,-74 47 0,90-48-114,0 2 0,2 1 0,1 2 0,1 1 0,1 1 0,-45 65 0,54-67 6,2 1 0,1 1-1,1 1 1,-11 35 0,21-49-2,0 0-1,0 0 1,2 1 0,0 0-1,1 0 1,1-1 0,1 1-1,0 0 1,4 27 0,0-30 8,1 0 1,0 0 0,1-1 0,0 0 0,1 0 0,1 0 0,0-1-1,18 22 1,-2-6 61,2-2 0,44 38 0,-30-34-53,1-3-1,2-1 1,0-2 0,2-2-1,1-2 1,1-2-1,90 25 1,356 48 49,-446-86-60,553 65 76,674-9 1,-823-55-64,500-6 9,-298-66-23,-7-50 0,-592 104-7,-1-2-1,0-3 1,83-36 0,-98 34 10,-1-2 0,-1-2 0,-1-1 0,-2-2 0,44-40 0,74-85 194,-128 124-183,0-1 0,-2-1 0,-2-1 0,17-32 0,-30 49 121,-2-1-1,0 0 1,0 1 0,-1-1-1,-1 0 1,0-1-1,0 1 1,-2 0-1,0-1 1,0 1-1,-1 0 1,-1 0 0,0 0-1,-1 0 1,0 0-1,-1 0 1,0 0-1,-1 1 1,-8-15-1,-1 2 64,0 0-1,-1 1 1,-2 1-1,0 0 1,-1 2-1,-2 0 1,0 0-1,-23-16 1,20 20-102,1 2 0,-2 1 0,0 1 0,-1 1 0,0 1 0,0 1 0,-1 1 0,-36-6 0,-25-1-1167,-109-6-1,76 10-2491,17 0-1861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3:12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6654 79 4452,'-290'54'2077,"-269"65"-1623,-591 195 661,-436 162-170,1392-403-568,3 8 1,4 9-1,-241 156 0,135-48-400,-307 271 0,486-370 484,5 5-1,4 4 1,6 5-1,4 4 1,5 5 0,-88 158-1,-31 125-439,169-313 17,4 1-1,-37 152 1,64-208 75,2 0 0,1 1 1,2 0-1,2 0 1,5 73-1,-1-95-81,1 1 0,1-1 1,0 1-1,1-1 0,0 0 0,2-1 1,0 0-1,0 0 0,2 0 0,0-1 0,0 0 1,1 0-1,1-1 0,0-1 0,22 19 1,-1-6 2,2-2 0,0-1 0,1-1 0,1-3 0,1 0 0,48 14 1,-18-11-10,0-2 1,128 16-1,-106-28-78,0-3 0,0-4 0,0-4 0,0-4 0,-1-4 0,0-4 0,86-27 0,522-195 25,-20-55 32,130-114 0,-19-32 1,-612 339-6,73-44 35,-7-11 0,-7-10-1,350-321 1,77-238 975,-359 376-851,-259 300-94,216-252-716,-187 210-177,83-140 0,-134 194 714,-1-1-1,-2-1 1,14-43-1,-28 70 179,0-1-1,-1 0 0,-1 1 1,1-1-1,-2 0 0,0 0 1,0-1-1,-1 1 0,-1 0 0,0 0 1,0 0-1,-1 0 0,-1 0 1,0 1-1,-6-16 0,4 19-4,0 1 0,0 0 0,0 0 0,-1 0-1,0 1 1,-1 0 0,0 0 0,0 0 0,0 1 0,0 0-1,-1 0 1,1 1 0,-1 0 0,-1 1 0,1-1 0,-12-2 0,-10-2-37,-1 1 0,-1 1 0,-39-1 0,-152 1-956,200 6 640,-121 1-2327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34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15695,'0'0'15583,"9"6"-15092,-1 0-384,-5-4-89,0-1 1,0 1 0,-1 0 0,1 1 0,0-1 0,-1 0-1,1 1 1,-1-1 0,0 1 0,0 0 0,0 0 0,0 0-1,-1 0 1,1 0 0,-1 0 0,3 7 0,-4-8-14,0 0 1,1 0-1,-1 0 0,1 0 1,0 0-1,-1 0 1,1-1-1,0 1 0,0 0 1,0 0-1,0-1 0,1 1 1,-1 0-1,0-1 1,1 1-1,-1-1 0,1 0 1,0 1-1,-1-1 1,1 0-1,0 0 0,0 0 1,-1 0-1,1-1 1,0 1-1,0 0 0,0-1 1,0 1-1,0-1 0,0 0 1,0 1-1,0-1 1,0 0-1,0 0 0,0-1 1,0 1-1,0 0 1,0-1-1,0 1 0,0-1 1,0 0-1,0 1 0,2-2 1,12-5 53,0-1 0,-1 0 0,0-1 0,17-15 0,-4 5-20,-24 16-39,1 0 0,0 1 0,0-1 0,0 1 0,0 0 0,0 0 0,6-1 0,-10 3 0,0 0 0,-1 0 0,1 0 0,0 0 0,0 0 0,-1 0 0,1 0 0,0 0 0,-1 0 0,1 1 0,0-1 0,-1 0 0,1 0 0,0 1 0,-1-1 0,1 0 0,0 1 0,-1-1 0,1 1 0,-1-1 0,1 1 0,0 0 0,0 1 0,0-1 0,-1 1 0,1 0 0,0-1 0,-1 1 0,1 0 0,-1 0 0,0 0 0,1-1 0,-1 1 0,0 0 0,0 2 0,-1 11 0,1-9 0,0 0 0,0-1 0,0 1 0,0-1 0,1 1 0,0-1 0,0 1 0,3 5 0,-3-9 0,0-1 0,0 0 0,0 1 0,0-1 0,0 0 0,1 0 0,-1 0 0,0 0 0,1 0 0,-1 0 0,1 0 0,-1-1 0,1 1 0,-1 0 0,1-1 0,0 1 0,-1-1 0,1 0 0,-1 1 0,1-1 0,0 0 0,0 0 0,-1 0 0,1 0 0,0 0 0,-1-1 0,1 1 0,0-1 0,-1 1 0,1-1 0,-1 1 0,3-2 0,8-2 0,0-1 0,-1-1 0,0 0 0,0 0 0,0-1 0,10-9 0,-12 9 0,0 0 0,0 1 0,0 0 0,1 0 0,0 1 0,0 1 0,1-1 0,14-3 0,-25 8 1,1 0-1,-1 0 1,0 0 0,1 1 0,-1-1-1,0 0 1,1 0 0,-1 0-1,0 0 1,1 0 0,-1 0-1,0 1 1,1-1 0,-1 0 0,0 0-1,0 0 1,1 1 0,-1-1-1,0 0 1,0 1 0,1-1-1,-1 0 1,0 0 0,0 1 0,0-1-1,0 0 1,1 1 0,-1-1-1,0 0 1,0 1 0,0-1 0,0 0-1,0 1 1,0-1 0,0 0-1,0 1 1,0 22-23,-7 20-767,-1-17-2992,4-15-1385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3:22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72 5926,'0'0'15097,"-6"3"-14387,2-2-587,2-1-70,1 1 0,0-1-1,-1 1 1,1-1 0,0 1-1,0-1 1,-1 1 0,1 0-1,0-1 1,0 1 0,0 0-1,0 0 1,0 0 0,0 0 0,0 0-1,0 0 1,0 0 0,0 0-1,1 1 1,-1-1 0,0 0-1,1 0 1,-1 1 0,1-1-1,-1 0 1,1 1 0,0-1 0,0 0-1,0 1 1,-1-1 0,1 2-1,1-3-16,-1 1-1,0-1 0,1 0 1,-1 0-1,1 1 0,-1-1 1,0 0-1,1 0 1,-1 1-1,1-1 0,-1 0 1,1 0-1,-1 0 0,1 0 1,-1 0-1,1 1 1,-1-1-1,1 0 0,-1 0 1,0 0-1,1-1 0,-1 1 1,1 0-1,-1 0 1,1 0-1,-1 0 0,1 0 1,-1 0-1,1-1 0,-1 1 1,0 0-1,1 0 0,-1-1 1,1 1-1,17-9 452,-17 7-419,1 1 1,-1 0 0,0-1-1,0 0 1,0 1 0,0-1-1,0 0 1,0 0 0,0 1 0,0-1-1,-1 0 1,1 0 0,-1 0-1,1 0 1,-1 0 0,0 0 0,0 0-1,0-3 1,0 4-8,-1 0 0,1 0 0,-1-1-1,1 1 1,-1 0 0,1 0 0,-1 0 0,0 0 0,1 0 0,-1 0 0,0 0 0,0 0-1,0 0 1,0 0 0,0 0 0,0 0 0,0 0 0,0 1 0,0-1 0,0 1 0,-2-2-1,1 2-32,0-1-1,0 1 1,0-1-1,0 1 1,0 0-1,-1-1 0,1 1 1,0 0-1,0 0 1,0 1-1,-1-1 1,1 0-1,0 1 0,0 0 1,0-1-1,0 1 1,0 0-1,0 0 1,0 0-1,0 0 0,0 0 1,1 0-1,-1 1 1,0-1-1,1 1 1,-1-1-1,1 1 0,-1 0 1,1-1-1,0 1 1,0 0-1,-2 3 1,-5 24-22,8-29 9,0 1-1,0-1 0,0 1 0,0-1 0,0 1 0,0-1 0,1 1 0,-1-1 1,0 1-1,0-1 0,1 1 0,-1-1 0,0 1 0,0-1 0,1 1 0,-1-1 0,1 0 1,-1 1-1,0-1 0,1 1 0,-1-1 0,1 0 0,-1 0 0,1 1 0,-1-1 1,1 0-1,-1 0 0,1 1 0,1-1 29,1 0 1,-1-1-1,0 1 1,0 0-1,0-1 1,0 1-1,0-1 0,0 0 1,0 0-1,0 0 1,0 0-1,0 0 1,0 0-1,0 0 1,-1-1-1,1 1 0,-1 0 1,1-1-1,-1 0 1,1 1-1,0-3 1,1 1 25,0 0 0,-1 0 0,1 0 0,-1-1 0,0 1 0,0-1 0,0 1 0,0-1 0,-1 0 0,1 0 0,-1 0 0,0 0 0,0 0 0,-1 0 1,1-8-1,-2 12-52,0 0 1,0 0 0,0 0-1,0 0 1,0 1-1,0-1 1,0 0 0,0 0-1,0 1 1,0-1 0,1 1-1,-1-1 1,0 1 0,0-1-1,0 1 1,0-1-1,1 1 1,-1 0 0,0-1-1,1 1 1,-1 0 0,0 1-1,-3 4-1,0 0 0,1 0-1,0 1 1,0-1-1,1 1 1,0 0 0,0-1-1,0 1 1,1 0-1,0 0 1,0 1 0,1 10-1,0-18-12,0 0-1,0 1 1,0-1 0,0 0-1,0 0 1,0 1 0,0-1-1,0 0 1,0 0-1,0 0 1,0 1 0,0-1-1,0 0 1,0 0 0,0 0-1,1 1 1,-1-1 0,0 0-1,0 0 1,0 0-1,0 0 1,0 1 0,0-1-1,1 0 1,-1 0 0,0 0-1,0 0 1,0 0-1,0 0 1,1 1 0,-1-1-1,0 0 1,0 0 0,0 0-1,1 0 1,-1 0 0,0 0-1,0 0 1,0 0-1,1 0 1,-1 0 0,0 0-1,1 0 1,11-5 164,8-11 175,-16 11-326,0-1 0,-1 1 0,1-1 0,-1 1 0,0-1 0,0 0 0,-1 0 0,0-1 0,0 1 0,0 0 0,-1-1 0,0 1 0,0-1 0,-1-10 0,0 16-16,0 0 0,-1 0 0,1 1 0,0-1 0,-1 0 0,1 1 0,-1-1 0,1 0 0,-1 1 0,1-1 0,-1 1 0,1-1 0,-1 1 0,0-1 0,1 1 0,-1-1 0,0 1 0,1-1 0,-1 1 0,0 0 0,0 0 0,1-1 0,-1 1 0,0 0 0,0 0 0,0 0 0,1 0 0,-1 0 0,0 0 0,0 0 0,0 0 0,1 0 0,-1 0 0,0 0 0,0 1 0,0-1 0,1 0 0,-1 0 0,0 1 0,-1 0 0,-30 15 0,30-15 0,1 0 0,0 0 0,-1 1 0,1-1 0,0 0 0,0 1 0,0-1 0,0 1 0,0-1 0,0 1 0,0 0 0,1-1 0,-1 1 0,1 0 0,-1 0 0,0 3 0,1-5 0,1 0 0,-1 1 0,0-1 0,0 0 0,0 1 0,0-1 0,0 0 0,1 0 0,-1 0 0,0 1 0,0-1 0,0 0 0,1 0 0,-1 0 0,0 1 0,0-1 0,1 0 0,-1 0 0,0 0 0,0 0 0,1 0 0,-1 0 0,0 0 0,1 0 0,-1 0 0,0 1 0,0-1 0,1 0 0,-1 0 0,0 0 0,1-1 0,-1 1 0,0 0 0,0 0 0,1 0 0,-1 0 0,0 0 0,1 0 0,-1 0 0,0 0 0,0-1 0,1 1 0,-1 0 0,0 0 0,0 0 0,1-1 0,10-5 0,5-11-208,-14 15 62,0-1-1,0 1 1,0-1 0,0 1-1,0 0 1,1 0-1,-1 0 1,1 0 0,-1 0-1,1 1 1,3-2-1,-7 13-9867,-4 2-620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03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9321,'0'0'17969,"10"7"-16773,70 65 42,-74-67-1234,0 0 1,0-1-1,0 1 1,1-1-1,-1-1 0,1 1 1,0-1-1,0 0 0,0-1 1,1 0-1,-1 0 0,1 0 1,-1-1-1,1 0 0,-1-1 1,1 0-1,-1 0 0,1 0 1,0-1-1,7-2 0,-4 1-507,-1-1 0,0 0 0,0 0 0,0-1 0,-1-1 0,10-5 0,-10 5-879,0-1 1,-1 0-1,0-1 1,0 0 0,-1 0-1,8-9 1,7-15-6723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04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0 12236,'0'0'3907,"-38"50"-800,16-12-352,-5 6-417,-2 8 0,2 9-160,-1 0-993,2 0-736,6-7-257,8-10-128,8-10-32,4-13-705,6-16-1473,12-5-2178,0-18-3395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04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13132,'0'0'12877,"-13"54"-11660,7-22-513,0 2-319,3 0-257,-2-4-32,4-6-64,-4-2-32,2-7-769,-4-3-928,-5-8-1154,-4-4-1601,-2 0-2371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04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59 10698,'0'0'2920,"10"-7"-224,-2 1-2242,1 0 1,1 0-1,-1 1 0,1 0 0,0 1 0,0 0 1,0 0-1,1 1 0,-1 1 0,1 0 0,17-2 1,-21 4-410,-1 0 1,1 0 0,0 0-1,-1 1 1,1 0 0,-1 0 0,1 1-1,-1 0 1,0 0 0,1 0 0,5 4-1,-9-4-4,0 1 0,0-1 0,-1 1 1,1-1-1,-1 1 0,1 0 0,-1 0 0,0 0 0,0 0 0,-1 1 0,1-1 0,-1 0 0,0 1 0,1-1 0,-1 1 0,-1 0 0,1-1 0,-1 1 0,1-1 1,-1 1-1,0 6 0,-1 0 310,0 0-1,-1-1 1,0 1 0,0 0 0,-1-1 0,0 1 0,0-1 0,-1 0 0,-1 0 0,1-1-1,-2 1 1,1-1 0,-1 0 0,0-1 0,-1 1 0,1-1 0,-15 11 0,12-10-177,-1 0 0,0-1 0,0 0 1,-1-1-1,0 0 0,0 0 0,0-1 0,-1-1 1,1 0-1,-1-1 0,0 0 0,-1 0 0,-21 0 1,32-3-256,1 0 0,-1 0 0,0 0 0,0-1 0,0 1 0,1 0 0,-1-1 0,0 0 1,0 1-1,1-1 0,-1 0 0,1 0 0,-1 0 0,1 0 0,-1 0 0,1 0 0,-1-1 1,1 1-1,0 0 0,0-1 0,0 1 0,0-1 0,0 1 0,-2-4 0,3 4-307,-1 0 0,1-1 0,0 1-1,-1-1 1,1 1 0,0 0 0,0-1-1,0 1 1,0-1 0,0 1 0,0 0-1,0-1 1,0 1 0,0-1 0,1 1 0,-1 0-1,1-1 1,-1 1 0,1 0 0,0 0-1,-1-1 1,1 1 0,0 0 0,0 0 0,0 0-1,0 0 1,-1 0 0,2 0 0,-1 0-1,0 0 1,2-1 0,14-7-7497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05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1 16944,'0'0'2893,"-11"7"-736,-16 12-1043,1 1-1,1 2 1,1 0-1,-39 47 1,24-20 335,-60 99 1,90-133-1366,1 1 0,0 0 0,2 1 0,0 0 0,0 0 1,2 0-1,-5 33 0,8-45-157,1 0 1,-1 1 0,1-1 0,0 0-1,1 0 1,-1 1 0,1-1 0,0 0-1,1 0 1,-1 0 0,1 0 0,0 0-1,0 0 1,0 0 0,1 0 0,0-1-1,-1 0 1,2 1 0,-1-1 0,0 0-1,1 0 1,0-1 0,0 1 0,0-1-1,0 0 1,1 0 0,-1 0 0,1-1-1,10 5 1,-5-4-1101,0 0 0,0-1 0,0 0 0,1-1 0,-1 0 1,16-1-1,20 0-7027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05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15022,'0'0'7816,"-35"55"-4902,28-34-223,5 1-1090,2-4-512,0-3-416,9-5-449,13-6-128,7-4-32,4 0-96,2-6-1217,1-7-1249,-1-1-1506,-7 0-480,-5-2-513,-2 1-1729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05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1986,'0'0'19538,"-48"62"-17103,29-30-257,1 3-64,-3 8-545,2 5-159,3 1-610,1-2-543,5-7-193,4-5-32,6-9-641,0-11-1153,8-11-2177,5-4-2211,2-4-4484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06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34 14798,'0'0'15305,"-12"2"-14926,8-1-363,-1 0 0,1 0 0,-1 0 0,1 0 0,-1 1 0,1 0 0,0 0 0,0 0 0,0 0 0,0 1 0,0-1 0,0 1 0,1 0 0,-1 0 0,1 1 0,0-1 0,0 1 0,0 0 0,0-1 0,1 1 0,-1 0 1,1 0-1,0 1 0,0-1 0,1 0 0,-1 1 0,0 5 0,1-7-7,0 0 0,1 0 1,-1-1-1,1 1 1,-1 0-1,1 0 0,0 0 1,0 0-1,1-1 0,-1 1 1,0 0-1,1 0 1,0 0-1,-1-1 0,1 1 1,0 0-1,1-1 1,-1 1-1,3 3 0,-3-5 6,1 1 0,0-1 0,-1 0 0,1 0 0,0 0 0,0 0 1,0 0-1,0 0 0,0-1 0,0 1 0,0-1 0,0 1 0,0-1 0,0 0 0,1 0 0,-1 0 0,0 0 0,0 0 0,0 0 0,0-1 0,0 1 0,0 0 0,0-1 0,0 0 0,0 0 0,0 1 0,3-3 0,-1 1 4,0 0-1,0-1 0,-1 1 1,1-1-1,-1 0 0,1 0 1,-1-1-1,0 1 1,0 0-1,0-1 0,-1 0 1,1 0-1,-1 0 0,0 0 1,0 0-1,2-7 0,-1 4 6,-1 0-1,0 0 0,-1 0 0,1 0 1,-1 0-1,-1 0 0,1 0 0,-1 0 0,-2-15 1,1 20-26,0 0 1,0 0 0,0 0 0,0 0 0,0 0-1,-1 0 1,1 1 0,-1-1 0,1 0 0,-1 1-1,0-1 1,1 1 0,-1-1 0,0 1 0,0 0-1,0 0 1,0 0 0,0 0 0,0 0 0,0 0-1,-5-1 1,4 1-136,-1 0 0,0 0 0,0 1 0,1-1-1,-1 1 1,0 0 0,0-1 0,0 2 0,0-1-1,1 0 1,-1 1 0,-6 1 0,3 8-3621,7-10 3511,0 0 0,0 1 0,0-1 0,0 0 0,0 1 0,0-1 0,0 0 0,0 1 0,1-1 0,-1 0 0,0 0 0,0 1 0,0-1 0,0 0 0,0 0 0,1 1 0,-1-1 0,0 0 0,0 0 0,0 0 0,1 1 0,-1-1 0,0 0 0,0 0 0,1 0 0,-1 0 0,0 1 0,0-1 0,1 0 0,-1 0 0,0 0 0,0 0 0,1 0 0,-1 0 0,0 0 0,1 0 0,-1 0 0,0 0 0,1 0 0,-1 0 0,13 0-6981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06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11883,'0'0'13869,"-17"56"-12139,10-27-353,4 2-896,2-7-353,1 1-96,0-7-993,8-7-2402,0-7-2435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37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14 11050,'0'0'221,"0"-1"-1,0 1 0,0-1 0,0 1 0,0-1 0,0 1 0,0-1 0,0 0 0,0 1 0,-1-1 1,1 1-1,0-1 0,0 1 0,0-1 0,-1 1 0,1-1 0,0 1 0,-1-1 0,1 1 0,0 0 1,-1-1-1,1 1 0,-1 0 0,1-1 0,-1 1 0,1 0 0,-1-1 0,-17 1 1415,-17 18-971,14 1-244,1 0 0,1 2 0,1 0 0,0 1 0,2 0 0,1 2-1,1 0 1,0 0 0,2 1 0,-14 45 0,13-29-164,2 1-1,2 0 0,2 1 0,1 0 0,3 0 1,1 50-1,3-79-263,0-1 1,0 1 0,2-1-1,-1 0 1,2 0-1,-1 0 1,2 0 0,0 0-1,0-1 1,1 0-1,1 0 1,0-1-1,1 0 1,0 0 0,0 0-1,19 16 1,-15-16-550,0-2 0,1 0 0,0 0 0,1-1 0,0-1 0,0 0 0,1-1 0,-1-1 0,16 4 0,46 7-5059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06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17745,'0'0'4393,"1"11"-2759,6 30-844,3-1 0,1 0 0,17 40 0,-22-58-779,0-1 1,-1 1-1,-1 1 0,-1-1 1,-1 0-1,-1 1 0,-1-1 0,-1 0 1,-1 1-1,-1-1 0,-1 0 1,-1 0-1,-9 26 0,1-12-164,-2 0 0,-1-1 0,-2-1 0,-1-1 0,-1 0 0,-48 57 0,27-48-4246,1-10-5049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10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14 159 7687,'0'0'16608,"4"-9"-16181,20-50 320,-23 55-557,0 0 0,1-1 0,-2 1-1,1-1 1,0 1 0,-1-1-1,0 1 1,0-1 0,-1 0-1,1 1 1,-1-1 0,0 1-1,0-1 1,-2-5 0,2 9-141,1 1 0,0-1 0,0 0 0,0 1 0,-1-1 0,1 0 1,0 1-1,-1-1 0,1 0 0,-1 1 0,1-1 0,-1 1 0,1-1 0,-1 1 0,1-1 1,-1 1-1,1-1 0,-1 1 0,0-1 0,1 1 0,-1 0 0,0-1 0,1 1 0,-1 0 1,0 0-1,1 0 0,-1-1 0,0 1 0,-1 0 0,-10 17 389,1 32-433,11-41 3,1 48 14,-1-55-21,0 0 0,0 0-1,0 0 1,0 0 0,0 0 0,0-1-1,0 1 1,0 0 0,0 0 0,1 0-1,-1 0 1,0 0 0,1 0-1,-1 0 1,1 0 0,-1-1 0,1 1-1,-1 0 1,1 0 0,0-1 0,-1 1-1,1 0 1,0-1 0,0 1-1,-1 0 1,1-1 0,0 1 0,0-1-1,0 1 1,0-1 0,-1 0-1,1 1 1,0-1 0,0 0 0,0 0-1,0 0 1,0 0 0,0 0 0,0 0-1,0 0 1,0 0 0,0 0-1,0 0 1,0 0 0,0 0 0,1-1-1,0-1 19,0 1 0,0-1 0,1 0 0,-1 0 0,-1 0 0,1 0 0,0-1 0,0 1 0,-1 0 0,1-1 0,-1 1 0,0-1 0,0 1 0,0-1 0,0 0 0,0 0 0,-1 1 0,1-1 0,0-3 0,4-55 477,-11 25-94,5 36-396,1-1 0,0 0 1,0 1-1,-1-1 1,1 1-1,-1-1 1,1 1-1,0-1 0,-1 0 1,1 1-1,-1-1 1,1 1-1,-1 0 1,1-1-1,-1 1 0,0-1 1,1 1-1,-1 0 1,1-1-1,-1 1 0,0 0 1,1 0-1,-1 0 1,0-1-1,1 1 1,-1 0-1,0 0 0,0 0 1,1 0-1,-1 0 1,0 0-1,1 0 0,-1 1 1,0-1-1,1 0 1,-1 0-1,0 0 1,1 1-1,-1-1 0,1 0 1,-1 1-1,0-1 1,1 0-1,-1 1 1,1-1-1,-1 1 0,1-1 1,-1 1-1,1-1 1,-1 1-1,1 0 0,-1 0 1,-2 3-10,0 0-1,1 0 1,-1 0 0,1 1 0,0-1-1,0 1 1,0 0 0,1-1 0,-1 1-1,1 0 1,0 0 0,0 6 0,-3 63 29,4-69-19,2 32 29,-3-36-32,1-1 0,0 1-1,0-1 1,0 1-1,0-1 1,0 1-1,0-1 1,0 1 0,0-1-1,0 1 1,1-1-1,-1 0 1,0 1-1,0-1 1,0 1 0,0-1-1,1 1 1,-1-1-1,0 0 1,0 1-1,1-1 1,-1 1 0,0-1-1,1 0 1,-1 1-1,0-1 1,1 0-1,-1 0 1,0 1 0,1-1-1,-1 0 1,1 0-1,-1 0 1,1 1 0,-1-1-1,1 0 1,-1 0-1,0 0 1,1 0-1,-1 0 1,1 0 0,-1 0-1,1 0 1,-1 0-1,1 0 1,-1 0-1,1 0 1,-1 0 0,1 0-1,-1-1 1,0 1-1,1 0 1,-1 0-1,1 0 1,-1-1 0,0 1-1,1 0 1,-1-1-1,1 1 1,-1 0-1,0-1 1,0 1 0,1-1-1,2-4 31,1 0 0,-2 0 0,1 0 0,-1 0 0,0 0 0,0-1-1,0 1 1,-1-1 0,2-8 0,2-23 225,-8 70-259,-1-2 0,1 0 0,2 0 0,4 48 0,7-128 0,-8 22 0,0 15 0,-1 0 0,0 0 0,-1 1 0,-1-1 0,0 0 0,0 0 0,-6-20 0,7 32-5,0-1-1,0 1 1,0-1 0,0 1-1,0-1 1,0 1 0,0 0-1,-1-1 1,1 1 0,0-1-1,0 1 1,0-1 0,-1 1-1,1 0 1,0-1 0,-1 1-1,1 0 1,0-1 0,-1 1-1,1 0 1,0-1 0,-1 1-1,1 0 1,0 0 0,-1 0-1,1-1 1,-1 1 0,1 0-1,-1 0 1,1 0 0,-1 0-1,1 0 1,-1 0 0,1 0-1,-1 0 1,-6 15-513,2 27-1153,5 21-3528,0-20-3402,0-14-6512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18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19 294 13837,'0'0'8360,"-18"-76"-8456,18 31-1153,0-5-1025,0-8-1698,3-6-3363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19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55 223 16464,'0'0'7222,"-8"-9"-6186,-27-29-134,33 36-792,1-1 0,0 1 0,-1-1 0,1 0 0,0 0-1,0 1 1,0-1 0,1 0 0,-1 0 0,1 0 0,0 0 0,-1 0-1,1 0 1,0 0 0,1 0 0,-1 0 0,1 1 0,0-6 0,2 9-116,0-1 1,-1 0 0,1 0-1,0 0 1,-1 0 0,1-1-1,0 1 1,-1-1 0,1 1-1,4-3 1,-3 0 24,1-1 0,-1 0 0,0 0 1,0 0-1,0 0 0,-1-1 0,0 1 1,1-1-1,-2 0 0,1 0 0,-1 0 0,1-1 1,-1 1-1,-1-1 0,1 1 0,-1-1 1,0 1-1,0-1 0,0-9 0,-1 15-12,0 0 0,-1-1 0,1 1 0,0 0 1,0-1-1,0 1 0,0 0 0,0-1 0,-1 1 0,1 0 0,0-1 0,0 1 0,-1 0 0,1-1 0,0 1 0,0 0 0,-1 0 0,1-1 0,0 1 0,-1 0 1,1 0-1,0 0 0,-1 0 0,1-1 0,0 1 0,-1 0 0,1 0 0,0 0 0,-1 0 0,1 0 0,-1 0 0,1 0 0,0 0 0,-1 0 0,1 0 0,0 0 0,-1 0 1,1 0-1,-1 0 0,1 0 0,0 1 0,-1-1 0,1 0 0,0 0 0,-1 0 0,1 0 0,0 1 0,0-1 0,-1 0 0,1 0 0,0 1 0,-1-1 0,1 0 1,0 1-1,0-1 0,-17 17 94,13-11-91,1 1 1,0 0 0,1 0-1,-1 0 1,2 0 0,-1 1-1,1-1 1,0 1 0,0-1-1,1 0 1,1 16 0,-1-23-11,0 1 0,0 0 0,0-1 0,1 1 0,-1 0 0,0-1 0,0 1 0,1-1 0,-1 1 0,1 0 0,-1-1 0,0 1 0,1-1 0,-1 1 0,1-1 0,-1 1 0,1-1 0,-1 1 0,1-1 0,0 0 0,-1 1 0,1-1 0,0 0 0,-1 0 0,1 1 0,0-1 0,-1 0 0,1 0 0,0 0 0,-1 0 0,1 0 0,0 0 0,-1 0 1,1 0-1,0 0 0,-1 0 0,1 0 0,0 0 0,-1 0 0,1-1 0,0 1 0,-1 0 0,1 0 0,0-1 0,-1 1 0,1-1 0,-1 1 0,1 0 0,-1-1 0,1 1 0,-1-1 0,1 0 0,32-26 191,-29 22-132,0-1-1,-1 0 1,1 0 0,-1 0 0,-1 0-1,1-1 1,-1 1 0,0-1-1,0 0 1,-1 0 0,1-11 0,-2 18-50,0 0 0,0 0 0,-1 0 0,1 0 1,0 0-1,-1 0 0,1 0 0,0 0 0,-1 0 0,1 0 1,0 0-1,-1 0 0,1 0 0,0 0 0,-1 0 0,1 0 1,0 0-1,-1 0 0,1 0 0,0 0 0,-1 0 0,1 1 1,0-1-1,-1 0 0,1 0 0,0 0 0,0 1 1,-1-1-1,1 0 0,0 0 0,0 1 0,0-1 0,-1 0 1,1 1-1,0-1 0,0 0 0,0 0 0,0 1 0,-1 0 1,-11 12 172,3 4-164,0 0-1,1 1 0,1 1 0,-6 21 0,11-84 264,3 44-273,-2-1 0,1 1 0,0-1 1,0 0-1,0 1 0,0-1 0,0 1 1,0-1-1,-1 1 0,1-1 1,0 1-1,0-1 0,-1 1 0,1-1 1,0 1-1,-1-1 0,1 1 0,0-1 1,-1 1-1,1-1 0,-1 1 0,1 0 1,-1-1-1,0 1 0,0 0-2,0 1 1,0-1-1,0 0 0,0 1 1,0 0-1,0-1 0,0 1 1,1-1-1,-1 1 0,0 0 1,0 0-1,1 0 0,-1-1 1,0 1-1,1 0 0,-1 0 1,1 0-1,-1 0 0,0 2 1,-3 7-13,-1 1 0,2-1 0,0 1 0,0 0 0,1 0 1,0 0-1,1 1 0,0-1 0,2 21 0,-2-31 5,1 0-1,0 0 1,0 0-1,0 0 1,-1 0 0,1 0-1,0 0 1,0 0-1,0 0 1,1 0-1,-1 0 1,0-1-1,0 1 1,0 0 0,1 0-1,-1 0 1,0 0-1,1 0 1,-1 0-1,1 0 1,-1-1 0,1 1-1,0 0 1,-1 0-1,1-1 1,0 1-1,-1 0 1,1-1 0,0 1-1,0-1 1,0 1-1,-1-1 1,1 1-1,0-1 1,0 1 0,0-1-1,0 0 1,0 0-1,0 1 1,0-1-1,0 0 1,0 0 0,0 0-1,0 0 1,0 0-1,0 0 1,0 0-1,-1-1 1,1 1 0,0 0-1,0 0 1,0-1-1,0 1 1,1-1-1,3-1 19,-1-1 0,1 1 0,-1-1 0,0 0 0,0 0 0,0 0 0,0-1 0,-1 1 0,5-6 0,-3 1 26,0 1 1,0-1-1,-1 0 1,0 0-1,0-1 1,-1 0-1,0 1 1,0-1-1,-1 0 1,-1 0-1,1 0 0,-1 0 1,-1-15-1,0 23-39,0 1-1,0-1 1,0 0-1,0 1 1,-1-1-1,1 1 1,0-1-1,0 0 1,-1 1-1,1-1 1,0 1-1,0-1 1,-1 1-1,1-1 1,-1 1-1,1-1 1,-1 1-1,1 0 1,0-1-1,-1 1 1,1-1-1,-1 1 0,0 0 1,1 0-1,-1-1 1,1 1-1,-1 0 1,1 0-1,-1 0 1,0 0-1,1-1 1,-1 1-1,1 0 1,-1 0-1,0 0 1,1 0-1,-1 0 1,1 1-1,-1-1 1,0 0-1,1 0 1,-1 0-1,1 0 1,-1 1-1,0-1 1,1 0-1,-1 1 0,1-1 1,-1 0-1,1 1 1,-1-1-1,1 0 1,0 1-1,-1-1 1,0 2-1,-28 23-32,24-17 26,1 0-1,0 0 1,0 0-1,0 1 1,1 0 0,1 0-1,-1-1 1,2 2-1,-1-1 1,0 17 0,2-26-1,0 1 1,0-1 0,1 1 0,-1-1 0,0 1 0,0-1-1,0 0 1,1 1 0,-1-1 0,0 0 0,0 1 0,1-1-1,-1 1 1,0-1 0,1 0 0,-1 0 0,0 1 0,1-1-1,-1 0 1,0 0 0,1 1 0,-1-1 0,1 0 0,-1 0-1,1 0 1,-1 0 0,0 0 0,1 0 0,-1 0 0,1 0-1,-1 0 1,1 0 0,-1 0 0,1 0 0,-1 0 0,0 0-1,1 0 1,-1 0 0,1 0 0,-1 0 0,1-1-1,-1 1 1,1 0 0,20-9 9,-10 0 27,0 0-1,-1-1 1,0 1-1,-1-2 1,10-14 0,-14 19-7,0 0 0,-1-1 1,0 1-1,0-1 1,-1 0-1,0 0 0,0-1 1,-1 1-1,0-1 1,0 1-1,1-10 1,-5 17-4,0 0 1,0-1-1,1 1 1,-1 0 0,0 0-1,0 0 1,0 0 0,0 0-1,0 1 1,1-1 0,-1 1-1,0-1 1,-3 2 0,-4 3-17,0 1 0,1 0 0,0 0 0,0 0 0,0 1 0,1 0 0,0 1 0,0 0 1,1 0-1,0 0 0,-9 18 0,15-26-11,0 0 0,0 0 1,0 0-1,-1 0 0,1 0 0,0 0 0,0 0 0,0 1 1,0-1-1,0 0 0,0 0 0,0 0 0,0 0 1,0 0-1,0 0 0,-1 1 0,1-1 0,0 0 0,0 0 1,0 0-1,0 0 0,0 1 0,0-1 0,0 0 1,0 0-1,0 0 0,0 0 0,0 1 0,0-1 0,0 0 1,0 0-1,1 0 0,-1 0 0,0 0 0,0 1 0,0-1 1,0 0-1,0 0 0,0 0 0,0 0 0,0 0 1,0 0-1,1 1 0,-1-1 0,0 0 0,0 0 0,0 0 1,0 0-1,0 0 0,1 0 0,-1 0 0,0 0 1,0 0-1,0 0 0,0 0 0,0 0 0,1 0 0,-1 0 1,13-6-46,11-14 109,-15 11-11,-3 4-32,-1 1 0,0-1-1,0-1 1,-1 1 0,1-1 0,-1 0 0,0 0 0,-1 0 0,0 0 0,0-1-1,4-12 1,-30 37-33,15-9-5,1 1 0,0 0 0,1 1-1,0-1 1,1 1 0,0 0 0,1 0 0,0 1-1,1-1 1,0 1 0,-1 14 0,1 42-5570,5-53-2710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29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10602,'0'0'7559,"95"-4"-7303,-16 0-192,14-1-64,12-2-192,5 0-1249,4-1-417,-2-3 225,-6 0-193,-5 1-1217,-5-2-1089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29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5894,'0'0'2562,"76"0"0,-44 0-95,4 0-385,6 0-1282,13 0-607,10 0-129,12 0-288,9-4-2980,6-5-4835</inkml:trace>
  <inkml:trace contextRef="#ctx0" brushRef="#br0" timeOffset="1">1788 201 5445</inkml:trace>
  <inkml:trace contextRef="#ctx0" brushRef="#br0" timeOffset="2">3233 77 13645,'116'-4'1858,"7"-9"-1410,13 2-288,15-3-128,9-2-2370,6-2-5445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3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14221,'116'-5'3203,"9"0"-1729,10 0-545,15 2-769,16-2-128,9-1-993,13-3-2402,7-2-2371</inkml:trace>
  <inkml:trace contextRef="#ctx0" brushRef="#br0" timeOffset="1">2346 1 9289,'457'1'10302,"1"21"-8571,443 8-3274,-58-3 5413,-748-18-2674,-42-4-2272,72-1 0,-89-10-4806,-9-12-7021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30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16047,'0'0'6342,"-18"50"-5093,18-23 33,3 5-289,9 1-385,7-3-352,7-1-31,1-5-129,3-8 32,2-4-64,-1-8-1217,0-4-1025,-2 0-1186,-5-13-1184,-4-7-1922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31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0 14286,'0'0'1921,"-44"59"129,13-16-448,0 11-65,0 3 225,-2 2-321,5 0-672,8-4-513,4-2-128,9-7-64,4-3-448,3-10-1602,0-8-993,10-14-960,3-8-2371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31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45 13325,'0'0'2172,"-11"6"-95,1-1-1421,0 1 1,0 0-1,-16 14 0,23-18-402,-1 1-1,2 0 0,-1 0 1,0 0-1,1 0 0,-1 1 1,1-1-1,0 1 0,0-1 1,0 1-1,1 0 0,-1 0 1,1 0-1,0 0 0,0 0 1,0 0-1,0 7 0,1-10-202,0 0-1,0 0 0,0 0 0,0 0 0,1 0 0,-1 0 0,0 0 0,1 0 0,-1 0 0,1 0 0,-1 0 0,1 0 0,-1 0 1,1 0-1,-1-1 0,1 1 0,0 0 0,-1 0 0,1-1 0,0 1 0,0 0 0,0-1 0,0 1 0,1 0 0,31 6 1047,-23-7-762,-1 0 0,1-1 1,0 0-1,17-5 1,-17 2-190,0 1 0,0-2 0,0 0 1,-1 0-1,0 0 0,0-1 0,9-8 1,-14 10-50,0 1 1,0-1 0,0 0-1,0 0 1,-1 0 0,0-1-1,0 1 1,0-1 0,0 0 0,-1 0-1,0 0 1,0 0 0,0 0-1,-1 0 1,2-11 0,-2 15-71,-1-1 1,0 1-1,-1-1 1,1 1-1,0-1 1,0 1-1,-1-1 1,1 1-1,0 0 1,-1-1-1,0 1 1,1-1-1,-1 1 1,0 0-1,1 0 1,-1-1-1,0 1 1,0 0-1,0 0 1,0 0 0,0 0-1,-1 0 1,-1-1-1,-1 0-11,0 0 1,0 0-1,0 0 0,0 0 0,-1 1 1,1 0-1,-10-1 0,-5 0-46,0 1 1,-33 3-1,51-2 33,-39 9-147,39-8 20,-1-1 0,1 1 0,0-1 0,-1 1 1,1-1-1,0 1 0,0 0 0,0 0 1,0 0-1,-1-1 0,1 1 0,0 0 0,1 1 1,-1-1-1,0 0 0,0 0 0,0 0 1,1 0-1,-1 1 0,0-1 0,1 0 0,-1 0 1,1 1-1,0-1 0,-1 2 0,2-2-111,-1 0 0,1-1 0,-1 1 0,1-1 1,-1 1-1,1 0 0,0-1 0,-1 1 0,1-1 0,0 0 0,-1 1 0,1-1 0,0 1 0,0-1 0,0 0 0,-1 0 0,1 1 0,0-1 0,0 0 0,0 0 0,0 0 0,-1 0 0,1 0 0,0 0 0,0 0 0,0 0 0,1-1 0,27-2-4183,2-6-1817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26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17905,'0'0'5824,"-10"-1"-4009,3 1-1543,0 1-1,0-1 0,0 1 1,0 0-1,0 1 0,0 0 1,0 0-1,1 0 0,-1 1 1,1 0-1,-1 0 1,1 1-1,0 0 0,0 0 1,1 0-1,-1 1 0,-6 6 1,7-6-116,-1 1 0,1-1-1,0 1 1,0 0 0,0 0 0,1 1 0,0-1 0,0 1 0,1 0 0,0 0-1,0 0 1,1 0 0,-1 1 0,0 11 0,3-18-156,0-1 0,1 1 0,0 0 0,-1 0 0,1 0 0,-1-1 0,1 1 0,0 0 0,0-1 0,-1 1 0,1 0 0,0-1 0,0 1 0,0-1 0,0 1 0,-1-1 0,1 0 0,0 1 0,0-1 0,0 0 0,0 0 0,0 1 0,0-1 0,0 0 0,0 0 0,0 0 0,0 0 0,0 0 0,0-1 0,0 1 0,0 0 0,0 0 0,0-1 0,1 0 0,41-9 0,22-28-496,-54 30 362,0 1 1,0 0-1,0 1 1,1 0-1,22-8 1,-34 14 125,1 0 1,0 0 0,0 0 0,-1-1-1,1 1 1,0 0 0,0 0-1,-1 0 1,1 0 0,0 0-1,0 0 1,-1 0 0,1 1-1,0-1 1,0 0 0,-1 0 0,1 1-1,0-1 1,-1 0 0,1 1-1,0-1 1,-1 0 0,1 1-1,-1-1 1,1 1 0,0-1-1,-1 1 1,1-1 0,-1 1-1,1 1 1,6 24 145,1 5 253,-7-30-371,0 0-1,-1 0 1,1 0-1,0 0 1,-1-1-1,1 1 1,0 0-1,0 0 1,0 0-1,0-1 1,0 1-1,0 0 1,0-1-1,0 1 1,0-1-1,0 1 1,0-1-1,1 0 1,-1 1-1,0-1 1,0 0-1,0 0 1,0 0-1,3 0 1,7-1 51,1 0-1,-1-1 1,0-1 0,1 0-1,-1-1 1,0 0 0,11-5 0,-12 4-534,1 0-1,1 1 1,-1 0 0,0 1 0,1 1 0,0 0 0,13-1 0,-24 3 438,-1 0-1,1 0 1,0 0 0,0 0 0,0 0-1,0 0 1,-1 0 0,1 0 0,0 1-1,0-1 1,0 0 0,-1 0 0,1 1-1,0-1 1,-1 1 0,1-1 0,0 1-1,-1-1 1,1 1 0,0-1 0,-1 1-1,1-1 1,-1 1 0,1 0 0,-1-1-1,1 1 1,-1 0 0,0 0 0,1 0-1,1 27 30,2 5 395,-4-32-390,1 0 1,-1 0 0,1 0 0,0 0 0,-1 0 0,1 0-1,0-1 1,0 1 0,-1 0 0,1 0 0,0-1 0,0 1-1,0 0 1,0-1 0,0 1 0,0-1 0,0 1 0,0-1-1,1 0 1,-1 1 0,0-1 0,0 0 0,0 0 0,0 0-1,0 0 1,0 0 0,2 0 0,4-1 29,0 1 1,-1-2-1,1 1 0,0-1 1,-1 0-1,0 0 1,1 0-1,-1-1 0,0 0 1,6-4-1,59-45-179,-38 27-191,-11 8 23,-15 11 65,1 0 1,0 0-1,0 1 1,15-8-1,-23 14 236,1-1 1,-1 1-1,1-1 1,-1 1-1,0-1 0,1 1 1,-1-1-1,0 1 1,0-1-1,1 1 0,-1 0 1,0-1-1,0 1 1,0 0-1,0-1 0,0 1 1,0-1-1,0 1 1,0 0-1,0-1 1,0 1-1,0 0 0,0-1 1,0 1-1,0-1 1,-1 1-1,1-1 0,0 1 1,-1 0-1,1 0 1,-6 23 771,-1-8-336,4-8-73,-1 1-1,1-1 1,0 1 0,1-1 0,0 1 0,-1 15 0,3-24-346,0 0 0,0 1 0,0-1 0,0 0 0,0 1 0,0-1 0,0 0 1,0 1-1,0-1 0,0 0 0,1 1 0,-1-1 0,0 0 0,0 1 0,0-1 1,0 0-1,0 0 0,1 1 0,-1-1 0,0 0 0,0 0 0,1 1 0,-1-1 1,0 0-1,0 0 0,1 0 0,-1 0 0,0 1 0,0-1 0,1 0 0,-1 0 1,0 0-1,1 0 0,-1 0 0,0 0 0,1 0 0,-1 0 0,0 0 0,1 0 1,0 0-1,18-6 315,16-15-78,0-8-567,-25 20-42,0 0 0,1 0-1,0 1 1,0 1 0,1 0-1,16-7 1,-28 14 348,0 0 0,1 0 1,-1 0-1,0 0 0,1 1 0,-1-1 0,0 0 0,1 0 1,-1 0-1,0 1 0,1-1 0,-1 0 0,0 0 0,0 1 1,1-1-1,-1 0 0,0 1 0,0-1 0,0 0 0,0 1 0,1-1 1,-1 0-1,0 1 0,0-1 0,0 1 0,0-1 0,0 0 1,0 1-1,0-1 0,0 0 0,0 1 0,0-1 0,0 1 0,0-1 1,0 0-1,0 1 0,0-1 0,0 0 0,-1 1 0,1-1 1,0 0-1,0 1 0,0-1 0,0 0 0,-1 1 0,-6 21 390,-5 2-301,-12 30 693,23-50-1015,0-1-1,0 1 1,1 0 0,0-1-1,-1 1 1,1-1 0,0 1-1,1 5 1,2-5-3917,6-4-2690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38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17232,'0'0'1741,"9"-3"-332,11-3-947,0 1 0,0 1 0,0 1 0,0 1 1,0 1-1,0 1 0,1 0 0,-1 2 0,0 0 0,0 1 0,20 6 0,-15-3-375,0 1-1,0 2 0,-1 0 0,0 1 0,0 2 0,-2 0 0,1 2 0,32 25 1,-44-29-89,-1-1 0,0 2 1,0 0-1,-1 0 1,0 1-1,-1 0 1,0 0-1,-1 1 1,-1-1-1,0 2 0,0-1 1,4 20-1,-6-16 18,-1 1-1,-1 0 0,-1-1 0,0 1 1,-2 0-1,0 0 0,0 0 0,-9 34 1,-2-13 32,-1 0 0,-2-2 0,-2 1 0,-1-2 0,-2-1 0,-1 0 0,-2-1 0,-31 34 0,1-7-567,-62 54 0,-8-10-3503,23-30-2988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31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12364,'0'0'12427,"-18"56"-10248,18-26-770,0 1-769,8 1-479,3 1-129,2-1-417,-1-6-2145,-4-10-3524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20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6758,'0'0'22566,"2"12"-21472,0 7-780,2 1 1,0-1-1,12 33 0,-14-46-304,1 0-1,-1 0 0,1 0 1,1 0-1,-1 0 0,1-1 1,0 0-1,0 0 0,0 0 1,1 0-1,0 0 0,0-1 1,0 0-1,0 0 0,1-1 1,0 1-1,10 4 0,-5-5-15,1 0-1,0 0 0,-1-1 1,24 1-1,-20-2-1002,-1-2 0,0 0 0,1-1 1,-1 0-1,0-1 0,26-9 0,-29 8 164,0-1 0,0 0 0,0-1 0,-1 0 0,0 0 0,0-1-1,0-1 1,-1 1 0,0-1 0,-1-1 0,0 0 0,0 0 0,-1-1 0,0 1 0,8-22 7557,-25 39-4654,-11 14-1242,-115 162 5158,102-134-5136,-47 97 0,80-146-960,-16 48 736,19-27-1981,-1-21 1085,-1-1-1,1 1 0,0 0 0,-1 0 1,1-1-1,0 1 0,-1-1 0,1 1 1,0 0-1,0-1 0,0 0 0,0 1 1,0-1-1,-1 1 0,1-1 0,0 0 1,0 0-1,0 1 0,0-1 1,0 0-1,2 0 0,14 0-6171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21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11050,'0'0'17121,"-10"12"-16160,0 0-881,0 1 1,1-1-1,0 1 1,1 1-1,1 0 1,0 0-1,1 1 1,0-1-1,1 1 1,1 0-1,-4 23 1,7 4-2315,1-28-1789,-10-15-2917,-4-7 1666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21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10 120 7751,'0'0'4447,"-2"-10"-726,-4-33-1388,5 41-2177,1 1 1,0-1-1,0 1 0,0-1 1,0 0-1,0 1 1,0-1-1,1 1 0,-1-1 1,0 0-1,1 1 1,-1-1-1,1 1 0,0-1 1,-1 1-1,1 0 1,0-1-1,0 1 0,0 0 1,0-1-1,0 1 1,0 0-1,0 0 0,1 0 1,-1 0-1,0 0 0,0 0 1,3-1-1,2 0 99,0-1-1,0 1 0,0 1 1,0-1-1,11 0 0,-6 0 96,21-3-201,0 2 0,0 0 0,0 2 0,0 2 0,0 1 1,0 1-1,0 2 0,-1 1 0,1 1 0,-2 2 0,52 21 0,-76-27-139,-1 0 1,1 0 0,-1 1 0,1 0-1,-1 0 1,0 0 0,-1 1 0,1-1-1,-1 1 1,1 0 0,-2 0 0,1 1-1,0-1 1,3 9 0,-6-10 55,0-1 1,0 1 0,0 0 0,0 0-1,-1-1 1,0 1 0,1 0-1,-1 0 1,-1 0 0,1 0-1,0-1 1,-1 1 0,0 0-1,0 0 1,0-1 0,0 1 0,-1-1-1,1 1 1,-1-1 0,0 1-1,0-1 1,0 0 0,-1 0-1,1 0 1,-4 3 0,-9 9 198,-1-1 0,-1-1 0,0 0 0,0-1 1,-2-1-1,1 0 0,-1-2 0,-39 14 0,27-12 74,0-2 0,-1-2 0,0-1 0,0-1 0,-38 0 0,67-4-394,-1-1 0,1 0 1,0 0-1,-1 0 0,1-1 0,0 1 0,0-1 1,-1 0-1,1 1 0,0-2 0,0 1 0,0 0 1,0-1-1,0 1 0,0-1 0,0 0 1,-2-2-1,3 2-94,0-1 1,1 0-1,-1 1 1,1-1 0,0 0-1,0 0 1,0 0-1,0 0 1,0 0 0,1 0-1,-1 0 1,1 0-1,0 0 1,0 0-1,0 0 1,0 0 0,1 0-1,0-5 1,8-21-5014,9-1-3327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22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5157,'0'0'15278,"50"0"-13100,-5 0-32,15 0-1057,12 0-256,9 1-577,6 2-159,0 3-33,-5-1-353,-10 5-1312,-10-1-1186,-14-1-576,-17 0-673,-21-6-2306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22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11755,'0'0'9065,"87"-3"-8457,-18-7-448,14 1-96,9-1-64,6-2-1345,1-3-2659,0 0-3843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23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391 4 15855,'-13'-1'2632,"-9"-1"-2070,1 1 0,-1 1 1,0 1-1,1 1 0,-1 1 1,1 1-1,0 0 0,-22 9 1,28-6-301,0 0 1,1 2 0,0 0-1,0 0 1,1 1 0,-16 15-1,25-21-156,-1 1 0,1-1-1,0 1 1,0 0 0,1-1-1,0 2 1,-1-1-1,2 0 1,-1 1 0,1-1-1,-1 1 1,2 0 0,-1-1-1,1 1 1,-1 0 0,2 0-1,-1 0 1,1 0-1,0 0 1,0 8 0,1-11-90,0 0 0,0 0 0,1-1 1,-1 1-1,0-1 0,1 1 0,0-1 1,-1 0-1,1 1 0,0-1 0,0 0 0,0 0 1,1 0-1,-1-1 0,0 1 0,1 0 1,-1-1-1,1 0 0,-1 1 0,1-1 0,0 0 1,3 1-1,9 2 29,0 0-1,29 3 1,-42-7-40,61 7-548,66-2 0,-100-5-1140,0-2 0,0 0-1,0-3 1,45-11 0,-22-3-2967</inkml:trace>
  <inkml:trace contextRef="#ctx0" brushRef="#br0" timeOffset="1">873 34 15727,'0'0'3715,"-57"66"-1921,44-36-321,5 3-416,8 0-320,0-1-417,6-1-191,4-3-33,3-5-32,-5-1-64,0-7-321,-7-3-1056,-1-8-2146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23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14638,'0'0'6726,"53"-24"-5765,-12 21-32,11 1-384,7 0-385,6 2-96,4-1-1025,-3-4-1377,1-4-2467,-6-6-4644</inkml:trace>
  <inkml:trace contextRef="#ctx0" brushRef="#br0" timeOffset="1">847 1 9865,'0'0'9994,"-22"58"-8521,19-35-736,3 4-513,0 1-128,0 2-32,0-1-64,1 1-512,-1-2-225,0-1 385,0-2-289,-1-5-1185,-10-6-1761,-2-5-7784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23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1 379 16784,'0'0'5189,"86"-8"-4100,-29-1-128,12-1-128,10-1-321,2-1-352,0-1-128,-4 0-224,-17-2-1698,-15-1 353,-18 0-3588,-19-5 128,-10-1-4228</inkml:trace>
  <inkml:trace contextRef="#ctx0" brushRef="#br0" timeOffset="1">136 0 12556,'0'0'7463,"67"0"-5765,-18 1-513,12 1-385,3 1-543,8 1-193,-1-1-224,-3-3-1602,-5 0-2114,-4 0-2466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24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15182,'0'0'5317,"-62"57"-3363,44-33-384,8 6-673,7 2-449,3 3-288,3-2-96,10 2-897,4-3-1217,-2-3-864,-4-8 95,-3-5-4260</inkml:trace>
  <inkml:trace contextRef="#ctx0" brushRef="#br0" timeOffset="1">12 306 14542,'0'0'5893,"-12"-54"-4099,21 41 96,12 0-801,11 6-545,8 0-287,9 4-225,9 0-193,7-5-2273,14-4-3203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4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8040,'0'0'11979,"2"59"-11050,-7-26 160,1 4-577,1 1-159,1-3-193,2-3-96,0-5-64,0-8-577,2-6-768,4-9-609,-5-11-5605,-1-13-1858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24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310 196 4548,'4'-10'1484,"6"-13"-442,17-44 2755,-23 57-2552,-1 0 0,-1 1 1,0-1-1,0 0 0,0-14 1,-2 24-1086,0-1-1,0 0 1,0 0 0,0 0 0,0 0 0,-1 1-1,1-1 1,0 0 0,0 0 0,-1 0 0,1 1 0,-1-1-1,1 0 1,-1 0 0,1 1 0,-1-1 0,1 0-1,-1 1 1,0-1 0,1 1 0,-1-1 0,0 1 0,1-1-1,-1 1 1,0-1 0,0 1 0,-1-1 0,-31-3 1812,21 5-1651,1 1 0,0 0-1,-21 6 1,15-2-181,1 2 0,0-1 0,1 2 0,-1 0 0,2 1 0,-1 1-1,2 0 1,-1 1 0,2 0 0,-20 23 0,24-24-1,0 0 0,0 1-1,1 0 1,0 0 0,1 1-1,1 0 1,0 0-1,0 0 1,2 0 0,-1 1-1,2 0 1,0 0 0,-1 26-1,4-33-117,0 0-1,1 0 1,-1 0-1,1 0 1,0-1-1,1 1 0,0-1 1,0 1-1,0-1 1,1 0-1,0-1 1,0 1-1,0 0 1,1-1-1,0 0 0,0 0 1,0-1-1,1 1 1,-1-1-1,1 0 1,0-1-1,0 1 1,1-1-1,11 4 0,-4-2 20,-1 0-1,0-1 0,1-1 0,0 0 1,-1 0-1,1-2 0,0 0 1,0 0-1,0-2 0,0 1 0,25-6 1,-37 6-10,0 0 1,-1 0 0,1-1-1,0 1 1,0 0 0,0-1-1,-1 0 1,1 1 0,0-1-1,0 0 1,-1 0 0,1 0-1,-1 0 1,1 0-1,-1 0 1,1 0 0,-1-1-1,0 1 1,1 0 0,-1-1-1,0 1 1,0-1 0,0 0-1,0 1 1,-1-1 0,1 0-1,0 1 1,-1-1 0,1 0-1,-1 0 1,1 0 0,-1 1-1,0-1 1,0 0 0,0 0-1,0 0 1,0-3 0,-1 2 12,-1-1 1,1 1-1,-1 0 0,1 0 1,-1 0-1,0 0 1,0 0-1,-1 0 1,1 1-1,0-1 1,-1 1-1,0-1 0,1 1 1,-1 0-1,0 0 1,0 0-1,0 1 1,-1-1-1,-2 0 1,-14-4-57,0 2 1,0 0 0,-41-1 0,412-6-2134,-348 11 2114,-1 0 0,1 0 0,-1 0 0,1 0 0,-1 0 0,1 1 0,-1-1 0,0 1 0,1 0 0,-1 0 0,1 0 0,-1 0 0,0 0 0,0 0 0,0 0 0,0 1 0,0-1 0,0 1 0,0 0 0,0-1 0,2 4 0,-3-2 15,1 0 0,-1 0 1,0 0-1,-1 0 0,1 1 1,0-1-1,-1 0 0,0 0 1,1 0-1,-1 1 1,-1-1-1,1 0 0,0 0 1,-1 1-1,0-1 0,-1 6 1,-6 12 87,0-1-1,-2 1 1,-23 37 0,21-39-937,1 0 0,1 0 0,1 1 0,-11 34 0,12-11-6250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26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1306 407 6534,'13'-13'4180,"7"-9"-4018,0 0 0,-2-2 0,0 0 0,-2-1 0,23-46 0,-34 60-1,0-1-1,-1 0 1,-1 0 0,0 0 0,2-23 0,-5 32-99,0-1 0,0 1 1,0-1-1,-1 1 0,1-1 0,-1 1 1,0-1-1,1 1 0,-2 0 0,1-1 1,0 1-1,-1 0 0,1 0 0,-1 0 1,0 0-1,0 0 0,0 0 0,-1 1 1,1-1-1,-1 1 0,1-1 0,-1 1 1,0 0-1,0 0 0,-3-2 0,-6-2 32,-1 1-1,0 0 0,0 1 0,0 1 0,-1 0 0,1 0 1,-25 0-1,-101 4 118,124 0-169,-67 7 26,-1 4 0,2 3-1,0 4 1,1 4 0,1 3 0,-86 41 0,112-44 150,2 3 0,0 2 0,2 2 0,-75 60 0,106-74-50,0 1-1,2 1 1,0 0 0,1 1-1,-23 38 1,30-43-20,1 1 1,1-1 0,0 1-1,1 0 1,1 1-1,0-1 1,1 1 0,1 0-1,-1 28 1,4-29-110,0-1 0,1 0 0,1 1 0,0-1 0,1 0 0,1-1 1,0 1-1,1-1 0,0 0 0,1 0 0,0-1 0,1 1 0,1-2 0,0 1 0,0-1 0,1-1 0,1 0 0,13 11 1,7 3 48,2-1-1,0-2 1,1 0 0,2-3 0,55 22 0,-36-21-6,0-3 0,1-1-1,0-4 1,1-2-1,0-2 1,1-3-1,-1-2 1,1-3-1,-1-2 1,72-14-1,-61 4 119,0-3 0,-1-2 0,-1-4 0,-1-2 0,-1-4 0,-2-2 0,0-2-1,66-48 1,-101 60-42,-1 0 0,0-2 0,-2-1 0,0-1 0,28-37-1,-43 49-12,-1 0 0,0 0 0,-1 0 0,-1-1 0,0 0 0,0 0 0,-2-1 0,1 1 0,-2-1 0,0 0 0,0 0 0,-1-1 0,-1 1 0,-1 0 0,-1-16 0,0 22-109,-1-1 0,0 0 0,-1 1-1,0-1 1,0 1 0,-1 0-1,0 0 1,0 0 0,-1 1-1,0 0 1,0 0 0,-1 0 0,0 0-1,0 1 1,-1 0 0,1 0-1,-1 0 1,-1 1 0,1 0-1,-1 1 1,-9-5 0,-9-3-216,-1 1 0,0 2 0,0 0 0,-1 2 1,-38-5-1,-2 4-2187,-1 4 0,-86 5 1,58 4-2930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07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41 5701,'0'0'7287,"-8"0"-5493,1 0-1134,-27 0 623,10-6 5764,44 16-6364,-6-3-479,-1 0-1,1-2 1,1 0 0,-1 0-1,1-1 1,-1-1-1,25 2 1,110-2 925,-94-3-924,568-34 853,-281 9-819,542-5 440,-618 35-375,350 50 0,-547-45-459,91 2 0,-237-26-400,-463-17-496,375 26 895,-1144-3 87,353 77 299,938-65-220,30-2 1,49-1 4,-49-1-14,716 1 153,562-1 44,-708-31-114,-180 4-355,-386 26 33,-26 1-34,-32 2-45,-193 17-2173,-36 2-3359,86-15-946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3:5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13965,'0'0'481,"74"0"-481,-23-1 32,12-3-2306,8-5-1698,6 0 416,1-1-704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13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1937 163 4548,'0'0'11200,"7"-3"-10009,21-13-65,-28 16-1095,0 0 0,0 0 1,0 0-1,1 0 0,-1 0 0,0 0 1,0 0-1,0 0 0,0 0 0,0 0 0,0 0 1,0 0-1,0 0 0,1 0 0,-1 0 0,0 0 1,0 0-1,0-1 0,0 1 0,0 0 0,0 0 1,0 0-1,0 0 0,0 0 0,0 0 0,0 0 1,0 0-1,0-1 0,1 1 0,-1 0 0,0 0 1,0 0-1,0 0 0,0 0 0,0 0 0,0-1 1,0 1-1,0 0 0,0 0 0,-1 0 0,1 0 1,0 0-1,0 0 0,0 0 0,0-1 0,0 1 1,0 0-1,0 0 0,0 0 0,0 0 0,0 0 1,0 0-1,0 0 0,0 0 0,0 0 0,-1-1 1,1 1-1,0 0 0,0 0 0,0 0 0,0 0 1,0 0-1,0 0 0,0 0 0,-1 0 0,1 0 1,0 0-1,0 0 0,-16-3 371,-17 2-491,-294 3 1895,154-5-1759,7 5 27,-178-5 813,8-18-177,-29-24 1377,292 27-1577,60 14-390,-1 0 1,1 1-1,-1 0 1,0 1 0,-15-1-1,29 3-146,24 1-60,707 12 40,-463-16 1,476 22-291,-352-8 320,-477-10 40,-226-6 139,-901-17-81,894 23-73,315-1-10,-53 5-64,54-5 63,1 0 0,0 1 0,-1-1 0,1 0 0,0 1 0,-1-1 0,1 1 0,0-1 0,0 1 0,-1 0 0,1 0 0,0-1 0,0 1 0,0 0 0,0 0-1,0 0 1,0 0 0,0 0 0,0 0 0,0 0 0,0 1 0,1-1 0,-1 0 0,1 0 0,-1 1 0,1-1 0,-1 0 0,1 1 0,-1-1 0,1 0 0,0 1 0,0-1 0,0 1 0,0-1 0,0 3 0,2-3-4,0 1-1,0-1 1,0 0 0,0 1 0,0-1-1,0 0 1,1 0 0,-1 0 0,0-1-1,1 1 1,-1 0 0,0-1 0,1 0-1,-1 1 1,1-1 0,-1 0 0,4-1-1,0 2 2,423 9-530,-264-12 366,522-12-189,-3 1 166,-1649-19 307,677 18-102,25-2-20,-195-5 270,470 22-292,0 1-1,-1 0 1,1 1-1,16 6 1,14 3-278,29 2-2194,0-2-1,135 4 0,-327-15 1963,-152 19-1,228-14 346,-136 16-5943,109-19-2575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32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6342,'0'0'1377,"-51"31"-1313,42-21-32,1 0 0,8-2 32,0 0 33,3 2-1,9-5-128,5-5-449,4-8-4451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33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2103 48 9577,'-12'-3'1239,"-66"-13"-800,0 4 0,0 3 0,-136 2 0,89 8 438,-141 20 0,202-11-659,0 2 1,1 4-1,1 2 0,-63 27 0,49-11 289,2 3 0,1 3-1,-133 99 1,158-101-423,2 3 0,1 1 0,2 2 1,3 3-1,1 0 0,-34 57 0,56-77-81,2 1 0,1 1-1,1 1 1,1-1 0,2 2 0,1-1 0,-5 37-1,11-53-6,1 0 0,1 1 0,1-1-1,0 0 1,0 1 0,2-1 0,-1 0-1,2 1 1,0-1 0,1-1-1,0 1 1,1 0 0,1-1 0,0 0-1,0 0 1,2-1 0,-1 0 0,11 12-1,0-6 4,0-1 1,2 0-1,0-1 0,1-2 0,1 0 0,0-1 0,0-1 0,1-1 0,1-1 0,0-1 0,0-1 0,45 8 1,13-2 181,1-4 1,132 1 0,-37-13-67,1-7 1,-2-8-1,0-8 0,-2-8 1,-1-7-1,-2-7 0,-2-8 1,-3-8-1,261-137 0,-243 89-107,-164 96 3,0-1-1,-1-1 0,0-1 0,-2 0 1,0-2-1,16-23 0,-29 36 0,0 0 0,-1 0 0,0-1 0,0 1 0,0-1 0,-1 0 0,-1 0 0,1 0 0,-1 0 0,-1 0 0,1-1 0,-1 1-1,-1-1 1,0 1 0,0-1 0,0 1 0,-1 0 0,-1-1 0,1 1 0,-4-10 0,0 7 18,0 0 0,-1 1 1,0-1-1,0 1 0,-1 0 0,-1 1 0,0-1 0,0 2 1,0-1-1,-1 1 0,-1 0 0,1 1 0,-17-10 1,-6 0 53,0 0-1,-1 2 1,-1 2 0,0 1 0,-56-12 0,1 7-53,-96-5 0,52 14-752,-232 16-1,33 29-4080,158-11-903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16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2263 287 6566,'-16'-10'2381,"-287"-153"1530,255 142-3789,0 2 0,-1 2 1,0 2-1,-1 3 0,-55-8 1,33 14-61,0 3 0,0 3 1,0 3-1,-132 23 1,114-6-41,2 3 0,0 4 0,-116 52 0,156-56 280,1 2 1,1 1 0,2 3-1,0 2 1,2 1-1,-64 65 1,77-66-172,2 1 0,1 1 1,1 1-1,2 1 0,1 1 0,2 1 1,2 1-1,-26 76 0,38-95-124,1 1-1,1 0 1,1 0 0,1 0-1,0 0 1,3 39 0,0-51-6,0 1 0,0 0 0,1 0-1,1-1 1,-1 1 0,1-1 0,1 0 0,-1 0 0,2 0 0,-1 0 0,1-1 0,0 0 0,0 0 0,1 0-1,0 0 1,0-1 0,1 0 0,7 5 0,5 1 14,1-1 0,0 0 1,1-2-1,0-1 0,0 0 0,1-2 0,-1 0 0,1-1 0,28 1 1,34 1 147,95-4 0,-119-3-107,183-9 16,-1-11 0,-1-11 0,353-90 0,-174-1 163,-349 97-121,-2-4-1,0-2 1,113-72-1,-162 89-72,-1 0 0,0-2 0,-1 0 0,0-1 0,-2-1 0,0-1 0,19-29 1,-30 41 37,-1-1 0,0 0 0,0 0 0,-1-1 0,0 1 0,-1-1 0,1 1 0,-2-1 1,1 0-1,-1-11 0,-1 13 16,0 0 0,-1 1 0,0-1 1,-1 1-1,1-1 0,-1 1 0,-1 0 1,1-1-1,-1 1 0,0 0 0,0 0 1,-1 1-1,1-1 0,-1 1 0,-7-7 0,0 1-28,-1 1 0,0 0-1,-1 0 1,0 1 0,0 1-1,-1 0 1,0 1 0,0 1-1,-1 0 1,-23-6 0,-16-2 9,-93-10 1,-39 8-24,-264 12 0,-162 61-3559,446-36 1888,24-6-3251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40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10346,'0'-10'2060,"0"-1"-1210,0 4 33,-1-1-1,1 0 0,1 0 0,0 1 0,0-1 1,3-12-1,-4 20-829,1 0 0,-1 0 0,0 0 0,0 0 0,0 0 0,0 0 0,1 0 1,-1 0-1,0 0 0,0 0 0,0 0 0,1 0 0,-1 0 0,0 0 0,0 0 0,0 0 0,0 0 1,1 0-1,-1 0 0,0 0 0,0 0 0,0 0 0,0 1 0,1-1 0,-1 0 0,0 0 1,0 0-1,0 0 0,0 0 0,0 0 0,0 1 0,0-1 0,1 0 0,-1 0 0,0 0 0,0 0 1,0 1-1,0-1 0,0 0 0,0 0 0,0 0 0,0 1 0,0-1 0,0 0 0,0 0 0,0 0 1,0 1-1,0-1 0,0 0 0,0 0 0,0 0 0,0 0 0,0 1 0,-1-1 0,1 0 1,0 0-1,12 93 2499,1 149 1,-7-74-1535,-6-167-991,0 1 1,0-1-1,0 1 1,0 0-1,0-1 1,0 1-1,1-1 1,-1 1-1,0-1 1,1 1-1,0-1 1,-1 0-1,1 1 1,0-1-1,1 2 1,-2-3-22,0 0-1,1 0 1,-1 0-1,1 0 1,-1 0 0,1 0-1,-1 0 1,0 0 0,1 0-1,-1 0 1,1 0 0,-1 0-1,0 0 1,1-1 0,-1 1-1,1 0 1,-1 0 0,0 0-1,1-1 1,-1 1 0,0 0-1,1 0 1,-1-1-1,0 1 1,1 0 0,-1-1-1,0 1 1,0 0 0,1-1-1,-1 1 1,0-1 0,21-41 222,-17 19-33,-2 0 1,0 0 0,-1 0 0,-1 0 0,-6-43 0,2 13-218,2 13 36,-1-6 66,2 94 60,-1 114 38,5 175-67,0-322-100,3-13-6,5-25 102,-2-26 146,-2-1 1,-2-1-1,-3 1 1,-1 0-1,-12-94 1,9 127-243,1 5-10,0 0-1,-1 0 1,0 1-1,-1-1 1,0 1 0,-1-1-1,-5-10 1,9 22-1,0 0 0,0 0 0,0-1 0,0 1 0,0 0 0,0 0 0,0 0 0,0 0 0,0 0 0,0 0 0,0-1 0,0 1 0,0 0 0,0 0 0,0 0 0,0 0 0,-1 0 0,1 0 0,0 0 0,0-1 0,0 1 0,0 0 0,0 0 0,0 0 0,0 0 0,-1 0 0,1 0 0,0 0 0,0 0 0,0 0 0,0 0 0,0 0 0,0 0 0,-1 0 0,1 0 0,0 0 0,0 0 0,0 0 0,0 0 0,0 0 0,-1 0 0,1 0 0,0 0 0,0 0 0,0 0 0,0 0 0,0 0 0,0 0 0,-1 0 0,1 0 0,0 0 0,0 0 0,0 1 0,0-1 0,0 0 0,0 0 0,0 0 0,-1 0 0,1 0 0,0 0 0,0 0 0,0 1 0,0-1 0,0 0 0,0 0 0,0 0 0,0 0 0,0 0 0,0 1 0,-3 12 0,-18 266 0,13-141 0,4-60 0,24-178 0,-13 50 0,-3 0 0,-2 0 0,-2-1 0,-3 1 0,-11-65 0,8 94-24,3 24-40,1 37-136,0 622-1215,2-649 924,2 31-2022,5-19-2192,1-17-2955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50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12011,'0'0'1815,"11"0"-427,366-18 4559,-93 2-4943,936 11-375,-618 10 760,365-16-127,-4-65 134,-496 2-24,-443 72-1507,-32 8-989,-15 1-2610,2-7-4229,15-5 3084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45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18770,'0'0'6342,"82"-8"-4613,-31 3-287,5-3-1026,7 0-352,-3 1-96,-5 2-1217,-5 2-1570,-8 3-1249,-12 0-2177,-9 0-7112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50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594 23 14478,'0'0'6448,"10"-3"-5342,10-2-775,0 0 1,0 1 0,1 2 0,-1 0-1,1 1 1,-1 1 0,33 4 0,-7 1-272,0 2 0,66 21 0,-108-27-16,0 0-1,0 0 0,0 1 1,0-1-1,0 1 0,-1 0 1,1 0-1,-1 1 0,0-1 1,1 1-1,-1-1 0,0 1 1,0 0-1,-1 0 0,1 0 1,-1 1-1,1-1 0,-1 1 1,2 5-1,-3-6 42,0 0 0,-1 1-1,1-1 1,-1 1 0,0-1 0,0 1 0,0-1 0,0 1 0,-1-1 0,1 1-1,-1-1 1,0 0 0,0 1 0,0-1 0,0 0 0,-1 0 0,0 0 0,1 0-1,-1 0 1,0 0 0,0 0 0,-5 5 0,-14 14 504,-1-1 1,-1-1-1,-42 29 1,-85 44 634,95-61-754,4-1-112,-102 60-327,-197 153 1,265-173-3982,13-10-4239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18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14414,'0'0'3363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9:09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91 5605,'0'0'14756,"-8"-4"-13667,-25-10 112,32 14-1110,0-1 1,0 1 0,0 0 0,0 0-1,0 0 1,0 0 0,0 0 0,0 0-1,0 1 1,0-1 0,0 0-1,0 0 1,0 1 0,0-1 0,0 1-1,0-1 1,0 1 0,1-1 0,-1 1-1,0-1 1,0 1 0,0 0-1,1 0 1,-1-1 0,0 1 0,1 0-1,-1 0 1,1 0 0,-1-1 0,1 1-1,-1 0 1,1 0 0,-1 0-1,1 0 1,0 0 0,0 0 0,-1 0-1,1 2 1,-5 36 1392,5-38-1476,0 1 1,0-1 0,0 0-1,1 1 1,-1-1 0,0 0 0,0 1-1,1-1 1,-1 0 0,1 0 0,-1 1-1,1-1 1,0 0 0,-1 0-1,1 0 1,0 0 0,0 0 0,0 0-1,0 0 1,-1 0 0,2 0 0,-1 0-1,0 0 1,0-1 0,0 1-1,0 0 1,0-1 0,2 2 0,0-2 23,0 1 1,0 0 0,1-1-1,-1 0 1,0 0 0,0 0-1,0 0 1,0 0 0,0 0-1,0-1 1,0 0 0,4-1 0,-5 1 44,0 0 1,0 0 0,0 0-1,-1 0 1,1-1 0,0 1-1,-1-1 1,1 0 0,-1 1 0,1-1-1,-1 0 1,0 0 0,0 0-1,0 0 1,0 0 0,0 0-1,0 0 1,0 0 0,-1 0 0,1 0-1,-1 0 1,1-5 0,-1 6-29,1-1 0,-1 1 0,0 0 0,0-1 0,0 1 0,0-1 0,0 1 0,0 0 0,0-1 0,-1 1 0,1 0 0,0-1 0,-1 1 1,1 0-1,-1 0 0,1-1 0,-1 1 0,0 0 0,1 0 0,-1 0 0,0 0 0,0 0 0,0 0 0,0 0 0,0 0 0,0 0 0,0 0 0,0 1 0,0-1 0,-1 0 1,1 1-1,0-1 0,0 1 0,-1-1 0,1 1 0,0-1 0,-3 1 0,0 0-38,-1 0 0,1 0 0,0 0 0,-1 1-1,1 0 1,0 0 0,0 0 0,0 0 0,0 1 0,0-1 0,0 1 0,0 0 0,0 0 0,1 1-1,-1-1 1,1 1 0,-1 0 0,1 0 0,0 0 0,-5 6 0,4-3-14,0 0-1,1 0 1,0 0 0,0 0 0,0 0-1,1 0 1,-1 1 0,2 0 0,-1-1 0,1 1-1,0 0 1,0 12 0,1-18 6,0-1 0,0 1 0,1-1-1,-1 1 1,0-1 0,1 1 0,-1-1 0,1 1 0,-1-1 0,1 0 0,-1 1 0,0-1 0,1 0 0,-1 1-1,1-1 1,0 0 0,-1 0 0,1 1 0,-1-1 0,1 0 0,-1 0 0,1 0 0,0 0 0,-1 0-1,1 0 1,-1 0 0,1 0 0,-1 0 0,1 0 0,0 0 0,-1 0 0,1 0 0,-1-1 0,1 1 0,-1 0-1,1 0 1,-1 0 0,1-1 0,-1 1 0,1 0 0,-1-1 0,2 0 0,25-13 139,-17 6-119,-1-1 1,0-1-1,0 0 1,-1 0-1,0-1 0,9-15 1,-14 20-17,1 0 0,-2 0 1,1 0-1,-1 0 0,0-1 0,0 1 0,0-1 1,-1 1-1,0-1 0,0 0 0,-1 1 0,0-1 1,0 0-1,-2-9 0,2 15-7,-1 0 0,1 0 0,-1 0 0,1 0 0,-1 1 0,1-1 0,-1 0 0,1 0 0,-1 1 0,0-1 0,1 0 0,-1 0 0,0 1 0,0-1 0,0 1 0,1-1 0,-1 1 0,0-1 0,0 1 0,0 0 0,0-1 0,0 1 0,0 0 0,0 0 0,0-1 0,0 1 0,0 0 0,0 0 0,0 0 0,0 0 0,0 0 0,0 1 0,0-1 0,0 0 0,0 0 0,-1 1 0,-2 0 0,1 0 0,-1 0 0,1 0 0,-1 1 0,1-1 0,0 1 0,0 0 0,-5 4 0,2-1 0,0 1 0,1 0 0,0 0 0,0 0 0,0 1 0,1-1 0,0 1 0,0 1 0,1-1 0,0 0 0,0 1 0,1 0 0,0-1 0,0 1 0,-1 15 0,3-22 0,0-1 0,0 1 0,0 0 0,0-1 0,0 1 0,0-1 0,0 1 0,0-1 0,0 1 0,0-1 0,0 1 0,1-1 0,-1 1 0,0-1 0,0 1 0,1-1 0,-1 1 0,0-1 0,1 1 0,-1-1 0,0 1 0,1-1 0,-1 0 0,1 1 0,-1-1 0,1 0 0,-1 1 0,1-1 0,-1 0 0,1 0 0,-1 1 0,1-1 0,-1 0 0,1 0 0,-1 0 0,2 0 0,24-6 0,21-23 0,-15-8 0,-31 35 0,1 0 0,-1-1 0,1 1 0,-1 0 0,0-1 0,0 1 0,-1-1 0,1 1 0,0-1 0,-1 1 0,1-1 0,-1 0 0,0 1 0,0-1 0,0 0 0,-1-3 0,-1 5 0,-1 0 0,0 0 0,0 0 0,1 1 0,-1-1 0,0 1 0,0-1 0,0 1 0,0 0 0,0 1 0,0-1 0,0 0 0,1 1 0,-6 1 0,3 0 0,0 1 0,0 0 0,1 0 0,-1 1 0,1-1 0,0 1 0,0 0 0,0 0 0,1 0 0,-1 1 0,1-1 0,0 1 0,-4 7 0,3-4 0,1-1 0,0 1 0,0-1 0,0 1 0,1 0 0,0 0 0,1 0 0,-1 13 0,2-21 0,0 1 0,1-1 0,-1 0 0,0 0 0,0 1 0,1-1 0,-1 0 0,0 0 0,1 0 0,-1 1 0,0-1 0,0 0 0,1 0 0,-1 0 0,0 0 0,1 0 0,-1 0 0,1 0 0,-1 0 0,0 0 0,1 0 0,-1 0 0,0 0 0,1 0 0,-1 0 0,0 0 0,1 0 0,-1 0 0,0 0 0,1 0 0,-1-1 0,0 1 0,0 0 0,1 0 0,-1 0 0,0 0 0,1-1 0,-1 1 0,15-8 0,-8 1 0,-1-1 0,1 0 0,-1 0 0,-1 0 0,0-1 0,0 1 0,0-1 0,-1-1 0,0 1 0,-1-1 0,2-11 0,-11 95 0,7-93 0,-1 11 0,0 0 0,1 0 0,0 1 0,0-1 0,1 0 0,0 1 0,0-1 0,6-12 0,-4 74 0,-7-45 0,-6-16 0,8 5 0,0 1 0,0-1 0,0 0 0,1 1 0,-1-1 0,0 0 0,1 0 0,-1 0 0,1 0 0,-1 1 0,1-1 0,0 0 0,0 0 0,0-3 0,10 1 0,0 0 0,-18-2 0,8 6 0,-1 2 0,0 0 0,0 0 0,0 0 0,0 0 0,0-1 0,0 1 0,0 0 0,-1-1 0,1 1 0,-1-1 0,1 0 0,-1 1 0,0-1 0,1 0 0,-1 0 0,-3 2 0,4-3 0,1 1 0,-1 1 0,-13 0 0,13-2 0,1 1 0,-1 0 0,-8 12-2776,-5-6-4068,5-7-3042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9:10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40 12908,'0'0'16795,"-6"6"-16123,6-6-664,-24 28 643,24-28-635,-1 1 1,1-1-1,-1 0 1,1 1 0,0-1-1,-1 1 1,1-1-1,0 1 1,-1-1-1,1 1 1,0 0 0,0-1-1,-1 1 1,1-1-1,0 1 1,0 0-1,0-1 1,0 1 0,0-1-1,0 1 1,0 0-1,0-1 1,0 1-1,0-1 1,0 1 0,0 0-1,0-1 1,1 1-1,-1-1 1,0 1-1,0-1 1,1 1 0,-1-1-1,0 1 1,1-1-1,-1 1 1,1-1-1,-1 1 1,0-1 0,1 1-1,-1-1 1,1 0-1,-1 1 1,1-1-1,-1 0 1,1 1 0,0-1-1,-1 0 1,1 0-1,-1 0 1,1 0-1,0 1 1,-1-1 0,1 0-1,-1 0 1,1 0-1,0 0 1,-1 0-1,1 0 1,-1 0 0,1-1-1,0 1 1,0 0-1,1-1 3,1 1 1,-1-1-1,0 0 0,0 0 0,0 0 0,0 0 0,0 0 0,0 0 0,0-1 0,0 1 0,0-1 0,-1 1 0,1-1 0,0 0 0,-1 1 0,1-1 0,-1 0 1,0 0-1,0 0 0,2-3 0,-2 3-3,1-1 0,-1 1 0,0-1 0,0 0 0,0 0 0,0 1 0,0-1 0,-1 0 0,1 0 0,-1 0 0,0 0 0,1 0 0,-1 1 0,-1-1 0,1 0 0,-1-4 0,1 7-16,-1 0 0,1-1 0,-1 1 0,1 0 0,-1 0 0,1 0 0,0-1 0,-1 1 0,1 0 0,-1 0 0,1 0 0,-1 0 0,1 0 0,-1 0 0,1 0 0,-1 0 0,1 0 0,-1 0 0,1 0 0,-1 0 0,1 0 0,-1 1 0,1-1 0,-1 0 0,1 0 0,-1 0 0,1 1 0,0-1 0,-1 0 0,1 1 0,-1-1 0,1 0 0,0 1 0,-1-1 0,1 0 0,0 1 0,0-1 0,-1 1 0,1-1 0,0 1 0,0-1 0,-1 0 0,1 1 0,0 0 0,-14 19 0,9-9 0,1 1 0,0-1 0,1 1 0,1 0 0,-1 0 0,2 0 0,0 0 0,1 22 0,3-30 0,4-11 0,3-11 0,-5 1 0,-1 0 0,-1 0 0,0 0 0,-2 0 0,0-26 0,-16 84 0,11 54 0,4-95 0,0-1 0,0 1 0,0 0 0,1 0 0,-1 0 0,0-1 0,0 1 0,0 0 0,1 0 0,-1 0 0,0 0 0,0 0 0,1-1 0,-1 1 0,0 0 0,1 0 0,-1 0 0,0 0 0,0 0 0,1 0 0,-1 0 0,0 0 0,0 0 0,1 0 0,-1 0 0,0 0 0,1 0 0,-1 0 0,0 0 0,0 1 0,1-1 0,-1 0 0,0 0 0,0 0 0,1 0 0,-1 0 0,0 1 0,0-1 0,0 0 0,1 0 0,-1 0 0,0 1 0,0-1 0,0 0 0,1 0 0,-1 1 0,0-1 0,0 0 0,0 0 0,0 1 0,0-1 0,0 0 0,0 0 0,0 1 0,0-1 0,0 0 0,0 1 0,0-1 0,14-21 0,-8 5 0,-2 0 0,0 0 0,0-1 0,-2 1 0,0-1 0,0-24 0,-15 72 0,8 112-2718,6-102 567,-1-10-5023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0:45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11339,'0'0'6918,"0"75"-5957,0-44 0,0 2-256,0 1-193,4 4-191,5 3-257,1 5-32,2 5-96,4 10-257,-2 8 33,-3 11-1185,-5 8-1859,-6 9-3042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0:32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0 196 4773,'0'0'9529,"37"-9"-2846,102 2-2436,67-23-3791,-188 28-264,844-79 631,574 84 1269,-1270 2-1971,1-8 0,241-34 0,-342 32-116,1 4-1,103 9 1,-107-4 67,-198-12-2519,1-13-7203,73 9 959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0:34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12940,'11'5'4244,"21"-3"-3271,-24-2-318,154 4 1780,0-7-1,232-35 0,310-17-158,2 47-996,-604 8-1446,964 5 460,-991-6 394,134 6-591,-95 3 1627,-132-16-2146,-8-1-8349,8-2 2760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0:35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80 11147,'-3'-6'726,"1"1"1,-1 0 0,0 0 0,-1 0 0,1 1 0,-1-1 0,0 1 0,0 0-1,-1 0 1,-4-4 0,7 8-605,0-1-1,0 0 1,0 1-1,0-1 1,0 1-1,0-1 1,0 1-1,0 0 1,0 0-1,0 0 1,-1 0-1,1 0 1,0 0-1,0 1 1,0-1-1,0 1 0,0 0 1,0-1-1,0 1 1,0 0-1,0 0 1,0 0-1,1 0 1,-1 1-1,0-1 1,1 0-1,-1 1 1,1-1-1,-1 1 1,1 0-1,-2 1 1,1 0-3,-1 0 0,1 0 1,0 0-1,0 0 0,0 0 1,0 0-1,1 0 0,-1 1 1,1-1-1,0 1 0,0-1 1,0 1-1,1-1 0,-1 1 1,1 0-1,0 6 0,0-8-76,0 0 0,0 0-1,1 0 1,-1-1 0,1 1 0,0 0-1,-1-1 1,1 1 0,0 0-1,0-1 1,0 1 0,0-1 0,0 1-1,0-1 1,0 0 0,1 0-1,-1 1 1,0-1 0,1 0 0,-1 0-1,1 0 1,-1 0 0,1 0-1,0-1 1,-1 1 0,1 0-1,0-1 1,0 1 0,-1-1 0,1 0-1,0 0 1,0 1 0,0-1-1,-1 0 1,3-1 0,1 1 61,-1-1 1,0 0-1,1 0 1,-1 0-1,0-1 1,0 1-1,0-1 0,0 0 1,0 0-1,0 0 1,-1-1-1,1 0 1,-1 1-1,0-1 1,1 0-1,-1-1 1,-1 1-1,1 0 1,0-1-1,-1 0 0,0 1 1,0-1-1,0 0 1,0 0-1,0 0 1,-1 0-1,0-1 1,0 1-1,0 0 1,0-1-1,-1 1 1,0 0-1,0-1 0,0 1 1,0 0-1,-2-7 1,2 10-90,0 0 0,-1 0 0,1-1 0,-1 1 1,0 0-1,1 0 0,-1 0 0,0-1 0,0 1 0,0 0 1,1 0-1,-1 0 0,0 0 0,0 1 0,-1-1 0,1 0 1,0 0-1,0 1 0,0-1 0,0 0 0,-1 1 0,1-1 1,0 1-1,-1 0 0,1-1 0,0 1 0,-1 0 0,1 0 1,0 0-1,-1 0 0,1 0 0,0 0 0,-1 0 0,1 0 1,0 1-1,-1-1 0,1 0 0,-2 2 0,0-2-9,-1 1 1,1 1-1,0-1 0,-1 0 0,1 1 0,0-1 0,0 1 1,0 0-1,0 0 0,1 0 0,-1 0 0,1 1 1,-5 4-1,6-5 2,-1-1 1,1 1 0,0-1-1,0 1 1,0-1 0,0 1-1,1 0 1,-1-1-1,0 1 1,1 0 0,-1 0-1,1-1 1,-1 1 0,1 0-1,0 0 1,0 0-1,0 0 1,0-1 0,0 1-1,0 0 1,1 0-1,-1 0 1,1-1 0,-1 1-1,1 0 1,-1 0 0,1-1-1,0 1 1,0 0-1,0-1 1,0 1 0,0-1-1,0 1 1,1-1 0,-1 0-1,0 0 1,1 1-1,-1-1 1,1 0 0,-1 0-1,1 0 1,-1 0 0,1-1-1,0 1 1,-1 0-1,1-1 1,0 1 0,0-1-1,0 1 1,2-1 0,9 2 40,0 0 1,1 0-1,-1-2 1,1 0-1,20-2 0,-33 2-43,1 0 0,-1 0-1,1 0 1,-1 0-1,1 0 1,-1-1-1,1 1 1,-1-1 0,0 1-1,1-1 1,-1 1-1,1-1 1,-1 0-1,0 1 1,0-1 0,1 0-1,-1 0 1,0 0-1,0 0 1,0 0-1,0 0 1,0-1 0,0 1-1,0 0 1,-1 0-1,1-1 1,0 1-1,-1-1 1,1 1 0,-1 0-1,1-1 1,-1 1-1,0-1 1,1 1-1,-1-1 1,0 1 0,0-1-1,0 1 1,0-1-1,0 1 1,-1-1-1,1 1 1,0-1 0,-1 1-1,1-1 1,-1 1-1,1 0 1,-1-1-1,0 1 1,0 0 0,1-1-1,-1 1 1,0 0-1,0 0 1,0 0-1,0 0 1,-1 0 0,1 0-1,0 0 1,0 0-1,-1 0 1,1 1-1,0-1 1,-1 0 0,1 1-1,-1-1 1,1 1-1,-3-1 1,-3-1 22,0 1-1,0 0 1,0 0 0,0 1 0,0 0-1,0 0 1,0 0 0,-8 2-1,12-1-17,1-1-1,-1 1 1,1-1 0,0 1-1,-1 0 1,1-1-1,0 1 1,-1 0-1,1 1 1,0-1-1,0 0 1,0 1-1,0-1 1,0 1 0,1 0-1,-1-1 1,0 1-1,1 0 1,-1 0-1,1 0 1,0 0-1,-1 0 1,1 1-1,0-1 1,0 0-1,-1 4 1,2-5-10,1 0 0,-1-1 0,0 1 0,0 0 0,0-1 0,0 1 0,0-1 0,1 1 0,-1 0 0,0-1 0,1 1 0,-1-1 0,0 1 0,1 0 0,-1-1 0,1 1 0,-1-1 0,1 0 0,-1 1 0,1-1 0,-1 1 0,1-1 0,-1 0 0,1 1 0,-1-1 0,1 0 0,0 0 0,-1 1 0,1-1 0,0 0 0,-1 0 0,1 0 0,0 0 0,-1 0 0,2 0 0,30 3 0,-24-3 0,7 2-199,48 0-3832,-56-2 3004,0 0 1,0-1-1,-1 0 0,1-1 0,0 1 1,0-1-1,6-3 0,18-14-12922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0:36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11082,'0'0'684,"13"0"-481,527-26 2825,-218 6-3003,-276 18-523,735-30-5431,-673 30 1402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0:37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92 9129,'0'0'2445,"-10"-3"-1655,9 2-814,-37-9 1707,-15 6 3368,53 4-5033,0 0 0,0 0 0,0 1 0,0-1 0,0 0 0,0 0 0,0 0 1,1 0-1,-1 0 0,0 1 0,0-1 0,0 0 0,0 0 0,0 0 0,0 0 0,0 1 0,0-1 0,0 0 0,0 0 0,0 0 0,0 1 0,0-1 1,0 0-1,-1 0 0,1 0 0,0 0 0,0 0 0,0 1 0,0-1 0,0 0 0,0 0 0,0 0 0,0 0 0,0 0 0,-1 1 0,1-1 0,0 0 0,0 0 1,0 0-1,0 0 0,0 0 0,-1 0 0,21 5 246,126-23 51,-156 17 218,-16 1 118,25 0-645,1 0 1,-1 0 0,1 0-1,0 0 1,-1 0 0,1 0-1,-1 0 1,1 0-1,0 0 1,-1 0 0,1 1-1,0-1 1,-1 0-1,1 0 1,0 0 0,-1 1-1,1-1 1,0 0 0,-1 0-1,1 1 1,0-1-1,0 0 1,-1 1 0,1-1-1,0 0 1,0 1 0,0-1-1,-1 0 1,1 1-1,0-1 1,0 1 0,0-1-1,0 0 1,0 1-1,0-1 1,0 1 0,0-1-1,0 0 1,0 1 0,0-1-1,0 1 1,0-1-1,0 0 1,0 1 0,0-1-1,0 0 1,1 1 0,-1-1-1,0 0 1,0 1-1,4 1 65,0-1-1,0 0 0,0 0 1,-1 0-1,1-1 1,0 1-1,0-1 0,0 0 1,0 0-1,0 0 0,8-2 1,-5 2 29,-4 0-40,-1-1 0,1 1 0,0-1 0,0 0 0,-1 1 0,1-1 0,0 0-1,-1-1 1,1 1 0,-1 0 0,1-1 0,-1 0 0,0 1 0,0-1 0,0 0 0,0 0-1,0 0 1,0 0 0,0 0 0,-1-1 0,1 1 0,-1-1 0,1 1 0,-1-1 0,0 1-1,0-1 1,0 0 0,0 1 0,-1-1 0,1 0 0,-1-4 0,0 7-53,0-1 0,0 1-1,0 0 1,0 0 0,-1 0 0,1-1 0,0 1 0,0 0 0,0 0 0,-1 0 0,1 0 0,0 0-1,0-1 1,0 1 0,-1 0 0,1 0 0,0 0 0,0 0 0,-1 0 0,1 0 0,0 0 0,0 0-1,-1 0 1,1 0 0,0 0 0,0 0 0,-1 0 0,1 0 0,0 0 0,0 0 0,-1 0-1,1 0 1,0 0 0,0 0 0,-1 1 0,1-1 0,0 0 0,0 0 0,0 0 0,-1 0 0,1 0-1,0 1 1,0-1 0,0 0 0,-1 1 0,-10 7 1,11-8-4,-1 1 0,1 0 0,0-1 0,-1 1-1,1 0 1,0 0 0,0-1 0,0 1 0,-1 0 0,1 0-1,0 0 1,0-1 0,0 1 0,0 0 0,0 0-1,0 0 1,1-1 0,-1 1 0,0 0 0,0 0-1,0-1 1,1 1 0,-1 0 0,0-1 0,1 1-1,-1 0 1,1 0 0,-1-1 0,1 1 0,-1-1-1,1 1 1,-1-1 0,2 2 0,0-1 5,0 0 1,0 0-1,0-1 1,0 1-1,0 0 1,0-1-1,0 1 1,0-1-1,0 0 1,0 0-1,0 0 1,0 0-1,3 0 1,-3 0-1,0-1 1,0 1-1,1 0 1,-1-1-1,0 0 1,0 1-1,0-1 1,0 0-1,0 0 1,0 0-1,0 0 1,3-3-1,-4 3-5,-1 0-1,1 1 0,0-1 1,-1 0-1,1 0 1,-1 0-1,1 0 1,-1 0-1,1 0 1,-1 0-1,0 0 1,1 0-1,-1 0 0,0 0 1,0 0-1,0 0 1,0 0-1,0 0 1,0 0-1,0 0 1,0 0-1,0 0 1,0 0-1,-1 0 0,1 0 1,0 0-1,-1 0 1,0-1-1,0 0 10,0 1 0,0 0 0,0-1 0,0 1 0,-1 0 0,1 0-1,0 0 1,-1 0 0,1 0 0,-1 0 0,1 0 0,-1 1 0,1-1 0,-1 1 0,1-1-1,-1 1 1,0-1 0,1 1 0,-1 0 0,0 0 0,1 0 0,-1 0 0,0 0 0,1 0-1,-1 0 1,0 0 0,1 1 0,-1-1 0,-2 1 0,2 0 12,0-1 0,0 1 0,0-1 0,0 1 0,1 0 0,-1 0 0,0 0 0,0 0 0,0 0 0,1 0 0,-1 0 0,0 1 0,1-1 0,-1 1 0,1-1 1,0 1-1,-1-1 0,1 1 0,0 0 0,0 0 0,0 0 0,0-1 0,-1 5 0,2-4-17,0-1 0,0 1 0,1-1 0,-1 1 0,0-1 0,1 1 0,-1-1 0,1 0 0,0 1 0,-1-1 1,1 0-1,0 1 0,0-1 0,0 0 0,0 0 0,0 0 0,0 0 0,0 1 0,0-2 0,0 1 0,1 0 0,-1 0 0,0 0 0,0 0 0,1-1 0,-1 1 0,1-1 1,-1 1-1,1-1 0,-1 0 0,1 1 0,-1-1 0,1 0 0,-1 0 0,2 0 0,64 3 93,-58-4-97,-7 2-3,1-1 1,-1 0-1,0 0 1,0-1-1,0 1 1,1 0-1,-1-1 1,0 0-1,0 1 0,0-1 1,0 0-1,0 0 1,0 0-1,0 0 1,0 0-1,0-1 1,0 1-1,-1-1 1,1 1-1,-1-1 0,1 1 1,-1-1-1,1 0 1,-1 0-1,0 0 1,0 0-1,0 0 1,1-2-1,-2 3 2,0 0 1,1-1-1,-1 1 0,0 0 0,0 0 1,-1 0-1,1-1 0,0 1 0,0 0 0,0 0 1,-1 0-1,1 0 0,-1 0 0,1-1 1,-1 1-1,1 0 0,-1 0 0,1 0 1,-1 0-1,-1-1 0,0 1 12,0-1-1,0 0 1,0 1 0,0 0-1,0-1 1,-1 1-1,1 0 1,0 0 0,-1 0-1,1 0 1,-1 1 0,1-1-1,-4 0 1,-1 0 88,-1 1 1,1-1-1,0 1 0,-1 0 1,1 1-1,-1 0 1,1 0-1,0 0 0,-1 1 1,-11 5-1,16-6-104,1 0 0,0 0-1,-1 1 1,1-1 0,0 1-1,0-1 1,0 1 0,0 0 0,0 0-1,0 0 1,1 0 0,-1 0 0,0 0-1,1 0 1,0 0 0,0 1 0,-1-1-1,1 1 1,1-1 0,-1 1 0,0-1-1,0 1 1,1-1 0,0 1 0,-1 0-1,1-1 1,0 1 0,0 0 0,1-1-1,-1 1 1,1-1 0,-1 1-1,2 4 1,6 3-1889,2-9-2274,4-5-4233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46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21588,'0'0'2280,"-1"11"-1212,-10 120 2573,-4 71-2718,18-193-698,2-20 441,3-22 418,-5-138-892,-2 174-386,0-1 0,0 0 0,0 0 0,0 0 0,0 0 0,1 0 0,-1-1 0,1 1 0,-1 0-1,1 0 1,0-1 0,-1 1 0,1-1 0,0 0 0,0 0 0,0 1 0,0-1 0,0 0 0,0-1 0,1 1 0,-1 0-1,0-1 1,0 1 0,1-1 0,3 1 0,2 0-1163,1 0-1,-1-1 1,0 0-1,1 0 1,16-3-1,7-8-5683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3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2466,'0'0'15279,"-27"72"-14671,24-43 65,0 2-32,2 3-129,1-1-96,0 3-191,0 4-161,0 4-160,3 5-1602,0 3-2658,-3 2-9609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34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14414,'-10'70'1313,"-1"1"-929,6-4-576,3-5-1506,2-7-1793,0-3-3523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08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2 104 3876,'0'0'4372,"0"-8"-2317,-1-30-310,1 0 6192,-1 75-4882,15 180-2196,0 1 669,-14-195-914,0-26 694,0-38-214,1-64-1033,-4-183-597,25 552 691,-22-264-130,1 0 1,-1 0 0,0 0-1,0 0 1,0 0 0,0 0-1,0 0 1,0-1 0,0 1-1,0 0 1,0 0 0,0 0-1,0 0 1,1 0 0,-1 0-1,0 0 1,0 0 0,0 0-1,0 0 1,0 0 0,0 0 0,0 0-1,0 0 1,1 0 0,-1 0-1,0 0 1,0 0 0,0 0-1,0 0 1,0 0 0,0 0-1,0 0 1,0 0 0,0 0-1,1 0 1,-1 0 0,0 0-1,0 0 1,0 1 0,8-23 485,5-32-256,-5-24-220,-2-109 0,-11 284-336,2-65 303,1 0-1,2 0 0,1 0 0,1 0 0,8 37 0,-8-64-87,0 1 0,0 0 0,0-1 0,0 1 0,1-1 0,0 0 0,0 1 0,1-1 0,5 6 1,-7-9-299,1 0 1,-1 0 0,0 0 0,1 0 0,-1 0 0,1-1 0,0 1 0,0-1-1,-1 0 1,1 0 0,0 0 0,6 1 0,21 0-5468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09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732 52 6342,'0'0'85,"-10"-6"2622,-8-2-1816,0 1-1,-1 0 1,1 1 0,-2 1 0,1 1-1,-27-3 1,24 6-223,0 0 0,-1 1 0,1 2 0,0 0 0,-1 1 0,-27 8-1,34-5-455,-1 0-1,1 1 0,0 1 1,1 0-1,0 1 0,0 1 1,1 0-1,-21 20 0,15-10-59,0 1 1,2 1-1,0 0 0,2 2 0,0 0 0,2 0 1,0 2-1,2 0 0,1 0 0,-15 56 0,14-33-65,3 1 0,2 1-1,2-1 1,2 1 0,5 69-1,0-94-37,1 1 0,2 0-1,0-1 1,2 0 0,1 0-1,0-1 1,15 29 0,-18-44-35,0 1 0,1-1 0,0-1 0,1 1 0,-1-1 1,2 0-1,-1-1 0,2 0 0,-1 0 0,1-1 0,0 0 1,0 0-1,1-1 0,0 0 0,0-1 0,0 0 0,1 0 1,-1-1-1,16 3 0,-5-4 101,0-2 0,0 0 0,0-1 1,0-2-1,0 0 0,0-1 0,0-1 0,-1-1 1,1 0-1,-1-2 0,-1 0 0,1-2 0,30-17 0,-11 2 64,-1-1 0,-1-1 0,-1-2 0,-1-2-1,40-45 1,-56 54-14,-2 0 0,0-1-1,-1-1 1,-1 0 0,-1-1 0,-1-1-1,12-36 1,-20 48-62,-1 0 0,-1 0 0,0-1 0,-1 1 0,0-1 0,-1 0 0,-1 1 0,0-1 0,-1 0 0,0 1 0,-1-1 0,0 0 0,-2 1 1,1 0-1,-2 0 0,-10-22 0,4 13-74,-1 1 0,-1 0 0,-1 1 0,-1 1 0,-1 0 0,-1 1 0,0 0 0,-30-22 0,36 32-111,0 1 0,0 0 0,-1 0 0,1 2 1,-2-1-1,1 1 0,0 1 0,-1 0 0,0 1 0,0 0 1,0 1-1,0 1 0,0 0 0,-1 0 0,1 1 0,0 1 1,-19 3-1,23-1-266,0 0 0,0 0 0,0 1 1,0 0-1,0 0 0,1 1 0,0 0 0,0 1 1,0-1-1,1 2 0,-10 9 0,-6 9-3277,-37 53 0,15-12-3160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15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625 120 6726,'0'0'3337,"-2"-9"-2339,0-3-907,1 2 550,-1 0 1,0 0-1,-1 1 0,-5-13 1,7 20-472,0 0 1,0-1-1,0 1 1,0 0-1,-1 0 1,1 0-1,-1 0 0,1 0 1,-1 0-1,0 1 1,0-1-1,0 0 1,0 1-1,0-1 1,0 1-1,0 0 1,0 0-1,-1 0 1,1 0-1,-1 0 0,1 0 1,0 1-1,-1-1 1,-2 1-1,-6 0-61,0 0-1,0 1 1,0 1-1,0 0 1,0 0-1,1 1 1,-17 6-1,-75 39 746,68-30-611,11-6-104,1 1-1,0 1 1,2 2 0,-1 0 0,2 0 0,0 2-1,1 1 1,1 0 0,0 1 0,2 1 0,0 0 0,2 1-1,-21 45 1,26-49-91,1 0 0,1 1 0,0 0 0,2 0 0,0 1 0,1-1 0,1 1 0,1 0 0,1-1 0,0 1 1,1 0-1,2-1 0,0 1 0,1-1 0,1 0 0,0 0 0,2 0 0,14 30 0,-3-16-39,1-1 0,1 0 0,1-2 0,2 0 1,2-2-1,0 0 0,43 35 0,-57-55-6,1 0 0,0 0 1,0-1-1,1 0 0,0-1 0,0-1 1,0 0-1,1-1 0,25 5 0,-28-8 23,0 0-1,1-1 0,-1-1 0,1 0 1,-1 0-1,0-1 0,1 0 0,-1-1 1,0 0-1,-1-1 0,1 0 0,0-1 1,15-10-1,9-7 377,-2-1-1,-1-3 1,0 0-1,42-48 1,-30 23-98,-2-1 0,37-60 0,-68 95-185,-2-1-1,0 0 1,0 0-1,-2-1 1,0 0-1,-1 0 0,-1-1 1,-1 1-1,-1-1 1,0 0-1,-2 0 1,-1-34-1,-1 42-31,-1 0-1,0 1 1,0-1-1,-1 1 1,-1-1-1,0 1 1,0 0-1,-1 0 0,-1 1 1,1 0-1,-2 0 1,0 0-1,0 0 1,0 1-1,-1 1 1,-1-1-1,1 1 0,-1 0 1,-1 1-1,1 0 1,-1 1-1,-19-9 1,16 9-60,-1 2 0,1-1 0,-1 2-1,0 0 1,0 1 0,0 0 0,0 1 0,-1 0 0,1 1 0,0 1 0,0 0 0,0 1 0,-22 6 0,17-3-408,1 1 0,0 0 0,1 1 0,-1 1 0,1 1 0,1 1 0,0 0 0,0 1 0,-23 21 0,32-25-448,1 0-1,0 0 0,0 1 1,-6 11-1,-7 16-5409,18-33 5811,-13 24-8466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8:18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51 11819,'0'0'7463,"-7"9"-6721,-17 26-10,17-22 1215,15-18-1499,14-16-366,-3-18 475,-19 19-3245,-1 19 2030,1-1 0,-1 1 0,1 0-1,-1 0 1,0 0 0,1 0-1,-1 0 1,0 0 0,0 0 0,0 0-1,0 0 1,1 0 0,-1 1 0,0-1-1,-2-1 1,-8-3-9079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0:45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11243,'-5'61'1217,"-1"-5"-513,2 2-511,1 0-65,-1-1 32,0-2 609,0 3 416,1 0 224,0 1-448,3 2-577,0 5-288,6-2-960,2 4-4517</inkml:trace>
  <inkml:trace contextRef="#ctx0" brushRef="#br0" timeOffset="1">54 1834 15983,'-18'81'2370,"0"1"-352,8-2-608,2-3-1122,8-5-256,0-1-641,0-3-1409,6-4-2081,1-1-1058,0 0-961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0:46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10442,'1'55'1649,"-4"465"6925,-8-171-9204,9-294-690,1-9-4759,-1-28-856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34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7303,'0'79'2050,"0"6"-545,0 1-288,0 0-512,0-5-289,0-6-319,-2-15-226,2-12-1376,-1-13-1282</inkml:trace>
  <inkml:trace contextRef="#ctx0" brushRef="#br0" timeOffset="1">12 1037 4676,'0'70'2659,"0"2"-1090,0-4 161,-3-3-225,0-6-864,2-7-481,-2-8-416,3-10-2563,-2-4-4452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34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4036,'-65'779'7767,"53"-637"-8016,6 0 0,25 269 0,-15-233-674,-7-103 3507,3-72-2403,0-2-158,0 1-59,0 0 1,0 0-1,0 0 0,0 0 0,-1 0 1,1 0-1,-1 0 0,1 0 0,-1 0 0,0 0 1,-1 2-1,-3 1-2719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46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17232,'0'0'2264,"-9"13"63,-1 0-1729,0-1 0,2 2 0,0-1 0,0 1 0,1 1 0,1-1 0,0 1 0,1 0-1,1 0 1,0 1 0,-2 26 0,6-41-588,0 0 0,0 0-1,0 0 1,0 0 0,0 1-1,0-1 1,1 0 0,-1 0-1,0 0 1,1 0 0,-1 0 0,1 0-1,-1 0 1,1 0 0,-1 0-1,1 0 1,0 0 0,0 0 0,-1 0-1,1-1 1,0 1 0,0 0-1,0-1 1,0 1 0,0 0 0,0-1-1,0 1 1,0-1 0,0 1-1,0-1 1,0 0 0,0 1 0,0-1-1,1 0 1,-1 0 0,0 0-1,0 0 1,0 0 0,0 0 0,0 0-1,0 0 1,1 0 0,1-1-1,1 0 50,0 0-1,0 0 0,0 0 0,1-1 0,-1 0 1,-1 1-1,1-1 0,0-1 0,0 1 1,6-5-1,-3-1 44,1 0-1,-2-1 1,1 0 0,-1 0 0,0 0-1,-1 0 1,0-1 0,0 0 0,-1 0-1,0-1 1,-1 1 0,0-1 0,-1 0-1,0 1 1,0-13 0,-3 29-149,0 0 0,0 0 1,-1 0-1,0 0 0,0 0 0,-1-1 1,-2 6-1,-9 24 106,12-31-146,1 0 1,1-1-1,-1 1 1,0 0-1,1-1 0,0 1 1,0 0-1,0 0 0,0 0 1,1-1-1,1 8 1,-1-10-47,-1-1 0,0 1 0,1 0 0,-1-1 0,1 1 1,-1 0-1,1-1 0,-1 1 0,1-1 0,0 1 0,-1-1 1,1 1-1,0-1 0,-1 1 0,1-1 0,0 0 0,-1 1 1,1-1-1,0 0 0,0 1 0,0-1 0,0 0 0,2 0-231,-1 0 0,1 0 0,-1 0 0,1-1 1,-1 1-1,1-1 0,-1 0 0,1 1 0,-1-1 0,4-2 0,4-2-1841,-1-1 0,1 0 0,16-14 1,2-6-4026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35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16912,'0'0'5285,"-6"70"-5029,3-35-96,2 6-96,1 4-32,0 1 1,0 2-33,0-1-129,0-2-543,0-5-994,0-4-864,0-8-705,0-6-513,0-2-4355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35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2370,'0'0'10218,"-6"70"-8392,6-53-1314,0-5-832,0-7-3171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43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1 679 9801,'0'0'11723,"1"-14"-11103,3-33 222,31-442 7092,-37 477-7711,-5 38-195,-6 43-1,6-12 30,4 0 0,1 0 1,9 75-1,-6-127-53,-1 0-1,1 1 1,0-1-1,0 0 0,0 0 0,0 0 1,5 9-1,-3-49 29,-3 23-16,13-490 288,-10 486-198,-1 27-96,2 28-3,-3 6-661,-1 153 116,-6-133-3966,-7-3-4886,9-49-5980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46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11307,'0'0'9785,"11"-2"-8611,-4 1-1015,83-8 1685,-82 9-1782,1 0-1,-1 0 1,0 1-1,1 0 1,-1 1-1,0 0 1,0 0 0,0 1-1,0 0 1,7 4-1,7 6-405,34 20 1176,-54-31-1103,0-1-1,1 0 1,-1 0 0,1 0-1,0-1 1,-1 1 0,1-1 0,-1 1-1,1-1 1,0 0 0,-1 0 0,1 0-1,0 0 1,-1-1 0,1 1-1,0-1 1,-1 1 0,1-1 0,3-1-1,4-8-5771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46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11627,'0'0'15316,"4"-11"-14820,10-28-651,24-70 981,-35 97-2331,0 0 0,-1-1 0,1-22 0,0 26-6022,-3 4 3982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46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10602,'0'0'14558,"10"0"-14233,13 1-398,-9-1 243,0 1-1,0 0 0,22 5 1,-32-5-353,0 1 0,1-1-1,-1 1 1,0 0 0,1 0 0,-1 0 0,-1 1 0,1-1 0,0 1-1,0 0 1,-1 0 0,0 0 0,1 1 0,-1-1 0,-1 1 0,4 4-1,-5-7-80,11 18-2637,-2-10-3575,-4-7-1414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47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0 172 15471,'0'0'12427,"45"-62"-12298,-36 35-97,0 4-32,-2 1-353,1 6-1024,-1 4-1153,-1 4-1058,-1 6-2786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3:33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6054,'0'0'416,"0"68"1410,0-32 256,-3 0-1794,1-4-128,2-4-96,0-4-64,0-6 32,0-7-160,4-2-96,3-2-256,-2-2-321,-1 1-641,1 3-4035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3:34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6342,'-2'14'2707,"-3"18"-2118,1-1 1,2 1-1,1 0 1,1 0-1,2-1 1,9 47-1,-4-41-361,-1 1-1,-3 0 1,0 0-1,-6 69 1,1 3-2684,10 26-2210,-4-94 1351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3:3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4933,'8'228'6724,"13"-77"-6903,-14-109-1592,2 44 0,-7 108 3368,1 11-1094,19 246-2872,-20-258 6820,0-111-2890,4 41-4626,1 1-267,-6-42 4437,-5 391 5355,2-236-8259,1 1-6444,1-198 6449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46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157 148 192,'0'0'18145,"-10"9"-16436,-12 9-979,1-1 654,1 0-1,-21 24 1,36-36-1268,1-1 1,0 1-1,1 0 1,-1 0-1,1 0 0,0 0 1,0 1-1,1-1 0,-1 1 1,1 0-1,1 0 1,-1-1-1,1 1 0,0 1 1,0-1-1,0 7 0,2-12-98,-1 0 0,1 1 0,-1-1 0,1 1 0,0-1 0,0 0 0,-1 0 0,1 1 0,0-1-1,0 0 1,0 0 0,0 0 0,0 0 0,1 0 0,-1 0 0,0 0 0,0-1 0,1 1 0,-1 0 0,0-1-1,1 1 1,-1-1 0,1 1 0,-1-1 0,1 1 0,-1-1 0,1 0 0,-1 0 0,1 0 0,-1 0-1,1 0 1,-1 0 0,3-1 0,2 1 113,0-1 0,0 1-1,1-1 1,-1-1 0,0 1 0,0-1 0,7-3-1,-1-3 41,0 0 0,-1 0-1,0-2 1,-1 1 0,1-1 0,-2 0-1,0-1 1,0-1 0,-1 1-1,0-1 1,-1 0 0,11-26 0,-2 1 131,-2-1 0,-2 0 0,10-52 0,-36 120-325,-32 74-100,41-92 112,0 1 0,2 0 0,-1 0-1,1 1 1,1-1 0,-1 25-1,3-36-60,1 0 0,-1 0 0,0-1 0,0 1 0,1 0 0,-1-1 0,1 1-1,0 0 1,-1-1 0,1 1 0,0-1 0,0 1 0,0-1 0,0 1 0,0-1-1,0 0 1,0 0 0,1 1 0,-1-1 0,0 0 0,1 0 0,-1 0 0,1 0 0,-1-1-1,1 1 1,0 0 0,-1-1 0,3 2 0,4-1-1049,0 1 0,0-1 0,0 0 0,15-1 1,-20 0 664,34 0-8358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3:34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1249,'0'0'2434,"-1"94"-832,-1-52-1057,2-3-321,0-6-160,0-6-160,0-5-577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3:43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5733,'50'-4'6825,"25"-7"-4205,4-2-1906,-8 6-397,31-2 128,197-44 0,-288 50 584,-15 5-66,-13 6-2907,14-6-2914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0:47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13613,'0'0'8077,"5"10"-5200,15 44 31,-14-35-2295,1 0 1,1-1-1,0 0 0,14 22 0,-20-36-599,1 0 0,1 1-1,-1-1 1,1-1-1,-1 1 1,1 0-1,0-1 1,0 0 0,1 0-1,-1 0 1,1-1-1,-1 1 1,1-1-1,0 0 1,0 0-1,0-1 1,0 1 0,0-1-1,0 0 1,0-1-1,8 1 1,-6-1-212,0-1 1,0 0 0,-1 0-1,1 0 1,0-1-1,-1 0 1,1 0 0,-1 0-1,0-1 1,0 0-1,0-1 1,8-5-1,-6 3-1212,-1 0 0,1-1 0,-1 0 0,0-1 0,-1 1-1,0-1 1,9-16 0,-1-3-5396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0:47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4388,'0'0'15855,"-38"76"-13100,20-39-353,0 1-160,-1 5-576,-2 0-289,3 2-416,1 0-385,3-3-415,6-4-97,4-6-128,4-1-801,0-5-1666,0-8-2561,0-6-3557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0:48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14061,'0'0'17670,"9"-4"-16799,2 0-849,-1-1 1,0-1 0,0 0 0,0 0 0,-1-1 0,0 0 0,0-1 0,7-9 0,68-81-62,-73 84 37,4-1 2,-8 17 0,-5 30 0,-2-23 0,-10 94 136,6-75-583,1 0 1,1 0 0,3 45-1,5-50-6920,6-10-7254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0:50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6887,'0'0'12865,"4"-3"-12406,7-2-408,1 0 0,-1 1 1,1 1-1,0 0 0,0 0 0,0 1 0,0 1 0,1 0 1,12 0-1,17-2-24,461-32-315,-610 35 394,-36 2 7,92 2-112,-58 6 901,-161 33-1,279-44-875,1-1 0,0 2 0,-1-1 0,13 2 0,17-1-1,163-11-588,145-15-5050,-314 19 5295,-45 3 454,-57 3 275,-217 31 277,119-8-1200,19-8-1943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36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15310,'0'0'7752,"-10"53"-5286,10-27-352,0 2-512,0 0-513,6-1-545,7-7-384,4-5-32,3-9-128,5-6-256,2-2-705,0-17-768,5-6-1282,-9-1-1377,-1-1-2211,-6 4-5252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36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15663,'0'0'3491,"-36"96"-544,14-38-160,1 5-481,-1 0-513,4-4-736,1-5-640,5-9-353,5-10-288,5-10-577,2-11-1313,0-6-1858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1:36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31 16816,'0'0'9737,"8"-4"-7965,-7 4-1716,8-5 424,1 0 0,0 1 0,0 1 0,15-4 1,-23 6-441,0 1 0,-1-1 0,1 1 0,0 0 0,0-1 1,0 1-1,0 0 0,0 0 0,0 0 0,0 0 0,-1 1 1,1-1-1,0 0 0,0 1 0,0 0 0,0-1 0,-1 1 1,1 0-1,0 0 0,0 0 0,-1 0 0,1 0 0,-1 0 1,1 0-1,-1 1 0,0-1 0,1 0 0,-1 1 0,0-1 1,0 1-1,0 0 0,0-1 0,0 1 0,0 0 0,-1-1 1,1 1-1,0 3 0,1 5-24,-1 1 0,0-1 0,-1 1 1,0-1-1,-1 1 0,0-1 0,0 1 0,-1-1 0,-1 0 0,0 0 1,0 0-1,-1 0 0,0 0 0,-6 8 0,-10 17 48,-1-1 0,-36 42 0,14-21-39,42-54-25,0 1 0,0-1 1,0 0-1,0 1 0,0-1 0,1 1 1,-1-1-1,0 1 0,1-1 0,-1 1 0,1-1 1,-1 1-1,1 0 0,0-1 0,-1 1 1,1 0-1,1 2 0,-1-3 0,0 0 0,1 0 0,-1-1 1,1 1-1,-1 0 0,1-1 0,-1 1 0,1-1 0,0 1 1,-1-1-1,1 1 0,0-1 0,0 1 0,-1-1 0,1 1 1,0-1-1,0 0 0,-1 0 0,1 1 0,0-1 0,0 0 1,0 0-1,0 0 0,1 0 0,7 0-8,1 0 0,-1 0 0,1-1 0,16-4 0,66-23-4028,-39 11-2786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3:44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97 5317,'-9'-3'1751,"-40"-7"765,-11-3 2234,47 10 3209,219 8-7000,-91 0-247,0-5 1,125-16-1,-307 11-692,-59 3 8,-281 42 1025,387-37-899,242-44-322,-129 20-34,189-15 1,-298 40 171,0 1 0,0 0 0,1 0 0,-18 11 0,5-4 9,-11 5-182,-5 2-2146,-63 19 0,44-24-4078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47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92 6566,'0'0'17622,"10"1"-15727,-8 0-1791,15 1 576,1 0 1,-1-1 0,32-2-1,-45 1-583,1-1 0,-1 0 0,0 0 1,1 0-1,-1 0 0,0-1 0,1 1 0,-1-1 0,0 0 0,5-4 0,-7 5-62,-1-1-1,1 1 1,-1-1-1,0 1 1,1-1-1,-1 0 1,0 0-1,0 1 1,0-1-1,0 0 1,-1 0-1,1 0 1,0 0-1,-1 0 1,1 0-1,-1 0 1,0 0-1,0 0 1,1 0-1,-1 0 1,-1 0-1,1 0 1,0 0-1,-1-3 1,0 3 0,1 0 1,-1 1 0,0-1-1,0 0 1,0 1-1,0-1 1,-1 0 0,1 1-1,0-1 1,-1 1-1,1 0 1,-1 0 0,1-1-1,-1 1 1,1 0-1,-1 0 1,0 0-1,0 0 1,1 1 0,-1-1-1,0 1 1,0-1-1,0 1 1,0-1 0,0 1-1,0 0 1,-3 0-1,-57 1-38,52 1-9,0 0 1,1 1-1,-1 0 1,1 0-1,0 1 1,0 0 0,0 1-1,1 0 1,0 1-1,0-1 1,0 1-1,-9 10 1,12-12-2,0 2 0,0-1 0,0 0 1,1 1-1,-1 0 0,2 0 0,-1 0 1,1 1-1,-1-1 0,2 1 0,-1 0 0,1 0 1,0 0-1,0 0 0,1 0 0,0 0 1,0 11-1,1-17 10,1 1 0,-1 0 0,1 0 1,-1-1-1,1 1 0,0 0 0,-1-1 1,1 1-1,0-1 0,0 1 0,0-1 1,0 0-1,0 1 0,1-1 0,-1 0 0,0 0 1,1 0-1,-1 0 0,1 0 0,-1 0 1,1 0-1,-1 0 0,1 0 0,-1-1 1,1 1-1,0-1 0,0 1 0,-1-1 1,4 1-1,61 2-177,-51-3 21,11-1-1655,51-7-1,-11-8-5233,-16-1-3378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00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0 131 641</inkml:trace>
  <inkml:trace contextRef="#ctx0" brushRef="#br0" timeOffset="1">225 132 1890,'0'0'224</inkml:trace>
  <inkml:trace contextRef="#ctx0" brushRef="#br0" timeOffset="2">1096 48 11659,'66'0'1089,"3"-2"-608,12-2-289,8-6-160,6-3-2338,5-5-7784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3:58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46 225 10762,'0'0'11147,"5"-6"-9818,1-3-1120,5-2 1105,-10 12-1183,0 0 0,0 0 0,-1 0 0,1 0 0,0 0 0,-1 0 0,1 0 0,-1 1 0,0-1 0,1 0 0,-1 0 0,0 0 0,0 1 0,1-1 0,-1 0 0,0 1 0,-1 0 0,1-1-93,0 0 0,0-1-1,0 1 1,0 0 0,0 0 0,0-1 0,0 1-1,1 0 1,-1-1 0,0 1 0,0 0 0,0-1-1,1 1 1,-1 0 0,0-1 0,1 1 0,-1-1 0,1 1-1,-1-1 1,0 1 0,1 0 0,-1-1 0,1 0-1,0 1 1,-1-1 0,1 1 0,-1-1 0,1 0-1,0 1 1,-1-1 0,1 0 0,-1 1 0,1-1-1,0 0 1,0 0 0,-1 0 0,1 0 0,0 0-1,-1 0 1,1 0 0,0 0 0,-1 0 0,1 0 0,0 0-1,0 0 1,-1 0 0,1-1 0,0 1 0,0-1-1,1 0 85,0 0-1,0 0 1,-1 0-1,1 0 1,0-1-1,-1 1 1,1-1-1,-1 1 1,1-1-1,-1 1 1,0-1-1,0 0 1,0 0-1,0 0 1,0 0-1,1-2 1,-1-1-23,0-1 1,0 1-1,0-1 0,-1 1 1,0-1-1,0 0 1,-1 1-1,1-1 1,-3-10-1,2 15-85,1 0 0,0 0 1,-1-1-1,1 1 0,-1 0 0,1 0 1,-1 0-1,0 0 0,1 0 0,-1 0 1,0 0-1,0 0 0,0 0 0,0 0 1,0 0-1,0 0 0,0 0 0,0 1 1,0-1-1,0 0 0,0 1 0,-1-1 1,1 1-1,0 0 0,0-1 0,-1 1 1,1 0-1,0-1 0,-1 1 0,1 0 1,0 0-1,0 0 0,-1 0 0,1 1 1,0-1-1,-1 0 0,1 0 0,0 1 1,0-1-1,-1 1 0,1-1 0,0 1 0,0 0 1,0-1-1,0 1 0,0 0 0,0 0 1,-2 1-1,0 1-14,0-1 0,1 1 0,-1-1 0,1 1 0,0 0 0,0 0 0,0 0 0,0 0 0,0 0 0,1 0 0,-1 1 0,1-1 0,0 1 0,0-1 0,0 1 0,0-1 0,1 1 0,-1-1 0,1 1 0,0 4 0,1-7 0,-1-1 0,1 1 0,-1 0 0,1-1 0,-1 1 0,1-1 0,-1 1 0,1-1 0,-1 0 0,1 1 0,-1-1 0,1 0 0,0 1 0,-1-1 0,1 0 0,0 0 0,-1 1 0,1-1 0,0 0 0,-1 0 0,1 0 0,0 0 0,0 0 0,-1 0 0,1 0 0,0 0 0,-1 0 0,1 0 0,0-1 0,-1 1 0,1 0 0,1-1 0,23-7 0,-22 5 0,0 1 0,0-1 0,0 0 0,0 0 0,-1 0 0,1-1 0,-1 1 0,0-1 0,0 1 0,0-1 0,0 0 0,-1 0 0,0 0 0,1 1 0,-1-1 0,-1-1 0,2-5 0,-2 8 0,0 0 0,0 0 0,0 0 0,0 0 0,0 0 0,0 0 0,-1 0 0,1 0 0,-1 0 0,1 0 0,-1 0 0,0 0 0,0 0 0,0 1 0,0-1 0,0 0 0,0 1 0,0-1 0,0 0 0,-1 1 0,1-1 0,-1 1 0,1 0 0,-1 0 0,1-1 0,-1 1 0,0 0 0,0 0 0,1 1 0,-1-1 0,0 0 0,0 0 0,0 1 0,0 0 0,0-1 0,-4 1 0,3-1 0,0 1 0,0 0 0,0 1 0,0-1 0,0 0 0,0 1 0,0 0 0,0-1 0,0 1 0,0 0 0,0 1 0,0-1 0,0 0 0,0 1 0,1 0 0,-1 0 0,1 0 0,-1 0 0,1 0 0,0 0 0,0 0 0,0 1 0,0-1 0,0 1 0,1-1 0,-1 1 0,1 0 0,-1 0 0,1 0 0,0 0 0,0 0 0,0 0 0,1 0 0,-1 0 0,1 0 0,0 0 0,0 0 0,0 6 0,1-8 0,-1 0 0,1 0 0,0 0 0,-1 0 0,1-1 0,0 1 0,0 0 0,-1-1 0,1 1 0,0 0 0,0-1 0,0 1 0,0-1 0,0 0 0,0 1 0,0-1 0,0 0 0,0 1 0,0-1 0,0 0 0,0 0 0,0 0 0,0 0 0,0 0 0,0 0 0,0 0 0,1 0 0,-1-1 0,1 1 0,36-8 0,-33 5 0,1 1 0,0-1 0,-1 0 0,1 0 0,-1 0 0,0-1 0,0 0 0,-1 0 0,1 0 0,-1-1 0,0 1 0,0-1 0,0 0 0,-1 0 0,1 0 0,-1-1 0,0 1 0,-1-1 0,3-6 0,-5 11 0,0 1 0,0 0 0,0 0 0,0-1 0,0 1 0,0 0 0,0 0 0,-1-1 0,1 1 0,0 0 0,0 0 0,0 0 0,0-1 0,0 1 0,0 0 0,0 0 0,-1 0 0,1-1 0,0 1 0,0 0 0,0 0 0,0 0 0,-1 0 0,1-1 0,0 1 0,0 0 0,0 0 0,-1 0 0,1 0 0,0 0 0,0 0 0,-1 0 0,1 0 0,0 0 0,0 0 0,-1 0 0,1 0 0,0 0 0,0 0 0,0 0 0,-1 0 0,1 0 0,0 0 0,0 0 0,-1 0 0,1 0 0,0 0 0,0 0 0,-1 0 0,1 1 0,0-1 0,0 0 0,0 0 0,0 0 0,-1 0 0,1 0 0,0 1 0,-12 6 0,5-1 0,0 0 0,0 0 0,1 1 0,0 0 0,1 0 0,0 1 0,0-1 0,0 1 0,1 0 0,0 0 0,1 1 0,-5 13 0,8-21 0,0-1 0,0 0 0,0 1 0,0-1 0,0 0 0,0 0 0,0 1 0,0-1 0,0 0 0,0 1 0,0-1 0,0 0 0,0 0 0,0 1 0,0-1 0,1 0 0,-1 1 0,0-1 0,0 0 0,0 0 0,0 1 0,0-1 0,1 0 0,-1 0 0,0 0 0,0 1 0,1-1 0,-1 0 0,0 0 0,0 0 0,1 0 0,-1 1 0,0-1 0,0 0 0,1 0 0,-1 0 0,0 0 0,0 0 0,1 0 0,-1 0 0,0 0 0,1 0 0,-1 0 0,20-5 0,14-14 0,-30 16 0,0-1 0,0 0 0,0-1 0,0 1 0,-1-1 0,1 1 0,-1-1 0,0 0 0,-1 0 0,1-1 0,-1 1 0,0 0 0,0-1 0,-1 0 0,1 1 0,-1-1 0,-1 0 0,1 1 0,-1-1 0,-1-11 0,1 16 0,0 0 0,-1 0 0,1 0 0,-1 0 0,1 0 0,-1 0 0,1 0 0,-1 0 0,1 0 0,-1 1 0,0-1 0,1 0 0,-1 0 0,0 1 0,0-1 0,0 0 0,0 1 0,1-1 0,-1 1 0,0-1 0,0 1 0,0-1 0,0 1 0,0 0 0,0 0 0,0-1 0,0 1 0,-1 0 0,1 0 0,0 0 0,0 0 0,0 0 0,0 0 0,0 0 0,0 1 0,0-1 0,0 0 0,0 1 0,-1 0 0,-3 0 0,1 0 0,0 1 0,-1-1 0,1 1 0,0 0 0,0 0 0,0 1 0,-3 2 0,2-1 0,0 0 0,1 0 0,-1 1 0,1 0 0,0 0 0,0 0 0,1 0 0,0 0 0,0 1 0,0-1 0,0 1 0,1 0 0,0 0 0,-2 10 0,6-16 0,0 1 0,-1 0 0,1-1 0,0 0 0,0 1 0,0-1 0,0 0 0,0 0 0,-1 0 0,1 0 0,0 0 0,0 0 0,0 0 0,0-1 0,0 1 0,-1-1 0,4-1 0,4-2 0,1-1 0,-2 1 0,1-2 0,-1 1 0,0-1 0,9-9 0,-14 13 0,0 0 0,-1 0 0,1 0 0,-1-1 0,0 1 0,0-1 0,0 0 0,0 0 0,0 0 0,-1 0 0,1 0 0,-1 0 0,0 0 0,0 0 0,0 0 0,0-1 0,0 1 0,-1 0 0,0-1 0,1 1 0,-1-1 0,-1-3 0,1 6 0,-1 1 0,1-1 0,-1 1 0,1 0 0,0-1 0,-1 1 0,1 0 0,-1-1 0,1 1 0,-1 0 0,0 0 0,1-1 0,-1 1 0,1 0 0,-1 0 0,1 0 0,-1 0 0,1 0 0,-1 0 0,0 0 0,1 0 0,-1 0 0,1 0 0,-1 0 0,0 0 0,1 0 0,-1 1 0,1-1 0,-1 0 0,1 0 0,-2 1 0,-17 8 0,10-3 0,2 1 0,-1 0 0,1 0 0,0 1 0,0 0 0,1 0 0,0 1 0,0 0 0,1 0 0,0 0 0,1 0 0,0 1 0,0 0 0,1 0 0,-2 12 0,5-22 0,0 1 0,0 0 0,0 0 0,0 0 0,0 0 0,0 0 0,0-1 0,0 1 0,0 0 0,0 0 0,0 0 0,1 0 0,-1-1 0,0 1 0,1 0 0,-1 0 0,0 0 0,1-1 0,-1 1 0,1 0 0,-1-1 0,1 1 0,0 0 0,-1-1 0,1 1 0,0-1 0,-1 1 0,1-1 0,1 1 0,0 0 0,0-1 0,0 1 0,1-1 0,-1 1 0,0-1 0,0 0 0,1 0 0,-1 0 0,0 0 0,0-1 0,3 0 0,2 0 0,0-1 0,-1 0 0,1-1 0,-1 1 0,0-1 0,0 0 0,7-5 0,-8 4 0,-1 0 0,0 0 0,0 0 0,0 0 0,0-1 0,0 0 0,-1 1 0,0-1 0,0-1 0,0 1 0,-1 0 0,0-1 0,0 1 0,0-1 0,-1 0 0,1 0 0,-2 1 0,1-1 0,0 0 0,-1 0 0,0 0 0,-2-11 0,1 15 0,1 1 0,-1-1 0,0 0 0,0 1 0,0-1 0,0 1 0,0-1 0,-1 1 0,1-1 0,0 1 0,-1 0 0,1 0 0,-1 0 0,1 0 0,-1 0 0,0 0 0,1 0 0,-1 0 0,0 0 0,0 1 0,1-1 0,-1 1 0,0 0 0,0-1 0,0 1 0,0 0 0,0 0 0,1 0 0,-1 0 0,0 0 0,0 1 0,0-1 0,0 0 0,-3 2 0,-3 0 0,0 0 0,0 0 0,0 1 0,1 0 0,-1 0 0,-12 7 0,11-3 0,0-1 0,0 1 0,1 1 0,0-1 0,-12 16 0,22-23 0,0 1 0,0-1 0,0 0 0,0 0 0,0 0 0,1 0 0,-1 0 0,0 0 0,0-1 0,0 1 0,2-1 0,8-4 0,0-1 0,-1 0 0,0 0 0,0-1 0,-1 0 0,1-1 0,-2 0 0,1-1 0,-1 0 0,-1-1 0,9-10 0,-24 31-30,1 1 0,0 0 0,1 0 0,0 0 1,1 1-1,1-1 0,0 1 0,0 0 0,-1 24 0,11-20-3264,6-13-4943,10-3-11451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00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0 259 13645,'69'7'2466,"6"-3"-1120,9 0-834,11-4-384,5 0-544,9 0-3044,5-13-4259</inkml:trace>
  <inkml:trace contextRef="#ctx0" brushRef="#br0" timeOffset="1">1456 182 4676,'109'-6'7111,"0"3"-3908,1 0-1345,0-1-1249,6 0-545,4-1-321,4-4-1793,8-4-1089,7-3-2370</inkml:trace>
  <inkml:trace contextRef="#ctx0" brushRef="#br0" timeOffset="2">4101 8 10122,'124'0'2178,"4"0"-1249,0 0-737,9 0-160,0 0-929,3 0-1473,-1-4-1730,-1 0-1570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4:00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3523,'120'0'2819,"-12"0"608,-7 1-672,-14 9-449,-8 6-640,-7-1-705,-3 2-737,3-2-160,4 0-609,5-5-2081,5-6-1346,4-3-4132</inkml:trace>
  <inkml:trace contextRef="#ctx0" brushRef="#br0" timeOffset="1">1456 105 8872,'175'9'11052,"-58"11"-8560,-76-11-2529,51 4 1,-56-11-1081,1-1 0,-1-1 1,1-2-1,-1-2 0,0-1 0,54-16 1,-75 17 1174,0 1 1,1 0 0,-1 1 0,31 0-1,-32 2-3602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19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75 4708,'0'0'1282,"-2"-9"3271,2 2-3371,-4-29 1177,-5 13 2231,3 51-1697,-6 314-1603,12-114-7056,0-188 3580,0 34-3911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19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7687,'0'72'2274,"0"0"-1056,0 1-898,-3-1-288,3-1-513,0-3-640,0-4-1825,0-2-834</inkml:trace>
  <inkml:trace contextRef="#ctx0" brushRef="#br0" timeOffset="1">26 802 4548,'0'68'673,"-4"2"-801,-4 4-897,5-1-1025</inkml:trace>
  <inkml:trace contextRef="#ctx0" brushRef="#br0" timeOffset="2">4 1430 1505,'-2'65'4581,"1"-5"-2980,1-5-448,0 1-1025,0-4-3715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20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12716,'0'84'1602,"-4"-1"-1538,1-1 0,1-4-32,2-5-353,0-7-928,0-3-1730,0-1-4259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3:35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10666,'1'85'3001,"-1"-27"-2410,2-1-1,19 107 1,-6-80-6768,-6 1 4049,-6 171 8078,-4-113-3435,6 43-781,6 94-9509,-1-35 4687,-5-83 9985,2 98-5108,-2-147-8532,-4-92 1917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3:35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4036,'4'367'6950,"-1"-30"-2722,13-167-2355,-7-99-599,0 73 0,-9-143-1274,0 22-11,0-6 266,-1-11-23,1 1 0,0 0 0,0 0-1,0 0 1,1 0 0,0 0 0,0-1 0,1 1-1,4 9 1,-6-16-264,0 0 1,0 0-1,0 0 1,0 0-1,0 0 0,0 0 1,0 0-1,0 0 0,0 0 1,0-1-1,0 1 0,0 0 1,0 0-1,0 0 1,0 0-1,0 0 0,0 0 1,1 0-1,-1 0 0,0 0 1,0 0-1,0 0 1,0 0-1,0 0 0,0 0 1,0 0-1,0 0 0,0 0 1,0 0-1,0 0 1,0 0-1,0 0 0,1 0 1,-1 0-1,0 0 0,0 0 1,0 1-1,0-1 1,0 0-1,0 0 0,0 0 1,0 0-1,0 0 0,0 0 1,-1-9-3585,-7-10-7200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3:5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7847,'-9'13'10391,"7"-2"-5524,21 12-3154,-16-20-1688,-1-2 143,0 0 1,0 1-1,0-1 0,0 1 0,-1-1 1,1 1-1,0 0 0,-1 0 0,0 0 0,1 0 1,-1 0-1,0 0 0,0 0 0,0 0 1,0 0-1,0 0 0,-1 1 0,1-1 0,-1 0 1,1 1-1,-1-1 0,0 0 0,0 1 1,0-1-1,-1 3 0,1-5 19,-22 11-59,22-10-113,0-1 1,0 0-1,0 1 0,0-1 1,-1 0-1,1 1 1,0-1-1,0 0 0,0 1 1,-1-1-1,1 0 0,0 1 1,0-1-1,-1 0 1,1 0-1,0 1 0,-1-1 1,1 0-1,0 0 0,-1 0 1,1 0-1,0 1 1,-1-1-1,1 0 0,0 0 1,-1 0-1,1 0 0,0 0 1,-1 0-1,1 0 1,-1 0-1,1 0 0,0 0 1,-1 0-1,1 0 0,0 0 1,-1 0-1,1 0 1,0 0-1,-1-1 0,1 1 1,0 0-1,-1 0 0,1 0 1,0-1-1,-1 1 1,1 0-1,0 0 0,-1-1 1,0 0 16,1 1 0,-1-1 0,0 0 0,0 1 0,1-1 0,-1 1 0,0-1 0,0 1 0,0-1 0,0 1 0,0 0 0,0-1 0,0 1 0,0 0 0,0 0 0,0 0 0,0 0 0,-2 0 0,3 0 22,-1 0-42,1 1 1,-1 0-1,0 0 1,0-1-1,1 1 1,-1 0-1,0-1 1,0 1-1,0-1 1,0 1-1,0-1 1,0 1 0,0-1-1,0 0 1,0 1-1,0-1 1,0 0-1,0 0 1,0 0-1,0 0 1,0 0-1,0 0 1,0 0-1,0 0 1,0 0-1,0 0 1,-1-1 0,-8-3-4228,5-4-3842,4-14 386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48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13068,'0'0'12925,"0"9"-12648,-19 142 776,9-93-114,-2 88 0,12-145-928,-1 0 0,1 0 1,0 0-1,0 0 0,0 0 0,0 1 1,1-1-1,-1 0 0,0 0 0,0 0 1,0 0-1,1 0 0,-1 0 0,1 0 1,-1 0-1,1 0 0,-1 0 0,1 0 1,0 0-1,-1-1 0,1 1 0,0 0 1,0 0-1,-1-1 0,1 1 0,0 0 1,0-1-1,0 1 0,0-1 0,0 1 1,0-1-1,0 1 0,0-1 0,0 0 0,0 1 1,0-1-1,0 0 0,0 0 0,0 0 1,0 0-1,1 0 0,-1 0 0,0 0 1,0 0-1,0-1 0,0 1 0,0 0 1,0-1-1,0 1 0,0 0 0,0-1 1,0 1-1,1-2 0,10-3 102,-1 0 1,0-1-1,17-13 0,-19 13-89,-4 3-34,0-1 0,1 0 0,-1 1 0,1 0 0,0 1 0,0-1 0,0 1 0,0 0 0,0 1 0,0-1 0,1 1 0,-1 0 0,0 1 0,7 0 0,-11 0 10,-1 1 0,0-1-1,1 1 1,-1 0 0,0 0-1,0-1 1,0 1 0,0 0-1,1 0 1,-1 0 0,-1 0-1,1 1 1,0-1 0,0 0-1,0 0 1,0 0 0,-1 1 0,1-1-1,-1 0 1,1 1 0,-1-1-1,1 0 1,-1 1 0,0-1-1,0 1 1,0-1 0,0 1-1,0-1 1,0 0 0,0 1-1,0-1 1,0 1 0,-1-1 0,1 1-1,0-1 1,-2 3 0,1 0 137,0 1 1,0 0 0,-1-1 0,0 1 0,0 0 0,0-1-1,0 0 1,-1 0 0,-5 8 0,0-6-71,0-1 0,0 1 0,0-2 0,-1 1 0,0-1 0,0-1 0,0 1 0,0-2 0,0 1 0,0-1 1,-12 1-1,8-2-10,-1 1 1,1-2-1,0 0 1,-1-1-1,1 0 1,0-1-1,-20-5 1,31 7-58,-1-1 0,1 1 0,0-1 0,-1 0 0,1 0 0,0 0 0,0 0 0,0 0 0,0 0 0,0-1 0,0 1 0,0-1 0,0 1 0,1-1 0,-1 0 0,1 1 0,-1-1 0,1 0 0,-1 0 0,1 0 0,0 0 0,0-1 0,-1-3 0,2 5-58,0 0 1,0 1-1,1-1 1,-1 0-1,1 0 1,-1 1-1,1-1 1,-1 0-1,1 1 1,-1-1-1,1 0 1,0 1-1,-1-1 1,1 1-1,0-1 1,-1 1-1,1 0 1,0-1-1,0 1 1,-1 0-1,1-1 1,0 1-1,0 0 1,0 0-1,0 0 0,-1-1 1,1 1-1,0 0 1,1 0-1,34-1-3380,-30 1 2554,152-3-12478,-100 1 1895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3:55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1450 241 4740,'-39'-37'2756,"-2"2"0,-74-49-1,96 72-2485,-1 1 1,0 1-1,-1 1 0,0 1 0,-1 1 0,0 0 0,0 2 0,-44-5 1,16 6-18,0 3 0,-82 7 0,102-2-35,1 1-1,0 2 1,0 0 0,1 2 0,-50 24 0,40-15-158,2 2 0,1 1 0,0 2 0,2 1 0,0 2 0,2 1 1,1 1-1,1 2 0,2 1 0,1 1 0,1 1 0,2 1 0,1 2 1,-30 66-1,34-56 104,1 1 1,2 0 0,3 2 0,1-1-1,-3 51 1,11-74-144,2 0 0,0-1 0,2 1 0,1 0-1,0-1 1,2 1 0,1-1 0,1 0 0,1-1 0,1 1 0,1-1 0,12 23 0,-10-29-15,1-1 1,1 1 0,0-2 0,1 0 0,1-1 0,0 0-1,1-1 1,0-1 0,1-1 0,0 0 0,1-1 0,0-1 0,1 0-1,-1-2 1,21 6 0,4-1 9,0-2-1,1-3 1,-1-1-1,1-2 1,83-3-1,-83-4 161,0-3 0,-1-1-1,0-2 1,0-3-1,-1-1 1,-1-1-1,0-3 1,53-30 0,-53 24 49,0-2 1,-2-2-1,-1-1 1,-2-3-1,0 0 1,-3-3-1,49-60 1,-70 78-154,0-2 0,-1 0 0,-1 0 0,-1-1 0,-1 0 0,0 0 0,-1-1 0,-2 0 0,0 0 0,-1-1 0,2-28 0,-5 39-134,-1 1 0,0 0 0,-1-1 0,0 1 0,0-1 0,-1 1 0,0 0 0,-1 0 0,0 0 0,0 0 0,-1 1 0,0-1 0,-1 1-1,0 0 1,0 0 0,-1 0 0,0 1 0,0 0 0,-1 0 0,1 1 0,-1-1 0,-1 1 0,1 1 0,-1 0 0,0 0 0,-17-7 0,4 4-648,0 1 1,-1 2-1,1 0 1,-1 1 0,0 1-1,-1 1 1,1 1-1,-37 3 1,-31 4-3306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20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14221,'1'189'3753,"21"254"-4270,-1-191 1890,19 160 2352,-26-245-5903,-12 84 3410,-2-16 578,3-170-1527,-10 107 0,5-165-508,-1-11 60,-3-19-3540,3 13-3736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22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16624,'0'0'3822,"-8"10"-1308,0-2-1789,1 0 0,0 1 0,1 0 0,0 0-1,1 0 1,0 1 0,0 0 0,1 0-1,0 0 1,1 1 0,0-1 0,-2 17 0,4-20-713,1 0 0,0 0 1,0 0-1,1 0 1,0 0-1,0 0 0,0 0 1,1-1-1,0 1 1,1 0-1,-1-1 0,1 1 1,1-1-1,-1 0 1,1 0-1,0 0 0,0-1 1,1 1-1,-1-1 1,1 0-1,1 0 0,-1-1 1,1 1-1,-1-1 1,1-1-1,0 1 0,1-1 1,-1 0-1,0 0 1,14 3-1,-11-3-529,2-1 0,-1 0 0,0-1-1,0 0 1,15 0 0,-17-1-280,0-1 1,-1 0-1,1-1 0,0 1 1,-1-1-1,1-1 0,-1 0 1,0 0-1,0 0 0,0-1 0,0 1 1,-1-2-1,1 1 0,-1-1 1,0 0-1,-1 0 0,1-1 1,-1 0-1,8-11 0,10-18-8449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22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0 17136,'0'0'3780,"-41"72"-673,10-15-417,-3 7-928,-3 8-353,0 4-160,1-2-576,11-3-417,10-13-192,7-10-320,8-11-1153,0-17-1506,2-11-1889,7-9-3460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22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21781,'0'0'2594,"-7"9"-282,0-1-1931,0 0 1,1 1-1,0 0 1,0 0-1,1 1 1,0-1-1,1 1 1,0 0-1,1 0 1,0 1-1,0-1 1,1 1-1,0-1 1,0 20-1,2-29-378,0 1 0,0-1 0,1 0 0,-1 0 0,0 0 0,0 0 0,1 0 0,-1 0 0,0 0 0,1 0 1,-1 0-1,1 0 0,0 0 0,-1 0 0,1 0 0,0 0 0,-1-1 0,1 1 0,0 0 0,0 0 0,0-1 0,0 1 0,0 0 0,0-1 0,1 1 0,1 0 7,-1 0 0,1-1 0,-1 0 0,0 1 0,1-1 0,-1 0 0,1 0 0,-1-1 0,1 1 0,-1 0 0,4-2 0,0 1 10,1-1 0,-1-1 0,1 1 0,-1-1-1,0 0 1,0-1 0,9-6 0,-8 3-20,0-1 0,-1 0 0,0 0 0,0 0 0,9-18 0,-13 23 0,-1 0 0,1 0 0,-1 0 0,1-1 0,-1 1 0,0-1 0,0 1 0,0-1 0,-1 1 0,1-1 0,-1 1 0,0-1 0,0 0 0,0 1 0,-1-1 0,1 0 0,-1 1 0,0-1 0,-2-5 0,1 7 2,0 0-1,0 1 1,0-1-1,0 1 1,0 0 0,0-1-1,0 1 1,-1 0-1,1 0 1,0 0-1,-1 1 1,1-1 0,-1 0-1,1 1 1,-1 0-1,1-1 1,-1 1 0,1 0-1,-1 1 1,-4-1-1,1 1-24,-1-1-1,1 1 0,-1 1 0,1-1 0,0 1 0,-13 5 1,15-5-331,-17 11-947,12-2-4662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23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17136,'0'0'13682,"9"3"-12037,-6-2-1624,0 0 0,-1 0 0,1 0 0,0-1 0,0 0 0,-1 1 1,1-1-1,0 0 0,0 0 0,0 0 0,0-1 0,-1 1 0,1-1 1,0 0-1,0 1 0,-1-1 0,6-3 0,-2 0-30,0-1-1,0 0 1,0 0-1,0-1 1,-1 1-1,0-1 1,5-8-1,121-176 10,-128 192 0,-3 10 0,-2 15 0,-34 115 0,23-100 0,1 1 0,3 1 0,1 0 0,-2 60 0,15-115-1910,6-14-6419,-4-5-2444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23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11211,'0'0'21556,"-11"74"-21556,4-41 0,1 3 0,1-1 0,3-2 0,2-4 0,0-6-1249,0-10-5702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26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904 133 6566,'0'0'6871,"5"-10"-5627,11-30 320,-15 39-1491,-1 0 1,0 0 0,0 1-1,0-1 1,0 0-1,0 0 1,0 0 0,0 0-1,0 0 1,0 0-1,0 0 1,0 0 0,-1 0-1,1 0 1,0 0 0,-1 0-1,1 0 1,0 0-1,-1 1 1,1-1 0,-1 0-1,0 0 1,1 0-1,-1 1 1,0-1 0,1 0-1,-1 1 1,0-1 0,0 1-1,0-1 1,1 1-1,-1-1 1,-2 0 0,-32-9 526,29 9-410,-65-10 483,-1 2 0,0 4-1,-104 6 1,74 0-283,-275 6-1303,377-7 777,0 0 0,1 0 1,-1 0-1,0 0 0,0 0 0,0 0 1,1 0-1,-1 0 0,0-1 0,0 1 1,0 0-1,0 0 0,1 0 0,-1 0 1,0 0-1,0 0 0,0 0 0,0-1 1,0 1-1,1 0 0,-1 0 0,0 0 1,0 0-1,0-1 0,0 1 0,0 0 1,0 0-1,0 0 0,0-1 0,0 1 1,0 0-1,0 0 0,0 0 0,0 0 1,0-1-1,0 1 0,0 0 0,0 0 1,0 0-1,0-1 0,0 1 0,0 0 1,0 0-1,0 0 0,0-1 0,0 1 1,0 0-1,-1 0 0,1 0 0,0 0 1,0 0-1,0-1 0,0 1 0,0 0 1,0 0-1,-1 0 0,1 0 0,0 0 1,0 0-1,0 0 0,0-1 0,-1 1 1,1 0-1,13-9-3657,4 0-339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26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955 28 11883,'0'0'2541,"-10"-3"-581,-17-4-1228,1 1 0,-1 2 1,0 0-1,-1 2 1,1 1-1,-1 1 1,-31 4-1,-26 7 553,-90 22 0,158-29-1137,-185 48 781,173-42-886,0 0 0,1 2 0,0 1 0,-44 29 0,70-41-43,-1 1-1,1-1 1,0 1 0,0 0 0,0-1 0,0 1 0,0 0-1,0 0 1,0 1 0,1-1 0,-1 0 0,1 1 0,-1-1 0,-1 6-1,3-7-1,0 0-1,0 0 1,0 0-1,0 0 0,0 0 1,0 0-1,1 0 1,-1 0-1,0 0 1,1 0-1,-1 0 0,0 0 1,1 0-1,0 0 1,-1-1-1,1 1 1,-1 0-1,1 0 0,0 0 1,-1-1-1,1 1 1,0 0-1,0-1 0,0 1 1,0-1-1,1 1 1,6 3 7,0 0 0,1-1 0,0 0 0,-1 0 0,1-1 0,0 0 0,11 0 0,233 20-453,49 5-1284,-229-16-614,0 2-1,78 27 0,-84-18-3744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52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842 46 8200,'0'0'13901,"36"-23"-10922,-28 21-2855,-5 1-22,0 1-1,0-1 0,0 1 1,0-1-1,-1 0 0,1 0 0,0 0 1,-1 0-1,1-1 0,0 1 1,-1-1-1,0 1 0,1-1 1,1-2-1,-52 3 796,-490 20 1521,197-10-592,371-23-1949,16 13-4972,-15 1-5070,-26 1 7499,8-1-6666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48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28 13196,'0'0'7362,"-10"-5"-3593,3 1-3296,1 1 1,-1 0-1,0 0 1,0 1-1,0 0 1,-13-3-1,16 5-400,1 0 1,0 0-1,-1 0 0,1 0 1,0 0-1,-1 1 0,1 0 1,0 0-1,0 0 0,-1 0 1,1 0-1,0 0 0,0 1 1,0 0-1,1-1 0,-1 1 1,0 0-1,1 0 0,-1 1 1,1-1-1,-4 5 0,-3 4 60,0 1-1,1 0 1,-8 16-1,14-25-96,0 1-1,0-1 1,1 1-1,-1-1 1,1 1-1,0 0 1,0-1-1,0 1 1,1 0-1,-1 0 1,1 0-1,0 0 1,0 0-1,0 0 1,0-1-1,1 1 1,1 5-1,-1-8-17,0 1-1,0-1 0,1 0 1,-1 0-1,1 0 0,-1 0 0,1 0 1,-1 0-1,1 0 0,0 0 0,-1 0 1,1-1-1,0 1 0,0-1 1,-1 1-1,1-1 0,0 0 0,0 0 1,0 1-1,0-1 0,-1-1 0,1 1 1,0 0-1,0 0 0,0-1 1,1 0-1,5 0 178,-1-1 1,0 1-1,1-2 1,-1 1-1,9-5 0,3-5-107,-1-1 1,0 0-1,-1-2 0,-1 0 0,0 0 0,-1-2 0,16-21 0,-31 38-90,0 0 0,0 0 1,0 0-1,0 1 0,0-1 0,0 0 0,0 0 0,0 0 1,0 0-1,0 1 0,0-1 0,0 0 0,0 0 1,0 0-1,0 0 0,1 1 0,-1-1 0,0 0 0,0 0 1,0 0-1,0 0 0,0 0 0,0 0 0,0 1 0,1-1 1,-1 0-1,0 0 0,0 0 0,0 0 0,0 0 1,0 0-1,1 0 0,-1 0 0,0 0 0,0 0 0,0 0 1,0 0-1,1 0 0,-1 0 0,0 0 0,0 0 1,0 0-1,0 0 0,0 0 0,1 0 0,-1 0 0,0 0 1,0 0-1,0 0 0,0 0 0,1 0 0,-1 0 1,0 0-1,0 0 0,0 0 0,0-1 0,0 1 0,0 0 1,1 0-1,-1 0 0,0 0 0,0 0 0,0 0 1,0-1-1,0 1 0,0 0 0,0 0 0,1 25-296,-9 29-380,2-33-15,-5 28-1812,12-19-4973,4-22-252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52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11627,'0'0'12551,"-5"12"-11446,-13 41 1,2 1 1,-17 101 0,22-1-344,16-172-833,3-13-2351,-8 19-2632,-6 5-4213,-3 5 297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52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9 11563,'0'0'12604,"13"-3"-11382,-85 26 583,27-12-785,5 0-150,0-3 0,0-1 0,-59 3 0,99-10-874,0 0 0,0 0 1,0 0-1,-1 0 0,1 0 1,0 0-1,0 0 0,0 0 0,-1 0 1,1 0-1,0 0 0,0 0 0,0 0 1,0 0-1,-1 0 0,1 0 0,0 0 1,0 0-1,0 0 0,-1 0 1,1 0-1,0 0 0,0 0 0,0-1 1,0 1-1,0 0 0,-1 0 0,1 0 1,0 0-1,0 0 0,0-1 0,0 1 1,0 0-1,0 0 0,0 0 0,0 0 1,0-1-1,0 1 0,-1 0 1,1 0-1,0 0 0,0 0 0,0-1 1,0 1-1,0 0 0,0 0 0,7-11-1262,14-9-2905,-19 19 3656,20-17-7584,4-4-9368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54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10698,'0'0'6534,"3"66"-6277,-3-21-97,0 14-128,0 9-96,0 9-385,0 2-95,0 2-97,2-3-128,0-1-1569,1-9-4484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54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15791,'-11'57'1826,"4"-5"-1154,2-4-480,5 0-127,0-7-162,8-2-543,4 0-737,3 3-513,0 1 192,-3 8 705,0 6-768,-7 6-4774</inkml:trace>
  <inkml:trace contextRef="#ctx0" brushRef="#br0" timeOffset="1">225 1636 5958,'0'106'2946,"0"3"-2401,0 0-705,-7-6-3043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55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5477,'0'53'609,"0"3"512,0 9 1089,0 7-929,4 3-1025,0 3-160,0 2-512,2-4-1826,1-3-1185</inkml:trace>
  <inkml:trace contextRef="#ctx0" brushRef="#br0" timeOffset="1">63 821 1441,'0'0'-1441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55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5830,'0'0'2370,"-16"82"-3235</inkml:trace>
  <inkml:trace contextRef="#ctx0" brushRef="#br0" timeOffset="1">44 645 4132,'0'50'96,"0"-9"-352,-1-5 2722,-5-10 737,-2-4-1153,4-2-480,0-1-513,2 3-65,2 2 226,0 5-386,0-3-671,0-1-97,0-2 0,0-9 32,0-4-128,0-8-865,-2-10-5477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56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18610,'0'0'2119,"-5"10"-672,0 2-736,1 0 0,0 1 1,0-1-1,-1 18 1,4-23-472,0 0 1,1-1-1,-1 1 1,2 0-1,-1 0 1,1-1-1,0 1 1,0 0-1,1-1 1,0 1-1,0-1 1,4 7-1,-1-4-143,0 0-1,0 0 0,1-1 0,1 1 1,0-1-1,0-1 0,0 0 0,1 0 1,0 0-1,0-1 0,18 11 0,-22-15-248,1 0-1,-1-1 1,1 1-1,0-1 1,-1 0-1,1 0 1,0 0-1,0-1 1,0 0-1,0 0 1,6 0-1,-5-1-486,-1-1 0,0 1 0,0-1-1,0 1 1,-1-1 0,1-1 0,0 1 0,-1-1 0,1 0-1,-1 0 1,0 0 0,5-5 0,10-12-5111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56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15310,'-6'10'4575,"-11"19"-3107,2 0-1,1 2 0,1-1 0,2 2 0,-15 61 0,19-47-1370,2 0-1,1 1 0,3-1 0,5 53 0,-4-98-170,0-1 0,0 1 0,0-1 1,0 1-1,0-1 0,0 1 0,0-1 0,1 1 0,-1-1 0,0 0 1,0 1-1,0-1 0,1 1 0,-1-1 0,0 0 0,1 1 0,-1-1 1,0 0-1,1 1 0,-1-1 0,1 0 0,-1 1 0,0-1 0,1 0 1,-1 0-1,1 0 0,-1 1 0,1-1 0,-1 0 0,1 0 0,-1 0 1,1 0-1,-1 0 0,0 0 0,1 0 0,-1 0 0,1 0 1,-1 0-1,1 0 0,-1 0 0,1 0 0,-1 0 0,1-1 0,-1 1 1,1 0-1,-1 0 0,0 0 0,1-1 0,-1 1 0,1-1 0,21-15-3777,-7-5-398,0-2-1234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56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75 14862,'0'0'9198,"5"-9"-6342,-4 7-2671,3-6 321,0 1 1,0 0-1,1 0 0,9-9 0,-13 14-442,1 1 1,-1-1 0,0 1 0,1-1 0,0 1 0,-1 0-1,1 0 1,0 0 0,0 0 0,-1 0 0,1 0 0,0 0-1,0 0 1,0 1 0,0-1 0,0 1 0,0 0 0,0-1-1,0 1 1,0 0 0,0 0 0,0 0 0,0 1 0,0-1-1,0 0 1,0 1 0,0-1 0,0 1 0,3 1 0,-3 0-55,0 0 0,0-1 1,-1 1-1,1 0 1,-1 0-1,0 0 0,1 0 1,-1 0-1,0 0 1,0 0-1,0 1 1,-1-1-1,1 0 0,0 1 1,-1-1-1,0 0 1,1 1-1,-1-1 1,0 1-1,0-1 0,0 0 1,-1 1-1,0 2 1,0 4 45,0-1 0,-1 0 0,1 1 0,-2-1 1,-4 11-1,-9 9 107,-1 0-1,-40 50 1,6-9-48,50-68-115,1-1 0,0 0 0,-1 1 0,1-1 0,-1 1 0,1-1 0,0 1 0,-1-1 0,1 0 0,0 1 0,0-1 0,-1 1 0,1-1 0,0 1 0,0 0 0,0-1 0,0 1 0,0-1 0,0 1 0,-1-1 0,1 1 0,0-1 0,1 1 0,-1 0 0,0-1 0,0 1 0,0-1 0,0 1 0,1 0 0,14-1 0,22-16 0,6-17-2439,-33 25 816,0-2 0,-1 1 0,-1-1 0,10-14 0,4-14-5952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57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19571,'0'0'7751,"-29"74"-6438,22-36-480,4 2-481,3 1-320,0-3-704,0-5-3396,0-5-5477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48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20115,'0'0'6374,"3"61"-5637,-3-19 832,0 10-256,-5 4-544,-4 0-256,5-4-321,1-6-64,3-11-96,0-7-64,3-12-673,10-7-416,7-9-961,0 0-1377,5-17-1506,1-6-3747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57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3424 0 10922,'0'0'11713,"-14"1"-10854,-730 5 2463,-112 4-1428,-922 171-133,1746-176-2280,42-6-1473,53-9-1572,124-29-6151,-76 15 1184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5:58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1209 18 17104,'-15'-3'1874,"-20"-3"-1096,0 1-1,0 3 1,-1 0-1,1 2 1,-43 6 0,-357 98 2239,261-57-1774,130-36-901,-90 26 481,119-32-768,-1 1 1,2 1-1,-1 0 1,1 1-1,0 1 1,-15 11-1,26-18-53,0 1 0,0-1 0,1 0 1,-1 1-1,1 0 0,0-1 0,-1 1 0,1 0 0,0 0 0,1 0 0,-1 0 0,0 1 0,1-1 0,0 0 1,0 1-1,0-1 0,0 1 0,0 3 0,1-4 0,1 0 1,-1 0 0,1 0-1,0 0 1,-1 0-1,2-1 1,-1 1-1,0 0 1,0-1-1,1 1 1,-1-1-1,1 1 1,0-1-1,0 1 1,0-1 0,0 0-1,3 2 1,6 4 3,0 0-1,1-1 1,0 0 0,0-1 0,0 0 0,1-1 0,0-1 0,14 4 0,97 16-26,2-6 0,144 3 1,-117-10-66,24 4-497,80 7-2650,-86-15-3887,-58-6-4001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02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1451 68 14382,'-24'-12'309,"-2"1"1,0 1-1,0 2 1,0 1 0,-1 0-1,0 2 1,0 1 0,0 2-1,-1 0 1,-31 3-1,24 3-25,-1 1 0,1 1 0,1 2-1,-1 2 1,2 1 0,-1 2-1,-34 18 1,6 4 139,2 2 0,1 3 0,2 3 0,2 2 0,1 3 0,3 1 0,-58 75 0,64-68-144,2 1 0,4 2 0,1 1 1,-32 75-1,57-106-225,0 1 1,2 1-1,1 0 1,2 0-1,1 1 1,2 0-1,0 0 1,3 1-1,0-1 1,2 1-1,6 41 1,-3-56-53,2 0 1,0 0-1,0 0 1,2-1-1,0 0 1,1 0-1,1-1 1,0 0-1,2-1 1,-1 0 0,2 0-1,0-1 1,0-1-1,2 0 1,-1-1-1,2 0 1,0-1-1,0-1 1,1 0-1,0-1 1,26 10-1,-8-5 7,0-2-1,1-2 1,1-1-1,0-2 1,0-2 0,0 0-1,0-3 1,1-1-1,-1-2 1,39-5-1,-19-3 106,0-3-1,-1-2 0,0-2 0,-1-2 1,-1-3-1,63-35 0,-56 23-14,-2-3 0,-2-2-1,-1-2 1,95-92 0,-115 95-70,0-2-1,-3-2 1,-1-1 0,-2-1 0,39-80 0,-56 99 21,-1-2 1,-1 1 0,-2-1 0,0-1-1,-2 1 1,-1-1 0,-1-1 0,-1 1 0,-1 0-1,-2-1 1,-1 1 0,-6-39 0,5 52 13,-2 1 0,0 0 0,0 0 1,-1 0-1,-1 1 0,0-1 0,0 1 1,-2 1-1,1-1 0,-2 1 1,1 1-1,-16-15 0,10 12-11,0 2-1,-2 0 1,1 0 0,-1 2-1,-1 0 1,0 1 0,0 0-1,-23-6 1,-5 3-1,0 1 1,0 3-1,0 2 1,-1 1-1,1 3 0,-81 7 1,42 7-238,0 3 0,-132 43 1,35-8-4713,155-48 39,23-8-3122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07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239 133 8136,'5'-8'993,"-2"3"-248,22-39 4698,-24 41-4950,1 0 0,-1 0 0,0 0-1,0-1 1,0 1 0,-1 0 0,1-1 0,-1 1 0,0-1-1,0 1 1,0-1 0,0 1 0,-1-1 0,-1-5-1,1 7-324,0 0-1,0 1 0,-1 0 0,1-1 0,-1 1 0,1 0 0,-1 0 0,1 0 0,-1 0 1,0 0-1,0 0 0,0 0 0,1 0 0,-1 1 0,0-1 0,0 1 0,0-1 0,0 1 1,0 0-1,0 0 0,0 0 0,0 0 0,0 0 0,-2 1 0,-4-1 39,0 0-1,0 1 1,0 1-1,-15 3 0,13 0-77,0 0-1,0 1 0,0 0 1,1 0-1,0 1 0,0 0 1,0 0-1,1 1 0,0 1 1,1-1-1,0 1 0,-12 19 0,12-16-28,0 1 0,0 0 0,1 1-1,1-1 1,0 1 0,1 0 0,1 0-1,0 1 1,-1 21 0,3-33-86,1-1-1,0 1 1,0 0-1,1-1 1,-1 1 0,0 0-1,1-1 1,0 1-1,-1-1 1,1 1 0,0-1-1,0 1 1,1-1-1,-1 0 1,0 1-1,1-1 1,-1 0 0,1 0-1,0 0 1,0 0-1,0-1 1,2 3 0,0-2 6,0 1 1,1-1-1,-1-1 1,0 1-1,1-1 1,-1 1-1,1-1 1,0-1-1,-1 1 1,1 0-1,7-1 1,2-1 96,0 0 0,0-1 0,-1 0 0,1-1 0,-1-1 0,1 0 0,22-11 0,-25 9-66,0-1 0,0 0 0,0 0 0,-1-2 0,0 1-1,-1-1 1,0 0 0,0-1 0,11-16 0,-17 20-38,1 1 0,-1-1-1,0 1 1,-1-1 0,1 0 0,-1 0-1,-1 0 1,1-1 0,-1 1 0,0 0 0,0-1-1,0 1 1,-1 0 0,0-1 0,-1 1-1,1-1 1,-1 1 0,-1 0 0,1-1-1,-1 1 1,-3-7 0,2 8-11,0 0-1,-1 0 1,1 1 0,-1 0 0,0-1-1,-1 1 1,1 1 0,-1-1-1,0 1 1,1-1 0,-2 1 0,1 1-1,0-1 1,-10-2 0,13 3-3,0 1 0,-1 0 1,1 0-1,-1 0 1,0 0-1,1 1 0,-1-1 1,0 1-1,1-1 1,-1 1-1,0 0 0,0 0 1,1 1-1,-1-1 0,0 0 1,1 1-1,-1-1 1,0 1-1,1 0 0,-1 0 1,1 0-1,-1 0 0,1 1 1,0-1-1,-1 1 1,1-1-1,0 1 0,0 0 1,0 0-1,0 0 1,0 0-1,-1 2 0,-2 14-1082,5-7-2727,3-5-3455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08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18546,'0'0'6747,"0"12"-5727,1 17-303,1 1 0,6 33 0,-6-52-573,0 1 0,1-1 0,1 0 0,-1 0 1,2-1-1,-1 1 0,1-1 0,1 0 0,0 0 1,8 10-1,-12-18-115,0 0 1,0 1-1,1-1 1,-1 0 0,0-1-1,1 1 1,0 0-1,-1-1 1,1 1-1,0-1 1,-1 0 0,1 0-1,0 0 1,0 0-1,0-1 1,0 1-1,0-1 1,0 1-1,6-1 1,-4-1 46,0 0 1,0 0-1,-1-1 0,1 0 0,0 1 1,-1-1-1,0-1 0,1 1 1,-1-1-1,0 1 0,5-6 1,2-2 74,0 0 0,-1-1 0,-1 0 1,0-1-1,0 0 0,-1-1 1,8-16-1,-11 16-151,1 1 0,-2-1 0,1-1 0,-2 1 0,0 0 0,-1-1 0,0 0 0,-1 0 0,0 1 0,-2-18 0,1 31 0,-1 0 0,1-1 0,0 1 0,-1 0 0,1 0 0,0 0 0,0 0 0,-1 0 0,1 0 0,0 0 0,-1 0 0,1 0 0,0 0 0,0 0 0,-1 0 0,1 0 0,0 0 0,-1 0 0,1 0 0,0 0 0,0 0 0,-1 0 0,1 1 0,0-1 0,0 0 0,-1 0 0,1 0 0,0 0 0,0 1 0,-1-1 0,1 0 0,0 0 0,0 0 0,0 1 0,-1-1 0,1 0 0,0 0 0,0 1 0,0-1 0,0 0 0,0 1 0,0-1 0,0 0 0,-1 0 0,1 1 0,0-1 0,0 0 0,0 1 0,-10 15 0,10-16-100,0 1 0,0-1 0,-1 1-1,1-1 1,0 1 0,0-1 0,0 1 0,0-1 0,0 1 0,0-1 0,0 1-1,0-1 1,0 1 0,0 0 0,0-1 0,0 1 0,0-1 0,0 1 0,1-1-1,-1 1 1,0-1 0,0 1 0,1-1 0,-1 1 0,0-1 0,0 0 0,1 1-1,-1-1 1,0 1 0,1-1 0,-1 0 0,1 1 0,-1-1 0,1 0 0,-1 1-1,1-1 1,-1 0 0,0 0 0,1 0 0,-1 1 0,2-1 0,23-3-7253,-10-3 365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0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10 103 17905,'0'0'7858,"-3"8"-6321,2-6-1495,0 1 69,0-1-1,1 0 0,-1 1 1,0-1-1,1 1 1,-1-1-1,1 0 0,0 1 1,0-1-1,0 4 0,0-5-67,1-1 0,-1 1 0,1 0 0,0 0 0,-1 0 0,1 0 0,0 0 0,-1-1 0,1 1 0,0 0 0,0-1 0,0 1 0,0-1 0,0 1 0,0-1 0,0 1 0,0-1 0,0 0 0,0 1 0,0-1 0,0 0 0,0 0 0,0 0 0,0 1 0,0-1 0,0 0 0,0-1 0,0 1 0,0 0 0,0 0 0,0 0 0,0-1 0,2 0 0,3 0 65,0-1 0,1 0 0,-1 0 1,-1 0-1,1-1 0,0 0 0,0 0 0,-1-1 1,0 1-1,0-1 0,0 0 0,0-1 0,6-6 0,-8 8-46,0 0 0,0-1 0,0 1-1,-1-1 1,1 0 0,-1 0 0,0 0-1,0 0 1,0 0 0,0 0-1,-1-1 1,0 1 0,0-1 0,0 1-1,0 0 1,-1-1 0,0 0 0,1 1-1,-2-8 1,0 11-62,1 0 0,-1 0 0,1 0 0,-1 0 0,0 0 0,1 0 0,-1 0 0,0 0 0,0 1 0,1-1 0,-1 0 0,0 1 0,0-1 0,0 0 0,0 1 0,0-1 0,0 1 0,0 0 0,0-1 0,0 1 0,0 0 0,0-1 0,0 1 0,0 0 0,-1 0 0,1 0 0,0 0 0,0 0 0,0 0 0,0 0 0,0 1 0,-1-1 0,-2 1 0,0-1 0,0 1 0,1 0 0,-1 0 0,0 1 0,1-1 0,-1 1 0,-4 2 0,0 3 0,1 0 0,0 0 0,1 0 0,0 1 0,0 0 0,0 0 0,1 1 0,0-1 0,1 1 0,0 0 0,1 0 0,-1 1 0,2-1 0,-1 1 0,-1 15 0,4-24 0,1 0 0,-1-1 0,0 1 0,1 0 0,-1-1 0,1 1 0,-1 0 0,1-1 0,-1 1 0,1-1 0,0 1 0,-1 0 0,1-1 0,-1 0 0,1 1 0,0-1 0,0 1 0,-1-1 0,1 0 0,0 1 0,0-1 0,-1 0 0,1 0 0,0 0 0,0 0 0,0 1 0,-1-1 0,1 0 0,0-1 0,0 1 0,0 0 0,-1 0 0,1 0 0,0 0 0,0-1 0,0 1 0,-1 0 0,2-1 0,36-9 0,-29 7 0,7-4 0,0 1 0,1 1 0,0 1 0,0 0 0,22-1 0,-35 5 0,0 0 0,0 0 0,0 0 0,0 1 0,0-1 0,0 1 0,0 0 0,0 0 0,0 1 0,-1-1 0,1 1 0,0 0 0,-1-1 0,1 2 0,-1-1 0,0 0 0,0 1 0,0 0 0,0-1 0,0 1 0,0 0 0,-1 1 0,0-1 0,1 0 0,-1 1 0,0-1 0,-1 1 0,3 5 0,12 62 0,-16-72 0,0 1 0,0 0 0,0 0 0,0 0 0,0-1 0,0 1 0,0 0 0,0 0 0,0 0 0,0 0 0,1-1 0,-1 1 0,0 0 0,0 0 0,0 0 0,0-1 0,0 1 0,0 0 0,0 0 0,1 0 0,-1 0 0,0 0 0,0 0 0,0-1 0,0 1 0,0 0 0,1 0 0,-1 0 0,0 0 0,0 0 0,0 0 0,0 0 0,1 0 0,-1 0 0,0 0 0,0 0 0,0 0 0,1 0 0,-1 0 0,0 0 0,0 0 0,0 0 0,1 0 0,-1 0 0,0 0 0,0 0 0,0 0 0,0 0 0,1 0 0,-1 0 0,0 0 0,0 0 0,0 1 0,0-1 0,1 0 0,-1 0 0,0 0 0,0 0 0,0 0 0,4-17 0,-3-164 0,2 181-478,-1 0 0,1 0 0,0 1-1,-1-1 1,1 1 0,-1-1 0,1 1 0,-1 0 0,0 0 0,1 0-1,3 2 1,-2-1-1114,27 7-4691,7-3-315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09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17 18962,'0'0'4207,"-10"0"-599,4 0-3365,0 1 0,1 0-1,-1 0 1,0 0 0,1 1-1,-1-1 1,1 1 0,-1 1-1,1-1 1,0 1 0,0 0-1,0 0 1,0 0 0,0 1-1,1 0 1,0 0 0,0 0-1,0 0 1,0 1 0,0-1-1,1 1 1,0 0 0,-3 6 0,3-6-230,0 0 1,1-1 0,-1 1 0,1 0-1,0 0 1,1 0 0,-1 1 0,1-1 0,0 0-1,0 1 1,0 8 0,2-13-14,-1 0 0,1-1 0,-1 1 0,1 0 0,-1 0 0,1 0 0,0-1 0,-1 1 0,1 0 0,0-1 0,0 1 0,0 0 0,-1-1 0,1 1 0,0-1 0,0 1 0,0-1 0,0 0 0,0 1 0,0-1 0,0 0 0,0 0 0,0 0 0,0 1 0,0-1 0,0 0 0,0 0 0,0-1 0,0 1 0,0 0 0,0 0 0,0 0 0,0-1 0,0 1 0,-1 0 0,3-1 0,37-13 0,-27 5 0,-1-1 0,-1 0 0,0-1 0,0 0 0,-1-1 0,-1 0 0,0-1 0,-1 0 0,0 0 0,8-18 0,-9 17 0,-8 47 0,-20 24 0,-6 14 0,26-65 0,0-1 0,0 0 0,0 0 0,0 0 0,1 0 0,0 1 0,0-1 0,0 0 0,1 0 0,0 1 0,1 5 0,-1-9-102,0-1 0,0 1 1,1-1-1,-1 1 0,0-1 0,1 0 0,-1 0 0,1 0 1,-1 1-1,1-1 0,-1-1 0,1 1 0,0 0 0,-1 0 1,1-1-1,0 1 0,0-1 0,0 1 0,0-1 1,-1 0-1,1 1 0,0-1 0,0 0 0,0 0 0,0-1 1,2 1-1,3-1-687,0 1-1,0-1 1,1-1 0,-2 1 0,14-6 0,-13 4-436,-1-1 0,0 0 0,0 0 0,0-1 0,-1 1 0,0-1 1,1-1-1,7-10 0,12-20-7941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09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60 19410,'-6'11'2557,"-3"2"-1753,1 1 0,0 0 0,1 1 0,1-1 0,0 1 0,1 1 0,1-1 0,0 1 0,-2 17 0,6-27-760,0 0 0,0 0 0,0 0 0,1 1 1,0-1-1,0 0 0,0 0 0,1-1 0,0 1 0,5 10 0,-6-14-90,0 0-1,1 1 1,0-2 0,-1 1-1,1 0 1,0 0 0,0 0-1,0-1 1,0 1-1,0-1 1,0 0 0,1 1-1,-1-1 1,0 0 0,1 0-1,-1-1 1,1 1 0,-1 0-1,1-1 1,-1 0-1,1 1 1,-1-1 0,1 0-1,-1 0 1,1 0 0,-1-1-1,1 1 1,4-2 0,-3 1 15,-1-1 1,0 1 0,1-1 0,-1 0-1,0 0 1,0 0 0,0 0 0,-1 0-1,1-1 1,0 0 0,-1 1 0,0-1-1,1 0 1,-1 0 0,0 0 0,0 0-1,-1 0 1,1-1 0,1-3 0,23-75-19,-22 65 41,8-33 55,-8 31 33,0 0 0,1 0 0,1 0 1,1 1-1,12-24 0,-20 61 1690,-7 15-1260,-5 3-62,-13 56 0,22-78-365,2 1-1,0-1 1,1 1-1,0-1 0,1 1 1,4 26-1,10-5-913,2-18-2860,6-5-6361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1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0 14253,'0'0'11980,"-11"13"-10896,2-4-918,0 1 1,1 0-1,0 0 1,1 1-1,0 0 1,0 1-1,1-1 1,1 1 0,-5 15-1,-2 33 545,3 0 0,2 0 0,2 1 1,6 85-1,0-72-482,-5-93-229,-1 1 0,-13-33 0,6 18 0,5 12 0,-6-18 0,-1 0 0,-2 1 0,-21-37 0,26 60 0,11 15 0,0 0 0,0 1 0,0-1 0,1 0 0,-1 0 0,0 0 0,0 0 0,0 1 0,0-1 0,0 0 0,0 0 0,0 0 0,0 1 0,0-1 0,0 0 0,0 0 0,0 1 0,0-1 0,0 0 0,0 0 0,0 0 0,0 1 0,0-1 0,0 0 0,0 0 0,0 0 0,0 1 0,0-1 0,0 0 0,0 0 0,0 0 0,0 1 0,-1-1 0,1 0 0,0 0 0,0 0 0,0 0 0,0 0 0,-1 1 0,1-1 0,0 0 0,0 0 0,0 0 0,0 0 0,-1 0 0,1 0 0,0 0 0,0 0 0,0 0 0,-1 0 0,1 1 0,0-1 0,0 0 0,0 0 0,-1 0 0,1 0 0,0 0 0,0-1 0,-1 1 0,1 0 0,0 0 0,0 0 0,0 0 0,-1 0 0,1 0 0,0 0 0,0 0 0,-1-1 0,1 1 0,2 4-12,-1 0-1,1-1 1,-1 0 0,1 1-1,0-1 1,1 0-1,-1 0 1,0 0 0,1 0-1,-1-1 1,1 1 0,0-1-1,0 1 1,0-1-1,0 0 1,1 0 0,-1-1-1,0 1 1,1 0 0,-1-1-1,6 1 1,5 3-254,0-2 0,0 0 0,0 0 0,21 0 0,-12-1-1768,0-2-1,0 0 0,1-2 0,-1 0 0,34-9 1,-5-7-4559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11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9289,'0'0'15812,"-11"12"-13815,-10 11-766,-28 40 1,43-54-987,1-1 1,0 1-1,0 1 0,1-1 1,0 1-1,0-1 0,1 1 1,0 0-1,1 1 1,-2 13-1,4-22-237,0-1 0,1 1 0,-1-1 0,0 0 0,0 1 0,1-1 0,-1 0 0,1 1 0,-1-1 0,1 0 0,0 0 0,-1 1 0,1-1 0,0 0 0,0 0 0,0 0 1,0 0-1,0 0 0,0 0 0,0 0 0,0 0 0,0-1 0,0 1 0,0 0 0,1-1 0,-1 1 0,0-1 0,1 1 0,-1-1 0,0 1 0,1-1 0,-1 0 0,0 0 0,1 0 0,-1 0 0,1 0 0,-1 0 0,0 0 0,1 0 0,-1 0 0,0-1 0,3 0 1,3 0 8,-1 0 1,0-1 0,1 0 0,-1 0 0,0 0 0,0-1 0,0 0 0,6-4 0,-4 1-18,0-1 0,-1 0 0,1-1 0,-2 0 0,1 0 0,-1 0 0,10-19 0,-14 23 0,1-1 0,-1 0 0,0 0 0,0 0 0,-1 0 0,1 0 0,-1 0 0,-1 0 0,1-1 0,-1 1 0,1 0 0,-1-1 0,-1 1 0,1 0 0,-1 0 0,0-1 0,-2-6 0,1 9 0,0 1 0,0-1 0,0 1 0,0-1 0,0 1 0,-1 0 0,1 0 0,-1 0 0,1 0 0,-1 0 0,0 1 0,1-1 0,-1 1 0,0 0 0,0 0 0,0 0 0,0 0 0,0 0 0,-1 1 0,1-1 0,0 1 0,0 0 0,0 0 0,-1 0 0,-5 1 0,6-1 0,1 0 0,-1 0 0,1 0 0,-1 0 0,1 1 0,-1-1 0,1 1 0,0 0 0,-1 0 0,1 0 0,0 0 0,-1 0 0,1 0 0,0 0 0,0 1 0,0-1 0,0 1 0,0 0 0,0-1 0,0 1 0,1 0 0,-1 0 0,1 0 0,-1 0 0,1 1 0,0-1 0,0 0 0,0 0 0,0 1 0,0-1 0,1 1 0,-2 2 0,3-3-89,-1-1-1,1 0 1,-1 0-1,1 0 1,-1 0-1,1-1 1,0 1 0,-1 0-1,1 0 1,0 0-1,0 0 1,0-1-1,-1 1 1,1 0 0,0-1-1,0 1 1,0-1-1,0 1 1,0-1-1,0 1 1,0-1 0,0 0-1,1 1 1,-1-1-1,0 0 1,0 0-1,0 0 1,0 0 0,0 0-1,2 0 1,46 0-4824,-36 0 3549,3-1-1277,0-1 0,-1 0-1,1-1 1,27-9-1,-9 3-3417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27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17200,'1'0'297,"0"0"-1,0 0 1,-1 0-1,1 0 1,0 0-1,0 1 1,-1-1 0,1 0-1,0 0 1,0 1-1,-1-1 1,1 0-1,0 1 1,-1-1-1,1 1 1,0-1-1,-1 0 1,1 1-1,-1 0 1,1-1-1,-1 1 1,1-1 0,-1 1-1,0 0 1,1-1-1,-1 1 1,1 0-1,-1-1 1,0 1-1,0 1 1,4 29 2907,0 3-2852,-4-33-320,0 1 0,1-1 0,-1 0 1,1 0-1,-1 0 0,1 0 0,-1 0 1,1 0-1,0 0 0,-1 0 0,1 0 1,0 0-1,0 0 0,0 0 0,0-1 1,0 1-1,0 0 0,0 0 0,0-1 1,0 1-1,0-1 0,2 1 0,2 0 15,0 0-1,0 0 1,0-1-1,0 0 1,0 0-1,0 0 1,0-1-1,0 0 1,0 0-1,0 0 1,0 0-1,-1-1 1,1 0-1,0 0 0,-1 0 1,1 0-1,-1-1 1,0 0-1,4-3 1,39-19-208,-47 25 153,1 0-1,-1 0 1,0 0-1,0 0 1,1 0-1,-1 0 0,0 0 1,0 0-1,1 0 1,-1 0-1,0 0 1,0 0-1,1 0 1,-1 0-1,0 0 1,0 0-1,0 0 1,1 0-1,-1 1 1,0-1-1,0 0 1,1 0-1,-1 0 1,0 0-1,0 0 1,0 1-1,0-1 1,1 0-1,-1 0 1,0 0-1,0 1 1,0-1-1,0 0 1,0 0-1,0 1 0,0-1 1,1 0-1,-1 0 1,0 0-1,0 1 1,0-1-1,0 1 1,1 17-101,5 12 166,-6-30-59,1 1 0,0-1-1,-1 0 1,1 1 0,0-1-1,0 1 1,-1-1 0,1 0 0,0 0-1,0 1 1,0-1 0,-1 0-1,1 0 1,0 0 0,0 0 0,0 0-1,0 0 1,-1 0 0,1 0-1,0 0 1,0 0 0,0-1 0,0 1-1,-1 0 1,1 0 0,0-1-1,0 1 1,-1-1 0,1 1 0,0-1-1,-1 1 1,1-1 0,0 1-1,-1-1 1,1 1 0,-1-1-1,1 0 1,0 0 0,14-12-1707,0-1-1,26-29 1,13-14-4112,-60 86 10695,0-19-4092,0 1 1,1 0-1,1 0 0,0 0 1,1 1-1,0-1 0,0 1 1,-1 20-1,4-32-769,0 1 1,0-1-1,0 1 0,1-1 1,-1 1-1,0-1 0,0 0 0,0 1 1,1-1-1,-1 1 0,0-1 0,1 1 1,-1-1-1,0 0 0,1 1 1,-1-1-1,0 0 0,1 1 0,-1-1 1,1 0-1,-1 0 0,1 1 0,-1-1 1,1 0-1,-1 0 0,0 0 0,1 1 1,-1-1-1,1 0 0,-1 0 1,1 0-1,-1 0 0,1 0 0,0 0 1,-1 0-1,1 0 0,-1 0 0,1-1 1,-1 1-1,0 0 0,1 0 1,-1 0-1,1 0 0,-1-1 0,1 1 1,-1 0-1,1-1 0,-1 1 0,0 0 1,1-1-1,0 0 0,24-16-436,-5-18-3015,-9-4-3374,-8 4-1126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49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17745,'0'0'3155,"-10"5"-182,-3 1-2047,0 1 0,0 0 0,-22 18 0,30-22-779,1 1 0,0 0 0,0 0-1,0 0 1,0 0 0,1 1 0,0-1 0,-1 1 0,2 0 0,-1 0 0,1 0-1,-1 0 1,2 1 0,-1-1 0,-2 11 0,4-16-150,0 1-1,0-1 1,0 1 0,0 0-1,0-1 1,0 1 0,0-1-1,1 1 1,-1-1 0,0 1 0,0 0-1,0-1 1,0 1 0,1-1-1,-1 1 1,0-1 0,1 1-1,-1-1 1,0 1 0,1-1-1,-1 0 1,1 1 0,-1-1-1,1 1 1,-1-1 0,1 0 0,-1 1-1,1-1 1,-1 0 0,2 1-1,23 1 32,24-15 228,10-23-9,-49 28-243,1 1 1,0 0-1,0 0 1,0 1-1,1 1 1,19-7-1,-30 12-9,0 0-1,-1 0 1,1 0-1,-1 0 1,1 0-1,-1 0 1,1 0-1,-1 0 1,1 0-1,0 0 1,-1 0-1,1 0 1,-1 0-1,1 0 1,-1 0 0,1 0-1,-1 1 1,1-1-1,-1 0 1,1 0-1,-1 1 1,1-1-1,-1 0 1,1 1-1,-1-1 1,1 1-1,-1-1 1,0 0-1,1 1 1,-1-1-1,0 1 1,1-1 0,-1 1-1,0-1 1,0 1-1,1-1 1,-1 1-1,0 0 1,2 30-123,-1 4 398,0-34-234,-1 0 0,0 0-1,0 0 1,1 0 0,-1-1 0,0 1-1,1 0 1,-1 0 0,1 0-1,-1 0 1,1 0 0,0-1-1,-1 1 1,1 0 0,0 0 0,0-1-1,-1 1 1,1-1 0,0 1-1,0-1 1,0 1 0,0-1-1,-1 1 1,1-1 0,0 0 0,0 1-1,2-1 1,4 1 70,1-1 0,-1-1 0,1 1 0,-1-1 0,0-1 0,1 1 0,-1-1 0,0 0 0,0-1 0,0 0 0,0 0 0,0 0-1,11-9 1,-10 7-467,1 0 0,0 1-1,0 0 1,0 0-1,0 1 1,20-4 0,-29 7 292,0 0 1,1 0 0,-1 0 0,1 0-1,-1 0 1,0 0 0,1 0 0,-1 0 0,0 1-1,1-1 1,-1 0 0,1 0 0,-1 0-1,0 1 1,1-1 0,-1 0 0,0 1-1,0-1 1,1 0 0,-1 0 0,0 1-1,0-1 1,1 0 0,-1 1 0,0-1 0,0 1-1,0-1 1,0 0 0,0 1 0,1-1-1,-1 0 1,0 1 0,0-1 0,0 1-1,0-1 1,0 0 0,0 1 0,0-1 0,0 1-1,0-1 1,-1 0 0,1 1 0,0-1-1,0 1 1,0-1 0,-1 1 0,1-1-102,0 1 0,0 0 0,0-1 1,0 1-1,0-1 0,-1 1 0,1 0 1,0-1-1,1 1 0,-1 0 1,0-1-1,0 1 0,0 0 0,0-1 1,0 1-1,0-1 0,1 1 0,-1 0 1,0-1-1,1 1 0,-1-1 0,0 1 1,1-1-1,-1 1 0,1-1 0,-1 1 1,1-1-1,-1 0 0,1 1 1,-1-1-1,1 1 0,0-1 0,4 1-1005,-1-1 0,1 1 1,0-1-1,-1 0 0,1-1 0,0 1 0,-1-1 0,1 0 0,-1 0 0,7-3 0,15-9-5151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12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8904,'0'0'1410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12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1 217 4132,'0'0'26190,"9"-1"-24476,21-6-1501,0 0 0,38-17 0,-41 14-195,0 0 1,0 2-1,1 1 1,41-4-1,-68 11-18,1-1 0,-1 1 0,0 0 0,1 1 0,-1-1 0,1 0 0,-1 0 0,0 0 0,1 1 0,-1-1 0,0 1 0,1-1 0,-1 1 0,0 0 0,1-1 0,-1 1 0,0 0 0,0 0 0,0 0 0,0 0 0,0 0 0,0 0 0,0 0 0,0 0 0,1 3 0,-1-1 0,1 1 0,-1-1 0,0 1 0,0 0 0,0 0 0,-1-1 0,0 1 0,1 0 0,-2 7 0,-1 9 0,-1 1 0,-11 37 0,12-50 0,-3 13 0,7-26 0,11-34 0,-2 1 0,-3-2 0,-1 1 0,-2-1 0,1-76 0,-6 116 0,0 0 0,0 0 0,0-1 0,0 1 0,1 0 0,-1 0 0,0-1 0,0 1 0,0 0 0,1 0 0,-1 0 0,0-1 0,0 1 0,1 0 0,-1 0 0,0 0 0,0 0 0,1 0 0,-1 0 0,0-1 0,1 1 0,-1 0 0,0 0 0,1 0 0,-1 0 0,0 0 0,0 0 0,1 0 0,-1 0 0,0 0 0,1 1 0,-1-1 0,0 0 0,1 0 0,-1 0 0,0 0 0,0 0 0,1 0 0,-1 1 0,0-1 0,0 0 0,1 0 0,-1 0 0,0 1 0,0-1 0,0 0 0,1 0 0,-1 1 0,21 12 0,-14-9 0,9 2-296,1-1 0,-1 0 0,1-2 1,0 0-1,0-1 0,0 0 0,1-2 0,24-1 0,-40 1 156,33-1-7723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18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18898,'0'0'9534,"-4"11"-7639,0 2-1747,0 1 0,1 0-1,0 0 1,1 0 0,1 1-1,0-1 1,1 0 0,1 1-1,0-1 1,3 17 0,-2-25-120,-1 0 0,1 0 0,0 0 0,0 0 0,0-1 0,1 1 0,0-1 1,0 1-1,0-1 0,1 0 0,0 0 0,0-1 0,0 1 0,0-1 0,1 0 0,0 0 1,0 0-1,0-1 0,0 0 0,0 0 0,1 0 0,-1 0 0,1-1 0,0 0 1,0 0-1,0-1 0,0 1 0,9-1 0,-8 1-218,1-2-1,0 1 1,0-1 0,0-1 0,0 1-1,0-1 1,-1-1 0,1 1 0,0-1-1,-1-1 1,1 0 0,-1 0 0,0 0-1,0-1 1,8-5 0,-9 5-103,-1-1-1,0 0 1,0 0 0,0 0 0,-1-1-1,0 1 1,0-1 0,0 0 0,-1 0-1,0 0 1,0-1 0,-1 1 0,0-1-1,0 0 1,0 0 0,-1 1 0,1-13-1,1-34-11391,-3 30 2321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18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13229,'0'0'10388,"0"8"-8044,-1 11-1638,0 0 0,-2 0 0,0 0 0,-1-1 0,-7 20 0,-41 96 2419,-4 12-4622,50-128-238,1 1-1,1 0 1,1 0-1,1 1 1,0 34-1,2-46-6127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18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7335,'-9'7'12236,"-3"4"-10717,0 0 1,1 1 0,-19 26-1,23-28-1112,0 0-1,1 0 0,0 1 1,1 0-1,1 0 0,-1 1 0,2-1 1,-1 1-1,2-1 0,0 1 1,-2 22-1,4-33-383,0 1 1,0 0 0,0-1-1,0 1 1,0-1-1,0 1 1,1-1 0,-1 1-1,0-1 1,1 1-1,-1-1 1,1 1-1,0-1 1,-1 1 0,1-1-1,0 0 1,0 1-1,0-1 1,0 0-1,0 0 1,0 0 0,0 1-1,0-1 1,1 0-1,-1-1 1,0 1 0,1 0-1,-1 0 1,0-1-1,1 1 1,-1 0-1,1-1 1,-1 1 0,1-1-1,0 0 1,-1 0-1,1 0 1,-1 1-1,1-1 1,-1 0 0,1-1-1,0 1 1,-1 0-1,1 0 1,-1-1 0,1 1-1,-1-1 1,1 1-1,1-2 1,5-1 90,0 0 1,-1 0 0,1 0-1,-1-1 1,0 0-1,0-1 1,-1 0-1,11-8 1,-12 7-113,1 0-1,-1 0 1,-1-1 0,1 1-1,-1-1 1,0 0 0,-1 0-1,1 0 1,-1-1 0,-1 1 0,1-1-1,-1 0 1,-1 1 0,0-1-1,0 0 1,0 0 0,-1 0-1,-1-12 1,1 19-2,0-1 0,-1 0 0,1 1 0,-1-1 0,1 1 0,-1-1 0,0 1 0,1-1 0,-1 1 0,0-1 0,0 1 0,0 0 0,0 0 0,0-1 0,0 1 0,-1 0 0,1 0 0,0 0 0,-1 0 0,1 0 0,0 1 0,-1-1 0,1 0 0,-1 0 0,1 1 0,-1-1 0,0 1 0,1 0 0,-1-1 0,1 1 0,-1 0 0,0 0 0,1 0 0,-1 0 0,0 0 0,1 1 0,-1-1 0,-3 1 0,0 0 0,0 0 0,0 1 0,0-1 0,1 1 0,-1 0 0,0 0 0,1 0 0,-1 1 0,1 0 0,0 0 0,-6 4 0,-6 12-2098,7 4-4004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19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6502,'0'0'22256,"12"-4"-20596,-3 0-1377,-3 1-166,1 1 1,-1-1-1,0 1 1,0 1-1,1-1 1,-1 1-1,1 0 0,-1 1 1,1 0-1,-1 0 1,1 0-1,7 1 1,248 28 383,-164-21-1024,-98-8 523,1 0 0,0 0 0,-1 0 0,1 0 0,0 0 0,-1 0-1,1 0 1,0 0 0,-1 0 0,1 0 0,-1 0 0,1 0-1,0 0 1,-1 0 0,1 1 0,0-1 0,-1 0 0,1 1 0,-1-1-1,1 0 1,-1 1 0,1-1 0,-1 0 0,1 1 0,-1-1 0,1 1-1,-1-1 1,0 1 0,1-1 0,-1 1 0,1 0 0,-18 13 153,-49 14 223,53-23-340,-50 20-36,-4 1 0,0 3 0,-63 38 0,130-67 1,0 0 0,0 0 0,0 0 0,0 0 0,0 0 0,0 0 0,0 0 0,0 0 0,1 0 0,-1 0-1,0 0 1,0 1 0,0-1 0,0 0 0,0 0 0,0 0 0,0 0 0,0 0 0,0 0 0,0 0 0,1 0 0,-1 0 0,0 0 0,0 0 0,0 0 0,0 0 0,0 0 0,0 0 0,0 1 0,0-1 0,0 0 0,0 0-1,0 0 1,0 0 0,0 0 0,0 0 0,0 0 0,0 0 0,0 0 0,0 1 0,0-1 0,0 0 0,0 0 0,0 0 0,0 0 0,0 0 0,0 0 0,0 0 0,0 0 0,0 0 0,0 1 0,0-1 0,0 0-1,0 0 1,0 0 0,0 0 0,0 0 0,0 0 0,-1 0 0,1 0 0,0 0 0,0 0 0,16 1 43,23-3-821,-5-5-2439,0-2-3364,-2 1-2906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19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507 0 11883,'0'0'16512,"-12"7"-14179,-124 73-1333,30-17-480,-147 65-1,271-126-519,1 0 0,32-2 0,362-14-6614,-372 14 224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21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13581,'0'0'9967,"3"14"-8163,3 14-559,0-3 87,0 1-1,17 40 1,-21-59-1242,1-1 0,0 0 0,0 0 0,0-1 0,1 1 0,0-1 0,0 0-1,0 0 1,1 0 0,0 0 0,0-1 0,0 0 0,0 0 0,1 0 0,-1-1 0,13 6 0,-6-6-107,1 0 0,-1-1 0,1 0 0,0-1 0,-1-1 0,1 0 0,0-1 0,0 0 0,-1-1 0,1-1 0,-1 1 0,1-2 0,-1 0 0,0-1 0,0 0 0,-1 0 0,0-1 0,17-12 0,-16 10-577,-1-1-1,0 0 1,-1 0-1,0-1 1,0 0-1,-1-1 1,11-17-1,-14 20-415,-1-1-1,-1 0 1,0 0-1,0 0 0,-1 0 1,0 0-1,-1-1 1,1 0-1,-2 1 1,0-1-1,1-10 0,-70 110 10418,37-42-8352,3 1 1,1 1 0,3 1-1,2 2 1,2 0 0,3 1-1,-18 96 1,32-134-1374,1 0 0,1 0-1,1 0 1,1 18 0,-1-34 137,0 1 0,0 0 0,1 0 0,-1 0 0,0-1 1,0 1-1,1 0 0,-1 0 0,0-1 0,1 1 0,-1 0 0,1-1 0,-1 1 0,1-1 0,-1 1 0,1 0 0,-1-1 0,1 1 0,0-1 0,-1 1 0,1-1 0,0 0 0,-1 1 1,1-1-1,0 0 0,0 1 0,1-1 0,14-4-6673,-1-14-1448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22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375 1 20948,'0'0'10607,"-11"13"-9806,-244 262-391,226-245-409,60-65-302,-2-2 0,-2-1 0,-1-1 0,41-84 0,-103 196-48,26-57 410,1 0 1,1 1-1,1-1 1,0 1 0,2 1-1,0-1 1,0 1-1,2 0 1,-3 29-1,6-48-43,1 0-1,-1-1 1,0 1-1,0 0 0,0 0 1,1-1-1,-1 1 1,1 0-1,-1 0 0,1 0 1,-1-1-1,1 1 1,0 0-1,-1 0 0,1 0 1,0 0-1,0 0 0,0 0 1,0 0-1,0 1 1,0-1-1,0 0 0,0 0 1,0 1-1,0-1 1,0 1-1,0-1 0,1 1 1,-1-1-1,0 1 1,0 0-1,1 0 0,-1-1 1,0 1-1,0 0 0,1 0 1,-1 0-1,0 0 1,1 1-1,-1-1 0,0 0 1,0 1-1,1-1 1,-1 0-1,0 1 0,0-1 1,0 1-1,0 0 1,0-1-1,0 1 0,1 0 1,-2 0-1,1 0 0,0 0 1,0-1-1,0 1 1,0 0-1,0 1 0,-1-1 1,1 0-1,-1 0 1,1 0-1,-1 0 0,1 0 1,-1 1-1,1-1 0,-1 0 1,0 0-1,0 2 1,0-8-17,0-1 0,-1 1 0,0-1 1,0 1-1,-1-1 0,1 1 0,-1 0 0,0 0 1,-1-1-1,1 1 0,-1 1 0,0-1 0,0 0 1,0 1-1,-1 0 0,0-1 0,0 1 0,0 1 1,0-1-1,0 1 0,-8-5 0,-9-6-2,-1 1 0,0 1-1,-34-14 1,30 19 1,19 5 0,20 5 0,59 8-1353,1-4-1,0-2 1,83-6 0,-70-4-4252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25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12716,'0'0'11670,"-6"12"-10517,-5 20-782,1 0 1,1 1-1,1 0 0,3 1 1,0 0-1,1 50 1,3-81-367,1 0 1,0 1 0,1-1-1,-1 0 1,1 1 0,-1-1 0,1 0-1,0 0 1,0 0 0,0 1-1,1-1 1,-1 0 0,1 0-1,-1-1 1,1 1 0,0 0 0,0 0-1,0-1 1,1 0 0,-1 1-1,1-1 1,-1 0 0,1 0-1,0 0 1,0 0 0,-1-1 0,1 1-1,1-1 1,-1 0 0,0 0-1,0 0 1,0 0 0,0 0 0,1-1-1,-1 1 1,0-1 0,1 0-1,-1 0 1,0 0 0,1-1-1,-1 1 1,0-1 0,6-2 0,1 0 96,-1 0 1,0-1-1,0 0 1,-1-1-1,1 0 1,-1 0 0,0-1-1,0 0 1,-1 0-1,0-1 1,0 0 0,0 0-1,-1-1 1,9-13-1,-8 10 82,-1 0 0,0 0 0,0 0 0,-1-1-1,-1 0 1,0 0 0,0 0 0,-1 0 0,-1 0-1,2-26 1,-12 45-216,1 10 30,2 1 1,0 0-1,1 0 0,1 1 0,1-1 1,1 0-1,0 1 0,3 29 0,-2-45 16,0 1 0,1-1 0,-1 1 0,1-1 0,-1 0 0,1 1 0,0-1 0,0 0 0,1 0 0,-1 1 0,1-1 0,-1 0 0,1 0-1,0-1 1,0 1 0,0 0 0,1-1 0,-1 1 0,0-1 0,1 0 0,0 0 0,0 0 0,-1 0 0,1 0 0,0 0 0,1-1 0,-1 1 0,0-1 0,0 0 0,5 1 0,-3-2 6,0 1 1,0-1-1,0-1 1,0 1 0,0-1-1,0 1 1,0-1-1,0-1 1,0 1 0,0-1-1,0 0 1,-1 0-1,1 0 1,-1 0-1,1-1 1,-1 0 0,0 0-1,0 0 1,0-1-1,3-3 1,2-3-21,0 0 0,-1-1 0,-1 0 0,0 0 0,0-1 0,-1 1 0,-1-1 0,0-1 0,0 1 0,-1-1 0,-1 0 0,0 0 0,-1 0 0,0 0 0,-1 0 0,-1 0 0,-1-24 0,1 36 0,0 1 0,0-1 0,0 0 0,0 0 0,0 1 0,0-1 0,-1 0 0,1 0 0,0 1 0,0-1 0,-1 0 0,1 1 0,0-1 0,-1 0 0,1 1 0,0-1 0,-1 0 0,1 1 0,-1-1 0,1 1 0,-1-1 0,1 1 0,-1-1 0,0 1 0,1 0 0,-1-1 0,0 1 0,1-1 0,-1 1 0,0 0 0,1 0 0,-1 0 0,0-1 0,0 1 0,1 0 0,-1 0 0,0 0 0,1 0 0,-1 0 0,0 0 0,0 0 0,1 0 0,-1 0 0,0 1 0,0-1 0,1 0 0,-1 0 0,0 1 0,1-1 0,-2 1 0,0 0 0,0 1 0,-1-1 0,1 1 0,0 0 0,0 0 0,0 0 0,0 0 0,1 0 0,-1 0 0,1 1 0,-3 4 0,2-4 0,1-1 0,0 1 0,0 0 0,0 0 0,0 0 0,0 0 0,1 0 0,-1 0 0,1 0 0,0 1 0,0-1 0,0 0 0,0 0 0,1 0 0,-1 0 0,1 0 0,0 0 0,0 0 0,1 4 0,0-5 0,0 0 0,0 0 0,0 0 0,1 0 0,-1 0 0,0 0 0,1-1 0,-1 1 0,1-1 0,-1 0 0,1 0 0,0 0 0,0 0 0,-1 0 0,1 0 0,0-1 0,0 1 0,0-1 0,0 0 0,4 0 0,11-1 0,0 0 0,-1-1 0,1-1 0,-1-1 0,0 0 0,0-2 0,0 1 0,-1-2 0,0 0 0,0-1 0,-1-1 0,0-1 0,0 0 0,23-20 0,-37 29 0,1 0 0,-1-1 0,1 1 0,-1 0 0,0 0 0,1-1 0,-1 1 0,0-1 0,0 1 0,0-1 0,0 0 0,0 1 0,-1-1 0,1 0 0,0 1 0,-1-1 0,1 0 0,-1 0 0,0 0 0,1 0 0,-1 1 0,0-1 0,0-2 0,-1 2 0,0 1 0,0-1 0,0 1 0,0 0 0,0 0 0,0-1 0,0 1 0,-1 0 0,1 0 0,0 0 0,-1 0 0,1 0 0,0 1 0,-1-1 0,1 0 0,-1 1 0,0-1 0,1 1 0,-1-1 0,1 1 0,-1 0 0,0 0 0,1 0 0,-1 0 0,0 0 0,-1 0 0,-3 0 0,0 0 0,1 0 0,-1 0 0,0 1 0,1 0 0,-1 0 0,1 1 0,-1 0 0,1-1 0,-1 2 0,1-1 0,0 1 0,0-1 0,1 1 0,-1 1 0,0-1 0,1 1 0,0 0 0,0 0 0,0 0 0,0 0 0,1 1 0,-1-1 0,1 1 0,0 0 0,1 0 0,-1 0 0,1 1 0,0-1 0,0 0 0,1 1 0,0-1 0,0 1 0,0 0 0,0-1 0,1 10 0,0-12 5,0 0-1,0 0 1,1 0-1,-1 0 1,1 0-1,0 0 1,-1 0-1,1 0 1,1 0-1,-1-1 1,0 1-1,1 0 1,-1-1-1,1 1 1,0-1-1,0 1 1,0-1-1,0 0 1,4 4-1,0-2 6,0-1 0,0 1 1,0-1-1,0 0 0,1 0 0,-1-1 0,1 0 0,10 2 0,11 0-231,0-1-1,0-1 0,36-3 0,-63 1 202,65-5-4998,-1-12-6278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49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12940,'0'0'12076,"-10"2"-10790,-2 0-977,0 0-1,1 2 1,0-1-1,-1 1 1,1 1 0,1 0-1,-1 1 1,1 0-1,-13 9 1,20-12-157,-33 30 1009,36-32-1161,-1-1 1,0 1-1,1-1 0,-1 1 0,1 0 0,-1-1 1,1 1-1,-1 0 0,1 0 0,0-1 1,-1 1-1,1 0 0,0 0 0,-1 0 0,1-1 1,0 1-1,0 0 0,0 0 0,0 0 1,0 0-1,0 0 0,0-1 0,0 1 0,0 0 1,0 0-1,0 0 0,1 0 0,-1 0 1,0-1-1,1 1 0,-1 0 0,0 0 0,1-1 1,-1 1-1,1 0 0,-1-1 0,1 1 1,0 0-1,-1-1 0,1 1 0,-1-1 0,1 1 1,0-1-1,0 1 0,-1-1 0,1 1 1,1 0-1,37 11-2493,3-6-3705,-7-5-1377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34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16464,'0'0'6939,"-5"14"-4755,-23 87-273,5 0 0,-20 207 0,35-155-656,4-225-1385,-2 0 0,-24-100 0,14 84-452,15 61 465,1 27 110,0 0-1,0-1 1,0 1 0,0 0-1,0-1 1,0 1-1,0 0 1,1-1 0,-1 1-1,0 0 1,0 0 0,0-1-1,1 1 1,-1 0-1,0 0 1,0-1 0,1 1-1,-1 0 1,0 0-1,0 0 1,1-1 0,-1 1-1,0 0 1,1 0 0,-1 0-1,0 0 1,1 0-1,-1 0 1,0 0 0,1 0-1,-1 0 1,0 0 0,1 0-1,0 0 1,2 1-139,1 1 0,0 0 1,0 0-1,0 0 0,-1 0 0,1 1 1,4 4-1,15 9-1126,-8-7-654,1-1 0,1 0 0,0-1 1,0 0-1,0-2 0,0 0 0,32 4 0,2-5-5339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34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92 6246,'0'0'5958,"8"-9"-1335,23-31-1063,-30 39-3309,0 0 0,0-1 0,0 1 0,0 0 0,0 0 0,-1-1 0,1 1 0,0-1 0,-1 1 0,1 0 0,-1-1 0,0 1 0,1-1 0,-1 1 0,0-1 0,0 1 0,0-1 0,0 0 0,0 1 0,0-1 0,-1-1 0,0 2-106,1 0 0,-1 0 0,0 1 0,0-1 0,0 0 0,0 1 0,1-1 0,-1 1 0,0-1 0,0 1 0,0-1-1,0 1 1,0 0 0,0-1 0,-1 1 0,1 0 0,0 0 0,0 0 0,0 0 0,0 0 0,-2 0 0,-3 0 98,0 1 0,0 0-1,0 0 1,0 0 0,1 1 0,-1 0-1,0 0 1,-5 3 0,3 0-144,0 1 0,1 0 0,-1 0 0,1 0 0,0 1 0,1 1 0,0-1-1,0 1 1,0 0 0,1 0 0,1 0 0,-1 1 0,1 0 0,-5 16 0,9-24-99,0 0 0,0 0 0,0-1 0,-1 1 0,1 0 0,1 0 0,-1 0 0,0-1 0,0 1 0,0 0 0,0 0 0,1 0 0,-1-1 0,0 1 0,0 0 0,1-1 0,-1 1 0,1 0 0,-1 0 0,1-1 0,-1 1 0,1-1 0,-1 1 0,1-1 0,-1 1 0,1-1 0,0 1 0,-1-1 0,2 1 0,29 5 0,35-16 0,-64 10 0,47-14 0,-39 10 0,1 0 0,1 1 0,-1 0 0,0 1 0,1 0 0,-1 1 0,1 0 0,-1 1 0,16 1 0,-26-1 0,-1 1 0,1 0 0,-1-1 0,1 1 0,-1-1 0,0 1 0,1 0 0,-1-1 0,0 1 0,0-1 0,1 1 0,-1 0 0,0 0 0,0-1 0,0 1 0,0 0 0,0-1 0,0 1 0,0 0 0,0-1 0,0 1 0,0 0 0,-1-1 0,1 1 0,0 0 0,0-1 0,-1 1 0,1 0 0,0-1 0,-1 1 0,1 0 0,0-1 0,-2 2 0,-5 7 0,7-9 0,0 0 0,-1 0 0,1 0 0,0 0 0,0 0 0,0 0 0,0 0 0,-1 0 0,1 0 0,0 0 0,0 0 0,0-1 0,0 1 0,0 0 0,-1 0 0,1 0 0,0 0 0,0 0 0,0 0 0,0 0 0,0 0 0,-1 0 0,1-1 0,0 1 0,0 0 0,0 0 0,0 0 0,0 0 0,0 0 0,0-1 0,0 1 0,0 0 0,0 0 0,-1 0 0,1 0 0,0 0 0,0-1 0,0 1 0,0 0 0,0 0 0,0 0 0,0 0 0,0-1 0,0 1 0,0 0 0,1 0 0,-1 0 0,0 0 0,0-1 0,0 1 0,0 0 0,0 0 0,0 0 0,0-17 0,0 0 0,1 1 0,1-1 0,0 1 0,1-1 0,8-22 0,-11 39-5,1-1 0,0 1 0,-1-1 0,1 1 0,-1 0 0,1-1 1,0 1-1,-1 0 0,1-1 0,0 1 0,0 0 0,-1 0 0,1-1 0,0 1 0,0 0 0,-1 0 0,1 0 0,0 0 0,0 0 1,-1 0-1,1 0 0,0 0 0,-1 1 0,1-1 0,0 0 0,0 0 0,-1 0 0,1 1 0,0-1 0,0 1 0,24 11-859,-23-11 717,17 9-3229,0-2 0,1 0 0,0-1 0,30 7 0,-7-5-3115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35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14 16015,'0'0'4725,"-11"-3"-1389,-3 0-2500,0 0 1,-1 1-1,1 0 0,0 1 1,-22 2-1,30-1-661,1 1 0,-1 0 0,1 0 0,-1 0 0,1 0 0,0 1-1,-1 0 1,1 0 0,0 0 0,0 1 0,0 0 0,1 0 0,-1 0 0,1 0 0,0 1 0,0 0-1,0 0 1,0 0 0,0 0 0,-3 6 0,6-8-213,0 0-1,0-1 1,0 1 0,1 0-1,-1-1 1,0 1 0,1 0 0,-1 0-1,1 0 1,0 0 0,0-1-1,-1 1 1,1 0 0,0 0 0,1 0-1,-1 0 1,0 0 0,1-1-1,-1 1 1,1 0 0,-1 0-1,1 0 1,1 2 0,0-1-169,1 1 1,0-1 0,-1 0-1,1 0 1,0 0-1,1 0 1,-1-1 0,0 1-1,1-1 1,4 3-1,5 1-738,0 0 0,1-1-1,-1-1 1,1 0 0,21 3-1,0-4-5785,1-2-5126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3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16656,'0'0'10548,"12"3"-9603,12 1-803,1-1-1,0-1 1,34-2 0,-47 0-74,-1-1 0,1 0 0,-1-1 0,0 0 0,0-1 0,0 0 0,0-1 0,-1 0 0,1 0 0,-1-2 0,12-6 0,-21 11-23,-1 1 1,1 0-1,0-1 1,-1 1-1,1-1 1,0 1-1,-1-1 1,1 1-1,-1-1 1,1 1-1,-1-1 1,1 0-1,-1 1 0,1-1 1,-1 0-1,0 1 1,1-1-1,-1 0 1,0 1-1,0-1 1,1 0-1,-1 0 1,0 1-1,0-1 1,0-1-1,-15-7 1025,-31 6-87,43 3-1031,-8 1 55,1 0-1,-1 1 1,1 0 0,0 1-1,0 0 1,0 0 0,0 1-1,-15 8 1,20-9-8,-1 0 1,1 0-1,0 0 0,0 1 0,1-1 1,-1 1-1,1 0 0,-1 1 1,1-1-1,1 1 0,-1 0 1,0 0-1,1 0 0,0 0 0,1 0 1,-4 10-1,6-14 3,-1 1 0,1-1 0,0 1 0,0-1 0,0 1 0,0-1 0,1 1 0,-1-1 0,0 1 0,1-1 0,-1 1 0,1-1 0,-1 1 1,1-1-1,0 0 0,-1 1 0,1-1 0,0 0 0,0 0 0,0 1 0,0-1 0,0 0 0,0 0 0,0 0 0,1 0 0,-1 0 0,0-1 0,1 1 0,-1 0 0,0 0 0,1-1 0,-1 1 0,1-1 0,-1 0 0,1 1 0,-1-1 0,4 0 0,7 3-66,1-1-1,0-1 0,19-1 0,-23 0-68,38 0-2440,2-5-4308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36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17713,'0'0'5194,"-3"8"-2584,-1 6-1612,1 0-1,0 0 0,-2 28 1,5-37-839,0-1 1,1 0-1,-1 1 1,1-1 0,-1 0-1,1 0 1,1 1 0,-1-1-1,2 4 1,-2-6-135,0 0-1,1-1 1,-1 1 0,0 0-1,0-1 1,1 1 0,-1-1-1,0 0 1,1 0 0,0 1-1,-1-1 1,1 0 0,0 0-1,-1 0 1,1-1 0,0 1 0,0 0-1,0-1 1,0 1 0,0-1-1,2 1 1,5-1 35,1 1 0,-1-2 0,0 1 0,0-2 0,0 1 1,0-1-1,0 0 0,0-1 0,0 0 0,-1 0 0,1-1 0,14-9 0,6-6 28,0-1-1,26-25 0,-39 32-30,-16 12-57,1 1 0,-1 0 1,0 0-1,0 0 1,0-1-1,1 1 0,-1 0 1,0 0-1,0 0 0,0 0 1,1 0-1,-1 0 1,0-1-1,0 1 0,1 0 1,-1 0-1,0 0 1,0 0-1,1 0 0,-1 0 1,0 0-1,1 0 0,-1 0 1,0 0-1,0 0 1,1 0-1,-1 0 0,0 1 1,0-1-1,1 0 1,-1 0-1,0 0 0,0 0 1,0 0-1,1 0 0,-1 1 1,0-1-1,0 0 1,0 0-1,1 0 0,-1 0 1,0 1-1,0-1 0,0 0 1,0 0-1,1 1 1,-1-1-1,0 0 0,0 0 1,0 1-1,0-1 1,4 25 5,-6 38-10,2-54 3,-1-5 1,1-1 0,0 1 0,0-1 0,0 0 0,0 1 0,0-1 0,1 1 0,-1-1 0,1 0 0,0 1 0,0-1 0,1 0 0,-1 0 0,0 0 0,1 0 0,2 3 0,-1-4 0,-1 0 0,1 0 0,0 0 0,0-1 0,0 0 0,0 1 0,0-1 0,0 0 0,0 0 0,1-1 0,-1 1 0,0-1 0,0 1 0,1-1 0,-1 0 0,0 0 0,4-1 0,5-1 0,0 0 0,-1-1 0,1 0 0,-1-1 0,0 0 0,0 0 0,0-1 0,0-1 0,-1 0 0,17-13 0,-12 9 0,0 0 0,0 2 0,31-13 0,-45 20-1,-1 1 0,1 0 0,-1 0 1,1-1-1,-1 1 0,0 0 0,1 0 0,-1 0 0,1 0 1,-1-1-1,1 1 0,0 0 0,-1 0 0,1 0 0,-1 0 0,1 0 1,-1 0-1,1 0 0,-1 0 0,1 1 0,-1-1 0,1 0 0,-1 0 1,1 0-1,-1 0 0,1 1 0,-1-1 0,1 0 0,-1 1 1,0-1-1,1 0 0,-1 1 0,1-1 0,-1 0 0,1 1 0,-5 20-134,-23 26-708,26-45 688,-26 34-3794,4-17-3120,11-14-1056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3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20531,'0'0'8553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38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13997,'0'0'10405,"-5"13"-9455,-3 10-535,2 1 0,1 0 0,0 0-1,2 1 1,1-1 0,1 31 0,0-1-334,3 80 698,0-119-715,0-1 1,1 1 0,0-1-1,1 0 1,1 0 0,0 0 0,7 13-1,-29-46-9082,-63-69 249,29 16 7816,21 22 7148,31 50-6071,-1-1 0,0 1 0,1 0-1,-1-1 1,0 1 0,1 0 0,-1-1 0,0 1 0,1 0-1,-1-1 1,1 1 0,-1 0 0,0 0 0,1 0 0,-1-1-1,1 1 1,-1 0 0,1 0 0,-1 0 0,1 0 0,-1 0-1,1 0 1,-1 0 0,1 0 0,-1 0 0,1 0 0,-1 0-1,1 0 1,-1 0 0,0 0 0,1 0 0,-1 0 0,1 1-1,-1-1 1,1 0 0,-1 0 0,1 1 0,-1-1 0,26 6 411,17 3-424,1-1-1,76 4 1,19-10-6571,-80-5 609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38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1 14958,'-10'0'3241,"-1"0"-2669,1 1 1,-1 1-1,1 0 1,-1 0-1,1 1 1,0 0-1,0 1 1,0 0-1,1 0 1,-1 1 0,-15 12-1,10-7 105,2 2 0,0 0 1,-19 21-1,27-27-490,0 1 0,1-1 0,-1 1 0,1 0 0,0 0 1,1 1-1,0-1 0,0 1 0,1-1 0,-2 10 0,3-15-147,1 0 1,0 0-1,0 0 0,0 0 0,0 0 0,0 0 1,0-1-1,0 1 0,1 0 0,-1 0 1,1 0-1,-1 0 0,1 0 0,0-1 0,0 1 1,0 0-1,0 0 0,0-1 0,0 1 0,0-1 1,0 1-1,3 1 0,-1 0-3,1-1 0,-1 0 0,1 0 0,-1 0 0,1-1 0,0 1 0,0-1 0,0 0 0,0 0 0,5 1 0,7 0 85,1-1 0,0-1 1,-1 0-1,23-4 0,-26 2-44,1-1-1,-1 0 0,0-2 1,1 1-1,-2-1 0,23-13 0,-30 15-59,0 1-1,0-1 1,-1 0-1,1-1 1,-1 1 0,0-1-1,0 0 1,0 0-1,-1 0 1,1 0-1,-1-1 1,0 1-1,0-1 1,-1 0-1,1 0 1,-1 0-1,0 0 1,-1 0-1,3-11 1,-4 14-36,0 0 1,0-1-1,0 1 0,-1 0 0,1-1 1,-1 1-1,1 0 0,-1 0 1,0 0-1,0-1 0,0 1 1,0 0-1,0 0 0,-1 0 0,1 0 1,0 1-1,-1-1 0,0 0 1,1 1-1,-1-1 0,0 1 1,0-1-1,0 1 0,0 0 0,0 0 1,0-1-1,0 2 0,0-1 1,0 0-1,-1 0 0,1 1 1,-4-1-1,-9-2-1972,0 1 0,-1 0 0,-28 2 0,31 0-1216,-20 0-7625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26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10 11691,'0'0'5531,"-12"-1"-3273,2-1-1820,5 1-268,1 0 0,-1 0-1,0 0 1,0 1 0,0-1 0,1 1 0,-1 1-1,0-1 1,0 0 0,0 1 0,1 0 0,-1 0-1,0 1 1,1-1 0,-6 4 0,1 1 69,-1 1 0,2 1 1,-1 0-1,1 0 1,0 1-1,1-1 0,0 2 1,0-1-1,1 1 0,0 0 1,1 0-1,-5 12 1,3-3 63,0-1 1,2 1-1,0 0 1,1 0 0,1 1-1,-1 25 1,4-42-265,-1 0 1,1 1-1,1-1 1,-1 0-1,0 0 1,1 1-1,-1-1 1,1 0-1,0 0 1,0 0-1,1 0 1,-1 0-1,0 0 1,1 0-1,0 0 1,0 0-1,0-1 1,0 1-1,0-1 1,0 1-1,1-1 1,3 3-1,-2-3-7,0 0-1,0 0 0,1-1 1,-1 1-1,1-1 0,0 0 0,-1 0 1,1 0-1,0-1 0,-1 0 1,1 0-1,0 0 0,-1 0 0,1-1 1,7-1-1,0-1 86,-1-1-1,1-1 1,-1 0 0,0 0 0,0-1-1,0 0 1,-1-1 0,0 0-1,0-1 1,-1 0 0,0 0-1,0-1 1,-1-1 0,0 1-1,8-14 1,-8 11-1,-1 1-1,0-1 1,0 0 0,-1-1-1,-1 0 1,0 0 0,-1 0-1,-1 0 1,0-1-1,0 1 1,-1-1 0,-1 0-1,-1-20 1,0 31-116,0 1 0,-1-1 0,1 1 0,-1-1 0,0 1 0,0-1 0,0 1 0,0-1 0,0 1 0,-1 0 0,1 0 0,-1 0 0,1 0 0,-1 0 0,0 0 0,0 0 0,0 0 0,0 1 0,0-1 0,0 1 0,-1-1 0,1 1 0,0 0 0,-5-2 0,6 3 0,-1-1 0,0 1 0,1 0 0,-1 0 0,0 0 0,0 0 0,1 0 0,-1 0 0,0 0 0,1 0 0,-1 1 0,0-1 0,1 1 0,-1-1 0,0 1 0,1 0 0,-1-1 0,1 1 0,-1 0 0,1 0 0,0 0 0,-1 0 0,1 0 0,0 0 0,0 1 0,0-1 0,0 0 0,0 1 0,0-1 0,0 1 0,0-1 0,0 1 0,1-1 0,-1 1 0,1 0 0,-1-1 0,0 4 0,-1 1-582,1 1 1,0-1-1,0 0 1,0 1-1,1-1 0,0 1 1,0-1-1,1 9 1,0-13 232,-1 0 0,1 0 0,-1 0 0,1 0 0,-1 0-1,1 0 1,0 0 0,0-1 0,0 1 0,0 0 0,0-1 0,1 1 0,-1 0 0,0-1 0,1 0 0,-1 1 0,1-1 0,0 0 0,-1 0 0,1 0 0,0 0 0,0 0 0,-1 0 0,1 0 0,0-1 0,0 1 0,0-1 0,0 1-1,4 0 1,18-1-12644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26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17777,'0'0'2728,"-6"14"-267,-50 144 1751,52-142-3796,0 0 0,0-1-1,2 2 1,0-1 0,1 0 0,0 0 0,1 0 0,1 1-1,5 23 1,-5-37-409,0 0 0,0 0 0,1 0 0,-1 0-1,1 0 1,0-1 0,0 1 0,0-1 0,0 1-1,0-1 1,0 0 0,1 1 0,-1-1 0,1-1-1,0 1 1,-1 0 0,1-1 0,0 1 0,0-1-1,0 0 1,0 0 0,0 0 0,0 0 0,0-1-1,1 1 1,-1-1 0,0 0 0,0 0 0,1 0-1,-1 0 1,0 0 0,6-2 0,3 0-190,-1 0 0,1-1 0,0 0 0,-1-1 0,1 0 1,-1-1-1,14-8 0,-19 9-127,34-18-629,-39 22 935,-1-1 0,1 1 0,0 0 0,-1-1 0,1 1 0,0 0 0,-1 0-1,1 0 1,0-1 0,-1 1 0,1 0 0,0 0 0,-1 0 0,1 0 0,0 0 0,0 0 0,-1 0 0,1 0 0,0 0 0,-1 1 0,1-1 0,0 0-1,-1 0 1,1 1 0,0-1 0,-1 0 0,1 1 0,-1-1 0,1 0 0,0 1 0,-1-1 0,1 1 0,-1-1 0,1 1 0,-1-1 0,0 1 0,1 0 0,-1-1-1,0 1 1,1-1 0,-1 1 0,0 0 0,1-1 0,-1 1 0,0 0 0,0-1 0,0 1 0,0 0 0,0 1 0,0 9 134,-1 0 0,-1 1 1,0-1-1,0 0 0,-1 0 1,-1 0-1,0-1 0,0 1 0,-1-1 1,0 0-1,-1 0 0,0 0 1,-1-1-1,0 0 0,-8 8 0,10-11-41,0 0 0,-1 0-1,1-1 1,-1 0-1,-1 0 1,1 0-1,-1-1 1,1 0-1,-1 0 1,0 0-1,-1-1 1,1 0 0,-1-1-1,1 0 1,-1 0-1,0 0 1,0-1-1,1 0 1,-1-1-1,0 0 1,0 0-1,-11-2 1,16 1-224,-1 0 1,1 0-1,0-1 1,-1 1-1,1-1 0,0 0 1,0 0-1,0 0 1,1 0-1,-1-1 0,0 1 1,1-1-1,0 1 0,-1-1 1,1 0-1,0 0 1,1 0-1,-1 0 0,0 0 1,1 0-1,0-1 1,-1 1-1,2 0 0,-1-1 1,0 1-1,0-1 1,1 1-1,0-6 0,0 3-220,-1 1 0,2 0 0,-1 0 1,1 0-1,-1 0 0,1 0 0,1 0 0,-1 0 0,1 0 0,0 0 0,0 0 0,0 1 0,1-1 0,0 1 0,-1 0 0,2 0 0,-1 0 0,0 0 1,5-4-1,22-13-6900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0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15 139 11723,'0'0'13202,"4"0"-12380,15-4 188,-1 2-318,-1-1-1,0-1 1,0-1 0,18-7-1,-31 10-597,0 0-1,0 0 1,-1 0-1,1 0 0,-1 0 1,1-1-1,-1 1 1,0-1-1,0 0 0,0 0 1,0 0-1,0-1 1,-1 1-1,0-1 1,1 1-1,-1-1 0,-1 0 1,1 0-1,0 0 1,-1 0-1,0 0 1,0 0-1,1-5 0,-2 8-87,0 0-1,0 0 0,0 0 1,0 0-1,0 0 0,0 0 1,0 0-1,-1 0 0,1 0 1,0 1-1,0-1 0,-1 0 1,1 0-1,0 0 0,-1 0 1,1 0-1,-1 1 0,1-1 1,-1 0-1,0 0 0,1 1 1,-1-1-1,0 1 0,1-1 1,-1 0-1,0 1 1,0-1-1,1 1 0,-1 0 1,-1-1-1,-2 0 5,1 0 1,-1 0-1,1 1 0,-1-1 1,1 1-1,-1 0 1,1 0-1,-7 1 0,1 0-1,-1 1-1,1 0 1,0 1-1,0-1 1,-16 9-1,16-5-8,0 1 0,0 0 0,1 1 0,0-1 0,1 1 0,-9 12 0,14-17 0,0 0 0,0-1 0,1 1 0,-1 0 0,1 0 0,0 0 0,0 0 0,0 0 0,0 0 0,1 0 0,-1 6 0,1-7 0,0 0 0,0-1 0,1 1 0,-1 0 0,1-1 0,-1 1 0,1 0 0,0-1 0,0 1 0,-1-1 0,1 1 0,0-1 0,0 0 0,0 1 0,1-1 0,-1 0 0,0 0 0,0 0 0,1 0 0,-1 0 0,1 0 0,-1 0 0,3 1 0,6 3-2,1-1 0,0-1-1,-1 0 1,1 0 0,0-1 0,0-1 0,20 1 0,81-6-2538,-42-5-4993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26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19122,'0'0'12444,"-6"14"-11638,-10 21-727,3 1 0,1 1 0,1 0 0,-6 46 0,13-56-79,0 0 0,3 0 0,0 0 0,1 1 0,2-1 0,1 0 0,7 31 0,-2-41 0,-4-22 0,-7-32 0,-7 10 0,0 0 0,-2 0 0,-15-24 0,-11-25 0,38 75-7,-1 0 1,1 0-1,0 0 1,-1 0-1,1 0 1,0 0-1,-1-1 0,1 1 1,0 0-1,0 0 1,0 0-1,0-1 1,0 1-1,0 0 0,1 0 1,-1 0-1,0 0 1,0 0-1,1-1 1,-1 1-1,1 0 0,-1 0 1,1 0-1,0 0 1,-1 0-1,1 0 1,0 0-1,-1 0 0,1 1 1,0-1-1,0 0 1,0 0-1,0 1 0,0-1 1,0 0-1,0 1 1,0-1-1,0 1 1,0-1-1,0 1 0,1 0 1,-1 0-1,0-1 1,0 1-1,0 0 1,0 0-1,1 0 0,1 0 1,12-1-407,1 0 0,-1 1 1,19 2-1,-8-1-908,14-2-6142,4-1-7628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29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173 113 5605,'0'0'15503,"3"-9"-13640,5-25-245,-8 34-1553,0-1 1,0 1-1,0-1 1,0 1 0,-1-1-1,1 1 1,0-1-1,0 1 1,0-1-1,-1 1 1,1-1 0,0 1-1,-1-1 1,1 1-1,0-1 1,-1 1 0,1-1-1,0 1 1,-1 0-1,1-1 1,-1 1-1,1 0 1,-1-1 0,1 1-1,-1 0 1,1 0-1,-1 0 1,1-1 0,-1 1-1,1 0 1,-1 0-1,1 0 1,-1 0 0,1 0-1,-1 0 1,-1 0-1,-23 0 1076,21 1-843,-2 0-164,0 0-1,1 0 1,-1 1 0,0 0 0,1 0 0,-1 1 0,1-1 0,0 1 0,0 0 0,0 1 0,0-1 0,1 1 0,-1 0 0,1 0-1,0 0 1,0 1 0,0-1 0,1 1 0,0 0 0,-4 7 0,2-4-34,0 1 0,1 0 1,-1 0-1,2 1 0,-1-1 0,2 1 0,-1-1 0,1 1 1,1 0-1,-1 0 0,1 12 0,1-21-98,0 1 1,0-1-1,1 0 0,-1 1 1,0-1-1,0 0 0,1 1 1,-1-1-1,1 0 0,-1 0 0,1 1 1,-1-1-1,1 0 0,0 0 1,0 0-1,-1 0 0,1 0 1,0 0-1,0 0 0,0 0 1,0 0-1,0 0 0,0 0 1,0-1-1,1 1 0,-1 0 0,2 0 1,0-1 5,0 1 1,0-1-1,0 1 0,0-1 1,0 0-1,0-1 1,0 1-1,0 0 0,0-1 1,0 0-1,5-1 1,2-2 13,1 0 0,-1-1 0,0 0 1,-1 0-1,17-13 0,-16 10-22,0-1 0,0 0 0,-1-1 0,0 0 0,-1-1 0,0 0 0,-1 0 0,0-1 0,0 0 0,-1 0 0,-1 0 0,0-1 0,-1 1 0,0-1 0,-1-1 0,-1 1 0,2-24 0,-4 37 0,1-1 0,-1 1 0,0-1 0,0 1 0,0-1 0,0 1 0,0-1 0,0 1 0,0-1 0,0 1 0,0-1 0,0 1 0,-1-1 0,1 1 0,0-1 0,0 1 0,0-1 0,-1 1 0,1-1 0,0 1 0,-1-1 0,1 1 0,0-1 0,-1 1 0,1 0 0,0-1 0,-1 1 0,1 0 0,-1-1 0,1 1 0,-1 0 0,1-1 0,-1 1 0,1 0 0,-1 0 0,1 0 0,-1 0 0,1-1 0,-1 1 0,1 0 0,-1 0 0,1 0 0,-1 0 0,1 0 0,-1 0 0,1 0 0,-1 0 0,1 1 0,-1-1 0,0 0 0,1 0 0,-1 0 0,1 0 0,0 1 0,-1-1 0,1 0 0,-1 1 0,-2 1 0,0-1 0,1 1 0,-1 0 0,1-1 0,-1 1 0,1 1 0,0-1 0,0 0 0,-3 4 0,-8 18 0,0 0 0,-18 50 0,27-64 0,1 1 0,0-1 0,0 1 0,2 0 0,-1 0 0,1 0 0,1 0 0,0 0 0,0 0 0,3 13 0,-2-21-135,1-1-1,-1 0 1,0 0-1,1 1 1,0-1-1,-1-1 1,1 1-1,0 0 1,0 0-1,0-1 1,0 1-1,1-1 1,-1 1 0,0-1-1,1 0 1,-1 0-1,0 0 1,1 0-1,-1-1 1,1 1-1,0-1 1,-1 1-1,1-1 1,-1 0-1,6 0 1,-3 0-396,0 1-1,0-1 1,-1 0 0,1-1 0,0 1-1,0-1 1,0 0 0,0 0 0,0-1-1,-1 1 1,1-1 0,0 0 0,5-4-1,-4 0-8655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29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13293,'0'0'15577,"1"11"-14782,-3 41-120,0-28 40,3 48-1,-1-70-702,0-1-1,0 0 1,0 0 0,0 0 0,0 0 0,1 1-1,-1-1 1,0 0 0,1 0 0,-1 0 0,1 0 0,0 0-1,-1 0 1,1 0 0,0 0 0,-1 0 0,1 0-1,0 0 1,0-1 0,0 1 0,0 0 0,0 0 0,0-1-1,0 1 1,0-1 0,0 1 0,0-1 0,0 1 0,0-1-1,0 0 1,0 1 0,1-1 0,-1 0 0,0 0-1,0 0 1,0 0 0,1 0 0,-1 0 0,0 0 0,0 0-1,0-1 1,0 1 0,1 0 0,-1-1 0,0 1-1,0-1 1,1 0 0,5-2 9,0 0 0,-1-1 1,1 1-1,-1-1 0,0-1 0,6-4 0,29-33 5,22-18 7,-63 60-32,1-1 0,-1 1-1,1-1 1,-1 1 0,1 0 0,-1-1 0,1 1 0,-1 0 0,1-1 0,-1 1 0,1 0 0,0 0 0,-1 0-1,1-1 1,0 1 0,-1 0 0,1 0 0,-1 0 0,1 0 0,0 0 0,-1 0 0,1 0 0,0 0-1,-1 0 1,1 1 0,0-1 0,-1 0 0,1 0 0,-1 1 0,1-1 0,0 1 0,9 20 65,-8 39 57,-2-53-117,0-6-6,0-1 0,0 1 0,-1-1 0,1 1 0,0 0 0,0-1 0,0 1 0,0 0 0,0-1 0,0 1 0,0 0 0,0-1 0,0 1 0,1 0 0,-1-1 0,0 1 0,0 0 0,0-1 0,1 1 0,-1-1 0,0 1 0,1 0 0,-1-1 0,1 1 0,-1-1 0,1 1 0,-1-1 0,0 1 0,1-1 0,0 0 0,-1 1 0,1-1 0,-1 0 0,1 1 0,-1-1 0,1 0 0,0 0 0,-1 1 0,1-1 0,0 0 0,-1 0 0,1 0 0,0 0 0,-1 0 0,1 0 0,0 0 0,-1 0 0,1 0 0,0 0 0,-1 0 0,1-1 0,0 1 0,42-25 0,-38 21 0,-1 1 0,1 0 0,-1 0 0,1 1 0,0-1 0,8-2 0,-12 5-24,0 0 0,0-1 0,0 1 0,0 0 0,0 0 0,0 0 0,0 0 0,0 0 0,0 1 0,0-1 0,0 0 0,0 0 0,0 1 0,0-1 0,0 0 0,0 1 0,0-1 0,0 1 0,0-1 0,-1 1 0,1 0 0,0-1-1,0 1 1,-1 0 0,1 0 0,0-1 0,0 3 0,0-2-100,-1 1 0,1 0 0,-1 0 0,0-1 0,1 1 0,-1 0 0,0 0-1,0 0 1,0 0 0,0-1 0,-1 1 0,1 0 0,-1 0 0,1 0 0,-2 2-1,2-4-187,0 1-1,0-1 1,0 0-1,-1 1 0,1-1 1,0 0-1,-1 1 0,1-1 1,0 0-1,-1 1 0,1-1 1,0 0-1,-1 0 0,1 0 1,0 1-1,-1-1 0,1 0 1,-1 0-1,1 0 0,0 0 1,-1 0-1,1 1 0,-1-1 1,1 0-1,-1 0 1,1 0-1,-1 0 0,1 0 1,-1-1-1,-7 1-8084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30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20884,'0'0'8744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30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33 14798,'0'0'12705,"-9"-7"-10820,3 2-1659,4 3-179,1 1 1,-1-1 0,0 0-1,0 1 1,0-1 0,0 1-1,0-1 1,0 1 0,-1 0-1,1 0 1,0 0 0,-1 0-1,1 1 1,0-1-1,-1 1 1,1-1 0,-1 1-1,1 0 1,-1 0 0,1 0-1,-1 0 1,1 0 0,-1 1-1,1-1 1,-1 1 0,1-1-1,0 1 1,-1 0 0,1 0-1,0 0 1,-3 2 0,-5 4 76,1 2 0,-1-1 1,1 1-1,1 1 0,0-1 0,0 1 1,-9 16-1,14-21-89,0 1 0,0-1 1,1 0-1,0 1 0,0 0 0,0 0 1,0-1-1,1 1 0,0 0 0,0 0 0,1 0 1,0 0-1,0 0 0,0 0 0,0 1 1,1-1-1,3 10 0,-3-14-35,0 0 0,1 0 0,-1 0 0,1 0 0,-1-1 0,1 1 0,0 0 0,-1-1 0,1 1 0,0-1 0,0 1 0,0-1 0,0 0 0,0 0 0,1 0 0,-1 0 0,0 0 0,0-1 0,1 1 0,-1-1 0,0 1 0,1-1 0,-1 0 0,1 0 0,4-1 0,2 1 0,0 0 0,0-1 0,1-1 0,-1 0 0,14-4 0,-9 0 0,1-1 0,-2-1 0,1 0 0,-1 0 0,0-2 0,-1 1 0,16-17 0,-19 18 0,-1-1 0,0-1 0,0 0 0,0 0 0,-1 0 0,-1-1 0,0 0 0,0 0 0,7-21 0,-13 32 0,0 0 0,-1 0 0,1 0 0,0 0 0,0 0 0,0 0 0,0 0 0,0 0 0,0 0 0,0 0 0,0 0 0,-1 1 0,1-1 0,0 0 0,0 0 0,0 0 0,0 0 0,0 0 0,0 0 0,0 0 0,-1 0 0,1 0 0,0 0 0,0 0 0,0 0 0,0 0 0,0 0 0,0 0 0,-1 0 0,1 0 0,0-1 0,0 1 0,0 0 0,0 0 0,0 0 0,0 0 0,0 0 0,-1 0 0,1 0 0,0 0 0,0 0 0,0 0 0,0 0 0,0-1 0,0 1 0,0 0 0,0 0 0,0 0 0,0 0 0,0 0 0,0 0 0,0 0 0,0-1 0,0 1 0,0 0 0,-1 0 0,1 0 0,1 0 0,-10 8 0,2 3 0,0 0 0,1 1 0,0 0 0,1 0 0,1 0 0,0 0 0,0 1 0,1 0 0,1 0 0,0 0 0,1 0 0,0 21 0,1-32-127,0 0 0,0-1-1,1 1 1,-1 0 0,0 0 0,1 0 0,-1-1-1,1 1 1,0 0 0,-1-1 0,1 1 0,0 0-1,0-1 1,0 1 0,0-1 0,0 0 0,1 1-1,-1-1 1,0 0 0,1 0 0,-1 1 0,0-1-1,1 0 1,0-1 0,-1 1 0,1 0 0,-1 0-1,3 0 1,23 4-6914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31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173 174 17553,'0'0'3544,"-1"-11"-293,-5-32-747,5 42-2430,1 0-1,0 0 1,-1 0 0,1 1-1,-1-1 1,0 0 0,1 0-1,-1 0 1,0 0-1,0 0 1,1 1 0,-1-1-1,0 0 1,0 1 0,0-1-1,0 1 1,0-1 0,0 1-1,0-1 1,0 1 0,0 0-1,0-1 1,0 1-1,0 0 1,0 0 0,0 0-1,0 0 1,0 0 0,0 0-1,-2 0 1,-29 10 1070,24-3-1062,0 0 0,1 0 1,0 0-1,0 1 0,1 0 0,0 1 0,0-1 0,1 1 0,0 0 0,-4 13 0,3-8-16,0 1-1,1 0 1,1 1-1,1-1 1,0 1-1,-1 16 1,4-30-53,0 0 0,-1 0 0,1 0 0,0 0 0,0 0 0,0 0 1,1 0-1,-1 1 0,0-1 0,1 0 0,0 0 0,-1 0 0,1 0 1,0 0-1,0-1 0,0 1 0,0 0 0,0 0 0,1-1 0,-1 1 1,0 0-1,1-1 0,1 2 0,-1-2-4,1 0 0,-1 0-1,0-1 1,1 1 0,-1-1 0,1 1-1,-1-1 1,1 0 0,-1 0 0,0 0 0,1 0-1,-1-1 1,1 1 0,-1 0 0,0-1-1,5-1 1,5-3 12,0 0-1,-1-1 1,1 0-1,-1-1 1,0 0 0,12-11-1,-1-3 10,-1 0 0,-1-1 0,-1-1-1,26-39 1,-34 44 2,0 0-1,-2-1 0,-1 0 1,0 0-1,-1 0 1,-1-1-1,5-30 1,-33 81 85,-40 114-117,55-125 0,1 0 0,1 0 0,1 1 0,0 0 0,0 32 0,7-28-1202,-3-24 1011,0-1 1,1 1 0,-1 0 0,0 0 0,1-1 0,-1 1-1,1 0 1,-1-1 0,1 1 0,-1 0 0,1-1 0,0 1-1,-1-1 1,1 1 0,0-1 0,-1 0 0,1 1 0,0-1 0,0 1-1,-1-1 1,1 0 0,0 0 0,0 1 0,0-1 0,-1 0-1,3 0 1,8 0-9584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33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0 170 7847,'0'0'17590,"11"-11"-15983,-4 4-1429,56-51 1377,-57 53-1384,-1 1 0,1 0 0,0 0 0,0 1 0,1 0 0,-1 0 0,1 0 0,-1 1 0,1 0 0,0 1 0,12-3 0,-18 5-164,0-1 0,0 0 0,0 0 0,0 0 0,0 1 1,0-1-1,0 1 0,0-1 0,0 0 0,0 1 0,0 0 0,-1-1 0,1 1 0,0 0 0,0-1 0,0 1 0,-1 0 0,1 0 0,0-1 0,-1 1 1,1 0-1,-1 0 0,1 0 0,-1 0 0,1 0 0,-1 0 0,0 0 0,0 0 0,1 0 0,-1 0 0,0 0 0,0 0 0,0 2 0,0 44 262,-1-36-153,-11 65 282,8-60-326,1 1 0,-3 32 0,15-53 317,-3-5-368,0 0 0,0-1-1,0 0 1,-2 0 0,1 0-1,-1 0 1,-1-1-1,1 0 1,-2 1 0,2-14-1,1-11 22,0-66-1,-5 101-41,0 0 0,0 0 0,0 0 0,0 0 0,0 0 0,0 0 0,0 0 0,0 0 0,0 0 0,0 0 0,0 0 0,-1 0 0,1 0 0,0 0 0,0 0 0,0 0 0,0 0 0,0 0 0,0 0 0,0 0 0,0 0 0,0 0 0,0 0 0,0 0 0,0 0 0,0 0 0,0 0 0,-1 0 0,1 0 0,0 0 0,0 0 0,0 0 0,0-1 0,0 1 0,0 0 0,0 0 0,0 0 0,0 0 0,0 0 0,0 0 0,0 0 0,-5 13 0,-3 21 0,7-27 0,1 1 0,0-1 0,0 0 0,0 1 0,1-1 0,1 0 0,3 14 0,-4-20 0,-1 1 0,1 0 0,0-1 0,1 1 0,-1-1 0,0 1 0,0-1 0,1 0 0,-1 1 0,0-1 0,1 0 0,0 0 0,-1 0 0,1 0 0,0 0 0,-1 0 0,1-1 0,0 1 0,0-1 0,-1 1 0,1-1 0,0 1 0,0-1 0,0 0 0,0 0 0,0 0 0,0 0 0,-1 0 0,1-1 0,0 1 0,0 0 0,0-1 0,0 1 0,-1-1 0,1 0 0,2-1 0,4-1 0,-1 0 0,0-1 0,0 0 0,-1 0 0,1 0 0,-1-1 0,0 0 0,8-7 0,44-55 0,-11 13 0,-47 53 0,0 1 0,0 0 0,1-1 0,-1 1 0,0 0 0,0 0 0,1-1 0,-1 1 0,0 0 0,1 0 0,-1-1 0,0 1 0,1 0 0,-1 0 0,0 0 0,1-1 0,-1 1 0,1 0 0,-1 0 0,0 0 0,1 0 0,-1 0 0,1 0 0,-1 0 0,0 0 0,1 0 0,-1 0 0,1 0 0,-1 0 0,0 0 0,1 0 0,-1 1 0,0-1 0,1 0 0,-1 0 0,1 0 0,-1 1 0,0-1 0,1 0 0,-1 0 0,0 1 0,0-1 0,1 0 0,-1 0 0,0 1 0,1 0 0,9 23 0,3 4 0,-10-25 0,-1-1 0,1 1 0,-1 0 0,0 0 0,0 1 0,0-1 0,0 0 0,0 1 0,-1-1 0,0 1 0,1-1 0,-1 1 0,-1 0 0,1 0 0,0-1 0,-1 1 0,0 0 0,0 0 0,0 0 0,-1 7 0,-3 5 0,1 1 0,-2-1 0,-10 25 0,-4 14 0,19-55 0,0 1 0,-1 0 0,1 0 0,0 0 0,-1 0 0,1 0 0,0 0 0,0 0 0,0 0 0,0 0 0,0 0 0,0 0 0,0 0 0,0 0 0,0 0 0,1 0 0,-1 0 0,0 0 0,1 0 0,-1 0 0,0 0 0,1 0 0,-1 0 0,1-1 0,0 1 0,0 1 0,0-2 0,0 0 0,0 0 0,0 0 0,0 0 0,1 0 0,-1 0 0,0 0 0,0 0 0,0 0 0,0-1 0,0 1 0,0 0 0,0-1 0,0 1 0,0-1 0,0 1 0,0-1 0,2-1 0,42-35 0,-29 21 0,0-1 0,-1 0 0,-1-1 0,0-1 0,20-39 0,-43 76 0,7-14 0,-1 0 0,1 1 0,0-1 0,0 0 0,0 1 0,0-1 0,1 1 0,0 0 0,0 0 0,0-1 0,1 1 0,-1 9 0,1-14 0,0 1 0,0-1 0,0 0 0,1 1 0,-1-1 0,0 0 0,0 1 0,0-1 0,0 0 0,0 0 0,1 1 0,-1-1 0,0 0 0,0 1 0,1-1 0,-1 0 0,0 0 0,0 1 0,1-1 0,-1 0 0,0 0 0,1 0 0,-1 0 0,0 1 0,0-1 0,1 0 0,-1 0 0,0 0 0,1 0 0,-1 0 0,1 0 0,-1 0 0,0 0 0,1 0 0,-1 0 0,0 0 0,1 0 0,-1 0 0,0 0 0,1 0 0,-1 0 0,0 0 0,1 0 0,-1-1 0,0 1 0,1 0 0,-1 0 0,0 0 0,0-1 0,1 1 0,-1 0 0,0 0 0,0-1 0,1 1 0,-1 0 0,0 0 0,0-1 0,0 1 0,1 0 0,-1-1 0,0 1 0,0 0 0,0-1 0,0 0 0,15-19 0,53-114 0,-68 134 0,0 0 0,0 0 0,0 0 0,0 0 0,0 1 0,0-1 0,0 0 0,0 0 0,0 0 0,0 0 0,0 1 0,0-1 0,0 0 0,0 0 0,1 0 0,-1 0 0,0 0 0,0 1 0,0-1 0,0 0 0,0 0 0,0 0 0,1 0 0,-1 0 0,0 0 0,0 0 0,0 0 0,0 1 0,0-1 0,1 0 0,-1 0 0,0 0 0,0 0 0,0 0 0,1 0 0,-1 0 0,0 0 0,0 0 0,0 0 0,0 0 0,1 0 0,-1 0 0,0 0 0,0 0 0,0 0 0,0-1 0,1 1 0,-1 0 0,0 0 0,0 0 0,0 0 0,1 0 0,-1 12 0,1 181 0,-1-192 0,0-1 0,1 1 0,-1 0 0,0 0 0,0 0 0,0-1 0,1 1 0,-1 0 0,0 0 0,1 0 0,-1-1 0,1 1 0,-1 0 0,1-1 0,-1 1 0,1 0 0,-1-1 0,1 1 0,-1-1 0,1 1 0,0-1 0,0 1 0,-1-1 0,1 1 0,0-1 0,0 0 0,-1 0 0,1 1 0,0-1 0,0 0 0,0 0 0,-1 0 0,1 0 0,0 1 0,0-1 0,0-1 0,0 1 0,-1 0 0,1 0 0,0 0 0,0 0 0,0 0 0,-1-1 0,1 1 0,0 0 0,0-1 0,4 0 0,-1-1 0,0 1 0,0-1 0,0 1 0,0-1 0,-1 0 0,8-5 0,0-5 0,-1 1 0,0-2 0,0 1 0,-1-1 0,-1 0 0,13-28 0,-16 31 0,-1-1 0,-1 1 0,1-1 0,-2 0 0,1 0 0,-2 0 0,1 0 0,-1 0 0,-1 0 0,-1-17 0,1 28 0,-1-1 0,1 1 0,0 0 0,0-1 0,0 1 0,0 0 0,-1-1 0,1 1 0,0 0 0,0 0 0,-1-1 0,1 1 0,0 0 0,0 0 0,-1-1 0,1 1 0,0 0 0,-1 0 0,1 0 0,0 0 0,0-1 0,-1 1 0,1 0 0,0 0 0,-1 0 0,1 0 0,-1 0 0,1 0 0,0 0 0,-1 0 0,1 0 0,0 0 0,-1 0 0,1 0 0,0 0 0,-1 0 0,1 1 0,0-1 0,-1 0 0,1 0 0,0 0 0,-1 0 0,1 1 0,0-1 0,0 0 0,-1 0 0,1 0 0,0 1 0,0-1 0,-1 0 0,1 1 0,0-1 0,0 0 0,0 0 0,0 1 0,-1 0 0,-14 14 0,12-7 0,0-1 0,0 1 0,0 0 0,1 0 0,-2 15 0,3-22 0,1 1 0,-1-1 0,1 0 0,0 1 0,0-1 0,-1 1 0,1-1 0,0 1 0,0-1 0,1 1 0,-1-1 0,0 1 0,0-1 0,1 1 0,-1-1 0,1 1 0,-1-1 0,1 0 0,0 1 0,-1-1 0,1 0 0,0 0 0,0 1 0,0-1 0,0 0 0,0 0 0,0 0 0,0 0 0,1 0 0,-1 0 0,0-1 0,0 1 0,1 0 0,-1 0 0,0-1 0,1 1 0,2 0 0,1-1 0,-1 0 0,1 0 0,0-1 0,-1 1 0,1-1 0,0 0 0,-1 0 0,1-1 0,-1 1 0,1-1 0,-1 0 0,0 0 0,0-1 0,0 1 0,0-1 0,0 0 0,5-6 0,0 0 0,-1 0 0,0 0 0,-1-1 0,0 0 0,9-21 0,-27 91 0,10-57 0,1 0 0,-1 1 0,0-1 0,1 1 0,0-1 0,0 1 0,0-1 0,0 0 0,1 1 0,-1-1 0,1 0 0,0 1 0,0-1 0,0 0 0,0 0 0,1 1 0,-1-1 0,1 0 0,4 5 0,-3-5 0,0-1 0,1 1 0,-1-1 0,1 0 0,-1 0 0,1 0 0,0-1 0,0 1 0,0-1 0,0 0 0,0 0 0,0-1 0,0 1 0,1-1 0,-1 0 0,5 0 0,15-1 0,-1-1 0,0-1 0,0-1 0,27-8 0,22-5 0,-72 17 0,34-2 0,-33 2 0,0 1 0,0 0 0,0-1 0,0 1 0,-1 0 0,1-1 0,0 1 0,-1 0 0,1 0 0,0 0 0,-1-1 0,1 1 0,-1 0 0,1 0 0,-1 0 0,1 0 0,-1 0 0,0 0 0,1 0 0,-1 0 0,0 0 0,0 0 0,0 0 0,0 0 0,0 0 0,0 0 0,0 0 0,-1 2 0,2-2 0,-1 1 0,1-1 0,-1 1 0,1-1 0,-1 0 0,1 0 0,0 1 0,-1-1 0,1 0 0,0 0 0,0 0 0,0 0 0,0 0 0,0 0 0,0 0 0,0 0 0,0 0 0,1 0 0,-1-1 0,0 1 0,1 0 0,-1-1 0,0 1 0,1-1 0,-1 1 0,0-1 0,1 0 0,-1 0 0,1 0 0,-1 0 0,1 0 0,-1 0 0,0 0 0,1 0 0,-1 0 0,3-1 0,55-8 0,-21 1-1658,-17 3-2094,1 0 0,27-11 0,-34 8-5531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33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29 13164,'-12'-13'6342,"6"3"-2082,1 5 4068,12 5-8167,6 4-129,3 2-257,-1 3-1600,3-1-2147,0-3-2402,2 0-3780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34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364 209 3427,'0'0'16496,"-2"10"-14024,2-9-2405,-8 30 2237,1 0 0,2 0 0,-2 36 0,10-16-2164,9 56 1,-5-65-136,-3 0-1,-1 77 1,-3-106 45,-2 0 0,0-1 0,0 1-1,-1-1 1,-1 1 0,0-1 0,-1 0 0,0 0 0,0-1 0,-1 1-1,-1-1 1,0-1 0,-14 17 0,18-24-46,0 1 0,0-1 0,0 1 0,-1-1 1,1 0-1,-1 0 0,0-1 0,0 1 0,0-1 0,0 0 0,0 0 1,0 0-1,-1-1 0,1 1 0,0-1 0,-1 0 0,0 0 0,1 0 1,-1-1-1,1 0 0,-1 0 0,0 0 0,1-1 0,-1 1 0,0-1 1,1 0-1,-1 0 0,-6-3 0,2-1-6,1 1 1,0-2-1,0 1 0,1-1 0,-1 0 1,1 0-1,0-1 0,1 0 1,0-1-1,0 1 0,0-1 0,1 0 1,-4-9-1,-2-7-300,1 0 0,1-1 0,1 0 0,1-1 0,1 0 0,2 1 0,-3-48 0,6 33-562,1 0 0,2 0 0,2 1-1,14-59 1,-1 35-3748,-1 8-2008</inkml:trace>
  <inkml:trace contextRef="#ctx0" brushRef="#br0" timeOffset="1">30 0 19218,'0'0'6630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0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47 13549,'0'0'10463,"3"13"-8963,4 28-463,-1 0 1,-3 1-1,-2 70 1,-2-60-598,2 1 1,12 76 0,-10-146-260,-1 0 1,-1 0-1,-1-20 1,-2 23-266,0 0 0,-2 0 0,1 0 1,-2 0-1,-9-19 0,12 27 59,-1 0 0,0 1 0,0-1 1,0 1-1,-1-1 0,0 1 0,0 1 0,0-1 0,-1 0 1,1 1-1,-1 0 0,0 0 0,-1 1 0,-9-7 1,14 10 19,1 0 0,-1 0 0,0-1 0,1 1 1,-1 0-1,0 0 0,1-1 0,-1 1 0,0 0 1,1 0-1,-1 0 0,0 0 0,0 0 0,1 0 1,-1 0-1,0 0 0,1 0 0,-1 1 0,0-1 1,1 0-1,-1 0 0,0 1 0,1-1 1,-1 0-1,1 1 0,-1-1 0,0 0 0,1 1 1,-1-1-1,1 1 0,-1 0 0,0 0 8,1 1-1,-1-1 1,0 1 0,1-1-1,0 1 1,-1 0-1,1-1 1,0 1-1,0-1 1,0 1 0,0 0-1,0-1 1,1 3-1,-1 0 9,1-1 0,-1 1-1,1-1 1,0 1 0,1-1-1,-1 1 1,1-1 0,-1 0-1,1 1 1,0-1 0,0 0-1,5 5 1,-1-4 20,1-1 1,0 0-1,0 0 0,0-1 1,0 0-1,0 0 0,1 0 1,-1-1-1,1 0 0,-1-1 1,0 0-1,15-1 0,-8 0 40,-1-1 0,0 0-1,1-1 1,-1-1 0,0 0-1,15-7 1,-7 1-28,-1-2 1,-1 0-1,0-1 0,-1-1 0,-1 0 0,0-1 1,16-19-1,-25 25-31,0-1 0,0 0 0,-1 0 1,0-1-1,-1 0 0,0 0 0,-1 0 0,-1-1 1,1 0-1,-2 0 0,0 0 0,0 0 0,-1-1 0,1-16 1,-3 28-13,0 1 0,1-1-1,-1 0 1,0 1 0,0-1 0,0 0 0,0 0 0,0 1 0,0-1 0,0 0 0,0 0 0,0 1 0,0-1 0,-1 0 0,1 0 0,0 1 0,0-1 0,-1 0 0,1 1 0,0-1 0,-1 0 0,1 1 0,-1-1 0,1 0 0,-1 1 0,1-1 0,-1 1 0,1-1 0,-1 1 0,0 0 0,1-1 0,-1 1 0,0-1 0,1 1 0,-1 0 0,0-1 0,1 1 0,-1 0 0,0 0 0,0 0 0,1 0 0,-1 0 0,0 0 0,0 0 0,1 0 0,-1 0 0,0 0 0,0 0 0,1 0 0,-1 0 0,0 0 0,0 1 0,-2 0-4,0 1 1,0 0-1,0-1 1,0 1-1,0 0 1,1 0-1,-1 0 1,1 1-1,0-1 1,0 1-1,-4 4 1,-7 16 57,0 1 0,2 0 0,0 0 0,-13 51-1,19-57-24,1 0-1,1 1 0,1-1 0,0 0 0,2 1 0,0-1 1,1 1-1,3 19 0,-3-35-28,0 1 0,0-1 0,1 0 0,-1 0 0,1 0 0,0 0 0,0 0 0,0 0 0,0 0 0,0-1 0,1 1 0,-1-1 0,1 1 0,0-1 0,0 0 0,-1 0 0,1 0 0,1 0 0,-1-1 0,0 1 0,0-1 0,0 0 0,1 0 0,-1 0 0,1-1 0,-1 1 0,1-1 0,-1 1 0,1-1 0,5-1 0,1 1 0,0 0 0,0-1 0,1 0 0,-1-1 0,0 0 0,0-1 0,-1 0 0,1 0 0,13-8 0,-11 4 0,0-1 0,0 0 0,0-1 0,17-19 0,-24 24 0,-1 0 0,0-1 0,-1 0 0,1 0 0,-1 0 0,0 0 0,0 0 0,0-1 0,-1 1 0,0-1 0,0 0 0,-1 0 0,1 0 0,0-6 0,-2 12 0,0-1 0,0 1 0,0 0 0,0-1 0,0 1 0,0-1 0,0 1 0,0 0 0,0-1 0,0 1 0,0 0 0,0-1 0,0 1 0,0-1 0,0 1 0,0 0 0,-1-1 0,1 1 0,0 0 0,0-1 0,0 1 0,-1 0 0,1-1 0,0 1 0,0 0 0,-1 0 0,1-1 0,0 1 0,-1 0 0,1 0 0,0 0 0,0-1 0,-1 1 0,1 0 0,-1 0 0,1 0 0,0 0 0,-1 0 0,1 0 0,0-1 0,-1 1 0,-19 9 0,-15 21 0,-1 30 0,34-56 0,0-1 0,1 0 0,-1 1 0,1-1 0,0 1 0,0-1 0,1 1 0,-1 0 0,1-1 0,-1 1 0,1 0 0,0 0 0,1-1 0,-1 1 0,1 0 0,1 6 0,-1-8 2,1 0 1,-1-1-1,1 1 1,0 0-1,-1-1 1,1 1-1,0-1 1,0 0-1,0 1 0,0-1 1,0 0-1,0 0 1,0-1-1,0 1 1,1 0-1,-1-1 0,0 1 1,0-1-1,1 0 1,1 1-1,57 0-112,-44-2-50,40-5-3185,-20-7-4488,8-12-11199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0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1867 11371,'0'0'3785,"9"4"-1031,-4-2-2498,0-1-1,0 0 1,0 0-1,0 0 1,0 0-1,0-1 1,0 0-1,0 0 1,0 0-1,0-1 1,0 0-1,0 0 1,0 0-1,-1 0 1,1-1-1,8-3 1,10-7 682,-1-1 0,30-21 0,-48 31-852,502-381 3601,-20-28-3556,-468 397-100,182-161 79,344-336-10380,-319 286 8494,-207 209 1802,-12 11-17,1 1 0,-1-2 0,-1 1 0,0-1 0,7-10 0,-12 17-40,0 0 0,1 0 1,-1-1-1,0 1 0,0 0 0,0-1 1,0 1-1,1-1 0,-1 1 0,0 0 0,0-1 1,0 1-1,0 0 0,0-1 0,0 1 1,0 0-1,0-1 0,0 1 0,0-1 1,0 1-1,0 0 0,0-1 0,-1 1 0,1 0 1,0-1-1,0 1 0,0 0 0,0-1 1,-1 1-1,1 0 0,0-1 0,0 1 1,-1 0-1,1 0 0,0-1 0,0 1 1,-1 0-1,1 0 0,0-1 0,-1 1 0,1 0 1,0 0-1,-1 0 0,1 0 0,0 0 1,-1-1-1,1 1 0,0 0 0,-1 0 1,1 0-1,-1 0 0,0 0 0,-24 1-1852,19-1 1292,-41 4-4251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17713,'0'0'2322,"3"10"-395,-3-7-1753,1 1 0,0 0 1,0-1-1,0 1 0,1 0 0,-1-1 0,1 0 1,0 1-1,0-1 0,0 0 0,0 0 0,1 0 1,-1 0-1,1 0 0,-1-1 0,1 1 0,0-1 1,0 1-1,1-1 0,-1 0 0,0 0 0,1-1 0,-1 1 1,1-1-1,-1 0 0,5 1 0,4 0 264,1 0-1,0-1 0,0-1 1,0 0-1,-1-1 0,1 0 1,0-1-1,15-4 0,-16 3-354,-1 0 0,1-2 0,0 1 0,-1-1 0,0-1 0,0 0 0,-1-1 0,1 0 0,-1 0 0,-1-1 0,0-1 0,0 1 0,14-19 0,-21 24-72,0 1-1,0 0 0,-1-1 1,1 1-1,-1-1 1,0 1-1,1-1 0,-1 0 1,0 1-1,-1-1 0,1 0 1,0 0-1,-1 0 0,0 1 1,0-1-1,0 0 0,0 0 1,0 0-1,0 0 0,-1-3 1,0 4-4,-1-1 1,1 1 0,-1-1-1,1 1 1,-1 0 0,0 0-1,0 0 1,0 0 0,0 0-1,0 0 1,0 0 0,0 1-1,-1-1 1,1 1 0,-1 0-1,1 0 1,-3-2 0,-6 0 0,1 0 0,-1 0 0,1 1 1,-1 1-1,0-1 0,0 2 0,0-1 1,0 2-1,-15 1 0,16 1 10,0-1 0,0 2 1,0-1-1,1 1 0,0 1 0,0-1 0,0 2 1,0-1-1,1 1 0,0 0 0,0 1 0,0 0 1,1 0-1,0 1 0,-7 11 0,6-9 5,1 1 0,0 0 0,1 1 0,0 0 0,1 0 0,0 0-1,1 1 1,0-1 0,1 1 0,1 0 0,-2 19 0,4-29-23,0 0 1,0-1-1,1 1 1,-1-1-1,1 1 0,-1 0 1,1-1-1,0 1 1,0-1-1,0 0 1,0 1-1,1-1 0,-1 0 1,1 0-1,-1 0 1,1 0-1,0 0 0,-1 0 1,1 0-1,0 0 1,0-1-1,1 1 1,-1-1-1,0 0 0,0 1 1,1-1-1,-1 0 1,1 0-1,-1-1 0,1 1 1,-1 0-1,1-1 1,-1 1-1,5-1 1,11 2-15,0-1 0,1-1 1,33-4-1,-42 4-5,24-4-916,-1-1 0,50-15 0,12-15-7273,-51 12 702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69 12011,'0'0'8013,"4"-4"-6870,1-1-660,-4 3-232,1 1-1,-1-1 1,1 1 0,0-1 0,-1 1-1,1 0 1,0-1 0,0 1-1,0 0 1,0 0 0,-1 1-1,5-2 1,-6 2-174,1-1 0,-1 1 0,1 0 0,-1 0 0,1-1 0,-1 1 0,1 0 0,-1 0 0,0-1 1,1 1-1,-1-1 0,1 1 0,-1 0 0,0-1 0,1 1 0,-1-1 0,0 1 0,1-1 0,-1 1 0,0-1 0,0 1 0,0-1 0,1 1 0,-1-1 0,0 1 1,0-1-1,0 1 0,0-1 0,0 0 0,0 1 0,0-1 0,0 1 0,0-1 0,0 1 0,0-1 0,-1 1 0,1-1 0,0 1 0,0-1 0,0 1 0,-1-1 1,1 1-1,0-1 0,-1 1 0,1-1 0,0 1 0,-1-1 0,0 1 0,0-2 21,0 0 0,0 1 0,-1-1 0,1 1 0,-1-1 0,1 1 0,-1 0 0,0-1 0,1 1 0,-1 0 0,0 0 0,-2-1 0,0 2-59,-1-1 1,0 0-1,1 1 1,-1 0-1,0 0 1,1 1-1,-1-1 1,0 1-1,1 0 1,-1 0-1,1 1 1,-1-1-1,1 1 0,-7 3 1,3 0 95,0 0 1,1 1-1,-1 0 1,1 0-1,0 1 1,-11 13-1,6-4 46,1 1 0,0 0 1,1 0-1,1 1 0,1 0 0,-8 26 0,14-38-181,0-1 0,1 1 0,0 0 0,0-1 0,0 1 0,1 0 0,0 11 0,1-15 0,-1-1 0,0 1 0,1-1 0,-1 1 0,1-1 0,-1 1 0,1-1 0,0 0 0,0 1 0,0-1 0,-1 0 0,1 0 0,0 0 0,0 1 0,1-1 0,-1 0 0,0 0 0,0-1 0,1 1 0,-1 0 0,0 0 0,1-1 0,-1 1 0,0 0 0,1-1 0,-1 0 0,1 1 0,-1-1 0,1 0 0,-1 0 0,1 1 0,1-1 0,7-1 0,0 1 0,1-1 0,-1-1 0,0 1 0,-1-2 0,1 1 0,0-2 0,-1 1 0,1-1 0,-1 0 0,0-1 0,0 0 0,-1-1 0,0 0 0,0 0 0,0-1 0,-1 0 0,8-8 0,-7 6 0,0 0 0,0-1 0,-1 0 0,0 0 0,-1 0 0,0-1 0,-1 0 0,0 0 0,-1-1 0,0 1 0,-1-1 0,0 0 0,0 0 0,0-21 0,-4 34 0,-1-1 0,1 1 0,0-1 0,0 1 0,-1 0 0,1 0 0,0-1 0,0 1 0,0 0 0,0 0 0,0 0 0,0 0 0,0 0 0,0 0 0,0 1 0,0-1 0,0 2 0,-144 273 0,104-196 0,4 1 0,-47 152 0,80-218 0,3-9 0,-1 0 0,1 0 0,-1-1 0,-1 1 0,1-1 0,-1 1 0,0-1 0,-7 10 0,16-64 0,12 3 0,3 1 0,1 1 0,33-49 0,96-115 0,83-50 0,-213 243 0,-21 15 0,0 0 0,1 1 0,-1-1 0,0 0 0,1 0 0,-1 0 0,0 0 0,0 1 0,1-1 0,-1 0 0,0 0 0,0 1 0,0-1 0,1 0 0,-1 0 0,0 1 0,0-1 0,0 0 0,0 0 0,0 1 0,0-1 0,0 0 0,1 1 0,-1-1 0,0 0 0,0 1 0,0-1 0,0 0 0,0 1 0,0-1 0,0 0 0,0 0 0,-1 1 0,1-1 0,0 0 0,0 1 0,0-1 0,0 1 0,-18 47 0,-14 13 0,20-42 0,1 0 0,1 1 0,1 1 0,1-1 0,0 1 0,-7 39 0,14-59 0,1 0 0,0-1 0,0 1 0,0 0 0,0-1 0,0 1 0,0-1 0,0 1 0,0 0 0,0-1 0,0 1 0,1 0 0,-1-1 0,0 1 0,0-1 0,1 1 0,-1 0 0,0-1 0,1 1 0,-1-1 0,0 1 0,1-1 0,-1 1 0,1-1 0,-1 0 0,1 1 0,-1-1 0,1 1 0,-1-1 0,1 0 0,-1 1 0,1-1 0,-1 0 0,1 0 0,0 1 0,-1-1 0,1 0 0,-1 0 0,1 0 0,0 0 0,-1 0 0,1 0 0,0 0 0,-1 0 0,1 0 0,0 0 0,-1 0 0,1 0 0,-1-1 0,1 1 0,0 0 0,0-1 0,33-15 0,-15 1 0,0-2 0,-1-1 0,-1 0 0,0-1 0,-2-1 0,0 0 0,-2-1 0,0-1 0,-1 0 0,-1-1 0,-1 0 0,7-28 0,-14 41 0,-5 11 0,-11 24 0,-16 44 0,28-66 0,-5 11 0,1 0 0,1 0 0,0 0 0,1 0 0,-2 27 0,5-41 0,0 1 0,0-1 0,0 1 0,0-1 0,1 1 0,-1 0 0,0-1 0,0 1 0,1-1 0,-1 0 0,0 1 0,0-1 0,1 1 0,-1-1 0,1 1 0,-1-1 0,0 0 0,1 1 0,-1-1 0,1 0 0,-1 1 0,1-1 0,-1 0 0,1 0 0,-1 0 0,1 1 0,-1-1 0,1 0 0,-1 0 0,1 0 0,-1 0 0,1 0 0,-1 0 0,1 0 0,0 0 0,-1 0 0,1 0 0,-1 0 0,1 0 0,-1-1 0,1 1 0,-1 0 0,1 0 0,-1 0 0,1-1 0,-1 1 0,1 0 0,-1-1 0,0 1 0,1 0 0,-1-1 0,1 0 0,27-16 0,81-93 0,-30 28 0,-70 76 0,-6 9 0,-10 23 0,-18 32 0,2-14 0,14-29 0,0 1 0,1 0 0,1 1 0,1-1 0,0 1 0,1 1 0,-2 17 0,7-35-35,-1 1 0,1-1-1,0 1 1,0-1 0,0 0 0,0 1-1,0-1 1,0 1 0,0-1 0,0 0 0,0 1-1,0-1 1,0 0 0,0 1 0,0-1 0,1 1-1,-1-1 1,0 0 0,0 1 0,0-1-1,0 0 1,1 1 0,-1-1 0,0 0 0,0 1-1,1-1 1,-1 0 0,0 0 0,1 1 0,-1-1-1,0 0 1,1 0 0,-1 0 0,0 1-1,1-1 1,-1 0 0,0 0 0,1 0 0,-1 0-1,1 0 1,-1 0 0,0 0 0,1 0 0,-1 0-1,0 0 1,1 0 0,-1 0 0,1 0-1,-1 0 1,0 0 0,1 0 0,-1 0 0,1 0-1,-1 0 1,0-1 0,1 1 0,-1 0-1,0 0 1,1 0 0,-1-1 0,1 1 0,20-18-5096,-9-2-2711,1-3-5477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2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19635,'9'-19'4388,"0"2"64,-5 8-1217,0 1-2178,-1 6-1057,-2 2 0,-1 9 0,0 1-1217,0 0-4420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2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19218,'0'0'10079,"-2"10"-9027,-65 199 490,-1 1-666,43-126-876,16-57 0,1 1 0,0-1 0,3 2 0,0-1 0,-1 30 0,6-57 0,0 1 0,0-1 0,0 1 0,0-1 0,0 1 0,0 0 0,1-1 0,-1 1 0,0-1 0,1 1 0,0-1 0,-1 1 0,1-1 0,0 1 0,-1-1 0,1 0 0,0 1 0,0-1 0,0 0 0,0 0 0,0 0 0,1 0 0,-1 0 0,2 1 0,-1-1 0,0 0 0,1 0 0,-1-1 0,0 1 0,1-1 0,-1 0 0,0 0 0,1 0 0,-1 0 0,1 0 0,-1 0 0,0-1 0,1 1 0,2-2 0,6-1 0,-1-1 0,1-1 0,-1 0 0,0 0 0,16-12 0,-5 0 0,0 0 0,-2-1 0,0-1 0,-2-1 0,31-42 0,-45 57-1939,-1-1-5437,-1 3 4947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2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18193,'0'0'10378,"-1"12"-9679,-2 14 47,-2 0 0,-2 0 0,-17 47 1,21-65-1181,-16 51 1463,17-39-3833,5-1-4143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3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18097,'0'0'14670,"8"-9"-14670,-8 17 0,0-1-416,-3 0-1987,0-2-1761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3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14958,'0'0'6753,"-6"12"-4484,-16 35-190,3 1 1,1 0-1,-11 52 0,22-66-1985,1 0 0,2 1 0,2-1 0,2 49 0,0-82-100,0 1 0,0 0-1,0-1 1,0 1 0,0 0 0,1-1-1,-1 1 1,1 0 0,-1-1 0,1 1 0,-1-1-1,1 1 1,0-1 0,0 1 0,0-1-1,0 0 1,0 1 0,0-1 0,0 0 0,0 0-1,0 0 1,1 1 0,-1-1 0,0-1-1,1 1 1,-1 0 0,1 0 0,-1 0 0,1-1-1,-1 1 1,1-1 0,-1 1 0,1-1 0,0 0-1,-1 1 1,1-1 0,3 0 0,5-1-71,0-1 0,0 0 0,0 0 0,-1-1 0,14-5 0,16-3-170,-37 10 236,0 1 0,0 0 0,0 0 1,1-1-1,-1 1 0,0 0 0,0 1 0,0-1 0,0 0 0,0 1 0,0-1 0,0 1 0,1 0 1,-1-1-1,-1 1 0,1 0 0,0 0 0,0 0 0,0 1 0,0-1 0,-1 0 0,1 1 0,-1-1 1,1 1-1,-1 0 0,1-1 0,-1 1 0,2 3 0,-2-1 68,0 0 0,0 0 0,0 0 1,0 0-1,-1 0 0,1 0 0,-1 0 0,0 1 0,-1-1 0,1 0 0,-1 0 1,1 0-1,-1 0 0,0 0 0,-2 4 0,0-1-40,-1 0 0,1 0 0,-1 0 0,0-1 1,-1 1-1,0-1 0,0 0 0,0-1 0,0 1 0,-1-1 0,0 0 0,0-1 0,0 1 0,-1-1 0,-8 4 1,5-3-10,-2 0 0,1 0 0,0-1 0,-1-1 0,0 0 1,0-1-1,0 0 0,-22 1 0,32-3-6,1 0 0,-1 0 0,0 0 0,1 0 0,-1 0 0,0 0 0,1-1 0,-1 1 0,0-1-1,1 1 1,-1-1 0,1 0 0,-1 1 0,1-1 0,-1 0 0,1 0 0,-1 0 0,1 0 0,0 0 0,0 0 0,0-1 0,-1 1 0,0-2 0,1 0-2,0 1 1,0-1 0,0 1 0,1-1 0,-1 1-1,1-1 1,0 1 0,0-1 0,0 0-1,0 1 1,0-1 0,0 1 0,2-5-1,0-3-108,0 1 1,2 0-1,-1 1 0,1-1 0,0 1 0,1-1 0,8-11 0,30-26-5111,6 5-3597,-15 15 1076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4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8008,'0'0'20419,"-1"12"-18540,-5 24-1123,-2 0 0,-20 58-1,12-43-561,12-40-194,1-1 0,1 1 0,0 0 0,1 0 0,-1 12 0,2-22 0,0-1 0,0 1 0,0-1 0,0 1 0,0-1 0,1 1 0,-1-1 0,0 1 0,0-1 0,0 1 0,0-1 0,1 1 0,-1-1 0,0 0 0,1 1 0,-1-1 0,0 1 0,1-1 0,-1 0 0,0 1 0,1-1 0,-1 0 0,1 0 0,-1 1 0,1-1 0,-1 0 0,1 0 0,-1 1 0,0-1 0,1 0 0,-1 0 0,1 0 0,-1 0 0,1 0 0,-1 0 0,1 0 0,-1 0 0,1 0 0,0 0 0,-1 0 0,1 0 0,-1 0 0,0 0 0,1-1 0,-1 1 0,1 0 0,-1 0 0,1-1 0,-1 1 0,1 0 0,-1 0 0,0-1 0,1 1 0,-1 0 0,0-1 0,1 0 0,26-19 0,-17 9 0,0-1 0,-1-1 0,0 0 0,-1 0 0,-1 0 0,0-1 0,-1 0 0,0-1 0,-1 1 0,-1-1 0,0 0 0,-1 0 0,-1-1 0,1-23 0,-2 39 0,-1-1 0,0 0 0,0 0 0,0 0 0,0 0 0,0 0 0,0 1 0,0-1 0,0 0 0,-1 0 0,1 0 0,0 0 0,0 0 0,-1 1 0,1-1 0,-1 0 0,1 0 0,0 1 0,-1-1 0,0 0 0,1 1 0,-2-2 0,-12 8 0,-12 28 0,21-23 0,1 0 0,-1 0 0,2 0 0,0 1 0,-3 21 0,5-30 0,1-1 0,-1 0 0,1 0 0,0 0 0,0 0 0,0 1 0,0-1 0,1 0 0,-1 0 0,0 0 0,1 1 0,-1-1 0,1 0 0,0 0 0,0 0 0,0 0 0,0 0 0,0 0 0,0-1 0,1 1 0,-1 0 0,0 0 0,1-1 0,-1 1 0,1-1 0,0 1 0,0-1 0,-1 0 0,1 0 0,0 0 0,0 0 0,0 0 0,0 0 0,0 0 0,1-1 0,-1 1 0,0-1 0,3 1 0,6 0 0,-1-1 0,1 0 0,0-1 0,-1 0 0,1-1 0,-1 0 0,1-1 0,12-4 0,6-5 0,41-23 0,-54 26 0,0 0 0,1 0 0,1 2 0,-1 0 0,1 1 0,0 1 0,29-4 0,-46 9 0,0 0 0,0 1 0,1-1 0,-1 0 0,0 1 0,0-1 0,1 1 0,-1 0 0,0-1 0,0 1 0,0 0 0,0 0 0,0 0 0,0 0 0,0 0 0,0 0 0,0 0 0,0 0 0,-1 0 0,1 0 0,0 0 0,-1 0 0,1 1 0,-1-1 0,1 0 0,-1 0 0,0 1 0,1-1 0,-1 0 0,0 1 0,0-1 0,0 0 0,0 1 0,0-1 0,0 0 0,-1 3 0,-3 59 0,3-56 0,-1 2 0,1 22 0,1-30 0,1 0 0,-1 0 0,0 0 0,1 0 0,-1 0 0,1-1 0,-1 1 0,1 0 0,-1 0 0,1 0 0,0-1 0,-1 1 0,1 0 0,0-1 0,0 1 0,0-1 0,-1 1 0,1-1 0,0 1 0,0-1 0,0 1 0,0-1 0,0 0 0,0 0 0,0 1 0,0-1 0,0 0 0,0 0 0,1 0 0,24 0 0,0-1 0,0-1 0,0-1 0,0-1 0,-1-1 0,45-16 0,25-4 0,-76 21 0,0-2 0,0 2 0,0 1 0,0 0 0,0 1 0,1 2 0,-1 0 0,27 3 0,-44-3 0,0 1 0,0-1 0,0 1 0,0 0 0,0 0 0,0 0 0,0 0 0,0 0 0,0 0 0,0 1 0,-1-1 0,1 1 0,0-1 0,-1 1 0,1-1 0,-1 1 0,0 0 0,0 0 0,1 0 0,0 3 0,9 46 0,-2-3 0,-9-46 0,1 0 0,0 0 0,0 0 0,1 0 0,-1 0 0,0 0 0,1 0 0,-1 0 0,1-1 0,-1 1 0,1-1 0,0 1 0,0-1 0,-1 1 0,1-1 0,0 0 0,0 0 0,4 1 0,5 1 0,0 0 0,1-1 0,0 0 0,-1-1 0,1 0 0,0-1 0,18-2 0,82-16 0,-63 6 0,-31 6 0,1 1 0,0 1 0,0 1 0,0 0 0,0 2 0,25 0 0,-73 23-416,21-19-899,1 0 1,-1-1 0,0 0 0,0 0 0,-9 1 0,-9-2-7201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4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29820,'0'0'2947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5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49 106 17072,'0'0'3171,"-49"22"-1697,53-17-738,32-5 385,25 0 545,21-4-801,21-10-609,14-3-192,9-2-256,-5 1-1442,-13 1-1441,-19 1-864,-20 0-1122,-23 5-2787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0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17264,'0'0'3860,"-7"13"-3396,4-8-387,0 1 0,0 0 0,0 0 0,1 0 0,-1 1 0,2-1 0,-1 0 0,1 1 0,0-1 0,0 1 0,0-1 0,1 1 0,0 0 0,1-1 0,0 1 0,0-1 0,0 1 0,3 9 0,143 425 2445,-94-306-2286,84 156 1,-108-240-63,2-2 0,2-1 0,2-1 0,2-2 0,66 61-1,-76-81-415,2-2 0,1 0 0,1-2 0,1-2 0,36 17 0,-43-25-887,1-1 0,-1-2 0,2 0 0,35 5 0,24-7-11944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5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17136,'0'0'4324,"105"22"-4228,-19-35-32,12-2 1,10-2-1,5 2-64,-7 3-897,-9 3-1762,-18-1-2434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5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12 17873,'32'-5'259,"0"2"0,0 0 0,0 3 0,0 0-1,0 2 1,-1 2 0,1 0 0,-1 2 0,1 2 0,-2 1 0,1 1 0,-1 1 0,36 20 0,-60-27-201,1 0 1,-1 0-1,1 1 1,-1 0 0,0 0-1,-1 0 1,1 1-1,-1 0 1,0 0 0,-1 0-1,1 0 1,4 12-1,-7-13-26,0 0-1,0 1 0,0-1 0,-1 1 1,0-1-1,-1 1 0,1 0 1,-1-1-1,0 1 0,0 0 0,-1-1 1,0 1-1,0 0 0,0-1 0,0 1 1,-1-1-1,0 0 0,-3 7 1,-3 2 128,0 0 1,-1-1 0,0 0 0,-1 0-1,0 0 1,-21 17 0,-83 63 615,105-86-713,-486 329 1050,459-312-1478,-38 20-3901,19-16-5631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6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17905,'0'0'9315,"8"8"-7836,64 87 827,-68-90-2286,0 0-1,1 0 0,-1-1 1,1 0-1,0 0 0,0 0 1,0 0-1,0-1 0,1 0 0,0 0 1,-1 0-1,1-1 0,0 0 1,0 0-1,11 2 0,-7-3-221,-1-1 0,1 0 0,0 0 0,-1-1 0,1 0 0,0 0 0,-1-1 0,1-1 0,12-4 0,-2-1-773,0-2-1,-1 0 1,0-1 0,0 0-1,-1-2 1,-1 0-1,0-1 1,19-22-1,-19 15 81,-11 14 851,-8 8 1096,-35 51 1787,-39 71 1,34-42-2477,-48 128 1,84-195-758,1 0 1,1 0 0,0 0 0,1 1-1,-2 22 1,6-28-3878,5-8-2936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7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1 20083,'0'0'4922,"-12"3"-3497,10-2-1374,-6 1 97,-1 0 0,1 1 1,1 0-1,-1 0 0,0 1 1,1 0-1,0 0 0,-1 1 0,2 0 1,-11 9-1,-15 19 453,2 0 0,1 2 0,2 2 0,1 0 0,2 1 0,-33 74 0,56-109-603,-7 24-96,7-27 94,1 0 0,0 1-1,0-1 1,0 1 0,0-1-1,0 0 1,0 1-1,0-1 1,0 1 0,0-1-1,0 0 1,0 1-1,0-1 1,1 1 0,-1-1-1,0 0 1,0 1 0,0-1-1,0 0 1,1 1-1,-1-1 1,0 0 0,0 1-1,1-1 1,-1 0 0,0 0-1,1 1 1,-1-1-1,0 0 1,1 0 0,-1 0-1,0 1 1,1-1-1,-1 0 1,0 0 0,1 0-1,-1 0 1,0 0 0,1 0-1,-1 1 1,1-1-1,-1 0 1,0 0 0,1 0-1,-1 0 1,1-1-1,-1 1 1,0 0 0,1 0-1,-1 0 1,1 0 0,-1 0-1,0 0 1,1-1-1,-1 1 1,0 0 0,1 0-1,-1-1 1,7-2-197,0 0-1,0-1 1,-1 0 0,1 0 0,-1-1-1,0 0 1,-1 0 0,1 0 0,7-10-1,43-61-1971,-44 59 1682,-1 1-28,1-1-1,-2-1 0,0 0 0,12-32 0,-55 94 1529,-39 91 348,65-120-981,1 0 0,0 0 0,2 1 1,-1 0-1,2 0 0,0 0 0,0 22 0,3-38-366,0 0 1,0 0-1,0 1 0,0-1 0,0 0 0,0 1 0,0-1 0,0 0 0,0 0 0,0 1 0,0-1 0,0 0 0,1 0 0,-1 1 0,0-1 0,0 0 0,0 0 0,0 1 0,0-1 0,1 0 0,-1 0 0,0 0 0,0 0 0,0 1 0,1-1 0,-1 0 0,0 0 0,0 0 0,1 0 0,-1 0 0,0 1 0,0-1 1,1 0-1,-1 0 0,0 0 0,1 0 0,-1 0 0,0 0 0,0 0 0,1 0 0,-1 0 0,0 0 0,0 0 0,1 0 0,-1 0 0,0 0 0,1-1 0,-1 1 0,0 0 0,0 0 0,1 0 0,-1 0 0,0 0 0,0-1 0,0 1 0,1 0 0,-1 0 0,0 0 0,0-1 0,0 1 0,1 0 0,-1 0 1,0 0-1,0-1 0,0 1 0,0 0 0,0-1 0,15-16 343,-12 9-359,-1 0 0,1 0 1,-2 0-1,1-1 0,-1 1 0,-1-1 0,1 1 0,-1-1 1,-1 1-1,1 0 0,-2-1 0,1 1 0,-1 0 0,0-1 0,-1 1 1,0 0-1,0 1 0,-1-1 0,0 1 0,0-1 0,-1 1 1,1 0-1,-2 1 0,1-1 0,-1 1 0,0 0 0,0 0 1,-1 1-1,1 0 0,-1 0 0,-10-5 0,-22 2-19,40 8 139,10 1 86,39 4-134,90 11-521,-45 4-4554,-41-5-3553,-1-3-8676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7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19538,'0'0'6695,"15"64"-5094,-15-26-416,0 3-320,0-1-544,0-5-289,0-6 0,0-7-897,7-8-1249,2-9-192,-5-5-417,-3-9-800,-1-17-2371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8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8840,'0'0'17201,"15"12"-17137,9 11-481,9-2-1889,8-5-1409,3-5-1538,-1-6-3235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8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10570,'0'0'10944,"-10"8"-8868,-18 14-689,0 2 0,2 2-1,-44 53 1,69-79-1361,1 1 0,-1 0 1,0 0-1,1-1 0,-1 1 0,1 0 0,-1 0 1,1 0-1,0 0 0,-1 0 0,1 0 1,0 0-1,-1 0 0,1 0 0,0 0 1,0 0-1,0 0 0,0 0 0,0 0 0,0 0 1,0 0-1,0 0 0,1 0 0,-1 0 1,0 0-1,1-1 0,0 3 0,0-2-10,0 0-1,0 0 1,1-1-1,-1 1 0,0 0 1,1 0-1,-1-1 1,1 1-1,-1-1 1,1 1-1,-1-1 0,1 0 1,-1 0-1,1 1 1,2-1-1,11-1-73,0 0 0,29-5-1,-36 4 27,9 0-196,13-4-23,0 2 0,40 0 0,-64 4 232,0 0 0,-1 0 0,1 0-1,0 1 1,0 0 0,0 0 0,-1 1 0,1-1 0,0 1-1,-1 0 1,0 1 0,1-1 0,-1 1 0,0 0-1,0 1 1,-1-1 0,1 1 0,6 6 0,-10-8 36,1 0 0,-1 0 0,0 0 1,0 0-1,0 0 0,0 0 0,0 0 1,-1 0-1,1 1 0,-1-1 0,1 0 0,-1 0 1,0 0-1,0 1 0,0-1 0,0 0 1,0 0-1,0 1 0,-1-1 0,1 0 1,-1 0-1,1 1 0,-1-1 0,0 0 1,0 0-1,0 0 0,0 0 0,0 0 0,-1 0 1,1-1-1,0 1 0,-1 0 0,0-1 1,1 1-1,-1-1 0,0 1 0,0-1 1,1 0-1,-5 2 0,-6 5 317,0-1 0,-1-1 0,0 0 0,-25 8 0,23-9-150,0 0 1,0-2-1,0 1 0,-1-2 0,1 0 0,-1-1 0,0-1 1,0 0-1,-16-3 0,31 3-238,0 0 0,1-1 0,-1 1 1,0 0-1,0 0 0,0-1 0,1 1 0,-1-1 0,0 1 0,1-1 0,-1 1 1,0-1-1,1 1 0,-1-1 0,1 0 0,-1 1 0,0-1 0,1 0 0,0 1 1,-1-1-1,1 0 0,-1 0 0,1 1 0,0-1 0,0 0 0,-1 0 1,1 0-1,0 1 0,0-1 0,0 0 0,0 0 0,0 0 0,0 0 0,0 0 1,0 1-1,0-1 0,1 0 0,-1 0 0,0 0 0,0 1 0,1-1 0,-1 0 1,1-1-1,1-1-427,-1 0 1,1-1-1,0 1 1,0 0-1,1 0 1,-1 0 0,1 0-1,4-3 1,52-34-10966,-26 22 150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314 113 11147,'0'0'4398,"1"-11"-36,2-39-524,-3 48-3759,0 0-1,0 0 1,0 0-1,0 0 0,0 0 1,0 0-1,-1 0 1,1 0-1,-1 0 1,1 0-1,-1 0 1,0 1-1,0-1 1,0 0-1,0 0 1,0 1-1,0-1 0,0 0 1,-1 1-1,1 0 1,-1-1-1,1 1 1,-1 0-1,1-1 1,-1 1-1,0 0 1,1 0-1,-1 0 1,0 1-1,0-1 0,0 0 1,0 1-1,0-1 1,0 1-1,0 0 1,1-1-1,-1 1 1,0 0-1,0 0 1,0 0-1,0 1 1,-3-1-1,-3 1 112,-1 0 0,1 1-1,0 0 1,0 0 0,0 0 0,0 1 0,0 0-1,-8 5 1,-3 4-301,1 1-1,-26 23 0,38-31 76,1 0-1,-1 1 1,1-1-1,0 1 0,1 1 1,0-1-1,0 0 1,0 1-1,0 0 0,1 0 1,-2 8-1,5-14 9,0-1 0,-1 1 0,1 0 0,0 0 0,0 0 0,0-1 0,0 1 0,1 0 0,-1 0 0,0 0 0,0-1 0,0 1-1,1 0 1,-1 0 0,0-1 0,1 1 0,-1 0 0,0-1 0,1 1 0,-1 0 0,1-1 0,-1 1 0,1-1 0,-1 1 0,1 0 0,0-1 0,-1 1 0,1-1 0,0 0-1,-1 1 1,1-1 0,0 0 0,0 1 0,-1-1 0,1 0 0,0 0 0,0 0 0,1 1 0,39 2-423,-23-3 421,25 4 28,44 9 0,-74-10 0,1 0 0,0 1 0,-1 1 0,0 0 0,0 0-1,0 2 1,14 8 0,-25-14 6,0 0-1,-1 1 1,1-1 0,0 0-1,0 1 1,-1-1-1,1 1 1,-1-1 0,1 1-1,-1 0 1,1-1 0,-1 1-1,0 0 1,0 0 0,0 0-1,0 0 1,-1 0-1,1 0 1,0 0 0,-1 0-1,1 1 1,-1-1 0,0 0-1,0 0 1,0 0 0,0 1-1,0-1 1,0 0-1,-1 0 1,1 0 0,-1 0-1,1 0 1,-1 1 0,0-1-1,0 0 1,0 0 0,0-1-1,0 1 1,0 0-1,0 0 1,-1 0 0,1-1-1,-3 3 1,-4 4 212,-1 0 0,0-1 0,-1 0-1,1 0 1,-1-1 0,-18 8 0,1-1-9,-1-1 0,0-1 0,-1-1-1,0-2 1,0-1 0,-1-1 0,-52 4 0,82-10-253,-1 0 1,0 0-1,1 0 0,-1 0 1,0 0-1,1-1 0,-1 1 1,1 0-1,-1 0 1,0 0-1,1-1 0,-1 1 1,1 0-1,-1 0 0,0-1 1,1 1-1,-1-1 0,1 1 1,-1 0-1,1-1 1,0 1-1,-1-1 0,1 1 1,-1-1-1,1 1 0,0-1 1,-1 1-1,1-1 0,0 0 1,0 1-1,-1-1 1,1 1-1,0-1 0,0 0 1,0 1-1,0-1 0,0 0 1,0 1-1,0-1 1,0 0-1,0 1 0,0-1 1,0 1-1,0-1 0,1 0 1,-1 1-1,0-1 0,1-1 1,16-32-3191,20-11-1451,9-11-1580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9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17809,'0'0'2130,"-4"14"-641,-61 256 3180,56-220-3938,2 1-1,3 0 1,3 87-1,2-123-678,2 0 1,-1-1-1,2 1 0,0-1 0,0 0 0,8 16 0,-8-22-346,0 0 1,1 0 0,0 0 0,0 0-1,0-1 1,1 0 0,0 0 0,0 0-1,1-1 1,0 0 0,8 5-1,-14-10-1302,-10-12-2397,-9-17 2318,2-1 0,-14-32 0,-23-66 5443,34 79-626,18 47-3003,1-1 1,-1 1-1,1 0 1,-1 0-1,1-1 1,0 1 0,-1 0-1,1-1 1,0 1-1,0-1 1,0 1-1,0 0 1,0-1-1,0 1 1,0 0 0,1-1-1,-1 1 1,0 0-1,1-1 1,-1 1-1,1 0 1,0 0 0,-1-1-1,2 0 1,0 0-91,0 0 0,0 1 0,0-1 1,0 1-1,0 0 0,1-1 0,-1 1 1,0 0-1,1 0 0,-1 1 0,0-1 1,5 0-1,11-1-1099,-1 0 0,1 2 1,23 1-1,-18 0-1208,24-1-3032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49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26 17777,'0'0'2680,"-10"-1"-129,2 0-2299,1 1-1,-1 1 1,1-1 0,-1 1-1,1 0 1,-1 1-1,1 0 1,0 0-1,0 0 1,0 1-1,0 0 1,0 1-1,1-1 1,-1 1-1,1 0 1,-6 6-1,-5 4 499,1 0-1,-26 32 0,39-42-690,-1 0-1,1 1 1,0-1 0,0 1 0,0-1-1,1 1 1,0 0 0,0 0-1,0 0 1,1 1 0,-1-1 0,1 0-1,0 0 1,1 1 0,-1-1-1,1 1 1,1 5 0,0-9-56,-1 0 0,1-1 0,1 1 1,-1 0-1,0-1 0,0 1 0,0-1 0,1 1 0,-1-1 1,1 0-1,-1 0 0,1 1 0,0-1 0,-1 0 0,1 0 1,0-1-1,0 1 0,0 0 0,0 0 0,0-1 0,0 1 1,0-1-1,-1 0 0,1 0 0,0 0 0,0 0 0,0 0 1,0 0-1,0 0 0,3-1 0,5 0 11,0 0-1,0 0 1,0-1-1,19-6 0,-12 0-8,-1 0 0,1 0 0,-2-2 0,0 0 0,0-1 0,25-23 0,-31 26 5,-1-1 1,0 0-1,0 0 1,-1-1-1,0 0 1,-1 0-1,0 0 1,-1-1-1,0 0 1,0 0-1,4-18 1,-9 29-8,1-1 1,-1 1 0,0-1 0,0 1-1,1-1 1,-1 1 0,0-1 0,0 1-1,0-1 1,0 0 0,0 1-1,1-1 1,-1 1 0,0-1 0,0 0-1,-1 1 1,1-1 0,0 1 0,0-1-1,0 0 1,0 1 0,0-1 0,-1 1-1,1-1 1,0 1 0,0-1 0,-1 1-1,1-1 1,0 1 0,-1-1 0,1 1-1,-1-1 1,1 1 0,-1-1 0,1 1-1,-1 0 1,1-1 0,-1 1 0,1 0-1,-1 0 1,1-1 0,-1 1-1,1 0 1,-1 0 0,0 0 0,1 0-1,-1-1 1,1 1 0,-1 0 0,-1 0-1,0 1 6,-1 0 0,1 0-1,-1 0 1,1 0-1,-1 0 1,1 0-1,0 1 1,0-1-1,0 1 1,0-1 0,-3 4-1,-6 6-1,1 1 0,1 0 1,0 0-1,0 1 0,2 1 0,-1-1 0,2 1 0,0 0 0,0 1 0,1 0 0,1-1 1,1 1-1,0 1 0,-1 22 0,4-36-159,0 1 1,0-1-1,1 0 1,-1 1-1,1-1 0,-1 0 1,1 0-1,0 0 1,0 1-1,0-1 1,0 0-1,0 0 0,0 0 1,1-1-1,-1 1 1,1 0-1,-1 0 0,1-1 1,0 1-1,0-1 1,0 0-1,-1 1 0,1-1 1,1 0-1,-1 0 1,0 0-1,0 0 1,3 0-1,0 1-623,1-1 0,-1-1-1,0 1 1,0-1 0,1 0 0,-1 0 0,0 0-1,1-1 1,-1 0 0,0 0 0,9-3 0,22-15-5695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1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1 204 17296,'2'-11'1858,"1"2"-1430,0-1-1,0 1 0,1 0 1,0 0-1,1 0 1,0 1-1,0-1 1,1 1-1,0 1 1,0-1-1,1 1 1,0 0-1,12-9 0,-4 5 123,0 0-1,1 2 0,20-10 1,-29 16-434,0 0 1,0 0 0,0 1-1,0 0 1,0 1 0,0-1-1,1 1 1,-1 1 0,0-1-1,15 2 1,-20 0-114,0 0 0,1 0 0,-1 0-1,0 0 1,0 0 0,1 1 0,-1-1 0,0 1 0,-1-1 0,1 1-1,0 0 1,0 0 0,-1 0 0,1 0 0,-1 0 0,1 0 0,-1 0-1,0 0 1,0 0 0,0 1 0,0-1 0,0 1 0,-1-1 0,1 0-1,-1 1 1,1-1 0,-1 1 0,0-1 0,0 4 0,1 11 125,-1 1 0,-4 34 0,3-45-64,-4 27 104,-12 42 1,10-52-145,2-1 1,0 1-1,2 0 1,-1 37-1,4-60-16,0 0 0,0-1 0,0 1 0,0-1 1,0 1-1,0 0 0,0-1 0,0 1 0,0-1 0,0 1 0,0-1 0,1 1 0,-1-1 1,0 1-1,0 0 0,1-1 0,-1 1 0,0-1 0,1 0 0,-1 1 0,1-1 0,-1 1 1,0-1-1,1 0 0,-1 1 0,1-1 0,-1 0 0,1 1 0,-1-1 0,1 0 0,0 0 1,-1 1-1,1-1 0,-1 0 0,1 0 0,-1 0 0,1 0 0,0 0 0,-1 0 0,1 0 1,-1 0-1,1 0 0,-1 0 0,1 0 0,0 0 0,-1 0 0,1-1 0,-1 1 0,1 0 1,-1 0-1,1-1 0,-1 1 0,1 0 0,-1-1 0,1 1 0,0-1 0,29-21 523,-13 4-349,-1-1-1,0-1 1,-2 0 0,0-1 0,18-38-1,-7 2 200,21-65 0,-47 128-434,0-1 0,0 1 0,1 0-1,0 0 1,0-1 0,2 7 0,-1 12-76,-3 24 194,1-20-60,0 0-1,5 41 0,-3-63 16,0 0 1,0 0-1,0 0 1,1-1-1,0 1 1,0 0-1,0-1 1,1 1 0,0-1-1,0 1 1,0-1-1,1 0 1,-1-1-1,1 1 1,1-1-1,8 8 1,-10-10-14,-1 0 1,1 0-1,0 0 1,0-1-1,0 0 1,0 1-1,0-1 1,0 0-1,0-1 1,0 1-1,1 0 1,-1-1-1,0 0 1,0 0-1,1 0 1,-1 0-1,0 0 1,0-1-1,6-1 1,-3 0 3,-1 0 0,-1-1 0,1 1 0,0-1 0,-1 0 0,1-1 0,-1 1 1,0-1-1,0 0 0,7-8 0,-2 0 3,-1-1 0,0 1 0,-1-1 0,0-1 0,-1 1 0,0-1 0,6-26 0,-8 18-14,0 0 0,-2-1 0,0 0 0,-3-30 0,-2 41 0,-1 15 0,-3 17 0,7-15 0,-1 0 0,1 0 0,0 0 0,1 0 0,-1 0 0,1 0 0,0 0 0,0 0 0,1-1 0,-1 1 0,5 7 0,-4-9 0,-1-1 0,1 1 0,1-1 0,-1 0 0,0 1 0,0-1 0,1 0 0,-1-1 0,1 1 0,0 0 0,0-1 0,-1 1 0,1-1 0,0 0 0,0 0 0,0 0 0,0-1 0,0 1 0,1 0 0,2-1 0,8 1 0,0-1 0,1 0 0,-1-1 0,0 0 0,0-1 0,0-1 0,0 0 0,0-1 0,0-1 0,16-7 0,-20 7 0,-1 1 0,0-1 0,-1-1 0,1 0 0,-1 0 0,0 0 0,0-1 0,-1 0 0,0-1 0,0 0 0,-1 0 0,0 0 0,-1-1 0,1 1 0,4-13 0,-9 17 0,1 0 0,-1 0 0,0-1 0,-1 1 0,1 0 0,-1-1 0,1 1 0,-1 0 0,-1-8 0,0 12 0,0 0 0,0-1 0,0 1 0,1 0 0,-1 0 0,0 0 0,0-1 0,0 1 0,0 0 0,0 0 0,1 0 0,-1 1 0,0-1 0,0 0 0,0 0 0,0 0 0,1 1 0,-1-1 0,0 0 0,-1 1 0,-5 4 0,1 0 0,0 0 0,0 0 0,1 0 0,-1 1 0,1 0 0,1 0 0,-1 0 0,-6 13 0,2-4 0,1 1 0,1 0 0,-7 23 0,12-36 0,1 1 0,0-1 0,1 1 0,-1 0 0,1-1 0,-1 1 0,1 0 0,0-1 0,0 1 0,1 0 0,-1-1 0,1 1 0,1 6 0,-1-8 0,1-1 0,-1 1 0,0 0 0,1 0 0,-1 0 0,1-1 0,0 1 0,-1-1 0,1 1 0,0-1 0,0 0 0,0 0 0,0 0 0,0 0 0,0 0 0,0 0 0,1 0 0,-1-1 0,0 1 0,0-1 0,1 0 0,3 0 0,10 2-607,-1-1 0,0-1-1,30-4 1,7-10-5132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50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54 11819,'0'-9'5056,"0"-27"-1453,-3 27-356,-11 16-1673,3 6-1273,1 0 1,1 1 0,0 0 0,1 1 0,1-1 0,0 1-1,1 1 1,1-1 0,0 1 0,1 0 0,1 0-1,-2 20 1,5-32-303,0-1-1,-1 0 0,1 0 1,1 0-1,-1 0 1,0 0-1,1 0 0,0 0 1,-1 0-1,1 0 1,0 0-1,1 0 0,-1 0 1,0 0-1,1-1 1,0 1-1,0-1 0,-1 1 1,1-1-1,1 0 1,-1 1-1,0-1 0,0 0 1,1 0-1,3 1 0,3 2-27,1-2 0,0 1-1,0-1 1,1 0 0,-1-1-1,12 1 1,-13-3 14,0 2-1,1-1 1,-1 1 0,-1 1-1,1-1 1,0 2 0,0-1 0,-1 1-1,10 6 1,-16-8 40,0-1-1,0 1 1,0 0-1,0-1 1,-1 1-1,1 0 1,-1 0 0,0 0-1,1 0 1,-1 1-1,0-1 1,0 0-1,0 0 1,0 1 0,-1-1-1,1 0 1,-1 1-1,1-1 1,-1 1 0,0-1-1,0 1 1,0-1-1,0 1 1,-1-1-1,1 1 1,0-1 0,-1 0-1,0 1 1,0-1-1,0 0 1,0 1-1,0-1 1,0 0 0,0 0-1,-3 3 1,0 1 179,-1 0 1,0 0-1,0-1 1,0 1-1,-1-1 0,0-1 1,0 1-1,0-1 1,0 0-1,-11 5 1,3-4-115,-1 0 1,1-1 0,-1-1 0,1-1-1,-1 0 1,0 0 0,0-2 0,1 0-1,-17-2 1,25 1-106,0 1 1,-1-2-1,1 1 1,0-1-1,0 0 0,0-1 1,0 1-1,0-1 0,0 0 1,-6-5-1,9 5 2,0 1 0,0-1 0,1 0 0,0 1 0,0-1 0,-1 0 0,1 0 0,1 0 0,-1-1 0,0 1 0,1 0 0,0-1 0,0 1 0,0-1 0,0 1 0,0-1-1,1 1 1,0-1 0,-1-5 0,2 6-265,-1 1 0,1-1 0,-1 0 0,1 0 0,0 1 0,0-1 0,0 0 0,1 1 0,-1-1 0,0 1 0,1-1 0,0 1 0,0 0 0,-1 0 0,1 0 0,0 0 0,1 0 0,-1 0 0,0 0 0,1 1 0,-1-1-1,4-1 1,9-5-1891,1 1-1,27-9 0,-8 3-1384,13-9-2243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5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66 13805,'4'-8'4735,"3"-4"-3295,-4 8-782,-1-1 0,1 0 1,-1 0-1,0 0 0,0 0 0,0 0 0,0-6 0,-6 19 3765,-10 12-2694,-7 13-1309,2 3-198,1 1 1,-21 63-1,33-81-187,1-1 1,1 1-1,1 0 1,1 0-1,0 1 0,2-1 1,2 35-1,0-46-530,-1 0 1,1 0-1,1-1 1,-1 1-1,1-1 1,0 0-1,1 0 1,0 0-1,0 0 1,6 6-1,-7-9 70,-1-1 0,1 0 1,0 0-1,0-1 0,0 1 0,0 0 0,0-1 0,0 0 0,1 0 0,-1 0 0,1 0 1,0-1-1,-1 1 0,1-1 0,0 0 0,0 0 0,0 0 0,0-1 0,0 1 0,0-1 1,6 0-1,9-4-8587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50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16752,'0'0'9940,"13"7"-8798,-1 1-937,1-1-1,0-1 1,0 0-1,1 0 1,-1-2-1,1 1 1,1-2-1,-1 0 0,18 1 1,0-3 39,-1 0-1,55-8 1,-77 6-209,-1-1 0,1 0 0,0 0 0,-1-1 0,1 0 0,-1 0-1,0-1 1,0 0 0,0 0 0,0-1 0,-1 0 0,0-1 0,0 1 0,9-11-1,-15 15-24,0 1-1,0-1 0,0 0 1,-1 0-1,1 0 0,0 0 1,-1 0-1,1 0 0,0 0 1,-1 0-1,1-1 0,-1 1 1,0 0-1,1 0 0,-1 0 1,0 0-1,0-1 0,0 1 1,0 0-1,0 0 0,0 0 1,0-1-1,0 1 0,0 0 1,-1-2-1,0 1-3,0 1 1,0 0 0,0 0-1,-1 0 1,1 0-1,0 0 1,-1 0-1,1 0 1,-1 0-1,1 0 1,-1 1 0,1-1-1,-1 0 1,1 1-1,-1 0 1,-1-1-1,-10-1 2,0 0 0,0 1-1,-19 1 1,31 0-8,-17 2 3,1 0 0,-1 1 0,1 0 0,0 1 0,0 1 0,0 1 0,-25 13 1,30-14 82,1 1 0,1 0 0,0 1 0,-1 0 0,2 1 0,-1 0 0,1 0 0,1 1 0,0 0 0,0 1 0,-12 18 0,18-25-82,1-1 1,-1 1 0,1 0-1,-1-1 1,1 1-1,0 0 1,0 0-1,0 0 1,0 0 0,0 0-1,1 0 1,-1 0-1,1 0 1,0 1-1,0-1 1,0 0 0,1 0-1,-1 0 1,1 0-1,-1 0 1,1 0-1,0 0 1,0 0 0,1 0-1,-1 0 1,0 0-1,1-1 1,0 1 0,0-1-1,0 1 1,0-1-1,0 0 1,0 1-1,0-1 1,1 0 0,-1 0-1,1-1 1,-1 1-1,1-1 1,0 1-1,5 1 1,9 4-5,0-2 0,0 0 0,0-1 0,1-1 0,0 0 0,19-1 0,21 2-1081,0-2-1,84-10 1,-121 6 357,0-2 0,-1 0 0,1-1 1,-1-2-1,0 0 0,0 0 1,-1-2-1,0-1 0,-1 0 0,22-16 1,6-15-10429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6:51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18610,'0'0'8520,"19"90"-6599,-19-36-319,-3 4-225,-4 3-640,-1-5-737,5-1 0,3-6 0,0-4-1441,8-6-3396,-1-6-4868</inkml:trace>
  <inkml:trace contextRef="#ctx0" brushRef="#br0" timeOffset="1">30 879 15759,'0'0'6950,"-27"56"-5412,25-35 384,2-3-1089,9-6-737,8-10-2338,5-2-7880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4:04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1736 86 5573,'-10'-2'555,"-73"-11"2777,-96-28-1,149 33-3158,0 1 1,-1 1 0,0 2-1,0 1 1,0 1 0,0 2-1,0 1 1,0 2 0,0 1 0,0 1-1,1 1 1,0 2 0,0 1-1,-33 16 1,-31 15-196,2 5-1,2 3 1,2 4 0,2 4 0,-114 98-1,163-120 121,1 2-1,2 1 1,1 2-1,-39 62 1,56-76-59,2 1 1,0 0 0,2 1-1,1 1 1,1-1-1,1 2 1,2-1-1,-8 59 1,14-77-22,1 1 0,0-1 0,0 0 0,1 1 0,1-1 0,-1 0 0,2 1 0,-1-1 0,1 0 0,1-1 0,0 1 0,0-1 0,1 1 1,0-1-1,11 13 0,-8-12 0,1-1 1,1 0 0,0 0 0,0-1 0,1 0 0,-1-1 0,2-1-1,-1 0 1,1 0 0,0-1 0,0 0 0,16 3 0,16 3 152,1-3 1,1-1 0,-1-2-1,1-3 1,65-4-1,-7-6 89,130-28-1,2-13-42,-2-11 0,322-127 0,-488 158 34,111-64 1,-150 75-109,0-2 0,-2 0 0,-1-2 0,0 0 0,44-52 0,-62 62 0,1 0 0,-2 0 0,0 0-1,0-1 1,-1 0 0,0 0-1,5-22 1,-9 28-25,-1-1 0,1 1 0,-1-1 1,-1 1-1,0-1 0,0 0 0,0 1 0,-1-1 0,0 1 0,0-1 0,-1 1 0,0-1 1,0 1-1,-1 0 0,0 0 0,-4-7 0,-2 2-66,1 1-1,-2 0 1,0 1-1,0-1 1,-1 2-1,0 0 1,-1 0 0,0 1-1,0 0 1,-1 1-1,0 1 1,0 0-1,-16-5 1,-14-4-67,-1 3 0,0 1 0,-46-5 0,0 7-261,-1 4 0,1 3 1,-1 5-1,0 3 0,1 5 0,1 3 0,0 4 1,-153 53-1,160-43-3771,23-11-3154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4:4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6942 174 6406,'-9'-5'3801,"-29"-10"-3368,0 1-1,0 1 1,-1 3-1,-79-11 1,-180-4 838,196 20-626,35 0-572,-1333-55 2549,190 81-1698,498-10-605,-459 26 232,969-18-176,-325 74 0,418-65-360,1 5 1,2 4-1,2 5 1,-153 85 0,232-112-28,0 0 0,2 2 1,0 1-1,1 1 0,0 0 1,-35 44-1,46-48 3,0 1 1,2 0-1,-1 1 0,2-1 0,0 2 0,1-1 1,1 1-1,1 0 0,0 0 0,1 1 0,-1 29 1,3-29 1,1 1 1,1-1-1,1 0 1,1 0-1,0 0 1,1 0-1,2 0 0,0-1 1,0 1-1,2-1 1,0 0-1,1-1 1,1 0-1,1 0 1,0-1-1,1 0 1,23 24-1,-6-10 59,1-2 1,2-1-1,1-1 0,1-2 0,0-1 0,41 20 1,-23-18-15,1-3 1,0-1 0,97 22 0,-47-21-10,124 9-1,102-10 43,-306-20-63,928 28 56,0-62 0,299-82-149,-96 8 10,-1005 95 151,601-63-544,-592 50 344,-2-6 0,259-88 0,-374 105 154,-1-2-1,0-2 0,-1-2 1,37-24-1,-65 37 61,1-1-1,-2 1 1,1-1-1,-1-1 1,0 0-1,-1 0 1,0-1-1,0 0 1,-1 0-1,-1-1 1,1 0-1,-2 0 1,0 0-1,0-1 1,-1 0-1,0 0 1,-1 0-1,2-15 1,-4 12 95,0 0 1,-2 1-1,0-1 1,0 0-1,-1 0 1,-1 1-1,0-1 1,-1 1-1,-1 0 1,-12-25-1,5 17-72,-2 0 0,0 0 0,-1 2-1,-2 0 1,-27-28 0,5 12-14,-2 1 0,0 2 0,-3 2 1,0 1-1,-80-37 0,56 36 49,-2 4 0,-1 2 1,-108-22-1,36 23-103,-1 5-1,-1 7 1,-240 12-1,-125 53-1764,158-10-4007,184-31-2083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9:0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14798,'0'0'833,"14"-1"229,197-23 2646,55-5-2248,281 2-1261,-183 11-142,5 5 1440,455 44 1,326 46-697,-998-68-788,169 3 6,-316-14-139,0 0 1,0-1-1,0 1 1,0-1-1,0 0 1,8-3 0,-12 3-138,0 0 0,0 1 1,0-1-1,1 0 0,-1 1 1,0-1-1,0 0 0,0 0 1,0 0-1,0 0 1,-1 0-1,1 0 0,0 0 1,0-1-1,-1 1 0,1 0 1,0 0-1,0-2 0,0-12-6682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9:14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93 6022,'0'0'8541,"-1"8"-934,-1-3-5653,1-5-1897,0 1 0,1 0 0,-1 0 0,0 0 0,0 0 0,1 0 1,-1 0-1,0 0 0,1 0 0,-1 0 0,1 0 0,-1 0 0,1 0 0,0 0 0,-1 1 0,1-1 0,0 0 0,0 0 0,0 0 0,0 1 0,0-1 0,0 0 0,0 0 0,0 0 0,1 1 0,-1-1 0,0 0 1,1 0-1,0 2 0,9 46 41,-9-46-29,2 29-45,-3-28-20,0 1 0,1 0 0,-1 0 0,1 0 1,0-1-1,0 1 0,0 0 0,0-1 0,1 1 0,4 7 1,-5-12-2,-1 0 1,1 0-1,-1-1 1,1 1-1,-1 0 1,1-1 0,-1 1-1,1-1 1,-1 1-1,1 0 1,-1-1-1,1 1 1,-1-1-1,0 1 1,1-1 0,-1 0-1,0 1 1,1-1-1,-1 1 1,0-1-1,0 1 1,0-1 0,1 0-1,-1 1 1,0-1-1,0 0 1,0 1-1,0-1 1,0-1-1,5-23 136,-3-40-42,-1 51-64,-1 17 45,0 64 22,0-61-44,0-9 0,0-36 21,-2-22-376,-1 58 289,0 11-22,1 12-17,0 11 49,5-55 0,-1 11-306,2-1-1367,17 11 401,-20 3 1252,0-1-1,0 0 1,1 0 0,-1 0 0,0 0 0,0 0-1,0 0 1,0-1 0,0 1 0,0 0-1,-1 0 1,1-1 0,0 1 0,-1 0 0,1-1-1,0 1 1,-1-1 0,0 1 0,1-1-1,-1 1 1,0-1 0,0 1 0,0-1-1,0-2 1,0 3 22,1 0 1,-1 0-1,0 0 0,1 0 0,-1-1 0,0 1 0,0 0 0,0 0 1,0 0-1,0 0 0,-1-1 0,1 1 0,0 0 0,0 0 1,-1 0-1,1 0 0,-1 0 0,1 0 0,-1 0 0,1 0 0,-1 0 1,1 0-1,-1 0 0,0 0 0,0 0 0,0 0 0,1 1 1,-1-1-1,0 0 0,0 0 0,0 1 0,0-1 0,-2 0 1,0 1 15,1 1 1,-1-1-1,0 1 1,1 0-1,-1 0 1,0 0 0,1 0-1,-1 0 1,1 1-1,0-1 1,-1 1 0,1-1-1,0 1 1,0 0-1,0 0 1,0 0 0,0 0-1,1 0 1,-3 3-1,2-1 34,-1-1 0,1 1 0,0 0-1,0 0 1,0 1 0,1-1 0,-1 0-1,1 0 1,0 1 0,0-1 0,0 8-1,20-59 78,-15 28 143,-1-1 0,-1 1 0,0-30 1,-2 49-257,0 0 1,0 0 0,0 0 0,0 0 0,-1 1-1,1-1 1,0 0 0,0 0 0,0 0-1,0 0 1,0 0 0,0 0 0,0 0 0,-1 0-1,1 0 1,0 0 0,0 0 0,0 1 0,0-1-1,0 0 1,-1 0 0,1 0 0,0 0-1,0 0 1,0 0 0,0 0 0,0 0 0,-1 0-1,1-1 1,0 1 0,0 0 0,0 0 0,0 0-1,0 0 1,-1 0 0,1 0 0,0 0-1,0 0 1,0 0 0,0 0 0,0 0 0,0 0-1,0-1 1,-1 1 0,1 0 0,0 0-1,0 0 1,0 0 0,0 0 0,0 0 0,0-1-1,0 1 1,0 0 0,0 0 0,0 0 0,0 0-1,0 0 1,0-1 0,0 1 0,0 0-1,0 0 1,0 0 0,0 0 0,0-1 0,-8 14 221,3 17-155,0 0 0,3 0 1,0 0-1,4 46 0,-1-60-67,-1-13-13,0 0 0,1 0 0,0 0 0,-1 0 0,1 0 0,0 0 0,0 0 1,1 0-1,2 5 0,6-3 155,1-21 321,-8 3-184,0-1 0,-1 1 0,-1-1 0,0 0 0,0 0 0,-4-26 1,3 39-283,0 0 1,0 0-1,0 0 1,0 0 0,0 0-1,0 0 1,0 0 0,-1 1-1,1-1 1,0 0 0,-1 0-1,1 0 1,-1 0 0,1 1-1,-1-1 1,1 0-1,-1 1 1,0-1 0,1 0-1,-1 1 1,0-1 0,1 0-1,-2 0 1,2 2-13,-1-1 0,0 0 1,1 0-1,-1 0 0,1 0 0,-1 1 1,1-1-1,0 0 0,-1 1 0,1-1 0,-1 0 1,1 1-1,-1-1 0,1 0 0,0 1 0,-1-1 1,1 1-1,0-1 0,-1 1 0,1-1 1,0 1-1,0-1 0,0 1 0,-1-1 0,1 1 1,0-1-1,0 1 0,0-1 0,0 1 0,0-1 1,0 1-1,0-1 0,0 1 0,0 0 1,0-1-1,0 1 0,1 0 0,-2 17-19,-1-2 13,1 0 1,1 0-1,0 0 1,1-1-1,0 1 1,2 0-1,0 0 1,9 28 0,-11-44 2,-1 1 0,0 0 1,0 0-1,1 0 0,-1-1 1,0 1-1,1 0 0,-1-1 1,0 1-1,1 0 0,-1 0 1,1-1-1,-1 1 0,1-1 1,0 1-1,-1-1 0,1 1 1,0-1-1,-1 1 0,1-1 1,0 1-1,0-1 0,-1 0 1,1 1-1,0-1 0,0 0 1,-1 0-1,1 0 0,0 0 1,0 0-1,0 0 0,1 0 1,-1 0 23,0-1 0,1-1 0,-1 1 0,0 0 0,0 0 0,0 0 0,0-1 0,0 1 0,0 0 0,0-1 0,0 1 0,-1-1 0,1 1 0,0-3 0,14-57 909,-14 50-748,2-46 547,-3 54-687,0-1-1,-1 1 0,1 0 1,-1-1-1,1 1 0,-1 0 0,0 0 1,0 0-1,0 0 0,-1-1 1,1 1-1,-1 1 0,-2-5 0,4 7-39,-1-1 0,1 1 0,0-1 0,-1 1 0,1-1 0,-1 1 0,1 0 0,0-1 0,-1 1 0,1 0 0,-1-1 0,1 1 0,-1 0 0,1-1 0,-1 1 0,0 0 0,1 0 0,-1 0 0,1 0 0,-1-1 0,1 1 0,-1 0 0,0 0 0,1 0 0,-1 0 0,1 0 0,-1 1 0,0-1 0,1 0 0,-1 0 0,0 1 0,-10 16-40,3 32-64,7-45 117,1 0-19,-2 8-7,1 0 0,1 0 0,2 24 0,-2-36 6,0 0 1,1 0-1,-1 0 0,1 0 0,-1 0 1,0 0-1,1 0 0,-1 0 0,1 0 1,-1 0-1,0 0 0,1 0 0,-1 0 1,1 0-1,-1 0 0,1-1 0,-1 1 1,0 0-1,1 0 0,-1 0 0,0-1 1,1 1-1,-1 0 0,0 0 0,1-1 1,-1 1-1,0 0 0,0-1 0,1 1 1,-1 0-1,0-1 0,0 1 1,1 0-1,-1-1 0,0 1 0,0-1 1,0 0-1,13-14 29,-6 2-2,-1 1-1,0-2 1,0 1 0,-2 0 0,1-1 0,-2 0 0,0 0 0,0 0 0,0-18 0,-3 30 30,0 43-101,-3 15 37,1-39 10,1 1 0,0-1 0,2 0 0,2 22 0,-2-39 0,-1 0 1,0 1-1,1-1 0,-1 0 0,0 0 0,1 0 0,-1 0 0,1 0 0,-1 0 0,0 1 0,1-1 0,-1 0 0,0 0 0,1 0 0,-1 0 0,1 0 0,-1-1 0,0 1 0,1 0 0,-1 0 0,0 0 0,1 0 0,-1 0 0,0 0 0,1-1 1,-1 1-1,0 0 0,1 0 0,-1 0 0,0-1 0,0 1 0,1 0 0,-1-1 0,0 1 0,0 0 0,1 0 0,-1-1 0,0 0 0,5-6 17,-1-1 0,0 0-1,-1-1 1,0 1 0,0-1 0,0 1-1,-1-1 1,-1 0 0,1-13 0,1-10 54,-3-44 1,0 75-71,0-1 0,0 1 0,0 0 0,0 0 0,0 0 0,0 0 0,0 0 0,-1 0 0,1-1 0,0 1 0,-1 0 0,1 0 0,0 0 0,-1 0 0,0 0 0,1 0 0,-1 0 0,1 0 0,-1 1 0,-1-2 0,1 2 0,0 0 0,1 1 0,-1-1 0,0 1 0,1-1 0,-1 1 0,1-1 0,-1 1 0,1-1 0,-1 1 0,1 0 0,-1-1 0,1 1 0,0 0 0,-1-1 0,1 1 0,0 0 0,-1 0 0,1-1 0,0 1 0,0 0 0,0 0 0,0 0 0,0-1 0,0 1 0,0 0 0,0 0 0,0 0 0,0 0 0,-4 162 0,4-142 0,-1-20 0,1-1 0,0 0 0,0 0 0,0 0 0,0 0 0,0 0 0,0 1 0,0-1 0,-1 0 0,1 0 0,0 0 0,0 0 0,0 1 0,0-1 0,0 0 0,0 0 0,0 0 0,0 0 0,0 1 0,0-1 0,0 0 0,0 0 0,0 0 0,0 1 0,0-1 0,0 0 0,0 0 0,0 0 0,0 0 0,1 1 0,-1-1 0,0 0 0,0 0 0,0 0 0,0 0 0,0 0 0,0 1 0,0-1 0,1 0 0,-1 0 0,0 0 0,0 0 0,0 0 0,0 0 0,0 0 0,1 0 0,-1 0 0,0 1 0,0-1 0,0 0 0,1 0 0,-1 0 0,0 0 0,0 0 0,0 0 0,0 0 0,1 0 0,-1 0 0,0 0 0,0 0 0,0 0 0,0 0 0,1-1 0,-1 1 0,0 0 0,0 0 0,1 0 0,10-17 0,8-25 0,-16 32 0,-1 1 0,0-1 0,0 0 0,-1 0 0,0 0 0,-1 1 0,0-1 0,-3-18 0,-5 61-1073,7 113-3680,1-79-4828,0-35-3135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9:30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81 5509,'0'0'1025,"10"-3"1276,26-8-210,0-3 1,-1 0-1,41-25 0,-229 52 1006,105-10-2373,35-1-384,33-1-251,47 0-313,-11 0-667,-1-2-1,98-14 0,-172 17 1186,0 0 0,0-1 0,-24-3 0,-37 3 302,12 12-167,15-3-1203,19-6-2826,22-4-2753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9:58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7271,'0'0'2893,"10"0"-1142,19 0-903,235 11 4209,371 15-3414,-280-22-398,929 62 612,-341-23-959,2-40 605,-553-4-1096,1185-65 1056,-1036 34-1073,-537 32-496,0 0 0,0-1 0,0 1 0,0-1 0,0 0 0,0 0 1,0 0-1,-1-1 0,6-2 0,17-18-9800,-9 2-6355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2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41 18706,'0'0'7954,"-10"-7"-4901,4 2-2664,2 2-318,1 0-1,0 1 1,-1-1 0,0 1-1,1-1 1,-1 1-1,0 1 1,0-1-1,0 0 1,-1 1 0,1 0-1,0 0 1,0 0-1,-1 0 1,1 1-1,0 0 1,-1 0 0,-6 1-1,-1 2-47,0 2 0,1-1-1,0 1 1,0 1 0,0 0 0,1 1-1,0 0 1,-11 10 0,15-13-25,0 1-1,1 0 1,0 1 0,0-1 0,0 1-1,0 0 1,1 0 0,0 1 0,0-1-1,1 1 1,0 0 0,0 0-1,1 0 1,-3 13 0,5-19-2,0 0 0,1 0 0,-1 0 0,1 0 1,-1 0-1,1 0 0,0 0 0,-1 0 0,1-1 0,0 1 0,0 0 1,-1 0-1,1 0 0,0-1 0,0 1 0,0 0 0,0-1 0,0 1 0,0-1 1,0 1-1,0-1 0,0 0 0,0 1 0,1-1 0,-1 0 0,0 0 1,0 0-1,0 0 0,0 0 0,0 0 0,0 0 0,3 0 0,51-1-1,-41 0 10,16 0 22,-12-1-98,1 1 0,0 1 1,-1 1-1,32 5 1,-48-5 59,1-1 1,0 1-1,0 0 1,0 0-1,0 0 1,0 0-1,-1 0 1,1 1-1,0-1 1,-1 1-1,1 0 1,-1-1-1,0 1 1,0 0-1,1 1 1,-1-1-1,-1 0 0,1 1 1,0-1-1,-1 1 1,1-1-1,-1 1 1,1 0-1,-1 0 1,0-1-1,-1 1 1,1 0-1,0 0 1,-1 0-1,1 0 1,-1 0-1,0 0 1,0 0-1,0 0 1,-1 4-1,-1-1 71,0 0-1,0 1 0,0-1 1,-1 0-1,0-1 1,0 1-1,0 0 1,-1-1-1,0 0 1,0 0-1,0 0 1,0 0-1,-1-1 0,0 1 1,-10 6-1,-3 1 8,0 0-1,0-2 1,-30 14-1,44-22-78,1-1-1,-1 1 1,0-1-1,0 0 1,1 0 0,-1-1-1,0 1 1,-4 0-1,7-2-51,0 1 0,0 0 0,1 0 0,-1 0 0,0-1 1,0 1-1,1 0 0,-1-1 0,0 1 0,1 0 0,-1-1 0,1 1 0,-1-1 0,1 1 0,-1-1 0,1 0 0,-1 1 0,1-1 0,-1 1 0,1-1 0,-1 0 0,1 1 0,0-1 1,0 0-1,-1 0 0,1 1 0,0-1 0,0 0 0,0 0 0,0 1 0,-1-1 0,1 0 0,1 0 0,-1 1 0,0-1 0,0 0 0,0 0 0,0 1 0,0-1 0,1 0 0,-1 0 1,0 1-1,1-1 0,-1 0 0,1 0 0,3-12-1887,1 1 1,1 0-1,10-19 0,-6 14-160,22-41-5902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42:54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3679 566 7815,'-10'-6'417,"-44"-28"-527,-219-148 439,238 157 409,-2 2 0,-1 1 0,-1 2 0,-1 2 0,0 1 0,-62-16 1,-265-43 696,225 52-1300,-61-12 182,0 8 1,-2 10 0,-387 15-1,460 14-330,0 6 1,1 6-1,2 5 0,-194 69 0,287-82-21,0 1 1,2 1-1,0 2 0,1 1 0,1 2 1,-46 40-1,62-48 18,1 1-1,0 1 1,2 1 0,-1 0-1,2 0 1,0 1 0,2 1 0,0 0-1,1 1 1,0-1 0,2 2-1,0-1 1,-4 28 0,7-26 26,2 1 1,0-1 0,2 1-1,0-1 1,2 1 0,0-1-1,1 1 1,2-1 0,0 0 0,1-1-1,14 32 1,-8-28 2,1-1-1,1-1 1,2 0 0,0-1 0,1 0 0,1-2 0,0 0-1,2-1 1,27 20 0,5-2-5,2-2 1,1-2-1,2-3 0,1-3 0,1-2 1,1-3-1,1-2 0,126 23 1,-22-19 26,0-7 1,212-5-1,-240-15-2,-1-5 0,0-6-1,254-60 1,-306 51 7,-2-3 1,-1-4-1,-1-4 1,-2-3-1,-1-3 0,-3-4 1,93-70-1,-142 94 109,-1-2 0,-1-1 0,-1 0 0,-1-2 0,-1 0 0,-1-2 0,-1 0 0,-2-1 0,-1-1 0,18-44 1,-28 56-19,1-1 0,-2 1 1,-1-1-1,0 0 1,-1 0-1,0 0 1,-2 0-1,-3-33 0,1 36-34,-1 1 0,-1 0-1,0 0 1,-1 0 0,-1 0 0,0 1-1,0 0 1,-2 0 0,1 0-1,-2 1 1,-18-22 0,8 17-56,1 0 0,-2 1 0,0 1-1,-1 0 1,-1 2 0,0 0 0,-1 2 0,0 1 0,0 0 0,-1 2 0,-47-10 0,-3 4-239,0 3 1,-133-1-1,-235 37-3858,300-12 980,-84 5-5209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46:09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2250 6374,'0'0'11365,"6"-11"-9752,103-274 1140,184-421-1903,-180 478-759,158-327 213,-227 464-290,6-12 46,49-146 0,-95 227 762,-14 35-583,-16 37-274,25-48 55,-221 487 34,133-282-12,-385 936 27,440-1057-35,-3-2 0,-86 140 0,118-221 85,4-15-66,7-18-44,56-142 554,121-238-1,-146 332-534,283-569 65,-101 207-207,-136 285 108,-43 84 31,-3-2 0,32-88 0,-65 137 244,-14 32 106,-18 35-196,-196 361-2690,17 11-5661,148-284 3064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9:17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55 4901,'0'0'7911,"-1"-9"-6518,-4-37 4747,5 68-4208,41 738 2285,-31-623-3964,-4-44 35,3 0 0,26 108-1,-9-73-205,-5 0 0,5 133 0,-18-189 238,3 1 0,4-2 1,37 110-1,-38-144-163,24 44-1,4 8-10,-25-53-46,-14-40-101,-6-21-146,2 15-491,-3-11-5376,0 10 414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9:19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180 157 9353,'-11'0'2333,"-147"6"6064,166-12-5943,48-21-2394,34-4 33,2 4 0,1 4 0,1 4 0,144-10 0,-192 29-40,-46 0-53,0 0 0,0 0-1,0 1 1,0-1 0,1 0 0,-1 1 0,0-1-1,0 0 1,0 0 0,0 1 0,0-1-1,0 0 1,0 1 0,0-1 0,0 0-1,0 1 1,0-1 0,0 0 0,0 1-1,-1-1 1,1 0 0,0 0 0,0 1-1,0-1 1,0 0 0,0 0 0,-1 1-1,1-1 1,0 0 0,0 0 0,0 1-1,-1-1 1,1 0 0,0 0 0,0 0-1,-1 1 1,1-1 0,0 0 0,0 0 0,-1 0-1,1 0 1,0 0 0,-1 0 0,-19 12 121,-1-2 0,-1 0 1,1-1-1,-2-2 1,-25 6-1,4 0-27,-419 103 2569,458-115-2668,184-16 5,-66 1 141,348-61-2300,-441 68 2117,-32 4 86,-41 6 24,-353 72 1638,303-52-1202,46-11-330,-110 28 52,144-29-2156,16-6-644,13-2-1218,23-3-7536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46:13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0 248 5509,'0'0'5894,"59"-36"-5862,-26 2-192,9-13-865,3-11-1185,8-15-1698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46:14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0 541 13196,'0'0'2371,"14"2"-2345,233 48 187,-157-28 111,136 16-1,-73-31-134,0-6 0,262-32 0,302-90 1325,-560 91-1278,1710-348 1755,-1729 345-1467,-41 9 514,154-18 0,-249 42-1031,-1 0 0,1-1 1,0 1-1,0 0 0,0 0 1,-1 0-1,1 0 0,0 0 1,0 1-1,-1-1 0,1 0 1,0 1-1,0 0 0,-1-1 1,1 1-1,2 1 0,-4-1 2,0-1-1,1 1 1,-1-1-1,0 1 1,0 0-1,0-1 1,0 1-1,0 0 1,0-1-1,0 1 1,0-1-1,0 1 1,0 0-1,0-1 1,0 1-1,0 0 1,0-1-1,-1 1 1,1-1-1,0 1 1,0-1-1,-1 1 1,1-1-1,-1 1 1,1-1-1,0 1 1,-1-1-1,1 1 1,-1 0-1,-6 6-88,0-1 0,0 1 0,0-1 0,-11 6-1,-14 6-2145,-3-5-2327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9:24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4132,'0'0'1217,"34"51"96,-32-46-288,1-1-448,2 1-289,-3 0-608,1 0-1666,-1-1-3395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39:25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34 141 3908,'0'0'4297,"-1"-10"-3694,-2-8-388,-7-51 3157,-4 26 6179,17 60-4330,-4 6-3329,2 17-757,34 62-416,-23-73-683,-1 2 0,-2-1 0,-1 1 0,-1 1 0,-2 0 0,2 39 1,-7-69-26,0-1 0,0 1 0,0 0 1,0 0-1,0 0 0,0 0 1,0 0-1,-1-1 0,1 1 1,-1 0-1,1 0 0,-1 0 1,-1 2-1,2-4 0,-1 0-1,1 0 1,-1 0-1,1 0 1,-1 0-1,1 0 1,-1-1-1,1 1 1,0 0 0,-1 0-1,1 0 1,-1 0-1,1 0 1,0-1-1,-1 1 1,1 0 0,-1 0-1,1-1 1,0 1-1,-1 0 1,1-1-1,0 1 1,0 0 0,-1-1-1,1 1 1,0 0-1,0-1 1,-1 1-1,1-1 1,0 1 0,0 0-1,0-1 1,-23-53 496,14 10-512,-6-64 0,12 73 3,-2 0 1,-1 0-1,-17-51 1,20 155 54,8 11 11,3-1 0,24 101 0,-14-86-26,-5-32-12,-10-56 11,-8-40 22,-11-57-33,-11-93-46,30 284-368,-2-33 472,10 77 1,-9-123-608,-5-18-3055,-3-11-3692,-2-6-5163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46:20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43 854 6694,'0'0'11691,"10"-11"-11242,2-3-64,-2 0 0,1-1 1,-2 0-1,0 0 0,12-32 0,38-91 615,113-198 0,-52 110-176,-107 204-217,-16 30 16,-20 38-166,-73 111-203,-151 335-1,171-313-189,69-169-46,6-19 9,6-20 9,123-259-46,-91 214 9,129-259-437,-155 309 310,-11 24 125,-1 0 0,1 0 1,0 0-1,0 0 0,0 0 0,0 0 1,0 0-1,-1 0 0,1 0 0,0 0 1,0 0-1,0 0 0,0 0 0,0-1 0,-1 1 1,1 0-1,0 0 0,0 0 0,0 0 1,0 0-1,0 0 0,0 0 0,-1 0 1,1-1-1,0 1 0,0 0 0,0 0 0,0 0 1,0 0-1,0 0 0,0 0 0,0-1 1,0 1-1,0 0 0,0 0 0,0 0 1,0 0-1,0-1 0,0 1 0,0 0 0,0 0 1,0 0-1,0 0 0,0 0 0,0-1 1,0 1-1,0 0 0,0 0 0,0 0 1,0 0-1,0 0 0,0-1 0,0 1 0,1 0 1,-1 0-1,0 0 0,0 0 0,0 0 1,-7 6-59,-22 34 28,2 0 0,1 2 1,-33 75-1,25-47 25,-48 99-1851,-25 88-5662,99-231-2093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47:0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5221,'0'0'6539,"0"8"-6106,-1-5-392,1-1 1,0 0 0,0 1-1,1-1 1,-1 0-1,0 0 1,1 1 0,-1-1-1,1 0 1,0 0-1,0 0 1,0 0 0,0 0-1,0 0 1,0 0-1,1 0 1,-1 0 0,0-1-1,4 4 1,1-1 115,-1-1 0,1 0 1,0-1-1,0 1 0,0-1 0,0 0 1,0-1-1,10 2 0,76 12 1304,137 6-1,101-17-1064,-222-4-93,1503 23 2541,0 60-2672,919 178 1301,-2504-259-1129,-26-2-320,0 0 0,0 0 0,0 0 0,-1 0-1,1 0 1,0 0 0,0 0 0,0 0 0,0 0 0,0 0-1,0 0 1,0 0 0,0 0 0,0 0 0,0 0 0,0 0-1,-1 0 1,1 0 0,0 0 0,0-1 0,0 1 0,0 0-1,0 0 1,0 0 0,0 0 0,0 0 0,0 0 0,0 0-1,0 0 1,0 0 0,0-1 0,0 1 0,0 0 0,0 0-1,0 0 1,0 0 0,0 0 0,0 0 0,0 0 0,0 0-1,0 0 1,0 0 0,0-1 0,0 1 0,0 0 0,1 0-1,-47-15 563,-32-4-608,-136-16 0,-84 10 16,274 23 8,-948-33 13,-6 37 46,899-2-62,-1384 26 104,-305 2-1605,1601-28 1060,-489-13-3365,624 7 2970,31 5 823,1 1 1,0 0 0,0 0-1,0 0 1,0 0-1,0 0 1,0 0 0,0 0-1,-1 0 1,1 0 0,0 0-1,0-1 1,0 1 0,0 0-1,0 0 1,0 0-1,0 0 1,0 0 0,0 0-1,0 0 1,0-1 0,0 1-1,0 0 1,0 0-1,0 0 1,0 0 0,0 0-1,0-1 1,0 1 0,0 0-1,0 0 1,0 0-1,0 0 1,0 0 0,0 0-1,0-1 1,0 1 0,0 0-1,0 0 1,0 0 0,0 0-1,0 0 1,0 0-1,0-1 1,1 1 0,-1 0-1,0 0 1,0 0 0,0 0-1,0 0 1,0 0-1,0 0 1,0 0 0,1 0-1,-1 0 1,0 0 0,22-7-1073,190-27-1815,113 4 3135,-149 15-365,3379-114 7146,-2041 247-6097,-1506-117-930,126 16-1025,203 54-1,-274-49-2133,-41-7-2301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2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13389,'0'0'9278,"-2"12"-8029,-22 94 877,7-37-1271,3 0 0,3 2 1,-2 78-1,13-146-847,0-1 1,0 1 0,0 0 0,0 0 0,1-1 0,-1 1-1,1 0 1,-1 0 0,1-1 0,0 1 0,0 0 0,0-1 0,1 1-1,-1-1 1,1 0 0,-1 1 0,1-1 0,0 0 0,0 0-1,0 0 1,0 0 0,0 0 0,0-1 0,0 1 0,4 1 0,-1-1-5,0 0 0,1-1 0,-1 1 0,0-1 0,1-1 0,-1 1 0,1-1 0,-1 0 0,1 0 0,-1-1 0,1 1 0,7-3 0,-5 1-126,0-1 0,-1 1 0,1-1 0,0-1 0,-1 0 0,0 0 0,0 0 0,0-1 0,-1 0 0,1 0 0,-1 0 0,0-1 0,7-10 0,-6 7-477,0 0 1,-1 0-1,9-19 0,-11 19-615,0-1 0,0 0-1,-1 0 1,2-10 0,-2-10-6218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5:47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8584,'0'0'5979,"1"-5"-5328,0 2-533,0-1-1,1 1 1,0-1-1,-1 1 1,1 0-1,0 0 1,1 0 0,-1 0-1,0 0 1,1 0-1,0 1 1,0-1-1,0 1 1,0 0-1,0 0 1,0 0-1,0 0 1,1 0-1,-1 1 1,0-1-1,1 1 1,0 0-1,-1 0 1,6 0-1,18-5 50,1 1 0,34-1 0,-45 4-173,196-7 524,265 23 0,-278-4-465,445-16 220,0-40 140,-265 17-309,553 2 91,-190 11 0,-542 6-53,798-10 1221,-874 29-55,-125-9-908,-3 0 156,-14 1-693,0 0 0,-29 7 1,-37 13-3714,19-4-987,-12 1-3608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5:56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6549 456 5157,'-9'5'11464,"-11"-5"-9271,-16-6-2878,-791-167 4657,-653 27-2024,379 66-1179,927 69-716,-915-34 86,986 49-144,1 5 0,-196 44 0,-189 95-33,396-114 117,2 3 1,-141 81-1,198-97-75,0 0 0,2 2 0,0 1 0,1 2 0,2 1 0,1 1 0,1 1 0,1 1 0,-33 57 0,34-47-25,-32 83 0,50-109 7,1 0 1,0 0-1,1 0 0,0 1 1,1-1-1,1 1 0,0 0 1,1-1-1,1 1 0,2 18 0,0-25 3,0 0 0,0 0-1,0 0 1,1 0-1,1 0 1,-1-1 0,1 1-1,0-1 1,1 0-1,0-1 1,0 0 0,0 0-1,1 0 1,12 8 0,5 3 11,1-2 0,1-1 0,30 12 0,1-4 8,1-3 1,1-2 0,95 14-1,187 8 48,-333-38-56,783 36 71,3-37-670,-336-2-373,-152 1 687,1657 23-44,-1097-6 221,-4-65-104,-620 12 161,-214 31 63,-1-1 0,0-1 0,-1-2-1,0 0 1,0-2 0,37-24 0,-56 31 78,0 1 1,-1-2-1,0 1 0,0-1 1,0 1-1,-1-2 0,1 1 1,-2-1-1,1 1 0,-1-1 0,0 0 1,0-1-1,-1 1 0,0-1 1,0 0-1,-1 0 0,0 1 1,0-1-1,-1-1 0,0 1 1,0-9-1,-2 4 37,-1 0 0,0 0 1,0 0-1,-1 1 0,-1-1 0,0 1 0,-1 0 1,0 0-1,-1 1 0,0-1 0,0 1 1,-15-17-1,-11-9 2,-1 1-1,-2 2 1,-1 1 0,-2 3 0,0 0 0,-3 3 0,-70-37-1,-13 3-146,-188-62-1,41 35-2286,-5 8-4280,264 77 6175,-134-39-6722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9:16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2052 32 6887,'-11'-1'2290,"-10"-1"-1509,-94-13 2774,-181 2-1,272 15-3292,-1 2 0,1 0 1,1 2-1,-1 1 0,1 0 0,0 2 1,0 1-1,-25 15 0,-13 11-1,-88 67 1,51-26-125,3 3 0,4 5 0,4 3 1,3 5-1,5 3 0,-69 109 0,88-111-18,4 3-1,4 3 0,5 1 0,5 3 0,4 1 1,-43 190-1,41-81 86,9 2 0,10 1 0,9 334 1,17-464-104,4-1 0,4 0 0,4-1 0,46 141 0,-41-167-72,1-1 1,3-2 0,3-1-1,2-1 1,2-1-1,3-2 1,55 61 0,-67-87-18,1-1 0,2-1-1,0-2 1,1-1 0,1-1 0,1-1 0,1-2 0,0-1 0,1-1 0,0-2 0,1-1 0,42 8-1,-36-12 6,0-2 0,0-1 0,1-2 0,-1-2 0,1-1 0,-1-2 0,1-2 0,-1-2 0,-1-1 0,57-20 0,-13-5 86,-1-3-1,-2-4 1,-2-3-1,104-76 1,256-250 457,-292 228-438,-7-6-1,-6-7 1,-7-5-1,-7-5 1,-7-5-1,-8-5 1,115-267-1,-183 356-5,-4-2-1,-3-1 1,-5-1 0,-4-1-1,10-110 1,-24 141 8,-3 0 1,-3-1-1,-2 1 0,-3-1 1,-2 2-1,-3-1 1,-3 1-1,-2 1 0,-26-61 1,19 64 48,-4 1 1,-1 2 0,-3 0-1,-2 2 1,-2 2-1,-2 1 1,-2 2-1,-2 2 1,-73-59 0,72 69-98,-2 1 1,-2 3-1,0 1 1,-2 3 0,-1 1-1,0 3 1,-2 2-1,0 2 1,-1 3 0,-92-13-1,66 20-340,1 3 0,0 3-1,-1 4 1,1 3 0,0 4 0,1 2-1,-110 36 1,-164 75-4258,120-30-1977,197-80 5087,-177 72-11998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9:19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8488,'0'0'2418,"11"-3"-1430,48-12 286,2 2-1,0 3 1,0 3 0,78 0 0,386 38 485,-92-2-951,-91-26 191,390-48-1,-395 7 271,817-66 1503,-1101 101-2960,56-1 552,-97 4-835,-1 1 0,1 0-1,-1 1 1,1 0 0,-1 0-1,17 7 1,-13 1-6079,-13 0-6481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9:21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1689 0 8680,'-38'1'1177,"0"1"1,1 1-1,-1 3 0,-44 12 0,58-11-1036,1 1 0,0 0 0,1 2 0,0 1 1,0 1-1,1 0 0,-32 27 0,-48 50 249,5 4-1,4 4 1,4 4 0,4 4-1,5 3 1,-113 207 0,135-198-332,5 3 1,-44 150 0,-49 261-2,79-272 19,60-237-93,-65 279 186,62-249 14,2 1 1,3 0 0,4 96 0,3-129-169,0 1-1,2-1 1,1 0 0,0 0 0,1-1 0,1 0 0,1 0 0,1-1 0,1 0 0,0-1 0,1 0 0,28 30 0,-27-33-12,0 0 0,1-1 0,0-1 0,2 0 0,-1-2 0,1 1 0,0-2 0,1 0 0,0-1 1,1 0-1,0-2 0,0 0 0,0-1 0,25 3 0,-31-7-12,0 0-1,-1-2 1,1 1 0,0-2-1,0 1 1,-1-2 0,1 1 0,-1-2-1,0 1 1,13-7 0,-7 1 24,0 0 1,-1-1-1,0-1 0,-1-1 1,23-22-1,2-9 74,-1-3 0,-3-1-1,31-53 1,-60 89-77,93-153 366,-6-5-1,-9-4 1,83-236-1,115-569-264,-208 632-90,-59 250 17,6-159-1,-22 241-26,1 2-4,-1-1-1,-1 1 1,-3-24-1,3 33-12,1 0 0,-1 0 0,0 0 0,0 1 0,0-1 0,-1 0 0,1 1-1,-1-1 1,1 1 0,-1 0 0,0-1 0,0 1 0,0 0 0,0 0 0,0 0 0,0 0 0,0 0-1,-1 1 1,1-1 0,-1 1 0,-5-3 0,1 2-152,0 0 1,-1 1-1,1-1 0,-1 2 1,0-1-1,1 1 0,-1 0 1,0 0-1,1 1 0,-1 0 1,-13 4-1,-4 3-1592,0 1 1,-25 12-1,29-11 56,-46 20-6278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9:24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0 327 8104,'0'0'3694,"13"-9"-2979,29-16-404,1 1 0,0 3 0,68-22 0,-61 25-170,206-82 535,-243 90-180,-23 5 131,-34 5 199,36 0-891,-25 4 186,-1 0-1,1 3 0,1 0 1,0 2-1,-47 20 0,52-19-94,-12 4 429,0 2 1,-50 28-1,78-34-315,17-5-85,23-6 17,39-16 105,127-47 0,-100 29-157,232-78-15,-418 146 226,-474 186-446,535-205-2038,19-12-2236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9:25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2 212 9321,'0'0'2402,"11"-1"-1831,61-11 623,-1-3-1,81-29 1,-21 6-968,-36 14-170,0 3 0,2 4 0,189-7 0,-330 36 1101,15-2-707,-569 99 1692,442-85-1530,323-36-452,32-21-536,249-74 0,-421 96 356,-19 6 37,-12 2 82,-58 6 139,0 2 1,-116 25 0,-122 50 353,220-57-432,-89 33 94,14-5-3113,131-46-2891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9:40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2 833 6086,'0'0'9422,"0"-10"-8931,-1 0-336,1 0 0,0 1 0,1-1-1,0 0 1,1 0 0,0 0 0,0 0 0,7-16-1,64-160 629,-57 136-369,2 0 1,3 2 0,2 0 0,51-80-1,50-62 692,-115 179 105,-5 10-1934,-3 6-4533,-1-16-2265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9:28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5381,'0'0'2402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9:29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969 102 7431,'0'0'1521,"-7"-9"-159,-6-5-67,-1 1 0,-20-16 0,28 24-936,0 1 0,-1 0-1,1 0 1,-1 1 0,0-1-1,0 1 1,-1 1 0,1 0 0,0 0-1,-14-2 1,5 4-195,1 1 0,0 0 0,0 2 0,-1-1 0,1 2 0,0 0 0,1 1-1,-1 0 1,1 1 0,0 1 0,1 0 0,-1 1 0,-23 18 0,-8 10 73,2 1 0,-54 61 0,44-41 64,3 2 0,3 3 0,2 2 1,3 2-1,3 1 0,-33 81 0,60-116-195,2 1 0,2 0-1,1 0 1,1 0 0,2 1 0,0 45-1,5-4-50,20 134-1,-8-122-23,45 153 0,-49-210-30,2 0 0,1 0 0,2-1 0,1-1-1,1 0 1,1-1 0,1-1 0,32 35 0,-37-49-6,1 0 0,0-1 0,0 0 0,1-1 0,1-1 0,0 0 0,0-1 0,0-1 0,1 0 0,0-1-1,0-1 1,1-1 0,0-1 0,-1 0 0,1-1 0,0-1 0,0 0 0,0-2 0,0 0 0,25-5 0,-1-2 19,-1-2-1,0-2 0,-1-2 0,0-1 0,-1-3 0,-1 0 0,55-38 1,-54 30 72,0-3 0,-2-1 1,-1-2-1,-2-1 0,-1-2 1,-1-1-1,-2-2 0,-2 0 1,-2-2-1,-1-1 0,-2-2 1,-2 0-1,-2-1 1,-2 0-1,-2-2 0,15-74 1,-14 31 48,-4-2 1,-4 1-1,-4-1 1,-8-101 0,2 171 3,0 1 1,-1-1-1,-1 0 1,-2 1-1,1 0 1,-2 0-1,-1 0 1,0 1-1,-2 0 1,0 1-1,-23-32 1,22 36-85,-1 2 0,0-1 0,-1 2 0,0-1 0,0 2 0,-2 0-1,1 0 1,-1 2 0,0 0 0,-1 0 0,0 2 0,0 0 0,-1 0 0,-28-4 0,-24 0-245,1 4 1,-1 3-1,-109 9 1,109 1-790,3 1-1499,23-7-2420,28-2-525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2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30 10090,'0'0'14317,"-8"51"-11754,11-42-1122,10 2-897,0-2-351,10-3-65,2-3-32,1-3-64,4 0-256,-1 0-513,-4 0-1505,-4-8-1250,0-4-1504,-3 0-3588</inkml:trace>
  <inkml:trace contextRef="#ctx0" brushRef="#br0" timeOffset="1">361 0 17521,'0'0'6374,"-45"63"-5446,43-40 514,2-3-129,0-1-768,0-2-449,7-8-32,3-6-801,2-3-736,-3-3-834,0-15-1696,-1-5-2948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9:33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1441,'0'0'4421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9:33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57 3203,'-19'1'961,"19"-7"-352,0-2-481,0-1-64,0 1-64,0-2-257,0 0-415,0 3-898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9:35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48 3619,'0'0'4725,"0"-6"-3225,-2-27 2146,-5 30 3453,1-1 1258,19 3-6933,-12 1-1384,0 1-1,1 0 1,-1 0 0,1 0 0,-1 0-1,0 0 1,0 0 0,0 0-1,0 0 1,1 1 0,-2-1-1,1 0 1,0 1 0,0-1-1,0 1 1,-1-1 0,1 1-1,0-1 1,-1 1 0,1 3 0,9 34 178,37 309 1127,-33-264-1345,1 19 0,-6-16 0,1 22 0,-11-128 0,-1 0 0,-8-29 0,0-9 0,-37-218 0,24 157 0,17 105 0,4 36 0,0 43 0,2-65 0,0 10 0,-1 21 0,1 1 0,2-1 0,1 1 0,2-1 0,14 54 0,-13-130 0,-6-55 0,-24-193 0,19 527 0,5-190 0,3 116 0,-1-136 0,1 0 0,1 0 0,1-1 0,12 32 0,-8-41 0,-3-24 0,-1-28 0,-2-145-1,-3 135-14,16 334-592,4-166-2352,-19-112 2130,7 22-2877,2-16-3616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9:46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86 5765,'0'0'5542,"9"-8"-1882,31-25-2206,-28 26-995,-7 4-112,1 0 0,-1-1 0,0 0 0,0 0 0,0 0 0,5-6 1100,-37 26 667,13-6-1787,-48 40 1155,92-63-1402,-7-8 47,-18 16-118,1-1-1,0 1 1,0 0 0,0 1-1,0-1 1,1 1 0,-1 0 0,1 1-1,10-4 1,-18 9-7,1-1 1,0 1-1,-1-1 1,1 1-1,-1-1 1,0 0-1,1 1 1,-1-1-1,0 1 1,0-1-1,0 0 1,0 0-1,0 0 1,-2 2-1,-16 15 683,-1-1 0,-43 27-1,59-42-549,1 3-4763,-4-2-428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0:18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807 120 6470,'0'-4'476,"0"1"1,-1 0-1,1 0 0,-1 0 0,0-1 1,0 1-1,0 0 0,0 0 0,-1 0 1,1 1-1,-1-1 0,0 0 0,-3-3 1,1 0-58,-1 1 0,-1 0 0,1 0 0,-1 0 0,-11-6 0,9 6-270,-1 0 0,-1 0-1,1 1 1,-1 0 0,1 1 0,-1 0 0,0 0 0,-17-1 0,9 4-65,1 2 0,-1 0-1,0 0 1,1 2 0,-1 0-1,1 1 1,0 1 0,1 1 0,-1 0-1,1 1 1,1 1 0,0 0-1,-23 18 1,5 0 33,1 1 0,1 1 0,2 2 0,-43 56-1,48-51 72,0 0-1,3 2 0,1 0 0,2 1 0,1 1 1,3 1-1,1 0 0,2 1 0,2 0 0,1 1 1,3 0-1,1 0 0,2 0 0,6 67 0,-2-89-175,1 1-1,1 0 1,1-1-1,1 0 0,1 0 1,1 0-1,0-1 0,15 25 1,-17-35-9,-1-1 0,1 0 1,1-1-1,-1 1 0,1-1 1,1 0-1,0-1 0,0 0 1,0 0-1,1-1 0,0 0 1,0 0-1,0-1 0,1 0 1,0-1-1,0 0 0,0 0 1,19 3-1,-10-5 36,1-2 0,-1 0 0,0-1 0,0-1 0,0-1 0,-1-1 0,1 0 0,-1-2 0,0 0 1,0-1-1,0 0 0,-1-2 0,0 0 0,22-16 0,4-6 325,-1-2 1,-2-1 0,71-79-1,-72 68 105,-2-1-1,-2-2 1,-2-2-1,47-93 1,-68 116-258,0-1 1,-2-1 0,0 0 0,-3 0 0,0 0 0,-2-1 0,-1 0 0,-1 0-1,-2 0 1,-1-1 0,-4-35 0,2 54-244,-1 0-1,0-1 0,0 1 1,-2 1-1,1-1 1,-1 1-1,-1-1 0,0 1 1,-1 1-1,0-1 1,-1 1-1,1 1 1,-2-1-1,0 1 0,0 1 1,0 0-1,-1 0 1,0 1-1,-1 0 1,0 0-1,0 1 0,0 1 1,-1 0-1,1 1 1,-1 0-1,0 0 1,-1 2-1,1-1 0,0 1 1,-1 1-1,1 1 1,-1-1-1,1 2 0,-1 0 1,1 0-1,-1 1 1,1 1-1,-17 5 1,-6 5-2769,-50 27 1,36-17-3018,-2 1-6717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0:24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14 10954,'-42'0'1460,"24"0"1586,100 0 1109,168-4-2112,641-6-1258,-822 12-700,132 1 144,629 17 931,-2 43-675,-569-37 106,1-11 1,1-12-1,-1-11 1,270-43-1,-500 46-465,2 0 556,50-2 0,-111 19 402,15-6-994,-21 8-798,-42 11 0,63-22-782,-1 0-1,0-1 1,-18 1-1,9-6-3996,7-13-4752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0:28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152 395 480,'0'0'2451,"0"-10"-1538,-1-66 1087,0 19 1972,0 39 5131,-42 341-6931,15-152-1808,-45 344 394,72-506-582,0-5-50,0 1 1,0 0-1,1 0 0,-1 0 1,1-1-1,1 1 1,-1 0-1,2 6 0,38-11 45,6-1-40,-35-1-118,1 1 0,-1 1 0,1 0 0,-1 1 1,1 0-1,-1 1 0,0 0 0,0 1 0,20 7 0,16 12 46,118 49-15,-141-63-45,0-2 0,0 0-1,1-1 1,-1-2 0,34 2 0,-14-8 13,1-1 1,-1-2-1,0-2 1,79-26-1,-79 20-3,0 2 0,1 3 0,1 1 0,68-4 0,-44 15-13,-40-1-2,58-4 0,-78 1 6,0-1 0,-1 0 0,1 0 0,-1-1 0,1 0 0,-1-1 0,0 0 0,0 0 0,15-11 0,-11 5 91,0 0 1,-1-1 0,0 0 0,-1-1 0,0 0 0,-1-1 0,-1 0 0,0 0 0,0-1 0,-1 0 0,-1-1 0,8-24 0,17-41-60,3 2 0,4 1 0,3 2 0,73-98 0,-99 152 102,-1-2-1,0 1 0,-2-2 0,18-42 0,-28 60-97,-1 0-1,0 0 1,0 0-1,-1 0 0,0-1 1,0 1-1,0 0 0,-1-1 1,0 1-1,0-1 0,-1 1 1,1-1-1,-1 1 1,-1 0-1,1-1 0,-1 1 1,0 0-1,-1 0 0,0 0 1,0 1-1,0-1 0,0 0 1,-1 1-1,0 0 1,-6-7-1,-5-1 50,0 2 1,0-1-1,-1 2 1,0 0-1,-1 0 1,0 2-1,-1 0 1,0 1-1,-19-4 1,-30-6 373,-76-10 0,138 26-412,-1074-92 727,1049 93-800,21 1-85,0-1 0,0 0 0,0-1 0,-1 1 0,1-2 0,0 1 0,0-1 0,0-1-1,-11-4 1,20 6-226,-1 0 0,0 0 0,1 0 0,-1 0 0,1 0 0,0 0 0,-1 0 0,1 0 0,0 0 0,-1-1 0,1 1 0,0 0 0,0 0 0,0 0 0,0 0 0,0-1 0,1 1 0,-1 0 0,0 0 0,0 0 0,1 0 0,-1 0 0,1-1 0,-1 1 0,1 0 0,-1 0 0,1 0 0,0 0 0,0 0 0,0-1 0,13-14-8055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1:50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38 5637,'0'0'19101,"-1"10"-18482,0 111 2132,2-40-1828,-4 0 0,-15 96 0,10-140-700,3 0-1,-2 51 1,11-87-126,0 0 0,0 0 1,0 0-1,0-1 1,0 1-1,0-1 1,1 0-1,5-1 1,-4 1 7,298 4 135,-278-6-240,0-2 0,1 0 0,-2-2 0,1-1 0,34-15 0,-53 20 0,-1-1 0,0 0 0,0 0 0,0-1 0,-1 0 0,1 0 0,-1 0 0,8-8 0,11-72 0,-23 81 0,53-148 0,-49 132 0,-1-1 0,-1 0 0,0 0 0,-1 0 0,-3-39 0,1 54 0,-1 0 0,0 1 0,0-1 0,0 0 0,-1 1 0,0-1 0,0 1 0,0 0 0,0-1 0,-1 1 0,1 0 0,-1 0 0,0 1 0,-1-1 0,1 1 0,0-1 0,-1 1 0,0 0 0,0 0 0,0 1 0,0-1 0,0 1 0,0 0 0,-9-3 0,-9-2 0,0 0 0,-1 2 0,-44-6 0,32 6 0,-54-5 0,-105 1 0,126 7 0,67 2-185,-1 0 1,1 0-1,-1 0 0,1 0 1,-1 0-1,1 0 0,-1-1 1,1 1-1,-1-1 1,1 1-1,0-1 0,-1 0 1,1 1-1,0-1 0,-1 0 1,0-1-1,-7-23-8944,7 11-5733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1:58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65 121 4452,'0'0'6348,"-8"2"-3850,-47 9 1564,55-11-4033,0 0-1,0 0 0,0 0 0,0 1 0,0-1 1,0 0-1,0 0 0,0 0 0,0 0 1,0 0-1,1 0 0,-1 0 0,0 0 0,0 0 1,0 0-1,0 0 0,0 0 0,0 1 0,0-1 1,0 0-1,0 0 0,0 0 0,0 0 1,0 0-1,0 0 0,0 0 0,0 0 0,0 0 1,0 1-1,0-1 0,0 0 0,0 0 0,0 0 1,0 0-1,0 0 0,0 0 0,0 0 1,0 0-1,0 0 0,0 0 0,0 0 0,-1 1 1,1-1-1,0 0 0,0 0 0,0 0 0,0 0 1,0 0-1,0 0 0,0 0 0,0 0 1,0 0-1,0 0 0,0 0 0,0 0 0,-1 0 1,1 0-1,0 0 0,0 0 0,0 0 0,0 0 1,0 0-1,0 0 0,0 0 0,0 0 1,0 0-1,-1 0 0,1 0 0,11 5 605,15 2 225,98 6 1934,248-7 0,126-44-1610,-11 0-869,-72 30-100,125-7 2382,-537 15-2509,-1 0 1,1 0-1,-1-1 0,1 1 0,-1 0 0,1-1 1,-1 0-1,1 0 0,-1 0 0,0 0 1,1 0-1,3-3 0,-6 4-69,0 0 0,0 0 0,1 0 0,-1-1 0,0 1 0,0 0 1,0 0-1,0-1 0,0 1 0,0 0 0,0 0 0,0-1 0,0 1 0,0 0 0,0 0 0,0-1 0,0 1 0,0 0 0,0 0 0,0 0 1,0-1-1,0 1 0,0 0 0,0 0 0,0-1 0,0 1 0,0 0 0,0 0 0,-1-1 0,1 1 0,0 0 0,0 0 0,0 0 0,0 0 0,-1-1 1,1 1-1,0 0 0,0 0 0,-21-9 278,-56-2-1038,25 5-959,52 6 1440,0 0-1,-1 0 1,1 0-1,-1 0 1,1 0-1,0 0 1,0-1-1,-1 1 1,1 0-1,0 0 1,-1 0-1,1-1 1,0 1-1,0 0 1,-1 0-1,1-1 1,0 1-1,0 0 1,-1 0-1,1-1 1,0 1-1,0 0 1,0-1-1,0 1 1,-1 0-1,1-1 1,0 1-1,0 0 1,0-1-1,0 1 1,0 0-1,0-1 1,0 1-1,0 0 1,0-1-1,0 1 1,0 0-1,0-1 1,1 0-1,-1 0-698,0-12-12327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1:40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17168,'0'0'8008,"-29"64"-5958,20-51-673,0-3-961,4-7-351,-2-3-1667,4-21-3779,-3-11-9001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3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11627,'0'0'15567,"9"51"-18995,1-43-1664,0-5-4998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1:41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512 109 8456,'0'0'16613,"0"-8"-15615,-1 4-994,1 3 113,0-1-1,0 0 1,0 0 0,0 0 0,0 0-1,-1 0 1,1 0 0,-1 0-1,1 0 1,-1 1 0,0-1-1,0 0 1,0 0 0,0 1 0,0-1-1,0 1 1,0-1 0,-1 1-1,1-1 1,0 1 0,-1 0 0,1 0-1,-1-1 1,1 1 0,-1 0-1,0 1 1,0-1 0,1 0 0,-1 0-1,0 1 1,0-1 0,0 1-1,-3-1 1,-61-23 1295,55 19-1355,-1 0 1,0 1-1,1 0 0,-18-3 1,23 7-42,1-1 0,-1 1 0,1 0 0,-1 1 0,1-1-1,-1 1 1,1 0 0,-1 1 0,1-1 0,0 1 0,0 0 0,0 1 0,-9 4 0,-9 7-31,-7 3 86,0 2 1,-32 27-1,53-39-27,1 0-1,1 1 1,-1 0-1,1 0 1,1 1-1,0 0 0,0 1 1,0-1-1,1 1 1,1 0-1,-5 15 1,3-7-39,2 1 0,0 0 1,1 0-1,2 1 0,-1-1 1,2 0-1,1 0 0,0 1 1,1-1-1,6 20 0,-6-31-4,0 0 0,1 0 0,0 0 0,0 0 0,1 0 0,0-1 0,0 1 1,1-1-1,0 0 0,0-1 0,1 1 0,-1-1 0,2 0 0,-1 0 0,0-1 0,1 0 0,0 0 0,1-1 0,-1 0 0,1 0 0,-1 0 0,1-1 0,0 0 0,0-1 0,9 2 0,-2-2-1,0-1 0,-1 0 0,1-2 0,0 1 0,-1-2 0,1 1 0,-1-2 0,1 0 0,-1-1 0,0-1 0,0 0 0,-1 0 0,22-13 0,13-10 0,-2-2 0,52-45 0,-97 74 0,30-23 0,-2-2 0,-1 0 0,36-44 0,-57 62 0,0-1 0,0 0 0,-1-1 0,0 0 0,-1 0 0,0 0 0,-1 0 0,0-1 0,0 1 0,-1-1 0,-1 0 0,0-1 0,0 1 0,-1 0 0,0 0 0,-2-16 0,0 23 0,0 0 0,0 1 0,-1-1 0,0 0 0,1 1 0,-1-1 0,-1 1 0,1 0 0,0 0 0,-1 0 0,0 0 0,1 0 0,-1 0 0,0 1 0,-1-1 0,1 1 0,0 0 0,-1 0 0,1 0 0,-1 0 0,0 1 0,1-1 0,-7 0 0,-8-4 0,0 2 0,0 0 0,-32-2 0,18 4 0,-1 1 0,1 1 0,0 2 0,0 1 0,0 1 0,-55 16 0,76-17 11,6-1-326,-1 1 0,1-2 0,0 1 0,-1-1 0,0 0 0,1 0 0,-1 0 0,0-1 0,1 0 0,-1 0 0,-9-2 0,0-8-8536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2:50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4603 190 5477,'0'0'-790,"-13"-10"827,1 1 44,7 4-50,-1 1 0,0-1 0,0 1 1,0 1-1,0-1 0,-1 1 0,1 0 0,-1 0 1,0 1-1,0 0 0,0 0 0,-8-1 0,-235-4 715,65 6-531,-511-69 766,565 54-601,-125-8-230,-441 14-1,546 20-61,0 6 0,2 6 0,0 7-1,2 7 1,2 6 0,-264 114-1,289-102-27,-266 134-170,339-160 227,0 2 0,2 1 0,2 3 0,1 1 0,-64 71 0,90-88-50,1 2 0,1 0 1,1 0-1,1 1 0,1 1 1,0 0-1,2 0 0,1 1 1,-8 34-1,13-42-63,0-1-1,1 1 1,1-1 0,1 1 0,0 0-1,1 0 1,0-1 0,1 1-1,1-1 1,0 1 0,1-1 0,1 0-1,0 0 1,1-1 0,0 1 0,14 20-1,0-8-10,1-1 1,0-1-1,2-1 0,1 0 0,0-2 0,50 31 1,177 89 64,-236-134-58,84 41 15,2-5 0,186 52 0,-135-58 38,210 23 0,686-17 111,-844-47-142,0-9-1,383-76 1,-418 49 66,-3-7 0,-1-7-1,277-135 1,-356 145-9,-2-5 0,99-74 0,-144 93 44,-2-2 0,-1-1 1,-2-2-1,-1-1 0,-2-2 1,38-59-1,-60 82-72,-1 0 0,0-1 0,-1 0-1,0 0 1,-2-1 0,0 0 0,-1 0 0,0 0 0,-2-1-1,2-29 1,-5 32-14,0 1 0,-1-1-1,0 1 1,-1 0 0,0 0-1,-2 0 1,1 1 0,-2-1 0,0 1-1,0 0 1,-1 1 0,-1 0-1,-12-17 1,-8-3 63,-2 2 0,-1 0-1,-1 2 1,-2 2 0,0 1 0,-2 1-1,-1 2 1,0 2 0,-78-30-1,21 16-21,-1 5 0,-2 5-1,-115-16 1,53 20-3,-315 3 1,-159 72-798,447-29-1008,-5-4-672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4:44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636 2 13004,'0'0'12033,"-14"-1"-10853,9 1-1058,-3 0 8,1 0 0,-1 0 0,1 0-1,-1 1 1,1 0 0,-1 0 0,1 1 0,0 0-1,0 0 1,0 1 0,0 0 0,-12 7 0,-52 38 1256,2 4 0,-114 109 0,180-158-1378,-1 0 0,1 0 0,0 0 0,0 0 0,1 1 0,-1-1 0,0 1 0,1 0 0,0-1 0,0 1 0,0 0 0,1 0 0,-1 1 0,1-1 0,-2 8 0,4-11-11,-1 0-1,0-1 0,1 1 0,-1 0 1,1-1-1,-1 1 0,1 0 1,-1-1-1,1 1 0,0-1 1,-1 1-1,1-1 0,0 1 1,-1-1-1,1 0 0,0 1 0,-1-1 1,1 0-1,0 1 0,0-1 1,-1 0-1,1 0 0,0 0 1,0 0-1,0 0 0,-1 0 1,3 0-1,30 2 21,-24-2-16,2 0 32,4 0-73,-1 1 0,1 1 0,-1 0 0,0 0 0,26 9 0,-37-10 34,-1 0 0,1 0 0,-1 1 0,0-1 0,1 1 0,-1-1 0,0 1 0,0 0 0,0 0-1,0 0 1,0 0 0,0 0 0,-1 0 0,1 1 0,-1-1 0,1 0 0,-1 1 0,0-1 0,0 1 0,0 0 0,-1-1 0,1 1 0,0 0 0,-1-1 0,0 1-1,1 0 1,-1 0 0,0-1 0,-1 1 0,1 0 0,0 0 0,-1-1 0,0 1 0,1 0 0,-1-1 0,0 1 0,0-1 0,-2 4 0,-6 12 118,-2-1 0,1 0 0,-2 0 0,0-1 0,-1 0 0,-1-1 0,-30 26 0,12-10-26,37-30-329,0 0 1,0 0-1,0 0 1,0 0-1,0-1 1,10 0-1,-13 0 190,1 0 0,-1 0-1,1 0 1,0 0 0,-1 0-1,1 1 1,-1-1 0,1 1-1,-1 0 1,1-1 0,-1 1-1,1 0 1,-1 1 0,0-1-1,1 0 1,-1 1 0,3 2-1,-4-1 46,1-1-1,0 1 0,-1 0 0,0 0 0,1 0 0,-1 0 0,0 0 0,-1 0 0,1 0 0,0 0 0,-1 0 0,0 0 0,0 1 0,0 4 0,-1 2 21,0 0 1,-1 0-1,0 0 0,0 0 0,-1 0 1,-1-1-1,1 1 0,-2-1 1,1 0-1,-9 13 0,-11 12 350,-33 39 0,27-36 210,5-6-396,-3 4 210,-36 57 1,57-81-350,1 0 1,1 1-1,-1-1 1,2 1-1,0 0 1,0 0-1,1 1 1,1-1-1,0 1 1,0 13-1,2-23-58,0 0-1,0-1 1,1 1 0,-1 0-1,1 0 1,0-1-1,-1 1 1,1 0 0,1-1-1,-1 1 1,0-1 0,0 1-1,1-1 1,0 0-1,-1 0 1,1 0 0,0 1-1,2 1 1,1-1-95,0 1 0,0-1 0,0 0 0,0 0 0,0-1 0,1 0-1,-1 0 1,8 2 0,7 1-625,0-2 0,1 0 0,39-1 0,-12-5-4074,5-9-4052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4:45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425 67 12332,'0'0'2637,"2"-9"278,1-2-1875,4-30 3413,-8 41-4327,1-1 1,0 1 0,0 0-1,-1-1 1,1 1 0,0 0-1,-1-1 1,1 1 0,-1 0-1,1-1 1,0 1 0,-1 0-1,1 0 1,-1 0 0,1-1-1,-1 1 1,1 0 0,0 0-1,-1 0 1,1 0 0,-1 0-1,1 0 1,-1 0 0,1 0-1,-1 0 1,1 0 0,-1 0-1,1 0 1,-1 0 0,1 0-1,-1 0 1,0 1 0,-19 4 561,-1 6-200,1 1-1,0 1 1,0 1 0,2 0-1,0 2 1,-28 29-1,19-18-163,-9 7-152,1 2 1,-37 49-1,64-74-152,0 1 1,0 0 0,2 0-1,-1 0 1,1 1 0,1 0-1,0 0 1,1 0-1,1 1 1,0-1 0,1 1-1,-2 27 1,4-37-36,1 0 1,-1 0-1,1 0 1,-1-1-1,1 1 0,0 0 1,1 0-1,-1-1 1,1 1-1,-1 0 1,1-1-1,0 0 0,0 1 1,1-1-1,-1 0 1,6 5-1,-3-4-50,0 0 1,0 0-1,1 0 1,-1-1-1,1 0 0,0-1 1,0 1-1,0-1 0,10 2 1,5 0-253,0-1-1,0-1 1,0-1 0,0 0 0,29-5 0,-38 3-783,0-1 0,0 0 0,21-7 0,10-12-5647,-19 4-769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4:46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13773,'0'0'10842,"-9"6"-8509,-7 6-1676,0 1 1,1 1-1,0 0 0,-17 23 0,26-30-589,1 1 0,0-1 0,0 1 0,1 0 0,0 1 0,0-1 1,1 1-1,0-1 0,0 1 0,1 0 0,1 0 0,-1 0 0,1 15 0,1-22-66,0-1 0,0 1 1,0-1-1,0 1 0,1-1 0,-1 1 1,1-1-1,-1 0 0,1 1 1,-1-1-1,1 0 0,0 1 0,-1-1 1,1 0-1,0 0 0,0 0 0,0 1 1,0-1-1,0 0 0,0 0 0,1-1 1,-1 1-1,2 1 0,0 0 20,1-1-1,-1 0 1,1 0 0,-1 0-1,1 0 1,0 0-1,-1-1 1,1 0 0,5 0-1,0 0 51,0-1 1,0 0-1,-1-1 0,1 0 1,-1 0-1,1-1 0,14-6 1,-14 4-4,0-1 1,0 0 0,0 0-1,-1-1 1,15-15-1,-20 18-49,0 0 0,0 0-1,0-1 1,-1 1-1,1 0 1,-1-1 0,0 0-1,-1 1 1,1-1-1,-1 0 1,0 0 0,0 0-1,0 0 1,-1 0-1,0-6 1,0 9-34,0 0 0,-1 0 0,1 0 0,-1 0 1,0-1-1,1 1 0,-1 0 0,0 0 0,0 1 0,0-1 0,-1 0 0,1 0 1,0 0-1,-1 1 0,1-1 0,-1 1 0,1-1 0,-1 1 0,0-1 0,0 1 1,0 0-1,1 0 0,-1 0 0,0 0 0,0 0 0,-1 1 0,1-1 0,0 1 0,-3-1 1,-7-2-668,0 1 0,-1 1 1,-22 0-1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4:46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19090,'0'0'8130,"-1"11"-7676,-6 42 296,-13 163-219,22-206-229,2-7-3957,-3-4 3350,-1 1 0,0 0 1,1-1-1,-1 1 0,0 0 0,0-1 1,1 1-1,-1-1 0,0 1 0,0 0 1,0-1-1,1 1 0,-1-1 0,0 1 1,0-1-1,0 1 0,0 0 0,0-1 1,0 1-1,0-1 0,0 1 0,0-1 1,0 1-1,0-1 0,0 1 1,0-1-1,-1 1 0,1 0 0,0-1 1,0 1-1,0-1 0,-1 1 0,-8-20-10788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4:47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12396,'0'0'9641,"57"0"-7367,-18 0-416,6-2-609,9-3-833,1 2-320,2 0-480,-9 0-3107,-7 0-5029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4:47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16207,'0'0'7207,"30"50"-5509,-30-15-321,0 4-672,-4 2-353,-7 3-160,1-5 64,2-3-63,1-3-65,4-4-96,1-5 0,2-6-513,0-7-1761,0-2-2274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4:47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10474,'0'0'11146,"49"12"-8359,-11-13-192,8-12-1122,7-3-897,1-2-447,-1 2-65,-8 1-353,-6 4-1312,-10 2-1538,-10-2-2338,-11 0-2179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4:48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18385,'0'0'8873,"78"-35"-7752,-30 27-513,10 0-479,4 3-97,5 2-225,-4 3-1921,-5 0-3075,-8 0-3619</inkml:trace>
  <inkml:trace contextRef="#ctx0" brushRef="#br0" timeOffset="1">959 82 12780,'0'0'14798,"-23"66"-13164,12-32-513,4 5-545,-2 1-416,2-1-128,5-1 0,2-3-128,0-3-800,0-6-930,0-4-576,0-5 320,0-9-1057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27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7207,'0'0'15086,"54"34"-20307,-31-32-7943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15150,'0'0'3556,"-2"11"-786,-4 35-560,-10 91 2939,16-119-4935,0-1-1,0 1 0,2 0 0,0-1 0,1 0 0,6 18 0,-1-6 83,0 0 0,-2 1 0,-1 0-1,2 42 1,-6-120-133,10-80 1,-8 109-260,1 0 0,1 0 1,0 1-1,2-1 1,0 1-1,0 0 1,13-19-1,-15 31 86,-1 1 0,1 0 0,0 1-1,0-1 1,0 1 0,1 0 0,-1 0-1,1 1 1,0 0 0,0 0-1,0 0 1,1 1 0,-1 0 0,1 0-1,6-1 1,-11 2 1,1 1 0,-1-1 0,0 1 0,1-1 1,-1 1-1,0 0 0,1 0 0,-1 0 0,1 0 0,-1 1 0,0-1 0,0 0 0,1 1 0,-1 0 0,0 0 0,0-1 0,1 1 1,-1 1-1,0-1 0,0 0 0,0 0 0,0 1 0,-1-1 0,1 1 0,0 0 0,-1-1 0,1 1 0,-1 0 0,1 0 0,-1 0 0,0 0 1,0 0-1,0 0 0,0 0 0,0 1 0,0-1 0,-1 0 0,1 0 0,-1 1 0,1-1 0,-1 0 0,0 1 0,0-1 0,0 4 0,-1-2 55,0-1-1,-1 1 1,1-1-1,-1 1 0,1-1 1,-1 1-1,0-1 0,0 0 1,0 0-1,-1 0 1,1 0-1,-1 0 0,0 0 1,1-1-1,-1 1 0,-1-1 1,1 0-1,0 0 1,0 0-1,-1 0 0,-4 1 1,-8 5 195,0-2 1,0 1-1,-24 5 1,36-11-343,1 0 0,-1 0 0,1-1 0,-1 1 0,1-1-1,-1 0 1,0 0 0,1 0 0,-1 0 0,1-1 0,-6 0 0,8 0 16,0 1 0,1 0 1,-1-1-1,0 1 0,1-1 0,-1 1 1,1-1-1,-1 1 0,1-1 1,-1 1-1,1-1 0,-1 0 0,1 1 1,0-1-1,-1 1 0,1-1 0,0 0 1,-1 1-1,1-1 0,0 0 0,0 0 1,0 0-1,5-28-3143,9-1-6782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4:48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8840,'0'0'15855,"65"0"-14413,-17 0-770,6 0-544,6 0-128,5-4-1441,0-1-1506,-2 1-1024,-2-1-674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4:48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10 19282,'-8'-2'3139,"7"2"-3120,-5-2 333,1 1 0,-1-1 0,0 1 0,0 1 1,0-1-1,0 1 0,0 0 0,0 0 0,0 1 1,0 0-1,0 0 0,0 0 0,0 1 0,0 0 1,1 0-1,-9 4 0,-1 5-107,0 1 1,1 0-1,1 0 1,0 2-1,0-1 0,1 2 1,1 0-1,1 0 1,-12 23-1,15-26-119,2-1 0,0 1-1,0 0 1,1 0 0,0 0 0,1 1-1,1-1 1,0 1 0,1-1-1,0 1 1,1 0 0,0 0 0,1-1-1,4 21 1,-3-27-126,0 0 0,1-1 0,-1 0 0,1 0 0,1 0 0,-1 0 0,1 0 0,0 0 0,0-1 0,0 0 0,0 0 0,1 0 0,0 0 0,0-1 0,0 0 0,0 0 0,0 0 0,1-1 0,-1 1 0,10 1 0,-5-1 0,-1 0 0,0-1 0,1 0 0,-1-1 0,1 0 0,-1 0 0,1-1 0,0-1 0,-1 1 0,1-2 0,-1 1 0,13-5 0,-20 6 0,0 0 0,0-1 0,0 0 0,0 1 0,0-1 0,0 0 0,0 0 0,-1 0 0,1 0 0,0 0 0,0-1 0,-1 1 0,1 0 0,-1-1 0,0 1 0,1-1 0,-1 0 0,0 1 0,0-1 0,0 0 0,0 0 0,0 0 0,0 0 0,0 0 0,-1 0 0,1 0 0,-1 0 0,1 0 0,-1 0 0,0 0 0,0 0 0,0 0 0,0 0 0,0 0 0,-1-2 0,0 1 0,0 0 0,0 1 0,-1-1 0,1 1 0,-1 0 0,1-1 0,-1 1 0,0 0 0,0 0 0,0 0 0,0 0 0,0 0 0,0 1 0,-1-1 0,1 1 0,0-1 0,-1 1 0,0 0 0,1 0 0,-1 0 0,0 0 0,1 1 0,-1-1 0,0 1 0,-3-1 0,51-17 0,-18 7 0,0-1 0,0-1 0,26-20 0,30-14 0,-82 47 0,-1 0 0,0 0 0,0 0 0,0 0 0,1 0 0,-1 0 0,0 0 0,0 0 0,0 0 0,0 0 0,1 0 0,-1 0 0,0 0 0,0 1 0,0-1 0,0 0 0,1 0 0,-1 0 0,0 0 0,0 0 0,0 0 0,0 1 0,0-1 0,0 0 0,1 0 0,-1 0 0,0 0 0,0 1 0,0-1 0,0 0 0,0 0 0,0 0 0,0 0 0,0 1 0,0-1 0,0 0 0,0 0 0,0 0 0,0 1 0,0-1 0,0 0 0,0 0 0,0 0 0,0 0 0,0 1 0,0-1 0,0 0 0,0 0 0,0 0 0,-1 0 0,1 1 0,0-1 0,0 0 0,0 0 0,-3 11 0,-35 69 0,29-65 0,1 0 0,1 0 0,0 1 0,1 0 0,0 0 0,2 0 0,0 1 0,0 0 0,2 0 0,-1 24 0,6-21-1281,10-9-5125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0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12204,'0'0'13644,"9"62"-12522,-11-24-258,-5 7-447,-1 5-193,2 3-160,4-3-32,-1-1-32,3-3-384,0-5-289,0-5 64,0-6-223,0-8-1475,-8-4-1888,-7-5-2692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1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12876,'0'0'11819,"89"-18"-8904,-30-2-1025,3-5-641,3-1-480,-1 2-513,-7 0-224,-10 5-224,-11 2-833,-11 4-1025,-7 2-1409,-15-1-1346,-3 1-1217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19218,'0'0'5862,"66"-7"-3428,-9 2-640,14-2-257,4-3-864,5 0-545,-3 1-288,-2-3-1602,-14 2-2370,-11-3-4676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1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 8456,'0'0'12940,"-3"11"-11867,-12 65 398,13-67-1300,1-1 0,1 1 0,0 0 0,0-1 1,1 1-1,0 0 0,0-1 0,4 13 0,-5-19-116,1-1-1,0 1 0,-1 0 1,1-1-1,0 1 1,0-1-1,0 1 1,0-1-1,0 0 1,1 1-1,-1-1 1,0 0-1,0 0 1,1 0-1,-1 0 0,1 0 1,-1 0-1,1 0 1,0 0-1,-1-1 1,1 1-1,0 0 1,2-1-1,-1 1 85,1-1-1,-1 0 1,1 0-1,-1-1 0,1 1 1,0-1-1,-1 0 1,1 0-1,-1 0 1,7-3-1,2-2 236,0-1-1,0-1 1,-1 0-1,19-16 1,2-8 895,51-68 0,-72 86-1218,-11 14-51,0 0 0,1 0 0,-1-1 0,0 1 0,0 0 0,0 0 0,0 0 0,0-1 0,0 1 0,0 0 0,1 0 0,-1 0 0,0 0 0,0-1 0,0 1 0,0 0 0,1 0 0,-1 0 0,0 0 0,0 0 0,0 0 0,1-1 0,-1 1 0,0 0 0,0 0 0,0 0 0,1 0 0,-1 0 0,0 0 0,0 0 0,0 0 0,1 0 0,-1 0 0,0 0 0,0 0 0,1 0 0,-1 0 0,0 0 0,0 0 0,0 1 0,1-1 0,-1 0 0,0 0 0,0 0 0,0 0 0,1 0 0,3 15 0,-4 26 0,0-34 0,-9 130 0,9-137-28,0 0 0,1 0 0,-1 0 0,0 1 0,0-1 1,1 0-1,-1 0 0,0 0 0,1 0 0,-1 1 0,0-1 0,1 0 0,-1 0 0,0 0 0,1 0 1,-1 0-1,1 0 0,-1 0 0,0 0 0,1 0 0,-1 0 0,0 0 0,1-1 0,-1 1 0,0 0 1,1 0-1,-1 0 0,0 0 0,1 0 0,-1-1 0,0 1 0,0 0 0,1 0 0,-1-1 0,0 1 1,1 0-1,-1 0 0,0-1 0,0 1 0,0 0 0,1-1 0,-1 1 0,15-12-2909,18-34-8210,-15 18 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2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63 18802,'0'0'7185,"4"-9"-5519,12-27-625,-16 35-1008,1 1 0,-1-1 0,0 1 0,0 0 0,0-1 1,1 1-1,-1-1 0,0 1 0,0-1 0,0 1 0,0-1 0,0 1 0,0 0 0,0-1 1,0 1-1,0-1 0,0 1 0,0-1 0,0 1 0,0-1 0,-1 1 0,1 0 1,0-1-1,0 1 0,0-1 0,-1 1 0,1 0 0,0-1 0,0 1 0,-1-1 1,1 1-1,0 0 0,-1-1 0,1 1 0,0 0 0,-1 0 0,1-1 0,0 1 1,-1 0-1,1 0 0,-1 0 0,1-1 0,-1 1 0,1 0 0,-1 0 0,-21 0 196,18 0-145,-8 1 13,-1 1 0,1 0 0,1 0 0,-1 1 0,0 1-1,1 0 1,0 1 0,0 0 0,0 0 0,0 1 0,-10 9 0,6-5 37,1 1 0,0 0 1,1 1-1,1 1 0,0 0 0,0 1 1,-9 15-1,19-27-134,0 1 0,0 0 0,1 0 0,0 0 0,-1 1 0,1-1 0,0 0 0,1 0 0,-1 1 0,0-1 0,1 0 0,0 7 0,0-9 0,0 1 0,1-1 0,-1 1 0,1-1 0,-1 1 0,1-1 0,-1 0 0,1 1 0,0-1 0,0 0 0,-1 0 0,1 0 0,0 1 0,0-1 0,0 0 0,1 0 0,-1 0 0,0 0 0,0-1 0,0 1 0,1 0 0,-1 0 0,0-1 0,1 1 0,-1-1 0,0 1 0,1-1 0,-1 0 0,4 1 0,13 1-740,1 0 1,0-1-1,0-1 0,0-1 1,-1 0-1,1-2 0,0 0 1,23-7-1,9-7-6056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2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2915,'0'0'-449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3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6 140 2594,'0'0'2675,"4"-9"411,-3 8-3028,19-45 4632,-13 3 8306,-12 75-9942,-28 175 560,36-337-3614,1 125 0,5 11 0,11 15 0,-17-18 0,2 3 0,1-1 0,1 0 0,-1 0 0,1 0 0,0-1 0,0 0 0,0 0 0,0-1 0,1 0 0,-1 0 0,1-1 0,0 0 0,16 2 0,-12-2 0,1-2 0,-1 0 0,1 0 0,0-1 0,-1-1 0,1 0 0,-1 0 0,23-9 0,-25 7 0,1 0 0,-1-1 0,0-1 0,0 1 0,0-2 0,-1 1 0,0-1 0,0-1 0,13-15 0,-17 17 0,0 0 0,-1 0 0,0 0 0,0 0 0,-1-1 0,0 0 0,0 0 0,-1 0 0,1 0 0,-2 0 0,1 0 0,-1 0 0,0-1 0,0 1 0,-1-13 0,0 19 0,0 1 0,0-1 0,0 0 0,0 1 0,0-1 0,0 0 0,0 1 0,0-1 0,-1 0 0,1 1 0,0-1 0,0 0 0,-1 1 0,1-1 0,0 1 0,-1-1 0,1 0 0,-1 1 0,1-1 0,-1 1 0,1-1 0,-1 1 0,1 0 0,-1-1 0,1 1 0,-1-1 0,1 1 0,-1 0 0,0-1 0,0 1 0,-22 5 0,17-2 0,0 1 0,1 0 0,-1 0 0,1 0 0,-8 8 0,-49 69 0,56-73 0,1 0 0,1 0 0,-1 1 0,2-1 0,-1 1 0,1 0 0,0 0 0,-2 16 0,5-24 2,0 0-1,0 0 1,0 0-1,0 0 1,0 0 0,0 0-1,0 0 1,1 0-1,-1 0 1,0 0 0,1-1-1,-1 1 1,1 0-1,-1 0 1,1 0 0,-1-1-1,1 1 1,-1 0-1,1-1 1,0 1-1,0 0 1,-1-1 0,1 1-1,0-1 1,0 1-1,-1-1 1,1 1 0,0-1-1,0 0 1,0 1-1,0-1 1,0 0 0,0 0-1,0 0 1,0 0-1,41 2-124,-30-3-57,0 1-597,0-1-1,0 0 0,0-1 0,0-1 0,23-8 0,-12 2-3529,42-24 0,-19 6-2537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3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16848,'-13'10'2877,"3"-2"-2481,-23 18 2159,-30 31 0,56-50-2134,0-1 0,0 1-1,1 1 1,0-1 0,1 1-1,0 0 1,0 0 0,1 0-1,-1 1 1,2 0 0,-6 18-1,9-26-421,1-1 0,-1 1-1,0 0 1,0 0 0,1 0 0,-1 0-1,1 0 1,-1 0 0,1-1-1,-1 1 1,1 0 0,-1 0 0,1-1-1,0 1 1,-1 0 0,1-1-1,0 1 1,0-1 0,-1 1-1,1-1 1,0 1 0,0-1 0,0 1-1,0-1 1,0 0 0,-1 0-1,1 1 1,0-1 0,0 0 0,0 0-1,0 0 1,0 0 0,0 0-1,0 0 1,0 0 0,0 0 0,0-1-1,0 1 1,1-1 0,42-8 143,-33 4-54,0-2-1,-1 1 1,1-1 0,-1-1-1,-1 0 1,1 0 0,-1-1 0,-1-1-1,10-12 1,-5 4 66,-1 0 1,-1-1 0,0 0-1,11-32 1,-72 183-636,48-128 407,0-1-1,1 1 1,0-1 0,0 1-1,0 0 1,1 0-1,-1 0 1,1-1 0,0 1-1,0 0 1,0 0 0,0 0-1,2 6 1,-1-8-124,0-1 1,0 0 0,0 1-1,1-1 1,-1 0 0,0 0-1,1 0 1,-1 0 0,1 0-1,-1 0 1,1-1 0,-1 1-1,1 0 1,0-1 0,-1 1-1,1-1 1,0 1 0,-1-1-1,1 0 1,0 0 0,0 0-1,-1 0 1,1 0 0,0 0-1,-1-1 1,1 1 0,0 0-1,-1-1 1,1 1 0,3-2-1,2-1-901,0 1 0,0-1 0,0 0 0,0 0 0,0-1 0,-1 0 0,11-9 0,17-15-7218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4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8 132 4516,'-1'-8'934,"0"5"-570,-4-62 1289,5 40 2125,1 3 4174,3 17-944,0 12-4667,3 13-1585,-1 59 119,-4 1-1,-10 101 1,1 11-34,7-193-841,0 1 0,0 0 0,0 0 0,0 0 0,0 0 0,0 0 0,0 0 0,0 0 0,0 0 0,0 0 0,0 0 0,1 0 0,-1 0 0,0 0 0,0 0 0,0 0 0,0 0 0,0 0 0,0 0 0,0 0 0,0 0 0,0 0 0,0 0 0,1 0 0,-1 0 0,0 0 0,0 0 0,0 0 0,0 0 0,0 0 0,0 0 0,0 0 0,0 0 0,0 0 0,0 0 0,0 1 0,0-1 0,0 0 0,1 0 0,-1 0 0,0 0 0,0 0 0,0 0 0,0 0 0,0 0 0,0 0 0,0 0 0,0 0 0,0 0 0,0 1 0,0-1 0,0 0 0,0 0 0,0 0 0,0 0 0,0 0 0,0 0 0,0 0 0,0 0 0,7-11 0,6-18 0,1-27 0,9-75 0,8-35 0,-29 164 0,1 7 0,4 21 0,-4-16 0,-1 0 0,2 1 0,-1-1 0,1-1 0,9 16 0,-11-23 0,1 1 0,0-1 0,0 0 0,0 0 0,0 0 0,0 0 0,0-1 0,0 1 0,1-1 0,-1 0 0,0 1 0,1-2 0,-1 1 0,1 0 0,-1-1 0,1 0 0,0 1 0,-1-2 0,1 1 0,-1 0 0,1-1 0,-1 1 0,1-1 0,-1 0 0,1 0 0,-1 0 0,0-1 0,1 1 0,-1-1 0,0 0 0,3-2 0,5-3 0,1-1 0,-1 0 0,-1 0 0,1-1 0,-1-1 0,15-18 0,-15 14 0,-1 1 0,0-1 0,-1-1 0,7-18 0,-12 27 0,-1 0 0,0-1 0,0 1 0,0-1 0,-1 1 0,0-1 0,0 0 0,-1 1 0,0-1 0,0 0 0,0 1 0,-1-1 0,-1-7 0,2 13 0,-1 0 0,1 0 0,0 1 0,0-1 0,0 0 0,-1 1 0,1-1 0,0 0 0,-1 0 0,1 1 0,-1-1 0,1 1 0,-1-1 0,1 0 0,-1 1 0,1-1 0,-1 1 0,1-1 0,-1 1 0,0-1 0,1 1 0,-1 0 0,0-1 0,0 1 0,1 0 0,-1 0 0,0-1 0,1 1 0,-1 0 0,-1 0 0,0 0 0,0 1 0,0-1 0,0 1 0,1 0 0,-1-1 0,0 1 0,0 0 0,1 0 0,-1 0 0,1 0 0,-1 0 0,-1 2 0,-33 41 0,21-17 0,2-1 0,1 2 0,-13 41 0,21-53 0,0 1 0,0 0 0,2-1 0,0 1 0,1 0 0,1 0 0,2 27 0,-2-42 0,1 1 0,-1 0 0,1-1 0,-1 1 0,1-1 0,0 0 0,0 1 0,0-1 0,0 0 0,0 1 0,1-1 0,-1 0 0,1 0 0,-1 0 0,1 0 0,0 0 0,0-1 0,0 1 0,0 0 0,0-1 0,0 0 0,0 1 0,1-1 0,-1 0 0,0 0 0,1 0 0,-1 0 0,1-1 0,-1 1 0,1-1 0,-1 1 0,1-1 0,-1 0 0,1 0 0,-1 0 0,1 0 0,3-1 0,2-1 0,-1 1 0,0-1 0,1 0 0,-1 0 0,0-1 0,0 0 0,0 0 0,-1 0 0,1-1 0,-1 0 0,10-9 0,-4 1 0,-1-2 0,0 1 0,-1-2 0,0 1 0,-1-1 0,14-32 0,-26 100 0,1-44 0,-2 8 0,1-1 0,0 0 0,1 1 0,1-1 0,1 1 0,2 25 0,-1-40 0,-1-1 0,1 0 0,-1 0 0,1 0 0,0 0 0,0 0 0,0 0 0,0 0 0,0 0 0,0 0 0,0 0 0,0 0 0,0 0 0,0-1 0,0 1 0,0-1 0,1 1 0,-1-1 0,0 1 0,0-1 0,1 1 0,-1-1 0,0 0 0,1 0 0,-1 0 0,0 0 0,1 0 0,-1 0 0,0 0 0,1 0 0,-1 0 0,2-1 0,1 0 0,1 1 0,-1-1 0,1 0 0,-1-1 0,1 1 0,-1-1 0,0 0 0,6-2 0,-6 0-389,0 1 1,0-1-1,0 0 1,0 0-1,-1 0 1,1-1-1,-1 1 0,0-1 1,0 0-1,-1 1 1,0-1-1,4-11 1,-3 4-1890,0-1 1,-1 0 0,0 0 0,0-18 0,-2-22-13861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3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15695,'0'0'2610,"-12"11"-85,3-2-1991,-1-2 23,1 0-1,0 1 0,1 0 1,0 1-1,0 0 1,1 0-1,0 1 0,-9 17 1,16-27-555,0 1 1,0-1 0,0 1-1,0-1 1,0 1 0,0-1-1,0 1 1,0-1 0,0 0-1,0 1 1,1-1 0,-1 1-1,0-1 1,0 1 0,0-1-1,1 0 1,-1 1 0,0-1-1,0 1 1,1-1-1,-1 0 1,0 1 0,1-1-1,-1 0 1,1 1 0,-1-1-1,0 0 1,1 0 0,-1 0-1,1 1 1,-1-1 0,1 0-1,-1 0 1,0 0 0,1 0-1,-1 0 1,1 0 0,-1 0-1,1 0 1,-1 0 0,1 0-1,0 0 1,29 0 145,-22 0-79,62-4 60,-53 1-194,1 2 1,-1 0 0,1 1 0,0 1 0,33 5-1,-50-6 100,0 0 0,1 1 0,-1-1-1,0 0 1,1 0 0,-1 1 0,0-1-1,1 0 1,-1 1 0,0 0 0,0-1 0,0 1-1,1 0 1,-1-1 0,0 1 0,0 0-1,0 0 1,0 0 0,0 0 0,0 0-1,-1 0 1,1 0 0,0 0 0,0 0 0,-1 1-1,1-1 1,-1 0 0,1 0 0,-1 1-1,1-1 1,-1 0 0,0 1 0,0-1-1,0 0 1,0 1 0,0-1 0,0 0-1,0 1 1,0-1 0,0 0 0,0 1 0,-1-1-1,1 0 1,-1 1 0,1-1 0,-1 0-1,1 0 1,-1 1 0,0-1 0,1 0-1,-3 2 1,-2 4 524,0-1 1,-1 1-1,0-1 0,-1 0 1,1 0-1,-13 8 0,12-9-519,-1 1 0,1-1 0,-2 0 0,1-1-1,0 0 1,-1-1 0,0 1 0,1-1 0,-1-1 0,-1 0 0,1 0-1,0-1 1,0 0 0,-15-1 0,23 0-187,0 0 1,-1 0-1,1-1 1,-1 1-1,1-1 0,0 1 1,-1-1-1,1 1 1,0-1-1,-1 0 0,1 0 1,0 0-1,0 0 0,0 1 1,0-1-1,0-1 1,0 1-1,0 0 0,0 0 1,0 0-1,0-2 1,0 2-106,1-1 1,0 1 0,-1 0 0,1 0 0,0 0 0,0 0 0,0 0-1,0 0 1,0-1 0,0 1 0,1 0 0,-1 0 0,0 0 0,0 0 0,1 0-1,-1 0 1,1 0 0,-1 0 0,1 0 0,-1 0 0,1 0 0,0 0-1,-1 0 1,1 0 0,0 1 0,0-1 0,-1 0 0,1 0 0,0 1-1,0-1 1,0 0 0,0 1 0,0-1 0,0 1 0,0 0 0,0-1-1,0 1 1,0 0 0,1-1 0,1 1 0,17-4-8520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4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33 123 11883,'0'0'9140,"-4"8"-6690,-11 26-293,15-33-2066,0 0 0,0 0 1,-1 0-1,1 0 1,0 0-1,1 0 0,-1 0 1,0 0-1,0 0 0,0 0 1,1 0-1,-1 0 1,0 0-1,1 0 0,-1 0 1,1 0-1,-1-1 0,1 1 1,-1 0-1,1 0 1,0 0-1,-1-1 0,1 1 1,0 0-1,0-1 1,-1 1-1,1 0 0,0-1 1,0 1-1,0-1 0,0 0 1,0 1-1,0-1 1,0 0-1,0 1 0,0-1 1,0 0-1,0 0 1,0 0-1,1 0 0,48 3 1576,-43-4-1304,5 1-268,1-1 1,0 0 0,0-1-1,-1-1 1,1 0 0,-1-1 0,0 0-1,0-1 1,12-6 0,-18 8-77,-1 0 0,1 0 0,-1-1 1,0 0-1,0 1 0,-1-2 0,1 1 1,-1 0-1,0-1 0,0 0 0,0 0 1,-1 0-1,0-1 0,0 1 0,0-1 1,-1 1-1,1-1 0,-1 0 0,-1 0 1,3-11-1,-4 16-19,0-1 0,0 0 0,0 0 0,0 1 0,0-1 0,0 0 0,0 0 0,0 1 0,-1-1 0,1 0 0,-1 0 0,1 1 0,-1-1 0,0 1 0,0-1 0,0 1 0,0-1 0,0 1 0,0-1 0,0 1 0,0 0 0,0-1 0,-2 0 0,0 0 0,0 1 0,0-1 0,0 1 0,0 0 0,0 0 0,0 0 0,-1 0 0,1 1 0,0-1 0,0 1 0,-7 0 0,1 0 0,-1 1 0,1 0 0,-1 1 0,1 0 0,0 1 0,0 0 0,0 0 0,-10 5 0,1 3 0,0 0 0,1 2 0,0 0 0,-17 17 0,28-25 0,1 0 0,0 1 0,1 0 0,-1-1 0,1 1 0,0 1 0,1-1 0,0 0 0,0 1 0,0 0 0,0 0 0,1 0 0,0 0 0,1 0 0,-2 12 0,4-17 3,-1 0 1,0 0-1,0 0 0,0 0 1,1 0-1,-1 0 0,1 0 1,0 0-1,-1-1 0,1 1 0,0 0 1,0 0-1,0-1 0,0 1 1,1-1-1,-1 1 0,0-1 1,1 1-1,-1-1 0,2 2 1,1-1 7,1 1-1,-1-1 1,0 0 0,1 0 0,0 0 0,-1 0 0,11 1 0,6 0-179,1 0 0,41-2 0,-49-1-126,46-4-3793,0-9-3853,8-11-4536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6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95 9737,'0'0'3209,"8"-9"-279,28-29 167,-34 37-2787,-1-1 1,0 1 0,1-1 0,-1 1 0,0-1 0,0 0 0,0 0-1,0 1 1,0-1 0,-1 0 0,1 0 0,0 0 0,-1 0 0,1-4-1,-1 6-182,0-1-1,-1 0 1,1 0-1,0 1 1,0-1-1,-1 0 0,1 1 1,0-1-1,-1 0 1,1 1-1,-1-1 1,1 0-1,0 1 0,-1-1 1,0 1-1,1-1 1,-1 1-1,1-1 1,-1 1-1,0 0 0,1-1 1,-1 1-1,0 0 1,1-1-1,-2 1 1,-2-1 65,-1 0 0,1 0 1,-1 1-1,0-1 0,1 1 1,-1 0-1,1 1 0,-9 1 0,1 1-115,1 1 0,-1 1-1,1 0 1,0 1 0,0 0-1,1 0 1,0 1 0,0 0-1,0 1 1,-8 10 0,-6 6 306,1 1 0,-27 38 1,34-41-146,2 1 0,0 0 0,-15 37 0,25-51-216,1 0-1,0 0 1,0 0-1,1 1 0,0-1 1,0 1-1,1 0 1,1-1-1,-1 1 1,1 0-1,1-1 0,0 1 1,2 10-1,-1-16-7,0 0 0,1 0 0,-1 0 0,0-1-1,1 1 1,0 0 0,0-1 0,0 0 0,0 0 0,1 0-1,-1 0 1,1 0 0,0-1 0,0 1 0,0-1-1,0 0 1,0 0 0,0-1 0,1 1 0,-1-1 0,0 0-1,1 0 1,-1 0 0,1-1 0,-1 0 0,8 0 0,-3 1 13,0-1 1,0-1-1,-1 1 1,1-1 0,-1-1-1,1 0 1,-1 0-1,1 0 1,-1-1 0,0-1-1,0 1 1,0-1-1,8-6 1,-13 7-29,1-1 0,-1 1 0,0-1 0,0 0 0,0 0 0,-1 0 0,1 0 0,-1 0 0,0 0 0,0-1 0,0 1 0,-1-1 0,0 0 0,0 1 0,0-1 0,0-9 0,0 12 0,-1 0 0,-1 0 0,1 0 0,0 0 0,0 0 0,-1 1 0,1-1 0,-1 0 0,1 0 0,-1 1 0,0-1 0,0 0 0,0 1 0,0-1 0,0 0 0,0 1 0,0 0 0,0-1 0,-1 1 0,1 0 0,-1-1 0,1 1 0,-1 0 0,1 0 0,-1 0 0,1 0 0,-1 1 0,0-1 0,0 0 0,1 1 0,-1-1 0,0 1 0,0-1 0,0 1 0,0 0 0,1 0 0,-1 0 0,0 0 0,0 0 0,0 0 0,0 1 0,0-1 0,1 1 0,-3 0 0,1 0 0,0 0 0,1 0 0,-1 1 0,0-1 0,1 1 0,0-1 0,-1 1 0,1 0 0,0 0 0,0 0 0,0 0 0,0 0 0,0 0 0,1 1 0,-1-1 0,0 1 0,1-1 0,0 1 0,0-1 0,0 1 0,0 0 0,0 0 0,0-1 0,1 1 0,-1 0 0,1 0 0,0 0 0,0 0 0,0 0 0,0 0 0,2 4 0,-1-5 0,0-1 0,0 0 0,0 0 0,1 0 0,-1 0 0,1-1 0,-1 1 0,1 0 0,-1-1 0,1 1 0,-1 0 0,1-1 0,-1 0 0,1 1 0,0-1 0,-1 0 0,1 0 0,0 0 0,2 0 0,37-3 0,-36 2 0,13-3 0,0 0 0,-1-2 0,1 0 0,-1-1 0,-1-1 0,0-1 0,0 0 0,0-1 0,19-16 0,-19 14 0,-15 12 0,-1-1 0,0 1 0,0 0 0,1-1 0,-1 1 0,0 0 0,1-1 0,-1 1 0,1 0 0,-1 0 0,0-1 0,1 1 0,-1 0 0,1 0 0,-1 0 0,1 0 0,-1-1 0,1 1 0,-1 0 0,1 0 0,-1 0 0,0 0 0,1 0 0,-1 0 0,1 0 0,-1 1 0,1-1 0,-1 0 0,1 0 0,-1 0 0,1 0 0,-1 0 0,0 1 0,1-1 0,-1 0 0,1 0 0,-1 1 0,0-1 0,1 1 0,1 21 0,-13 29 0,4-31 19,4-12-43,0-1 0,0 1 1,1 0-1,-1 0 0,2 0 0,-1 0 0,1 0 0,1 0 1,-1 1-1,1-1 0,2 8 0,-2-15-268,1-1 1,-1 1-1,1-1 0,-1 1 0,1-1 1,-1 0-1,1 1 0,-1-1 1,1 0-1,0 1 0,-1-1 0,1 0 1,0 0-1,-1 0 0,1 0 0,0 0 1,-1 0-1,1 0 0,0 0 1,-1 0-1,1 0 0,0 0 0,-1 0 1,1 0-1,0 0 0,-1 0 0,1-1 1,-1 1-1,1 0 0,0-1 1,-1 1-1,1 0 0,0-1 0,18-16-14185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7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18546,'0'0'10671,"0"8"-9785,-1 10-629,-1 0-1,-1 1 1,-1-1 0,-1-1-1,-12 31 1,10-28-70,0 0 1,1 1-1,1-1 0,1 1 1,-1 23-1,5-43-187,0 1 0,0-1 0,0 0 0,0 1 0,0-1 0,1 0 0,-1 0 0,0 1 0,1-1 0,-1 0 0,1 0 0,-1 0 0,1 0 0,0 1 0,0-1 0,-1 0 0,1 0 0,0 0 0,0-1 0,0 1 0,0 0 0,2 1 0,0 0 0,0-1 0,0 1 0,0-1 0,0 0 0,1 0 0,-1 0 0,0-1 0,7 1 0,8 0 0,-1-2 0,33-4 0,-35 3 0,-6 1 0,0 0 0,0 0 0,0 0 0,0 1 0,0 0 0,14 2 0,-21-1 0,0-1 0,0 1 0,0 0 0,0 0 0,0 0 0,0 0 0,0 0 0,0 0 0,0 0 0,-1 0 0,1 1 0,0-1 0,-1 1 0,1-1 0,-1 1 0,1 0 0,-1-1 0,0 1 0,0 0 0,0 0 0,0 0 0,0 0 0,0 0 0,-1 0 0,1 0 0,-1 0 0,1 1 0,-1 1 0,1 3 0,0 0 0,-1 1 0,0-1 0,-1 0 0,0 0 0,0 0 0,0 0 0,-1 0 0,0 0 0,0 0 0,-1 0 0,0 0 0,0-1 0,0 0 0,-1 1 0,0-1 0,0-1 0,-1 1 0,0-1 0,0 1 0,0-1 0,0-1 0,-1 1 0,0-1 0,0 0 0,-7 4 0,0-1 0,0 0 0,-1-1 0,1 0 0,-1-1 0,0-1 0,0 0 0,-1-1 0,1 0 0,-1-1 0,0-1 0,1-1 0,-17 0 0,25-1 0,0 0 0,1-1 0,-1 1 0,0-1 0,0 0 0,1-1 0,0 1 0,-1-1 0,1 0 0,0-1 0,-6-4 0,8 6 0,0-1 0,0 0 0,0 0 0,0 0 0,1 0 0,-1 0 0,1-1 0,0 1 0,0-1 0,0 0 0,0 1 0,1-1 0,0 0 0,-1 0 0,1 0 0,1 0 0,-2-5 0,3 8-6,-1 0-1,0 1 1,0-1-1,0 0 1,1 0-1,-1 0 1,1 0-1,-1 0 1,0 1 0,1-1-1,0 0 1,-1 0-1,1 1 1,-1-1-1,1 0 1,0 1 0,-1-1-1,1 1 1,0-1-1,0 1 1,-1-1-1,1 1 1,0-1-1,0 1 1,0 0 0,0 0-1,0-1 1,-1 1-1,1 0 1,0 0-1,0 0 1,0 0 0,2 0-1,40 0-975,-28 0 192,85 0-8675,-43 0 902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7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25368,'-10'10'1932,"-3"3"-1110,0 1-1,1-1 1,-14 22-1,22-29-675,0 0-1,1 0 0,0 1 1,0-1-1,0 1 1,1 0-1,0 0 0,0 0 1,0 0-1,1 0 0,0 0 1,1 0-1,0 0 1,0 8-1,0-14-145,1 0 0,-1 0 0,0 0 0,1 1 0,-1-1 0,0 0 0,1 0 0,0 0 0,-1 0 0,1 0 0,0 0 0,-1 0 0,1 0 0,0 0 0,0 0 0,0 0 0,0-1 0,0 1 0,0 0 0,0 0 0,0-1 0,0 1 0,0-1 0,2 1 0,1 0 0,0 0 0,0 0 0,0 0 0,0-1 0,0 0 0,0 0 0,0 0 0,4-1 0,1 0 0,0-1 0,0 0 0,0 0 0,0-1 0,0 0 0,11-6 0,-1-5 0,0-1 0,0 0 0,-1-2 0,-1 0 0,20-26 0,8-7 0,-42 51 0,-4 9 0,-2 9 0,-32 70 0,20-58 0,2 2 0,2 0 0,0 0 0,3 1 0,0 0 0,-3 53 0,12 36 0,1-61 0,-7 65 0,3-117 0,0 0 0,0 0 0,-1-1 0,-1 1 0,1-1 0,-9 16 0,11-23 0,0 0 0,0 0 0,0 1 0,-1-1 0,1 0 0,0 0 0,-1 0 0,1-1 0,-1 1 0,0 0 0,0 0 0,1-1 0,-1 1 0,0-1 0,0 0 0,0 0 0,-1 1 0,1-1 0,0-1 0,0 1 0,-1 0 0,1 0 0,0-1 0,-1 1 0,1-1 0,-1 0 0,1 0 0,0 0 0,-1 0 0,1 0 0,-1-1 0,1 1 0,-3-1 0,3-1 0,0 1 0,0 0 0,0-1 0,0 1 0,1-1 0,-1 0 0,0 0 0,1 1 0,-1-1 0,1 0 0,0 0 0,0 0 0,-1-1 0,1 1 0,1 0 0,-1 0 0,0-1 0,1 1 0,-1-3 0,-6-49 0,7 49 0,-1-13 0,1-1 0,1 0 0,0 0 0,2 1 0,0-1 0,1 1 0,0-1 0,2 1 0,15-33 0,-14 38 0,0 0 0,2 1 0,-1-1 0,2 2 0,-1-1 0,2 1 0,-1 1 0,1 0 0,1 0 0,0 1 0,0 1 0,1 0 0,16-7 0,66-24-2135,-29 17-3301,-38 13 1578,40-14-15366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31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769 230 7143,'-8'-8'1623,"-6"-4"-732,-31-27 2721,-88-58 0,117 87-3417,0 0 0,-1 2 0,0 0 0,-1 1 0,0 0 0,0 2 0,0 0 0,-1 1 0,0 1 0,-23-1 0,20 2-16,-1 2 0,1 0 0,0 1 1,-1 1-1,1 2 0,0 0 0,1 1 0,-42 15 0,20-6 1259,37-13-1191,0 0 1,0 0-1,1 1 0,-1 0 1,0 0-1,1 1 0,-10 5 1,5-3-1144,7-4-632,7-5-1082,6-7-4912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3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733 165 3940,'0'0'1895,"5"-10"-246,-4 7-1681,26-62 3652,-26 63-3405,0 0 0,0 0 0,-1-1 0,1 1 0,-1 0 0,1-1 0,-1 1 0,0-1 0,0 1 0,0 0 0,0-1 0,0 1 0,0-1-1,-1 1 1,1 0 0,-1-1 0,0 1 0,1 0 0,-1-1 0,0 1 0,-1 0 0,1 0 0,0 0 0,-1 0 0,1 0 0,-1 0 0,1 0 0,-1 1 0,-2-3 0,-5 0-63,0 1 0,-1 0 0,1 0 0,-1 1 0,0 1 0,1-1 0,-1 1 0,0 1 0,0 0 0,0 0 1,-12 3-1,3 0-79,0 0 1,0 2 0,1 0 0,-34 14 0,24-5 22,1 2-1,0 1 1,1 1 0,1 2 0,1 0 0,0 1 0,2 2-1,0 0 1,-22 33 0,11-9 60,1 3 1,3 0-1,2 2 1,-23 60-1,39-83-165,1 0 0,1 1 0,2 0 0,1 0 1,1 1-1,1-1 0,2 1 0,1 0 0,5 47 0,-2-64 16,0-1 1,1 0-1,0 0 0,1 0 0,1 0 0,0 0 0,0-1 1,1 0-1,1 0 0,0-1 0,1 0 0,0 0 1,1-1-1,0 0 0,0 0 0,1-1 0,0 0 0,1-1 1,0 0-1,0 0 0,1-2 0,0 1 0,0-1 1,15 4-1,-8-3 156,1-2 0,0 0 1,0-1-1,1-1 0,-1-1 0,0-1 1,1-1-1,-1 0 0,1-2 0,-1 0 1,1-2-1,-1 0 0,0-1 1,-1-1-1,1 0 0,33-18 0,-31 12 71,-2 0-1,0-1 1,0-1-1,-1-1 1,-1 0-1,-1-1 1,0-2-1,-1 1 1,-1-2-1,0 0 1,-2-1-1,0 0 1,-1-1-1,10-26 1,-9 12-18,-2 0 0,-1-1 0,-2 0 0,6-58 0,-8-149 118,-6 222-292,-2-1 0,0 1-1,-1-1 1,-2 1-1,0 0 1,-8-21 0,10 35-149,1 1 1,-1 0 0,0-1 0,-1 1 0,1 0-1,-1 1 1,0-1 0,-1 1 0,1 0 0,-1 0-1,0 0 1,-1 0 0,1 1 0,-1 0 0,0 0-1,1 0 1,-2 1 0,1 0 0,0 0 0,-1 1-1,1 0 1,-10-2 0,-79-2-6861,44 6 1517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4:56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684 164 6726,'2'-11'3054,"0"3"-2765,0-3 571,0 0-1,0 0 0,-1-1 0,0 1 1,-2-22-1,0 30-725,1 0 0,-1 1 0,1-1 0,-1 1 0,0-1 0,0 1 0,0-1 0,0 1 1,-1-1-1,1 1 0,-1 0 0,1 0 0,-1 0 0,0 0 0,0 0 0,0 0 0,0 0 0,0 0 0,0 1 0,0-1 0,0 1 1,-1 0-1,1 0 0,-1 0 0,1 0 0,-1 0 0,1 0 0,-1 0 0,0 1 0,1-1 0,-1 1 0,0 0 0,1 0 0,-4 0 1,-5 1 13,0 0 1,0 0 0,0 1-1,0 1 1,0 0 0,1 0 0,-1 1-1,1 0 1,0 1 0,-13 8 0,-12 9 343,-45 40 1,63-48-301,-24 19 204,1 1 1,3 3-1,0 0 0,-50 71 1,71-85-337,1 2 0,1 0 0,1 0 0,2 1 0,0 1 0,2 0 0,0 0 0,2 1 0,2-1 0,-4 36 0,7-34-56,1 0 0,1 0 1,1 0-1,2-1 0,1 1 0,1-1 0,2 0 0,11 33 0,-13-47-6,1-1 0,1 1 0,0-1 0,1-1 0,0 1 0,1-1 0,0-1 0,1 1 0,0-2 0,1 1 0,0-2 0,1 1-1,0-1 1,0-1 0,1 0 0,0-1 0,24 9 0,-20-9 31,0-2 0,1 0 0,-1-1 0,1-1 0,0-1-1,0 0 1,0-1 0,0-1 0,0-1 0,0-1 0,0 0 0,0-1-1,0-1 1,-1-1 0,1 0 0,-1-1 0,16-9 0,-8 2 161,-1-1 1,0-2-1,-1 0 1,-1-2 0,0 0-1,-1-1 1,-2-1-1,0-1 1,-1-1 0,19-29-1,-11 11 336,-2 0 0,33-76 0,-47 91-222,-2-1 0,0 0 0,-2 0 0,0-1-1,-2 1 1,1-36 0,-4 35-170,-2-1-1,-1 0 1,-1 1 0,-12-50 0,13 67-111,-1 0 1,-1 1 0,1-1 0,-1 1 0,-1 0-1,0 0 1,0 0 0,-1 1 0,0-1 0,-1 1-1,1 1 1,-1-1 0,-1 1 0,0 1-1,0-1 1,-12-7 0,12 11-121,-1-1-1,1 1 1,-1 0-1,0 0 1,0 1 0,1 1-1,-1-1 1,-1 2-1,1-1 1,0 1 0,0 0-1,0 1 1,0 0-1,-9 2 1,-14 5-1132,1 1 1,-48 21 0,30-10-534,-11 2-5167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8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91 9417,'13'-8'5877,"36"-27"-3085,-16 11 29,0 0 3583,-40 32-2470,-9 14-2629,-6 7-1173,-308 301-106,359-372-6731,34-37-3363,-24 30 3710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8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46 512,'43'-46'20479,"-43"53"-17312,2 24-1770,-2 26-778,4 126 3374,-1-157-3560,1 0 0,1 0 1,1-1-1,1 0 1,12 27-1,-14-40-453,22 46-458,-25-55 406,-1 0 0,1 0-1,0 0 1,0-1 0,1 1 0,-1 0 0,0-1 0,1 0 0,0 1-1,-1-1 1,1 0 0,0 0 0,0 0 0,6 2 0,-9-5-252,0 0 0,1 0 1,-1 0-1,0 0 0,1 0 1,-1 0-1,0 0 0,0 0 1,0-1-1,0 1 0,0 0 0,0 0 1,0 0-1,-1 0 0,1 0 1,0 0-1,0 0 0,-1 0 1,1 0-1,-1 0 0,0-1 0,-16-20-4533,-8-3-1891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4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20307,'0'0'7976,"-15"71"-7560,24-47-320,6-3-64,5 1-1857,1-5-2435,-1-5-3524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9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15022,'0'0'7207,"-58"24"-4260,54-17-737,4-1-545,0 1-543,15-3-482,11-1 65,9-1 32,8-1-225,6-1-512,0 0 0,5 0 0,-2 0-224,4 0-2018,-4-3-1698,1-7-2434,-7-7-5894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3:09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65 20531,'0'0'4517,"-8"-9"-2478,4 4-1897,0-1 163,-1 0 0,-1 1 0,1-1-1,-13-9 1,16 14-256,0-1 0,0 1 0,-1 0 0,1-1 0,0 1 0,-1 0 0,1 1 0,-1-1 0,0 0 0,1 1 0,-1-1 0,0 1 0,1 0 0,-1 0-1,0 0 1,1 0 0,-1 0 0,0 0 0,1 1 0,-1 0 0,1-1 0,-5 3 0,-2 2 43,-1 1-1,1 0 1,1 0 0,-1 1-1,1 0 1,0 0 0,-7 10 0,-48 63 1292,60-76-1319,-10 14 3,1 0 0,0 1 1,2 1-1,0-1 0,1 2 0,1-1 0,-8 33 0,15-47-63,-1 0 0,1 0 0,0 0 0,1 0 0,0 0 0,0 0 0,0 0 0,0 0 0,1 1 0,0-1 0,0 0 0,1-1 0,0 1 0,0 0 0,0 0 0,1-1 0,-1 1 0,1-1 0,1 0 0,-1 0 0,1 0 0,0 0 0,0-1 0,0 1 0,1-1 0,-1 0 0,1-1 0,0 1 0,0-1 0,0 0 0,9 4 0,-3-2-5,1-1 0,-1 0 0,1-1 0,0 0 0,0-1 0,1 0 0,-1-1 0,0 0 0,16-2 0,-21 1 0,0-1 0,-1 1 0,1-2 0,0 1 0,-1-1 0,1 0 0,-1 0 0,0-1 0,0 1 0,0-1 0,0-1 0,0 1 0,-1-1 0,1 0 0,-1-1 0,0 1 0,0-1 0,5-7 0,-9 11 0,1-1 0,-1 0 0,1 1 0,-1-1 0,0 0 0,1 0 0,-1 0 0,0 0 0,0 0 0,-1 0 0,1 0 0,0-1 0,-1 1 0,1 0 0,-1 0 0,0 0 0,0-1 0,0 1 0,0 0 0,0-1 0,0 1 0,-1 0 0,1 0 0,-1 0 0,1-1 0,-1 1 0,0 0 0,0 0 0,0 0 0,0 0 0,0 0 0,0 0 0,-1 1 0,1-1 0,-1 0 0,1 0 0,-1 1 0,0-1 0,1 1 0,-1 0 0,0-1 0,0 1 0,-2-1 0,-5-2 0,0 0 0,0 1 0,0 0 0,0 0 0,0 1 0,-1 0 0,1 1 0,-19 0 0,17 1 0,0 0 0,0 2 0,-21 4 0,29-6 0,1 1 0,-1-1 0,1 1 0,-1 0 0,1 0 0,0 0 0,0 0 0,-1 0 0,1 1 0,0-1 0,0 0 0,0 1 0,0 0 0,0-1 0,1 1 0,-1 0 0,0 0 0,1 0 0,-1 0 0,1 1 0,0-1 0,0 0 0,-2 4 0,6-5 0,0 0 0,-1 0 0,1 0 0,0-1 0,-1 1 0,1-1 0,0 0 0,0 1 0,0-1 0,-1-1 0,1 1 0,3-1 0,-3 1 0,18-3 0,1-1 0,-1-1 0,0-1 0,0-1 0,0-1 0,-1-1 0,19-11 0,47-18 0,-86 38 0,1 0 0,-1 0 0,1 0 0,-1 0 0,1 0 0,-1 0 0,1 0 0,-1 0 0,1 0 0,-1 0 0,1 0 0,-1 0 0,1 0 0,-1 1 0,1-1 0,-1 0 0,1 0 0,-1 1 0,0-1 0,1 0 0,-1 1 0,1-1 0,-1 0 0,0 1 0,1-1 0,-1 1 0,0-1 0,1 0 0,-1 1 0,0-1 0,0 1 0,0-1 0,1 1 0,-1-1 0,0 1 0,0-1 0,0 1 0,0-1 0,0 1 0,0-1 0,0 1 0,0-1 0,0 1 0,0-1 0,0 2 0,0 33 0,-1-23 0,0 9 0,-1 0 0,-10 40 0,7-44 0,2 0 0,0 1 0,1-1 0,0 0 0,2 25 0,0-41-66,1 0-1,-1 0 1,0 0-1,1 0 1,-1 0 0,1 0-1,-1 0 1,1 0 0,0 0-1,-1 0 1,1 0-1,0-1 1,-1 1 0,1 0-1,0 0 1,0-1 0,0 1-1,0-1 1,0 1-1,0-1 1,0 1 0,0-1-1,0 1 1,0-1 0,0 0-1,0 1 1,0-1-1,0 0 1,2 0 0,22-3-6490,-8-8-9528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5:00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13132,'0'0'2429,"-3"10"-779,-7 29-620,10-37-952,-1-1 0,1 1 0,0-1-1,0 1 1,0-1 0,0 0 0,1 1-1,-1-1 1,0 1 0,1-1 0,-1 1-1,1-1 1,-1 0 0,1 1 0,-1-1-1,1 0 1,0 1 0,0-1-1,0 0 1,0 0 0,0 0 0,0 0-1,0 0 1,0 0 0,0 0 0,0 0-1,0 0 1,1-1 0,-1 1 0,0 0-1,1-1 1,-1 1 0,3 0 0,50 9 1589,-50-9-1531,344 4 3349,-198-7-2939,219 12-253,134-2-111,-485-9-165,-8 2 2,0-1-1,0 0 0,0-1 0,0 0 0,-1-1 1,1 0-1,0-1 0,17-6 0,-88 4 2214,-218 24-2096,67-2-64,130-13-80,-324 28 11,358-25 3,-1 3 0,2 2 0,0 2 0,0 1 0,1 3 0,-52 29 0,64-23 12,23-9-75,11-15 49,0 1 1,0-1 0,0 1 0,0-1-1,0 0 1,1 1 0,-1-1 0,0 1-1,0-1 1,0 0 0,0 1 0,1-1-1,-1 0 1,0 1 0,1-1 0,-1 0-1,0 1 1,0-1 0,1 0 0,-1 1-1,0-1 1,1 0 0,-1 0 0,1 0-1,-1 1 1,0-1 0,1 0 0,-1 0-1,1 0 1,-1 0 0,0 0 0,1 0 0,-1 0-1,1 0 1,-1 0 0,1 0 0,0 0-1,24 3-57,0-1-1,0-2 0,0-1 1,46-6-1,103-30-48,-132 28 81,532-150-575,-273 71 506,-280 82 142,19-5-174,-70 25-71,-549 174 1120,463-161-1027,-2-5-1,-1-4 0,-130 1 1,230-18-760,-1-1 1,1 0-1,0-1 1,0-2-1,0 0 1,0 0-1,-23-9 1,-21-21-6037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5:17.1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465 181 13325,'-14'5'1281,"-19"11"-679,1 1 1,1 1-1,1 2 1,0 1-1,2 1 1,-51 51-1,59-49-403,0 1 1,2 0-1,1 2 0,0 0 1,3 0-1,0 2 0,2 0 1,0 0-1,3 1 0,0 0 0,2 1 1,1 0-1,1 0 0,0 46 1,3-18-164,2 1 0,3-1 0,3 0 0,25 110 0,-26-145-50,2-1 0,1 0 0,1-1 1,1 1-1,0-2 0,2 1 0,0-2 0,2 1 1,0-2-1,1 0 0,1-1 0,1 0 1,1-1-1,33 25 0,-40-35 12,0-1 0,0 1 0,1-2-1,0 1 1,0-2 0,0 0 0,1 0 0,-1-1 0,1-1 0,0 0-1,-1 0 1,1-1 0,0-1 0,0 0 0,0-1 0,0-1 0,0 0 0,-1 0-1,1-1 1,-1-1 0,1 0 0,-1-1 0,-1 0 0,1-1 0,-1 0-1,0-1 1,0 0 0,0-1 0,10-10 0,9-11 154,-2-2-1,-1 0 1,-1-2-1,-2-1 1,-1-1 0,20-43-1,-8 5 382,-3 0-1,27-100 0,-44 122-195,-2-1 0,-2-1 0,-3 0-1,-2 0 1,-1-101 0,-7 127-257,0 0 0,-2 1 0,-1-1-1,-1 1 1,-1 1 0,-1-1 0,-2 1 0,0 0 0,-2 1 0,0 0 0,-2 1 0,0 1-1,-28-33 1,24 36-38,0 1 0,-1 1 0,0 0 0,-1 2-1,-1 0 1,-1 1 0,-40-19 0,52 29-42,1 1 0,-1 0 0,0 0 0,0 1 0,0 0 0,0 1 0,0 0-1,0 0 1,-18 2 0,21 0-34,0 0-1,0 1 1,1 0-1,-1 0 1,0 1-1,1 0 1,-1 0-1,1 0 0,0 1 1,0 0-1,0 0 1,1 1-1,-1-1 1,1 1-1,-5 7 1,-12 17-1242,2 0 1,1 2 0,1 1-1,2 0 1,-14 39 0,20-46-298,-32 72-7470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5:57.0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925 98 4388,'0'0'4885,"5"-11"-2003,1 0-1968,12-23 423,-13 1 2995,-6 32-4196,1 1 1,0-1 0,0 1-1,-1-1 1,1 0 0,-1 1-1,1 0 1,-1-1 0,1 1-1,0-1 1,-1 1 0,0-1-1,1 1 1,-1 0 0,1 0-1,-1-1 1,1 1 0,-1 0-1,0 0 1,1-1 0,-1 1-1,1 0 1,-1 0 0,0 0-1,1 0 1,-1 0 0,0 0-1,1 0 1,-1 0 0,0 0-1,0 1 1,-26 2 1042,14 2-919,-1-1 0,1 2 0,1 0 1,-1 1-1,1 0 0,-13 10 0,-70 59 926,74-59-932,-185 175 1616,171-155-1478,2 2 0,1 1 0,-39 68 0,64-98-392,1 0 0,0 1-1,1 0 1,0 1-1,1-1 1,0 1-1,1 0 1,0 0 0,1 0-1,0 0 1,1 0-1,1 21 1,1-30-42,0 0 0,0 0 0,0 0 0,0 0 0,1-1 0,0 1 0,-1 0 0,1-1 0,0 1-1,0-1 1,0 0 0,1 0 0,-1 0 0,0 0 0,1 0 0,0 0 0,-1 0 0,1-1 0,0 0 0,0 1 0,0-1 0,-1 0 0,1 0 0,0-1 0,1 1 0,4 0 0,12 2-356,-1-1 1,1-1 0,21-1 0,-22-1 14,31 0-611,-31-1 697,0 1 0,0 1 0,1 1 1,-1 1-1,0 0 0,0 2 0,23 6 1,-38-8 294,0 0 0,0 1 1,-1-1-1,1 1 1,-1-1-1,0 1 0,0 0 1,0 0-1,0 0 1,0 1-1,-1-1 1,1 1-1,-1 0 0,0-1 1,0 1-1,0 0 1,-1 0-1,0 0 1,1 1-1,-1-1 0,0 0 1,-1 0-1,1 0 1,-1 1-1,0-1 1,0 0-1,-1 7 0,-1 6 347,0 0 0,-1-1-1,-1 0 1,-1 1-1,-11 27 1,-29 48 1239,-5-2 0,-93 130 0,11-21-496,126-189-1146,1-3-62,1-1-1,0 1 1,0 0 0,1 0-1,0 0 1,0 0-1,0 0 1,1 1-1,0-1 1,-1 15-1,3-22-27,1 1-1,-1 0 1,0 0-1,1 0 1,-1 0-1,1 0 1,-1-1-1,1 1 1,0 0-1,-1-1 1,1 1-1,0 0 1,-1-1-1,1 1 1,0-1-1,0 1 1,0-1-1,-1 1 1,1-1-1,0 1 1,0-1-1,0 0 1,0 0-1,0 1 1,0-1-1,0 0 1,0 0-1,0 0 0,-1 0 1,1 0-1,0 0 1,0 0-1,0 0 1,0-1-1,0 1 1,0 0-1,1-1 1,42-9-2019,-31 6 1677,1 0-71,-1 0 0,1 0 0,26-2 0,-38 6 531,0-1 0,0 1 1,0 0-1,0 0 0,0 0 1,0 0-1,0 0 0,0 1 0,0-1 1,0 1-1,0-1 0,0 1 1,0 0-1,-1-1 0,1 1 0,0 0 1,0 0-1,-1 1 0,1-1 1,0 0-1,-1 0 0,0 1 1,1-1-1,-1 1 0,0-1 0,1 1 1,-1 0-1,0-1 0,0 1 1,0 0-1,-1 0 0,1 0 0,0 0 1,0 2-1,1 8 233,-1 1 0,-1 0 0,0 0 0,0-1 0,-1 1 0,-1 0 0,0-1 0,-1 1 0,-4 12 0,-9 21 1493,-23 46-1,28-68-1367,-129 269 2232,56-123-33,-95 273-1,171-418-2557,1 0 0,1 0 0,1 1 0,1 0 0,0 46 0,3-66 21,1 0 0,1 0-1,-1 0 1,1 0 0,0-1-1,1 1 1,-1 0-1,1-1 1,0 1 0,1-1-1,-1 1 1,1-1 0,0 0-1,0 0 1,1 0-1,-1-1 1,1 1 0,0-1-1,0 0 1,1 0 0,-1 0-1,1 0 1,0-1-1,0 0 1,0 0 0,1 0-1,-1-1 1,1 0 0,-1 0-1,11 2 1,-1 0-181,0-2 0,1 0 0,-1-1 0,1-1 0,-1 0 1,1-1-1,-1-1 0,0 0 0,0-1 0,25-8 0,-24 5-646,-1 0 0,-1-1 0,1-1 0,-1 0 0,0-1-1,12-10 1,32-33-5590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02.2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298 1 4708,'-9'7'11051,"-26"19"-9146,2 1-1,1 2 1,1 2 0,-31 39-1,51-55-1691,0 0-1,1 0 0,0 1 1,2 0-1,0 1 1,1 0-1,0 0 1,1 0-1,1 1 0,1 0 1,1 0-1,0 0 1,0 21-1,3-36-206,0 0 0,1 1 1,-1-1-1,1 0 0,0 1 0,0-1 0,0 0 1,0 0-1,1 0 0,-1 0 0,1 0 0,0 0 0,0 0 1,0-1-1,0 1 0,0-1 0,0 1 0,1-1 0,-1 0 1,1 0-1,0 0 0,0 0 0,-1 0 0,1-1 1,0 1-1,0-1 0,1 0 0,-1 0 0,0 0 0,0 0 1,1 0-1,4-1 0,9 3-549,1-2 1,0 0-1,-1-1 1,35-4-1,-33 1-1120,0-1 0,0-1 0,31-12 0,0-5-4011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02.6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204 1 14638,'-12'8'3160,"-14"12"-889,0 1 1,-45 47-1,64-61-1993,1 1 1,-1-1 0,2 1 0,-1 0-1,1 0 1,0 1 0,0-1 0,1 1-1,1 0 1,-1 0 0,1 1 0,1-1-1,0 1 1,0-1 0,1 1 0,0 19-1,1-28-265,0 1-1,0 0 0,1-1 1,-1 1-1,1 0 0,-1-1 1,1 1-1,0-1 0,-1 1 0,1-1 1,0 1-1,0-1 0,0 1 1,0-1-1,1 0 0,-1 0 1,0 0-1,0 1 0,1-1 0,-1 0 1,0-1-1,1 1 0,1 1 1,1-1 6,0 0 0,0 0 0,0 0 0,0 0 1,0-1-1,0 0 0,-1 0 0,1 0 0,8-1 0,-1-1 35,0 0-1,0-1 0,0 0 0,-1-1 0,1 0 1,14-8-1,-9 2-3,0-1 1,-1 0 0,20-20-1,-31 26-25,1 1 1,-1 0-1,0-1 0,-1 0 1,1 0-1,-1 0 0,0 0 1,0 0-1,-1-1 0,0 1 1,0-1-1,0 0 0,0 1 0,1-12 1,-4 14-13,1 1 1,-1 0 0,1 0-1,-1 0 1,0 0-1,0 0 1,0 1 0,0-1-1,0 0 1,0 0-1,0 1 1,-1-1 0,1 0-1,-1 1 1,1-1-1,-1 1 1,0 0 0,1 0-1,-1-1 1,0 1-1,0 0 1,0 1 0,0-1-1,0 0 1,0 0-1,0 1 1,0-1 0,0 1-1,0 0 1,-3 0-1,-2-2-49,0 1-1,0 0 0,0 1 0,0 0 1,0 0-1,0 0 0,0 1 0,-8 1 1,14-1-66,1-1 0,-1 0 0,0 1 0,0-1 0,0 1 0,1-1 0,-1 1 0,0-1 0,1 1 0,-1 0 1,0-1-1,1 1 0,-1 0 0,1-1 0,-1 1 0,1 0 0,-1 0 0,0 1 0,1 9-6375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02.9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0 18866,'0'0'6545,"-5"10"-5494,-7 18-374,2 0 0,0 0 0,2 1-1,1 1 1,-5 45 0,2 47-1723,7-4-6250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03.2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62 14958,'0'0'7944,"60"-24"-6983,-26 21-353,10-2-416,2-2-160,2 3-160,-2-5-2082,-7 0-3203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03.6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195 1 14253,'0'0'9193,"2"64"-7239,-2-25-192,-2 10-769,-6 3-673,0 2-224,1-3-32,1-2-32,1-10-384,5-8-961,-3-6-898,-1-10-735,-8-6-674,0-6-2017</inkml:trace>
  <inkml:trace contextRef="#ctx0" brushRef="#br0" timeOffset="1">1 518 11915,'0'0'10827,"76"17"-9034,-38-33-800,5-4-673,-1-2-255,-3-2-1,-3 0-481,-13-1-1825,-10-1-1377,-10-2-3844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5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21332,'-9'5'3161,"7"-4"-2985,-63 35 4560,58-31-4319,0-1 1,0 1 0,0 1-1,1-1 1,-1 1-1,1 0 1,-8 12 0,14-18-429,0 0 0,-1 0 0,1 1 0,0-1 1,0 0-1,0 0 0,0 1 0,0-1 0,0 0 0,0 0 1,0 1-1,0-1 0,0 0 0,0 0 0,0 1 1,0-1-1,0 0 0,0 0 0,0 1 0,0-1 1,0 0-1,0 1 0,0-1 0,0 0 0,0 0 0,0 1 1,1-1-1,-1 0 0,0 0 0,0 0 0,0 1 1,0-1-1,1 0 0,-1 0 0,0 0 0,0 0 0,1 1 1,-1-1-1,0 0 0,0 0 0,0 0 0,1 0 1,18 5-426,32-5-312,-39 0 539,19-1-441,-9 0-187,-1 2 1,28 2-1,-43-2 759,-1 0 0,1 0 0,0 1 0,-1 0-1,1 0 1,-1 0 0,0 1 0,0-1-1,0 1 1,0 0 0,0 1 0,-1-1-1,6 6 1,-8-7 122,0 0 1,-1 0-1,1 0 0,-1-1 0,1 2 1,-1-1-1,0 0 0,0 0 0,0 0 1,0 0-1,-1 1 0,1-1 0,0 0 0,-1 1 1,0-1-1,1 0 0,-1 1 0,0-1 1,0 1-1,0-1 0,-1 3 0,0-1 65,-1 0 0,1 0-1,-1 0 1,0 0-1,0-1 1,0 1 0,-1 0-1,1-1 1,-1 0 0,0 0-1,-3 4 1,-5 3 214,-1 0 1,-1-1-1,0 0 1,0-1-1,-20 9 1,24-13-303,0 0 0,0-1 0,0 0 0,-15 2 0,20-5-405,0 1 0,0-1-1,-1 0 1,1 0 0,0 0 0,0-1 0,-6-1-1,-13-9-6101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03.9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38 17809,'0'0'3747,"55"7"-1761,-16-7-32,6 0-865,4-7-640,-1-1-353,-3-2 0,-5 5-545,-11 0-1569,-8 0-1857,-6 0-2948</inkml:trace>
  <inkml:trace contextRef="#ctx0" brushRef="#br0" timeOffset="1">482 69 16560,'0'0'4996,"-16"79"-2721,11-44-65,2 3-769,1 1-576,2-1-609,0-2-192,3-6-32,5-5-480,1-7-930,-2-9-383,-4-5-738,-10-22-11882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04.3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90 16592,'0'0'6150,"69"0"-5029,-35 0-577,7-7-448,4-6-288,-1-6-2050,-1-5-1826,-4-2-3811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04.8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46 5605,'0'0'6604,"6"0"-6540,24-6 753,-16-5 4606,-14 10-4794,0 0 0,1 0 0,-1 0 0,0 1 0,0-1 0,0 0-1,0 0 1,0 0 0,0 0 0,0 0 0,0 0 0,0 0 0,0 0 0,0 0 0,0 0 0,-1 0 0,1 1 0,0-1 0,-1 0 0,0-1 0,1 1-619,-1 0-1,0 1 1,1-1 0,-1 0 0,0 1 0,1-1 0,-1 1 0,0-1 0,0 1 0,1-1 0,-1 1-1,0 0 1,0-1 0,0 1 0,0 0 0,1 0 0,-1 0 0,0-1 0,0 1 0,0 0 0,0 0-1,0 0 1,0 0 0,0 1 0,0-1 0,1 0 0,-1 0 0,0 0 0,0 1 0,0-1 0,0 0-1,1 1 1,-1-1 0,-1 1 0,-25 18-73,12 1 110,1 0 1,0 1 0,2 0-1,0 2 1,2-1 0,0 1 0,2 0-1,0 1 1,2 0 0,0 1-1,2-1 1,1 1 0,0 0 0,2-1-1,4 49 1,-1-68-48,-1 0 0,1 0 0,0 1 0,0-1 0,1-1 0,-1 1 0,1 0 0,0 0 0,1-1 0,-1 0 0,1 0 0,-1 0 0,1 0 0,1 0 0,-1-1 0,0 0 0,1 0 0,0 0 0,6 3 0,-8-4 0,-1-1 0,1 0 0,-1 0 0,1 0 0,0-1 0,-1 1 0,1-1 0,0 1 0,-1-1 0,1 0 0,0 0 0,-1 0 0,1 0 0,0 0 0,0-1 0,-1 1 0,1-1 0,0 0 0,-1 0 0,1 0 0,-1 0 0,1 0 0,-1-1 0,0 1 0,1-1 0,-1 1 0,0-1 0,0 0 0,0 0 0,0 0 0,-1 0 0,1 0 0,0 0 0,-1 0 0,1-1 0,-1 1 0,0-1 0,0 1 0,1-5 0,-1 6 0,0-1 0,0 0 0,0 0 0,-1 0 0,1 0 0,-1 0 0,1-1 0,-1 1 0,0 0 0,0 0 0,0 0 0,0 0 0,0 0 0,0 0 0,-1-1 0,1 1 0,-1 0 0,1 0 0,-1 0 0,0 0 0,0 0 0,0 1 0,0-1 0,0 0 0,0 0 0,-1 1 0,1-1 0,-1 0 0,1 1 0,-1-1 0,1 1 0,-4-2 0,2 1 0,-1 0 0,0 1 0,1-1 0,-1 1 0,0 0 0,0 0 0,0 1 0,0-1 0,0 1 0,0 0 0,0 0 0,0 0 0,0 0 0,0 1 0,0-1 0,-7 3 0,9-2 0,0 0 0,0-1 0,0 1 0,1 0 0,-1 0 0,0 0 0,1 0 0,-1 0 0,1 1 0,-1-1 0,1 0 0,0 1 0,-1-1 0,1 1 0,0 0 0,0-1 0,0 1 0,0 0 0,1-1 0,-1 1 0,0 0 0,1 0 0,-1 0 0,1 0 0,-1 0 0,1 2 0,3-3 0,0-1 0,1 0 0,-1 0 0,0 0 0,1 0 0,-1 0 0,0 0 0,0-1 0,0 0 0,1 0 0,4-2 0,5-3-115,-1-1-1,-1 0 1,1-1-1,-1 0 1,14-14-1,-14 12-14,0 0-1,1 1 1,0 1-1,17-10 1,-28 19 101,-1-1 1,1 1-1,-1-1 1,1 1-1,-1 0 1,1-1 0,-1 1-1,0 0 1,1-1-1,-1 1 1,0 0-1,1-1 1,-1 1-1,0 0 1,0-1-1,0 1 1,0 0-1,1 0 1,-1-1 0,0 1-1,0 0 1,0 0-1,-1-1 1,1 1-1,0 0 1,0 1-1,-1 26 88,-3 0 491,-2 0 1,-13 37-1,1 11-4630,20-100-1814,1-9-3715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05.2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0 18193,'0'0'9705,"-2"69"-7815,-1-42-833,3 2-640,0 1-353,0 1-32,0 2-128,3-4-865,2-5-1185,0-5-1602,-3-7-768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05.5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1 373 16464,'0'0'7367,"56"-9"-5830,-22 4-992,5-4-449,4-1-64,2-4-673,-3-1-1377,-3-3-1089,-4-2-2754,-4-7-7048</inkml:trace>
  <inkml:trace contextRef="#ctx0" brushRef="#br0" timeOffset="1">474 0 16752,'0'0'7490,"0"10"-6487,-3 11-333,0 0 0,-2 0 0,0 0 0,-1-1 0,-14 32-1,-59 106 172,29-63-1019,49-92 41,-13 22-602,8-20-879,4-15-1755,2-19-1026,2-11-2258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05.9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0 15278,'0'0'4736,"1"10"-2564,-2 127 3904,3 52-4368,0-175-1678,1 0 0,0-1 1,1 0-1,7 16 1,3 13-6061,-13-38 574</inkml:trace>
  <inkml:trace contextRef="#ctx0" brushRef="#br0" timeOffset="1">1 412 14734,'0'0'11243,"53"23"-10795,-21-23-384,4 0 64,3-10-608,0-4-1250,0-3-960,-1-5-802,-1-6-1729,0-2-1217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06.3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205 1 7911,'0'0'15295,"-11"1"-14142,6-1-1036,0 1 0,-1 0 1,1 0-1,0 0 0,-1 1 0,1 0 0,0 0 0,0 0 1,1 1-1,-1-1 0,0 1 0,1 0 0,-1 1 1,1-1-1,0 1 0,0 0 0,1 0 0,-1 0 0,-5 8 1,-2 3 37,0 0 0,1 0 0,1 1 0,0 0 1,1 1-1,0 0 0,2 1 0,0-1 1,1 1-1,1 0 0,0 0 0,-1 31 1,5-47-142,0 1 1,1-1-1,-1 1 1,0-1-1,1 0 1,-1 1-1,1-1 1,0 0-1,0 1 1,0-1-1,0 0 1,0 0-1,1 0 1,-1 0-1,0 0 1,1 0 0,0 0-1,-1-1 1,1 1-1,0 0 1,0-1-1,0 1 1,0-1-1,0 0 1,0 0-1,0 0 1,1 0-1,-1 0 1,0 0-1,0-1 1,1 1 0,-1-1-1,1 1 1,-1-1-1,0 0 1,1 0-1,3 0 1,0 0 77,1-1 0,-1 1 0,1-1 0,-1 0 0,0 0 0,1-1 1,-1 0-1,0 0 0,0-1 0,0 1 0,-1-1 0,1-1 0,7-4 0,-10 5 1,1-1 0,-1 1 1,0-1-1,0 0 0,0 0 0,0 0 0,-1 0 0,1 0 0,-1 0 0,0-1 0,0 1 1,1-8-1,-3 10-69,1 1 0,-1-1 0,0 1 1,0-1-1,0 1 0,0-1 0,0 1 1,-1-1-1,1 0 0,0 1 0,-1-1 1,1 1-1,-1 0 0,0-1 0,1 1 1,-1-1-1,0 1 0,0 0 0,0-1 1,0 1-1,0 0 0,0 0 0,0 0 1,0 0-1,0 0 0,0 0 1,-1 0-1,1 0 0,0 1 0,-1-1 1,1 0-1,-1 1 0,1-1 0,-1 1 1,1-1-1,-1 1 0,1 0 0,-1 0 1,1 0-1,-3 0 0,-8-2-24,0 1 0,0 0 0,0 1 0,-17 2 0,34-1 0,-1-1 0,1 1 0,0-1 0,0 0 0,-1 0 0,1 0 0,7-2 0,3-3-119,0-2-1,25-13 1,26-10-222,-66 30 328,1 0 1,-1 0-1,1 0 1,-1 0-1,0 0 1,1 0-1,-1 0 1,0 0-1,1 0 1,-1 0-1,0 0 1,0 1-1,1-1 1,-1 0 0,0 0-1,1 0 1,-1 1-1,0-1 1,1 0-1,-1 0 1,0 0-1,0 1 1,0-1-1,1 0 1,-1 0-1,0 1 1,0-1-1,0 0 1,0 1-1,1-1 1,-1 0-1,0 1 1,0-1-1,0 0 1,0 1-1,0-1 1,0 0 0,0 1-1,0-1 1,0 0-1,0 1 1,0 0-1,0 21-308,0-14 298,-10 150 994,3-78-2096,5 0-6008,2-50-5717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24.3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29 12204,'0'0'9673,"73"0"-9321,-24-2 545,13-6-192,10-1-193,4 5-224,-1 0-224,-6 3-512,-9 1-1186,-12 0-127,-16 5-449,-17 2-1057,-15 2-1954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24.6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41 13997,'0'0'9065,"97"20"-8104,-28-34-385,9 0-352,5 0-159,-6 5-162,-5 3-1856,-14 3-1827,-15 3-1857,-14-1-6727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25.0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71 1089,'0'0'19902,"10"-9"-18055,-7 7-1716,3-3 83,1 0 0,-1 0 0,1 0 1,0 1-1,1 0 0,-1 1 0,1-1 0,-1 1 0,1 1 1,0 0-1,9-2 0,40-3 663,-1 3-1,1 1 1,63 7 0,-115-3-878,0-1 0,0 1 0,0 0-1,-1 0 1,1 0 0,0 0 0,-1 1 0,1 0 0,0 0-1,-1 1 1,0-1 0,0 1 0,0 0 0,0 0-1,0 0 1,0 0 0,-1 1 0,1-1 0,3 7 0,-5-6-2,0 1 0,0-1 1,0 1-1,-1-1 1,0 1-1,0 0 1,0 0-1,0 0 1,-1 0-1,0 0 0,0 0 1,0-1-1,-1 1 1,1 0-1,-1 0 1,0 0-1,-1 0 1,1-1-1,-5 10 0,-2 4 32,-2 0-1,0 0 0,-1-1 0,-24 28 0,-63 61-120,66-73-256,14-14-258,-37 36-5701,35-39-3633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5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18225,'0'0'3177,"-11"9"-460,1-1-2469,1 1-1,0 0 1,1 0 0,0 0-1,1 1 1,0 1 0,0-1-1,1 1 1,-6 13 0,-1 17 251,0 2 0,3 0 0,2 0 0,-5 66 0,9-21 389,10 111 0,-4-170-521,2 0 0,1 0 0,1 0 1,12 32-1,-18-60-364,1 0 0,-1 0 0,0 0 0,0 0 0,1 0 0,-1 0 0,0 0 0,1-1 0,-1 1 0,1 0 0,-1 0 0,1 0 0,-1-1 0,1 1 0,0 0 0,-1-1 0,1 1 0,0 0 0,-1-1 0,3 2 0,4-15 14,-1-36-33,-6 48 16,2-43 0,-2 0 0,-1 0 0,-3 0 0,-1 1 0,-3 0 0,-1 0 0,-2 0 0,-18-42 0,31 87-244,-1 1 0,1-1 0,-1 0 0,1 1 0,0-1 0,0 0 0,0-1 0,0 1 0,0 0 0,0 0 0,1-1 0,-1 1 0,1-1 0,-1 0 0,1 0 0,3 2 0,48 8-6947,-13-11 337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26.2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0 21556,'0'0'6017,"0"13"-5281,-1 73 162,-3 0-1,-19 98 0,7-75-1458,0 127 0,18-257 703,0 0 0,2 0 0,11-37 0,1-1-69,-1-11-78,4 1 1,3 1 0,2 0-1,40-75 1,-57 131-9,0-1-1,1 1 1,1 0-1,12-14 1,-18 23 1,-1 1 0,0-1 0,1 1 0,0 0 0,-1 0 0,1 0 1,0 0-1,0 0 0,0 0 0,0 1 0,0-1 0,1 1 0,-1 0 1,0 0-1,1 1 0,-1-1 0,1 0 0,-1 1 0,0 0 0,1 0 0,-1 0 1,1 0-1,6 2 0,-8-1 5,-1-1-1,1 1 1,0 0 0,0 0 0,-1 0-1,1 0 1,-1 0 0,1 1-1,-1-1 1,1 0 0,-1 1 0,0-1-1,0 1 1,1-1 0,-1 1 0,0 0-1,0 0 1,-1-1 0,1 1 0,0 0-1,-1 0 1,1 0 0,-1 0-1,1 0 1,-1-1 0,0 1 0,0 0-1,0 0 1,0 0 0,0 0 0,0 0-1,-1 0 1,1 0 0,-1 0-1,1 0 1,-2 2 0,1 2 37,-1 0 0,0-1-1,-1 1 1,1 0 0,-1-1 0,0 1-1,-1-1 1,1 0 0,-1 0 0,-6 6 0,-8 4 167,0-1 0,-2-1 0,1 0 0,-2-2 0,0 0 0,0-1 0,-1-1 0,0-1 1,0-1-1,-1-1 0,0-1 0,-38 3 0,60-7-196,1-1 0,-1 0 0,1 0 0,-1 0 0,1 0 0,-1 0 0,1 0 0,0 0 0,-1 0 0,1 0 0,-1 0 0,1 0 0,-1 0 0,1 0 0,-1 0 0,1-1 0,0 1 0,-1 0 1,1 0-1,-1 0 0,1-1 0,0 1 0,-1 0 0,1 0 0,0-1 0,-1 1 0,1 0 0,0-1 0,-1 1 0,1 0 0,0-1 0,0 1 0,-1-1 0,1 1 0,0 0 0,0-1 0,0 1 0,0-1 0,-1 1 0,1-1 0,0 1 0,0-1 0,0 1 0,0-1 0,0 1 0,0 0 0,0-1 0,0 1 0,1-1 0,-1 1 0,0-1 0,0 1 0,0-1 0,0 1 1,1 0-1,-1-1 0,0 1 0,0 0 0,1-1 0,-1 0 0,21-23-827,-5 11-2107,0 1 1,36-19-1,4 3-5187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26.7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189 1 21588,'-10'2'2392,"-9"3"-1368,-1 0-1,1 1 1,-28 14 0,43-18-902,-1 0 1,1 0-1,-1 0 1,1 1-1,0 0 1,0-1-1,0 2 1,0-1 0,1 0-1,-1 1 1,1-1-1,0 1 1,0 0-1,0 0 1,1 1 0,-1-1-1,1 0 1,0 1-1,0-1 1,1 1-1,-1 0 1,1 0-1,-1 5 1,37-8 64,-29-3-175,1-1 0,-1 1 0,0-1 0,0 0-1,1-1 1,5-2 0,-7 2-145,0 1 0,0 0-1,0 0 1,0 0 0,0 1 0,0-1-1,0 1 1,0 1 0,10-1 0,-14 2 117,0 0 0,0 0 0,-1 0 0,1 0 0,0 1 0,-1-1 0,1 0 0,-1 0 0,0 1 0,1-1 0,-1 0 0,0 1 0,0-1 1,1 0-1,-1 1 0,0-1 0,0 0 0,-1 2 0,7 24 89,-4-26-65,0 1-1,0-1 0,0 0 1,0-1-1,0 1 1,0 0-1,0 0 1,1-1-1,-1 1 0,0-1 1,0 0-1,1 0 1,-1 0-1,0 0 1,0 0-1,1 0 0,-1-1 1,0 1-1,0-1 1,1 1-1,-1-1 1,0 0-1,0 0 0,0 0 1,0 0-1,3-2 1,3-2 16,0 0 1,-1 0-1,0-1 0,0 0 1,7-8-1,-12 13 3,0-1 1,-1 1-1,0-1 1,1 0-1,-1 1 0,0-1 1,0 0-1,0 0 0,0 0 1,0 0-1,-1 0 0,1 0 1,0 0-1,-1 0 0,0 0 1,1 0-1,-1 0 1,0 0-1,0-1 0,0 1 1,-1-3-1,1 3 13,-1 1 0,0 0 1,0 0-1,0 0 0,0-1 0,0 1 1,0 0-1,0 0 0,0 0 0,0 1 1,0-1-1,0 0 0,-1 0 0,1 1 1,0-1-1,0 0 0,-1 1 0,1-1 1,-1 1-1,1 0 0,0-1 0,-1 1 1,1 0-1,-1 0 0,1 0 0,-1 0 1,1 0-1,0 0 0,-1 1 0,1-1 1,-3 1-1,91 3-3905,-27-9-4484,-29-1 2727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27.2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130 346 20820,'-9'0'3598,"2"1"-2967,-1 0 0,1 0 0,-1 1-1,1 0 1,0 0 0,-1 1 0,-12 7 0,17-9-474,-1 1 1,1 0-1,0 1 0,0-1 0,0 1 1,0-1-1,0 1 0,1 0 0,-1 0 0,1 0 1,0 0-1,-1 0 0,1 1 0,1-1 1,-1 0-1,1 1 0,-1 0 0,1-1 1,0 1-1,-1 6 0,2-9-157,0-1 0,0 1 0,0 0 0,0-1 0,0 1 0,0 0 0,1-1 0,-1 1 0,0 0 0,0-1 0,0 1 0,1 0 0,-1-1 0,0 1 0,1-1 0,-1 1 0,1-1 0,-1 1 0,0-1 0,1 1 0,-1-1 0,1 1 0,0-1 0,-1 0 0,1 1 0,-1-1 0,1 0 0,-1 1 0,2-1 0,26 5 0,-21-6 0,1 1 0,0-1 0,-1 0 0,1-1 0,9-2 0,-9-1 0,0 0 0,0 0 0,-1-1-1,1 0 1,-1 0 0,0-1 0,-1 0 0,0 0 0,0-1-1,0 1 1,-1-1 0,0 0 0,7-18 0,6-6-14,-32 86-541,12-49 560,-1 2-3,0 1 0,0 1 0,0-1 1,1 0-1,1 0 0,-1 1 0,1-1 0,1 1 0,0 15 0,1-22 0,0-1-1,-1 0 0,1 0 0,0 1 0,0-1 1,0 0-1,0 0 0,1 0 0,-1 0 0,0-1 0,0 1 1,0 0-1,1 0 0,-1-1 0,1 1 0,-1-1 0,0 1 1,1-1-1,-1 1 0,1-1 0,-1 0 0,1 0 0,-1 0 1,1 0-1,-1 0 0,1 0 0,-1 0 0,1 0 0,-1-1 1,0 1-1,3-1 0,48-15 84,-30 3-66,-1-1-1,0-1 0,-1-1 1,-1 0-1,0-1 0,-2-2 1,0 1-1,22-33 0,-18 20 17,-1-1-1,-1-2 0,-2 0 0,26-71 1,-42 102-10,9-34-29,-12 31-58,-10 20 92,-10 20-12,1 0 0,2 2 0,-19 48 0,31-65-15,1 0-1,0 1 1,2-1 0,0 1-1,1 0 1,1 0 0,1 1-1,3 30 1,-1-46-140,0 1-1,0-1 1,1 0 0,-1 0-1,1 0 1,1 0-1,-1 0 1,1 0 0,-1-1-1,2 1 1,-1-1 0,5 6-1,-6-8-39,0 0 0,0 0 0,0 0 0,1 0 0,-1 0 0,0-1-1,1 1 1,-1-1 0,1 1 0,0-1 0,-1 0 0,1 0 0,0 0 0,0 0-1,0-1 1,-1 1 0,1-1 0,0 0 0,0 0 0,0 0 0,0 0 0,0 0-1,0 0 1,4-2 0,6-8-6330,0-11-2424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27.6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0 19731,'0'0'2370,"-4"10"-475,-12 36-433,1-1 0,3 2 0,2 0-1,1 0 1,-2 78 0,10-122-1472,1 1 0,0-1-1,0 0 1,0 0 0,1 0 0,-1 0 0,1 0-1,0 0 1,0 0 0,0 0 0,0 0 0,0 0 0,1 0-1,-1 0 1,1-1 0,0 1 0,0-1 0,0 1-1,0-1 1,0 0 0,0 1 0,1-1 0,-1 0-1,1-1 1,-1 1 0,1 0 0,0-1 0,0 1-1,0-1 1,0 0 0,0 0 0,4 1 0,4 12-3496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28.2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0 480 11659,'0'0'13560,"0"8"-12066,0-6-1413,0 0-1,0-1 0,0 1 1,0 0-1,1 0 1,-1 0-1,0-1 0,1 1 1,-1 0-1,1-1 1,0 1-1,-1 0 0,1-1 1,0 1-1,0-1 0,0 1 1,0-1-1,0 1 1,3 1-1,-1-1 4,0-1 0,1 0-1,-1 0 1,0 0 0,1-1 0,-1 1 0,0-1 0,1 1-1,-1-1 1,1 0 0,-1-1 0,0 1 0,6-2 0,6-1 80,0-1 0,0 0 0,-1-2 1,0 0-1,0 0 0,0-1 0,-1-1 0,0 0 1,-1-1-1,1 0 0,-2-1 0,1-1 1,-1 1-1,-1-2 0,0 0 0,13-20 1,-21 29-147,-1 1 1,0-1 0,1 1 0,-1-1 0,0 0 0,-1 0-1,1 0 1,0 1 0,-1-1 0,1 0 0,-1 0 0,0 0-1,0 0 1,0 0 0,-1 0 0,0-4 0,1 6-14,-1 0 0,0 0 0,0-1 0,0 1 0,0 0 0,0 0 0,0 0 0,0 0 0,0 0 0,0 0 0,-1 1 0,1-1 0,0 0 0,-1 0 0,1 1 0,0-1 0,-1 1 0,1-1 0,0 1 0,-1 0 0,1 0 0,-1-1 0,1 1 0,-1 0 0,1 0 0,-1 0 0,1 1 0,-1-1 0,1 0 0,0 1 0,-3 0 0,-3 1-9,2 0 1,-1 0-1,0 1 1,0-1-1,1 2 0,-1-1 1,1 0-1,0 1 1,0 0-1,0 0 1,1 1-1,-1-1 0,1 1 1,0 0-1,-4 7 1,-3 5-14,1 0 1,0 0 0,-11 31-1,17-37 12,0 1-1,1 0 1,0 0 0,0 0-1,0 19 1,2-29 6,1 1 0,0-1 1,0 0-1,0 1 0,0-1 1,0 1-1,1-1 0,-1 1 0,1-1 1,0 1-1,-1-1 0,1 0 0,0 1 1,0-1-1,0 0 0,1 0 0,-1 0 1,1 0-1,-1 0 0,1 0 0,-1 0 1,1-1-1,0 1 0,0 0 1,0-1-1,0 1 0,0-1 0,0 0 1,1 0-1,-1 0 0,0 0 0,1 0 1,3 0-1,4 0 3,-1-1 1,1 0-1,0 0 1,-1-1-1,1-1 1,0 0-1,-1 0 1,0-1-1,1 0 1,-1 0-1,0-1 1,-1-1-1,1 1 1,-1-1-1,0-1 0,12-9 1,7-8 4,0 0 0,-2-2 0,28-34 0,-34 36-9,-1 0 0,-1-2 0,-1 0 0,-1-1 0,-2 0 0,0-1 0,-2 0 0,-1-1 0,-1-1 0,-1 1 0,-2-2 0,0 1 0,1-40 0,-7 68 0,0 0 0,0 1 0,0-1 0,0 0 0,1 1 0,-1-1 0,0 0 0,0 1 0,0-1 0,0 0 0,0 1 0,-1-1 0,1 0 0,0 0 0,0 1 0,0-1 0,-1 0 0,1 1 0,0-1 0,0 1 0,-1-1 0,1 0 0,-1 1 0,1-1 0,-1 1 0,1-1 0,-1 1 0,1-1 0,-1 1 0,1 0 0,-1-1 0,1 1 0,-1-1 0,0 1 0,1 0 0,-1 0 0,0-1 0,1 1 0,-1 0 0,0 0 0,1 0 0,-1 0 0,0 0 0,1 0 0,-1 0 0,0 0 0,0 0 0,1 0 0,-1 0 0,0 0 0,1 0 0,-1 1 0,0-1 0,1 0 0,-1 1 0,1-1 0,-1 0 0,0 1 0,1-1 0,-1 1 0,1-1 0,-1 0 0,1 1 0,-1-1 0,0 2 0,-38 36 0,2 6 0,2 2 0,-33 56 0,58-83 0,0-1 0,1 1 0,0 1 0,2-1 0,0 1 0,2 1 0,0-1 0,1 1 0,-1 26 0,4-44 4,1 0-1,1 0 1,-1 0 0,0 0-1,1 0 1,-1 0-1,1 0 1,0-1 0,0 1-1,0 0 1,1 0 0,-1-1-1,0 1 1,1 0 0,0-1-1,0 0 1,0 1-1,0-1 1,4 4 0,-1-3-8,0 0 0,0 0 0,0 0 0,0-1 0,1 1 0,-1-1 0,1-1 0,0 1 0,10 1 0,4-1-322,0-1-1,0-1 0,0-1 0,1-1 1,22-4-1,7-9-7739,-5-6-9103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29.0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21 13100,'0'0'14910,"-4"10"-13906,4-9-975,-33 96 1661,31-88-1631,-1 0 0,1 0 0,1 0 1,0 1-1,0-1 0,1 0 0,0 1 1,0-1-1,1 1 0,2 9 0,-2-17-52,0 0 1,0-1-1,0 1 0,1 0 0,-1 0 0,0-1 0,1 1 0,-1-1 0,1 1 0,-1-1 0,1 0 1,0 1-1,0-1 0,-1 0 0,1 0 0,0 0 0,0-1 0,0 1 0,0 0 0,0-1 0,0 1 0,0-1 1,0 0-1,1 1 0,-1-1 0,0 0 0,0 0 0,0-1 0,3 1 0,2-1 32,1 0-1,0-1 0,-1 1 0,0-1 0,1-1 1,13-6-1,-10 3 3,-1-1 0,1 0 0,-1-1 0,0 0 0,-1-1 0,1 0 0,-2 0 0,0-1 0,0 0 0,0-1 0,-1 0 0,-1 0 0,0 0 0,-1-1 0,0 1 0,0-1 0,-1-1 0,-1 1 0,0-1 0,-1 1 0,1-25 0,-11 43-41,-2 8 0,-5 18 0,2 0 0,-10 35 0,19-52 0,0 1 0,1 0 0,0 0 0,2 1 0,0-1 0,2 25 0,-1-39-89,0 0-1,0-1 1,1 1-1,-1-1 1,1 0-1,-1 1 1,1-1-1,0 1 1,-1-1 0,1 0-1,0 1 1,0-1-1,0 0 1,0 0-1,0 0 1,0 0-1,1 0 1,-1 0-1,0 0 1,0 0 0,1 0-1,-1-1 1,0 1-1,1 0 1,-1-1-1,1 1 1,-1-1-1,1 0 1,-1 1 0,1-1-1,-1 0 1,1 0-1,-1 0 1,1 0-1,0 0 1,-1 0-1,1-1 1,-1 1 0,1 0-1,-1-1 1,1 1-1,-1-1 1,2 0-1,3-1-471,0 0 0,-1 0 1,1 0-1,-1-1 0,1 0 0,-1 0 0,0 0 0,0-1 0,0 0 0,4-4 0,0-4-2503,0-1 0,-1 0 0,8-17 0,3-12-7341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29.4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1 8552,'0'0'13976,"-5"11"-11462,-17 50-31,-35 107 1334,48-138-3576,2 0 1,2 1-1,-4 58 1,7-55-201,1-17 39,1 1-1,0-1 0,1 1 0,5 28 1,3-60-54,2-14-31,26-86 5,-11 32 0,3 0 0,41-77 0,-67 153 0,0 0 0,1 1 0,0 0 0,0 0 0,0 0 0,1 0 0,-1 0 0,1 1 0,0 0 0,0 0 0,11-6 0,-14 9 0,0 0 0,1 1 0,-1-1 0,0 0 0,0 1 0,1-1 0,-1 1 0,0-1 0,0 1 0,1 0 0,-1 0 0,0 0 0,1 1 0,-1-1 0,0 0 0,0 1 0,1 0 0,-1-1 0,0 1 0,0 0 0,0 0 0,0 0 0,0 0 0,0 1 0,0-1 0,0 0 0,-1 1 0,1 0 0,0-1 0,-1 1 0,1 0 0,-1 0 0,0-1 0,1 1 0,1 5 0,-1-4 0,0 2 0,0-1 0,0 0 0,0 0 0,-1 1 0,1-1 0,-1 1 0,0-1 0,0 1 0,-1 0 0,0-1 0,1 1 0,-1 0 0,-1-1 0,1 1 0,-1 0 0,0-1 0,-1 5 0,-1-2 0,0 0 0,0 0 0,-1-1 0,1 0 0,-1 0 0,-1 0 0,1 0 0,-1 0 0,0-1 0,-10 8 0,5-4 0,-1-1 0,0-1 0,0 0 0,-1-1 0,1 0 0,-1-1 0,-1 0 0,1-1 0,-1 0 0,1-1 0,-1 0 0,-22 1 0,35-4 3,0 0 0,-1 0 0,1 0-1,0 0 1,-1 0 0,1 0 0,0-1 0,-1 1 0,1 0 0,0 0-1,-1 0 1,1 0 0,0-1 0,-1 1 0,1 0 0,0 0-1,0-1 1,-1 1 0,1 0 0,0 0 0,0-1 0,0 1 0,0 0-1,-1-1 1,1 1 0,0 0 0,0-1 0,0 1 0,0 0 0,0-1-1,0 1 1,0 0 0,0-1 0,0 1 0,0 0 0,0-1 0,0 1-1,0-1 1,0 1 0,0 0 0,0-1 0,0 1 0,0 0-1,0-1 1,1 1 0,-1 0 0,0 0 0,0-1 0,0 1 0,1-1-1,10-18-729,12-4-3202,6-4-4660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30.2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54 16432,'0'0'12411,"-4"8"-11626,-3 9-491,0-1 1,2 1-1,0 1 1,0-1-1,2 1 0,-3 29 1,6-45-277,1-1 1,-1 0-1,0 0 1,1 0 0,-1 0-1,1 0 1,0 0-1,-1 0 1,1 0-1,0 0 1,-1 0 0,1 0-1,0 0 1,0 0-1,0-1 1,0 1-1,0 0 1,0-1 0,0 1-1,0 0 1,0-1-1,0 1 1,0-1-1,0 0 1,0 1 0,1-1-1,-1 0 1,0 0-1,0 0 1,0 0-1,1 0 1,-1 0 0,0 0-1,0 0 1,2-1-1,4 1 43,0-1 1,0 0-1,-1 0 0,1-1 0,9-3 0,0-2-58,-1-1 0,0-1 0,0 0 1,-1-1-1,0-1 0,-1 0 0,0-1 0,-1 0 0,0-1 0,-1 0 0,0-1 0,-1 0 0,13-26 0,-21 34-3,-4 7 0,-10 14 0,-14 27 0,22-34 0,0 1 0,0-1 0,1 1 0,1 0 0,-1 0 0,2 0 0,-1 0 0,1 0 0,0 0 0,1 14 0,1-21 0,-1 0 0,1-1 0,0 1 0,0-1 0,-1 1 0,1-1 0,0 0 0,0 1 0,0-1 0,1 0 0,-1 0 0,0 0 0,0 1 0,1-1 0,-1 0 0,0-1 0,1 1 0,-1 0 0,1 0 0,-1-1 0,1 1 0,0-1 0,-1 1 0,1-1 0,0 1 0,-1-1 0,1 0 0,0 0 0,-1 0 0,1 0 0,0 0 0,-1-1 0,3 1 0,3-1 0,1 1 0,-1-1 0,0 0 0,1-1 0,-1 0 0,11-4 0,-12 3 0,1 0 0,0-1 0,-1 0 0,0 0 0,0 0 0,0-1 0,0 1 0,-1-2 0,0 1 0,0 0 0,0-1 0,-1 0 0,1 0 0,-1-1 0,-1 1 0,1-1 0,-1 0 0,-1 0 0,1 0 0,-1 0 0,0 0 0,-1 0 0,0-1 0,0 1 0,0 0 0,-1-1 0,-1-9 0,0 15 0,0-1 0,-1 1 0,1 0 0,-1 0 0,1 0 0,-1 0 0,0 0 0,0 0 0,0 1 0,0-1 0,0 0 0,0 1 0,-1 0 0,1-1 0,0 1 0,-1 0 0,1 0 0,-1 1 0,-2-2 0,1 1 0,4 1-29,0 0 0,0 0 0,-1 0 0,1-1 0,0 1 0,0 0 0,0 0 0,0 0-1,0 0 1,0 0 0,0 0 0,0 0 0,0 0 0,-1 0 0,1 0 0,0-1 0,0 1 0,0 0 0,0 0 0,0 0 0,0 0 0,0 0 0,0 0 0,0 0 0,0 0 0,0-1-1,0 1 1,0 0 0,0 0 0,0 0 0,0 0 0,0 0 0,0 0 0,0-1 0,0 1 0,0 0 0,0 0 0,0 0 0,0 0 0,0 0 0,0 0 0,0 0 0,1 0 0,-1-1-1,0 1 1,0 0 0,0 0 0,0 0 0,0 0 0,0 0 0,0 0 0,0 0 0,0 0 0,0 0 0,1 0 0,-1 0 0,0 0 0,0 0 0,0 0 0,0-1 0,7-2-6997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31.0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151 106 15310,'0'0'14019,"-11"-4"-13074,8 3-897,0-1 1,0 1-1,-1 0 0,1 0 1,-1 0-1,1 1 0,-1-1 1,1 1-1,-1 0 0,0 0 1,-5 1-1,5 0-18,0 1 1,1-1-1,-1 1 1,1 0-1,-1 0 0,1 0 1,0 0-1,0 1 0,0-1 1,0 1-1,0 0 1,1 0-1,-1 0 0,-3 5 1,1-1-9,1-1 1,-1 1 0,1 0-1,0 1 1,0-1 0,1 1-1,0-1 1,1 1 0,0 0 0,0 0-1,-2 15 1,4-23-22,0 1 0,1-1 0,-1 1 0,0 0 0,0-1 0,0 1 1,0-1-1,1 1 0,-1-1 0,0 1 0,0-1 0,1 1 0,-1-1 0,0 0 0,1 1 1,-1-1-1,0 1 0,1-1 0,-1 0 0,1 1 0,-1-1 0,1 0 0,-1 1 0,1-1 0,-1 0 1,1 0-1,-1 0 0,1 1 0,-1-1 0,1 0 0,0 0 0,0 0 0,28-1 86,27-14 100,13-18-64,25-11-91,-84 41-43,0-1-1,0 2 1,-1-1-1,1 1 1,1 1-1,-1 0 1,17 0 0,-26 2 4,0-1 0,0 1 1,0-1-1,0 1 1,-1-1-1,1 1 0,0 0 1,-1-1-1,1 1 1,0 0-1,-1-1 1,1 1-1,-1 0 0,1 0 1,-1 0-1,1-1 1,-1 1-1,0 0 0,1 0 1,-1 0-1,0 0 1,0 0-1,0 0 1,0 0-1,1 0 0,-1 0 1,0 0-1,-1-1 1,1 1-1,0 0 0,0 0 1,0 0-1,-1 0 1,1 0-1,0 0 1,-1 0-1,1 0 0,0-1 1,-2 2-1,-14 37 292,1-17 182,10-18-240,9-15-131,6-19-96,-1-1 0,-2 0 0,-1 0 0,-1 0 0,1-41 0,-5 75-306,1 0 0,0 1 0,1-1 0,-1 0 0,1 0 0,-1 0 0,1 0 0,5 4 0,-1-3-1033,0 1 1,0-1-1,0-1 1,1 1-1,0-1 1,-1-1-1,1 1 1,0-1-1,0-1 1,9 2-1,19-1-7896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31.3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111 237 10602,'0'0'4153,"1"-9"-224,4-29-325,-5 37-3497,0 1 1,0-1 0,1 0-1,-1 1 1,0-1-1,0 1 1,0-1 0,0 1-1,0-1 1,0 1 0,0-1-1,0 1 1,0-1-1,-1 1 1,1-1 0,0 1-1,0-1 1,0 0-1,0 1 1,-1 0 0,1-1-1,0 1 1,-1-1 0,1 1-1,0-1 1,-1 1-1,1 0 1,0-1 0,-1 1-1,1 0 1,-1-1-1,1 1 1,-1 0 0,1-1-1,-1 1 1,1 0 0,-1 0-1,1 0 1,-1-1-1,1 1 1,-1 0 0,1 0-1,-1 0 1,1 0-1,-1 0 1,0 0 0,1 0-1,-1 0 1,1 0 0,-1 1-1,1-1 1,-1 0-1,1 0 1,-1 0 0,1 1-1,-1-1 1,1 0-1,-1 0 1,1 1 0,0-1-1,-1 0 1,1 1 0,-1-1-1,1 1 1,0-1-1,-1 1 1,-27 22 1154,20-15-1119,1 1 1,1 1-1,-1-1 0,1 1 1,1 0-1,0 0 0,1 1 1,0-1-1,0 1 1,1 0-1,0 0 0,1 0 1,-1 20-1,3-29-143,1-1 0,-1 0 0,0 1 0,1-1 0,0 0 0,-1 1 0,1-1 0,0 0 0,-1 0 0,1 0 0,0 0 0,0 1 0,0-1 0,0 0 0,0-1 0,0 1 0,0 0 0,0 0 0,1 0 0,-1-1 0,0 1 0,0 0 0,1-1 0,-1 1 0,0-1 0,1 0 0,-1 1 0,0-1 0,1 0 0,-1 0 0,1 0 0,-1 0 0,0 0 0,1 0 0,1 0 0,4-1 0,1 1 0,0-1 0,-1-1 0,1 1 0,12-5 0,-2-2 0,0-1 0,-1-1 0,0 0 0,-1-1 0,0-1 0,27-25 0,-19 13 0,-1-1 0,-1-1 0,23-35 0,-36 47 0,0 0 0,-1-1 0,0 0 0,-1 0 0,-1 0 0,0-1 0,4-21 0,-12 33 0,-5 10 0,-8 14 0,-8 17 24,2 1 0,-23 55 0,36-72-240,1 0 0,1 1-1,1 0 1,1-1 0,0 2 0,1 34 0,6-24-5673,11-10-4814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5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95 16816,'0'0'3961,"-11"-1"-502,3 0-3067,1 1 1,-1 0-1,0 0 0,0 1 0,1 0 0,-1 0 1,1 1-1,-1 0 0,1 0 0,0 1 0,-1 0 1,1 0-1,1 1 0,-12 7 0,11-6-278,-1 0 0,1 1 1,0 0-1,1 1 0,-1 0 0,1 0 0,1 0 0,-1 0 1,1 1-1,1 0 0,-1 0 0,-4 14 0,9-21-102,-1 0 0,1 0 0,0-1 0,0 1 0,0 0-1,0 0 1,0-1 0,0 1 0,0 0 0,0 0 0,0-1 0,1 1 0,-1 0-1,0 0 1,0-1 0,1 1 0,-1 0 0,0-1 0,1 1 0,-1 0-1,1-1 1,-1 1 0,1-1 0,-1 1 0,1-1 0,-1 1 0,1-1 0,-1 1-1,1-1 1,0 1 0,-1-1 0,1 0 0,0 1 0,-1-1 0,1 0 0,0 0-1,0 1 1,-1-1 0,1 0 0,0 0 0,0 0 0,-1 0 0,1 0-1,0 0 1,0 0 0,1-1 0,41-5 465,-39 5-428,66-17 30,-50 11-79,0 1 0,1 1 1,-1 1-1,1 1 0,0 0 0,0 2 0,0 0 0,36 4 0,-55-2 0,-1-1 0,1 0 0,0 1 0,-1 0 0,1-1 0,-1 1 0,1 0 0,-1 0 0,1 0 0,-1 0 0,0 0 0,0 0 0,1 0 0,-1 0 0,0 0 0,0 1 0,0-1 0,0 0 0,0 1 0,0-1 0,0 4 0,-6-64 0,-5 10 0,4 26 0,2 1 0,-4-46 0,12 68-51,-1-1 1,0 0-1,0 1 0,0 0 0,1 0 1,-1 0-1,0 0 0,0 0 1,1 1-1,-1-1 0,4 2 0,22 6-3707,7-2-3470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32.0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233 126 9993,'0'0'5755,"4"-12"-2808,0 2-2223,13-39 1438,-14 10 3013,-3 38-5032,-1 0 0,0 0 0,1 0 0,-1 0 0,0 0 0,0 0 0,0 0 0,0 0 0,0 1 0,0-1 1,0 0-1,0 1 0,0-1 0,0 0 0,0 1 0,-1-1 0,1 1 0,0 0 0,0-1 0,0 1 0,-1 0 0,1 0 0,0 0 0,0 0 0,-1 0 0,1 0 0,0 0 0,0 0 0,-1 0 0,1 1 0,0-1 1,0 0-1,-2 1 0,-47 13 550,36-7-629,1 0-1,0 1 0,0 0 1,1 1-1,0 1 0,-11 10 1,19-17-76,0 1 1,1-1 0,-1 1 0,1 0 0,0 0 0,0 0 0,0 1-1,1-1 1,0 0 0,-1 1 0,2 0 0,-1-1 0,0 1-1,1 0 1,0 0 0,0 0 0,1 0 0,-1 0 0,1 0 0,0 0-1,0 0 1,2 7 0,-1-9-92,1-1 1,-1 1-1,1 0 0,0-1 1,0 1-1,0-1 0,0 0 1,1 0-1,-1 1 0,0-1 1,1-1-1,0 1 0,-1 0 1,1-1-1,0 1 1,0-1-1,0 0 0,0 0 1,0 0-1,0 0 0,4 0 1,74 10-1463,-67-9 1475,12 0-62,-15-2 131,1 0 1,0 2-1,-1-1 1,1 1 0,-1 1-1,1 0 1,-1 1-1,12 6 1,-21-10 33,-1 1 1,0-1-1,0 1 1,0 0-1,-1-1 1,1 1-1,0 0 1,0 0-1,0 0 1,0 0-1,-1 0 1,1-1-1,0 1 0,-1 1 1,1-1-1,-1 0 1,1 0-1,-1 0 1,0 0-1,1 0 1,-1 0-1,0 0 1,0 1-1,0-1 1,0 0-1,0 0 1,0 0-1,0 0 1,0 1-1,0-1 1,-1 0-1,1 0 1,0 0-1,-1 0 1,1 0-1,-1 0 1,1 0-1,-1 0 1,1 0-1,-1 0 1,0 0-1,0 0 0,1 0 1,-1 0-1,-2 1 1,-3 4 277,1-1 0,-2 1-1,1-1 1,-1-1 0,-9 6 0,-21 10 67,-1-1 1,-1-2-1,0-2 1,-1-2-1,-49 10 1,124-51-3064,-20 14 691,26-22-4606,54-62 1,-42 36 1099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32.5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76 14926,'4'-11'3299,"1"-4"-1922,16-34 4309,-20 63-1010,0 5-4478,-7 27 282,-1-1-1,-24 76 1,19-81-188,1 1-1,3 1 1,-6 65-1,14-105-291,-1-1 0,1 1 0,0 0 0,0 0 0,0-1 0,0 1 0,0 0 0,1-1 0,-1 1 0,1 0 0,-1-1 0,1 1 0,-1-1 0,1 1 0,0-1 0,0 1 0,-1-1 0,1 1 0,0-1 0,1 0 0,-1 1 0,0-1 0,2 1 0,-2-1 0,1-1 0,0 1 0,0-1 0,0 0 0,0 0 0,0 0 0,-1 0 0,1 0 0,0-1 0,0 1 0,0 0 0,0-1 0,-1 1 0,1-1 0,0 0 0,0 0 0,-1 0 0,1 0 0,-1 0 0,1 0 0,2-2 0,10-9 0,0-1 0,0 0 0,-2-1 0,1-1 0,-2 0 0,16-26 0,28-34 0,-40 65 0,-8 20 0,-8 36 0,0-32 0,0 27 0,0-26 0,0-1 0,1 1 0,0 0 0,6 26 0,-6-39 0,0-1 0,1 1 0,-1-1 0,1 1 0,-1-1 0,1 0 0,0 1 0,0-1 0,-1 0 0,1 0 0,0 0 0,0 1 0,0-1 0,0 0 0,1 0 0,-1 0 0,0 0 0,0-1 0,1 1 0,-1 0 0,0-1 0,1 1 0,-1 0 0,0-1 0,1 1 0,-1-1 0,1 0 0,-1 0 0,1 0 0,-1 1 0,1-1 0,-1 0 0,1-1 0,-1 1 0,1 0 0,-1 0 0,1-1 0,-1 1 0,1-1 0,1 0 0,2-1 0,1 0 0,-1 0 0,0-1 0,0 0 0,-1 0 0,1 0 0,0-1 0,-1 1 0,6-7 0,5-10 0,-1-1 0,-1-1 0,-1 0 0,-1-1 0,-1 0 0,-1 0 0,10-43 0,-15 53 0,-15 48 0,1-1 0,1 1 0,3 1 0,-5 67 0,11-102-9,0 0-1,0 0 1,0 1 0,0-1-1,0 0 1,0 0-1,0 0 1,0 1 0,1-1-1,-1 0 1,1 0 0,-1 0-1,1 0 1,-1 0-1,1 0 1,-1 0 0,1 0-1,0 0 1,0 0 0,-1 0-1,1 0 1,0 0 0,0 0-1,0-1 1,2 2-1,-1-1-39,0-1-1,0 1 0,0-1 1,0 0-1,0 1 0,0-1 0,0 0 1,0 0-1,0-1 0,0 1 1,0 0-1,0-1 0,4-1 0,1 0-267,0-1-1,0 0 1,0-1-1,-1 1 0,1-1 1,-1-1-1,9-7 0,-5 1-1931,0-1-1,-1 0 0,0 0 0,-1-1 1,-1 0-1,9-19 0,3-17-7669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33.1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31 16271,'0'0'6775,"-3"9"-4821,-13 47-236,2 0 0,-6 61 0,5 126-648,17-193-1051,-1-28-148,-1 0 0,0-1 1,-5 30-1,0-40-549,2-22-448,0-21-780,3 17 1091,-1-16-875,2 1 1,7-42-1,-6 61 1810,1 0 0,0 0 0,1 0 0,0 0 0,0 1 0,2 0 0,-1 0-1,1 0 1,0 0 0,8-8 0,83-78 2302,-63 65-1621,49-57-1,-75 78-599,-1 0-1,0-1 1,0 1 0,-1-1-1,-1 0 1,0-1 0,0 1-1,-1-1 1,-1 0-1,4-22 1,-9 18 713,-8 19-170,-11 22-267,6 6-299,2 1-1,1 0 0,1 1 0,2 0 0,1 1 0,2-1 0,1 1 1,2 1-1,1-1 0,5 59 0,-1-85-177,-1 0 0,1-1 0,0 1 0,1-1 0,4 10 0,-6-15 0,0 0 0,0 0 0,0-1 0,0 1 0,1 0 0,-1-1 0,0 1 0,1-1 0,-1 1 0,1-1 0,2 2 0,-3-3 0,0 1 0,-1-1 0,1 0 0,0 0 0,0 1 0,0-1 0,0 0 0,0 0 0,-1 0 0,1 0 0,0 0 0,0 0 0,0 0 0,0 0 0,0-1 0,-1 1 0,1 0 0,0 0 0,0-1 0,0 1 0,-1-1 0,1 1 0,0-1 0,-1 1 0,1-1 0,0 1 0,-1-1 0,2 0 0,0-2 0,0 0 0,0 0 0,-1-1 0,1 1 0,0 0 0,-1-1 0,0 1 0,0-1 0,0 0 0,0 1 0,-1-1 0,0 0 0,1 1 0,-2-5 0,-1-56 0,-2 47-23,0 0 0,0 1 0,-2 0-1,0 0 1,-1 1 0,0-1 0,-2 1 0,1 1 0,-2 0 0,0 0 0,-1 1-1,0 0 1,-1 1 0,-18-15 0,29 26 247,16 1-101,164 17-6332,-186-32-6224,-14-5-1692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33.5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17969,'0'0'7847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34.1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147 287 9641,'0'0'12796,"-10"-8"-10185,-32-23-1069,41 30-1490,-1 0-1,0 0 1,0 0-1,1 1 0,-1-1 1,0 0-1,0 1 0,0 0 1,0-1-1,0 1 0,0 0 1,1 0-1,-1 0 1,0 0-1,0 1 0,0-1 1,0 0-1,0 1 0,0-1 1,1 1-1,-1 0 0,0 0 1,0-1-1,1 1 0,-1 0 1,0 0-1,1 1 1,-1-1-1,1 0 0,0 0 1,-1 1-1,1-1 0,0 1 1,0-1-1,0 1 0,-1 2 1,-3 3-14,1 0 0,0 0 0,1 1 0,-1 0 1,2-1-1,-4 11 0,5-13-15,0-1 1,0 1-1,1-1 1,-1 1-1,1-1 1,0 1-1,0-1 1,0 1-1,2 8 1,-1-12-4,-1 0-1,1 1 1,0-1 0,0 0-1,0 0 1,0 0 0,0 1-1,0-1 1,0 0 0,0 0-1,0 0 1,1-1 0,-1 1-1,0 0 1,0 0 0,1-1-1,-1 1 1,1-1 0,-1 1 0,0-1-1,1 1 1,-1-1 0,1 0-1,-1 0 1,1 0 0,-1 0-1,1 0 1,-1 0 0,1 0-1,-1 0 1,3-1 0,3-1 38,-1 0 0,1 0 0,-1 0 0,1-1 0,-1 0 1,0 0-1,0-1 0,0 1 0,-1-1 0,1 0 0,-1-1 0,0 0 1,0 1-1,-1-2 0,1 1 0,-1 0 0,4-8 0,2-2-3,-1 0 1,-1 0-1,0 0 0,-1-1 0,8-31 0,-6-4 8,-8 45-141,-2 26 18,0-11 55,1-1 27,-1-1-10,0 1 0,1-1 0,0 1 1,1-1-1,0 1 0,3 14 0,-3-21-1,0 1 1,-1-1 0,1 1-1,0-1 1,0 1-1,1-1 1,-1 1-1,0-1 1,0 0-1,1 0 1,-1 1 0,1-1-1,-1 0 1,1 0-1,-1-1 1,1 1-1,0 0 1,-1 0 0,1-1-1,0 1 1,-1-1-1,1 0 1,0 1-1,0-1 1,0 0-1,-1 0 1,1 0 0,0 0-1,0 0 1,0-1-1,-1 1 1,1 0-1,0-1 1,0 0 0,2 0-1,4-2 42,1-1-1,-1 1 0,0-1 1,0-1-1,0 0 1,-1 0-1,0 0 1,0-1-1,0 0 0,0 0 1,-1-1-1,0 0 1,8-13-1,-3 5 46,-1-1 1,-1 0-1,-1 0 0,0-1 1,10-32-1,-8-4-98,-10 53 0,0 0 0,0 0 0,0 0 0,0 1 0,-1-1 0,1 0 0,0 0 0,0 0 0,-1 0 0,1 0 0,0 0 0,0 0 0,0 0 0,-1 0 0,1 0 0,0 0 0,0 0 0,-1 0 0,1 0 0,0 0 0,0 0 0,-1 0 0,1 0 0,0 0 0,0 0 0,-1 0 0,1 0 0,0 0 0,0 0 0,0 0 0,-1-1 0,1 1 0,0 0 0,0 0 0,0 0 0,-1 0 0,1-1 0,0 1 0,0 0 0,0 0 0,0 0 0,0-1 0,0 1 0,-1 0 0,1 0 0,0-1 0,-17 38 0,2 1 0,1 1 0,2 0 0,-12 74 0,16-78 0,-8 70 0,4 1 0,3 204 0,9-295 0,-7 27 0,7-42 0,0 1 0,0-1 0,0 0 0,0 1 0,0-1 0,0 1 0,-1-1 0,1 0 0,0 1 0,0-1 0,-1 1 0,1-1 0,0 0 0,0 1 0,-1-1 0,1 0 0,0 0 0,-1 1 0,1-1 0,0 0 0,-1 0 0,1 1 0,-1-1 0,1 0 0,0 0 0,-1 0 0,1 0 0,-1 0 0,0 0 0,0 0 0,0-1 0,0 0 0,0 1 0,0-1 0,0 0 0,0 0 0,0 0 0,0 0 0,1 0 0,-1 0 0,0 0 0,1 0 0,-1 0 0,0 0 0,1 0 0,-1-2 0,-10-26 0,1-1 0,1 0 0,2 0 0,1-1 0,2 1 0,0-1 0,2 0 0,2-1 0,5-51 0,-4 76-62,0-1-1,1 1 1,0-1-1,0 1 1,1 0 0,-1 0-1,2 0 1,-1 0-1,1 1 1,0-1-1,0 1 1,1 0 0,0 0-1,0 1 1,0-1-1,9-6 1,2 0-634,1 2 0,-1 0 0,2 1 0,-1 1 0,25-8 0,8-2-6975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34.6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 21364,'0'0'10282,"48"68"-9257,-23-47-929,4-6-96,9-5 0,5-8 0,5-2 0,1-14 0,0-6-1634,-8-5-1505,-6-7-2850,-10-2-1827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34.9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370 0 12556,'0'0'5990,"-51"88"-3172,15-33 962,-3 5-545,-5 7-1057,0 1-448,5 0-1250,0-3-480,11-8 0,7-9 0,6-7 0,6-11-352,5-16-3492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35.3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0 23094,'0'0'4004,"-10"56"-1762,-3-21-1281,0 4-449,1 1-224,4-1-256,3-6-416,2-5-1217,3-6-1891,0-10-1472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35.6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88 11563,'0'0'6491,"11"-8"-3464,2-1-2390,1 0 0,0 1 0,1 0 0,0 1 1,0 1-1,0 0 0,1 1 0,21-3 0,1 1-155,-1 3 1,1 1 0,62 4 0,-87-1-399,0 1 1,-1 1-1,1 0 1,-1 1-1,1 0 0,-1 1 1,0 0-1,0 1 1,-1 1-1,1 0 1,-1 0-1,0 1 1,-1 0-1,14 13 0,-21-17-43,0 0-1,-1 0 1,1 1-1,-1-1 1,0 1-1,0-1 1,0 1-1,0 0 1,-1-1-1,0 1 1,0 0 0,0 0-1,0 0 1,0 0-1,-1 0 1,0 0-1,0 0 1,0 1-1,0-1 1,0 0-1,-1 0 1,0 0-1,0 0 1,0 0-1,0 0 1,-1-1-1,0 1 1,1 0-1,-1-1 1,0 1-1,-1-1 1,1 0-1,-4 4 1,-6 8 188,-1-1 1,0 0-1,-1-1 1,-1 0-1,-26 17 1,-4 1-230,-64 32 0,93-55 0,0-1 0,0 0 0,-1-1 0,0-1 0,-1 0 0,1-2 0,-1 0 0,-18 1 0,35-4-141,-1 0 0,1 0 0,-1 0 0,0 0 0,1 0 0,-1 0 0,1-1 0,-1 1 0,1 0 0,-1-1 0,1 1 0,-1-1 0,1 0 0,-1 0 0,1 1 0,0-1 0,-1 0 0,1 0 0,-2-2 0,2 1-668,0 0 0,-1-1 0,1 1 0,0-1 1,0 1-1,0-1 0,1 1 0,-1-1 0,1 0 0,-1-4 0,-1-26-14346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39.8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17585,'0'0'1388,"0"8"-342,2 15 51,0-1-1,1 1 1,1-1 0,1 0 0,9 23 0,-13-40-1005,1 0 0,1 0 1,-1 0-1,1 0 0,0 0 1,0 0-1,0-1 0,1 0 1,-1 1-1,1-1 0,0-1 1,1 1-1,-1 0 0,0-1 1,1 0-1,0 0 0,0 0 1,0-1-1,0 0 0,0 0 1,0 0-1,1 0 0,-1-1 1,1 0-1,-1 0 0,1-1 1,7 1-1,-8-1-160,0 0 1,0 0-1,1 0 0,-1-1 1,0 0-1,0 0 1,1 0-1,-1-1 0,0 1 1,5-4-1,9-15-4796,-9-14-4871,-7 9 730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6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59 13741,'0'0'7020,"-7"-9"-3609,5 6-3210,0-1-1,-1 1 1,1-1-1,-1 1 1,1 0-1,-1 0 1,0 1-1,0-1 1,-1 0-1,1 1 1,0 0-1,-1 0 1,0 0-1,1 0 1,-1 0-1,0 1 1,0 0-1,0 0 1,0 0-1,0 0 1,0 0-1,0 1 1,0 0-1,-8 0 1,3 2-177,0-1 1,1 2 0,-1-1-1,0 1 1,1 0-1,-1 1 1,1 0-1,0 0 1,0 1-1,-13 10 1,7-3 39,-1 0 1,2 1-1,0 1 1,-15 19 0,28-33-63,0 1 0,0-1 0,0 0 0,-1 0 0,1 0 0,0 1 0,0-1 0,0 0 0,0 0 0,0 1 0,0-1 0,0 0 0,0 0 0,0 1 0,0-1 0,0 0 0,0 0 0,0 1 0,0-1 0,0 0 0,0 0 1,0 1-1,0-1 0,0 0 0,0 0 0,0 1 0,0-1 0,0 0 0,1 0 0,-1 0 0,0 1 0,0-1 0,0 0 0,0 0 0,1 0 0,-1 1 0,0-1 0,0 0 0,0 0 0,1 0 0,-1 0 0,0 0 1,0 0-1,1 1 0,-1-1 0,0 0 0,0 0 0,1 0 0,23 4 135,38-3 95,-48-1-210,1 0-50,1 0 1,-1 2 0,27 5-1,-39-7 26,0 1-1,-1 0 1,1 0-1,0 0 1,-1 0-1,1 1 1,-1-1-1,1 1 1,-1-1-1,0 1 1,0 0-1,0 0 1,2 2 0,-3-3 4,0 1 1,-1-1 0,1 1-1,-1-1 1,1 1 0,-1-1-1,1 1 1,-1-1 0,0 1-1,0-1 1,0 1 0,0 0-1,0-1 1,0 1 0,0-1-1,-1 1 1,1-1 0,0 1-1,-1-1 1,1 1 0,-1-1-1,0 1 1,1-1 0,-1 0-1,-2 3 1,-1 2 110,-1-1 0,0 1 1,0-1-1,0 0 0,-1 0 0,1-1 0,-1 1 1,-1-1-1,1-1 0,0 1 0,-14 4 1,-1 0 290,-1 0 1,-34 6 0,15-9-844,27-8-185,14 2 587,0 0 0,0 1 0,0-1 0,0 0 0,1 1 0,-1-1 0,0 0 1,1 1-1,-1-1 0,0 1 0,1-1 0,-1 1 0,1-1 0,-1 1 0,1-1 0,-1 1 0,1-1 0,-1 1 0,1-1 0,-1 1 0,1 0 0,0-1 1,-1 1-1,1 0 0,1-1 0,19-10-3058,0 1 1,1 1 0,1 1-1,27-7 1,-29 9 159,31-9-7096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40.2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0 18706,'0'0'1724,"-5"12"91,-21 65 680,4 1 1,-23 142-1,11-45-2336,31-161-410,-5 27-5,10-16-4058,1-25-383,8-9 468,2-14-3298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40.5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0 17489,'0'0'8071,"-4"76"-6533,0-36-642,-4 7-447,5 1-257,-1-2-160,1-2 32,1-6-192,2-8-1217,0-8-705,0-5-256,0-11-1538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40.9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1 134 15759,'0'0'2397,"1"-9"-385,0 3-1766,0 0 1,1 1-1,0-1 0,0 1 0,0-1 0,0 1 0,1 0 0,0 0 0,0 0 0,0 0 0,1 0 0,-1 1 0,1-1 0,0 1 1,0 0-1,1 0 0,0 1 0,-1-1 0,1 1 0,11-5 0,-5 4-183,0 0 0,1 0 0,-1 1 0,1 1 0,0 0 0,0 1 0,0 0 0,0 1 1,0 0-1,0 1 0,0 0 0,0 1 0,0 0 0,-1 1 0,1 1 0,-1-1 0,0 2 0,0 0 0,0 0 0,0 1 0,-1 0 0,0 1 0,0 0 0,-1 0 0,0 1 1,0 0-1,-1 1 0,0 0 0,0 1 0,-1-1 0,10 19 0,-15-23-13,0 0 0,0 0 1,-1 1-1,1-1 0,-1 0 1,0 1-1,-1-1 0,1 0 0,-1 1 1,0-1-1,-1 1 0,1-1 1,-1 0-1,0 1 0,0-1 0,-3 7 1,1-5 135,-1 1 0,0-1 0,0 1 0,-1-1 0,0-1 0,0 1 0,0-1-1,-1 0 1,-12 11 0,8-9 7,-1 0 0,0-1 0,0 0-1,-1-1 1,0 0 0,0-1 0,0 0-1,-1-1 1,1 0 0,-1-1 0,0 0-1,0-1 1,-18 0 0,31-2-240,-1 0 1,0 0-1,1 0 0,-1 0 1,1 0-1,-1 0 0,1-1 1,-1 1-1,1 0 0,-1 0 1,1 0-1,-1-1 0,1 1 1,-1 0-1,1-1 1,-1 1-1,1 0 0,-1-1 1,1 1-1,0-1 0,-1 1 1,1-1-1,0 1 0,-1-1 1,1 1-1,0-1 0,-1 1 1,1-1-1,0 1 0,0-1 1,0 1-1,0-1 0,0 1 1,0-1-1,0 0 0,-1 1 1,2-1-1,-1 1 0,0-1 1,0 1-1,0-1 0,0 0 1,0 1-1,0-1 1,0 1-1,1-1 0,13-26-5965,5 6-3240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42.2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203 1 14446,'0'0'14312,"-11"12"-14024,-3 3-212,2 1-1,0 0 1,0 1 0,2 0-1,-12 25 1,-61 179 855,76-196-875,1 0 0,1 0 0,1 1-1,1 0 1,2-1 0,0 1-1,4 30 1,-2-51-102,0 0-1,0 0 0,0-1 0,1 1 1,-1 0-1,1 0 0,1-1 1,-1 1-1,1-1 0,-1 0 1,1 0-1,0 0 0,1 0 1,-1 0-1,1-1 0,-1 0 1,1 1-1,0-1 0,1-1 1,-1 1-1,0 0 0,1-1 1,7 3-1,-6-3-650,0 0 0,0-1 1,0 0-1,0 0 0,1 0 1,-1-1-1,0 0 0,0 0 0,1 0 1,-1-1-1,12-2 0,15-12-6381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42.7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213 1 17040,'0'0'11995,"-9"14"-11156,-133 234 550,81-141-8117,98-179-4573,-15 24 277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43.0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0 8392,'0'0'14355,"-3"9"-13149,-12 30 729,-18 69 0,30-95-1779,1 0-1,0 0 0,0 0 1,1 0-1,1 1 0,0-1 1,1 0-1,0 0 0,1 1 1,6 16-1,-6-23-200,1-1 1,1-1-1,-1 1 0,1 0 1,0-1-1,0 0 0,1 0 1,0 0-1,0 0 1,5 4-1,6 5-2959,-1 2-3302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43.4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1 163 15310,'0'0'9033,"72"-9"-8200,-31-5-609,4-4-160,1 0-384,2-5-1570,-3 1-1121,-4-6-1569,-4-3-2915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43.7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231 6 12588,'0'0'6075,"-11"-2"-4014,6 1-1864,2 0-121,-1 1 1,1-1-1,0 1 0,-1-1 1,1 1-1,-1 0 1,1 0-1,0 1 1,-1-1-1,1 1 1,0 0-1,-1-1 1,1 1-1,0 1 1,0-1-1,0 0 0,0 1 1,0 0-1,0-1 1,0 1-1,-4 5 1,-9 10 193,1 0 0,1 1 1,0 1-1,2 0 0,0 1 0,-11 27 1,17-34-61,0 1-1,1 0 1,1 0 0,0 0 0,1 1 0,1-1 0,0 1 0,1-1 0,0 1 0,3 28 0,-1-40-193,-1 0 0,1-1 0,0 1 0,0 0 1,0-1-1,0 1 0,0-1 0,1 1 0,-1-1 0,1 0 0,-1 0 0,1 1 0,0-1 0,0 0 1,0-1-1,0 1 0,0 0 0,1-1 0,-1 1 0,0-1 0,1 1 0,-1-1 0,1 0 0,-1 0 1,1 0-1,0-1 0,-1 1 0,1 0 0,0-1 0,0 0 0,-1 0 0,1 0 0,0 0 0,0 0 1,4-1-1,1 0 81,-1 0 0,0-1 0,1 0 0,-1 0 0,0 0 0,0-1 0,0 0 0,0 0 0,-1-1 0,0 0 0,1 0 0,6-6 0,-10 7 59,1-1 1,0 1-1,-1-1 1,0 1-1,1-1 1,-2 0-1,1-1 1,0 1-1,-1 0 1,0-1-1,0 1 1,0-1-1,0 0 1,-1 1-1,0-1 1,0 0-1,0 0 0,-1 0 1,1 0-1,-1 0 1,-1-8-1,0 11-140,0 1-1,-1-1 0,1 0 1,0 1-1,-1-1 0,1 1 0,-1-1 1,0 1-1,1 0 0,-1 0 1,0 0-1,0 0 0,0 0 0,0 0 1,0 0-1,0 1 0,0-1 1,0 1-1,0-1 0,0 1 1,0 0-1,0 0 0,0 0 0,0 0 1,0 0-1,0 0 0,0 1 1,-3 0-1,3-1-11,-1 0 0,1 0 1,0 0-1,-1 1 0,1-1 0,0 1 1,-1-1-1,1 1 0,0 0 0,0 0 0,0 0 1,0 0-1,-1 1 0,2-1 0,-1 1 1,0-1-1,0 1 0,0-1 0,1 1 1,-1 0-1,1 0 0,-1 0 0,1 0 1,0 0-1,-2 3 0,3-4-5,0-1 0,0 0-1,0 0 1,0 1 0,0-1 0,0 0-1,0 1 1,0-1 0,0 0 0,0 1-1,0-1 1,0 0 0,0 1 0,0-1-1,0 0 1,0 1 0,0-1 0,1 0-1,-1 0 1,0 1 0,0-1 0,0 0-1,1 1 1,-1-1 0,0 0 0,0 0-1,0 0 1,1 1 0,-1-1 0,0 0-1,1 0 1,-1 0 0,0 0 0,0 1-1,1-1 1,-1 0 0,1 0 0,16-2-18,17-12 24,18-23-54,-41 28-135,0 0 1,0 1 0,1 1 0,1 0-1,-1 0 1,15-5 0,-26 12 164,-1 0 1,1 0-1,-1 0 1,1-1-1,0 1 1,-1 0-1,1 0 1,-1 0-1,1 1 0,-1-1 1,1 0-1,-1 0 1,1 0-1,-1 0 1,1 0-1,-1 1 1,1-1-1,-1 0 1,0 0-1,1 1 1,-1-1-1,1 0 1,-1 1-1,1-1 1,-1 0-1,0 1 0,1-1 1,-1 1-1,0-1 1,0 0-1,1 1 1,-1-1-1,0 1 1,0-1-1,0 1 1,1-1-1,-1 2 1,3 30-182,-12 32 359,2-37-113,2-11-120,0 0-1,1 0 1,1 1-1,-1 25 1,7-39-3818,2-9 1625,6-9-1459,1-14-3433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44.1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209 0 20403,'0'0'3844,"-6"62"-1089,2-26-545,0 4-577,1 10-320,1 1-704,-3 8-609,0 4 0,-4 9 0,-8 7 0,-1 2 0,-6 4 0,2 3 0,-8-6-1313,0-10-5285,0-15-14030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48.3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 6887,'0'0'15118,"-4"69"-14285,-3-29-257,-2 6-127,1 4-353,4-2-64,1-4-32,3 1-257,0-2-1184,0-3-1281,0-3-2179,0-3-5445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6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14510,'0'0'8984,"-9"0"-5946,4 0-2874,0 0-1,0 1 1,0 0 0,0 0 0,0 0 0,0 1-1,1 0 1,-1-1 0,0 2 0,1-1-1,0 0 1,-1 1 0,1 0 0,0 0 0,0 0-1,1 1 1,-1-1 0,1 1 0,-1 0 0,1 0-1,-3 5 1,1-3-26,1 0 0,0 0 0,0 0 1,0 1-1,1-1 0,0 1 0,0-1 0,1 1 0,-1 0 0,2 0 0,-1 1 0,1-1 0,0 0 0,0 12 0,2-18-130,-1 0-1,1 0 1,-1-1-1,1 1 1,-1 0-1,1 0 1,0 0-1,-1-1 1,1 1-1,0 0 1,0-1-1,0 1 1,0-1-1,-1 1 1,1-1-1,0 1 1,0-1-1,0 0 1,0 1-1,0-1 1,0 0-1,0 0 1,0 0-1,0 0 0,0 0 1,0 0-1,0 0 1,2 0-1,32-4 193,-27 1-189,0 0 1,0 0-1,0-1 1,0 0-1,-1 0 1,0 0 0,0-1-1,9-9 1,48-52 25,-39 39-34,-24 28-27,-1 0 0,1 0 0,-1 0 0,1 0 0,-1 0 0,1 0 0,-1 0 0,0 0 0,1 0 0,-1 0 0,0 0 0,0 0 0,0 0 0,0 0 0,0 0 0,0 0 0,0 0 0,0 0 0,0 0 0,-1 0 0,0 2 0,-2 37-505,-17 55 660,7-41 154,-5 61-1,16-97-239,1 1-1,1 0 1,1 0 0,1 0-1,0-1 1,1 1-1,7 21 1,-6-29-45,-1 0 0,-1 1 0,0 0 0,0-1 0,-1 1 0,-1 0 0,-1 15 0,1-24 0,0-1 0,0 0 0,-1 1 0,1-1 0,-1 0 0,1 0 0,-1 1 0,0-1 0,0 0 0,0 0 0,0 0 0,-1 0 0,1 0 0,0 0 0,-1-1 0,1 1 0,-1 0 0,0-1 0,1 1 0,-1-1 0,0 1 0,0-1 0,0 0 0,0 0 0,0 0 0,0 0 0,-1 0 0,1 0 0,0-1 0,0 1 0,-1-1 0,1 0 0,0 1 0,-1-1 0,1 0 0,0 0 0,-1 0 0,1-1 0,0 1 0,0-1 0,-1 1 0,1-1 0,-3-1 0,-1 0 0,1 0 0,0 0 0,-1-1 0,1 0 0,0 0 0,0 0 0,1-1 0,-1 0 0,1 0 0,-1 0 0,1 0 0,0 0 0,1-1 0,-1 0 0,1 0 0,0 0 0,0 0 0,1 0 0,-1-1 0,-2-9 0,0-2 0,0 0 0,1-1 0,1 0 0,0 1 0,0-30 0,3 36-137,0 1 0,0-1 0,1 0 0,0 1 0,1-1 0,0 1-1,1 0 1,0-1 0,1 1 0,0 1 0,0-1 0,1 0 0,0 1 0,1 0 0,0 0 0,0 1 0,1 0 0,0 0-1,1 0 1,0 1 0,0 0 0,0 0 0,1 1 0,0 0 0,0 1 0,0 0 0,19-7 0,50-17-10049,-41 13 2654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48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13229,'-6'50'1024,"2"-1"-863,2-3-97,2-2-897,0-6-1441,0-5-3460</inkml:trace>
  <inkml:trace contextRef="#ctx0" brushRef="#br0" timeOffset="1">19 802 7591,'-8'62'4484,"1"-2"-3010,4-2-1026,3-3-384,0-6-1601,0-6-3140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49.0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 7655,'0'0'2531,"-9"89"-1891,4-42-544,2-2-160,3-1-448,0-6-97,0-2-544,0-5-929,0 0 673,0-4 960,0 0 257,0 1-769,0 1-1921</inkml:trace>
  <inkml:trace contextRef="#ctx0" brushRef="#br0" timeOffset="1">8 676 4933,'0'0'2818,"-5"82"-415,4-40-770,-1 0-352,2-3 161,0-2 255,0-2-351,5-4-482,-1-3-95,0-3 320,-2-2-160,-1-1-737,-1-2-160,0 0-384,0-3-1218,0 1-2465,-4 0-5959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49.6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 17264,'0'0'3876,"-12"81"-3299,12-34-65,-2 6-64,2 5-319,-1 1-97,1-3-96,0-2-353,0-1-448,5-3-800,5-3-673,-2 3-1890,-1-3-1794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49.9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1 6182,'0'0'3043,"-3"87"-1025,3-48-1089,-1-2-641,-1-5-480,2-1-3011</inkml:trace>
  <inkml:trace contextRef="#ctx0" brushRef="#br0" timeOffset="1">38 840 15375,'-13'48'2946,"2"-1"-1568,3-4-161,2-3-769,6-6-416,0 1-256,0-6-993,12 1-417,-2-3-1184,0 2-321,-2 3-192,-3 2-1282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50.6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 4484,'0'12'1954,"3"142"3688,0 3-3820,-1 371-6272,-2-301 5851,0-149 617,3 2-6088,-1-43 5507,-2 1-1,-7 61 1,-8 14 2639,1 189 0,14-301-4084,1 0 1,-1-1-1,0 1 1,1 0-1,-1 0 0,0-1 1,1 1-1,-1 0 1,1-1-1,-1 1 1,1 0-1,-1-1 0,1 1 1,0-1-1,-1 1 1,1-1-1,0 1 1,-1-1-1,1 1 1,0-1-1,0 0 0,-1 0 1,1 1-1,0-1 1,0 0-1,0 0 1,4-2-4503,-5-8-1565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54.0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45 154 4933,'0'0'12983,"-8"-1"-11873,-22 0-80,30 1-1003,0 0 0,0 0 0,0 0-1,0 0 1,0 1 0,0-1-1,1 0 1,-1 0 0,0 0 0,0 1-1,0-1 1,0 0 0,0 0 0,0 0-1,0 0 1,0 1 0,0-1 0,0 0-1,0 0 1,0 0 0,0 1 0,0-1-1,0 0 1,0 0 0,0 0 0,-1 1-1,1-1 1,0 0 0,0 0-1,0 0 1,0 0 0,0 1 0,0-1-1,0 0 1,-1 0 0,1 0 0,0 0-1,0 0 1,0 0 0,0 0 0,0 1-1,-1-1 1,1 0 0,0 0 0,0 0-1,0 0 1,-1 0 0,1 0 0,0 0-1,0 0 1,0 0 0,-1 0-1,1 0 1,0 0 0,0 0 0,0 0-1,0 0 1,-1 0 0,1 0 0,0 0-1,0 0 1,0 0 0,-1 0 0,1-1-1,0 1 1,0 0 0,9 7 653,5-2-358,1-1 0,-1-1 1,1 0-1,-1-1 0,1 0 0,0-2 1,-1 1-1,24-4 0,6 2-8,172-9 559,234-41 1,100-7-529,135 46 106,-352 9-362,-232 4-63,-53 1-50,1-2 0,0-3 0,57-10 0,-85 4-3066,-16-6-5906,-5 6 497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6:54.3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293 0 15855,'0'0'6363,"11"1"-5610,32 3-222,-1 3-1,79 22 1,-3-1-25,-76-20-422,-13-3-30,-1 1 0,38 13 0,-65-19-35,0 0 1,0 0-1,-1 0 0,1 0 1,0 0-1,0 1 1,0-1-1,0 0 1,-1 1-1,1-1 1,0 0-1,0 1 0,-1-1 1,1 1-1,0 0 1,-1-1-1,1 1 1,0-1-1,-1 1 1,1 0-1,-1-1 0,1 1 1,-1 0-1,1 0 1,-1-1-1,0 1 1,1 0-1,-1 0 1,0 0-1,0 0 0,0-1 1,1 1-1,-1 0 1,0 0-1,0 0 1,0 0-1,0 0 1,-1 0-1,1-1 0,0 1 1,0 0-1,0 0 1,-1 0-1,1 0 1,0-1-1,-1 1 1,1 0-1,-1 0 0,1-1 1,-1 1-1,1 0 1,-1-1-1,1 1 1,-1 0-1,0 0 1,-43 30 1432,-154 75 254,-104 64 725,261-141-3672,-52 46 1,67-51-1156,2 1 1,-39 51-1,50-53-9167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7:09.5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6957 115 1922,'0'-1'234,"0"1"0,1 0 0,-1 0 1,0 0-1,0 0 0,0 0 0,1-1 1,-1 1-1,0 0 0,0 0 0,0 0 0,1 0 1,-1-1-1,0 1 0,0 0 0,0 0 1,0-1-1,0 1 0,1 0 0,-1 0 0,0-1 1,0 1-1,0 0 0,0 0 0,0-1 1,0 1-1,0 0 0,0-1 0,0 1 0,0 0 1,0 0-1,0-1 0,0 1 0,0 0 1,0 0-1,0-1 0,-1 1 0,1 0 0,0 0 1,0-1-1,0 1 0,0 0 0,0 0 1,-1-1-1,1 1 0,0 0 0,0 0 0,-1-1-190,1 1 0,-1 0 0,1-1 0,0 1-1,-1 0 1,1 0 0,-1-1 0,1 1-1,-1 0 1,1 0 0,-1 0 0,1 0 0,-1 0-1,1 0 1,-1 0 0,1 0 0,-1 0-1,1 0 1,-1 0 0,1 0 0,-1 0 0,1 0-1,-1 0 1,1 0 0,-1 0 0,1 1-1,-1-1 1,1 0 0,-2 1 0,-2 0 173,-1 1 1,0-1-1,0-1 0,0 1 1,1-1-1,-1 0 1,0 0-1,0 0 0,-8-2 1,-6 1 325,-123 1-334,-392 9 804,-245-17-267,377-6-445,-16 14-190,-458-24-19,-14-37 831,854 60-922,-981-4-7,870 11 1,1 6 1,1 6-1,0 7 1,2 6 0,-206 73-1,264-71 33,-128 69 1,171-79 119,2 2-1,0 3 1,2 0 0,-64 64 0,86-75-105,0 2 0,2 0 1,0 0-1,1 2 0,1-1 1,-12 29-1,18-34-34,1-1 0,0 1 0,1 0-1,1 1 1,0-1 0,1 0 0,1 1 0,0 0-1,1-1 1,4 27 0,-2-32-10,1-1 1,0 1-1,1-1 0,-1 0 1,2 0-1,0 0 1,0 0-1,0-1 0,1 0 1,0 0-1,1 0 1,0-1-1,0 0 0,0 0 1,1-1-1,9 6 1,14 9 7,1-2 0,66 29 0,23 2 14,3-5 0,2-5 0,192 35 0,400 5 23,-615-74-51,1444 53 24,-508-100 15,154-86-103,-14-84 153,-1144 203-73,33-7 4,0-2-1,-1-3 0,82-37 1,-143 54-7,1-1 1,0 1-1,-1-1 0,0-1 1,0 1-1,0-1 1,-1 0-1,0 0 0,0-1 1,0 1-1,7-13 1,-10 14 8,0 1 1,-1-1 0,1 0-1,-1 0 1,0 0 0,0 0-1,-1 0 1,1-1 0,-1 1-1,0 0 1,0 0 0,0 0 0,-1 0-1,1 0 1,-1-1 0,0 1-1,0 0 1,-1 0 0,1 1-1,-1-1 1,0 0 0,-4-6 0,-8-12 317,-2 0 1,-1 0 0,0 2 0,-31-29-1,-89-65 52,132 109-405,-89-66 64,-2 3-1,-144-75 0,168 107 0,-2 3 1,-1 3-1,-1 4 1,-110-23-1,10 22-272,-1 8-1,-186 3 1,235 11-2088,2-5-2173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5:47.5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566 236 3587,'0'0'5488,"-2"-10"-4441,-1-8-597,-12-55 3389,14 68-3410,-1-1-1,0 1 1,0 0 0,0 0-1,0 0 1,-1 0-1,0 0 1,0 0 0,0 1-1,-1-1 1,-4-3 0,6 6-238,-1 1 0,0-1 0,1 1 0,-1 0 1,0 0-1,0 0 0,0 0 0,0 1 0,0-1 1,0 1-1,0 0 0,0 0 0,0 0 1,0 0-1,0 0 0,0 1 0,0-1 0,0 1 1,0 0-1,0 0 0,0 0 0,1 0 0,-1 0 1,0 1-1,-2 1 0,-11 6-193,1 1-1,-29 24 1,31-23 387,-28 21-133,7-6 438,-33 33 1,56-48-547,1 0-1,1 1 0,0 0 1,0 1-1,1 0 0,-11 25 1,-6 25 167,4 1-1,2 0 1,-19 127 0,25-71-193,1 156-1,12-256-87,1 0 0,0-1 0,2 1-1,0-1 1,1 1 0,1-1-1,9 19 1,-9-25-26,1-1 0,1 1 0,0-1 1,1-1-1,0 0 0,1 0 0,0 0 0,1-1 0,0-1 0,21 16 0,-2-4 5,2-2 0,53 25-1,-66-36 0,1 0 0,-1-2-1,1 0 1,0-1 0,1-1 0,27 2-1,-40-6-10,0-1 0,-1 0 0,1 0 0,-1 0 0,1-1 0,-1 0-1,1 0 1,-1-1 0,0 1 0,0-1 0,0-1 0,0 1 0,-1-1-1,1 0 1,-1 0 0,0-1 0,5-6 0,11-11 65,-2-2 1,27-41 0,-17 23-2,165-253-11,-173 256-10,-2-2 1,-1 0 0,-2-1-1,-2-1 1,16-84-1,-19 60 64,-4-1 0,-2 0 1,-3 0-1,-3 0 0,-11-74 0,9 124 29,0 0 1,-2 1-1,0 0 1,-1 0-1,-1 0 1,-1 0-1,0 1 1,-15-21-1,18 30-77,-1-1 1,0 1-1,0 1 1,-1-1-1,0 1 1,0 0-1,0 1 1,-1-1-1,0 1 1,0 1-1,0 0 1,-1 0-1,1 1 1,-1 0-1,0 0 1,0 1-1,0 0 1,-10-1-1,-2 2-164,0 1 0,0 0 0,1 2 0,-1 0 0,0 1 0,1 2 0,0 0 0,0 1 0,0 1 0,1 0 0,-35 20 0,29-12-378,1 1-1,1 1 1,0 1-1,1 2 0,1 0 1,0 1-1,2 0 1,-18 27-1,-4 13-7675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5:49.7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499 83 3619,'0'0'9951,"4"-9"-7255,-1 1-1797,12-28 320,-10 7 5904,-9 28-6788,0 1 0,0 0 0,0 0 0,0 1 0,0-1 1,0 1-1,0 0 0,-6 1 0,-13 11-132,0 0 0,1 2 1,1 0-1,0 1 0,-32 33 0,18-17-130,12-12-25,-118 112 335,122-111-254,0 0-1,2 1 0,0 0 1,-23 46-1,38-66-126,1 0 0,0 0 0,0 0-1,0 0 1,0 1 0,1-1 0,-1 1 0,1-1 0,-1 0 0,1 1-1,0-1 1,0 1 0,0-1 0,0 0 0,0 1 0,0-1 0,2 4 0,-1-4 3,-1-1 1,1 1 0,0-1 0,1 0-1,-1 1 1,0-1 0,0 0 0,0 0 0,1 1-1,-1-1 1,1 0 0,-1 0 0,1-1 0,-1 1-1,1 0 1,0 0 0,-1-1 0,4 1-1,8 2 9,1-1 0,-1-1-1,1-1 1,0 0-1,15-2 1,1 1-148,14 0-150,53 3-46,-96-2 326,0 0 1,0 0 0,-1 0-1,1 1 1,0-1-1,0 0 1,0 1-1,0-1 1,0 1 0,0-1-1,0 1 1,0-1-1,-1 1 1,1 0 0,0-1-1,0 1 1,-1 0-1,1-1 1,-1 1 0,1 0-1,0 0 1,-1 0-1,0 0 1,1 0 0,-1 0-1,1 0 1,-1 0-1,0 0 1,0 0 0,0 0-1,1 0 1,-1 0-1,0 0 1,0 0 0,0 0-1,-1 0 1,1 0-1,0 0 1,0 1-1,-1 2 5,0 1-1,-1 0 1,1 0-1,-1 0 0,0-1 1,-4 9-1,-10 9 233,0 0 0,-2-1 0,-34 32 0,34-36 23,0 1-1,1 1 1,1 1 0,-24 38-1,39-58-262,1 1 0,0-1-1,-1 1 1,1-1 0,0 1-1,0-1 1,0 1 0,-1-1-1,1 1 1,0-1 0,0 1-1,0 0 1,0-1-1,0 1 1,0-1 0,0 1-1,0-1 1,0 1 0,0 0-1,0-1 1,0 1 0,0-1-1,1 1 1,-1-1 0,0 1-1,0-1 1,1 1 0,-1-1-1,0 1 1,1 0 0,19 5-544,33-9-712,-44 2 1057,14-3-439,-13 2 371,0 1 0,0 0 0,0 0 0,0 1-1,0 0 1,-1 0 0,1 1 0,17 4 0,-25-4 260,-1 0 0,1 0 1,-1 0-1,1 1 0,-1-1 0,0 0 1,0 1-1,1-1 0,-1 0 1,0 1-1,0 0 0,0-1 1,-1 1-1,1 0 0,0-1 1,-1 1-1,1 0 0,-1 0 1,1-1-1,-1 1 0,0 0 0,0 0 1,0 0-1,0 0 0,0-1 1,0 1-1,0 0 0,-1 0 1,1 0-1,-1-1 0,0 3 1,-1 5 95,-1 0 1,0-1 0,0 1 0,-1-1 0,-6 10-1,-30 41 1576,-58 66 0,-28 40 610,123-162-2264,1 0 0,-1 1 0,1 0 0,0-1-1,0 1 1,0 0 0,1 0 0,-1 0 0,1 0-1,0 1 1,0-1 0,1 0 0,-1 5 0,1-8-5,1 0 1,-1 0 0,0 1 0,1-1-1,-1-1 1,0 1 0,1 0 0,0 0-1,-1 0 1,1 0 0,-1 0 0,1 0-1,0-1 1,0 1 0,-1 0 0,1 0-1,0-1 1,0 1 0,0-1 0,1 1-1,1 1 1,0-1-1,1 0 1,-1 0-1,1 0 0,-1 0 1,1-1-1,-1 1 1,6-1-1,48 1-682,-13-1-2168,-1 1 1,1 3-1,72 15 0,-86-12-6651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7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13869,'0'0'16037,"3"10"-15162,1 3-679,-1 0-1,0 1 0,-1-1 1,1 19-1,-3-32-187,1 1 0,-1-1 0,0 1 0,0 0 0,1-1 0,-1 1 0,1-1 0,-1 1-1,0-1 1,1 1 0,-1-1 0,1 0 0,-1 1 0,1-1 0,-1 1 0,1-1 0,-1 0 0,1 1 0,0-1 0,-1 0 0,1 0 0,-1 0 0,1 1-1,0-1 1,-1 0 0,1 0 0,0 0 0,-1 0 0,1 0 0,0 0 0,-1 0 0,1 0 0,-1 0 0,1-1 0,0 1 0,-1 0 0,1 0 0,0-1 0,-1 1-1,1 0 1,-1 0 0,1-1 0,-1 1 0,1-1 0,0 0 0,31-15 326,6-14-155,-29 22-181,0 0 0,1 0 0,0 0 0,1 1-1,0 1 1,0 0 0,0 0 0,0 1 0,1 1-1,21-6 1,-32 10 4,1 0-1,-1 0 0,0 1 1,0-1-1,1 0 0,-1 0 1,0 1-1,0-1 1,0 1-1,1-1 0,-1 1 1,0 0-1,0-1 1,0 1-1,0 0 0,0 0 1,0 0-1,0 0 0,0-1 1,-1 1-1,1 1 1,0-1-1,-1 0 0,1 0 1,0 0-1,-1 0 1,1 3-1,13 44 79,-4-14-44,-9-32-99,0 0 1,1-1-1,-1 1 1,0 0-1,1-1 1,-1 1-1,1-1 0,0 0 1,-1 1-1,1-1 1,0 0-1,0 0 0,0 0 1,0 0-1,0-1 1,0 1-1,0 0 1,0-1-1,0 1 0,0-1 1,0 0-1,0 0 1,1 0-1,-1 0 1,0 0-1,4-1 0,0 0-774,0 0-1,1 0 0,-1-1 0,0 0 0,0 0 1,0-1-1,10-5 0,15-13-11878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5:54.3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100 520 8456,'0'0'3000,"-10"1"-352,4-1-1654,-51 0 1640,39 2 1645,10 0 3557,37-31-7030,-1-1 1,45-64-1,-33 41-721,184-253 75,-213 294-154,-4 13 11,-5 28 41,-16 46 80,-37 185-92,45-210-48,2 0 0,2 1-1,6 65 1,-4-115-80,0 0-1,0 0 1,0 0 0,0 0 0,0 0-1,1 0 1,-1 0 0,0 0-1,0 0 1,1 0 0,-1-1 0,1 1-1,-1 0 1,0 0 0,1 0 0,0 0-1,-1-1 1,1 1 0,-1 0-1,1-1 1,0 1 0,1 1 0,-2-3-47,1 1 0,-1 0 0,1-1 1,-1 1-1,1-1 0,-1 1 1,1-1-1,-1 1 0,1-1 1,-1 1-1,0-1 0,1 1 0,-1-1 1,0 1-1,1-1 0,-1 0 1,0 1-1,0-1 0,1 1 0,-1-1 1,0 0-1,0 1 0,0-1 1,0 0-1,0 1 0,0-1 1,0 0-1,0 1 0,0-1 0,-1 0 1,1 0-1,0-3-997,0 0 0,-1 0 0,1 0 0,-1 0 0,0 0 0,0 1 1,-1-1-1,1 0 0,-1 1 0,-2-6 0,-13-18-10715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5:54.6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0 13837,'0'0'2050,"-11"9"384,-2 1-1564,8-7-570,1 0-1,-1 1 1,1-1-1,-1 1 1,1 0-1,0 1 0,1-1 1,-1 1-1,1 0 1,-4 5-1,7-9-156,-1 0 0,0 0 0,1-1 0,-1 1-1,1 0 1,-1 0 0,1 0 0,-1 0 0,1 0-1,0 0 1,-1 0 0,1 0 0,0 0 0,0 0-1,0 0 1,0 0 0,0 0 0,0 0 0,0 0 0,0 0-1,0 0 1,0 0 0,1 0 0,-1 0 0,0 0-1,0-1 1,1 1 0,-1 0 0,1 0 0,-1 0-1,2 1 1,0-1-4,0 0-1,0 0 0,0 0 1,0-1-1,0 1 0,0-1 1,0 1-1,0-1 0,0 0 1,0 1-1,0-1 0,1 0 1,3-1-1,7-1 163,0 0-1,0-1 0,21-7 1,110-34 297,-93 30-3660,-1-1-5391,-22 6-4834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5:55.9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185 73 9929,'0'0'2995,"1"-9"-117,2-46 2076,-3 55-4841,0-1 1,0 1 0,0 0 0,0-1 0,0 1-1,0-1 1,0 1 0,-1 0 0,1-1 0,0 1-1,0 0 1,0-1 0,-1 1 0,1 0 0,0-1-1,-1 1 1,1 0 0,0 0 0,0-1 0,-1 1-1,1 0 1,-1 0 0,1 0 0,0-1 0,-1 1-1,1 0 1,0 0 0,-1 0 0,1 0 0,-1 0-1,1 0 1,0 0 0,-1 0 0,1 0 0,-1 0-1,1 0 1,0 0 0,-1 0 0,1 0 0,-1 0-1,1 0 1,0 0 0,-1 1 0,-20 9 1093,11 2-1049,0 0 1,1 0-1,1 0 1,0 1-1,-12 28 1,-23 73 619,31-76-555,2 1 0,1 1-1,3 0 1,1 0 0,1 0-1,4 50 1,0-84-217,0 0 1,0 0-1,1 0 0,-1-1 1,1 1-1,1 0 0,-1 0 0,1-1 1,0 1-1,1-1 0,-1 0 1,1 1-1,0-1 0,0 0 1,5 4-1,-5-6 5,1 0 0,0 0 0,-1-1 0,1 1 0,0-1 0,1 0 0,-1 0 0,0-1 0,1 1 0,-1-1 0,0 0 0,1 0 0,0-1 0,-1 1-1,1-1 1,-1 0 0,1 0 0,-1 0 0,9-2 0,-6 0 12,-1 0 1,1 0-1,-1 0 0,1-1 0,-1 0 0,0 0 0,0 0 0,0-1 0,0 0 0,-1 0 1,1 0-1,-1-1 0,7-9 0,-8 11 22,0-1 0,-1-1-1,0 1 1,0-1 0,0 1 0,0-1-1,-1 0 1,0 0 0,0 0 0,0 0 0,0 0-1,-1 0 1,0-1 0,0 1 0,-1 0-1,1-1 1,-1 1 0,-1-7 0,0 11-24,0-1 0,0 0 0,0 1 0,0-1 0,0 0 0,-1 1 0,1-1 0,-1 1 0,1 0 0,-1 0 1,1-1-1,-1 1 0,0 0 0,0 0 0,1 1 0,-1-1 0,0 0 0,0 0 0,0 1 0,0-1 0,0 1 0,0 0 0,0 0 1,0 0-1,0 0 0,0 0 0,0 0 0,-3 1 0,-3-1 37,-1 0-1,1 1 1,0 0-1,0 1 1,0 0-1,-9 3 1,13-3-58,-1 0 0,1 0 0,0 0 0,-1 1 0,1 0 0,0 0 0,0 0 0,1 0 0,-1 1 0,1-1 0,-6 9 0,9-12 0,0 0 0,0 1 0,0-1 0,0 0 0,0 0 0,1 1 0,-1-1 0,0 0 0,0 0 0,0 0 0,1 1 0,-1-1 0,0 0 0,0 0 0,0 0 0,1 0 0,-1 1 0,0-1 0,0 0 0,1 0 0,-1 0 0,0 0 0,1 0 0,-1 0 0,0 0 0,0 0 0,1 0 0,-1 0 0,0 0 0,1 0 0,-1 0 0,0 0 0,0 0 0,1 0 0,-1 0 0,0 0 0,1 0 0,-1 0 0,0 0 0,0-1 0,1 1 0,-1 0 0,0 0 0,1-1 0,16-4 0,-2-3-28,1-1 0,-2 0 1,23-18-1,-24 16-4,0 1-1,1 0 1,1 1 0,17-8 0,-31 17 24,0-1 1,0 1-1,0 0 1,0-1-1,0 1 1,0 0-1,0-1 1,0 1-1,0 0 1,0 0-1,1 0 1,-1 0-1,0 0 1,0 0-1,0 0 1,0 1-1,0-1 1,0 0-1,0 1 1,0-1-1,0 0 1,0 1-1,0-1 1,0 1-1,0 0 1,0-1-1,0 1 1,-1 0-1,1-1 1,0 1-1,0 0 1,-1 0-1,1 0 1,0 0-1,-1-1 1,1 1-1,-1 0 1,1 0-1,-1 0 1,0 0-1,1 1 1,-1-1-1,0 0 1,0 0-1,1 0 1,-1 2-1,1 8 35,0 0-1,-1 0 0,-1 21 0,0-14 152,1 105-535,4-113-1895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7:14.4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320 0 4901,'-12'10'5824,"-15"13"-5087,1 2 1,2 1-1,0 1 1,2 2-1,1 0 1,-33 61-1,33-39-371,2 0 0,2 1 1,3 1-1,1 1 0,3 0 0,3 0 0,2 1 1,2 0-1,3 0 0,11 94 0,3-49-263,5-1 0,4-1 0,5-1 0,77 181 0,-83-229-78,47 79-1,-59-113-15,1 0 0,0 0 0,1-1-1,0-1 1,1 0 0,1 0 0,0-1-1,26 17 1,-34-26-12,-1 0-1,1 0 1,0 0-1,0 0 1,0-1-1,0 0 1,1-1-1,-1 1 1,1-1-1,-1 0 1,0-1-1,1 1 1,0-1-1,-1-1 1,1 1-1,-1-1 1,9-2 0,-8 0 55,1 0 0,-1-1 0,0 0 1,1 0-1,-2-1 0,1 1 0,0-1 1,-1-1-1,0 1 0,-1-1 0,11-13 0,4-12 231,-1-1 0,-1-1 0,-2 0 0,21-65 0,-36 96-276,53-155 1495,47-228 0,-78 265-564,-6-2 1,3-195-1,-20 287-820,-2 1 0,-1-1 0,-1 0 1,-2 1-1,0-1 0,-2 2 0,-2-1 0,-21-46 1,21 57-66,1 1 0,-2 0 0,0 1 1,-1 0-1,-1 1 0,-1 0 1,0 1-1,0 1 0,-1 0 0,-1 1 1,0 0-1,-1 2 0,0 0 1,-21-9-1,27 14-131,1 1-1,-1 0 1,-1 1-1,1 0 1,0 1-1,-1 1 1,1-1 0,-1 2-1,1-1 1,-1 2-1,1-1 1,-1 2-1,1-1 1,-1 2 0,1 0-1,0 0 1,0 1-1,0 0 1,1 0 0,-1 2-1,1-1 1,0 1-1,1 1 1,-1 0-1,1 0 1,1 1 0,-1 0-1,-11 15 1,-9 12-3363,-34 53 1,28-31-2096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7:52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74 6951,'0'0'11696,"-2"-5"-10911,-2-12-313,8 12 669,23 17 1380,-4 1-2064,-7-7-226,1 0 1,-1-1 0,1 0 0,0-1 0,1-2-1,21 2 1,111-3 1100,-78-2-870,677-37 489,2 1 623,-743 37-1424,19 0 118,-27 0-243,1-1-1,-1 1 0,1 0 0,-1 0 1,0 0-1,1 0 0,-1 0 1,1 0-1,-1 0 0,1 0 1,-1 0-1,0 0 0,1 1 1,-1-1-1,0 0 0,1 0 1,-1 0-1,1 0 0,-1 1 0,0-1 1,1 0-1,-1 0 0,0 1 1,1-1-1,-1 0 0,0 0 1,0 1-1,1-1 0,-1 0 1,0 1-1,0-1 0,0 0 1,1 1-1,-1-1 0,0 1 0,0-1 1,0 0-1,0 1 0,0-1 1,0 1-1,0-1-104,0 0 0,0 0 0,0 1 1,0-1-1,0 0 0,0 0 0,0 0 0,0 0 0,0 0 1,-1 1-1,1-1 0,0 0 0,0 0 0,0 0 0,0 0 0,0 0 1,0 0-1,-1 0 0,1 0 0,0 0 0,0 0 0,0 1 0,0-1 1,0 0-1,-1 0 0,1 0 0,0 0 0,0 0 0,0 0 1,0 0-1,-1 0 0,1 0 0,0 0 0,0 0 0,0 0 0,0-1 1,-1 1-1,1 0 0,0 0 0,0 0 0,0 0 0,0 0 1,0 0-1,-1 0 0,1 0 0,0 0 0,0 0 0,0-1 0,0 1 1,0 0-1,0 0 0,0 0 0,0 0 0,-1 0 0,1-1 0,0 1 1,0 0-1,0 0 0,0 0 0,0 0 0,0 0 0,0-1 1,0 1-1,0 0 0,-5-14-8231,5-7-8926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8:01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6662,'0'0'10859,"9"3"-10080,13 4-317,1-2 0,0 0 0,0-1 0,0-2 0,24 1 0,132-8 1176,-42 0-896,-1 6-147,-26 2 9,151-16 1,-67-5 74,-123 15-97,-1-4-1,0-3 1,114-31-1,-48-9 176,-76 26-324,112-28 0,-142 49 97,-30 4-513,1-1-1,-1 1 1,1 0-1,-1-1 1,0 1-1,1-1 0,-1 1 1,0 0-1,0-1 1,0 1-1,1 0 0,-1-1 1,0 1-1,0 0 1,0 0-1,0-1 0,0 1 1,0 0-1,0-1 1,0 1-1,-1 0 1,1-1-1,0 1 0,0 0 1,-1-1-1,1 1 1,0 0-1,-1-1 0,1 1 1,0-1-1,-1 1 1,1-1-1,-1 1 1,1-1-1,-2 2 0,-1 5-700,-8 10-3129,-1-13-6867,3-4-5148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8:17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7271,'0'0'1463,"12"5"-657,7 4-455,1-1-1,0-1 1,1-1 0,0-1 0,0 0 0,35 1-1,26-9 95,0-3 1,137-30-1,28-3-491,-205 35 263,1 1-1,-1 3 1,78 9 0,89 39 952,13 2-955,-175-43-202,410 68 349,-266-39-305,357 21 0,-269-39 65,107 4-19,2-34-4,871-86 852,-555 22-630,-618 66-183,164 1 0,-152 10-122,105-15 1,-85 4 486,175 7 1,-59 3-147,-58-16-312,32 0-19,-116 16 0,415 6 9,-345 6-30,71 1 3,395-13 83,-576-3-69,94-17-1,11-1 68,193 15 744,-278 6-485,-65 0-619,1 0-1,-1-1 0,1 0 1,-1 0-1,1 0 0,-1-1 0,1 0 1,-1-1-1,0 1 0,0-1 1,8-5-1,18-15-4777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8:18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506 17 4324,'-12'-4'1026,"0"1"1,0 0-1,-1 1 1,1 0-1,0 0 0,-1 2 1,-23 1-1,24 0-769,-1 2 1,0-1-1,1 2 0,-1 0 0,1 0 1,0 1-1,0 1 0,1 0 0,0 0 1,0 1-1,-11 10 0,4-2-157,1 1 1,0 1-1,2 1 0,0 1 1,1 0-1,1 0 0,1 1 0,0 1 1,2 0-1,-13 37 0,7-9-56,3 1 0,1 1 0,3 0 0,3 0 0,1 1 0,3 0 0,6 77 0,-3-112-33,2-1 0,0 0-1,1 0 1,1 0-1,0 0 1,1 0-1,0-1 1,2 0-1,0-1 1,10 15 0,-13-21-25,2 1 0,-1-2 1,1 1-1,1-1 1,-1 0-1,1 0 1,0-1-1,1 0 0,-1 0 1,1-1-1,0 0 1,1-1-1,-1 0 1,1-1-1,0 0 0,0 0 1,13 2-1,1-4 15,0 0 0,0-1 0,-1-1-1,1-1 1,0-2 0,-1 0 0,0-1-1,0-2 1,24-9 0,3-6 46,-1-1 1,86-56-1,-112 65 65,0-2 1,-1-1-1,-1 0 0,0-2 1,-2 0-1,0-2 0,-1 0 1,-1-1-1,-1 0 1,-1-1-1,-1-1 0,-2-1 1,0 0-1,-1 0 0,-2-1 1,0 0-1,-2-1 1,-1 0-1,4-40 0,-10 67-111,4-36 157,-1-1 1,-2 0 0,-2 0 0,-8-55-1,8 83-114,-1 0-1,-1-1 1,1 1-1,-2 1 1,1-1-1,-1 0 0,0 1 1,-1 0-1,0 0 1,0 0-1,-1 0 1,0 1-1,0 0 0,-1 1 1,0-1-1,0 1 1,-1 0-1,1 1 1,-1 0-1,0 0 0,-1 1 1,1 0-1,-11-4 1,4 4-44,0-1 0,0 2 0,-1 0 0,1 1 1,-1 1-1,0 0 0,1 1 0,-1 1 0,0 0 0,-30 7 1,9 2-820,1 2 0,0 1 1,-47 24-1,7 1-3350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9:3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91 126 6887,'-14'2'-73,"-61"6"10534,74-8-9431,20 0 892,282-21 2716,-74 1-3713,507 4 288,8-2-189,329-17-282,-1057 35-599,-11 1-61,1-1-1,-1 0 0,1 0 1,-1 0-1,1 0 1,-1-1-1,0 0 1,1 1-1,-1-1 1,0 0-1,6-3 1,-12 2-14,-1 1 0,1-1 1,0 1-1,-1-1 0,1 1 1,-1 0-1,1 0 0,-1 1 1,-7-1-1,-12 0-896,4 1-1444,3-2-4109,11-2-714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07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13901,'0'0'7853,"11"5"-6342,17 2-918,0-1 1,0-1-1,1-2 0,-1 0 1,40-3-1,5 0-396,213-4 671,-210-1-469,134-27 0,-150 19-324,24-7 23,108-10-1,-166 28-75,0 1 0,1 0-1,-1 3 1,0 0-1,-1 1 1,1 2 0,0 0-1,39 16 1,-57-18-197,12 5 924,-20-5-59,-11-2-27,-261-3 95,-234 3-594,4 32-205,430-23-23,72-10 50,0 1 1,0-1-1,-1 1 1,1-1-1,0 1 1,0-1-1,0 0 1,0 1-1,0-1 1,1 1-1,-1-1 0,0 0 1,0 1-1,0-1 1,0 1-1,0-1 1,1 0-1,-1 1 1,0-1-1,0 1 1,0-1-1,1 0 1,-1 1-1,0-1 1,1 0-1,-1 0 0,0 1 1,1-1-1,-1 0 1,0 0-1,1 1 1,-1-1-1,0 0 1,1 0-1,-1 0 1,1 0-1,-1 0 1,0 1-1,1-1 1,-1 0-1,1 0 0,0 0 1,28 6-46,1-1 0,-1-1 0,1-2 0,0-1 0,46-4-1,-16 2 47,320-27 155,-72 2-589,-244 22-257,-33 1-412,0 1 0,0 2 0,47 5 1,-78-5 1055,1 0 1,-1-1 0,1 1-1,-1 0 1,1 0 0,-1 0-1,1 0 1,-1 1-1,1-1 1,-1 0 0,1 0-1,-1 0 1,0 0 0,1 0-1,-1 1 1,1-1 0,-1 0-1,1 0 1,-1 1-1,0-1 1,1 0 0,-1 0-1,0 1 1,1-1 0,-1 1-1,0-1 1,1 0 0,-1 1-1,0-1 1,0 1-1,1-1 1,-1 0 0,0 1-1,0-1 1,0 1 0,0-1-1,0 1 1,0-1 0,0 1-1,0-1 1,0 1-1,0-1 1,0 1 0,0-1-1,0 1 1,0-1 0,0 0-1,0 1 1,0-1 0,-1 1-1,1-1 1,0 1-1,0-1 1,0 0 0,-1 1-1,1-1 1,0 1 0,-1-1-1,1 0 1,0 1-1,-1-1 1,1 0 0,0 0-1,-1 1 1,1-1 0,-1 0-1,-27 20-2411,-18-2-2173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8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13293,'1'70'11103,"0"-1"-7504,-9 147-3674,-7-130 3096,41-204-1302,-21 101-1714,5-17 1,1 0 0,1 0 1,2 1-1,1 1 1,23-37-1,-34 65-27,0 0 0,0-1-1,0 1 1,0 0 0,0 1 0,1-1-1,0 1 1,7-4 0,-10 6 10,1-1-1,-1 1 0,1 0 1,-1 0-1,1 1 1,0-1-1,-1 0 1,1 1-1,0 0 1,-1-1-1,1 1 1,0 0-1,0 1 0,-1-1 1,1 0-1,0 1 1,-1-1-1,1 1 1,4 2-1,-6-3 0,0 1 0,-1-1-1,1 1 1,0 0 0,0-1-1,0 1 1,0 0 0,0 0-1,-1-1 1,1 1 0,0 0-1,-1 0 1,1 0 0,-1 0-1,1 0 1,-1 0 0,1 0-1,-1 0 1,0 0 0,1 0-1,-1 0 1,0 1 0,0-1-1,0 0 1,0 0 0,0 0-1,0 0 1,0 0 0,0 0-1,0 0 1,-1 1 0,1-1-1,0 0 1,-1 0 0,1 0-1,-1 0 1,1 0 0,-1 0 0,0 1-1,-2 3 13,0-1 1,0 1-1,0-1 0,-1 0 0,0 0 1,1 0-1,-6 3 0,-113 80 200,102-74-3891,89-72-4002,-25 18 1276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2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0 409 18417,'0'0'9065,"98"-37"-7688,-28 2-544,10-6-545,8-5-224,1-2 33,-3 1-97,-10 8-193,-11 4-736,-16 8-1153,-15 5-1281,-22 3-1249,-12 6-3268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2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1 19891,'0'0'3320,"-10"5"-2124,3-1-1087,1-1-97,0 0 0,0 1 0,0 0 0,1 0 0,-1 0 0,1 1 1,0 0-1,1-1 0,-8 12 0,-109 135-42,76-98 680,-57 86 0,98-133-422,0 1-1,1 0 0,0 0 1,1-1-1,-3 9 0,5-14-203,-1 0-1,1 1 0,0-1 0,-1 0 0,1 1 0,0-1 1,0 1-1,0-1 0,0 0 0,0 1 0,0-1 0,0 1 0,0-1 1,0 0-1,1 1 0,-1-1 0,1 0 0,-1 1 0,1-1 0,-1 0 1,1 0-1,0 1 0,0-1 0,-1 0 0,1 0 0,0 0 1,0 0-1,0 0 0,0 0 0,1 0 0,-1-1 0,0 1 0,1 1 1,9 1 38,0-1 1,-1 0 0,1 0 0,0-1 0,0-1 0,17 0-1,71-9 604,-93 8-618,331-54 1516,-214 33-1767,-116 21 130,86-17-2377,-33 4-2896,0-6-6211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3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244 147 11018,'5'-9'3412,"1"1"-2716,20-35 4207,-22 36-3614,0 0 0,0 0 0,-1 0 0,-1 0 0,1 0 0,-1-1 0,0 1 0,1-15 0,-3 22-1258,0-1 1,-1 0-1,1 1 0,-1-1 1,1 1-1,-1-1 0,1 1 1,-1 0-1,0-1 0,1 1 1,-1-1-1,0 1 0,1 0 1,-1 0-1,0-1 0,1 1 1,-1 0-1,0 0 0,1 0 1,-1 0-1,0 0 0,1 0 1,-1 0-1,0 0 0,0 0 1,1 0-1,-1 0 0,-1 1 1,-24 2 196,17 1-228,-1 0 0,0 1 0,1 0 0,0 1 0,0 0 0,0 0 0,-11 11 0,-53 58 0,70-73 0,-14 17 21,1 0 0,-27 43 0,40-57-39,0 0 1,0 1-1,0 0 1,0 0 0,1 0-1,0 0 1,0 0-1,1 0 1,-1 0-1,1 0 1,1 1 0,-1-1-1,1 1 1,0-1-1,1 0 1,0 1 0,1 8-1,-1-13-97,1 0-1,-1 0 1,0 0 0,0 0-1,1 0 1,-1-1 0,1 1-1,-1-1 1,1 1 0,0-1-1,0 1 1,-1-1 0,1 0-1,0 0 1,0 0 0,0 0-1,0 0 1,1 0 0,-1-1-1,0 1 1,0-1-1,4 1 1,56 0-2961,-53-1 2415,7-1-686,0-1 0,0 0 1,-1-2-1,1 0 0,-1 0 0,22-10 0,35-18-7728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3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18257,'-11'5'2333,"-9"5"-920,0 0 0,0 1-1,-27 20 1,42-27-1281,0 0 1,0 0-1,0 0 1,0 1-1,1 0 1,-1 0-1,1 0 1,0 1-1,1-1 1,-1 1-1,1 0 1,1 0-1,-1 0 1,1 0-1,0 1 0,0-1 1,1 0-1,-2 14 1,3-19-136,0 1 0,0-1 0,0 1-1,0 0 1,0-1 0,1 1 0,-1-1 0,0 1 0,1 0 0,-1-1 0,1 1-1,0-1 1,-1 0 0,1 1 0,0-1 0,0 1 0,0-1 0,0 0 0,0 0 0,0 0-1,0 1 1,1-1 0,-1 0 0,0-1 0,3 2 0,-1 0 7,0-1 0,1 0 0,-1-1 0,0 1 1,1-1-1,-1 1 0,1-1 0,-1 0 0,1 0 0,-1 0 1,5-2-1,7-1 38,0 0 1,-1-2-1,0 0 1,23-11-1,40-28 127,-47 26 43,0 1 1,42-16-1,-71 33-192,-1-1-1,1 0 0,0 1 0,0-1 1,0 1-1,0-1 0,0 1 0,0 0 1,0-1-1,0 1 0,0 0 0,0 0 1,0 0-1,0 0 0,0 0 0,0 0 1,0 0-1,0 0 0,0 0 0,1 0 0,-1 1 1,0-1-1,0 0 0,0 1 0,-1-1 1,1 1-1,0-1 0,0 1 0,0-1 1,0 1-1,0 0 0,0-1 0,-1 1 1,1 0-1,0 0 0,-1-1 0,1 1 1,0 0-1,-1 0 0,1 0 0,-1 0 0,0 0 1,1 0-1,-1 0 0,0 0 0,1 0 1,-1 0-1,0 0 0,0 0 0,0 0 1,0 0-1,0 1 0,-1 10 288,0 0 0,0 0 1,-2 0-1,-3 13 0,-2 15 159,8-40-466,1 1 0,-1-1 0,0 1 0,0-1 0,1 1 0,-1-1 0,1 1 0,-1-1 0,0 0 0,1 1 0,-1-1 0,1 0 0,-1 1 0,1-1 0,-1 0 0,1 1 0,-1-1 0,1 0 0,0 0 0,-1 0 0,1 1 0,-1-1 0,1 0 0,-1 0 0,1 0 0,0 0 0,-1 0 0,1 0 0,-1 0 0,1 0 0,1-1 0,21-1 0,-8-2 0,-1-1 0,-1-1 0,1 0 0,-1 0 0,0-2 0,0 1 0,20-18 0,-16 13 0,0 0 0,1 1 0,20-8 0,-37 18-27,1 1 1,-1-1-1,0 0 0,1 1 1,-1-1-1,1 1 0,-1 0 1,1 0-1,-1-1 1,1 1-1,-1 0 0,1 0 1,-1 0-1,1 0 0,-1 1 1,1-1-1,1 1 0,-2 0-34,0-1-1,0 1 1,-1-1 0,1 1-1,-1 0 1,1-1-1,-1 1 1,1 0-1,-1-1 1,1 1 0,-1 0-1,1 0 1,-1 0-1,0-1 1,1 1-1,-1 0 1,0 0-1,0 0 1,0 0 0,0 0-1,0 1 1,0 7-898,-1 0 0,-1-1-1,1 1 1,-6 15 0,3-11-929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4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16784,'0'0'1121,"10"-9"-689,76-46-494,3 1 757,-40 14 2863,-49 40-3446,1-1-1,0 0 1,0 1-1,0-1 1,-1 0 0,1 0-1,0 1 1,-1-1 0,1 0-1,-1 0 1,1 0-1,-1 0 1,1 0 0,-1 0-1,0 0 1,1 0 0,-1 0-1,0 0 1,0 0-1,0 0 1,1-2 0,-2 3 37,1-1-1,-1 0 1,1 1 0,-1-1 0,1 1 0,-1-1 0,0 1 0,1 0 0,-1-1 0,1 1-1,-1-1 1,0 1 0,1 0 0,-1 0 0,0-1 0,0 1 0,1 0 0,-1 0 0,0 0 0,0 0-1,1 0 1,-2 0 0,-4-1 474,0 1 0,-1 1-1,1-1 1,0 1 0,0 0-1,-8 3 1,6-1-635,0 1 0,0 0 0,1 0-1,-1 1 1,1 0 0,0 0 0,0 1 0,1 0 0,-7 7 0,10-10-1,0 1 0,0-1 0,0 1 0,1 0 0,-1-1 0,1 1 0,0 1 1,0-1-1,0 0 0,1 0 0,-1 1 0,1-1 0,0 1 0,1-1 0,-1 1 0,1-1 1,0 1-1,0-1 0,0 7 0,1-10-9,0 1-1,0 0 1,0-1 0,0 0 0,0 1-1,0-1 1,0 0 0,1 1-1,-1-1 1,0 0 0,1 0 0,-1 0-1,1 0 1,-1 0 0,1-1-1,-1 1 1,1 0 0,-1-1 0,1 1-1,0-1 1,0 1 0,2-1-1,46 7 38,-40-7-30,3 1 28,47 7 5,-58-8-20,0 0 1,-1 0 0,1 0 0,-1 0 0,1 1 0,-1-1 0,1 1 0,0-1 0,-1 1 0,0 0 0,1-1 0,-1 1 0,1 0 0,-1 0-1,0 0 1,0 0 0,1 0 0,-1 0 0,0 1 0,0-1 0,0 0 0,0 0 0,0 1 0,-1-1 0,1 1 0,0-1 0,0 3-1,-1-2 18,0-1-1,-1 1 1,1-1-1,-1 1 1,1 0-1,-1-1 0,0 1 1,0-1-1,1 0 1,-1 1-1,0-1 1,0 0-1,0 1 0,-1-1 1,1 0-1,0 0 1,0 0-1,-1 0 0,1 0 1,0 0-1,-3 0 1,-37 19 430,29-15-383,-111 38-1803,188-78-6417,-24 10 288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4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20788,'0'0'2962,"-10"11"-57,3-4-2374,-36 44 1616,40-47-1958,0-1 0,1 1 1,0-1-1,0 1 0,0 0 0,0 0 1,1 0-1,0 0 0,-1 0 1,1 1-1,1-1 0,-1 0 0,1 0 1,0 1-1,0 4 0,0-8-178,1 0 0,0 1-1,0-1 1,0 0 0,0 1-1,0-1 1,0 0 0,0 0-1,1 0 1,-1 0 0,0 0-1,1 0 1,-1 0 0,0 0-1,1-1 1,-1 1 0,1-1-1,-1 1 1,1-1 0,-1 1-1,1-1 1,0 0 0,-1 0 0,1 0-1,-1 0 1,1 0 0,2 0-1,48-4 97,-38-1-107,0 0 0,-1 0 0,0-2 0,0 0 0,0 0 0,-1-1 0,13-11 0,-13 10 0,0 0 0,0 1 0,1 0 0,1 1 0,-1 1 0,23-8 0,-35 14 0,-1 0 0,1 1 0,0-1 0,-1 0 0,1 0 0,-1 1 0,1-1 0,-1 1 0,1-1 0,-1 1 0,1-1 0,-1 1 0,1-1 0,-1 1 0,1-1 0,-1 1 0,0-1 0,0 1 0,1 0 0,-1-1 0,0 1 0,0 0 0,1-1 0,-1 1 0,0 0 0,0-1 0,0 1 0,0 0 0,0-1 0,0 1 0,0 0 0,0-1 0,-1 2 0,1 33 0,0-28 0,0-5 0,0-1 0,1 0 0,-1 1 0,1-1 0,-1 0 0,1 1 0,0-1 0,0 0 0,-1 0 0,1 0 0,0 0 0,0 0 0,0 0 0,0 0 0,0 0 0,0 0 0,1 0 0,-1 0 0,0-1 0,0 1 0,0-1 0,1 1 0,-1-1 0,0 1 0,1-1 0,-1 1 0,1-1 0,-1 0 0,0 0 0,1 0 0,-1 0 0,1 0 0,-1 0 0,0 0 0,1-1 0,-1 1 0,2-1 0,6 1 0,0-1 0,0-1 0,0 0 0,13-4 0,24-14 0,-34 14 0,0 0 0,0 1 0,1 1 0,-1 0 0,1 1 0,0 0 0,24-2 0,-36 5 0,0 0 0,0 1 0,0-1 0,0 0 0,0 1 0,0-1 0,0 1 0,0 0 0,0-1 0,0 1 0,0 0 0,0-1 0,-1 1 0,1 0 0,0 0 0,0 0 0,-1 0 0,1-1 0,-1 1 0,1 0 0,-1 0 0,1 0 0,0 2 0,-1-2 0,1 1 0,-1-1 0,1 0 0,0 1 0,-1-1 0,1 0 0,0 0 0,0 0 0,0 0 0,0 0 0,0 0 0,0 0 0,0 0 0,1 0 0,-1 0 0,0 0 0,0-1 0,3 2 0,7-1-138,-1 0 1,1-1-1,0 0 1,-1-1-1,1 0 1,-1-1-1,19-5 1,34-17-3920,-45 12-6353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5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19635,'0'0'2445,"-10"12"-214,4-5-1898,-2 1 43,1 1-1,0 0 1,0 0 0,1 0 0,0 1 0,1 0 0,0 1 0,-6 15 0,-3 36 246,1 2 1,-5 93 0,5-27-313,10-114-355,-1 15 361,6-30 46,4-18 136,12-45 183,53-151-83,-60 187-611,1 0-1,0 1 0,2 0 0,1 1 0,32-38 0,-40 54-1,1 0 0,0 1-1,1 1 1,0-1 0,0 1 0,14-7-1,-19 11-23,1-1 0,0 1-1,0 0 1,0 1 0,0-1-1,0 1 1,0 0-1,0 0 1,1 1 0,-1-1-1,0 1 1,0 1 0,1-1-1,-1 1 1,6 1-1,-10-2 30,-1 0-1,1 1 1,0-1-1,-1 1 0,1-1 1,-1 1-1,1-1 0,-1 1 1,1-1-1,-1 1 0,1 0 1,-1-1-1,1 1 1,-1 0-1,0-1 0,1 1 1,-1 0-1,0 0 0,1-1 1,-1 1-1,0 0 1,0 0-1,0-1 0,0 1 1,0 0-1,0 0 0,0 0 1,0-1-1,0 1 0,0 0 1,-1 0-1,1-1 1,0 1-1,0 0 0,-1 0 1,1-1-1,0 1 0,-1 0 1,1-1-1,-1 1 1,1 0-1,-1-1 0,1 1 1,-1-1-1,-1 2 0,-24 28 47,-14 1 249,-2-2 0,0-2 0,-2-1 0,-70 29 0,153-74-2353,42-23-5401,-32 16 2971,-1 1-3280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5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18481,'0'0'10848,"-3"10"-9449,-28 101-836,12-51-268,3 0 0,2 1 1,3 1-1,-4 87 0,15-134-295,-1-12 0,0 0 0,1 1 0,0-1 0,0 0 0,0 0 0,0 0 0,1 1 0,-1-1 0,1 0 0,0 0 0,2 6 0,-3-9 0,0 0 0,0 0 0,0 0 0,1 1 0,-1-1 0,0 0 0,0 0 0,0 0 0,1 0 0,-1 0 0,0 0 0,0 0 0,1 0 0,-1 0 0,0 0 0,0 0 0,0 0 0,1 0 0,-1 0 0,0 0 0,0 0 0,1 0 0,-1 0 0,0 0 0,0 0 0,0 0 0,1 0 0,-1-1 0,0 1 0,0 0 0,0 0 0,1 0 0,-1 0 0,0 0 0,0-1 0,0 1 0,0 0 0,0 0 0,1 0 0,-1 0 0,0-1 0,0 1 0,0 0 0,0 0 0,0 0 0,0-1 0,0 1 0,0 0 0,0 0 0,0-1 0,0 1 0,0 0 0,0 0 0,0 0 0,0-1 0,0 1 0,0 0 0,3-17 0,-3 16 0,4-30 0,-1-1 0,-2 1 0,-1-1 0,-1 1 0,-8-45 0,6 71 0,1 15 0,9 20 0,-4-26 0,0 0 0,1-1 0,0 1 0,-1-1 0,1 0 0,1 0 0,-1-1 0,0 1 0,1-1 0,-1 0 0,1 0 0,0 0 0,0 0 0,-1-1 0,1 0 0,0 0 0,0-1 0,0 1 0,0-1 0,0 0 0,0 0 0,0-1 0,0 1 0,0-1 0,5-2 0,2 1 0,0-1 0,-1-1 0,1 0 0,-1 0 0,0-1 0,0-1 0,-1 1 0,1-2 0,12-10 0,-16 11 0,0 0 0,-1 0 0,1-1 0,-1 0 0,-1 0 0,1-1 0,-1 1 0,0-1 0,-1 0 0,0-1 0,0 1 0,-1-1 0,4-14 0,-37 76 0,23-39 0,1 1 0,1 0 0,1 1 0,0-1 0,1 1 0,0 0 0,1-1 0,1 22 0,1-35-27,0 0-1,1-1 1,-1 1-1,0 0 1,1 0-1,0 0 1,-1-1-1,1 1 1,0 0-1,0 0 1,0-1 0,0 1-1,0-1 1,1 1-1,-1-1 1,0 0-1,1 1 1,-1-1-1,1 0 1,-1 0-1,1 0 1,0 0 0,-1 0-1,1 0 1,0-1-1,0 1 1,-1 0-1,1-1 1,0 0-1,0 1 1,0-1-1,0 0 1,0 0 0,2 0-1,-1 0-174,0 0 1,1 0-1,-1 0 0,0 0 0,1-1 0,-1 0 1,0 1-1,0-1 0,0 0 0,1-1 0,-1 1 1,0-1-1,0 1 0,-1-1 0,1 0 0,0 0 1,-1 0-1,1 0 0,3-4 0,11-23-8654,0-7-6791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6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10858,'0'0'21909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6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11627,'0'0'17574,"-9"3"-16843,5-1-682,0 0 0,-1 1-1,1-1 1,0 1-1,0 0 1,0 0 0,0 0-1,1 0 1,-1 1-1,1-1 1,0 1 0,0 0-1,0 0 1,1 0 0,-1 0-1,1 1 1,0-1-1,0 0 1,1 1 0,-1 0-1,1-1 1,0 1 0,0 0-1,1 0 1,-1 0-1,1-1 1,1 7 0,-1-10-45,0 0 0,1 0 1,-1 0-1,1 0 0,-1 0 1,1 0-1,0 0 0,-1 0 1,1 0-1,0-1 0,0 1 1,-1 0-1,1 0 0,0-1 1,0 1-1,0 0 0,0-1 1,0 1-1,0-1 0,0 0 1,0 1-1,0-1 0,0 0 1,0 1-1,0-1 0,0 0 1,1 0-1,-1 0 0,0 0 1,0 0-1,0 0 0,0 0 1,0-1-1,0 1 0,2-1 1,46-9 383,-24 0-197,39-23 0,25-12 184,-81 42-356,1 0 0,-1 0 0,1 1 0,0 0 0,-1 1 1,1-1-1,0 2 0,12-1 0,-19 2-21,-1-1 0,0 1 0,1-1-1,-1 1 1,0-1 0,0 1 0,1 0 0,-1 0 0,0 0 0,0-1 0,0 1-1,0 0 1,0 0 0,0 0 0,0 1 0,-1-1 0,1 0 0,0 0 0,0 0-1,-1 1 1,1-1 0,-1 0 0,1 1 0,-1-1 0,0 0 0,1 1 0,-1-1-1,0 0 1,0 1 0,0 1 0,0 54-87,-1-40 84,2 40 165,-1-57-160,1 1 0,-1-1 0,0 1 0,1-1 0,-1 0 0,1 1 0,-1-1 0,1 0 0,-1 1 0,0-1 0,1 0 0,0 0 0,-1 1 0,1-1 0,-1 0 0,1 0 0,-1 0 0,1 0 0,-1 1 0,1-1 0,0 0 0,-1 0 0,1 0 0,-1 0 0,1-1 0,-1 1 0,1 0 0,0 0 0,-1 0 0,1 0 0,-1-1 0,1 1 0,-1 0 0,1 0 0,0-1 0,19-9 0,-4-3 0,-1-1 0,-1 0 0,19-23 0,-21 23 0,0 0 0,0 1 0,1 0 0,26-18 0,-39 30-1,1 1-1,-1-1 1,1 1-1,-1-1 1,1 1 0,-1-1-1,1 1 1,-1 0 0,1-1-1,0 1 1,-1 0-1,1 0 1,-1-1 0,1 1-1,0 0 1,-1 0-1,1 0 1,0 0 0,-1 0-1,1 0 1,0 0-1,-1 0 1,1 0 0,0 0-1,-1 0 1,1 0 0,0 0-1,-1 1 1,1-1-1,-1 0 1,1 0 0,0 1-1,-1-1 1,1 0-1,-1 1 1,1-1 0,-1 1-1,1 0 1,0 1-25,0 0 0,0 0 0,-1 1 1,1-1-1,-1 0 0,0 1 0,0-1 0,0 0 0,0 1 0,0-1 1,-1 3-1,-1 8-544,0 0 1,-1-1-1,-7 17 1,0-5-5405,-2-4-4436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27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12684,'0'0'17969,"-12"2"-16944,2-1-931,0 1 0,0 1 0,0 0 0,0 0 0,0 1 1,1 0-1,-10 6 0,15-8-80,0 1 1,0-1 0,0 1-1,1 0 1,-1 0-1,1 0 1,0 0 0,0 0-1,0 1 1,0-1 0,1 1-1,0 0 1,-1 0-1,1 0 1,0 0 0,1 0-1,-1 0 1,1 1 0,0-1-1,0 0 1,0 1-1,0 5 1,2-8-14,-1 0-1,1 0 1,-1 0-1,1 0 1,0 0 0,0 0-1,0-1 1,0 1 0,0 0-1,0-1 1,0 1-1,1-1 1,-1 1 0,0-1-1,1 1 1,-1-1-1,1 0 1,0 0 0,-1 0-1,1 0 1,0 0 0,0 0-1,0 0 1,-1-1-1,1 1 1,0-1 0,3 1-1,58 11-70,-59-12 54,71 5-3212,-24-5-4888,-8 0-4077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8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14286,'0'0'11627,"-1"8"-11035,-22 79 691,16-69-1160,1 1 1,1 0-1,0 1 0,2-1 0,0 1 0,1 0 1,2 26-1,0-45-120,0 0 1,0 0 0,0 0-1,0-1 1,0 1 0,0 0-1,1 0 1,-1 0-1,0-1 1,1 1 0,-1 0-1,0 0 1,1-1-1,-1 1 1,1 0 0,-1-1-1,1 1 1,0-1-1,-1 1 1,1-1 0,-1 1-1,1-1 1,0 1-1,0-1 1,-1 1 0,1-1-1,0 0 1,0 0-1,1 1 1,0-1 22,0 0 0,0 0 0,0 0 0,1 0-1,-1-1 1,0 1 0,0-1 0,0 1 0,0-1 0,0 0 0,2-1 0,4-2 51,-1 0 1,1 0-1,-1-1 0,12-11 1,27-33-9,-45 83-570,-4 20 1239,1 25 1524,2-78-2252,0 0 0,1 0 0,-1 0 0,0-1 0,0 1 0,1 0 1,-1 0-1,1-1 0,-1 1 0,0 0 0,1-1 0,0 1 0,-1 0 0,1-1 1,-1 1-1,1-1 0,0 1 0,-1-1 0,1 1 0,0-1 0,-1 0 0,1 1 1,0-1-1,0 0 0,-1 1 0,1-1 0,0 0 0,0 0 0,0 0 0,-1 0 1,1 0-1,0 0 0,0 0 0,0 0 0,0 0 0,-1 0 0,1 0 0,0 0 0,0-1 1,-1 1-1,1 0 0,0-1 0,0 1 0,-1 0 0,1-1 0,0 1 0,1-2 1,35-21 122,-27 13-951,0 0 0,-1-1 1,12-17-1,-20 26 502,1-1 1,0 1 0,-1-1-1,1 1 1,-1-1-1,0 0 1,1 0-1,-1 1 1,-1-1-1,1 0 1,0 0-1,-1 0 1,0 0-1,1 0 1,-1 0-1,0 0 1,0 0 0,-1 0-1,1 0 1,-1 0-1,0 0 1,1 0-1,-3-5 1,-9-2-10047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7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19154,'0'0'6791,"23"54"-4549,-13-20-1410,-2 7-191,0-1-193,-1-1-319,0-5-33,-2-7-641,2-8-1377,-1-11-1857,-6-19-8617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7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20147,'0'0'5477,"54"21"-15887,-22-16 1026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7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17617,'0'0'6561,"-12"10"-3994,-97 83 1320,106-90-3846,0 0 0,0 0 1,1 0-1,-1 0 1,1 0-1,0 1 0,0-1 1,-2 7-1,3-9-45,1-1 0,0 1-1,0 0 1,0 0 0,0-1 0,0 1 0,0 0-1,0 0 1,0-1 0,0 1 0,1 0-1,-1 0 1,0-1 0,0 1 0,1 0 0,-1-1-1,0 1 1,1 0 0,-1-1 0,1 1-1,-1 0 1,1-1 0,-1 1 0,1-1 0,-1 1-1,1-1 1,0 1 0,-1-1 0,1 0-1,0 1 1,-1-1 0,1 0 0,0 1 0,-1-1-1,1 0 1,0 0 0,0 0 0,-1 0-1,1 1 1,0-1 0,0 0 0,-1 0-1,1-1 1,0 1 0,0 0 0,0 0 0,-1 0-1,2-1 1,32 1 28,-10 0-137,-1 0-1,26 5 1,-44-5 44,1 1-1,-1 0 1,0 1 0,0-1-1,1 1 1,-1 0 0,-1 0-1,1 1 1,0 0 0,0-1-1,-1 1 1,0 1 0,0-1 0,7 7-1,-10-9 106,0 1-1,1 0 1,-1-1-1,0 1 1,0 0-1,0-1 1,0 1 0,0 0-1,0 0 1,0 0-1,-1 0 1,1 0-1,-1 0 1,1 0-1,-1 0 1,0 0-1,0 0 1,0 0-1,0 0 1,0 0 0,0 0-1,0 1 1,-1-1-1,1 0 1,-1 0-1,0-1 1,1 1-1,-1 0 1,0 0-1,0 0 1,0 0 0,-1-1-1,1 1 1,0 0-1,-1-1 1,1 1-1,0-1 1,-1 0-1,0 1 1,1-1-1,-1 0 1,0 0-1,0 0 1,0 0 0,-2 1-1,-2 1 95,-1 0 0,1-1 0,-1 1 0,1-1 0,-1 0 0,0-1 1,0 0-1,0 0 0,0 0 0,0-1 0,0 0 0,-9-1 0,14 0-339,1 1 0,0-1 1,0 0-1,-1 0 0,1 0 0,0 0 1,0 0-1,0 0 0,0 0 0,0 0 0,1 0 1,-1 0-1,0-1 0,0 1 0,1 0 1,-1-1-1,1 1 0,-1 0 0,1-1 1,-1 1-1,1 0 0,0-1 0,0 1 0,0-1 1,0 1-1,0-1 0,0 1 0,0 0 1,0-1-1,1 1 0,-1-1 0,0 1 0,1 0 1,-1-1-1,1 1 0,1-2 0,11-14-6928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8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19827,'0'0'2354,"0"10"518,-1 5-1805,-1 2-164,1-1-1,1 1 0,1-1 0,3 23 0,-4-36-856,1 0-1,-1 0 1,1 0-1,0 0 1,-1 0-1,2 0 1,-1 0-1,0-1 1,0 1-1,1 0 0,0-1 1,-1 1-1,1-1 1,0 0-1,0 1 1,0-1-1,1 0 1,-1 0-1,0 0 1,1-1-1,-1 1 1,1 0-1,0-1 1,0 0-1,-1 0 0,1 1 1,0-2-1,0 1 1,0 0-1,0-1 1,0 1-1,4-1 1,0 0-30,0-1 0,-1 0 0,1 0 0,-1-1 0,1 0 0,-1 0 1,0 0-1,1-1 0,-1 0 0,-1 0 0,1 0 0,0-1 0,7-7 0,8-6 87,-2-2 0,20-24 0,14-14-2,-52 56-101,0 0 0,0 0 0,0 0 0,0 0 0,1 0 0,-1 0 0,1 0 0,-1 0 0,0 0 0,1 1 0,-1-1 0,1 0 0,0 1 0,-1 0 0,1-1 0,-1 1 0,4 0 0,-4 0 0,0 0 0,0 1 0,0-1 0,0 1 0,0-1 0,-1 1 0,1-1 0,0 1 0,0-1 0,-1 1 0,1 0 0,0-1 0,-1 1 0,1 0 0,0 0 0,-1 0 0,1-1 0,-1 1 0,0 0 0,1 0 0,-1 0 0,1 1 0,2 9 0,-1 1 0,0-1 0,-1 1 0,0 15 0,2 8 0,-3-33 0,0-1 0,1 1 0,-1-1 0,1 1 0,-1-1 0,1 1 0,-1-1 0,1 0 0,0 1 0,0-1 0,0 0 0,0 0 0,0 0 0,0 0 0,0 0 0,0 0 0,1 0 0,-1 0 0,0 0 0,0 0 0,1 0 0,-1-1 0,1 1 0,-1-1 0,1 1 0,-1-1 0,0 0 0,1 1 0,0-1 0,-1 0 0,1 0 0,-1 0 0,1 0 0,-1 0 0,1 0 0,-1-1 0,1 1 0,-1 0 0,1-1 0,-1 1 0,0-1 0,1 0 0,-1 1 0,1-1 0,1-1 0,7-3 0,0 0 0,-1-1 0,1 0 0,13-13 0,-7 5-390,-12 9-223,0 1 0,1-1 0,-1 1 0,1 0 0,0 1 0,0-1 0,1 1 0,-1 0 0,1 0 0,0 1 0,9-4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8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22517,'0'0'3652,"63"14"-6022,-41-5-3140,2 3-6245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8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16528,'0'0'5471,"-10"1"-1680,2 0-3474,0 0 0,0 1 0,0 0 0,0 0 0,0 1 1,0 0-1,1 0 0,-1 1 0,1 0 0,0 0 0,0 1 1,1 0-1,-1 0 0,1 0 0,0 1 0,0 0 0,1 0 0,0 1 1,0 0-1,0 0 0,-6 14 0,10-19-318,0 0-1,0 1 1,0-1 0,0 1-1,1-1 1,-1 1 0,1-1 0,0 1-1,0-1 1,0 1 0,0-1-1,0 1 1,0 0 0,0-1-1,1 1 1,0-1 0,-1 1 0,1-1-1,0 0 1,0 1 0,2 2-1,-1-3-6,0-1 0,0 1-1,0 0 1,0-1 0,0 1 0,0-1-1,1 0 1,-1 1 0,1-1-1,-1 0 1,1-1 0,-1 1 0,1 0-1,-1-1 1,1 1 0,5-1-1,6 0-126,0 0 0,0-2 0,0 1 0,0-2 0,0 0-1,20-7 1,36-16-4240,-26 3-1644,-15 5-760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9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19891,'0'0'10580,"3"11"-9170,5 34-1004,1 48 1,-1-11-334,-4-67-73,0-28 0,0-27 0,-2-1 0,0 22 0,-1 1 0,-1 0 0,0 0 0,-6-32 0,7 53 0,0-1 0,0 0 0,0 1 0,0-1 0,1 0 0,-1 0 0,1 0 0,-1 0 0,1 0 0,0 0 0,0 0 0,0-1 0,0 1 0,0-1 0,0 1 0,0-1 0,0 0 0,0 0 0,1 1 0,-1-2 0,5 2 0,-1 0 0,1-2 0,-1 1 0,0-1 0,1 0 0,-1 0 0,1 0 0,-1-1 0,0 0 0,1-1 0,-1 1 0,0-1 0,0 0 0,0-1 0,0 1 0,-1-1 0,1 0 0,8-7 0,-2 1 0,-1-1 0,0 1 0,0-2 0,-1 0 0,0 0 0,13-21 0,-23 32 0,1 0 0,-1 0 0,0-1 0,1 1 0,-1 0 0,0 0 0,0-1 0,1 1 0,-1 0 0,0-1 0,0 1 0,1 0 0,-1-1 0,0 1 0,0-1 0,0 1 0,0 0 0,0-1 0,1 1 0,-1 0 0,0-1 0,0 1 0,0-1 0,0 1 0,0 0 0,0-1 0,0 1 0,0-1 0,-1 1 0,1 0 0,0-1 0,0 1 0,0-1 0,0 1 0,0 0 0,-1-1 0,1 0 0,-17 5 0,-19 16 0,30-15 0,-1 0 0,1 0 0,0 1 0,0 0 0,0 0 0,1 1 0,0 0 0,0 0 0,1 0 0,-7 14 0,11-18 0,-1-1 0,0 1 0,0-1 0,1 1 0,0-1 0,-1 1 0,1-1 0,0 1 0,0-1 0,0 1 0,1-1 0,-1 1 0,0-1 0,1 1 0,0-1 0,0 0 0,-1 1 0,1-1 0,1 0 0,-1 1 0,0-1 0,1 0 0,-1 0 0,1 0 0,-1 0 0,1-1 0,0 1 0,0 0 0,0-1 0,0 1 0,0-1 0,0 1 0,0-1 0,1 0 0,-1 0 0,0 0 0,1 0 0,-1-1 0,4 2 0,39 8-2241,-34-9 808,0 0 0,-1-1-1,1 0 1,0 0 0,-1-1 0,1-1 0,-1 0 0,17-5-1,7-9-7801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14638,'0'0'10634,"-10"0"-7629,5-1-2850,0 1-1,0 1 0,0-1 0,0 1 1,0-1-1,1 1 0,-1 1 0,0-1 0,0 1 1,1 0-1,-1 0 0,1 0 0,-1 0 0,1 1 1,0 0-1,0 0 0,0 0 0,1 0 1,-1 1-1,1-1 0,0 1 0,0 0 0,0 0 1,0 0-1,0 0 0,-2 8 0,2-8-135,1 1 0,0-1-1,0 1 1,1 0-1,-1 0 1,1 0 0,0 0-1,0 0 1,1 0-1,-1 0 1,1 0 0,1 0-1,-1 1 1,1 4-1,0-8-16,-1 0 0,1-1 1,-1 1-1,1-1 0,0 1 0,-1-1 0,1 1 0,0-1 0,0 0 0,0 1 0,0-1 0,0 0 0,0 0 0,1 0 0,-1 0 0,0 0 1,1 0-1,1 2 0,0-3-2,-1 1 1,1 0-1,-1-1 0,1 1 1,-1-1-1,1 0 1,0 0-1,-1 0 1,1 0-1,-1 0 1,1-1-1,-1 1 1,1-1-1,-1 0 1,5-1-1,0-2 0,1 0 0,-1 0 0,0-1 0,0 0 0,-1 0 0,0-1 0,0 0 0,0 0 0,10-13 0,-9 10 0,-1 0 0,1-1 0,-1 0 0,-1 0 0,0 0 0,6-19 0,-43 68 0,29-33 0,-1 1 0,1-1 0,0 1 0,1 0 0,-4 13 0,6-19 0,0 0 0,-1 0 0,1 0 0,0 0 0,0 0 0,0 1 0,0-1 0,0 0 0,0 0 0,0 0 0,0 0 0,0 0 0,0 1 0,1-1 0,-1 0 0,0 0 0,1 0 0,-1 0 0,1 0 0,-1 0 0,1 0 0,0 0 0,-1 0 0,1 0 0,0-1 0,0 1 0,0 0 0,-1 0 0,1-1 0,0 1 0,0 0 0,0-1 0,0 1 0,0-1 0,0 1 0,0-1 0,1 0 0,-1 1 0,0-1 0,0 0 0,0 0 0,0 0 0,2 0 0,4 0 0,0 0 0,0-1 0,0 0 0,0 0 0,0-1 0,-1 1 0,1-2 0,0 1 0,-1-1 0,0 0 0,1 0 0,-1-1 0,-1 1 0,1-2 0,0 1 0,-1 0 0,0-1 0,0 0 0,0 0 0,-1-1 0,0 1 0,0-1 0,6-11 0,-10 18-12,-1-1 0,1 0 0,0 0 0,0 0 0,0 0 0,0 0 0,0 0 0,0 0 0,0 0 0,-1 0 0,1 0 0,0 0 0,0 0 0,0 0 0,0 0 0,0 0 0,0 0 0,-1 0 0,1 0 0,0 0 0,0 0 0,0 0 0,0 0 0,0 0 0,0-1 0,0 1 0,-1 0 0,1 0 0,0 0 0,0 0 0,0 0 0,0 0 0,0 0 0,0 0 0,0 0 0,0 0 0,0-1 0,0 1 0,0 0 0,0 0 0,-1 0 1,1 0-1,0 0 0,0 0 0,0-1 0,0 1 0,0 0 0,0 0 0,0 0 0,0 0 0,0 0 0,0 0 0,0-1 0,0 1 0,0 0 0,1 0 0,-9 5-1857,2 2-51,1-1 0,0 1 0,1 0 0,-1 0 0,-4 13 0,3-2-5821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0:59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 19955,'0'0'11146,"-10"-1"-10719,5 1-408,0 0 0,0 0-1,-1 0 1,1 0-1,0 1 1,0 0-1,-10 3 1,13-4-15,0 1 1,0 0-1,0 0 0,0 0 0,0 0 1,1 0-1,-1 1 0,0-1 0,1 0 1,-1 1-1,1-1 0,-1 1 1,1 0-1,0 0 0,-1-1 0,1 1 1,0 0-1,0 0 0,0 0 0,1 0 1,-1 0-1,0 0 0,1 0 0,-1 0 1,1 0-1,0 1 0,0-1 1,0 3-1,0-4-9,0-1 1,1 1 0,-1 0-1,1 0 1,-1-1 0,1 1-1,0 0 1,-1-1 0,1 1-1,0-1 1,-1 1 0,1 0-1,0-1 1,0 0-1,-1 1 1,1-1 0,0 1-1,0-1 1,0 0 0,0 0-1,-1 1 1,1-1 0,0 0-1,2 0 1,29 5-343,-22-4 77,22 2-442,-22-2 510,0 0-1,0 0 0,0 1 1,0 0-1,13 4 1,-23-6 210,1 1 1,-1-1 0,0 0-1,1 0 1,-1 0 0,1 0-1,-1 1 1,0-1 0,1 0 0,-1 0-1,0 1 1,1-1 0,-1 0-1,0 0 1,1 1 0,-1-1-1,0 0 1,0 1 0,1-1-1,-1 1 1,0-1 0,0 0 0,0 1-1,0-1 1,1 1 0,-1-1-1,0 0 1,0 1 0,0-1-1,0 1 1,0-1 0,0 1-1,0-1 1,0 1 0,-12 13 503,-23 6 330,34-19-824,-15 6 206,4 0-13,-1 0 1,-1-2-1,1 1 1,-1-1 0,0-1-1,0-1 1,-22 3-1,37-7-366,-1 0-1,0 0 0,1 0 1,-1 0-1,0 0 0,1 0 1,0 0-1,-1 0 0,1 1 1,-1-1-1,1 0 0,0 0 1,0 0-1,0 1 0,-1-1 1,1 0-1,0 1 0,1-2 1,88-57-13004,-53 35 5087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00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17873,'0'0'13986,"3"8"-13217,-2-5-735,-1-1-31,1 0 0,0 0 0,-1 0 0,1 0 0,0 0 0,0 0 0,0 0 0,0-1 0,0 1 0,0 0 0,1 0 0,-1-1 0,1 1 0,-1-1 0,1 0 0,-1 1 0,1-1 0,0 0 0,0 0 0,-1 0 0,1 0 0,0 0 0,0 0 0,0-1 0,0 1 0,0 0 0,0-1 0,0 0 0,1 1 0,-1-1 0,0 0 0,0 0 0,0-1 0,3 1 0,16-2-52,0-1-1,-1-1 1,1-1 0,-1-1-1,0-1 1,0 0 0,-1-2-1,25-14 1,-8 6-57,38-13-1,-73 29 33,-6 5-468,12 3-683,10 6-1104,-16-13 2245,15 15-9,-1 1 0,0 1 0,-1 0 1,-1 1-1,0 0 0,-1 1 0,8 20 1,-14-28 317,0 0 0,-2 0 0,1 1 0,-1-1 0,-1 1 0,0 0 1,-1 0-1,0 0 0,-1 0 0,0 0 0,-1 1 0,-3 19 0,2-25-120,0-1 0,-1 0 0,0 0 0,0 0 0,0 0 0,-1 0 0,0 0-1,0-1 1,-1 1 0,1-1 0,-1 0 0,0 0 0,-1 0 0,1-1-1,-1 0 1,0 1 0,0-2 0,0 1 0,-1 0 0,1-1 0,-1 0 0,0-1-1,1 1 1,-2-1 0,-8 2 0,7-1-105,0-1 0,0-1 0,0 0 0,0 0 0,0 0 0,0-1 0,-1 0 0,-14-3 0,20 3 0,0-1 0,1 0 0,-1 0 0,1 0 0,-1 0 0,1 0 0,-1 0 0,1-1 0,-1 1 0,1-1 0,0 0 0,0 1 0,0-1 0,0 0 0,0 0 0,0 0 0,1-1 0,-1 1 0,1 0 0,-1-1 0,1 1 0,0-1 0,0 1 0,0-1 0,0 0 0,1 1 0,-1-1 0,0-5 0,0-2 4,1 0 1,0 0-1,0 0 0,1 0 0,0-1 1,1 1-1,0 1 0,0-1 1,1 0-1,1 0 0,7-15 0,-2 10 4,0 1-1,0 0 0,2 0 1,-1 1-1,2 1 0,17-16 1,11-4-137,1 2 1,2 3-1,76-39 1,-57 34-3620,1-1-7179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9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21236,'0'0'5637,"51"71"-9865,-31-48-4484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04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2216 330 6854,'0'0'2077,"-10"-10"624,-26-25-976,-2 1-1,-83-55 0,73 64-1415,-1 1 1,-1 2-1,-1 3 0,0 2 0,-1 2 0,-1 3 0,-1 2 0,1 2 1,-1 3-1,-59 1 0,22 4-183,1 4 0,-1 3-1,1 5 1,-163 43 0,201-39-63,1 1 0,1 3 0,1 2 0,1 2 0,1 2 0,1 2 1,2 2-1,0 2 0,-60 59 0,79-65-16,2 1 0,2 0 0,0 2 0,2 0 1,0 2-1,3 0 0,0 0 0,2 2 0,2 0 1,1 0-1,1 1 0,2 0 0,2 1 0,1 0 1,1 0-1,2 0 0,1 0 0,7 50 0,-4-70-49,0 0 0,2 0-1,0 0 1,1 0-1,0-1 1,1 1-1,1-1 1,0-1-1,1 1 1,0-2-1,18 22 1,-12-19 11,1-1 1,0 0 0,1-1 0,1-1 0,0-1-1,0 0 1,1-1 0,19 7 0,10 0 42,1-2-1,0-1 1,1-3 0,0-3 0,0-1 0,76 0 0,-13-6 260,-1-5 0,1-4 0,-1-6 0,176-45-1,-203 36-48,-1-5-1,-1-3 0,-1-3 1,-2-4-1,-2-4 0,105-74 0,-142 86-189,-1-2 0,-1-1-1,42-51 1,-66 67-51,0 0 0,-1-1 0,0 0 1,-2-1-1,0-1 0,-2 0 0,0 0 1,-1-1-1,10-40 0,-17 54-11,1 0 1,-2 0-1,1 0 0,-1 0 1,0 0-1,0 0 0,-1 0 0,0 0 1,0 0-1,0 0 0,-1 0 1,0 1-1,-1-1 0,0 1 1,0-1-1,-7-10 0,5 10 1,-1 1 0,0 0 0,0 1 0,0-1-1,-1 1 1,0 0 0,0 1 0,0-1 0,0 2-1,-1-1 1,0 1 0,1 0 0,-17-4 0,-12 0-63,-1 0 0,0 3 0,0 1 1,0 1-1,-74 8 0,-184 43-4333,281-47 3964,-118 25-5121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20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11883,'-11'4'11992,"23"-4"-10253,257-2 3701,1-1-5601,-253 4-393,0 0 1,0 1-1,28 7 0,-6 2-4838,-13-4-1676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20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9897,'9'-4'6732,"11"-5"-5680,1 1-1,1 1 1,-1 1 0,1 1-1,0 1 1,34-2 0,2 3 552,87 7 0,-135-4-1542,-1 1 1,1 1-1,0 0 0,-1 0 1,1 1-1,-1 0 0,0 0 1,0 1-1,0 1 0,16 10 1,-21-12 7,0 0 1,-1 0-1,0 0 1,0 1 0,0-1-1,0 1 1,0 0-1,-1 0 1,0 0-1,0 0 1,0 0-1,0 0 1,0 1-1,-1-1 1,0 1-1,0-1 1,0 1-1,-1-1 1,1 1 0,-1 0-1,0-1 1,0 1-1,-1 0 1,0-1-1,-1 8 1,-2 0 70,0-1 0,0 0 0,-1 1 0,-1-2 0,1 1 0,-2-1 0,0 0-1,0 0 1,0-1 0,-11 10 0,-17 15 578,-44 34 0,57-50-659,-58 46 80,-92 80-1956,166-139-5872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24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11 668 8552,'-10'12'15119,"31"-26"-11406,40-32-3135,51-47-110,-5-4-1,-5-5 0,172-220 0,-275 322-460,1 0 0,0 0 0,0-1 0,0 1 0,0 0 0,0 0 0,0 0 0,0 0 0,0-1 0,0 1 0,0 0 0,0 0 0,0 0 0,1-1 0,-1 1 0,0 0 0,0 0 0,0 0-1,0 0 1,0-1 0,0 1 0,0 0 0,0 0 0,1 0 0,-1 0 0,0 0 0,0-1 0,0 1 0,0 0 0,0 0 0,1 0 0,-1 0 0,0 0 0,0 0 0,0 0 0,0 0 0,1 0 0,-1 0 0,0 0 0,0 0 0,0 0 0,1 0 0,-1 0 0,0 0 0,0 0 0,0 0 0,1 0 0,-1 0 0,0 0 0,0 0 0,0 0 0,0 0 0,1 0 0,-1 0 0,0 0 0,0 0 0,0 0 0,0 1 0,1-1 0,-3 16 127,-10 24-52,-4 11 136,2 2 0,3-1 1,-6 65-1,5 165 308,6-304-15981,-6 11 5899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25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11627,'0'0'16768,"10"1"-15802,41 2-184,1-2 0,-1-2 0,59-10-1,-45 4-1207,117 2-1,-156 9-1404,-11-2-1378,2-1-4632,-6-1-3674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25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5349,'0'0'1409,"54"-60"-5893,-31 51 4804,-1-2 898,1 3-161,1 0-449,1 2-191,-2-2-193,-5 2-160,0-1-2210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26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50 9321,'0'0'18444,"-2"-8"-16853,2 4-1505,0 3-41,0-1 0,0 1 0,0-1-1,0 1 1,-1-1 0,1 1 0,0-1 0,-1 1 0,1 0 0,-1-1 0,1 1 0,-1-1 0,0 1 0,1 0 0,-1 0 0,0-1 0,0 1-1,0 0 1,0 0 0,0 0 0,0 0 0,0 0 0,-1 0 0,1 0 0,0 0 0,0 1 0,-1-1 0,1 0 0,-1 1 0,1-1 0,0 1-1,-1-1 1,1 1 0,-1 0 0,1 0 0,-1 0 0,1 0 0,-1 0 0,1 0 0,-1 0 0,1 0 0,-4 1 0,-4 1 32,0 1 0,0-1 0,1 2 0,-1-1 0,0 1-1,1 1 1,0-1 0,0 1 0,-10 9 0,-64 60 180,71-64-210,-14 15 17,0 2 0,-34 46 0,54-66-56,0 1 0,0-1 0,0 1 0,1 1 0,0-1 0,0 1 0,1-1 0,1 1 0,-1 0 0,1 0 0,1 0 0,-1 1 0,2-1 0,-1 0 0,2 15 0,0-22-8,-1 0 0,1 0 0,0 0 0,0-1 0,0 1 0,0 0 0,0-1 0,0 1 0,0-1 0,1 1 0,-1-1 0,0 1 0,1-1 0,-1 0 0,1 0 0,0 1 0,-1-1 0,1-1 0,0 1 0,-1 0 0,1 0 0,0-1 0,0 1 0,0 0 0,0-1 0,2 0 0,57 4 0,-49-4 0,27-1-1175,48-7 0,-64 5 36,0-2 1,0 0 0,0-1-1,-1-1 1,0-2-1,25-12 1,-30 9-6448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26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16271,'0'0'16085,"11"1"-15738,-5 0-338,1 0 0,0 0 0,0 1 0,-1 0-1,1 0 1,-1 0 0,0 1 0,7 4 0,-11-6-10,0 1 1,0-1-1,0 1 1,0 0-1,-1 0 1,1 0-1,0 0 1,-1 0-1,0 0 1,1 0-1,-1 1 1,0-1-1,0 0 1,0 1-1,0-1 1,-1 1-1,1-1 1,-1 1-1,1-1 1,-1 1-1,0 0 1,0-1-1,0 1 1,-1-1-1,1 1 1,0-1-1,-1 1 1,0-1-1,1 1 1,-3 4-1,-1 3 1,-1 1 0,0-1 0,-1 1 0,0-2 0,0 1 0,-13 14 0,-55 53 0,43-46 0,-13 10 0,25-25 0,-31 36 0,100-73 0,-26 10-735,1 1 0,1 2 0,-1 0 0,1 1 0,0 2 0,1 0 1,-1 2-1,37 0 0,-26 3-6040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31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10090,'0'0'16837,"10"3"-14707,3 0-1767,0-1 1,1 0-1,-1-1 1,1 0 0,-1-1-1,1 0 1,-1-1-1,1-1 1,14-3-1,-3-1-373,24-7-114,0 2 0,1 3-1,73-4 1,-123 12 0,1 0 0,-1-1 0,1 1-1,-1 0 1,1 0 0,0 0 0,-1 0 0,1 0-1,0 0 1,-1 0 0,1 0 0,-1 0 0,1 0-1,0 0 1,-1 0 0,1 0 0,0 1 0,-1-1 0,1 0-1,-1 0 1,1 1 0,-1-1 0,1 0 0,-1 1-1,1-1 1,-1 0 0,1 1 0,-1-1 0,1 1-1,-1-1 1,0 1 0,1-1 0,-1 1 0,0-1-1,1 1 1,-1-1 0,0 1 0,0 0 0,1-1 0,-1 1-1,0-1 1,0 1 0,0 0 0,0-1 0,0 1-1,0 0 1,0 0 0,-1 1-393,0 0 1,1-1-1,-1 1 0,0-1 1,0 0-1,-1 1 0,1-1 1,0 0-1,0 0 0,-1 1 1,1-1-1,-1 0 0,1 0 1,-1-1-1,1 1 0,-4 1 1,-23 7-5778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31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14542,'0'0'14349,"67"45"-12971,-30-45-449,6 0-353,2 0-416,-1 0-96,-4 0-96,-2 0-1025,-7 0-1729,-4 0-3108,-3 0-5861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9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47 14542,'0'0'14168,"-8"-3"-12257,5 1-1840,0 1 0,0 0-1,0 0 1,-1 0 0,1 0 0,0 0 0,-1 1 0,1-1-1,-1 1 1,1 0 0,-1 0 0,1 0 0,0 0 0,-1 1 0,1 0-1,-1-1 1,1 1 0,0 0 0,0 1 0,-1-1 0,1 1-1,0-1 1,0 1 0,0 0 0,-3 3 0,-2 2-24,2-1 0,-1 1 0,1 0 1,-10 15-1,14-20-43,0 1 0,0 0 0,1 0 0,-1 1 0,1-1 0,0 0 0,0 0 0,0 1 0,0-1 0,1 1 0,-1-1 0,1 1 0,0-1 0,0 1 0,0-1 0,1 7 0,1-8-4,-1 0 0,1 0 0,-1 0 0,1 0 0,0-1 0,0 1 0,0-1 0,0 1 0,0-1 0,0 0 0,0 1 0,0-1 0,0 0 0,1-1 0,-1 1 0,0 0 0,1 0 0,-1-1 0,0 0 0,1 1 0,-1-1 0,1 0 0,-1 0 0,3-1 0,64-3 0,-61 2-405,0 0 1,0 0-1,0-1 0,0-1 1,14-7-1,-13 5-672,0 0 0,0-1 1,0 0-1,-1-1 0,0 0 0,-1 0 0,0 0 1,0-1-1,0 0 0,-2-1 0,1 1 1,5-15-1,5-19-10427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33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52 9673,'2'-2'900,"0"1"1,0-1-1,0 0 0,0 0 1,-1 0-1,1-1 0,-1 1 1,0 0-1,0 0 0,1-1 1,-1 1-1,-1-1 0,1 1 1,0-1-1,-1 1 0,1-4 1,-1 6-725,0-1-1,0 1 1,0-1 0,0 1 0,-1-1-1,1 1 1,0-1 0,0 1 0,0-1-1,-1 1 1,1-1 0,0 1 0,-1 0 0,1-1-1,0 1 1,-1-1 0,1 1 0,-1 0-1,1-1 1,-1 1 0,1 0 0,0 0-1,-1-1 1,1 1 0,-1 0 0,1 0 0,-2 0-1,-27 2 300,17 3-386,0 0-1,0 0 1,1 1-1,0 1 1,0 0-1,-17 14 0,-56 56 601,67-59-546,0 0 0,2 0 0,-23 35 0,34-46-121,0-1 0,0 1 0,1 0 0,0 1 0,0-1 0,1 1 0,0-1 0,0 1 0,0 0 0,1-1 0,1 1 0,-1 0 0,1 0 0,0 0 0,2 10 0,-1-16-19,0 0 0,-1 0 0,1 0 1,1-1-1,-1 1 0,0 0 0,0 0 0,1 0 1,-1-1-1,0 1 0,1-1 0,0 1 0,-1-1 0,1 0 1,0 1-1,0-1 0,0 0 0,0 0 0,0 0 1,0-1-1,0 1 0,0 0 0,0-1 0,3 1 0,57 5 76,-54-6-77,33 0-2800,54-5 0,-80 3 1467,-1 0 0,0-2 0,1 1 0,-1-2 0,0 1-1,-1-2 1,17-9 0,-6 0-11155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34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47 15535,'0'0'12326,"0"9"-11274,-1-7-1018,1 1 0,0-1 0,-1 1-1,1 0 1,0-1 0,0 1 0,1 0 0,-1-1 0,0 1 0,1 0 0,0-1 0,0 1 0,-1-1 0,2 1 0,-1-1 0,0 0 0,0 1 0,1-1-1,-1 0 1,1 0 0,0 0 0,-1 0 0,1 0 0,0 0 0,0 0 0,0-1 0,1 1 0,-1-1 0,0 1 0,0-1 0,1 0 0,-1 0 0,1 0 0,-1 0-1,1-1 1,0 1 0,-1-1 0,1 1 0,-1-1 0,1 0 0,5 0 0,4 0-201,1-1 0,-1 0 0,20-4 0,-18 2-1008,0-1-1,0 0 0,15-8 0,-21 8-10,0 0-1,0 0 1,0-1-1,-1 0 1,1 0-1,-1-1 1,0 0-1,-1 0 1,0-1-1,0 1 1,0-1-1,-1-1 1,0 1-1,3-13 9497,-8 20-8146,-10 8 3240,-13 15-875,-17 30-528,2 1 0,2 2-1,3 2 1,-31 74 0,62-126-2171,-1 0-1,1 1 1,0-1 0,1 1 0,0-1-1,0 1 1,0 0 0,1-1-1,0 8 1,5-9-3999,8-4-3540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36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32 14670,'0'0'11590,"-3"9"-9984,-9 25-607,12-34-981,-1 0 0,1 1 0,0-1 1,0 1-1,0-1 0,0 1 0,0-1 0,0 0 1,0 1-1,0-1 0,1 1 0,-1-1 1,0 0-1,0 1 0,0-1 0,0 1 1,0-1-1,1 0 0,-1 1 0,0-1 0,0 0 1,1 1-1,-1-1 0,0 0 0,1 1 1,-1-1-1,0 0 0,1 0 0,-1 1 1,0-1-1,1 0 0,-1 0 0,0 0 0,1 0 1,-1 1-1,1-1 0,-1 0 0,1 0 1,-1 0-1,0 0 0,1 0 0,-1 0 1,1 0-1,-1 0 0,0 0 0,1 0 0,-1 0 1,1 0-1,-1-1 0,0 1 0,1 0 1,-1 0-1,1 0 0,0-1 0,22-5 506,14-26 227,-36 31-734,0 0 1,1 0-1,-1 0 0,0-1 0,0 1 1,0 0-1,0-1 0,0 1 1,0-1-1,-1 1 0,1-1 0,0 1 1,-1-1-1,1 1 0,-1-1 0,0 0 1,1 1-1,-1-1 0,0 0 1,0 1-1,0-1 0,0 0 0,0 1 1,0-1-1,-1 0 0,0-2 1,0 4-17,1-1 1,-1 1-1,0 0 1,0-1-1,1 1 1,-1 0 0,0-1-1,0 1 1,0 0-1,0 0 1,1 0-1,-1 0 1,0 0 0,0 0-1,0 0 1,0 0-1,0 0 1,1 0-1,-1 0 1,0 1 0,0-1-1,0 0 1,1 1-1,-1-1 1,0 0-1,0 1 1,1-1 0,-1 1-1,0-1 1,1 1-1,-1 0 1,0-1-1,0 2 1,-22 21-45,19-16 61,-1 1 1,1 0-1,1 1 0,0-1 0,0 0 1,0 1-1,1 0 0,0-1 0,1 1 1,0 0-1,0 15 0,1-24-17,0 1 0,0-1 0,0 1 0,0-1 0,0 1 0,1-1 0,-1 1 0,0 0 0,0-1 0,0 1 0,0-1 0,1 1 0,-1-1 0,0 1 0,0-1 0,1 1 0,-1-1 0,1 0 0,-1 1 0,0-1 0,1 1 0,-1-1 0,1 0 0,-1 1-1,1-1 1,-1 0 0,1 0 0,-1 1 0,1-1 0,-1 0 0,2 0 0,19-3 237,-17 1-322,0 1-1,0-1 1,0-1-1,0 1 1,0 0-1,-1-1 1,0 0-1,5-4 1,-6 5-516,1-2-188,-3 1-3595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37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0 610 12620,'0'0'14590,"13"-5"-13288,16-9-894,-1-1 0,-1-2 0,31-24 0,88-76-121,-77 59-198,53-43 23,125-133 0,-247 233-109,0 1 0,0-1 0,1 1 0,-1 0 0,0 0-1,0-1 1,0 1 0,0 0 0,1-1 0,-1 1 0,0 0 0,0-1 0,0 1 0,1 0 0,-1 0 0,0 0 0,1-1 0,-1 1 0,0 0 0,0 0 0,1 0 0,-1 0 0,0-1 0,1 1 0,-1 0 0,0 0 0,1 0-1,-1 0 1,0 0 0,1 0 0,-1 0 0,0 0 0,1 0 0,-1 0 0,1 0 0,-1 0 0,0 0 0,1 0 0,-1 0 0,0 1 0,1-1 0,-1 0 0,0 0 0,0 19 156,-14 29 96,14-47-244,-7 20 6,-59 214 774,60-207-696,2 0-1,1 0 0,1 0 0,1 0 1,2 0-1,6 46 0,2-42-94,-8-31 0,-1 1 0,1-1 0,-1 0 0,1 1 0,0-1 0,0 0 0,-1 0 0,1 1 0,0-1 0,0 0 0,0 0 0,0 0 0,0 0 0,1 0 0,-1 0 0,0-1 0,0 1 0,1 0 0,1 0 0,0-35-2712,-6-3-6454,-5 18 1698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38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16335,'0'0'6449,"10"-3"-4927,49-13 1199,89-10 1,-59 16-2187,155 5-1,-228 7-1147,15 2-1253,-19-6-4724,-11-4 119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38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13965,'0'0'9107,"9"1"-7115,-7-1-1822,1 1-1,0-1 1,0 1 0,-1-1 0,1 1 0,0 0 0,-1 0 0,1 0 0,-1 0-1,1 1 1,-1-1 0,5 3 0,-4 0 59,0-1 0,-1 1 1,1 0-1,-1-1 0,1 1 0,-1 0 1,0 0-1,-1 1 0,1-1 0,0 5 1,12 46 337,9 29 129,-20-78-669,-1 0 0,1-1 1,0 1-1,0-1 0,0 1 1,1-1-1,-1 0 1,1 0-1,1-1 0,8 8 1,-10-9-39,1-1 0,0-1 0,-1 1 1,1 0-1,0-1 0,0 0 1,0 0-1,0 0 0,0 0 0,0-1 1,0 1-1,0-1 0,0 0 0,1-1 1,-1 1-1,0-1 0,0 1 1,0-1-1,0 0 0,0-1 0,-1 1 1,1-1-1,0 0 0,3-2 0,11-5-216,-1-2 0,0-1-1,22-19 1,-29 23 43,-9 7 145,82-71-5162,-73 62 3500,0 0 1,0-1-1,-1-1 1,0 0-1,9-17 0,-18 29 1700,0-1-1,1 1 0,-1 0 1,0-1-1,1 1 0,-1 0 0,0-1 1,0 1-1,0-1 0,1 1 0,-1-1 1,0 1-1,0-1 0,0 1 0,0 0 1,0-1-1,0 1 0,0-1 1,0 1-1,0-1 0,0 1 0,0-1 1,0 1-1,0-1 0,0 1 0,0-1 1,0 1-1,-1-1 0,1 1 0,0 0 1,0-1-1,-1 1 0,1-1 1,0 1-1,0 0 0,-1-1 0,-17 0 5247,10 1-2754,-5 29-532,-28 45-144,-4-2 1,-105 128-1,-33 49 1323,180-244-3138,-1 1 0,-1 1 0,1-1 0,1 1 0,0-1 0,-1 1 0,2 0 0,-1 1 0,1-1 0,0 0 0,0 11 0,2-17-20,0-1 1,1 0-1,-1 1 1,0-1-1,1 1 1,-1-1-1,1 0 1,-1 1-1,1-1 1,-1 0-1,1 1 1,-1-1-1,1 0 1,-1 0-1,1 0 1,-1 1-1,1-1 1,-1 0-1,1 0 1,0 0-1,-1 0 0,1 0 1,-1 0-1,1 0 1,-1 0-1,1 0 1,-1 0-1,1-1 1,0 1-1,-1 0 1,1 0-1,-1 0 1,1-1-1,-1 1 1,1 0-1,-1-1 1,1 1-1,-1 0 1,0-1-1,1 1 1,-1-1-1,1 0 1,24-13-1934,-16 7-158,0-1-1,-1 0 1,15-17 0,0-5-6062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4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1 271 12172,'0'0'17840,"14"-6"-16740,16-12-824,-1-2 0,-1 0 0,-1-2-1,-1-1 1,33-36 0,-31 26-276,-19 22 0,1 0 0,0 0 0,1 1 0,20-16 0,-31 26 0,1 0 0,-1 0 0,1 0 0,-1 0 0,0 0 0,1 0 0,-1 0 0,1 0 0,-1 0 0,1 0 0,-1 0 0,0 0 0,1 0 0,-1 0 0,1 0 0,-1 0 0,0 1 0,1-1 0,-1 0 0,0 0 0,1 0 0,-1 1 0,0-1 0,1 0 0,-1 1 0,0-1 0,1 0 0,-1 1 0,0-1 0,0 0 0,1 1 0,-1-1 0,0 0 0,0 1 0,0-1 0,0 1 0,0-1 0,1 0 0,-1 1 0,0-1 0,0 1 0,0-1 0,0 0 0,0 1 0,0-1 0,0 1 0,0-1 0,-1 0 0,1 1 0,0-1 0,0 1 0,0 0 0,-1 30 0,0-29 0,-2 17-73,-1 0-1,0-1 1,-2 0-1,-14 32 1,14-35-297,-1 0 1,2 1 0,0 0 0,1 0-1,0 0 1,-2 28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9:34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1 761 7591,'0'0'13650,"11"-7"-11749,16-10-1072,-1-2-1,-1 0 1,33-34 0,76-87-17,-90 91-599,345-399 1719,-389 447-1924,0 1 0,0 0 0,0-1 0,0 1 0,0 0 0,1-1 0,-1 1 0,0-1 0,0 1 0,0 0 0,1-1 0,-1 1 0,0 0 0,0-1 0,1 1 0,-1 0 0,0 0 0,1-1 0,-1 1 0,0 0 0,1 0 0,-1 0 0,0-1 0,1 1 0,-1 0 0,0 0 0,1 0 0,-1 0 0,1 0 0,-1 0 0,0 0 0,1 0 0,-1 0 0,1 0 0,-1 0 0,0 0 0,1 0 0,-1 0 0,1 0 0,-1 0 0,0 0 0,1 0 0,-1 1 0,1-1 0,-1 0 0,1 1-1,2 23 126,-11 37 166,-10 5-25,0-7-5,2 2-1,4 0 1,2 1 0,-3 78-1,13-121-259,0 7-95,0 0 0,2 0-1,5 29 1,-14-54-7057,-26-13 219,2 1-101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9:35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13 10730,'0'0'4164,"-8"8"-1132,-24 26-784,30-33-2034,1 0 1,0 1 0,-1-1 0,1 1-1,0-1 1,0 1 0,0 0 0,1-1-1,-1 1 1,0 0 0,1 0 0,-2 3-1,2-4-142,0-1 0,0 1 0,1-1-1,-1 1 1,0-1 0,0 1-1,0 0 1,0-1 0,1 1-1,-1-1 1,0 1 0,0-1-1,1 1 1,-1-1 0,0 1-1,1-1 1,-1 0 0,1 1-1,-1-1 1,0 1 0,1-1 0,-1 0-1,1 1 1,-1-1 0,1 0-1,0 1 1,4 0 245,-1 0 0,1 0 0,0 0 0,-1 0 0,1-1-1,9 0 1,-11 0-146,56-3 1026,-1-2 1,0-3-1,88-24 1,-87 18-1863,1 1 0,0 4 0,79-3 0,-75 12-7866,-44 0 1095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9:35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13901,'0'0'6492,"0"9"-4571,-1 21 313,0-11-1088,0 0 1,2 0-1,0 1 0,6 30 0,-6-46-1095,0 0 0,0-1 0,0 1 0,1 0 0,-1-1 0,1 1 0,0-1 1,0 1-1,0-1 0,0 0 0,1 0 0,-1 0 0,1 0 0,0 0 0,0 0 0,0-1 0,0 1 0,0-1 1,1 0-1,-1 0 0,1 0 0,-1-1 0,1 1 0,0-1 0,-1 0 0,1 0 0,0 0 0,0 0 0,5-1 0,10 1-209,1-1-1,-1-1 1,0-1-1,1-1 0,-1-1 1,37-11-1,-42 9-1151,1 0 1,-1 0-1,23-16 0,-28 16-335,-1 0-1,0 0 1,0-1-1,0-1 1,-1 1-1,7-11 1,4-9-6534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59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82 14574,'0'0'4719,"-1"4"-4233,-5 6 4908,4-18-2140,3-36-1319,-1 0-3278,-5 51 1029,-6 34 1301,-1 12-372,1 1 0,3 0 0,2 0 0,2 102 0,4-154-615,1 1 0,-1-1 0,0 0 0,1 1 0,-1-1 0,1 0 0,-1 0 0,1 1 0,0-1 0,0 0 0,0 0 0,0 0 0,3 2 0,0-26 0,-6 12 0,0 1 0,0-1 0,-1 0 0,0 1 0,-1 0 0,0 0 0,-1 0 0,1 0 0,-8-8 0,-16-38 0,32 60 0,1 0 0,0 0 0,0 0 0,1-1 0,0 0 0,0 0 0,0 0 0,0-1 0,0 0 0,0 0 0,1-1 0,9 3 0,-13-4-131,1-1 0,-1 0 0,1 1 0,-1-1 0,0-1 0,1 1 1,-1 0-1,0-1 0,1 0 0,-1 1 0,0-1 0,0-1 0,1 1 0,-1 0 0,0-1 0,0 1 0,0-1 0,-1 0 0,1 0 1,0 0-1,-1-1 0,1 1 0,-1-1 0,0 1 0,0-1 0,0 0 0,0 0 0,0 1 0,-1-1 0,1-1 0,-1 1 0,0 0 1,0 0-1,0 0 0,0-1 0,-1 1 0,1 0 0,-1-1 0,0-4 0,-3 43-152,2-27 226,0 0 1,0 0 0,1 0-1,0 1 1,1-1-1,1 9 1,12-18-11614,-4-6 2253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9:36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1 14061,'0'0'6417,"-11"9"-4164,-10 10-685,0 2 0,1 0 0,-25 38 0,-6 16-313,3 2-1,-68 149 1,113-219-1364,0 0-1,1 0 1,-1 0-1,2 0 1,-1 1-1,1-1 1,0 0 0,0 1-1,1 12 1,0-19-33,0 0 1,0-1 0,1 1-1,-1-1 1,0 1-1,0 0 1,1-1 0,-1 1-1,1-1 1,-1 1 0,1-1-1,-1 1 1,0-1 0,1 1-1,0-1 1,-1 1-1,1-1 1,-1 0 0,1 1-1,0-1 1,-1 0 0,1 1-1,-1-1 1,1 0 0,0 0-1,-1 0 1,1 0 0,0 0-1,0 0 1,0 0-1,23-2-6478,-4-8-1846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9:36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0 233 20147,'0'0'11536,"13"-7"-10842,49-35-564,-3-3 0,81-76 0,-127 109-130,-13 12 0,0 0 0,1-1 0,-1 1 0,0 0 0,0-1 0,0 1 0,0 0 0,0 0 0,0-1 0,1 1 0,-1 0 0,0 0 0,0 0 0,0-1 0,0 1 0,1 0 0,-1 0 0,0 0 0,0-1 0,1 1 0,-1 0 0,0 0 0,0 0 0,1 0 0,-1 0 0,0 0 0,0 0 0,1 0 0,-1-1 0,0 1 0,1 0 0,-1 0 0,0 0 0,0 0 0,1 0 0,-1 1 0,0-1 0,1 0 0,-1 0 0,0 0 0,0 0 0,1 0 0,-1 0 0,0 0 0,0 0 0,1 1 0,-1-1 0,0 0 0,0 0 0,1 0 0,-1 1 0,0-1 0,0 0 0,0 0 0,0 0 0,1 1 0,-1-1 0,0 0 0,0 1 0,0-1 0,0 0 0,-3 29 0,-17 34 0,9-38-30,2 0 1,0 1-1,2 0 0,1 0 0,1 1 1,-3 43-1,8-70-88,0 1-1,-1 0 1,1 0 0,0 0 0,0-1 0,0 1 0,0 0 0,0 0-1,0 0 1,0-1 0,0 1 0,0 0 0,0 0 0,0 0-1,1-1 1,-1 1 0,0 0 0,0 0 0,1-1 0,-1 1 0,1 0-1,-1 0 1,1-1 0,-1 1 0,1-1 0,-1 1 0,1 0-1,-1-1 1,1 1 0,0-1 0,-1 1 0,1-1 0,0 0-1,0 1 1,-1-1 0,1 0 0,0 1 0,0-1 0,-1 0 0,1 0-1,0 0 1,0 0 0,0 0 0,1 0 0,18 1-7041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9:3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14894,'0'0'8531,"10"1"-7181,93 1 1210,104-10 0,10 0-3083,-157 14-1286,-58-5 1560,0-1 0,0 1 0,0 0 0,0 0 0,0-1 1,-1 1-1,1 0 0,0 1 0,0-1 0,-1 0 1,4 3-1,-5-3 15,1-1 0,-1 1 1,0 0-1,1 0 1,-1 0-1,0-1 0,0 1 1,1 0-1,-1 0 1,0 0-1,0-1 0,0 1 1,0 0-1,0 0 1,0 0-1,0 0 0,0-1 1,0 1-1,-1 0 1,1 0-1,0 0 0,-1-1 1,1 1-1,0 0 1,-1 0-1,1-1 0,-1 1 1,1 0-1,-2 1 1,-16 10-5570,-11-1-3913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9:37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14990,'0'0'6374,"71"-5"-4324,-18-8-64,9 3-449,4-2-704,3 3-641,-3 6-127,-3 1-418,-12 2-2498,-8-1-2337,-7-4-7272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9:38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0 694 18129,'0'0'5323,"9"-6"-3290,61-50-655,-2-2 0,67-75 0,114-152-312,-209 237-46,37-60-1,-74 166-976,-20 198-43,-1 2 0,23-249-3818,-13-22-12511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9:39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19314,'0'0'11531,"96"4"-10378,-31-18-544,9-2-449,2-3-160,2 4 0,-7 3 0,-5 3 0,-12 8-352,-11 1-1570,-11 0-1826,-11 1-1697,-9 3-2755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59:40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329 114 15375,'4'-9'3197,"-4"8"-3188,4-7 944,0 0-1,-1 0 0,-1 0 1,1-1-1,-1 1 0,1-9 1,-3 15-747,0 1 1,0-1-1,0 1 0,0-1 1,0 1-1,0-1 1,-1 1-1,1-1 0,0 1 1,-1 0-1,1-1 1,-1 1-1,0 0 1,1-1-1,-1 1 0,0 0 1,0 0-1,0-1 1,-2-1-1,1 2-132,0 0 0,0 0 0,0 0 0,0 1 0,-1-1 0,1 0-1,0 1 1,0-1 0,-1 1 0,1 0 0,0 0 0,-1 0 0,1 0 0,0 0 0,-1 0 0,1 1-1,-4 0 1,-4 2-66,0 1 0,0 0 0,1 0-1,-1 0 1,1 2 0,0-1 0,0 1-1,1 0 1,0 1 0,0 0-1,0 0 1,-6 9 0,-7 8 35,0 1 0,-26 46 0,34-51 57,2 0 0,0 1-1,1 0 1,2 0 0,0 1 0,1 0-1,1 1 1,1 0 0,1 0 0,1 0 0,2 0-1,0 37 1,2-54-89,1-1-1,-1 1 1,1 0-1,0 0 1,0-1-1,1 1 1,-1-1-1,1 1 1,1-1-1,-1 0 1,1 0-1,0-1 1,0 1-1,0-1 1,0 0-1,1 0 1,0 0-1,0 0 1,0-1-1,0 0 1,0 0-1,1-1 1,-1 1-1,1-1 1,0 0-1,0 0 1,-1-1-1,1 0 1,7 0-1,-3 1 2,-1-1-1,0 0 1,0-1-1,1 0 1,-1 0-1,0-1 1,1 0-1,-1-1 1,0 0-1,0-1 1,0 0-1,0 0 1,-1 0-1,1-1 1,-1-1-1,0 0 1,0 0-1,11-9 1,-17 12-12,0 0 0,1 0 0,-1-1 0,0 1 0,0-1 0,-1 1 0,1-1 0,0 0 0,-1 0 0,1 1 0,-1-1 0,0 0 0,0 0 0,0 0 0,-1-1 0,1 1 0,-1 0 0,0 0 0,0 0 0,0 0 0,0-1 0,0 1 0,0 0 0,-1 0 0,0 0 0,0 0 0,0 0 0,0 0 0,0 0 0,0 0 0,-1 0 0,1 1 0,-1-1 0,0 0 0,0 1 0,0-1 0,0 1 0,0 0 0,-1 0 0,1 0 0,-1 0 0,1 0 0,-1 0 0,0 1 0,0-1 0,1 1 0,-7-2 0,-2 0 0,-1 1 0,0 0 0,0 0 0,1 2 0,-16-1 0,23 1 0,0 0 0,0 1 0,0-1 0,0 1 0,0-1 0,0 1 0,0 0 0,0 1 0,0-1 0,0 1 0,1-1 0,-1 1 0,1 0 0,-1 1 0,1-1 0,0 1 0,0-1 0,-5 6 0,8-8 0,0 0 0,-1 1 0,1-1 0,0 0 0,0 0 0,-1 1 0,1-1 0,0 1 0,0-1 0,0 0 0,0 1 0,-1-1 0,1 0 0,0 1 0,0-1 0,0 1 0,0-1 0,0 0 0,0 1 0,0-1 0,0 1 0,0-1 0,0 1 0,0-1 0,1 0 0,-1 1 0,0-1 0,0 0 0,0 1 0,0-1 0,1 1 0,-1-1 0,0 0 0,0 0 0,1 1 0,-1-1 0,0 0 0,0 1 0,1-1 0,-1 0 0,0 0 0,1 1 0,-1-1 0,0 0 0,1 0 0,-1 0 0,1 0 0,-1 1 0,0-1 0,1 0 0,-1 0 0,1 0 0,-1 0 0,0 0 0,1 0 0,-1 0 0,1 0 0,-1 0 0,0 0 0,1 0 0,-1-1 0,1 1 0,-1 0 0,30-4 0,-10-2 0,-1-1 0,0-2 0,0 0 0,-1 0 0,29-21 0,-30 17 0,2 2 0,0 0 0,0 2 0,41-16 0,-59 25 0,-1 0 0,1 0 0,0-1 0,0 1 0,0 0 0,0 0 0,0 0 0,-1 0 0,1 0 0,0 0 0,0 0 0,0 0 0,0 0 0,0 0 0,-1 1 0,1-1 0,0 0 0,0 1 0,0-1 0,-1 0 0,1 1 0,0-1 0,0 1 0,-1-1 0,1 1 0,0 0 0,-1-1 0,1 1 0,-1-1 0,1 1 0,0 1 0,0 1 0,0 0 0,0 0 0,0 0 0,0 0 0,-1 0 0,1 1 0,-1-1 0,0 0 0,0 5 0,-2 8 0,0 0 0,-8 29 0,-20 39 45,-7 22-42,34-96-40,1 0 1,0-1-1,1 1 0,0 0 0,0 0 0,1 0 1,1 0-1,2 15 0,6-10-2856,8-13-6199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45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6342,'0'0'15252,"10"0"-14185,281-21 1686,-29 0-2158,160 24-498,-255 0-72,-153-3-73,1 1 174,-20-2 202,-59-2 249,-93-10-307,0 7 1,-160 13-1,229 4 598,-169 43-1,282-51-922,0-1 0,38-3 0,771-100 225,-812 96-161,-27 3-3,-39 2 81,-30 6 35,0 3-1,-76 19 1,-144 49-730,185-46-1023,61-21-2025,18-8-2425,16-4-3875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57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69 7399,'0'0'5830,"1"-8"-2873,0 6-2906,-1 1 60,1-1 0,0 1 0,-1-1 0,1 0 1,-1 1-1,0-1 0,0 0 0,1 0 0,-1 1 1,0-1-1,0 0 0,0 0 0,-1 1 0,1-1 1,0 0-1,-1 1 0,1-1 0,-1 0 0,0 1 1,1-1-1,-1 1 0,0-1 0,0 1 0,0-1 1,0 1-1,0 0 0,0-1 0,0 1 0,-1 0 1,1 0-1,0 0 0,-1 0 0,1 0 0,-1 0 1,1 0-1,-1 0 0,1 1 0,-1-1 0,0 1 1,1-1-1,-1 1 0,0 0 0,-2-1 0,-9 0 131,-1 1-1,1 0 1,0 0-1,0 2 0,0-1 1,1 2-1,-1 0 1,0 0-1,1 1 1,0 1-1,0 0 1,0 1-1,-16 10 0,19-11-93,0 0 0,1 1-1,-1 1 1,1-1 0,1 1-1,-1 1 1,1-1 0,1 1-1,-1 1 1,1-1-1,1 1 1,0 0 0,0 0-1,0 1 1,1-1 0,1 1-1,-4 13 1,7-21-124,-1 1 0,1-1-1,0 1 1,0-1 0,0 1-1,0-1 1,0 0 0,0 1 0,1-1-1,-1 1 1,1-1 0,0 0 0,-1 0-1,1 1 1,0-1 0,0 0 0,1 0-1,-1 0 1,0 0 0,1 0 0,-1 0-1,1 0 1,0 0 0,-1-1 0,1 1-1,0-1 1,0 1 0,0-1 0,0 0-1,0 0 1,1 0 0,-1 0 0,0 0-1,0 0 1,1 0 0,-1-1 0,0 1-1,1-1 1,3 0 0,8 2 76,0-2-1,-1 0 1,1 0 0,0-1-1,23-5 1,-18 1-47,1 0 0,-1-1 0,1-1 0,-2-1 0,1-1 0,-1 0 0,-1-1 0,1-1 0,-2-1 0,0 0 0,0-2 0,26-28 0,-39 39-38,-1-1 0,1 0 0,-1 1 0,0-1 0,0-1 0,0 1 0,0 0 0,-1 0 0,0-1 0,0 1 1,0 0-1,0-1 0,0-6 0,-2 9-10,1 0 1,0 0-1,-1 0 0,1-1 1,-1 1-1,0 0 1,0 0-1,1 0 1,-1 1-1,-1-1 0,1 0 1,0 0-1,0 0 1,-1 1-1,1-1 1,-1 1-1,1-1 0,-1 1 1,0 0-1,1-1 1,-1 1-1,0 0 1,0 0-1,0 0 0,0 1 1,0-1-1,0 0 1,0 1-1,-4-1 1,-7-2-16,0 1 0,0 0 1,0 1-1,0 1 1,0 0-1,-19 3 1,25-3 3,0 1 0,0 1 0,0 0 0,1 0 0,-1 0 0,1 0 0,-1 1 1,1 0-1,0 1 0,0-1 0,1 1 0,-1 0 0,-10 10 0,15-13-104,0 0-1,0 0 1,0 0-1,0 0 1,0 0-1,1 0 1,-1 0-1,0 0 1,0 0 0,1 1-1,-1-1 1,0 0-1,1 1 1,0-1-1,-1 0 1,1 1-1,0-1 1,-1 0-1,1 1 1,0-1 0,0 0-1,0 1 1,0-1-1,1 1 1,-1-1-1,0 0 1,0 1-1,1-1 1,-1 0-1,1 1 1,-1-1 0,1 0-1,0 0 1,0 1-1,-1-1 1,3 2-1,0-1-769,1 1-1,-1 0 1,1-1-1,0 0 0,0 0 1,0 0-1,0 0 1,0-1-1,0 0 1,4 1-1,24 5-8792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57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11275,'0'0'8712,"-16"78"-5733,-1-39-1122,1 0 97,0 1-672,2 1-610,5-8-480,4-3-128,5-8 33,0-8-65,10-8-289,6-6-1056,4-4-1538,2-15-1857,6-9-3268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0:00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10698,'0'0'3299,"-49"44"-3267,40-29 0,-2-1-32,5-1-1345,-3-7-3684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58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5 18514,'0'0'2893,"-10"-2"-229,3 1-2410,1 0 1,-1 1-1,0-1 1,1 1 0,-1 1-1,1-1 1,-1 1-1,1 0 1,-1 0 0,1 1-1,0 0 1,-1 0-1,1 1 1,0 0-1,-8 4 1,3 2 194,-1 0 1,1 0-1,-15 18 0,23-25-428,1 0-1,0 0 1,0 1-1,0-1 1,1 1 0,-1-1-1,0 1 1,1 0-1,0-1 1,0 1-1,0 0 1,0 0-1,0 0 1,0 0-1,1 0 1,-1 0-1,1 0 1,0 0-1,0 0 1,0 0 0,0 0-1,1 1 1,1 4-1,-1-6-12,0-1 1,0 0-1,0 0 0,0 0 1,1 0-1,-1 0 0,0 0 1,1 0-1,-1 0 0,1 0 1,-1-1-1,1 1 0,0 0 0,-1-1 1,1 0-1,-1 1 0,1-1 1,0 0-1,-1 0 0,3 0 1,43 0 168,-31-1-123,-8 1-135,-1-1-1,1 0 1,0 0 0,-1-1 0,1 0-1,-1-1 1,0 1 0,1-2-1,-1 1 1,-1-1 0,11-6 0,30-16-813,-45 51 467,-18 172 999,16-168-341,1-17 105,-1 0 0,0 0 0,-1 0 0,-1 1-1,-4 20 1,5-30-286,0 0 1,-1-1-1,1 1 0,-1 0 0,1 0 0,-1-1 0,0 1 1,0 0-1,0-1 0,-1 0 0,1 0 0,0 0 0,-1 0 1,1 0-1,-1 0 0,0 0 0,0-1 0,1 1 0,-1-1 1,0 0-1,0 0 0,0 0 0,-1 0 0,1-1 0,0 1 1,0-1-1,-4 0 0,-4 1-50,-1 0 0,1-1 0,-1-1 0,-13-2 0,21 3 0,1-1 0,-1 0 0,1 0 0,-1 0 0,1-1 0,0 1 0,0-1 0,-1 1 0,1-1 0,0 0 0,0 0 0,1-1 0,-1 1 0,0-1 0,1 1 0,-1-1 0,-2-5 0,4 7-78,1 1 1,-1-1-1,1 0 0,0 0 0,-1 0 1,1 0-1,0 0 0,0 0 0,-1 0 1,1 0-1,0 0 0,0 0 0,0 0 1,0 0-1,1 0 0,-1 0 0,0 0 1,0 0-1,1 0 0,-1 0 0,0 0 1,1 0-1,-1 0 0,1 0 0,-1 0 1,1 1-1,-1-1 0,1 0 0,0 0 1,-1 1-1,1-1 0,0 0 0,0 1 1,0-1-1,1 0 0,39-20-5553,-24 14 3107,8-6-3754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58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14670,'0'0'18097,"-50"3"-18097,50 4 0,0-3 0,4 3 0,10-5-1858,0-2-3267,4 0-3363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59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18610,'0'0'3704,"-10"6"-677,8-5-2937,-8 5 706,0 1-1,0 0 1,-15 13 0,22-17-639,0 0-1,0 0 0,0 0 1,1 1-1,-1-1 0,1 1 1,0 0-1,0-1 0,0 1 1,0 0-1,1 0 1,-1 0-1,1 1 0,0-1 1,1 0-1,-1 8 0,1-11-151,0 0-1,0 1 0,1-1 0,-1 0 1,1 1-1,-1-1 0,1 0 1,-1 0-1,1 1 0,0-1 1,0 0-1,0 0 0,0 0 0,-1 0 1,1 0-1,1 0 0,-1 0 1,0 0-1,0 0 0,0-1 1,0 1-1,1 0 0,-1-1 0,0 1 1,0-1-1,1 1 0,-1-1 1,1 0-1,-1 1 0,2-1 1,51 5-658,-37-4-66,-6 0 74,1 0 0,-1 1 1,1 0-1,-1 1 0,0 1 1,14 5-1,-23-8 625,0 0 0,1 0 0,-1 0 1,0 0-1,0 1 0,0-1 0,0 1 0,0-1 0,0 1 0,-1 0 1,1 0-1,0 0 0,-1 0 0,1 0 0,-1 0 0,0 0 0,0 0 1,0 1-1,0-1 0,0 0 0,0 1 0,-1-1 0,1 1 0,-1-1 0,1 1 1,-1-1-1,0 1 0,0-1 0,0 1 0,-1-1 0,1 1 0,-1-1 1,1 1-1,-1-1 0,0 0 0,-1 4 0,-1 0 255,-1 1 1,0 0-1,-1-1 0,1 0 0,-1 0 0,-1 0 1,1 0-1,-1-1 0,0 0 0,-11 7 1,-71 40 2579,80-48-2710,0 1 0,-1-2 0,0 1 0,0-1 0,0 0-1,0-1 1,0 0 0,-19 1 0,27-3-200,1 0 0,-1-1-1,0 1 1,0 0 0,1 0-1,-1 0 1,0-1-1,1 1 1,-1 0 0,0-1-1,1 1 1,-1 0 0,0-1-1,1 1 1,-1-1-1,1 1 1,-1-1 0,1 1-1,-1-1 1,1 0-1,-1 1 1,1-1 0,0 0-1,-1 1 1,1-1 0,0 0-1,-1 1 1,1-1-1,0 0 1,0-1 0,-3-26-4643,3 21 3117,0-29-7161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59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17745,'0'0'5573,"64"-4"-3715,-30 0-545,8 0-384,4 2-513,4-2-288,4 0-128,3 2-1537,0-1-321,-1-2-3331,1-1-2530</inkml:trace>
  <inkml:trace contextRef="#ctx0" brushRef="#br0" timeOffset="1">694 134 18449,'0'0'6567,"71"-6"-5959,-33-1-223,4 3-193,2 1-96,-1 1-96,-4 2-352,-4 0-417,-10 0-1473,-7 0-1025,-10 2-929,-8 2-2723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59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7111,'0'0'13965,"51"15"-12396,-1-15 161,5-10-641,8 1-480,5-2-257,-2 0-256,-5 3-32,-6 2-1025,-10-1-2178,-1 1-3235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00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13869,'0'0'8798,"0"13"-7501,-5 14-766,0 0 0,-1 0 1,-2-1-1,-1 1 0,-18 36 0,14-36-423,5-13 75,1 1 0,1-1-1,0 1 1,1 1 0,0-1 0,-3 24 0,8-38-155,0-1-1,0 1 1,0 0 0,0-1-1,0 1 1,0 0 0,0 0-1,0-1 1,1 1 0,-1 0-1,0-1 1,0 1 0,1-1-1,-1 1 1,1 0 0,-1-1-1,0 1 1,1-1 0,-1 1-1,1-1 1,-1 1 0,1-1-1,0 1 1,-1-1 0,1 0-1,-1 1 1,1-1 0,0 0-1,0 1 1,28 3 447,31-13-13,77-25-455,-48 7-4584,-85 26 3644,0-1 0,0 1 0,0-1 0,0 0 0,0 0-1,0 0 1,-1 0 0,1-1 0,5-4 0,3-10-6888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01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12043,'0'0'8809,"-10"8"-6845,4-2-1590,-1 0 0,1 0-1,0 0 1,0 1 0,0 0-1,1 0 1,0 0 0,1 1-1,0 0 1,0-1 0,0 2 0,-3 10-1,3 0 39,0-1-1,1 1 1,1 0 0,0 1-1,3 28 1,-1-41-561,0-1 0,1 1 1,0 0-1,1-1 0,0 1 0,0-1 0,0 0 0,1 1 0,-1-1 1,1 0-1,1-1 0,-1 1 0,1 0 0,0-1 0,1 0 0,-1 0 1,1 0-1,0-1 0,7 6 0,-10-9-513,0 0 0,1 0 0,-1 0 0,0 0 0,1 0 0,0 0 0,-1-1 0,1 1 0,-1-1 0,1 0 0,0 1 1,3-1-1,11 0-6978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01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19154,'0'0'4773,"-54"64"-3332,39-36 32,6 2-672,3-2-288,6-4-417,0-2-96,11-5-1474,5-6-1408,1-9-1026,4-2-1601,-3-8-4869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01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11275,'0'0'17237,"-8"10"-16447,4-5-693,-40 60 927,42-61-990,0 1 1,0-1-1,0 0 1,0 1 0,0 0-1,1-1 1,0 1-1,0 0 1,0-1 0,1 1-1,0 0 1,0 0-1,0 0 1,0 0-1,1-1 1,1 7 0,-1-9-29,0 0 1,0 0 0,1 0 0,-1 0-1,1 0 1,0 0 0,0 0 0,-1-1 0,1 1-1,0-1 1,0 1 0,0-1 0,1 0-1,-1 0 1,3 2 0,45 14-400,-23-8-171,-20-6 442,0 0 0,0 0 1,-1 1-1,0 0 0,0 0 0,0 1 0,0-1 1,-1 1-1,1 1 0,-1-1 0,7 11 1,-11-14 130,0 0 1,1 1 0,-1-1 0,0 1-1,0-1 1,-1 1 0,1-1 0,0 1-1,-1 0 1,0-1 0,1 1 0,-1 0-1,0-1 1,0 1 0,-1 0 0,1-1-1,-1 1 1,1 0 0,-1-1 0,0 1-1,0-1 1,0 1 0,0-1 0,0 1-1,-1-1 1,1 0 0,-1 0 0,1 0-1,-1 0 1,0 0 0,0 0 0,0 0-1,0 0 1,0-1 0,-3 2-1,-7 6 233,-1 0-1,0-1 1,0-1-1,-1 0 0,0-1 1,0-1-1,-1 0 0,0-1 1,1 0-1,-1-1 1,-1-1-1,1 0 0,-28-1 1,41-2-315,-1 1 0,1 0 0,-1-1 0,1 1 0,0-1 0,-1 0 0,1 0 0,0 0 0,0 0 0,0 0 0,0-1 0,0 1 0,0-1 0,0 1 0,0-1 0,0 0 0,1 1 0,-1-1 0,1 0 0,-1 0 0,1 0 0,0-1 0,0 1 0,0 0 0,0 0 0,0 0 0,0-1 0,1 1 0,-1-1 0,0-4 0,-1-8-2496,1 0-1,0 0 1,3-29-1,-1 27-515,3-35-9300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02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17489,'0'0'8840,"70"-12"-6822,-32 6-545,4 0-384,9 0-640,1 0-321,5 1-128,1 0-1217,-1-3-2787,-3-3-3491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0:0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25 7015,'0'0'3998,"-5"8"-3368,-18 37 1655,21-40-1229,0 0-1,0 0 1,1 0-1,0 1 1,0-1-1,1 0 1,-1 1-1,1-1 1,0 0-1,1 6 1,-1-10-945,1-1 0,-1 0 0,0 0 0,1 1 0,-1-1 0,1 0 0,-1 1 0,0-1 0,1 0 0,-1 0 0,1 0 1,-1 0-1,0 1 0,1-1 0,-1 0 0,1 0 0,-1 0 0,1 0 0,-1 0 0,1 0 0,-1 0 0,0 0 0,1 0 0,-1 0 0,1-1 0,-1 1 0,1 0 1,-1 0-1,1 0 0,-1 0 0,0-1 0,1 1 0,-1 0 0,0 0 0,1-1 0,-1 1 0,1-1 0,15-9 799,-6-1-793,0 0 0,-1-1-1,-1 0 1,0 0 0,10-22 0,3-4-33,-24 75-613,-12 18 533,0-6 241,2 0 0,2 1-1,2 0 1,-2 65 0,13 152 204,-2-258-437,0 0 0,-1 0 0,0-1 1,-1 1-1,1-1 0,-2 1 1,1-1-1,-8 16 0,8-21-10,0 0 1,1 0-1,-1 0 0,-1 0 0,1 0 0,0 0 1,-1-1-1,1 1 0,-1-1 0,0 0 0,0 0 1,0 0-1,0 0 0,0 0 0,0 0 0,-1-1 0,1 0 1,0 0-1,-1 0 0,1 0 0,-1 0 0,1-1 1,-1 1-1,-4-1 0,6 0-2,-1-1 0,0 0 0,0 0 0,1 1 0,-1-2 0,0 1 0,1 0 0,-1 0 0,1-1 0,0 0 0,-1 1 0,1-1 0,0 0 0,0 0 0,0 0 0,0 0 0,1 0 0,-1-1 0,0 1 0,1-1 0,0 1 0,-1-1 0,1 1 0,0-1 0,0 0 0,1 1 0,-1-1 0,0-5 0,-3-10 0,1 1 0,1-1 0,0-22 0,2 22-77,1 1 1,0-1-1,1 1 1,2-1-1,-1 1 1,2 0-1,0 1 1,1-1-1,1 1 1,0 0-1,2 0 1,-1 1-1,2 0 1,0 1-1,1 0 1,0 0-1,1 1 1,0 1-1,1 0 1,1 1-1,0 0 1,0 1-1,31-16 1,-24 15-5770,-5-2-3384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24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9289,'0'0'5504,"3"10"-5040,-1-4-374,-2-4-39,1 1 0,-1-1 0,1 1 0,0-1 0,0 1 0,0-1 0,0 0 0,1 0 0,-1 1 0,0-1 0,1 0-1,0 0 1,-1 0 0,1 0 0,0-1 0,0 1 0,0 0 0,0-1 0,1 1 0,-1-1 0,0 0 0,1 0 0,-1 0 0,0 0-1,1 0 1,-1-1 0,4 2 0,44 3 1097,0-2-1,85-6 1,102-23 79,-68 5-1055,-9 9-93,-75 8 247,-1-4 0,97-22 0,-260 39 2461,-345 85-2557,302-74-43,-188 6-1,75-24 1047,634-29-1298,-133 3 119,293 11-1100,-656 28 2066,-159 21-600,73-9-1343,-250 6 0,379-35-3379,12-7-2334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16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19378,'0'0'1762,"-18"54"-513,12-18 385,6 2-1,0 3-255,16-5-321,10-5-481,11-7-320,8-11-128,7-8-31,1-5 31,-2-1-513,-3-14-1601,-9-6-1345,-12-4-1697,-6-2-4165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17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0 9001,'0'0'10185,"-39"78"-7558,18-42-97,-1 9-544,-2 2-353,-3 2-447,2 2-578,-1 2-384,4-2-128,7-5 1,6-4-482,7-6-2433,2-13-1667,2-15-3138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18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15182,'0'0'3492,"12"0"-834,8 0-704,8 0-449,7 1-319,7-1-418,7 0-383,4 0-193,2 0-96,-5-2-32,-4-1-480,-9 3-673,-8 0-353,-10 0-704,-11 4-705,-8 1-1152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18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13933,'0'0'11915,"75"4"-10409,-21-14-641,6-1-449,5 2-224,-3 4-96,-6 3-64,-8 2-832,-9 0-2179,-14 4-1730,-7-1-3490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18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25 17585,'0'0'11797,"-9"-6"-11295,8 6-496,-2-3 1,1 1 0,-1 0 0,0 1 0,0-1 0,0 1 0,0-1 0,0 1 0,-1 0 0,1 0 0,0 0 0,0 0 0,-1 1 0,1-1-1,-1 1 1,1 0 0,0 0 0,-1 0 0,1 1 0,0-1 0,-1 1 0,1 0 0,0 0 0,-1 0 0,1 0 0,-4 2 0,-25 14 43,1 2 0,-33 25 0,50-33 11,0 1 0,0 0 0,1 1 0,1 1 0,0 0 0,-11 18 0,20-28-37,1 0 1,0 0 0,0 0 0,0 0 0,0 1-1,1-1 1,0 1 0,0-1 0,0 1-1,0-1 1,1 1 0,0 8 0,0-11-17,0 0 0,1 0 1,-1 0-1,1 0 0,0 0 1,-1-1-1,1 1 0,0 0 0,0 0 1,1 0-1,-1-1 0,0 1 1,0-1-1,1 1 0,-1-1 1,1 1-1,-1-1 0,1 0 1,0 0-1,-1 0 0,1 0 0,0 0 1,0 0-1,0 0 0,0 0 1,0-1-1,0 1 0,0-1 1,4 1-1,16 2-331,1-1-1,0-1 1,0 0-1,26-4 1,-18-1-2503,-1-1 0,48-14 0,-12-3-5037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19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13485,'0'0'12497,"-9"6"-10260,1-1-2034,1 0 1,0 1 0,0-1 0,1 2-1,-1-1 1,1 1 0,1 0-1,-1 0 1,1 0 0,0 1-1,1 0 1,0 0 0,0 0 0,1 0-1,0 1 1,0-1 0,1 1-1,-1 9 1,1-7-344,2 0 0,0 1 1,0-1-1,0 0 0,2 0 0,-1 0 1,1-1-1,1 1 0,0 0 0,6 13 1,-5-12-1986,-3-8-995,0 0-3609</inkml:trace>
  <inkml:trace contextRef="#ctx0" brushRef="#br0" timeOffset="1">0 203 18738,'0'0'8232,"82"-15"-6535,-31 10-928,9 0-609,0 0-96,3-1-480,-3-5-2723,-3-4-3556,-6-4-7590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19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12684,'0'0'16015,"-17"51"-15118,6-14-417,3 7-223,-1 1-161,5-2-64,2 1 32,2-3 0,0-4-224,0-4-929,0-6-1570,0-7-1889,-9-8-2691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19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18642,'0'0'8360,"85"-17"-6471,-33 12-768,14-4-352,4 1-288,4 0-385,-5-2-64,-8 2-513,-12-2-1216,-13-1-1667,-18-3-2273,-16-6-3395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20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17200,'0'0'6663,"72"-2"-4389,-18-6-641,12-2-1024,9 2-449,3 2-512,-4 1-2147,-6 1-2241,-11-2-4485</inkml:trace>
  <inkml:trace contextRef="#ctx0" brushRef="#br0" timeOffset="1">857 1 18417,'0'0'6374,"-17"72"-4099,4-39-866,2 6-704,0 3-417,4 3-224,4 0 0,3-5-64,0-2-1185,0-6-1281,0-6-449,0-8-288,0-11-1570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0:00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24727,'0'0'8040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20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16592,'0'0'6534,"69"-35"-5477,-32 32-609,4 3-384,3 0-768,2 0-2659,4 0-4197,-2 0-5508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21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10 14318,'-11'-2'5888,"-76"-5"-745,78 7-4682,0 0-1,0 0 1,0 2 0,0-1-1,0 1 1,0 0-1,1 1 1,-17 6 0,11 0-240,0-1 0,1 2 0,0-1 0,1 2 0,0 0 0,1 0 0,0 1 0,-16 24 0,22-29-194,0 0 0,0 1 0,1-1 0,1 1 1,-1 0-1,1 0 0,1 1 0,-1-1 0,1 1 0,1-1 0,0 1 0,0 0 0,0-1 0,1 1 0,1 0 0,-1-1 1,4 17-1,-1-19-16,-1-1 0,1 0 0,0 1 0,1-1 0,-1 0 0,1 0 0,0-1 0,0 1 0,1-1 0,-1 0 0,1 0 0,0 0 0,0-1 0,0 0 0,1 0 0,-1 0 0,1 0 0,-1-1 0,12 3 0,-8-2 9,0 0 0,0-1 0,0 0 0,1-1 0,-1 0 0,0 0 0,1-1 0,-1 0 0,1-1 0,-1 0 0,0-1 0,13-3 0,-18 3-11,0 0 0,0 0 0,-1-1 0,1 1-1,-1-1 1,0 0 0,0 0 0,0 0 0,0 0 0,0-1 0,0 1 0,-1-1-1,0 0 1,0 0 0,0 1 0,0-1 0,-1 0 0,1-1 0,0-6 0,-1 8-5,0 0 1,0 0-1,-1 0 1,0 1-1,1-1 1,-1 0 0,0 0-1,-1 0 1,1 0-1,0 0 1,-1 0 0,0 1-1,1-1 1,-1 0-1,0 0 1,0 1-1,-1-1 1,1 1 0,0-1-1,-1 1 1,0-1-1,0 1 1,1 0 0,-1 0-1,-1 0 1,1 0-1,0 0 1,0 0-1,-5-2 1,-1 1-5,1 0 0,-1 1 0,0 0 0,1 0 0,-1 1 0,0 0 0,-16 0 0,22 1 0,-1-1 0,1 1 0,-1 1 0,0-1 0,1 0 0,-1 1 0,1-1 0,0 1 0,-1 0 0,1-1 0,-1 1 0,1 0 0,0 1 0,0-1 0,0 0 0,0 1 0,0-1 0,0 1 0,0 0 0,0-1 0,0 1 0,1 0 0,-1 0 0,1 0 0,-1 0 0,1 1 0,0-1 0,-1 3 0,2-3 0,0-1 0,0 1 0,0-1 0,0 1 0,0 0 0,1-1 0,-1 1 0,1-1 0,-1 0 0,1 1 0,0-1 0,-1 1 0,1-1 0,0 0 0,0 0 0,0 1 0,0-1 0,0 0 0,0 0 0,0 0 0,1 0 0,-1 0 0,0 0 0,0 0 0,1-1 0,-1 1 0,1 0 0,-1-1 0,1 1 0,-1-1 0,1 0 0,1 1 0,58 13 0,-58-13 0,180 16 0,-180-17-24,-1 0-1,0 1 1,0-1-1,1 1 1,-1 0-1,0-1 1,0 1 0,0 0-1,0 0 1,0 0-1,0 1 1,0-1 0,0 0-1,0 1 1,0-1-1,-1 1 1,1 0-1,-1-1 1,1 1 0,-1 0-1,0 0 1,0 0-1,1 0 1,-1 0 0,-1 0-1,1 0 1,0 0-1,0 1 1,-1-1-1,0 0 1,1 1 0,-1-1-1,0 0 1,0 0-1,0 1 1,0-1-1,0 0 1,-1 1 0,0 3-1,-3 8-330,-1 0-1,0 0 1,-1-1 0,-14 26-1,14-27 99,-19 34-2690,6-4-3843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26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5765,'0'0'22475,"1"12"-22016,-2 31-146,-2-1 0,-3 1 0,0-1 0,-24 75 0,-9 56-463,39-194-8939,0-2 4843,0-13-3629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26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1 293 17264,'0'0'9775,"12"-8"-8478,4-1-1009,-1 0 0,1-1-1,-2-1 1,0-1 0,0 0-1,-1-1 1,-1 0 0,16-21-1,-17 13 20,0-1 0,-2 0 0,0 0 0,-2-1 0,7-29 0,-2 150-307,-11-83-15,1 17-478,11 50-1,-11-75 283,-1 0-1,1-1 1,0 1 0,1 0-1,0-1 1,0 1-1,0-1 1,1 0 0,0 0-1,0 0 1,0 0 0,1-1-1,7 7 1,12-1-7327,3-10-8157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31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14510,'0'0'14109,"0"13"-14007,-5 63 655,-3 0 1,-22 90 0,-2 19 75,32-154-2149,5-32-2566,2-16-603,2-16-2925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32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0 468 13933,'0'0'14953,"11"-4"-14355,10-5-420,0-2 0,0 0 0,-1-1 1,-1-1-1,0-1 0,-1-1 0,0 0 0,-1-1 0,26-34 1,-8 8 196,-3-2 0,-1-2 1,31-62-1,-36 50-375,-21 134 0,-7-8-26,2 73-569,1-128 351,1 0 1,0 0-1,0 0 0,1-1 1,1 1-1,0-1 1,1 1-1,7 12 1,8-3-6751,6-16-6229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03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7751,'-8'2'614,"-1"-1"526,-7 1 1211,0 1 0,0 0 0,0 1 0,1 1 1,-28 11-1,43-15-2300,-1-1 1,1 0 0,-1 0 0,1 0-1,0 0 1,-1 1 0,1-1 0,0 0 0,-1 0-1,1 1 1,0-1 0,-1 0 0,1 1-1,0-1 1,0 0 0,0 1 0,-1-1-1,1 1 1,0-1 0,0 0 0,0 1-1,0-1 1,0 0 0,-1 1 0,1-1-1,0 1 1,0-1 0,0 1 0,0-1 0,0 0-1,0 1 1,0-1 0,1 1 0,-1-1-1,0 0 1,0 1 0,0-1 0,0 1-1,0-1 1,1 0 0,-1 1 0,0-1-1,0 0 1,1 1 0,-1-1 0,0 0-1,0 1 1,1-1 0,-1 0 0,0 0 0,1 1-1,-1-1 1,1 0 0,-1 0 0,0 0-1,1 1 1,-1-1 0,0 0 0,1 0-1,-1 0 1,1 0 0,-1 0 0,1 0-1,-1 0 1,0 0 0,1 0 0,0 0-1,33 8-2,-33-7 130,71 8 459,0-4-1,95-3 0,-14-2-2104,-103 3-2682,53 9 0,-77-9-682,-3-2-1548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04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14606,'0'0'5829,"12"-1"-5289,160-21 1211,-111 12-1591,103-5 0,-161 14-117,-1 1-1,0 0 1,0 0 0,0 0-1,1 0 1,-1 1 0,0-1-1,0 1 1,0-1 0,0 1-1,0 0 1,0 0 0,0-1 0,0 1-1,0 1 1,0-1 0,0 0-1,-1 0 1,1 1 0,0-1-1,-1 1 1,1 0 0,-1-1 0,0 1-1,1 0 1,-1 0 0,0 0-1,0 0 1,0 0 0,1 2-1,-1 5 275,1-1-1,-1 1 1,-1 0 0,0 0-1,0-1 1,-2 13-1,0-5 96,-1 0 0,-1 0 0,-1 0 0,0-1 0,-1 1 0,0-2 0,-1 1 0,-16 23 0,-85 108 1386,86-119-1608,-77 105-713,94-125-1085,3-24-15346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47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13549,'0'0'11627,"9"0"-10090,267 5 4676,-106-2-6801,-47-3-8048,-192 8 640,25 1 2508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48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9321,'-10'4'2835,"5"-2"-2156,-37 12 1680,39-13-1817,1 0-1,-1 0 1,0 0 0,1 1 0,-1-1 0,1 1-1,-1 0 1,1-1 0,0 1 0,0 0-1,-1 1 1,2-1 0,-4 3 0,5-4-428,0-1 0,0 1 1,0-1-1,0 0 0,0 1 0,0-1 0,0 1 1,0-1-1,0 0 0,0 1 0,0-1 1,0 1-1,0-1 0,0 1 0,0-1 0,1 0 1,-1 1-1,0-1 0,0 0 0,0 1 0,1-1 1,-1 0-1,0 1 0,0-1 0,1 0 1,-1 1-1,0-1 0,1 0 0,-1 0 0,0 1 1,1-1-1,-1 0 0,0 0 0,1 0 1,-1 1-1,1-1 0,0 0 0,17 5 1228,-16-5-1147,45 6 741,0-2 0,0-2 0,57-5 0,-41 1-569,182-12-2855,-222 12-1830,-4-3-2617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0:16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4068,'0'0'9171,"5"-9"-9096,-2 3 18,0 1 0,0 0 0,1 0 0,0 0 1,0 0-1,0 1 0,0-1 0,1 1 0,0 0 0,-1 0 0,2 1 0,-1 0 1,0 0-1,1 0 0,-1 0 0,1 1 0,7-3 0,55-9 294,0 2 0,111-5 0,139 18 598,-45 13-934,185 6 58,-326-12-121,-1 6-1,206 47 1,-221-39 19,2-5 0,150 3 0,237-26 24,-331 1-14,81 1-13,477-26 14,-715 28-18,760-60-6,3 58 1,353 25-25,-965-22 28,158-4 69,208 3-636,-460 4-1812,-2-1-1857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49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38 555 12524,'0'0'7890,"-8"9"-5616,-22 27-309,31-36-1909,-1 0 0,0 0 1,0 0-1,0 0 1,1 0-1,-1 0 1,0-1-1,0 1 0,1 0 1,-1 0-1,0 0 1,0 0-1,1 0 0,-1 0 1,0 0-1,0 0 1,1 0-1,-1 0 0,0 0 1,0 0-1,1 0 1,-1 0-1,0 1 1,0-1-1,1 0 0,-1 0 1,0 0-1,0 0 1,0 0-1,1 0 0,-1 1 1,0-1-1,0 0 1,0 0-1,0 0 1,1 0-1,-1 1 0,0-1 1,0 0-1,0 0 1,0 1-1,0-1 0,0 0 1,1 0-1,-1 1 1,0-1-1,0 0 0,0 0 1,0 1-1,0-1 1,0 0-1,0 0 1,0 1-1,0-1 0,0 0 1,0 0-1,0 1 1,-1-1-1,1 0 0,0 0 1,0 0-1,0 1 1,0-1-1,0 0 0,0 0 1,-1 1-1,23-6 905,0-5-610,0-1 0,-1-1-1,-1 0 1,22-18 0,77-68 1144,-85 68-1370,99-90-125,139-160 0,-272 280 0,0 0 0,0 0 0,0 0 0,0 0 0,0 1 0,0-1 0,0 0 0,0 0 0,0 0 0,0 0 0,0 0 0,0 0 0,0 0 0,0 1 0,0-1 0,0 0 0,0 0 0,1 0 0,-1 0 0,0 0 0,0 0 0,0 0 0,0 0 0,0 0 0,0 1 0,0-1 0,0 0 0,0 0 0,0 0 0,0 0 0,1 0 0,-1 0 0,0 0 0,0 0 0,0 0 0,0 0 0,0 0 0,0 0 0,0 0 0,0 0 0,1 0 0,-1 0 0,0 0 0,0 0 0,0 0 0,0 0 0,0 0 0,0 0 0,0 0 0,1 0 0,-1 0 0,0 0 0,0 0 0,0 0 0,0 0 0,0 0 0,0 0 0,0 0 0,0 0 0,1-1 0,-4 21 0,-7 22 0,-22 68 0,5 1 0,-16 149 0,42-260-24,1 0 1,0 1-1,0-1 0,0 0 1,0 0-1,0 0 0,-1 0 0,1 0 1,0 0-1,0 1 0,0-1 1,0 0-1,0 0 0,0 0 1,0 0-1,0 0 0,0 1 0,-1-1 1,1 0-1,0 0 0,0 0 1,0 0-1,0 1 0,0-1 1,0 0-1,0 0 0,0 0 1,0 1-1,0-1 0,0 0 0,0 0 1,0 0-1,1 0 0,-1 1 1,0-1-1,0 0 0,0 0 1,0 0-1,0 0 0,0 0 1,0 1-1,0-1 0,0 0 0,1 0 1,-1 0-1,0 0 0,0 0 1,0 0-1,0 1 0,1-1 1,-1 0-1,0 0 0,0 0 0,0 0 1,0 0-1,1 0 0,-1 0 1,0 0-1,0 0 0,0 0 1,0 0-1,1 0 0,7-14-3619,7-25-5079,-15 30 671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49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5573,'0'0'19822,"4"0"-18039,402-36 3434,-318 24-4845,146-3-372,-234 15-87,-1 0 0,1 0 0,-1 0 0,1 0 0,-1 0 1,1-1-1,0 1 0,-1 0 0,1 0 0,-1 0 0,1-1 0,-1 1 0,1 0 0,0-1 0,-1 1 1,1 0-1,-1-1 0,1 1 0,0 0 0,0-1 0,-1 1 0,1-1 0,0 1 0,0-1 0,-1 1 1,1-1-1,0 1 0,0-1 0,0 1 0,0 0 0,0-1 0,0 1 0,0-1 0,0 0 0,1-19-6549,4 6-1463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49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18770,'0'0'12470,"-7"12"-11189,4-7-1186,-2 2-81,0 1 0,1-1-1,0 1 1,1 0 0,-1 1-1,1-1 1,1 0 0,0 1 0,0 0-1,-1 14 1,3-16-14,0 0 0,0 1 0,1-1 0,0 0 0,0 0 0,1 0 0,-1 0 0,5 9 0,-5-14 0,1 1 0,-1-1 0,1 0 0,0 1 0,0-1 0,0 0 0,0 0 0,0 0 0,1 0 0,-1 0 0,1-1 0,-1 1 0,1-1 0,0 0 0,-1 1 0,1-1 0,0-1 0,0 1 0,0 0 0,0-1 0,0 1 0,-1-1 0,5 0 0,45 1-2289,-47-2 1642,0 1 1,-1-1-1,1-1 0,0 1 1,-1 0-1,1-1 0,-1 0 1,8-5-1,16-12-7259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50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381 0 17585,'0'0'4398,"-10"11"-826,-25 28-2671,3 1 1,1 2-1,1 1 1,3 1-1,2 2 1,1 1-1,-31 91 1,-50 144-902,99-263 0,6-19-49,0 1 0,0-1-1,0 0 1,0 1 0,0-1 0,0 0 0,0 1-1,0-1 1,0 0 0,0 1 0,0-1 0,0 0 0,0 1-1,0-1 1,0 0 0,0 1 0,0-1 0,0 0-1,0 0 1,1 1 0,-1-1 0,0 0 0,0 1-1,0-1 1,1 0 0,-1 0 0,0 1 0,0-1-1,1 0 1,-1 0 0,0 0 0,0 1 0,1-1 0,-1 0-1,0 0 1,1 0 0,-1 0 0,0 0 0,0 1-1,1-1 1,-1 0 0,0 0 0,1 0 0,-1 0-1,0 0 1,1 0 0,-1 0 0,0 0 0,1 0 0,-1 0-1,0-1 1,1 1 0,-1 0 0,0 0 0,1 0-1,-1 0 1,0 0 0,1 0 0,-1-1 0,0 1-1,0 0 1,1 0 0,-1-1 0,0 1 0,0 0-1,0 0 1,1-1 0,-1 1 0,0 0 0,20-22-5551,5-11-2109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2:50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64 16335,'0'0'15904,"7"-8"-15413,-2 2-485,1 0 1,0 0 0,0 1-1,0 0 1,1 0 0,8-4-1,-12 7-6,0 0-1,1 0 1,-1 1-1,0 0 1,1-1 0,0 1-1,-1 0 1,1 1-1,0-1 1,-1 1-1,1 0 1,0 0-1,0 0 1,-1 0-1,1 1 1,0-1-1,0 1 1,-1 0-1,7 2 1,-7-1 0,-1 0 0,0 0 0,0 0 0,0 0 0,0 0 0,0 0 0,0 0 0,-1 1 0,1-1 0,-1 1 0,0-1 0,1 1 0,-1 0 0,0-1 0,-1 1 0,1 0 0,0 0 0,-1 0 0,0 0 0,1-1 0,-1 1 0,0 0 0,-1 6 0,1-1 0,-1 1 0,0 0 0,-1 0 0,0 0 0,0-1 0,-6 16 0,-2-6 0,0 0 0,-2-1 0,0 0 0,0 0 0,-2-1 0,0-1 0,-1-1 0,0 0 0,-1-1 0,-27 18 0,42-30 0,0 0 0,0-1 0,0 1 0,-1 0 0,1 0 0,0-1 0,-1 1 0,1-1 0,0 1 0,-1-1 0,1 0 0,-1 1 0,1-1 0,-1 0 0,1 0 0,0 0 0,-1 0 0,1 0 0,-1 0 0,-1-1 0,3 0 0,-1 1 0,1-1 0,-1 1 0,1-1 0,-1 1 0,1-1 0,0 0 0,-1 1 0,1-1 0,0 1 0,0-1 0,-1 0 0,1 0 0,0 1 0,0-1 0,0 0 0,0 1 0,0-1 0,0 0 0,0 1 0,0-1 0,0 0 0,0 0 0,0 1 0,0-1 0,1 0 0,-1 0 0,1-2 0,0 1 0,0-1 0,0 1 0,0-1 0,0 1 0,1 0 0,-1-1 0,1 1 0,0 0 0,-1 0 0,1 0 0,0 0 0,0 0 0,0 1 0,0-1 0,1 1 0,-1-1 0,0 1 0,1 0 0,-1 0 0,5-2 0,-5 3 0,-1 0 0,1-1 0,0 1 0,-1 0 0,1 0 0,-1 0 0,1 0 0,-1 1 0,1-1 0,-1 0 0,1 1 0,-1-1 0,1 1 0,-1-1 0,1 1 0,-1 0 0,0-1 0,1 1 0,-1 0 0,0 0 0,0 0 0,1 0 0,-1 0 0,0 0 0,0 0 0,0 1 0,0-1 0,0 0 0,-1 1 0,1-1 0,0 0 0,-1 1 0,1-1 0,-1 1 0,1-1 0,-1 3 0,2 8 0,0-1 0,-1 0 0,-1 1 0,-1 15 0,1 18 0,0-44 0,0 0 0,0 0 0,1 0 0,-1 0 0,0-1 0,0 1 0,1 0 0,-1 0 0,0-1 0,1 1 0,-1 0 0,1-1 0,-1 1 0,1 0 0,-1-1 0,1 1 0,-1-1 0,1 1 0,0 0 0,-1-1 0,1 0 0,0 1 0,0-1 0,-1 1 0,1-1 0,0 0 0,0 0 0,-1 1 0,2-1 0,26-6 0,20-26 0,-44 29-102,0-1 0,0 0 0,-1 1 0,1-2 0,-1 1 0,0 0 0,0-1 0,-1 1 0,1-1 0,-1 0 0,0 0 0,0 0 0,-1 0 0,1 0 0,-1 0 0,0 0 0,0-11 0,-2 5-6902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26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15503,'0'0'8050,"16"2"-6614,49 2-577,-1-2 0,69-8 0,109 2-3,-152 14-692,140 34-1,-156-26-120,0-3-1,2-4 0,80 1 0,-131-11-37,63-4 54,-82 2-50,0 0-1,0 0 1,0 0 0,0-1 0,0 0 0,0 0 0,0-1 0,0 0 0,-1 0 0,1 0 0,5-5 0,-11 8 2,1 0 0,-1 0-1,0 0 1,0 0 0,1-1 0,-1 1 0,0 0 0,1 0 0,-1-1 0,0 1 0,0 0-1,0 0 1,1-1 0,-1 1 0,0 0 0,0-1 0,0 1 0,1 0 0,-1 0-1,0-1 1,0 1 0,0-1 0,0 1 0,0 0 0,0-1 0,0 1 0,0 0-1,0-1 1,0 1 0,0 0 0,0-1 0,0 1 0,0 0 0,0-1 0,0 1-1,0 0 1,-1-1 0,1 1 0,0 0 0,0-1 0,-1 1 0,-17-7 368,-30 3-83,47 4-302,-463 33 102,65-1-42,341-31-47,-256-3 93,305 2-90,5 0-7,0 0 0,0 0 0,0 0 0,0-1 1,0 1-1,0-1 0,1 0 0,-1 0 0,0-1 0,0 1 0,-6-4 1,10 4-12,0 0 0,1 1 0,-1-1 0,1 1 0,-1-1 0,0 0 0,1 1 0,-1-1 0,1 1 0,-1-1 1,1 1-1,0 0 0,-1-1 0,1 1 0,-1 0 0,1-1 0,0 1 0,-1 0 0,1-1 0,0 1 0,0 0 1,-1 0-1,1 0 0,0 0 0,-1 0 0,2 0 0,73-18-204,0 3 0,129-7 0,154 14-5838,-322 8 4760,66 0-3648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50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220 312 5445,'16'-10'192,"-7"4"-256,142-94 877,-71 32 2657,-68 56-1678,-1 0 0,0-1 0,15-24 0,-24 35-1423,-1-1 1,1 0-1,-1 1 1,0-1-1,1 0 0,-1 0 1,-1 0-1,1 0 1,0 0-1,-1-3 0,0 5-260,0 0-1,0 0 0,0 0 1,0 0-1,0 0 0,-1 1 1,1-1-1,0 0 0,-1 0 1,1 0-1,-1 1 0,1-1 1,-1 0-1,1 1 0,-1-1 1,0 0-1,1 1 0,-1-1 1,0 1-1,1-1 0,-1 1 1,0-1-1,0 1 0,1-1 1,-1 1-1,0 0 0,0-1 1,0 1-1,0 0 0,1 0 1,-1 0-1,0 0 0,0-1 1,0 1-1,0 0 0,-1 1 1,-18-1 200,0 0 0,0 2 0,1 1 0,-1 0 0,0 1 0,1 1 0,0 1-1,0 1 1,1 1 0,-20 11 0,8-3-142,1 1 0,1 1-1,1 2 1,1 1 0,-30 30 0,44-38-100,1 0 1,0 1 0,0 0-1,2 0 1,-10 19 0,15-25-64,0 0 0,1 0 0,0 1 0,1-1 0,0 1 0,0 0 0,0 0 0,1-1-1,1 1 1,-1 0 0,3 17 0,-1-22-49,1 0 0,-1 0 1,1 0-1,0 0 0,0-1 0,0 1 0,1 0 0,-1-1 0,1 0 0,0 1 0,0-1 0,0 0 0,0 0 0,1-1 0,-1 1 0,1-1 0,-1 0 0,1 1 1,0-2-1,0 1 0,0 0 0,0-1 0,0 0 0,1 0 0,5 1 0,13 2-971,0 0 0,-1-2 1,34 0-1,11-2-3650,-4-4-2637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51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19346,'0'0'3492,"70"-8"-1891,-26 8-640,11 0-641,10 0-288,3 0-128,-2 0-1249,-6 8-1217,-10 0-770,-19 0-1280,-17-1-4485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51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15887,'0'0'5541,"93"28"-4356,-31-28-544,13 0-513,2 0-704,1 0-2595,-6 0-1954,-4-4-7111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52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11 17777,'0'0'1655,"-13"-2"112,9 1-1636,-7-1 92,0 0 0,0 0 0,0 1 0,0 0 0,-1 1 0,1 1 0,0 0 0,0 0 0,0 1 0,-11 3 0,-3 5 4,1 1 1,1 2 0,-37 24 0,49-30-72,1 1 0,1 0 0,0 0 0,0 1 0,0 0 0,1 1 0,1 0 0,-1 0 0,-10 21 0,17-29-151,-1 0 1,1 0-1,0 0 0,0 0 0,1 0 1,-1 0-1,0 1 0,1-1 0,-1 0 1,1 0-1,0 0 0,0 1 0,0-1 1,0 0-1,0 0 0,0 1 1,0-1-1,1 0 0,-1 0 0,1 0 1,0 0-1,0 1 0,-1-1 0,1 0 1,1 0-1,-1 0 0,0-1 0,0 1 1,1 0-1,-1 0 0,1-1 0,-1 1 1,1-1-1,0 1 0,0-1 0,-1 0 1,1 0-1,0 1 0,0-2 0,0 1 1,1 0-1,-1 0 0,4 1 0,10 1 52,0 0 0,1-1 0,-1 0-1,32-2 1,-32-1-22,-12 1-259,57-4 684,-35-8-1999,-25 12 1334,-1-1 0,1 1 0,-1-1 1,1 0-1,-1 0 0,1 1 1,-1-1-1,1 0 0,-1 0 0,0 1 1,1-1-1,-1 0 0,0 0 0,0 0 1,0 1-1,1-1 0,-1 0 0,0 0 1,0 0-1,0 0 0,0 1 0,-1-1 1,1 0-1,0 0 0,0 0 1,0 0-1,-1 0 0,-5-9-5277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2:39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17 4837,'0'0'7804,"-8"-2"-7099,0-2-452,5 2-153,1 1-1,-1 0 1,0-1-1,1 1 1,-1 1-1,0-1 1,0 0-1,0 1 1,1-1-1,-1 1 1,0 0-1,0 0 1,0 0-1,-3 1 1,4 0-10,0 0 0,1 0 0,-1 0 1,1 0-1,-1 0 0,1 1 1,0-1-1,-1 0 0,1 1 0,0-1 1,0 1-1,0 0 0,0-1 1,0 1-1,0 0 0,1 0 0,-1-1 1,1 1-1,-1 0 0,1 0 1,-1 2-1,-6 42 1709,6-11-1466,2-1 1,1 1-1,11 61 1,36 101-360,-13-59 122,-31-114-90,1 1 0,2-1 1,0 0-1,1 0 1,2-1-1,20 33 0,-26-48 0,1 0-1,1-1 0,-1 1 0,1-1 1,0-1-1,1 1 0,0-1 0,0-1 0,0 1 1,0-1-1,1-1 0,0 1 0,0-2 1,0 1-1,1-1 0,-1-1 0,1 1 1,-1-2-1,18 2 0,-21-3-4,3 1-2,0 0 0,1 0 1,-1-2-1,0 1 0,1-1 0,17-4 1,-24 4-1,1-1 0,-1 0 1,0 0-1,0 0 1,0 0-1,0 0 1,-1-1-1,1 1 1,0-1-1,-1 0 1,0 0-1,0 0 1,0 0-1,0 0 1,0 0-1,0-1 1,-1 1-1,0 0 1,0-1-1,0 1 1,1-5-1,13-58 515,-4 0-1,-2-1 1,-3 0-1,-5-131 1,-2 184-405,-1 1 1,1 0-1,-2 0 1,0 0 0,0 0-1,-2 1 1,1-1-1,-2 1 1,1 0-1,-2 1 1,1-1 0,-2 1-1,1 0 1,-2 1-1,1 0 1,-1 0-1,-1 1 1,0 0 0,-17-12-1,-1 3-73,-1 1 1,-1 1-1,-1 2 0,0 1 0,-1 1 1,-48-10-1,63 10-6389,12 4-549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52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49 10410,'0'0'8894,"3"-8"-5702,10-27-443,-13 35-2696,0 0 1,0 0-1,0 0 0,0-1 0,1 1 0,-1 0 1,0 0-1,0 0 0,0 0 0,0 0 0,0 0 1,0 0-1,0 0 0,0-1 0,0 1 0,0 0 1,0 0-1,0 0 0,0 0 0,0 0 0,0-1 1,0 1-1,0 0 0,0 0 0,0 0 0,0 0 1,0 0-1,0 0 0,0-1 0,0 1 0,0 0 1,0 0-1,0 0 0,0 0 0,0 0 0,0 0 1,0 0-1,0-1 0,-1 1 0,1 0 0,0 0 1,0 0-1,0 0 0,0 0 0,0 0 0,0 0 1,0 0-1,0 0 0,-1 0 0,1 0 0,0 0 0,0 0 1,0-1-1,0 1 0,0 0 0,0 0 0,-1 0 1,1 0-1,0 0 0,0 0 0,0 0 0,0 0 1,0 1-1,-1-1 0,-11 7 664,-12 13-845,16-11 172,0 0 0,0 1 0,1-1 1,0 2-1,1-1 0,0 1 0,1 0 1,0 0-1,0 1 0,2-1 0,-1 1 1,1 0-1,-2 20 0,6-31-39,-1 0 0,0 0 0,0 0 1,1 0-1,-1 0 0,1 0 0,-1 0 0,1 0 1,-1-1-1,1 1 0,-1 0 0,1 0 0,0 0 0,0-1 1,-1 1-1,1 0 0,0-1 0,0 1 0,0 0 0,0-1 1,-1 1-1,1-1 0,0 0 0,0 1 0,0-1 0,0 0 1,0 1-1,0-1 0,0 0 0,0 0 0,1 0 1,-1 0-1,0 0 0,0 0 0,1-1 0,42-5 845,-36 3-751,-1 0 1,1-1 0,-1-1 0,0 1 0,0-1 0,0 0 0,0 0-1,-1-1 1,0 0 0,7-9 0,-10 12-67,0 0 0,0-1-1,-1 1 1,1-1 0,-1 0 0,0 0 0,0 0 0,0 0-1,0 0 1,-1 0 0,0-1 0,0 1 0,0 0-1,0-1 1,-1 1 0,1-1 0,-1 1 0,0 0 0,0-1-1,-1 1 1,-1-6 0,2 10-31,-1-1 0,0 0 0,1 0 0,-1 0 1,0 0-1,0 1 0,0-1 0,0 0 0,0 1 0,0-1 0,0 1 0,0-1 0,0 1 1,0-1-1,0 1 0,0 0 0,0 0 0,0-1 0,0 1 0,0 0 0,0 0 0,0 0 1,-1 0-1,1 0 0,0 0 0,0 1 0,0-1 0,0 0 0,0 1 0,-2 0 0,-31 13-329,16 13-1568,13-10-1998,9-6-6905,5-10-2751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53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18193,'0'0'6598,"0"52"-5348,-8-17-321,5 2-705,0 2-128,3-5-96,0-7 32,0-4-449,6-7-640,0-5-256,-2-9-801,-4-6-3459,-7-14 1537,-8-4-4388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53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6086,'0'0'16559,"24"-35"-15470,13 27-448,9-1-513,11 4-192,3 1-2562,-1 2-1698,0-2-4453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5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2 18225,'0'0'4372,"-12"-1"-3128,3 0-1187,-1 1 0,1 0 0,-1 1 1,1 0-1,-1 1 0,1 0 0,0 0 0,0 1 0,0 0 0,0 0 0,0 1 0,-14 9 0,0 1 82,1 1-1,1 1 1,-27 26-1,41-36-103,1 0 1,0 1-1,1 0 0,0 0 1,0 0-1,0 1 0,1-1 1,0 1-1,1 0 0,-1 1 1,1-1-1,1 0 0,0 1 1,-1 10-1,2-17-94,1 1 0,0-1 0,0 1-1,1 0 1,-1-1 0,0 1 0,1-1 0,0 0 0,-1 1 0,1-1 0,0 1 0,0-1-1,0 0 1,1 0 0,-1 0 0,0 0 0,1 0 0,0 0 0,-1 0 0,1 0-1,2 2 1,1-1-265,0 0 0,0 0 0,0-1-1,0 1 1,0-1 0,0 0 0,1 0-1,-1-1 1,7 1 0,9 1-1347,0-1 0,0-1 0,0-1 0,24-3 0,-4-4-8023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54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85 101 1121,'0'0'26025,"-10"9"-24931,5-4-1013,0-2 7,1 1 1,-1 0 0,1 0-1,0 1 1,0-1 0,1 1-1,-1 0 1,1 0-1,0 0 1,0 0 0,1 0-1,-1 1 1,1-1 0,1 1-1,-1 0 1,1-1 0,-2 11-1,4-15-86,-1 0-1,0 1 1,0-1 0,1 0-1,-1 0 1,1 0-1,-1 1 1,1-1-1,0 0 1,-1 0-1,1 0 1,0 0-1,0 0 1,0 0 0,0 0-1,0 0 1,0 0-1,0-1 1,0 1-1,0 0 1,0-1-1,0 1 1,0 0-1,0-1 1,1 0 0,-1 1-1,0-1 1,0 0-1,1 1 1,-1-1-1,2 0 1,49 2-717,-41-2-18,-11 1 649,0-1 0,1 1 0,-1 0 0,0 0 0,0-1 0,0 1 0,0 0 0,0 0 0,0-1 1,0 1-1,0 0 0,0 0 0,0-1 0,-1 1 0,1 0 0,0 0 0,0-1 0,-1 1 0,1 0 0,-1-1 1,1 1-1,0-1 0,-1 1 0,1 0 0,-1-1 0,1 1 0,-2 0 0,-14 23 154,-1-1-123,10-15 10,-1 1-1,2 0 1,-1 1 0,1-1 0,1 1 0,-1 0 0,2 1 0,0-1-1,0 1 1,0 0 0,-2 17 0,6-27-96,0-1 1,0 0-1,0 1 1,0-1-1,0 1 1,0-1-1,0 1 0,0-1 1,0 0-1,0 1 1,0-1-1,0 1 1,0-1-1,0 1 0,0-1 1,0 0-1,0 1 1,1-1-1,-1 1 1,0-1-1,0 0 0,0 1 1,1-1-1,-1 0 1,0 1-1,0-1 1,1 0-1,-1 1 0,0-1 1,1 0-1,-1 0 1,1 1-1,-1-1 1,0 0-1,1 0 0,-1 0 1,1 0-1,-1 1 1,0-1-1,1 0 1,-1 0-1,1 0 0,-1 0 1,1 0-1,-1 0 1,1 0-1,16 0-5274</inkml:trace>
  <inkml:trace contextRef="#ctx0" brushRef="#br0" timeOffset="1">336 1 24727,'0'0'8040,"57"8"-15631,-52-7-609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54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17585,'0'0'8167,"-34"62"-7046,44-44-384,11-2-320,8-5-257,8-3-64,4-7-32,5-1-417,1-5-1088,-4-10-993,-1-5-545,-8-1-288,-6-3-1121,-9 5-3203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54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12139,'0'0'2851,"-52"63"32,25-26-417,0 2 385,2-1 96,5-2-545,8-5-1473,6-3-769,6-5-160,0-1-32,11-3-929,-1-3-1890,3-4-2434,-5-8-7046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55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2209 94 8648,'-217'-38'1774,"-3"9"0,0 10-1,-279 11 1,395 15-1288,-143 28 1,190-23-99,0 2 0,1 4 0,-107 47 0,140-53-330,1 1-1,0 0 1,1 2 0,1 1 0,0 0-1,1 1 1,1 1 0,0 1-1,-20 30 1,20-21-27,0 1 0,3 0 1,0 2-1,2-1 0,1 2 0,-13 57 0,14-44-149,3 1-1,2 0 1,2 1 0,1-1-1,3 1 1,2-1-1,2 1 1,2-1-1,2 0 1,2 0-1,2-1 1,2-1 0,1 0-1,3-1 1,27 48-1,-39-81-2,0 0 0,0 0 0,1-1 0,0 1-1,1-2 1,0 1 0,1-1 0,0 0 0,0-1 0,0 0-1,1 0 1,0-1 0,0 0 0,1-1 0,0 0 0,0-1 0,0 0-1,0-1 1,1 0 0,-1-1 0,1 0 0,14 0 0,143 7 1637,206-17 0,246-53-1825,-210-18-8772,-306 54 5477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56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48 105 19346,'0'0'2344,"9"-6"-166,-3 0-1499,-4 4-469,1 0 0,-1 0 0,0 0 0,1 0 0,0 0 1,-1 0-1,1 1 0,0-1 0,0 1 0,0 0 0,0 0 0,0 0 1,0 0-1,0 0 0,4 0 0,-6 1-158,0 1 1,0-1-1,-1 1 0,1-1 0,0 1 1,-1-1-1,1 1 0,0 0 0,-1-1 1,1 1-1,-1 0 0,1-1 0,-1 1 1,1 0-1,-1 0 0,0-1 0,1 1 1,-1 0-1,0 0 0,0 0 0,0 0 0,1-1 1,-1 1-1,0 0 0,0 0 0,0 0 1,0 0-1,-1 1 0,1 36 180,-1-30-57,-2 27 64,-1 0 1,-11 39-1,-4 21-92,22-133 209,-2 0-1,-4-48 1,2 67-255,-1 1-1,-1 0 0,0 0 1,-1 0-1,-1 1 1,-1-1-1,0 1 0,-1 0 1,-16-26-1,23 42-100,-1 1 0,1-1 0,0 0 0,-1 1 0,1-1 0,-1 1 0,1-1 0,0 1 0,-1-1 0,1 1 0,-1-1 0,0 1 0,1-1 0,-1 1 0,1 0 0,-1-1 0,0 1 0,1 0 0,-1 0 0,0-1 0,1 1 0,-1 0 0,-1 0 0,-4 12 0,5 32 0,2-36 0,0 16 0,2 0 0,0-1 0,10 34 0,-7-34 0,-1 1 0,-1 0 0,2 35 0,-6-47 0,0-7 0,1 0 0,-1-1 0,-1 1 0,1 0 0,-1-1 0,1 1 0,-1 0 0,-2 4 0,0-50 0,9-172 0,-5 237 2,2 1 0,1-1 0,11 42 0,-9-47-33,-1-1 0,-1 2 0,-1-1 0,-1 0 1,0 1-1,-3 37 0,1-56-39,0-1 0,0 0 1,0 1-1,0-1 0,0 1 1,0-1-1,-1 1 0,1-1 1,0 0-1,0 1 0,0-1 1,0 1-1,-1-1 0,1 0 1,0 1-1,0-1 0,-1 0 1,1 1-1,0-1 0,-1 0 1,1 1-1,0-1 0,-1 0 1,1 0-1,0 0 0,-1 1 1,1-1-1,-1 0 0,1 0 0,-1 0 1,1 0-1,0 0 0,-1 1 1,1-1-1,-1 0 0,1 0 1,-1 0-1,1 0 0,0 0 1,-1-1-1,1 1 0,-1 0 1,1 0-1,-1 0 0,1 0 1,0 0-1,-1-1 0,1 1 1,-1 0-1,1 0 0,0 0 1,-1-1-1,1 1 0,0 0 1,-1-1-1,1 1 0,0 0 1,0-1-1,-1 1 0,1-1 0,-20-22-5288,8-4 147,-2-7-2182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57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0 311 7815,'0'0'22539,"3"-9"-21765,-2 8-747,0-3 56,0-1-1,1 2 1,-1-1 0,1 0-1,0 0 1,0 0 0,0 1 0,1-1-1,-1 1 1,1 0 0,0 0 0,0 0-1,0 0 1,0 0 0,0 0 0,1 1-1,5-4 1,12-5-52,0-1 0,-1-1-1,-1-1 1,35-32 0,-45 36-34,1 1 0,-2-1 0,0-1 1,0 0-1,0 0 0,-2 0 0,1-1 0,-2 0 1,1 0-1,4-19 0,-11 47 3,1 0 0,0 0 0,1 0 0,0 0 0,2 0 0,0-1 0,0 1 0,2-1 0,7 20 0,-5-24-386,0 0 1,1-1-1,0 0 1,1 0-1,0 0 1,0-1-1,1-1 1,0 0-1,1 0 0,0-1 1,0 0-1,0-1 1,1 0-1,0-1 1,0 0-1,0-1 1,23 5-1,9-3-6351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3:14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35 6887,'0'0'1494,"-8"-6"-709,0 2-430,-1-1 1,1 1-1,-1 0 1,-17-4-1,23 7-255,1 0 0,-1 1-1,0-1 1,0 1 0,0-1 0,0 1-1,1 0 1,-1 0 0,0 1 0,0-1-1,0 1 1,0-1 0,1 1 0,-1 0-1,0 0 1,0 0 0,1 0 0,-1 0-1,1 1 1,-1-1 0,1 1-1,0 0 1,-1 0 0,-2 3 0,-9 14 37,1 2 1,0-1 0,2 1-1,1 1 1,0 0-1,1 0 1,2 1 0,0 0-1,-4 29 1,-1 32 8,-3 104 0,14-169-85,-2 37-47,2 0 0,9 72 0,-5-105-13,2 0-1,0 0 0,1 0 0,2-1 0,0 0 0,1 0 0,1-1 0,16 24 0,-11-19 35,-8-15-10,-1 1 0,1 0 1,1-1-1,0-1 0,1 1 1,0-1-1,0-1 1,1 0-1,16 12 0,-23-20 12,0 0-1,1 1 1,-1-2 0,0 1-1,1 0 1,-1-1-1,1 1 1,-1-1-1,1 0 1,-1 0-1,1 0 1,-1-1 0,1 0-1,-1 1 1,0-1-1,1 0 1,-1 0-1,0-1 1,0 1-1,0-1 1,0 1 0,6-5-1,4-4 2,0-1 0,-1 0 0,18-20-1,-18 19 39,23-26 368,0-1-1,-3-2 1,53-88-1,-72 104-105,0-2-1,-2 0 0,0 0 0,-2-1 1,-2-1-1,0 1 0,-2-1 1,3-46-1,-6 45-189,-2 0-1,-1-1 1,-2 1 0,-1 0-1,-1 0 1,-15-49 0,16 69-129,0-1-1,-1 1 1,0 0 0,-1 0-1,0 0 1,0 1 0,-1 0 0,0 0-1,-10-8 1,10 11-32,1 1 0,-1 0 0,0 1 1,0 0-1,-1 0 0,1 0 0,-1 1 0,0 0 0,0 0 0,0 1 0,0 0 1,0 1-1,-15-2 0,12 3-413,1 0 1,-1 1 0,1 0-1,-1 0 1,1 1-1,-1 1 1,1 0 0,0 0-1,0 1 1,0 0-1,0 0 1,1 1 0,0 1-1,0 0 1,-9 7-1,-17 14-3140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57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17104,'0'0'5381,"8"-1"-3331,-5 1-1942,-1-1-1,0 1 1,1-1-1,-1 1 1,1 0-1,-1 0 1,0 0-1,1 1 1,-1-1-1,0 0 1,1 1-1,-1 0 1,0-1-1,0 1 1,1 0-1,-1 0 1,0 0-1,0 1 1,0-1-1,0 0 0,0 1 1,0-1-1,-1 1 1,1 0-1,0-1 1,-1 1-1,0 0 1,1 0-1,-1 0 1,0 0-1,0 0 1,0 1-1,0-1 1,0 0-1,0 0 1,0 5-1,3 9 17,0 0 0,-1 0-1,-1 0 1,-1 1 0,0-1-1,-1 0 1,-2 19 0,-3 5 78,-17 68 0,13-69-310,-5 22 38,0-25-4845,14-36 4854,0 0-88,0 0 1,0 0-1,0 0 1,0-1-1,0 1 1,0 0-1,0 0 1,0 0-1,0 0 1,0 0-1,0 0 1,-5-19-10202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3:58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0 429 17168,'0'0'9780,"13"-7"-8520,16-11-752,0-1 0,-2-2 0,0 0 0,-1-2 0,41-49 0,-28 20-157,-2-2-1,44-87 1,-81 141-358,0 0 1,0 0 0,0 0-1,0 0 1,0 1-1,0-1 1,0 0-1,0 0 1,0 0-1,0 0 1,0 0-1,0 0 1,0 0 0,0 1-1,0-1 1,1 0-1,-1 0 1,0 0-1,0 0 1,0 0-1,0 0 1,0 0-1,0 0 1,0 1 0,0-1-1,0 0 1,0 0-1,0 0 1,1 0-1,-1 0 1,0 0-1,0 0 1,0 0 0,0 0-1,0 0 1,0 0-1,0 0 1,1 0-1,-1 0 1,0 0-1,0 0 1,0 0-1,0 0 1,0 0 0,0 0-1,0 0 1,1 0-1,-1 0 1,0 0-1,0 0 1,0 0-1,0 0 1,0 0-1,0 0 1,0 0 0,0 0-1,1 0 1,-1 0-1,0-1 1,2 23-226,-2 30 55,-5 25 80,-1 52-848,6-115 170,1 1-1,0-1 1,1 0-1,1 0 1,0 0 0,7 19-1,11 6-4952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14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5285,'0'0'32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08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6598,'-15'5'9264,"12"-2"-3772,28 0-2193,161 1 1390,2-8-3696,31-1-4332,-201 8-366,-16 1-349,-11 2-721,-20 3-1968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09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14029,'0'0'10698,"101"32"-9769,-36-32-576,5-5-289,-2-3-1634,-9 0-3523,-10-2-8167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22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72 6534,'0'0'11366,"1"-8"-8975,6-27-261,-7 34-1982,0-1 0,0 1 1,0 0-1,0 0 0,-1 0 0,1 0 0,0 0 0,0 0 0,-1 0 0,1 0 0,-1 0 0,1 0 1,-1 0-1,1 0 0,-1 0 0,1 0 0,-1 0 0,0 0 0,0 0 0,1 0 0,-1 1 0,0-1 1,0 0-1,0 1 0,0-1 0,0 1 0,0-1 0,0 1 0,0-1 0,0 1 0,0-1 0,0 1 1,0 0-1,0 0 0,0 0 0,-1 0 0,1-1 0,0 1 0,0 1 0,0-1 0,0 0 0,-2 0 1,-45 7 305,35-2-378,1 0 1,0 1 0,0 0-1,0 1 1,1 0 0,0 1-1,0 0 1,-9 11 0,4-4 85,1 1 0,0 1 0,2 0 0,-14 22 0,20-29-85,2 1 1,0-1-1,0 1 1,1 0-1,0 0 0,1 0 1,0 1-1,-1 16 1,3-25-74,1 0 1,0 1-1,0-1 0,0 1 1,0-1-1,1 1 1,-1-1-1,1 0 0,0 1 1,0-1-1,0 0 1,0 1-1,1-1 1,-1 0-1,1 0 0,0 0 1,0 0-1,0-1 1,0 1-1,0 0 0,1-1 1,-1 0-1,1 1 1,-1-1-1,1 0 0,0 0 1,0-1-1,0 1 1,0 0-1,1-1 1,5 2-1,6 1-657,0-1 0,0-1-1,0 0 1,0-1 0,1-1 0,-1 0 0,26-4 0,-27 2-1334,0-1-1,0-1 1,0 0 0,22-10 0,5-8-8989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23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7847,'0'0'13122,"2"9"-10762,1 10-983,-1-1 0,-1 1 1,-1 0-1,-2 18 0,2-36-1341,0 1 0,-1-1 0,1 0-1,0 1 1,0-1 0,0 0 0,0 0 0,0 1 0,0-1-1,0 0 1,0 1 0,1-1 0,-1 0 0,0 1-1,1-1 1,-1 0 0,1 0 0,-1 0 0,1 1-1,0-1 1,-1 0 0,1 0 0,0 0 0,0 0-1,0 0 1,0 0 0,0-1 0,0 1 0,0 0-1,0 0 1,2 0 0,0 0-23,1-1 0,0 0-1,0 1 1,-1-2 0,1 1 0,0 0 0,0-1-1,-1 1 1,1-1 0,6-3 0,12-4-874,1-1 1,-2-2-1,0 0 1,29-21-1,28-14-4381,-79 46 5232,1 1 0,0-1 0,0 0 0,0 0 1,0 1-1,-1-1 0,1 0 0,0 0 0,0 1 1,0-1-1,0 0 0,0 0 0,0 1 0,0-1 0,0 0 1,0 1-1,0-1 0,0 0 0,0 1 0,0-1 1,0 0-1,0 0 0,0 1 0,0-1 0,0 0 0,0 1 1,0-1-1,0 0 0,0 0 0,1 1 0,-1-1 0,0 0 1,0 0-1,0 1 0,1-1 0,-1 0 0,0 0 1,0 0-1,1 1 0,-1-1 0,0 0 0,0 0 0,1 0 1,-1 0-1,0 0 0,0 1 0,1-1 0,-1 0 0,0 0 1,1 0-1,-1 0 0,0 0 0,0 0 0,1 0 1,-1 0-1,0 0 0,1 0 0,-1 0 0,0 0 0,1 0 1,-1 0-1,0-1 0,0 1 10,-22 37 1933,-1-2 1,-36 41 0,15-19-374,24-31-1057,-55 80 1271,68-94-1777,0-1-1,1 1 0,0 1 0,1-1 1,1 1-1,0 0 0,-3 16 1,7-29-355,-1 10 11,2-6-5611,7-4-902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02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1 647 13453,'0'0'12668,"10"-6"-10805,23-17-1391,-2-2 0,-1 0 0,-2-2 0,0-1 0,29-39 0,116-176 1479,-63 60-1951,-109 181 0,0 1 0,0-1 0,0 1 0,0-1 0,0 1 0,0-1 0,0 1 0,0 0 0,0 0 0,1 0 0,-1-1 0,0 1 0,3-1 0,-4 2 0,1 0 0,-1 0 0,0 0 0,1 1 0,-1-1 0,1 0 0,-1 0 0,0 0 0,1 0 0,-1 0 0,0 1 0,1-1 0,-1 0 0,0 0 0,1 1 0,-1-1 0,0 0 0,0 1 0,1-1 0,-1 0 0,0 0 0,0 1 0,0-1 0,1 1 0,-1-1 0,0 0 0,0 1 0,0-1 0,0 0 0,0 1 0,0-1 0,0 1 0,0-1 0,0 1 0,3 53 0,-4-40 0,-16 376 0,14-369 0,-2 59 0,4-75 0,1 0 0,1 1 0,-1-1 0,1 0 0,0 0 0,0 0 0,0 0 0,1 0 0,0 0 0,0 0 0,4 7 0,0-6-2132,-3-2-3332,-12-5 173,-13-3-1360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02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6438,'0'0'24407,"77"40"-23702,-29-40-289,7 0-288,5 0-32,2 0-640,-2-3-1954,-9-6-2723,-4-5-2787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02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 65 15631,'0'0'5477,"4"-8"-1623,1-2-2628,5-13 211,-8 0 2920,-18 24-3572,0 7-785,1 0 0,0 1 0,1 0 0,0 2 0,0-1 0,1 2 0,-18 20 0,12-13 0,6-7 0,-31 30 0,-55 66 0,89-95 0,1-1 0,0 1 0,1 0 0,0 1 0,1 0 0,1 0 0,0 1 0,1-1 0,0 1 0,1 0 0,-2 17 0,6-30-2,0 1-1,0 0 1,0-1-1,0 1 1,0-1-1,0 1 1,1 0-1,-1-1 1,1 1-1,0-1 1,0 1-1,0-1 1,0 0-1,0 1 1,1-1-1,-1 0 1,1 0-1,-1 0 1,4 3-1,-2-2-15,0 0-1,1-1 0,0 0 1,0 0-1,0 0 0,0 0 1,0 0-1,0-1 1,0 0-1,8 2 0,9-1-283,0 0 0,0-1 0,41-5-1,-48 3 21,8-2-2004,0 0 0,-1-1 0,37-13 0,-1-5-5946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28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21204,'4'19'7636,"-3"-18"-7612,0 1-1,0 0 1,0 0-1,0-1 1,0 1-1,0-1 1,0 1 0,1-1-1,-1 1 1,1-1-1,-1 0 1,1 0 0,-1 0-1,1 1 1,0-2-1,-1 1 1,1 0-1,0 0 1,0 0 0,0-1-1,0 1 1,0-1-1,0 0 1,0 0 0,0 1-1,-1-1 1,1 0-1,0 0 1,0-1 0,0 1-1,0 0 1,0-1-1,0 1 1,4-2-1,3-2 5,1 0 0,-1-1 0,0 0 1,0 0-1,0-1 0,-1 0 0,1-1 0,-2 0 0,15-15 0,-11 11 30,0 0 0,1 1 0,21-14 0,-33 43 17,-11 46 14,6-43-286,2 0 0,-2 32 0,5-54 162,3 20-3049,9-14-4255,3-5-8943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3:20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46 7527,'0'0'2482,"-9"-3"-1227,-6-2-484,0 0-1,0 1 1,-1 0 0,1 2 0,0 0-1,-1 0 1,-21 2 0,34 1-714,0 0 1,1 0 0,-1 1-1,1-1 1,-1 1-1,1 0 1,-1-1-1,1 1 1,0 0-1,0 0 1,0 1 0,0-1-1,0 0 1,0 1-1,1-1 1,-1 1-1,1-1 1,0 1 0,-1 0-1,1 0 1,1 0-1,-2 4 1,-15 73 406,15-72-293,-6 58-34,3-1 1,2 1-1,4 0 1,2 0-1,3 0 1,4-1-1,1 0 1,4-1-1,3 0 1,2-1-1,32 66 1,-46-116-139,0 1 0,2-1 0,0 0 0,0 0 0,1-1 0,0 0 0,2-1 0,-1 0 0,19 15 1,-21-20 6,-1-2 1,1 1 0,0-1-1,0-1 1,0 1 0,1-1 0,-1-1-1,1 1 1,-1-2 0,1 1 0,0-1-1,0 0 1,0-1 0,0 0-1,0 0 1,0-1 0,14-3 0,-9 0 28,0-1 0,-1 0 1,0-1-1,0 0 0,0-1 0,-1 0 1,0-1-1,0 0 0,0-1 1,-2-1-1,1 0 0,-1 0 0,0-1 1,13-19-1,-5 4 73,-1-1 1,-1 0-1,-2-1 1,0-1-1,15-49 0,-16 29 367,-2 0-1,-3 0 0,-1-1 0,-3 0 0,-1 0 0,-3-1 0,-3 1 1,-1 0-1,-3 0 0,-17-68 0,21 105-361,-1 0 0,-1 1-1,0-1 1,0 1 0,-1 0-1,-1 0 1,0 0 0,-1 1 0,0 0-1,-1 1 1,0 0 0,-10-10 0,11 15-78,1-1 1,-1 1 0,-1 0 0,1 1-1,-1-1 1,1 2 0,-1-1-1,0 1 1,0 1 0,-1 0 0,1 0-1,-1 1 1,1 0 0,-1 0 0,1 1-1,-1 0 1,-17 4 0,16-2-129,1 1 0,-1 0 0,0 1 0,1 0 1,-1 1-1,1 0 0,1 1 0,-1 0 0,1 0 0,0 1 1,0 0-1,1 1 0,-9 9 0,-39 52-3447,12 2-4299,27-38-265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03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9 12780,'0'0'18412,"10"0"-17248,-7-1-1029,43-5 141,-42 5-276,0 1 0,0 0 0,-1 0 0,1 0 0,0 0 0,0 0 0,0 1 0,-1 0 0,1-1 0,6 4 0,-9-3 0,0 0 0,-1 0 0,1 0 0,0 0 0,-1 0 0,1 0 0,-1 1 0,1-1 0,-1 0 0,0 0 0,1 1 0,-1-1 0,0 0 0,0 1 0,0-1 0,0 0 0,0 1 0,0-1 0,0 0 0,-1 0 0,1 1 0,0-1 0,-1 0 0,1 0 0,-1 1 0,1-1 0,-1 0 0,0 0 0,1 0 0,-1 0 0,-1 1 0,-24 34 0,1-12 0,0 0 0,-44 30 0,65-51 0,60 6 0,-52-8 0,1 0 0,0 1 0,-1 0 0,0 0 0,1 0 0,-1 0 0,0 0 0,0 1 0,0 0 0,0 0 0,-1 0 0,1 0 0,-1 1 0,0-1 0,0 1 0,0 0 0,0 0 0,-1 0 0,1 0 0,-1 1 0,0-1 0,2 6 0,-4-6 0,1 0 0,0 0 0,-1 0 0,1 0 0,-1 0 0,0 0 0,-1 0 0,1 0 0,-1 1 0,0-1 0,0 0 0,0-1 0,0 1 0,-1 0 0,1 0 0,-1 0 0,0-1 0,0 1 0,-1-1 0,1 0 0,-1 1 0,1-1 0,-1 0 0,0-1 0,0 1 0,-5 3 0,-2 1 0,0-1 0,0-1 0,-1 1 0,1-2 0,-1 1 0,0-1 0,-1-1 0,1 0 0,-1-1 0,1 0 0,-1-1 0,0 0 0,1-1 0,-1 0 0,-23-3 0,34 2-56,0 1 0,-1 0-1,1 0 1,0-1 0,-1 1 0,1-1-1,0 1 1,0-1 0,0 0 0,0 1 0,0-1-1,0 0 1,0 0 0,0 0 0,0 0-1,0 0 1,0 0 0,0 0 0,0 0-1,1 0 1,-1 0 0,1 0 0,-1-1 0,1 1-1,-1 0 1,1 0 0,-1-1 0,1 1-1,0 0 1,0-1 0,0 1 0,0 0 0,0 0-1,0-1 1,0 1 0,0 0 0,0-1-1,1 1 1,-1 0 0,0-1 0,1 1-1,-1 0 1,1 0 0,0 0 0,0-2 0,3-3-710,-1 0 1,1-1 0,1 1-1,-1 1 1,1-1 0,8-7-1,18-15-5469,6-2-1655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03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23959,'0'0'8808,"83"49"-8808,-33-49 0,6 0 0,-1 0 0,-1 0 0,-12 0 0,-17 5-2242,-17 8-4388,-8 3-2211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03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8104,'0'0'23542,"80"6"-22421,-18-15-1121,3 0 0,2 0 0,-4-1-2242,-9 2-4677,-8-5-6309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05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18610,'0'0'1665,"0"69"641,-2-36-864,0 3-257,2-2-96,0-3-769,4-8-192,14-5-64,8-9-512,7-9-737,6 0-1089,2-17-737,-6-9-1025,-4-3-2562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06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13293,'0'0'6374,"-36"67"-4965,27-37-160,0 1 32,4 1-320,2-2-480,3-2-321,0-2-96,9-5-1345,4-9-3492,1-6-8327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1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18 13004,'0'0'15919,"-11"-5"-15006,9 4-880,-1-1-2,-1 1 0,0-1 0,1 1 0,-1-1 0,0 1 0,0 0 0,0 0 0,0 1 0,0-1 0,0 1 0,0 0 0,0 0 0,0 0 0,0 1 0,1-1 0,-1 1 0,0 0 0,0 0 0,0 1 1,0-1-1,-3 3 0,-14 8 94,1 1 0,0 1 0,1 1 0,0 0 0,2 2 1,0 0-1,-18 23 0,24-26-100,1 0 0,0 1 0,1 0 0,1 1 0,0-1 0,1 2 0,1-1 0,1 1 0,0-1 0,-4 30-1,9-43-24,-1 0-1,1 0 1,0 1-1,0-1 1,0 0-1,0 0 1,0 0-1,1 0 1,-1 0-1,1 0 1,0 0-1,0 0 1,0 0-1,0 0 1,1-1-1,-1 1 1,1 0-1,0-1 1,0 1-1,0-1 1,0 1-1,0-1 1,0 0-1,0 0 1,1 0-1,-1 0 1,1-1 0,0 1-1,-1-1 1,1 1-1,0-1 1,0 0-1,4 1 1,8 1-433,0 0 0,1-1 1,0 0-1,-1-2 0,23-1 1,-11 1-1269,-8 0-1685,0-1-1,37-6 1,-13-4-6538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16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4 11499,'0'0'6395,"-9"5"-2567,5-2-3627,0-1 192,0 0-1,0 0 1,1 0 0,-1 1-1,1 0 1,-1-1 0,1 1-1,0 0 1,0 0 0,1 1 0,-1-1-1,1 1 1,-1-1 0,1 1-1,0 0 1,0 0 0,1 0-1,-1 0 1,1 0 0,0 0 0,-1 7-1,2-10-380,1 0-1,-1 0 1,0 0-1,1-1 1,-1 1-1,0 0 1,1 0-1,-1 0 0,1 0 1,0-1-1,-1 1 1,1 0-1,0 0 1,-1-1-1,1 1 1,0 0-1,0-1 1,-1 1-1,1-1 1,0 1-1,0-1 1,0 0-1,0 1 0,0-1 1,0 0-1,0 1 1,0-1-1,0 0 1,0 0-1,0 0 1,-1 0-1,3 0 1,39-1-117,-36 1 87,5-1-301,-1-1-1,1 0 0,-1 0 0,0-1 0,0-1 0,0 0 0,-1 0 0,10-6 0,69-49-4780,-66 43 4250,-22 28 978,-6 9 682,-1 1-1,-1-1 1,-1 0-1,0 0 1,-17 24 0,-22 50 973,44-85-1706,0 1 0,1 0 0,0 0 0,1 0 0,0 0 0,0 22 0,2-32-171,0 0-1,0 0 1,0-1 0,0 1-1,0 0 1,1 0-1,-1 0 1,0-1 0,0 1-1,1 0 1,-1 0 0,0-1-1,1 1 1,-1 0-1,0-1 1,1 1 0,-1 0-1,1-1 1,-1 1-1,1 0 1,0-1 0,0 1-1,0 0-222,0-1 0,0 0 0,0 1 0,-1-1 0,1 0 0,0 0 0,0 0 0,0 0 0,0 0 0,0 0 0,-1 0 0,1 0 0,0 0 0,0 0 0,0-1 0,0 1 0,-1 0 0,1-1 0,0 1 0,0 0 0,1-1 0,11-13-9938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16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486 0 7687,'0'0'20345,"-8"14"-18685,-19 28-1245,-1 0-1,-53 58 1,-88 80 852,4-7-703,159-167-703,4-8-245,6-17-924,15-26-2093,37-56-5636,-20 40 1109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17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13357,'0'0'11205,"3"11"-8840,2 6-1657,-2 0 0,0 0 0,-1 0 1,-1 0-1,-1 34 0,-5-11-315,-16 193 914,20-183-2243,5 55 1,0-89-2205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1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16688,'0'0'13036,"92"28"-12043,-40-28-416,3-8-321,2-2-160,-1 0-32,-4 3-288,-9 5-1538,-6 2-2146,-9 0-1601,-4 0-3491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4:37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494 55 8392,'0'0'4313,"-7"-9"-3133,3 5-1025,1 0 0,-1 1 0,0-1 0,0 1 0,0-1 0,-1 1 0,1 0 0,-1 1 0,1-1 0,-1 1 0,0 0 0,0 0 0,0 0 0,0 1 0,-1 0 0,1 0 0,0 0 0,0 1 0,-1-1 1,1 1-1,0 1 0,-1-1 0,1 1 0,0 0 0,-6 1 0,-1 2-48,0 1-1,0 0 1,0 0 0,1 2 0,-1-1 0,1 1 0,1 1 0,0 0 0,0 0 0,0 1 0,1 0 0,-11 15-1,0 2 234,0 1 0,2 1 0,-25 52 0,24-36-32,1 1 1,3 1-1,2 0 0,-14 88 1,19-65-56,3 0 0,7 123 0,-1-166-247,2 0 0,2 0 0,0 0-1,1 0 1,2-1 0,1 0 0,0-1 0,2 0 0,1 0 0,15 21 0,-19-33-9,1 0 0,0-1 1,0 0-1,2 0 0,-1-1 1,1-1-1,1 0 0,-1 0 0,1-1 1,1-1-1,0 0 0,0 0 0,0-1 1,1-1-1,0-1 0,0 0 1,0 0-1,0-1 0,22 1 0,-18-4 89,0-1 0,0 0 0,-1-1 0,1-1 0,-1-1 0,1 0 0,-1-2 0,-1 1 0,1-2 0,-1 0 0,0-2 0,-1 1 0,1-2 0,-2 0 0,0 0 0,0-2 0,-1 0 0,0 0 0,16-21 0,-7 5 227,-1 0 0,-2-1 1,0-1-1,-3 0 0,0-2 1,-2 0-1,-1 0 0,-2-2 1,8-36-1,-8 17 74,-3-1-1,-2 0 1,-2-1 0,-3 1 0,-2-1-1,-2 1 1,-3 0 0,-19-81 0,21 120-256,-1 0 0,0 1 0,0 0 0,-2 0 0,0 0 0,-13-18-1,17 27-101,-1 0-1,0 0 1,-1 1-1,1 0 1,-1 0-1,0 0 1,0 0-1,0 1 1,0 0-1,-1 0 0,1 0 1,-1 1-1,0 0 1,1 0-1,-1 0 1,0 1-1,0 0 1,-12-1-1,0 3-769,0 0 1,0 2-1,0 0 0,1 1 0,-1 0 1,1 2-1,-33 14 0,11-5-1250,5-2-3705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18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17008,'0'0'12332,"4"55"-10699,10-30-448,2 0-576,7-5-609,7-2 0,3-6 0,6-10 0,6-2-865,-2-6-1281,-1-15-1505,-6-4-1218,-7-5-1793,-7-4-3204</inkml:trace>
  <inkml:trace contextRef="#ctx0" brushRef="#br0" timeOffset="1">383 0 16464,'0'0'3811,"-62"95"-640,26-35-737,2 4 1,1 1-513,7-4-385,5-7-800,10-7-481,9-9-256,2-9 0,1-9-512,11-9-1378,2-11-1954,-2 0-2402,-2-15-7687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18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49 18706,'0'0'3358,"13"-7"-321,-2 1-2454,0 0 0,1 1 0,-1 0-1,1 1 1,0 0 0,0 1 0,1 0 0,-1 1 0,1 0 0,15 0-1,-26 3-560,-1-1 0,1 0 0,-1 1 0,1-1 0,-1 1 0,1-1-1,-1 1 1,1 0 0,-1 0 0,0-1 0,1 1 0,-1 0-1,0 0 1,0 0 0,0 0 0,1 1 0,-1-1 0,0 0-1,-1 0 1,1 1 0,0-1 0,0 0 0,0 1 0,-1-1 0,1 1-1,-1-1 1,1 1 0,-1-1 0,0 1 0,0 0 0,1-1-1,-1 1 1,0-1 0,0 1 0,-1-1 0,1 1 0,0 0-1,0-1 1,-1 1 0,0 2 0,-1 4 29,0 0 1,0 0-1,-1 0 0,0 0 0,0 0 1,-8 12-1,-14 13-51,-1-2 0,-1 0 0,-37 30 0,26-25 0,-37 46 0,74-81 0,0 0 0,0 0 0,1-1 0,-1 1 0,0 0 0,1 0 0,-1 0 0,1 0 0,-1 1 0,1-1 0,-1 0 0,1 0 0,0 0 0,0 0 0,-1 0 0,1 0 0,0 1 0,0 0 0,0-1 0,1-1 0,-1 1 0,0-1 0,1 1 0,-1 0 0,1-1 0,-1 1 0,1-1 0,-1 1 0,0-1 0,1 0 0,0 1 0,-1-1 0,1 0 0,-1 1 0,1-1 0,-1 0 0,1 1 0,0-1 0,-1 0 0,1 0 0,0 0 0,0 0 0,52 0 0,-33-2 0,76-3-2895,0-5-4956,-54 5-4401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25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6022,'0'0'12310,"2"1"-11685,19 2 21,-1 0 0,26-1 1,40 6-221,66 21-231,1-6 1,253 3 0,-387-26-188,188-5 32,-170 2-11,-1-1 0,0-2 1,56-17-1,-79 15 451,-23 4 676,-28 3-147,37 1-1145,-410 32 274,169-6-94,-50-12 1285,459-31-1380,-3 1 49,138 14 9,65-3 12,-354 4-14,-10 2 0,0-1 0,0 0-1,0 0 1,-1 0 0,1 0-1,0-1 1,0 1 0,0-1-1,0 0 1,-1 0-1,1 0 1,0 0 0,-1 0-1,5-3 1,-7 3 6,0 1-1,0-1 1,0 1-1,0-1 1,0 1-1,0-1 1,0 1-1,0-1 1,0 1-1,0-1 1,0 1-1,0-1 1,0 1 0,0-1-1,0 1 1,0-1-1,-1 1 1,1-1-1,0 1 1,0-1-1,-1 1 1,1-1-1,0 1 1,-1-1-1,1 1 1,0 0 0,-1-1-1,1 1 1,-1 0-1,1-1 1,0 1-1,-1 0 1,1 0-1,-1-1 1,1 1-1,-1 0 1,1 0-1,-1 0 1,0-1-1,-23-8 312,24 9-312,-29-8 140,0 2 1,-1 1 0,0 1-1,-35 0 1,-122 9-105,175-4-34,-253 29 81,73-5-6576,129-20-99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49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17905,'0'0'5413,"70"4"-3875,-31-4-289,7-2-288,8-5-545,4-2-320,-1 4-64,-3-3-160,-8 5-737,-11 0-512,-11 3-961,-15 0-865,-9 5-929,-7 3-128,-17 0-5702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49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13068,'0'0'9417,"83"27"-7943,-31-27-770,5-6-544,8-4-95,-1 6-1154,-3-3-1794,-7 0-1409,-8 3-1762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50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456 61 17905,'0'0'5018,"-1"-9"-3139,1 9-1867,0-2 86,0 0-1,0 0 0,0 0 0,-1 0 0,1 0 0,0 0 0,-1 0 0,1 0 0,-1 0 0,0 0 0,1 0 1,-1 0-1,0 0 0,0 1 0,0-1 0,-1 0 0,1 1 0,0-1 0,-1 1 0,1-1 0,-1 1 0,1 0 1,-1-1-1,1 1 0,-1 0 0,0 0 0,0 0 0,0 1 0,0-1 0,1 0 0,-1 1 0,0-1 1,0 1-1,0-1 0,0 1 0,0 0 0,0 0 0,0 0 0,-1 0 0,-2 1 0,-16 0-14,0 0-1,1 2 1,-1 0-1,1 1 1,0 2-1,0 0 1,1 1-1,0 0 1,0 2-1,0 0 1,1 1-1,1 1 0,0 1 1,0 1-1,1 0 1,1 1-1,0 0 1,1 1-1,-16 23 1,27-35-75,1 1-1,0-1 1,0 1 0,0 0 0,0-1 0,0 1 0,1 0-1,0 0 1,0 0 0,0 0 0,0 1 0,1-1-1,-1 0 1,1 0 0,1 6 0,-1-7-14,1-1 1,0 1-1,0-1 0,0 1 1,0-1-1,0 0 0,1 1 1,-1-1-1,1 0 0,-1 0 1,1 0-1,0 0 1,0 0-1,0 0 0,0-1 1,0 1-1,0-1 0,0 1 1,1-1-1,-1 0 0,0 0 1,1 0-1,-1 0 0,5 1 1,14 3-604,-1-1 1,1 0 0,0-2 0,29 0-1,40-4-6316,-33-4-1526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50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14350,'0'0'12523,"4"8"-12037,-3-5-458,-1-1-1,1 1 0,0-1 1,1 1-1,-1-1 0,0 0 1,1 1-1,-1-1 0,1 0 1,0 0-1,0 0 1,-1 0-1,1 0 0,1-1 1,-1 1-1,0-1 0,0 1 1,1-1-1,-1 0 0,0 1 1,1-1-1,-1-1 0,1 1 1,0 0-1,-1-1 1,1 1-1,0-1 0,-1 0 1,1 0-1,0 0 0,5 0 1,4-1-221,0 0-1,0 0 1,-1-1 0,1-1 0,0 0 0,-1 0-1,1-1 1,-1-1 0,0 1 0,0-2 0,-1 0 0,0 0-1,0-1 1,0 0 0,13-13 0,-44 44 1060,1 2 1,2 0 0,-16 29-1,26-40-548,1 1-1,0 0 0,1 0 1,-4 19-1,8-24-704,0-1-1,1 0 0,0 1 0,1 15 0,0-20-5523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50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13068,'0'0'16784,"75"1"-16688,-47-2-736,0-8-2691,-5-4-3075,-5-4-10539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51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36 5765,'0'0'5414,"8"-7"-1768,28-22 4454,-36 29-7946,-7 12 1131,-13 14-815,-169 154 2120,16-16-1934,160-149-1547,23-25-2847,25-24-2246,-2-4-176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52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14638,'0'0'4900,"-10"61"-2497,-13-22-513,-3 7-161,-5 3-255,5-2-706,8-1-576,7-5-159,9-5-1,2-4-32,5-5-353,10-4-512,-3-2-288,-3-1-961,-6 1-1121,-3-5-1249,-3-5-3972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6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215 153 12236,'0'-8'4703,"1"3"-4466,-1 1 386,1-1 1,-1 1-1,0-1 0,0 0 0,-1 1 1,1-1-1,-1 1 0,-1-5 1,1 7-510,0 1 0,1 0 0,-1 0 0,0 0 0,0 0 0,0 0 0,0 0 0,0 0 0,0 0 0,0 0 1,0 0-1,0 1 0,-1-1 0,1 0 0,0 1 0,0-1 0,-1 1 0,1-1 0,0 1 0,-1 0 0,1-1 1,0 1-1,-1 0 0,1 0 0,-1 0 0,1 0 0,0 0 0,-1 0 0,1 1 0,-1-1 0,1 0 0,0 1 1,0-1-1,-1 1 0,1-1 0,-2 2 0,-6 2-41,1 0-1,0 1 1,1-1 0,-1 1-1,1 1 1,0 0 0,0 0-1,1 0 1,-1 1 0,1 0-1,1 0 1,-9 14 0,2-3-64,2 1 1,0 0 0,1 1-1,-8 27 1,14-41 1,1 1 0,1 0 0,-1 0 0,1 0-1,1 0 1,-1 0 0,1 0 0,1 0 0,-1 0 0,1 0 0,2 8 0,-3-13-5,1 0 0,0-1 1,-1 1-1,1 0 0,0-1 0,0 1 1,0-1-1,0 0 0,0 1 0,1-1 0,-1 0 1,0 1-1,0-1 0,1 0 0,-1 0 0,1 0 1,-1 0-1,1-1 0,1 2 0,1-1 10,-1-1-1,0 1 0,0-1 1,1 0-1,-1 0 0,0 0 0,0 0 1,1-1-1,-1 1 0,0-1 1,0 0-1,1 1 0,4-4 1,6-2 79,0-2 0,-1 1 1,0-1-1,-1-1 0,0 0 1,0-1-1,19-22 0,66-87 264,23-79 735,-126 213-1096,-74 192-427,71-179 201,2-1 0,1 1 0,1 0 0,1 0 0,0 50 0,4-78 98,0 1 1,0 0-1,0 0 1,0-1-1,0 1 0,0 0 1,0-1-1,0 1 1,0 0-1,0-1 0,1 1 1,-1 0-1,0-1 0,0 1 1,1-1-1,-1 1 1,0 0-1,1-1 0,-1 1 1,1-1-1,-1 1 1,1-1-1,-1 1 0,1-1 1,-1 1-1,1-1 1,0 0-1,-1 1 0,1-1 1,-1 0-1,1 0 1,0 1-1,-1-1 0,2 0 1,0 0-311,-1 0 0,1 0 0,0 0 0,-1-1 0,1 1 0,-1-1 0,1 1 0,0-1 0,-1 0 0,1 1 0,-1-1 0,0 0 0,1 0 0,0-1 0,20-22-9463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52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13901,'0'0'11115,"61"26"-10186,-18-26-513,14 0-256,6-4-96,8-6-384,1-2-1538,5-3-1281,1-2-1185,0-5-2530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52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17 12812,'-9'-4'3433,"0"1"-2925,0 1 0,0 0 0,-1 0 1,0 0-1,1 1 0,-1 1 0,1 0 0,-1 0 1,0 1-1,1 0 0,-1 0 0,1 1 0,-1 1 1,-16 6-1,7-1 28,1 2-1,-1 1 1,1 0 0,1 1 0,0 1-1,1 0 1,-25 28 0,34-34-492,2 0-1,-1 0 1,1 1 0,0 0 0,0 0 0,1 0-1,0 0 1,0 1 0,1-1 0,0 1 0,1 0 0,0 0-1,0 0 1,1 0 0,0 0 0,0 1 0,1-1 0,1 0-1,2 19 1,-1-24-38,-1 0-1,1 0 1,0 1 0,0-1-1,0 0 1,1-1 0,0 1-1,-1 0 1,1-1-1,0 0 1,1 1 0,-1-1-1,1 0 1,-1-1 0,1 1-1,0-1 1,0 1-1,0-1 1,0-1 0,0 1-1,1 0 1,-1-1 0,0 0-1,1 0 1,8 1-1,-7-1 26,0-1 0,-1 1-1,1-1 1,0 0-1,0 0 1,0-1 0,0 0-1,0 0 1,-1 0-1,1-1 1,0 1-1,-1-1 1,1-1 0,-1 1-1,0-1 1,0 0-1,0 0 1,0-1 0,6-5-1,-7 5 61,-1 1-1,0-1 1,0 0-1,0 0 1,0-1-1,0 1 1,-1-1-1,0 1 1,0-1-1,-1 1 1,1-1-1,-1 0 0,0 0 1,0 0-1,0 0 1,-1 0-1,0 0 1,0 0-1,-1-9 1,0 12-71,0 1 1,0-1 0,0 1-1,-1-1 1,1 1-1,-1 0 1,1 0 0,-1 0-1,1 0 1,-1 0-1,1 0 1,-1 0 0,0 0-1,0 0 1,1 1-1,-1-1 1,0 1-1,0-1 1,0 1 0,0 0-1,0 0 1,1 0-1,-1 0 1,0 0 0,0 0-1,0 0 1,-3 1-1,1 0-15,-1-1-1,0 1 0,0-1 1,1 1-1,-1 1 1,1-1-1,-1 1 0,1-1 1,0 1-1,-6 4 0,9-6-7,0 1 0,0 0 0,0-1 0,0 1-1,0 0 1,1 0 0,-1 0 0,0-1 0,0 1-1,1 0 1,-1 0 0,1 0 0,-1 0 0,1 0-1,-1 0 1,1 0 0,-1 0 0,1 1-1,0-1 1,0 0 0,-1 0 0,1 0 0,0 0-1,0 0 1,0 1 0,1 0 0,0-1 1,-1 0 0,1 0 1,0 0-1,0 0 0,0 0 1,0 0-1,1 0 0,-1 0 0,0-1 1,0 1-1,0 0 0,1-1 1,-1 1-1,0-1 0,1 1 1,-1-1-1,2 1 0,65 5-32,-67-6 31,16-1-222,0-1 1,0 0 0,21-6-1,23-4-260,-60 12 480,-1 0 0,0 0 0,1 0 0,-1 0 0,0 0 0,1 0 0,-1 0 0,0 0-1,1 1 1,-1-1 0,0 0 0,1 0 0,-1 0 0,0 0 0,0 0 0,1 0 0,-1 1 0,0-1 0,0 0 0,1 0 0,-1 0 0,0 1 0,0-1 0,1 0 0,-1 0-1,0 1 1,0-1 0,0 0 0,1 0 0,-1 1 0,0-1 0,0 0 0,0 1 0,0-1 0,0 0 0,0 1 0,0-1 0,-1 18-51,-11 17 208,-22 29 397,26-53-579,1 1 0,0 0-1,1 0 1,0 0 0,1 1 0,1 0 0,0 0 0,-4 22 0,8-32-332,1 7-1826,7-8-3126,9-2-3852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53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14830,'0'0'12011,"56"2"-10665,4-5-353,17-6-513,13-2-256,2 0-128,-7 2-32,-12 4-256,-20 5-1057,-22 0-1441,-19 4-994,-12 7-512,-21 1-2402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1:53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13164,'0'0'5638,"60"29"-3108,-7-29-544,17 0-160,11-4-545,7-7-801,0-2-383,-8 0-258,-8-2-3298,-15-3-5509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29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4901,'0'0'15566,"4"-16"-14391,1 15-1037,0 0 1,0 0-1,-1 0 0,1 1 1,0 0-1,0 0 0,0 0 1,0 0-1,0 1 0,-1-1 1,9 4-1,28 4 327,0-2 0,1-1 1,0-2-1,0-3 0,0 0 0,79-13 0,-23 4-145,150 5-1,-65 4 115,596-26 1120,-55 3-684,-709 23-739,-6 0-35,-1 0 1,1-1-1,-1 0 1,1 0-1,-1 0 1,11-4-1,-19 5-448,-16-2-7405,-7-8 2173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34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4036,'0'0'28731,"51"45"-28731,-33-45 0,-2 0 0,-2-5 0,-7 0-3267,-4-2-3491,-3-2-4613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35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83 9929,'0'0'9225,"8"-9"-6321,25-31-587,-32 39-2022,0-1 1,0 1-1,0 0 0,0 0 0,0 0 1,-1-1-1,1 1 0,0 0 1,-1-1-1,1 1 0,-1-1 0,0 1 1,1-1-1,-1 1 0,0-2 1,0 2-230,0 0 1,0 1 0,-1-1 0,1 1 0,0-1 0,0 1 0,-1-1 0,1 1 0,0 0 0,-1-1-1,1 1 1,0-1 0,-1 1 0,1 0 0,-1-1 0,1 1 0,-1 0 0,1-1 0,-1 1 0,1 0-1,-1 0 1,1-1 0,-1 1 0,1 0 0,-1 0 0,0 0 0,-42 1-4,35 0 230,-8 1-201,1 1 1,0 0 0,1 2 0,-1-1-1,1 2 1,-1 0 0,-24 15 0,10-3 108,0 1 0,-37 34 0,53-42-174,1 1 0,0 0 1,1 0-1,-16 26 0,23-33-26,1 0 1,1 0-1,-1 0 0,1 0 1,0 1-1,0-1 0,0 1 1,1-1-1,0 1 0,0 0 1,0-1-1,1 1 0,0 0 1,0 0-1,0 0 0,1-1 1,2 10-1,-1-12-1,0 0 1,0 0-1,0 0 1,0 0-1,0 0 1,1-1-1,0 1 1,-1-1-1,1 1 1,0-1-1,0 0 1,0 0-1,1 0 1,-1-1-1,0 1 1,1-1-1,-1 0 1,1 0-1,-1 0 1,1 0-1,4 0 1,14 3-17,0-1 0,23 1 0,-41-4 10,16 1-133,59 2-3494,-64-4 595,0 0 0,-1 0 0,19-5 0,3-7-10815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35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17713,'0'0'3310,"-9"7"-22,-3 2-2033,0 0 0,1 1 1,-18 19-1,26-25-1041,-1 0 1,1 1 0,0-1 0,0 1-1,0 0 1,0 0 0,1 0-1,0 0 1,0 1 0,0-1-1,1 0 1,0 1 0,0-1 0,0 1-1,0 9 1,1-14-215,1 0 0,-1 0 0,0 0 1,0 0-1,1 1 0,-1-1 0,1 0 0,-1 0 0,1-1 0,-1 1 0,1 0 1,-1 0-1,1 0 0,0 0 0,0 0 0,-1-1 0,1 1 0,0 0 1,0-1-1,0 1 0,0 0 0,0-1 0,0 1 0,1 0 0,35 4 4,-25-5-11,-1-1 0,1 0 1,0-1-1,11-4 0,-7 1-789,-1-1 0,0-1 0,-1-1-1,23-15 1,-30 19-43,-1 0 0,1-1 0,-2 0 0,1 0 0,0-1-1,-1 0 1,0 0 0,0 0 0,-1 0 0,0-1 0,6-12 0,-9 18 1031,-3 3 88,-1-1-1,1 2 1,0-1 0,0 0-1,0 0 1,1 1 0,-1-1-1,1 1 1,-1-1 0,0 4 0,-4 3 486,-54 74 1320,31-46-495,1 0 1,3 2-1,1 1 0,-33 75 0,48-84-2911,9-30 1084,-1 1-1,1-1 1,0 0 0,-1 1-1,1-1 1,0 0 0,0 1-1,0-1 1,0 1 0,0-1-1,0 0 1,0 1 0,1-1-1,-1 0 1,0 1-1,1-1 1,-1 0 0,1 1-1,-1-1 1,2 2 0,12-2-8856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36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15855,'0'0'16912,"10"9"-16912,2-9 0,2-1-801,4-11-3171,-2 0-3106,2-3-5030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36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355 0 18033,'0'0'8632,"-4"10"-6539,-6 9-1798,0 0 0,-1 0 0,-1-2 0,-1 1 0,0-1 0,-24 22 0,-111 95 1461,95-89-1568,9-8-508,50-62-5654,30-33-3368,-14 19 2397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6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141 219 14318,'0'0'7810,"10"1"-4517,-6 0-3149,1-1 0,-1 1 0,1-1 0,-1 0 0,1 0 0,-1-1 0,1 0 0,-1 1 0,0-1 0,1-1 0,-1 1-1,0-1 1,0 1 0,0-1 0,0 0 0,0-1 0,0 1 0,0-1 0,-1 0 0,0 0 0,1 0 0,-1 0 0,0 0 0,3-5-1,1-1-77,-1-1 0,0 0-1,0 0 1,-1 0 0,0 0-1,5-21 1,-9 29-30,0-1 1,0 1-1,0-1 0,-1 1 1,1-1-1,-1 1 0,0-1 0,0 0 1,0 1-1,0-1 0,0 1 1,0-1-1,-1 1 0,1-1 1,-1 1-1,0-1 0,0 1 1,0-1-1,0 1 0,0 0 1,0 0-1,0-1 0,-1 1 1,1 0-1,-1 0 0,0 0 1,0 0-1,0 1 0,1-1 1,-1 0-1,-1 1 0,1 0 1,0-1-1,0 1 0,-5-2 0,2 2 12,-1-1-1,0 0 0,0 1 1,0 0-1,0 1 0,-1-1 0,1 1 1,0 1-1,0-1 0,0 1 1,0 0-1,0 0 0,0 1 0,0-1 1,0 1-1,-7 4 0,3-1 3,1 1 0,0 0 0,1 0 0,-1 1 0,1 0 0,1 0 0,-1 1 0,1 0 0,-7 10 0,6-6-26,0 0 0,0 0 0,2 1-1,-1 0 1,1 1 0,1-1 0,1 1-1,0 0 1,0 0 0,1 1 0,1-1-1,1 0 1,0 1 0,1 17 0,1-29-24,-1 0 0,1 0 0,0 0 0,0 0-1,0 0 1,0 0 0,0-1 0,1 1 0,-1-1 0,1 1 0,-1-1 0,1 1 0,0-1 0,0 0 0,0 0 0,1 0 0,-1 0 0,0 0 0,5 2 0,-1-1-11,-1 0 1,1-1-1,0 0 1,0 0 0,0-1-1,0 0 1,0 0-1,1 0 1,7-1-1,0 0-444,0-1 0,1 0-1,-1-1 1,0-1 0,1-1 0,-2 1-1,24-11 1,8-11-4670,-7-4-2946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37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0 6438,'0'0'17489,"2"12"-15258,3 49 522,-2 82-1,-4-102-2593,2-32-29,0 0 1,0 0-1,1 0 1,0 0-1,1 0 0,0-1 1,0 1-1,0-1 0,7 10 1,21 24-2201,-28-38 666,1-1 1,0 0-1,0 1 0,0-2 1,1 1-1,-1 0 0,7 2 1</inkml:trace>
  <inkml:trace contextRef="#ctx0" brushRef="#br0" timeOffset="1">0 431 15855,'0'0'12300,"62"7"-10699,-18-7-384,7-8-416,3 0-609,1 0-128,-2 5-320,-9-2-2114,-7 0-4389,-8-1-9800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38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334 106 14478,'0'0'4345,"0"-10"-581,0 4-3250,0 0 0,0 0 0,0 0 0,-1 0 1,0 0-1,0 0 0,-1 0 0,-2-7 0,3 11-343,0 0 0,-1-1 0,0 1 0,1 0 0,-1 0 0,0-1-1,0 1 1,0 1 0,0-1 0,-1 0 0,1 1 0,0-1 0,-1 1-1,1-1 1,-1 1 0,0 0 0,1 0 0,-1 0 0,0 1-1,0-1 1,1 1 0,-1-1 0,0 1 0,-3 0 0,-3 0-126,0 1 1,1 1-1,-1-1 0,0 1 1,1 0-1,0 1 0,-1 0 1,1 1-1,0-1 1,1 1-1,-1 1 0,1 0 1,0 0-1,0 0 0,0 1 1,1 0-1,-8 8 1,0 1 20,0 1 0,1 1 1,0 0-1,2 1 0,0 0 1,-9 22-1,16-32-66,0 1 0,1 0 0,1 0 0,-1 1 0,1-1 0,1 0 0,0 1 0,0-1 0,1 14 0,0-20 0,1 1 0,-1-1 0,1 1 0,0-1 0,0 0 0,0 1 0,1-1 0,-1 0 0,1 0 0,-1 0 0,1 0 0,0 0 0,0 0 0,1-1 0,-1 1 0,0-1 0,1 1 0,-1-1 0,1 0 0,0 0 0,0 0 0,0 0 0,0-1 0,0 1 0,0-1 0,1 0 0,4 2 0,5 0 0,1-1 0,-1 0 0,1 0 0,-1-1 0,1-1 0,-1-1 0,17-2 0,-24 3 0,0-1 0,-1 0 0,1 0 0,0-1 0,-1 1 0,1-1 0,-1-1 0,0 1 0,0-1 0,0 0 0,0 0 0,0 0 0,0-1 0,-1 1 0,0-1 0,0 0 0,0-1 0,0 1 0,4-7 0,-7 9 0,0 1 0,0-1 0,-1 1 0,1-1 0,0 1 0,-1-1 0,1 1 0,-1-1 0,1 0 0,-1 1 0,0-1 0,0 0 0,0 1 0,0-1 0,0 0 0,0 1 0,0-1 0,-1 0 0,1 1 0,-1-1 0,1 0 0,-1 1 0,1-1 0,-1 1 0,-1-3 0,0 3 0,0-1 0,0 0 0,1 1 0,-2-1 0,1 1 0,0-1 0,0 1 0,0 0 0,-1 0 0,1 0 0,0 0 0,-1 1 0,1-1 0,-1 1 0,-2-1 0,1 0 0,0 1 0,0-1 0,1 1 0,-1 0 0,0 0 0,0 0 0,0 1 0,0-1 0,0 1 0,0 0 0,1 0 0,-1 0 0,0 1 0,1-1 0,-1 1 0,1 0 0,-1 0 0,1 0 0,0 0 0,-5 5 0,8-6 0,1 0 0,-1-1 0,1 1 0,-1-1 0,1 1 0,-1-1 0,1 0 0,0 1 0,-1-1 0,1 0 0,0 1 0,-1-1 0,1 0 0,0 0 0,-1 1 0,1-1 0,0 0 0,0 0 0,-1 0 0,1 0 0,0 0 0,-1 0 0,1 0 0,0 0 0,0 0 0,-1 0 0,1-1 0,0 1 0,-1 0 0,1 0 0,1-1 0,31-5 0,-15 0 0,0-2 0,22-12 0,-28 13 0,0 1 0,1 0 0,-1 1 0,1 0 0,0 1 0,0 0 0,14-1 0,-26 5 0,0 1 0,-1-1 0,1 1 0,0-1 0,0 1 0,0-1 0,-1 1 0,1 0 0,0-1 0,0 1 0,-1 0 0,1 0 0,-1-1 0,1 1 0,-1 0 0,1 0 0,-1 0 0,1 0 0,-1 0 0,0 0 0,0 0 0,1 0 0,-1 0 0,0 0 0,0 0 0,0 0 0,0 0 0,0 0 0,0-1 0,0 1 0,0 0 0,-1 2 0,-2 35 0,-2-18 0,0-2 0,-13 30 0,12-35 0,1 1 0,0-1 0,1 1 0,0 0 0,1 0 0,-2 26 0,5-40-56,0 1 0,0-1 0,1 1 0,-1-1 0,0 1 0,0-1 0,0 1 0,1-1 0,-1 1 0,0-1 0,1 1 0,-1-1 0,0 0 0,1 1 0,-1-1 1,1 0-1,-1 1 0,0-1 0,1 0 0,-1 1 0,1-1 0,-1 0 0,1 0 0,-1 1 0,1-1 0,-1 0 0,1 0 0,-1 0 0,1 0 0,0 0 0,-1 0 0,1 0 0,-1 0 0,1 0 0,-1 0 0,1 0 0,-1 0 0,1 0 0,-1 0 0,1-1 0,-1 1 0,1 0 0,-1 0 0,1 0 0,0-1 1,26-12-6740,-9-6-3214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38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22709,'0'0'10058,"57"-13"-10058,-24 10 0,6 2 0,-2 1 0,-2 0 0,-6 0 0,-6 4-1281,-9 6-2371,-10-1-1248,-4 0-1634,-10 1-4677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3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12908,'0'0'18097,"70"42"-17584,-21-41-321,3-1-192,-1 0-96,1 0-1410,-2 0-3010,-2 0-4644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40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45 7143,'0'0'20809,"-11"-8"-19918,4 2-759,4 3-111,0 0 1,0 0-1,0 1 1,0-1-1,-1 1 0,1 0 1,-1 0-1,1 0 1,-1 1-1,0-1 1,0 1-1,0 0 1,0 0-1,0 0 0,0 0 1,0 1-1,0-1 1,0 1-1,0 0 1,-5 1-1,0 2 15,1 1 0,-1 0 0,1 0 0,-1 1 0,1 0 0,1 0 0,-1 1 0,1 0 0,0 0 0,0 1 0,-10 13-1,12-15 28,1 0-1,1 1 0,-1-1 0,1 1 0,0 0 0,0 0 0,0 0 0,1 0 0,0 0 0,0 1 0,1-1 0,0 1 0,0-1 0,0 1 0,1-1 0,0 1 0,2 11 0,-2-16-48,1 0 0,-1-1 0,1 1 0,0 0 0,0 0 0,0 0 0,0 0 0,0-1 0,0 1 0,1 0 0,-1-1 0,1 1 0,-1-1 0,1 0 0,-1 1 0,1-1 0,0 0 0,3 2 0,1-1 12,-1 0-1,1 0 1,0 0 0,-1 0 0,1-1 0,9 1 0,2-1 31,-1-1 0,0-1 0,1 0 0,16-4 0,-20 2-61,-1-1 0,1 0 0,-1-1 0,0 0 0,0-1 1,-1 0-1,16-12 0,-22 14-21,0 0 0,-1 0-1,1 0 1,-1-1 0,0 0 0,0 0-1,7-10 1,-10 12 18,0 0 0,0 1 0,0-1 0,0 0 0,0 0 0,0 0 1,-1 0-1,1 0 0,-1 0 0,0 1 0,0-1 0,0 0 0,0 0 0,-1 0 0,1 0 0,-1 0 0,-1-4 0,1 4 0,-1 1 0,0-1 1,0 0-1,0 1 0,0 0 0,0-1 1,-1 1-1,1 0 0,-1 0 0,1 0 0,-1 1 1,0-1-1,0 1 0,0-1 0,0 1 0,0 0 1,0 0-1,0 0 0,0 0 0,0 1 1,-4-1-1,-71-4-121,74 5 127,-7 0-1,-51 3-46,60-3 45,1 0 0,-1 0 0,1 0 0,0 1 0,-1-1 0,1 0 0,0 1 0,-1-1 1,1 1-1,0-1 0,-1 1 0,1 0 0,0 0 0,0-1 0,0 1 0,0 0 0,0 0 1,0 0-1,0 0 0,0 0 0,0 1 0,0-1 0,0 0 0,1 0 0,-1 0 0,0 1 1,1-1-1,-1 0 0,1 1 0,0-1 0,-1 1 0,1-1 0,0 0 0,0 1 0,0 2 1,1-3-120,-1 1-1,1-1 1,0 1 0,0-1 0,1 1 0,-1-1 0,0 0 0,0 1 0,1-1 0,-1 0 0,0 0 0,1 0 0,-1 0-1,1 0 1,0 0 0,-1-1 0,1 1 0,0 0 0,-1-1 0,3 1 0,40 10-5414,-43-11 5148,29 4-6531,0-1-5642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40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17040,'0'0'2082,"-29"60"1794,16-28-1282,-2 2-768,1 1-128,5-1-962,3-1-319,6-5-321,0-5-96,5-9-1121,7-10-1282,2-4-1312,2-9-1122,-4-18-4291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40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34 17745,'0'0'6219,"-9"-6"-4078,7 3-2022,-1 1 0,0-1 0,0 1 0,0-1 0,0 1 0,-1 0 1,1 1-1,-1-1 0,1 1 0,-1-1 0,0 1 0,1 0 0,-1 0 0,0 1 1,0-1-1,1 1 0,-1-1 0,0 1 0,0 1 0,0-1 0,0 0 0,1 1 0,-1 0 1,0 0-1,0 0 0,1 0 0,-1 1 0,1-1 0,-1 1 0,1 0 0,0 0 1,0 0-1,-1 1 0,-2 3 0,-1 0 40,0 1 0,1 0 0,0 1 0,0 0 1,-8 14-1,12-19-111,0 1-1,0-1 1,1 1 0,-1 0 0,1-1-1,0 1 1,0 0 0,1 0 0,-1 0 0,1 0-1,-1 0 1,1 0 0,1 0 0,-1 0 0,0 0-1,1-1 1,1 5 0,0-5-31,-1-1 0,1 0 0,0 0 0,0 0 0,0 0 1,0 0-1,0 0 0,1-1 0,-1 1 0,0-1 0,1 1 0,-1-1 0,1 0 0,0 0 0,-1 0 0,1-1 0,0 1 0,-1 0 1,1-1-1,0 0 0,0 0 0,5 0 0,4 1-32,0-1 1,1-1-1,-1 0 1,13-3-1,-16 1-221,1-1 0,-1-1-1,1 1 1,-1-2 0,-1 1-1,1-1 1,-1 0 0,0-1-1,0 0 1,8-9 0,-26 66-480,-33 143 2200,34-143-491,9-46-977,-1-1 0,0 0 0,0 1 0,0-1 0,-1 0 0,1 0-1,-1 0 1,1 0 0,-1 0 0,0 0 0,0 0 0,-1-1 0,1 1 0,-1-1-1,1 1 1,-1-1 0,-4 3 0,1-2 24,1 0 0,0-1 0,-1 0 0,0 0 0,1 0 0,-1-1 0,0 0 0,0 0 0,-10 0 0,4 0 7,1-2-1,0 0 0,-1 0 1,1-1-1,0 0 0,0-1 1,0 0-1,1-1 0,-1 0 1,-15-10-1,22 12-46,1 1 0,1 0 0,0-1 0,-1 1 0,1-1 0,0 1 0,0-1 0,0 0 0,0 0 0,0 0 0,0 0 0,1 0 0,-1 0 0,1 0 0,-1 0 0,0-3 0,4 4-364,1 0 0,0 0 0,0 0 0,-1 0 0,1 0 0,0 1-1,0 0 1,0-1 0,4 1 0,0 0-1440,22-6-3732,6-2-2765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41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14221,'0'0'8691,"1"-9"-6817,-1 6-1757,0 1 0,0-1 0,0 1 0,1-1 0,-1 1 0,1-1 1,0 1-1,0-1 0,0 1 0,0 0 0,0-1 0,0 1 0,1 0 0,-1 0 0,1 0 0,-1 0 0,4-3 0,0 2 25,0 0 1,0 0-1,0 1 0,0 0 0,1-1 0,-1 2 0,1-1 0,-1 1 1,9-2-1,16-3 69,1 1 0,0 2-1,0 1 1,0 1 0,51 5 0,-80-4-201,0 1 1,0-1-1,-1 1 1,1-1 0,0 1-1,0-1 1,0 1-1,0 0 1,-1 0-1,1 0 1,0 0-1,-1 0 1,1 1-1,0-1 1,1 3-1,-2-3-4,-1 0 0,1 0 0,-1 0 1,1 0-1,-1 0 0,0 0 0,1 0 0,-1 0 0,0 0 0,0 0 0,0 0 0,0 0 1,0 0-1,0 0 0,0 0 0,0 0 0,-1 1 0,1-1 0,0 0 0,-1 1 1,-1 3 34,-1-1 0,1 0 0,-1-1 0,0 1 0,0 0 0,0-1 0,0 1 1,0-1-1,-1 0 0,0 0 0,-4 3 0,-68 35 737,52-30-308,2 1 1,-38 27-1,58-39-460,1 1 1,-1 0 0,1 0-1,0 0 1,0 1 0,-1-1-1,1 0 1,0 0-1,0 1 1,0-1 0,0 1-1,1-1 1,-1 0 0,0 1-1,0 0 1,0 2-1,1-4-8,1 1 0,-1-1 0,0 1 0,0 0-1,1-1 1,-1 1 0,0-1 0,1 1 0,-1-1-1,0 1 1,1-1 0,-1 1 0,1-1 0,-1 1-1,1-1 1,-1 0 0,1 1 0,-1-1 0,1 0 0,-1 1-1,1-1 1,-1 0 0,1 0 0,0 1 0,-1-1-1,1 0 1,1 0 0,8 2-17,1-1 0,-1 0 0,20-2 1,-18 1 7,84 0-3185,-30 0-7036,-30 0-1132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41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12139,'0'0'18290,"49"18"-18739,-25-18-2561,1-2-2692,0-12-5444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42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17296,'0'0'3155,"-9"2"-688,4-1-2062,-1 0 0,1 1 1,-1 0-1,1 0 0,-1 0 1,1 1-1,0 0 0,-8 5 0,11-6-339,0-1 0,1 1-1,-1 0 1,0-1 0,1 1-1,-1 0 1,1 0-1,0 0 1,-1 0 0,1 0-1,0 0 1,0 0-1,1 1 1,-1-1 0,0 0-1,1 1 1,-1-1-1,1 0 1,0 1 0,0-1-1,-1 0 1,2 1-1,-1-1 1,0 1 0,0-1-1,1 0 1,0 1-1,-1-1 1,2 3 0,0-2-78,-1-1 1,1 0-1,-1 1 1,1-1 0,0 0-1,0 0 1,0 0-1,0 0 1,0-1 0,1 1-1,-1 0 1,0-1-1,1 0 1,-1 1 0,1-1-1,-1 0 1,5 1-1,55 13-933,-27-8 425,-33-6 499,1 0 1,0-1 0,0 1-1,-1 1 1,1-1 0,0 0-1,-1 1 1,1-1 0,-1 1-1,0 0 1,1-1 0,-1 1-1,0 0 1,0 1 0,0-1 0,0 0-1,-1 0 1,1 1 0,-1-1-1,3 6 1,-4-5 64,0-1 0,1 0 0,-1 1 0,-1-1 0,1 0 0,0 1 0,-1-1 1,1 0-1,-1 0 0,0 1 0,1-1 0,-1 0 0,0 0 0,-1 0 0,1 0 0,0 0 0,0 0 0,-1 0 0,1 0 1,-1-1-1,0 1 0,1 0 0,-1-1 0,0 0 0,0 1 0,-3 1 0,-19 14 736,-2-2 1,-37 19-1,54-29-608,-1-1 0,0 0 1,-1-1-1,1 0 0,-1 0 0,1-1 0,-1-1 0,0 1 0,-21-2 1,31 0-294,0-1-1,0 0 1,0 1 0,0-1 0,-1 0 0,1 0 0,0 1 0,1-1-1,-1 0 1,0 0 0,0 0 0,0 0 0,0 0 0,1 0 0,-1-1 0,1 1-1,-1 0 1,1 0 0,-1 0 0,1 0 0,0-1 0,-1 1 0,1 0 0,0-1-1,0 1 1,0 0 0,0 0 0,0-3 0,2-45-7270,-2 41 5317,6-37-8565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6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59 13997,'0'0'4570,"2"-9"-887,4-25-250,-6 33-3343,0 0 1,0 1-1,0-1 1,0 1-1,0-1 0,0 1 1,0-1-1,0 1 1,0-1-1,-1 0 0,1 1 1,0-1-1,0 1 1,-1-1-1,1 1 0,0-1 1,0 1-1,-1-1 0,1 1 1,0 0-1,-1-1 1,1 1-1,-1-1 0,1 1 1,-1 0-1,1-1 1,-1 1-1,1 0 0,-1 0 1,1-1-1,-1 1 1,1 0-1,-1 0 0,1 0 1,-1 0-1,1 0 1,-1-1-1,1 1 0,-1 0 1,0 0-1,1 0 1,-1 1-1,1-1 0,-1 0 1,1 0-1,-1 0 1,1 0-1,-1 0 0,1 1 1,-2-1-1,-26 10 1236,11 0-1249,0 2-1,1 0 1,0 1-1,0 0 1,2 1-1,-1 1 1,2 0-1,0 1 1,1 0-1,1 1 1,0 1-1,1 0 1,1 0-1,-8 24 1,16-37-76,-1 0 0,0 0 0,1 0 0,0 1 0,1-1 1,-1 1-1,1-1 0,0 0 0,0 1 0,2 6 0,-2-10-3,1-1 0,0 1 0,0 0 0,-1 0 0,2 0 0,-1 0 0,0-1-1,0 1 1,0 0 0,1-1 0,-1 1 0,1-1 0,-1 0 0,1 1 0,0-1 0,-1 0 0,1 0 0,0 0 0,0 0 0,0 0 0,0-1-1,0 1 1,0-1 0,0 1 0,0-1 0,0 1 0,0-1 0,2 0 0,9 1-425,-1-1 0,1 0 1,-1 0-1,1-2 0,-1 1 0,0-2 1,0 1-1,14-6 0,-4 0-2498,0-2 1,-1 0-1,29-19 0,-3-4-5734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42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18930,'0'0'5509,"72"-3"-3523,-36 1-352,6-2-481,2-1-545,-2 1-480,1-1-32,-1 0-1024,-7 0-2372,-6 0-2593,-3-3-6631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4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9 18097,'0'0'9481,"77"1"-9000,-44-5-289,1 0-160,-4 3-449,-4 1-2658,-10 0-1441,-7 0-2082</inkml:trace>
  <inkml:trace contextRef="#ctx0" brushRef="#br0" timeOffset="1">0 147 15150,'0'0'9033,"64"10"-8232,-17-10-545,2-1-224,5-4-1121,1-2-2947,2-1-5029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44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7079,'0'0'18241,"4"5"-16981,-3-2-1151,0-1-1,0 1 1,0 0 0,0 0 0,-1 0-1,1 0 1,-1 0 0,1 0 0,-1 0-1,0 0 1,0 0 0,-1 0 0,1 0 0,0 0-1,-1 0 1,0 0 0,0 0 0,0-1-1,0 1 1,0 0 0,0 0 0,-3 2-1,-46 80 859,22-39-666,-1 17-60,27-58-230,0-1-1,1 1 0,0-1 0,0 1 0,0-1 0,0 1 0,1 0 1,0-1-1,0 1 0,0 0 0,1-1 0,1 8 0,-1-10 0,1 0 0,-1 0 0,1-1 0,0 1 0,0 0 0,0-1 0,0 0 0,0 1 0,0-1 0,0 0 0,0 0 0,0 0 0,0 0 0,1 0 0,-1-1 0,0 1 0,1-1 0,-1 0 0,1 1 0,-1-1 0,0 0 0,5-1 0,58-2 159,-64 3-167,13-2-234,-1-1 0,0 0 0,0 0 0,0-1 0,-1-1 0,18-9 0,-23 10-514,0 0 1,-1 0 0,1-1 0,-1 0 0,7-8-1,-10 10-110,0-1-1,0 1 0,0-1 1,-1 0-1,1 0 0,-1 0 1,0 0-1,-1 0 0,1 0 1,1-6-1,0-20-8245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44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12908,'0'0'4773,"-34"56"-2691,22-22-128,-2 4-129,0 4-159,0 3-321,3-2-640,6-1-417,3-5-192,2-5-32,0-6-224,13-7-1602,2-5-864,-1-10-1026,1-4-3330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45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3908,'0'0'16335,"-67"68"-14029,49-36-1056,3 2-33,5 2 0,8-4-513,2 1-447,6-4-161,8-5-577,4-6-1601,1-8-864,-1-9-1507,-5-1-5188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4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28 20211,'0'0'2504,"-11"-5"181,5 2-2452,2 1-122,-1-1-1,1 1 1,-1-1 0,0 1-1,0 1 1,0-1 0,0 1-1,-1 0 1,1 0 0,0 0-1,0 1 1,0 0 0,-1 0-1,1 0 1,0 1 0,-1-1-1,1 1 1,0 0 0,0 1-1,-7 2 1,3 2 0,0 1-1,0 0 1,1 0-1,-1 1 1,2 0-1,-1 0 1,1 0-1,0 1 1,-10 19-1,13-21-82,0 0 0,0 1 1,1-1-1,0 1 0,1 0 0,0 0 0,0-1 0,0 2 0,1-1 0,0 0 0,1 0 1,0 0-1,0 0 0,2 12 0,0-16-19,-1-1-1,1 1 1,0 0 0,0 0-1,1-1 1,-1 1 0,1-1 0,0 0-1,0 0 1,0 0 0,0 0 0,0 0-1,0-1 1,1 1 0,0-1-1,-1 0 1,1 0 0,0-1 0,0 1-1,0-1 1,0 1 0,0-1-1,0-1 1,0 1 0,7 0 0,2 1 20,0-1 1,0-1 0,0 0-1,0 0 1,0-1 0,0-1 0,16-4-1,-23 4-17,1-1-1,-1 0 0,0 0 1,0 0-1,0-1 0,0 0 0,-1 0 1,1 0-1,-1-1 0,0 1 1,0-1-1,-1-1 0,0 1 1,1-1-1,-2 1 0,7-13 1,-6 10-1,-1 1 0,0-1 1,0-1-1,-1 1 1,0 0-1,0-1 1,-1 1-1,0-1 0,-1 1 1,0-1-1,0 1 1,-1-1-1,-2-10 1,2 15-25,-1 0 0,0-1 0,0 1 1,0 1-1,0-1 0,-1 0 0,1 0 0,-1 1 1,0 0-1,0-1 0,0 1 0,-1 0 0,1 1 1,-1-1-1,0 1 0,0-1 0,0 1 1,-5-2-1,6 2-21,-1 0 0,0 1 0,0-1 1,0 1-1,0 0 0,0 0 0,0 1 1,0-1-1,0 1 0,-1 0 0,1 0 1,0 0-1,0 0 0,0 1 0,0-1 1,0 1-1,0 0 0,0 1 0,-8 2 0,11-2-126,0-1-1,-1 0 1,1 0-1,0 0 1,0 1-1,0-1 0,0 1 1,0-1-1,0 1 1,0-1-1,0 1 0,1 0 1,-1-1-1,0 1 1,1 0-1,0 0 0,-1-1 1,1 1-1,0 0 1,0 0-1,0-1 1,0 1-1,1 3 0,-1-2-562,0 0-1,1 0 1,0 0-1,0 0 1,0 1-1,0-1 0,0 0 1,0 0-1,1-1 1,-1 1-1,1 0 1,3 3-1,14 12-9825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45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61 15086,'0'0'10570,"-9"3"-8744,9-3-1823,-3 2 149,-1-1 0,1 0 0,0 1-1,-1-1 1,1 1 0,0 0 0,0 0 0,0 0 0,0 1 0,1-1 0,-1 1 0,1-1 0,-1 1 0,1 0 0,0 0 0,0 0 0,0 0 0,0 0 0,1 1 0,-1-1 0,1 0-1,0 1 1,0-1 0,0 1 0,0-1 0,0 6 0,2-8-143,-1 1 0,1-1 0,-1 1 0,1-1 0,-1 1 0,1-1 0,0 1 0,0-1 0,0 0 0,-1 0-1,1 1 1,1-1 0,-1 0 0,0 0 0,0 0 0,0 0 0,1 0 0,-1 0 0,0 0 0,1-1 0,-1 1 0,1 0 0,-1-1 0,1 1-1,-1-1 1,1 1 0,1-1 0,50 9-229,-46-9 110,24 3-460,-15-3 432,-1 1 0,1 1 0,0 1 0,25 7 0,-38-9 131,0 0-1,0 0 1,-1 0 0,1 1 0,0-1-1,0 1 1,-1-1 0,1 1-1,-1 0 1,0 0 0,0 0 0,1 1-1,-1-1 1,-1 0 0,1 1-1,0-1 1,0 1 0,-1 0 0,0 0-1,1-1 1,-1 1 0,0 0-1,-1 0 1,1 0 0,0 0 0,-1 0-1,1 0 1,-1 0 0,0 6-1,-1-5 24,0 0 0,0 0 0,-1 0 0,1 0 0,-1 0 0,0 0 0,0-1 0,0 1 0,0 0 0,0-1 0,-1 0 0,0 0 0,0 1 0,0-1 1,0-1-1,0 1 0,-6 3 0,-9 6 199,0 0 1,-21 9 0,35-19-180,-12 6 125,0 0-1,0-1 1,-1 0 0,0-2-1,0 0 1,-1 0-1,1-2 1,-1 0 0,0-1-1,-25-1 1,42-1-244,-1 0 1,1 0-1,0 0 0,-1-1 0,1 1 1,0 0-1,-1-1 0,1 1 1,0-1-1,-1 0 0,1 1 1,0-1-1,0 0 0,0 0 0,-1 1 1,1-1-1,0 0 0,0 0 1,0 0-1,1-1 0,-1 1 0,0 0 1,0 0-1,1 0 0,-1-1 1,0 1-1,1 0 0,-1-2 0,-3-42-5274,4 37 4369,0-33-6251</inkml:trace>
  <inkml:trace contextRef="#ctx0" brushRef="#br0" timeOffset="0.99">135 47 15887,'0'0'2723,"54"-5"576,-15 1-833,6 0-928,1 2-65,0-1-640,-3 1-513,-1 0-320,-5-3-2338,-2-4-3780,0-2-11242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49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15310,'0'0'11820,"9"2"-10128,41 2-1032,0-1 0,0-3 0,90-10 0,43-1-674,-104 11-63,-63 0-3423,-8 0-4715,-27 0 2172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50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14061,'0'0'13368,"14"1"-12028,343 3 610,-188-6-3794,-166 2 1471,20-1-3309,-10-4-1610,-2-3-4403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54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58 531 5637,'0'0'11654,"-8"6"-10058,-28 19-64,22-9 144,17-7 145,-2-8-1709,0-1 0,1 1 0,-1-1 0,0 0 1,1 1-1,-1-1 0,0 0 0,1 0 0,-1 1 0,1-1 0,-1 0 0,0-1 0,1 1 0,-1 0 1,1 0-1,-1-1 0,2 1 0,7-5 271,0 1 0,-1-2 0,1 1-1,-1-1 1,0 0 0,14-14 0,50-54 692,-40 40-805,211-241 818,-114 121 109,-130 154-1194,0 1 0,0-1 0,0 0 1,0 0-1,0 0 0,0 0 0,0 0 0,0 0 1,0 0-1,0 0 0,0 0 0,1 0 0,-1 1 1,0-1-1,0 0 0,0 0 0,0 0 0,0 0 1,0 0-1,0 0 0,0 0 0,0 0 0,0 0 1,0 0-1,0 0 0,0 0 0,1 0 0,-1 0 1,0 0-1,0 1 0,0-1 0,0 0 0,0 0 1,0 0-1,0 0 0,0 0 0,0 0 0,0 0 1,1 0-1,-1 0 0,0 0 0,0 0 0,0 0 1,0 0-1,0-1 0,0 1 0,0 0 0,0 0 0,0 0 1,1 0-1,-1 0 0,0 0 0,0 0 0,0 0 1,0 0-1,0 0 0,0 0 0,0 0 0,0 0 1,0 0-1,0 0 0,0-1 0,0 1 0,0 0 1,-1 14 162,-7 18-17,-6 7-149,-57 175 0,62-178 0,1 0 0,2 1 0,1 0 0,0 39 0,8-67-2799,-3-9 2622,0 0 0,0 0-1,-1 0 1,1 0 0,0 0-1,0 0 1,0 0 0,0 0-1,0 0 1,0 0 0,-1 0-1,1 0 1,0 0 0,0 0-1,-1 2-2659,1-2 2659,0 0 1,0 0 0,0 1-1,0-1 1,0 0 0,0 0-1,0 0 1,0 0 0,0 0-1,0 0 1,0 1 0,0-1-1,0 0 1,0 0 0,0 0-1,0 0 1,0 0 0,-13-8-5695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7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16624,'0'0'3384,"-9"6"1,-1 2-2740,0 0-1,0 1 1,1 0 0,1 1 0,-1 0 0,2 0-1,-1 1 1,2 0 0,-1 0 0,1 0 0,1 1-1,0 0 1,-4 14 0,6-13-602,0 0 1,1 0-1,1 1 1,0-1-1,0 0 0,2 1 1,3 25-1,-4-38-43,0-1 0,0 1 0,0 0 0,0-1 0,0 1 0,0-1 0,1 1 0,-1-1 0,0 1 0,0-1 0,1 1 0,-1-1 0,0 1 0,1-1 0,-1 1 0,0-1 0,1 0 0,-1 1 0,1-1 0,-1 1 0,1-1 0,-1 0 0,1 1 0,-1-1 0,1 0 0,-1 0 0,1 0 0,-1 1 0,1-1 0,-1 0 0,1 0 0,0 0 0,17-11 0,8-28 0,-19 23 0,0 0 0,-1-1 0,0 0 0,-1 0 0,-1 0 0,-1-1 0,-1 0 0,0 1 0,-1-1 0,-2-26 0,1 43 0,0 0 0,0 0 0,0 1 0,0-1 0,0 0 0,0 0 0,0 1 0,0-1 0,-1 0 0,1 0 0,0 1 0,0-1 0,-1 0 0,1 0 0,0 1 0,-1-1 0,1 0 0,-1 1 0,1-1 0,-1 1 0,1-1 0,-1 1 0,1-1 0,-1 0 0,0 1 0,1 0 0,-1-1 0,1 1 0,-1-1 0,0 1 0,0 0 0,1 0 0,-1-1 0,0 1 0,0 0 0,1 0 0,-1 0 0,0 0 0,0 0 0,1 0 0,-1 0 0,0 0 0,0 0 0,0 0 0,1 0 0,-1 0 0,0 1 0,1-1 0,-1 0 0,0 1 0,0-1 0,1 0 0,-1 1 0,0-1 0,1 1 0,-1-1 0,1 1 0,-1-1 0,1 1 0,-1-1 0,1 1 0,-1 0 0,1-1 0,-1 1 0,1 0 0,0-1 0,-1 3 0,-1 1 0,1 1 0,0-1 0,0 1 0,0 0 0,0-1 0,0 1 0,1 0 0,0 0 0,0-1 0,1 1 0,-1 0 0,1 0 0,0-1 0,0 1 0,1-1 0,-1 1 0,3 4 0,-2-6 0,0 1 0,1-1 0,-1 0 0,1 0 0,0-1 0,-1 1 0,1 0 0,0-1 0,1 0 0,-1 0 0,0 0 0,1 0 0,-1 0 0,1-1 0,-1 1 0,1-1 0,0 0 0,0 0 0,-1-1 0,1 1 0,6-1 0,3 1 0,-1-2 0,0 0 0,0 0 0,0-2 0,0 1 0,0-1 0,-1-1 0,1 0 0,-1-1 0,0 0 0,16-10 0,-13 7 0,-1-1 0,0 0 0,-1-1 0,0-1 0,-1 0 0,0 0 0,0-1 0,12-20 0,-23 33 0,0-1 0,0 0 0,0 0 0,0 0 0,-1 0 0,1 0 0,0 0 0,0 0 0,0 0 0,0 0 0,0 0 0,-1 0 0,1 0 0,0 0 0,0 0 0,0 0 0,0 0 0,0 0 0,-1 0 0,1 0 0,0 0 0,0 0 0,0 0 0,0 0 0,0 0 0,-1 0 0,1 0 0,0 0 0,0-1 0,0 1 0,0 0 0,0 0 0,0 0 0,0 0 0,-1 0 0,1 0 0,0 0 0,0-1 0,0 1 0,0 0 0,0 0 0,0 0 0,0 0 0,0 0 0,0-1 0,0 1 0,0 0 0,0 0 0,0 0 0,-14 8 0,-4 9 0,2 1 0,0 1 0,-23 34 0,32-42 0,0 0 0,1 0 0,0 1 0,1 0 0,1 0 0,0 0 0,0 1 0,-3 21 0,7-32-29,0-1 1,0 1-1,0 0 1,-1-1-1,2 1 1,-1-1-1,0 1 0,0 0 1,1-1-1,-1 1 1,0-1-1,1 1 0,0 0 1,-1-1-1,1 1 1,0-1-1,0 0 1,0 1-1,0-1 0,0 0 1,0 0-1,0 1 1,0-1-1,1 0 0,-1 0 1,2 1-1,0-1-139,1 1-1,-1-1 1,1 0-1,0 0 0,-1-1 1,1 1-1,0-1 1,0 1-1,-1-1 0,1 0 1,5-1-1,4-1-838,1-1-1,0 0 0,-1 0 1,0-1-1,21-10 1,7-9-6131,-1-3-298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54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14157,'0'0'11211,"70"17"-8937,-20-29-608,4-6-801,3 0-513,2 2-288,-3 1 0,-8 8-416,-6 4-1410,-8 3-2370,-11 0-1986,-7 0-6790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55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46 18834,'0'0'3758,"0"9"-1916,0 7-1074,-1-5-95,1 0 0,0 0 0,1-1 0,0 1 0,5 19 0,-5-26-638,1-1 0,-1 0 0,0 0 0,1-1 0,-1 1 0,1 0-1,0 0 1,0-1 0,0 1 0,0-1 0,1 0 0,-1 0 0,1 0 0,-1 0 0,1 0 0,0 0 0,-1 0 0,1-1 0,0 0 0,0 1 0,0-1 0,0 0-1,1-1 1,-1 1 0,0 0 0,5-1 0,4 1 31,1-1-1,-1 0 1,1-1-1,13-2 1,-10 0-1455,0-1 0,-1 0 0,1-2 0,-1 1 0,27-16 0,-33 16 687,0 0-1,0-1 0,-1-1 1,0 1-1,-1-1 0,1 0 1,-1-1-1,0 0 0,-1 0 1,6-9-1,-9 11 831,0 0-1,-1 0 0,1 0 1,-1 0-1,0-1 1,0 1-1,-1 0 0,0-1 1,0 0-1,-1-7 2947,-6 19 839,-5 13-3001,8-13-222,-39 58 440,3 2 0,3 2 0,3 1 0,3 1 0,-26 89 0,52-144-1336,1-1 0,1 1 0,1 0 0,-1 14-1,2-27 112,0-1 0,0 1-1,0-1 1,0 1-1,0 0 1,0-1 0,0 1-1,0-1 1,0 1-1,0 0 1,0-1 0,0 1-1,0-1 1,1 1-1,-1-1 1,0 1 0,0-1-1,1 1 1,-1-1-1,0 1 1,1-1 0,-1 1-1,0-1 1,1 1-1,-1-1 1,1 0 0,-1 1-1,1-1 1,-1 1-1,1-1 1,-1 0 0,1 0-1,-1 1 1,1-1-1,0 0 1,-1 0 0,1 0-1,-1 0 1,1 0-1,-1 0 1,1 0 0,0 0-1,-1 0 1,1 0-1,-1 0 1,1 0-1,1 0 1,26-15-4545,1-16-1467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4:55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24 11627,'0'0'17606,"11"-3"-16063,-9 2-1429,12-4 154,-1 1 1,0 1-1,1 0 0,-1 1 0,1 0 0,21 1 0,-34 1-268,0 1 0,1-1 0,-1 1 0,0-1 0,1 1 0,-1 0 0,0-1 0,0 1 0,0 0 0,0 0 0,0 0 0,0 0 0,0 0 0,0 0 0,0 0 0,0 0 0,0 0 0,-1 0 0,1 1 0,0-1 0,-1 0 0,1 1 0,-1-1 0,1 0 0,-1 1 0,0-1 0,0 0 0,1 1 0,-1-1 0,0 1 0,0-1 0,0 0 0,-1 1 0,1-1 0,0 0 0,0 1 0,-2 2 0,1 3 0,0 1 0,-1 0 0,-1 0 0,1 0 0,-6 9 0,-12 17 0,-2-2 0,-1 0 0,-35 36 0,64-73 0,-1 1 0,0 0 0,1 0 0,0 0 0,0 1 0,10-4 0,-14 6 0,-1 0 0,1 0 0,0 0 0,-1 1 0,1-1 0,0 0 0,0 1 0,0-1 0,0 1 0,0 0 0,-1 0 0,1 0 0,0 0 0,0 0 0,0 0 0,0 0 0,0 1 0,0-1 0,-1 1 0,1-1 0,0 1 0,0 0 0,-1-1 0,1 1 0,0 0 0,-1 0 0,1 0 0,-1 1 0,1-1 0,-1 0 0,1 1 0,-1-1 0,0 0 0,1 3 0,2 3 0,-1 0 0,0 0 0,0 0 0,-1 0 0,0 0 0,-1 1 0,1-1 0,-1 1 0,-1-1 0,0 1 0,0-1 0,0 1 0,-1-1 0,0 1 0,0-1 0,-1 1 0,-3 9 0,3-12 0,-1 1 0,0-1 0,0 1 0,0-1 0,-1 0 0,1-1 0,-1 1 0,0 0 0,-1-1 0,1 0 0,-1 0 0,0-1 0,0 1 0,0-1 0,0 0 0,-1 0 0,1 0 0,-1-1 0,0 0 0,1 0 0,-13 1 0,2 0 0,0-1 0,0-1 0,-21 0 0,33-1 0,0 0 0,0 0 0,0-1 0,1 1 0,-1-1 0,0 0 0,0 0 0,0 0 0,1 0 0,-1-1 0,1 0 0,-1 1 0,1-1 0,0 0 0,-1-1 0,1 1 0,0-1 0,0 1 0,-3-5 0,6 7-51,0 0-1,0-1 1,0 1-1,0 0 1,0 0-1,-1-1 1,1 1-1,0 0 1,0 0 0,0-1-1,0 1 1,0 0-1,0 0 1,0-1-1,0 1 1,1 0 0,-1 0-1,0-1 1,0 1-1,0 0 1,0 0-1,0 0 1,0-1-1,0 1 1,0 0 0,1 0-1,-1 0 1,0-1-1,0 1 1,0 0-1,0 0 1,1 0-1,-1 0 1,0-1 0,0 1-1,1 0 1,-1 0-1,0 0 1,0 0-1,0 0 1,1 0 0,-1 0-1,0 0 1,0 0-1,1 0 1,-1 0-1,0 0 1,1 0-1,0-1-625,14-5-6855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25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9321,'0'0'5637,"-8"0"-3496,-23 2 143,58 3 741,72 5-647,132 10-1750,-1 10 0,230 61 1,-423-81-601,33 9 80,1-2 0,0-4-1,120 8 1,-659 4 164,-92-1-96,536-24-171,0-2 1,1 0-1,-1-1 0,1-2 1,-31-9-1,53 14-7,0 0 0,0 0 0,1 0 1,-1 0-1,0-1 0,0 1 0,0 0 0,0-1 0,1 1 0,-1-1 0,0 1 1,0-1-1,1 1 0,-1-1 0,0 1 0,1-1 0,-1 0 0,1 1 0,-1-1 1,1 0-1,-1 1 0,1-1 0,-1 0 0,1 0 0,0 0 0,-1-1 0,1 1-4,1 0 0,-1 0-1,1 0 1,-1 0 0,1 0-1,0 0 1,-1 0-1,1 0 1,0 1 0,-1-1-1,1 0 1,0 0 0,0 1-1,0-1 1,0 1-1,0-1 1,2 0 0,49-19-192,55-7 163,1 4 1,0 5-1,156-6 0,-229 24-360,-35 0 378,1 0-1,-1 0 1,0 0-1,0 0 1,1 0-1,-1 0 1,0 0-1,0 0 0,0 0 1,1 0-1,-1 0 1,0 0-1,0 0 1,1 0-1,-1 1 1,0-1-1,0 0 1,0 0-1,0 0 1,1 0-1,-1 0 1,0 1-1,0-1 1,0 0-1,0 0 0,1 0 1,-1 0-1,0 1 1,0-1-1,0 0 1,0 0-1,0 0 1,0 1-1,0-1 1,0 0-1,0 0 1,0 1-1,0-1 1,0 0-1,0 0 1,0 0-1,0 1 0,0-1 1,0 0-1,0 0 1,0 1-1,0-1 1,0 0-1,0 0 1,0 0-1,0 1 1,0-1-1,0 0 1,-1 0-1,1 0 1,0 0-1,0 1 0,0-1 1,0 0-1,-1 0 1,1 0-1,0 0 1,0 0-1,0 1 1,0-1-1,-1 0 1,1 0-1,-16 13-519,-10 2-216,-1-1 0,0-1 0,-1-2 0,-55 15 1,-53 2-4880,34-17-2525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37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14798,'0'0'11435,"-11"55"-16240,21-42-2177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37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10634,'0'0'2114,"-2"59"-3107,5-46-5221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3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5189,'0'0'20339,"-19"48"-21076,27-48-1505,-1 0-1826,-1 0-2049</inkml:trace>
  <inkml:trace contextRef="#ctx0" brushRef="#br0" timeOffset="1">56 150 11403,'0'0'5797,"-36"52"-2177,24-33-834,6-5-1248,4-6-834,2-3-511,2-5-129,6 0-1057,2-1-3267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41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10025,'0'0'14756,"12"1"-12744,296-3 1703,-93-12-8212,-132 8-1020,-92 5-5944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41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12011,'0'0'11531,"97"30"-9993,-36-30-545,9 0-641,3-4-224,1 0-64,-4 2-640,-8-3-2339,-10-2-1858,-12-4-3010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4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11 17553,'8'-1'1548,"15"-3"-368,1 1 0,0 1 0,41 2 1,-53 0-972,-1 1-1,0 1 1,0 0 0,-1 0 0,1 1 0,0 0 0,-1 1 0,1 1 0,-1-1 0,-1 1 0,11 7 0,-18-10-160,1 0-1,-1 0 1,0 0-1,1 0 1,-1 0 0,0 1-1,0-1 1,0 1-1,-1-1 1,1 1 0,0 0-1,-1-1 1,0 1-1,0 0 1,0 0 0,0 0-1,0 0 1,0 0-1,-1 0 1,1 5 0,-2-4 98,0 1 0,1 0 0,-1 0 0,-1-1 0,1 1 0,-1-1 0,0 1 0,0-1 0,0 0 0,0 1 0,-6 6 0,-6 6 460,-1-1-1,0-1 1,-2 0 0,-27 20 0,-63 34 129,75-50-1541,0 1 1,1 2-1,-36 33 0,59-46-7474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15567,'0'0'4313,"-13"4"-1094,1 1-2733,0 0 0,1 0 0,-1 1-1,1 1 1,0 0 0,1 0 0,0 1 0,0 0-1,0 1 1,1 0 0,1 0 0,-14 19-1,-7 25 1095,28-50-1539,0 0 0,0 0 0,0 0-1,0 1 1,0-1 0,1 0-1,-1 0 1,1 1 0,0-1 0,0 0-1,0 1 1,0-1 0,1 0 0,-1 0-1,3 6 1,-2-7-24,0-1 0,0 0-1,0 0 1,0 0 0,0 0 0,0 0 0,1 0 0,-1 0-1,0-1 1,1 1 0,-1 0 0,1-1 0,-1 1 0,1-1-1,-1 1 1,1-1 0,-1 0 0,1 0 0,-1 1 0,1-1-1,-1 0 1,1-1 0,0 1 0,-1 0 0,1 0 0,-1-1-1,1 1 1,-1 0 0,1-1 0,1-1 0,46-20 336,-30 8-436,-1-1 0,-1 0 0,0-2 0,-1 0 0,-1-1 0,0 0 0,-1-1 0,19-37 0,-30 42-55,-15 24 127,-19 26 165,20-23-80,1 1-1,1 0 0,0 0 0,1 0 0,0 1 0,1 1 0,1-1 0,0 1 1,-6 31-1,12-45-142,0-1-1,0 0 1,0 0 0,0 1 0,0-1 0,0 0 0,0 0 0,0 0-1,1 1 1,-1-1 0,0 0 0,1 0 0,-1 0 0,1 0 0,0 0-1,-1 0 1,1 0 0,0 0 0,0 0 0,-1 0 0,1 0 0,0 0-1,0 0 1,0 0 0,0-1 0,0 1 0,0 0 0,0-1 0,0 1-1,1-1 1,-1 1 0,0-1 0,0 0 0,0 1 0,1-1 0,-1 0-1,0 0 1,0 0 0,0 0 0,1 0 0,-1 0 0,0 0 0,0 0-1,1-1 1,-1 1 0,1-1 0,6 0-908,1-1 0,-1 0 0,0-1-1,-1 1 1,15-8 0,22-18-3923,4-6-1811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43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344 107 17649,'0'0'2973,"0"-10"-555,0 6-2213,-1 0 0,1 0-1,0 0 1,-1 0 0,0 0-1,0 0 1,0 0 0,0 1-1,-1-1 1,0 0-1,0 1 1,0-1 0,0 1-1,0-1 1,0 1 0,-1 0-1,0 0 1,1 0 0,-1 0-1,0 1 1,-1-1 0,1 1-1,0 0 1,-1 0-1,1 0 1,-1 0 0,0 1-1,1-1 1,-1 1 0,0 0-1,0 0 1,-5 0 0,0 0-175,0 0 0,0 0 0,1 1 0,-1 1 1,0 0-1,0 0 0,0 0 0,0 1 0,1 1 1,-1-1-1,1 1 0,0 1 0,0 0 0,0 0 1,0 0-1,0 1 0,1 0 0,0 0 1,-12 13-1,11-10-6,0 1-1,0 1 1,1 0 0,0 0 0,1 0-1,0 1 1,1 0 0,0 0 0,0 0 0,1 1-1,1-1 1,0 1 0,0 0 0,0 15-1,2-23-13,1-1 0,0 0-1,-1 1 1,1-1-1,1 1 1,-1-1-1,0 1 1,1-1-1,0 0 1,0 1-1,0-1 1,0 0 0,0 1-1,1-1 1,-1 0-1,1 0 1,0 0-1,0 0 1,0-1-1,3 4 1,-1-3 28,0-1 0,1 1 1,-1-1-1,1 0 0,0 0 1,0-1-1,0 1 0,0-1 1,-1 0-1,2 0 0,-1-1 1,0 1-1,7-2 0,4 1 23,0-1-1,0-1 1,-1-1-1,1 0 0,0-1 1,-1 0-1,0-2 1,0 0-1,-1 0 1,1-1-1,-1-1 1,16-12-1,-22 15-35,1-2-1,-1 1 1,0-1-1,-1 0 1,0-1-1,0 1 1,0-1-1,-1-1 1,0 1-1,-1-1 1,0 0-1,0-1 1,-1 1-1,0-1 1,-1 0-1,0 0 1,0 0-1,-1 0 1,1-19-1,-3 26-57,0 1 0,-1-1 1,1 1-1,-1-1 0,0 1 0,0-1 0,0 1 0,0 0 1,0-1-1,0 1 0,-1 0 0,1 0 0,-1 0 0,0 0 1,1 0-1,-1 0 0,0 0 0,0 1 0,0-1 1,0 1-1,0 0 0,-1-1 0,1 1 0,0 0 0,-1 0 1,1 0-1,0 0 0,-1 1 0,1-1 0,-1 1 0,-4-1 1,4 1-97,1-1-1,-1 1 1,1 0 0,-1 0 0,1 0 0,-1 0 0,0 0-1,1 0 1,-1 1 0,1 0 0,-1-1 0,1 1 0,0 0-1,-1 0 1,1 0 0,0 0 0,0 1 0,-1-1 0,1 0-1,0 1 1,0 0 0,1-1 0,-1 1 0,0 0 0,0 0-1,1 0 1,-1 0 0,1 0 0,0 1 0,0-1 0,-2 4-1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44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43 7143,'0'0'23062,"-1"14"-22950,-1 9-12,-3 77 13,5-93-93,0 1-1,0 0 1,1-1-1,0 1 0,1-1 1,0 1-1,0-1 1,0 0-1,1 0 0,6 12 1,-8-17-2,1 0-1,-1 0 1,1 0 0,-1 0 0,1-1 0,0 1 0,0 0-1,0-1 1,0 1 0,0-1 0,0 0 0,0 0 0,1 0 0,-1 0-1,0 0 1,1 0 0,-1-1 0,0 1 0,1-1 0,3 1-1,-2-2 41,0 1-1,0-1 1,0 1-1,0-1 1,0-1-1,-1 1 0,1 0 1,0-1-1,-1 0 1,1 0-1,5-4 0,0-1 63,0-1 0,0 0 0,-1-1 0,0 1 0,0-2 0,-1 1 0,9-16 0,-11 15-120,-1 0 0,0-1 0,-1 0 0,0 1 0,-1-1 0,1-14 0,-1 11 0,-5 31 0,0-3 0,1 0 0,0-1 0,1 1 0,1 22 0,0-34 0,0 0 0,0 0 0,0 0 0,1 0 0,-1 0 0,1 0 0,0 1 0,-1-1 0,1 0 0,0-1 0,0 1 0,0 0 0,0 0 0,1 0 0,-1 0 0,0-1 0,1 1 0,-1-1 0,1 1 0,-1-1 0,1 0 0,0 1 0,0-1 0,0 0 0,0 0 0,0 0 0,0 0 0,0-1 0,0 1 0,0 0 0,0-1 0,0 0 0,0 1 0,0-1 0,5 0 0,2-1 0,1-1 0,0 1 0,-1-2 0,1 1 0,-1-1 0,0-1 0,0 0 0,0 0 0,-1-1 0,1 0 0,-1 0 0,8-7 0,-5 3 0,0 1 0,-1-2 0,0 0 0,-1 0 0,0-1 0,0 0 0,13-23 0,-21 33 0,0 0 0,-1 0 0,1 0 0,0 0 0,-1 0 0,1 0 0,-1-1 0,0 1 0,1 0 0,-1 0 0,0 0 0,0 0 0,1 0 0,-1-1 0,0 1 0,0 0 0,0 0 0,-1 0 0,1-1 0,0 1 0,-1-1 0,1 1 0,-1 1 0,0 0 0,1-1 0,-1 1 0,0 0 0,0 0 0,1 0 0,-1-1 0,0 1 0,0 0 0,1 0 0,-1 0 0,0 0 0,0 0 0,1 0 0,-1 1 0,0-1 0,0 0 0,1 0 0,-1 0 0,0 1 0,-1 0 0,-44 25 0,46-26 0,-5 4 0,0-1 0,0 1 0,1 0 0,-1 0 0,1 1 0,0-1 0,0 1 0,1 0 0,0 0 0,-1 0 0,2 0 0,-5 9 0,7-14 0,0 1 0,0-1 0,0 1 0,0-1 0,1 1 0,-1-1 0,0 1 0,0-1 0,0 1 0,0-1 0,1 1 0,-1-1 0,0 0 0,0 1 0,1-1 0,-1 1 0,0-1 0,1 0 0,-1 1 0,0-1 0,1 1 0,-1-1 0,1 0 0,-1 0 0,0 1 0,1-1 0,-1 0 0,1 0 0,-1 0 0,1 1 0,-1-1 0,1 0 0,-1 0 0,1 0 0,-1 0 0,1 0 0,-1 0 0,2 0 0,25 1 0,-21-1 0,308-1 0,-314 1 0,1 0 0,-1 0 0,1-1 0,0 1 0,-1 0 0,1-1 0,-1 1 0,1 0 0,-1-1 0,1 1 0,-1-1 0,1 1 0,-1-1 0,1 1 0,-1-1 0,0 1 0,1-1 0,-1 1 0,0-1 0,1 1 0,-1-1 0,0 0 0,0 1 0,1-1 0,-1 0 0,0 1 0,0-1 0,0 0 0,0 1 0,0-1 0,0 0 0,0 1 0,0-1 0,0 1 0,-1-1 0,1 0 0,0 1 0,0-1 0,0 0 0,-1 1 0,1-1 0,0 1 0,-1-2 0,-16-40 0,11 28 0,3 3 0,-1 0 0,0-1 0,1 1 0,0-1 0,-2-20 0,6 31-20,0 0 0,0 0 0,0 1-1,-1-1 1,2 0 0,-1 1 0,0-1 0,0 1 0,0-1 0,0 1-1,0 0 1,0-1 0,0 1 0,1 0 0,-1 0 0,0 0 0,0 0 0,0 0-1,0 0 1,1 0 0,-1 0 0,0 0 0,0 0 0,0 1 0,2 0-1,1-1-336,65 14-7968,-24-4 165,5-2-5383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44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9 20019,'0'0'4057,"-12"-2"-325,5 1-3384,-1 0-94,1-1-1,-1 1 1,1 0-1,-1 1 1,0 0-1,1 0 1,-1 0-1,1 1 1,-1 0-1,1 1 1,-1 0-1,1 0 1,0 0-1,0 1 1,0 0-1,0 0 0,-7 6 1,10-6-251,-1 1 0,1 0 0,0 0 0,0 0 0,0 0 0,1 1 0,-1-1 0,1 1 0,0 0 0,0 0 0,1 0 0,0 1 0,0-1 0,0 0 0,-2 10 0,4-14-3,0-1 0,0 1 0,0 0 0,0-1 0,1 1 0,-1 0 0,0-1 0,0 1 0,0 0 0,1-1 0,-1 1 0,0 0 0,1-1 0,-1 1 0,0-1 0,1 1 0,-1-1 0,1 1 0,-1-1 0,1 1 0,-1-1 0,1 1 0,-1-1 0,1 0 0,-1 1 0,1-1 0,0 0 0,0 1 0,26 4 0,26-13 0,-44 4 0,0 0 0,0-1 0,-1-1 0,1 1 0,-1-1 0,-1-1 0,1 1 0,-1-1 0,12-15 0,7-6 0,-26 28-2,0-1 0,0 1 0,0 0 0,0 0 1,0 0-1,0 0 0,0-1 0,0 1 0,1 0 0,-1 0 0,0 0 0,0 0 1,0 0-1,0 0 0,0-1 0,1 1 0,-1 0 0,0 0 0,0 0 0,0 0 1,0 0-1,1 0 0,-1 0 0,0 0 0,0 0 0,0 0 0,0 0 0,1 0 1,-1 0-1,0 0 0,0 0 0,0 0 0,0 0 0,1 0 0,-1 0 0,0 0 1,0 0-1,0 0 0,0 0 0,1 0 0,-1 0 0,0 0 0,0 1 0,0-1 1,0 0-1,0 0 0,1 0 0,-1 0 0,0 0 0,0 0 0,0 1 0,0-1 1,0 0-1,0 0 0,0 0 0,0 0 0,1 0 0,-1 1 0,0-1 0,0 0 1,0 0-1,0 0 0,0 1 0,0-1 0,0 0 0,0 0 0,-1 23-274,-8 23-117,6-39 328,1 1 1,0 0-1,0 0 1,1 0-1,0 0 1,1 0 0,-1 0-1,2 12 1,0-19-172,-1 1 1,0 0 0,1-1 0,0 1-1,-1 0 1,1-1 0,0 1 0,0-1-1,0 1 1,0-1 0,0 0 0,0 1-1,0-1 1,0 0 0,0 0 0,1 0-1,1 2 1,0-2-480,0 0 1,-1 0-1,1 0 1,0 0-1,0-1 0,0 1 1,0-1-1,0 1 0,-1-1 1,1 0-1,0 0 0,0-1 1,5 0-1,19-5-8718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44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19731,'0'0'6886,"-1"15"-6480,-11 96 1274,5-57-371,1 0-1,3 56 0,3-108-1305,0 1 0,0-1 0,0 1 0,0-1 0,1 0 0,-1 1 0,1-1 1,-1 0-1,1 0 0,0 1 0,0-1 0,0 0 0,0 0 0,1 0 0,-1 0 0,0 0 0,1 0 0,-1 0 0,1-1 0,0 1 0,0-1 0,0 1 0,-1-1 0,1 1 0,0-1 0,1 0 0,-1 0 0,0 0 0,0 0 0,0 0 0,1-1 1,-1 1-1,0-1 0,1 1 0,3-1 0,-1 0-2,0-1 1,0 1 0,0-1 0,1 0 0,-1-1 0,0 1-1,-1-1 1,1 0 0,0 0 0,0 0 0,-1-1 0,1 0 0,-1 0-1,0 0 1,6-5 0,2-6-2,-1 1 0,-1-2 0,1 1 0,-2-1 0,0-1 0,-1 0 0,-1 0 0,8-26 0,0-7 0,13-82 0,-40 194 0,5-33 0,1 1 0,1 0 0,2 0 0,1 0 0,3 49 0,-1-77-181,1 0 0,-1 0-1,1 1 1,0-1 0,0 0 0,1 0 0,-1 0-1,1 0 1,-1 0 0,1-1 0,0 1 0,0 0 0,0-1-1,0 1 1,0-1 0,4 2 0,-4-2-385,1 0 1,-1-1-1,1 1 1,0-1-1,0 0 0,0 1 1,0-1-1,0-1 1,0 1-1,0 0 1,0-1-1,0 0 1,0 1-1,1-1 0,-1 0 1,6-2-1,21-5-16815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45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10698,'0'0'16357,"-2"13"-15893,-1-2-269,0 5-41,0-1 0,1 1 1,0 0-1,2 19 0,0-32-132,0 0 0,0 0 0,0 0 0,0 0 0,1 0-1,-1-1 1,1 1 0,0 0 0,0 0 0,0-1 0,0 1 0,0 0-1,1-1 1,-1 1 0,1-1 0,-1 0 0,1 1 0,0-1-1,0 0 1,0 0 0,0 0 0,1-1 0,-1 1 0,0 0 0,1-1-1,-1 1 1,1-1 0,-1 0 0,1 0 0,0 0 0,0 0-1,5 0 1,-2 0 105,1-1 0,0 0-1,-1 0 1,1-1 0,0 0-1,-1 0 1,1-1 0,-1 0 0,0 0-1,0 0 1,1-1 0,10-6-1,2-3 204,0-2-1,24-22 0,-29 23-255,0 1 0,1 1 0,0 0 1,18-9-1,-32 20-80,0-1 1,1 1-1,-1 0 1,0-1-1,0 1 1,0 0-1,0 0 1,0 0-1,0-1 0,0 1 1,1 0-1,-1 1 1,0-1-1,0 0 1,0 0-1,0 0 1,0 1-1,0-1 1,0 1-1,0-1 1,0 1-1,0-1 1,0 1-1,0-1 0,0 1 1,0 0-1,0 0 1,0-1-1,-1 1 1,1 0-1,0 0 1,0 0-1,-1 0 1,1 0-1,-1 0 1,1 0-1,-1 0 0,1 0 1,-1 0-1,0 0 1,0 0-1,1 0 1,-1 0-1,0 1 1,0 1-1,3 12 6,-1-1-1,0 31 0,-1-19 130,-1-23-112,0-1 0,1 0 0,-1 1 0,1-1 0,-1 1 0,1-1 0,0 0 0,0 0 0,0 1 0,0-1 0,0 0 0,0 0 0,1 0 0,-1 0 0,1 0 0,-1-1 0,1 1 0,0 0 0,0-1 0,4 3 0,-4-3-3,0 0-1,0-1 1,0 1 0,0-1-1,1 0 1,-1 0-1,0 0 1,0 0-1,1 0 1,-1 0 0,0-1-1,0 1 1,0-1-1,0 1 1,0-1-1,0 0 1,1 0 0,-2 0-1,1 0 1,0 0-1,0 0 1,0-1-1,2-1 1,27-24 6,21-16-10,-48 40-23,-1 1 0,1 0-1,0 0 1,-1 0 0,1 1 0,0-1 0,0 1-1,0 0 1,0 0 0,0 1 0,0-1 0,0 1-1,5 0 1,-8 0-66,0 0 0,-1 0 0,1 0-1,0 1 1,0-1 0,0 0 0,-1 1 0,1-1 0,0 1-1,0-1 1,-1 1 0,1-1 0,-1 1 0,1 0-1,0-1 1,-1 1 0,1 0 0,-1-1 0,1 1-1,-1 0 1,0 0 0,1 0 0,-1-1 0,0 1 0,1 0-1,-1 0 1,0 0 0,0 1 0,2 27-5563,-2-28 4745,0 11-5904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45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14414,'0'0'10474,"37"60"-18226,-12-44-1152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46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0 8488,'0'0'22256,"-12"1"-21135,-5 2-1022,1 0 0,0 0 1,1 2-1,-1 0 0,1 0 1,-22 12-1,30-14-89,1 1 1,-1-1-1,1 1 1,0 0-1,0 1 0,0-1 1,1 1-1,0 0 0,-1 0 1,2 1-1,-1 0 0,1 0 1,0 0-1,0 0 0,0 1 1,1-1-1,0 1 0,0 0 1,-1 8-1,4-13-10,-1 0 0,1 0 0,0 0 0,0 0 0,0 0 0,0 0 0,1-1 0,-1 1 0,0 0 0,1 0 0,-1 0 0,1 0 0,0 0 0,0 0 0,0-1 0,0 1 0,0 0 0,0-1 0,0 1 0,0 0 0,1-1 0,-1 0 0,1 1 0,-1-1 0,1 0 0,-1 0 0,1 0 0,0 0 0,-1 0 0,1 0 0,0 0 0,0 0 0,0-1 0,0 1 0,0-1 0,3 1 0,9 1 0,0 0 0,0-1 0,0 0 0,17-2 0,-10 0 0,43-2-1843,-40 0-216,-1-1-1,0-1 1,0-1 0,31-12 0,-20 2-4764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4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22 18802,'0'0'9700,"-7"11"-8136,1-1-1294,0 1 0,1 0 0,0 0 0,0 0 0,1 0 1,1 1-1,0-1 0,0 1 0,-1 22 0,4-29-270,0 4 0,0 0 0,1 0 0,0 0 0,2 12 0,-2-20 0,-1 0 0,0 0 0,0 0 0,0 0 0,1 0 0,-1 1 0,1-1 0,-1 0 0,1 0 0,-1 0 0,1 0 0,0 0 0,-1-1 0,1 1 0,0 0 0,0 0 0,0 0 0,0 0 0,-1-1 0,1 1 0,0-1 0,0 1 0,0 0 0,1-1 0,-1 0 0,0 1 0,0-1 0,0 0 0,0 1 0,0-1 0,0 0 0,0 0 0,1 0 0,-1 0 0,0 0 0,0 0 0,0 0 0,0 0 0,1-1 0,-1 1 0,0 0 0,0-1 0,1 0 0,1-1 0,0 0 0,0 0 0,-1 0 0,1 0 0,-1-1 0,1 1 0,-1-1 0,0 0 0,0 0 0,0 0 0,0 0 0,-1 0 0,1 0 0,1-4 0,14-49 0,-13 6 0,-4 48 0,1 1 0,-1 0 0,0-1 0,0 1 0,0 0 0,0-1 0,0 1 0,0 0 0,0-1 0,0 1 0,0 0 0,-1-1 0,1 1 0,-1 0 0,1-1 0,-1 1 0,1 0 0,-1 0 0,0 0 0,1 0 0,-1-1 0,0 1 0,0 0 0,0 0 0,0 0 0,0 1 0,0-1 0,0 0 0,0 0 0,-2 0 0,2 1 0,1 0 0,-1 1 0,1-1 0,-1 0 0,0 1 0,1-1 0,-1 1 0,1-1 0,-1 1 0,1-1 0,-1 1 0,1-1 0,-1 1 0,1-1 0,0 1 0,-1 0 0,1-1 0,0 1 0,-1-1 0,1 1 0,0 0 0,0 0 0,0-1 0,0 1 0,-1 0 0,1-1 0,0 1 0,0 0 0,0-1 0,1 1 0,-1 0 0,0 0 0,0-1 0,0 1 0,1 1 0,-1 0 0,0 1 0,1-1 0,-1 0 0,1 1 0,0-1 0,-1 0 0,1 0 0,0 0 0,0 1 0,3 2 0,-1-2 0,1-1 0,-1 1 0,1-1 0,0 0 0,0 0 0,0-1 0,0 1 0,0-1 0,0 0 0,0 0 0,0 0 0,8 0 0,57 0 0,-46-2 0,-17 1 0,1 0 0,-1-1 0,1 0 0,-1 0 0,0 0 0,0-1 0,0 0 0,0 0 0,0-1 0,0 0 0,0 0 0,-1 0 0,7-5 0,-9 5 0,1 0 0,-1 0 0,0 0 0,0-1 0,-1 1 0,1-1 0,-1 0 0,0 1 0,0-1 0,0 0 0,0 0 0,-1-1 0,1 1 0,-1 0 0,0 0 0,0-1 0,-1 1 0,0 0 0,0-9 0,0 12 0,0 0 0,0 0 0,0 0 0,-1 0 0,1 0 0,-1 0 0,1 0 0,-1 0 0,1 1 0,-1-1 0,1 0 0,-1 0 0,0 0 0,1 1 0,-1-1 0,0 0 0,0 1 0,0-1 0,0 0 0,1 1 0,-1-1 0,0 1 0,0 0 0,0-1 0,0 1 0,0 0 0,0-1 0,0 1 0,0 0 0,0 0 0,0 0 0,0 0 0,0 0 0,0 0 0,0 0 0,0 0 0,0 1 0,0-1 0,0 0 0,0 0 0,0 1 0,0-1 0,-1 1 0,-3 1 0,0-1 0,-1 1 0,1 0 0,1 0 0,-1 0 0,0 1 0,-5 4 0,2 0 0,0 0 0,0 1 0,1 1 0,1-1 0,-1 1 0,-6 13 0,11-18 0,-1 1 0,1-1 0,1 1 0,-1 0 0,1-1 0,-1 1 0,1 0 0,1 0 0,-1 0 0,1 0 0,0 0 0,0 0 0,0 0 0,1 0 0,1 10 0,0-12-53,0 0 0,-1-1-1,1 1 1,0-1 0,1 1 0,-1-1-1,0 0 1,1 1 0,-1-1 0,1 0 0,-1-1-1,1 1 1,0 0 0,0-1 0,0 0-1,0 0 1,0 1 0,0-2 0,0 1 0,0 0-1,1-1 1,-1 1 0,0-1 0,4 0-1,11 1-653,-1-1 0,1 0 0,17-3 0,21-10-3122,-39 8 1223,0-1 0,-1-1 0,21-13 0,-26 14 1453,-1-1-1,0 0 0,0-1 0,-1 0 0,14-14 1,-19 16 1495,0 1 0,0-1 0,0 0 0,0 0 1,-1 0-1,3-8 0,-5 13 156,-1-1 0,1 1 0,-1 0-1,1-1 1,-1 1 0,1-1 0,-1 1 0,0-1 0,0 1-1,1-1 1,-1 1 0,0-1 0,-1 1 0,1-1 0,0 1 0,0 0-1,0-1 1,-1 1 0,1-1 0,-2-1 0,2 2-216,-1 1 0,0-1 1,0 1-1,0-1 0,1 1 1,-1 0-1,0-1 0,0 1 1,0 0-1,0-1 0,0 1 1,0 0-1,0 0 0,0 0 1,0 0-1,0 0 0,1 0 0,-1 0 1,0 0-1,0 0 0,0 1 1,-2 0-1,-3 1 225,-1 0 1,1 1-1,0 0 0,0 0 1,0 0-1,1 1 0,-8 5 1,-35 42 778,46-48-1248,-1 0 0,1 0 0,0 0 0,1 1 0,-1-1 0,0 0 0,1 1 0,0-1 0,0 1 0,0-1 0,0 1 0,0 0 0,1-1 0,0 1 0,-1 0 0,2 6 0,0-8-38,0-1 0,0 0 0,0 1 0,0-1 0,0 0 0,0 0 0,0 0 0,0 0 0,0 0 0,1 0 0,-1 0 0,1 0 0,-1-1 0,0 1 0,1 0 0,-1-1 0,1 1 0,-1-1 0,1 0 0,0 1 0,-1-1 0,1 0 0,-1 0 0,1 0 0,0 0 0,-1 0 0,1 0 0,-1-1 0,1 1 0,2-1 0,2 0 0,0 0 0,1 0 0,-1-1 0,0 0 0,0 0 0,10-5 0,-3-3 0,-1-1 0,0 0 0,-1-1 0,0 0 0,0-1 0,-2 0 0,0-1 0,9-16 0,-41 86-336,21-52 245,0 0 1,1 1 0,0-1-1,0 0 1,0 1-1,0-1 1,1 1 0,-1-1-1,1 1 1,1 0 0,-1-1-1,1 1 1,1 7-1,0-10-224,-1-1 0,1 0 0,-1 1 0,1-1 0,-1 0 0,1 0 0,0 0 0,0 0 0,0-1 0,0 1 0,-1 0 0,1-1 0,0 1-1,0-1 1,0 0 0,0 0 0,0 0 0,0 0 0,4 0 0,40-5-5502,-14-10-882,1-5-4592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47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9929,'0'0'15113,"-9"4"-13559,7-3-1377,-30 14 1026,30-14-1148,1-1 0,0 1 0,0 0 0,0 0 0,0-1 0,0 1 0,0 0 0,0 0 0,0 0 0,0 0 0,0 0 1,0 0-1,1 0 0,-1 1 0,0-1 0,1 0 0,-1 0 0,1 1 0,-1-1 0,1 0 0,0 1 0,0-1 0,-1 0 0,1 1 0,0-1 0,0 2 1,3 0-156,0 0 1,0-1-1,-1 0 1,1 1-1,1-1 1,-1 0-1,0-1 1,0 1-1,1 0 1,-1-1-1,1 0 1,6 2-1,7 3-811,-5 0 659,1 1-1,-1 0 1,-1 1 0,1 0-1,10 11 1,-20-18 342,-1 0 0,0 1 0,1-1 1,-1 1-1,0-1 0,0 1 0,0-1 0,0 1 0,0 0 0,-1 0 0,1-1 0,0 1 0,-1 0 0,1 0 0,-1 0 0,0-1 1,1 1-1,-1 4 0,-1-4 37,0 0 1,0 0 0,0 0-1,0 0 1,0 0-1,-1 0 1,1-1 0,0 1-1,-1 0 1,1-1 0,-1 0-1,0 1 1,1-1-1,-1 0 1,0 1 0,0-1-1,0 0 1,0 0-1,0-1 1,0 1 0,-3 0-1,-6 4 278,-1-1-1,-1-1 1,1 0-1,0-1 1,-17 2 0,-7-8-1941,25-4-2906,5-7-3950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47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12588,'0'0'15887,"12"1"-14996,-3-1-761,1 0-1,-1 0 1,1-1-1,0 0 1,-1-1-1,0 0 1,1 0-1,-1-1 1,0-1-1,0 1 0,-1-1 1,1-1-1,-1 1 1,0-2-1,8-5 1,29-32 109,-44 42-224,1-1 0,-1 1 0,1-1 0,-1 0 0,0 0 0,1 1 0,-1-1 0,0 0 0,0 0 0,0 0 0,-1 0 0,1 0 0,0 0 0,-1-1 0,0 1 0,1 0 0,-1 0 0,0 0 0,0 0 0,0-1 0,0 1 1,0 0-1,-1 0 0,1 0 0,-2-3 0,1 4-3,-1 0 0,1-1 0,-1 1 0,1 0 0,-1 0 0,0 1 0,0-1 0,1 0 0,-1 0 0,0 1 0,0-1 0,0 1 0,0 0 1,0 0-1,0-1 0,0 1 0,0 1 0,0-1 0,0 0 0,1 0 0,-1 1 0,0-1 0,-4 2 0,-1-1 2,1 1 0,-1 0 0,0 1 0,1 0 0,-10 5 0,7-2-5,0 1 0,1 0-1,0 0 1,0 1-1,1 0 1,0 0-1,0 1 1,1-1 0,0 2-1,1-1 1,0 1-1,0-1 1,1 1 0,0 1-1,1-1 1,0 0-1,1 1 1,0 0 0,1 0-1,0-1 1,0 1-1,2 11 1,0-19-20,0 1-1,0 0 1,1-1-1,-1 0 1,1 1 0,0-1-1,0 0 1,0 0 0,1 0-1,-1 0 1,1 0 0,-1-1-1,1 1 1,0-1-1,0 0 1,0 0 0,0 0-1,0 0 1,1 0 0,-1-1-1,1 1 1,-1-1 0,1 0-1,-1 0 1,1 0 0,5 0-1,8 2-632,-1-1-1,1-1 1,0 0 0,25-3-1,15-9-4992,3-10-4191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7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12172,'0'0'6235,"-10"4"-1799,-10 5-3272,1 1 1,0 0-1,1 1 1,0 1-1,1 1 1,0 1-1,-21 21 0,37-33-1128,0-1-1,0 0 1,0 1-1,0-1 0,0 1 1,0-1-1,0 1 1,1-1-1,-1 1 0,1-1 1,-1 1-1,1 0 1,-1-1-1,1 3 1,0-3-32,0-1 0,0 1 1,0 0-1,1-1 1,-1 1-1,0-1 1,0 1-1,1 0 0,-1-1 1,0 1-1,1-1 1,-1 1-1,1 0 1,-1-1-1,1 0 1,-1 1-1,1-1 0,-1 1 1,1-1-1,-1 1 1,1-1-1,0 0 1,0 1-1,6 1-96,-1-1 0,0 1 0,1-1-1,-1 0 1,13-1 0,2 1-276,0 2-951,-1 0-1,36 12 0,-52-14 1237,0 0 0,0 0-1,0 0 1,-1 1-1,1 0 1,-1-1-1,1 1 1,-1 1 0,0-1-1,0 0 1,0 1-1,0 0 1,0 0 0,-1 0-1,1 0 1,-1 0-1,0 0 1,1 0 0,-2 1-1,1-1 1,0 1-1,1 5 1,-3-7 266,0 0-1,-1 0 1,1 0-1,-1-1 1,0 1-1,1 0 1,-1 0 0,0 0-1,0-1 1,0 1-1,0 0 1,0-1 0,0 1-1,-1-1 1,1 1-1,-1-1 1,1 0 0,-1 0-1,1 0 1,-1 1-1,1-1 1,-1-1-1,0 1 1,0 0 0,1 0-1,-1-1 1,0 1-1,-3 0 1,-57 15 1101,60-16-1222,-22 4-66,-1-1 1,-42-1-1,67-2-132,-1 0 0,1 0-1,-1 0 1,0 0 0,1 0 0,-1 0-1,1 0 1,-1 0 0,1 0 0,-1 0-1,1 0 1,-1 0 0,1-1 0,-1 1-1,1 0 1,0 0 0,-1 0 0,1-1-1,-1 1 1,1 0 0,-1-1 0,1 1-1,0 0 1,-1-1 0,1 1 0,0-1-1,-1 1 1,1-1 0,0 1 0,0 0-1,-1-1 1,1 1 0,0-1 0,0 1-1,0-1 1,0 1 0,0-1 0,-1 1-1,1-1 1,0 1 0,0-1 0,0 0-1,1 0 1,-2-16-8304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4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164 362 11115,'0'0'3101,"4"-10"-101,-1 1-1954,1 0 1,-1-1-1,-1 1 0,0-1 0,2-18 0,-4 26-816,0 0-1,0 1 1,0-1-1,0 0 1,0 1-1,-1-1 1,1 0-1,-1 1 1,1-1-1,-1 0 1,1 1-1,-1-1 1,0 1-1,0-1 1,0 1-1,0-1 1,0 1-1,0 0 1,-2-2-1,1 2-152,0 0-1,0 0 0,-1 0 1,1 0-1,0 1 1,0-1-1,-1 1 1,1 0-1,0 0 1,-1-1-1,1 1 0,-1 1 1,1-1-1,0 0 1,-1 1-1,1-1 1,0 1-1,0-1 1,-3 2-1,-2 1-65,1 0 0,0 1 0,0-1 0,0 1 0,0 0 0,1 1 0,0 0 0,0-1 0,0 2-1,0-1 1,1 0 0,0 1 0,0 0 0,-3 6 0,0 0-5,0 0 1,2 0-1,-1 0 0,2 1 1,0 0-1,-4 19 0,7-31-4,1 1 0,-1-1 0,1 1-1,0 0 1,0-1 0,0 1 0,0-1-1,0 1 1,0 0 0,0-1 0,0 1-1,1-1 1,-1 1 0,0-1 0,1 1 0,-1-1-1,1 1 1,0-1 0,0 0 0,-1 1-1,1-1 1,0 0 0,0 1 0,0-1 0,2 1-1,-1-1 6,0 0-1,0-1 0,0 1 0,0-1 0,0 1 1,0-1-1,0 0 0,0 0 0,0 0 1,0 0-1,0 0 0,0 0 0,0-1 1,0 1-1,0-1 0,3-1 0,6-2 28,0 0-1,-1-2 0,1 1 1,-1-1-1,17-13 1,-15 8 28,0 0 0,0-1 0,-1 0-1,-1 0 1,0-1 0,0-1 0,-2 0 0,0 0 0,0-1 0,-1 1 0,-1-2 0,0 1 0,-2-1 0,1 0 0,-2 0 0,0 0 0,1-24 0,-4 41-83,0 0-1,1 0 1,0 0 0,-1 0-1,1 0 1,-1 0-1,1 0 1,0 0 0,0 0-1,0 0 1,0-1-1,-1 1 1,1 0 0,0-1-1,0 1 1,0-1 0,0 1-1,0-1 1,0 1-1,1-1 1,-1 0 0,0 1-1,0-1 1,0 0-1,0 0 1,0 0 0,0 0-1,1 0 1,0 0-1,35-2-548,-29-1 576,-1 0 0,0 0 0,1-1 0,-2-1 0,1 1 0,0-1 0,-1 0 0,0 0 0,0-1 0,-1 0 0,7-9 0,8-11 38,22-38 0,-42 63-43,-25 48-551,18-34 840,-1 0 0,0-1 1,-1 0-1,-19 20 1,23-92 456,5 59-1206,-6 18-3459,-11 33-5123,16-48 8735,1 0 0,-1 0 0,0 0 0,0 0 0,0 0-1,0 0 1,0-1 0,-1 1 0,1 0 0,0 0 0,-1-1 0,1 1 0,-1-1 0,0 0 0,1 1-1,-1-1 1,0 0 0,0 0 0,0 0 0,0 0 0,-3 1 0,3-15 299,3 4-1346,-3 4-3442,-2 4 113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49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1 435 8392,'0'0'11638,"8"7"-9450,-5-5-2088,-1 0 102,1 1 1,0 0 0,0-1 0,0 0 0,0 0 0,0 0 0,1 0 0,-1 0 0,1 0 0,-1-1 0,1 0 0,0 0 0,-1 0 0,1 0 0,0 0 0,0-1-1,-1 0 1,1 0 0,0 0 0,0 0 0,0 0 0,0-1 0,-1 0 0,1 0 0,0 0 0,-1 0 0,7-3 0,13-9 196,0-1 1,-1-2-1,0 0 1,-1-1-1,-1-1 0,33-38 1,-40 41-221,-1-1 0,-1 0 0,0 0 1,-1-1-1,-1-1 0,0 0 0,-2 0 0,0 0 1,-1-1-1,4-21 0,-7 29-179,-2 1 0,0-1 0,0 0 0,-1 1 0,0-1 0,-3-18 0,3 29 0,0-1 0,0 1 0,0-1 0,-1 1 0,1 0 0,0-1 0,0 1 0,-1-1 0,1 1 0,0-1 0,-1 1 0,1 0 0,-1-1 0,1 1 0,0 0 0,-1-1 0,1 1 0,-1 0 0,1 0 0,-1-1 0,1 1 0,-1 0 0,1 0 0,-1 0 0,1 0 0,-1 0 0,1 0 0,-1 0 0,1 0 0,-1 0 0,1 0 0,-1 0 0,1 0 0,-1 0 0,1 0 0,-1 0 0,1 0 0,-1 0 0,1 1 0,-1-1 0,1 0 0,-1 0 0,1 1 0,0-1 0,-1 0 0,1 1 0,-1-1 0,1 0 0,0 1 0,-1-1 0,1 1 0,0-1 0,0 0 0,-1 1 0,1 0 0,-21 22 0,-24 49 0,-59 125 0,86-158 0,3 1 0,1 0 0,2 1 0,1 1 0,-5 50 0,15-79 0,0 1 0,1 0 0,0 0 0,1 0 0,1-1 0,0 1 0,0-1 0,2 1 0,0-1 0,0 0 0,1 0 0,1-1 0,0 1 0,12 17 0,-12-18 0,0 0 0,0 0 0,-1 1 0,-1-1 0,0 1 0,-1 0 0,0 1 0,-1-1 0,-1 0 0,0 26 0,-4-41 0,0 0 0,1 0 0,-1 0 0,0-1 0,1 1 0,-1-1 0,1 0 0,-4-5 0,-8-14 0,-9-11 0,-29-57 0,48 81 0,0 0 0,0 0 0,1 0 0,0 0 0,1 0 0,0-1 0,0 1 0,1-1 0,0 1 0,0-1 0,1 0 0,2-12 0,0 17-2,-1 1 1,1 0-1,0-1 1,1 1-1,-1 0 1,1 0-1,-1 1 1,1-1-1,0 1 1,1-1-1,-1 1 1,1 0-1,-1 0 1,1 0-1,0 0 1,0 1-1,0 0 1,0 0-1,8-3 1,10-4-257,1 1 0,35-7 1,-44 12-13,44-12-4367,-20 3-2721,8-6-9010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50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20628,'0'0'5925,"-7"9"-5567,7-8-350,-27 40 320,21-11-145,6-29-180,0 0 1,1 0-1,-1 0 1,0 0 0,0 0-1,1 0 1,-1-1-1,1 1 1,-1 0 0,1 0-1,-1 0 1,1 0-1,0-1 1,-1 1-1,1 0 1,0-1 0,0 1-1,-1 0 1,1-1-1,0 1 1,0-1 0,0 1-1,0-1 1,0 0-1,-1 1 1,1-1-1,1 0 1,0 1 13,-1-1-1,0 1 1,0-1-1,0 0 1,0 1-1,1-1 0,-1 0 1,0 0-1,0 0 1,1 0-1,-1 0 1,0 0-1,0 0 1,1 0-1,-1-1 1,0 1-1,0 0 1,0-1-1,0 1 1,1-1-1,-1 1 1,0-1-1,0 0 1,0 1-1,0-1 1,0 0-1,0 0 1,-1 0-1,1 0 1,0 0-1,0 0 1,0 0-1,-1 0 1,1 0-1,-1 0 1,1 0-1,-1 0 1,1-2-1,1-4 297,-1 0 0,0 0-1,0 0 1,-1 0 0,0-11 0,0 8 397,0 10-385,-1 0-236,0 1-1,0-1 1,-1 0-1,1 1 1,0-1-1,0 1 1,0-1-1,0 1 1,0-1-1,0 1 1,0 0-1,0 0 1,1-1-1,-1 1 1,0 0-1,0 0 1,1 0 0,-2 1-1,-9 19-88,0 2 0,1-1 0,2 1 0,0 0 0,2 1 0,0-1 0,1 1 0,2 0 0,1 1 0,0-1 0,3 37 0,-1-60 0,1 1 0,-1 0 0,0 0 0,1 0 0,-1 0 0,1 0 0,-1-1 0,1 1 0,0 0 0,0 0 0,0-1 0,0 1 0,0-1 0,0 1 0,0-1 0,1 1 0,-1-1 0,0 0 0,1 1 0,-1-1 0,1 0 0,-1 0 0,1 0 0,0 0 0,0 0 0,-1-1 0,1 1 0,0 0 0,0-1 0,0 0 0,-1 1 0,1-1 0,0 0 0,0 0 0,0 0 0,0 0 0,0 0 0,2-1 0,3 1 0,0-1 0,0-1 0,-1 1 0,1-1 0,-1 0 0,1-1 0,-1 0 0,0 0 0,8-5 0,5-5 0,-1-2 0,-1 0 0,-1-1 0,0-1 0,17-23 0,59-99 0,-82 122 0,-10 17 0,0-1 0,0 1 0,0 0 0,0 0 0,0-1 0,0 1 0,0 0 0,0-1 0,0 1 0,0 0 0,0 0 0,1-1 0,-1 1 0,0 0 0,0 0 0,0-1 0,0 1 0,0 0 0,0 0 0,1-1 0,-1 1 0,0 0 0,0 0 0,0 0 0,1-1 0,-1 1 0,0 0 0,0 0 0,1 0 0,-1 0 0,0 0 0,0 0 0,1-1 0,-1 1 0,0 0 0,0 0 0,1 0 0,-1 0 0,0 0 0,1 0 0,-1 0 0,0 0 0,0 0 0,1 0 0,-1 0 0,0 0 0,1 1 0,-1-1 0,0 0 0,0 0 0,1 0 0,-1 0 0,0 0 0,0 0 0,0 1 0,1-1 0,-1 0 0,3 24 0,-8 34 0,-2 32 0,7-89 0,0 0 0,0 0 0,0 0 0,0-1 0,0 1 0,0 0 0,0 0 0,0 0 0,1 0 0,-1 0 0,0 0 0,1-1 0,-1 1 0,0 0 0,1 0 0,-1 0 0,1-1 0,-1 1 0,1 0 0,0-1 0,-1 1 0,1 0 0,0-1 0,-1 1 0,1-1 0,0 1 0,0-1 0,0 1 0,-1-1 0,2 1 0,1-1 0,0 0 0,-1 0 0,1 0 0,-1 0 0,1 0 0,-1 0 0,1-1 0,-1 1 0,1-1 0,4-1 0,4-3 0,1 0 0,-1-1 0,16-11 0,17-19 0,21-15 0,-60 48 0,0 0 0,1 0 0,-1 0 0,0 0 0,1 1 0,0 0 0,-1 0 0,1 1 0,0 0 0,8-1 0,-14 2 0,1 0 0,0 0 0,-1 0 0,1 0 0,0 0 0,-1 0 0,1 1 0,0-1 0,-1 0 0,1 1 0,0-1 0,-1 0 0,1 1 0,-1-1 0,1 1 0,-1-1 0,1 1 0,-1-1 0,1 1 0,-1-1 0,1 1 0,-1-1 0,0 1 0,1 0 0,-1-1 0,0 1 0,1 0 0,4 27 0,-8 28 0,-16 10 0,21-86-1758,-5-27-5362,1-1-1587,2 1-3720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50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9641,'0'0'21300,"65"47"-24759,-42-29-1986,3 0-2947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50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32 897,'0'0'28560,"-11"-6"-26798,3 2-1482,5 1-217,-1 1 0,1 0 0,-1-1 0,1 2 0,-1-1 0,0 0 0,0 1 0,0-1 1,0 1-1,0 0 0,-1 1 0,1-1 0,0 1 0,0 0 0,0 0 0,-1 0 0,1 0 0,-8 2 1,1 4-57,-1-1 1,1 2 0,1-1 0,-1 2 0,1-1 0,0 1 0,1 1 0,0 0 0,0 0-1,-8 12 1,12-15-9,1 0 1,-1 0-1,1 0 0,1 0 0,-1 1 0,1 0 0,0 0 0,0 0 0,1 0 0,0 0 0,0 0 0,1 1 0,0-1 1,0 1-1,1-1 0,-1 1 0,2-1 0,1 11 0,-1-15 3,1 0 0,0 0 1,-1 0-1,1 0 0,1 0 0,-1-1 0,0 1 1,1-1-1,-1 1 0,1-1 0,0 0 0,0 0 1,0 0-1,0 0 0,0-1 0,0 1 1,0-1-1,1 0 0,-1 0 0,1 0 0,-1 0 1,0 0-1,1-1 0,-1 0 0,5 0 0,10 2-73,-1-2-1,1 0 0,29-4 0,-31 2-1025,0-2-1,31-10 0,28-22-8810,-28 4-1933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51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117 118 6342,'0'0'3790,"11"-9"700,-5 4-3735,36-30 2198,-39 32-2337,0 0 0,0 0 1,0 0-1,-1-1 0,1 0 0,-1 1 0,0-1 0,0 0 0,0 0 0,-1 0 0,1 0 0,0-6 1,-2 9-507,0 1 0,0-1 1,-1 0-1,1 0 0,-1 0 1,1 1-1,-1-1 0,1 0 1,-1 0-1,1 1 1,-1-1-1,1 0 0,-1 1 1,0-1-1,1 1 0,-1-1 1,0 1-1,0-1 0,1 1 1,-1 0-1,0-1 0,0 1 1,0 0-1,0 0 1,1-1-1,-1 1 0,0 0 1,0 0-1,0 0 0,0 0 1,0 0-1,0 0 0,1 0 1,-1 0-1,0 1 0,0-1 1,0 0-1,-1 1 1,-39 7 475,31-4-526,1 1 0,-1 0 1,1 0-1,0 1 0,1 0 1,0 1-1,0 0 0,-9 9 1,12-11-34,0 1-1,1-1 1,-1 1 0,1 0 0,0 0 0,1 1-1,-1-1 1,1 1 0,1-1 0,-1 1-1,1 0 1,-2 13 0,4-19-24,0 0-1,0 0 1,0-1 0,0 1 0,0 0-1,0 0 1,0-1 0,1 1-1,-1 0 1,0 0 0,0-1 0,1 1-1,-1 0 1,1-1 0,-1 1-1,0 0 1,1-1 0,-1 1-1,1-1 1,0 1 0,-1-1 0,1 1-1,-1-1 1,1 1 0,0-1-1,-1 1 1,1-1 0,0 0 0,-1 0-1,2 1 1,32 3 97,32-15 95,-27-1-124,50-24 0,-61 24-39,0 0-1,1 2 0,56-12 0,-84 21-31,0 1 0,1-1 0,-1 1 0,0 0 0,0 0 0,1 0 0,-1-1 0,0 1 0,0 1 0,1-1 0,-1 0 0,0 0 0,0 0 0,1 1 0,-1-1 0,0 0 0,0 1 0,0-1 0,1 1 0,-1-1 0,0 1 0,0 0 0,0 0 0,0-1 0,0 1 0,0 0 0,-1 0 0,1 0 0,0 0 0,0 0 0,0 0 0,0 2 0,0 2 0,0 0 0,0-1 0,-1 1 0,0 0 0,0-1 0,0 1 0,-2 7 0,1-2 0,-11 79 0,12-88 0,0-1 0,0 1 0,0-1 0,0 0 0,0 1 0,0-1 0,0 0 0,0 1 0,0-1 0,1 0 0,-1 1 0,0-1 0,0 0 0,0 1 0,0-1 0,1 0 0,-1 0 0,0 1 0,0-1 0,1 0 0,-1 0 0,0 1 0,1-1 0,-1 0 0,0 0 0,0 0 0,1 1 0,-1-1 0,0 0 0,1 0 0,-1 0 0,0 0 0,1 0 0,-1 0 0,1 0 0,-1 0 0,1 0 0,19-4 0,17-13 0,14-20 0,31-20 0,-74 53 0,-1-1 0,1 1 0,1 1 0,-1 0 0,0 0 0,1 1 0,-1 0 0,14-2 0,-21 4 0,-1 0 0,1 0 0,0 0 0,-1 0 0,1 0 0,0 1 0,0-1 0,-1 0 0,1 0 0,0 0 0,-1 1 0,1-1 0,-1 0 0,1 1 0,0-1 0,-1 1 0,1-1 0,-1 1 0,1-1 0,-1 1 0,1-1 0,-1 1 0,0-1 0,1 1 0,-1-1 0,1 1 0,-1 0 0,0 0 0,5 27 0,-12 25 0,-1-30 0,6-20 0,1-1 0,0 1 0,0 0 0,0 0 0,0 0 0,0 0 0,1 0 0,-1 0 0,1 0 0,0 1 0,0 5 0,0-9 0,1 0 0,-1 1 0,1-1 0,0 0 0,-1 0 0,1 1 0,-1-1 0,1 0 0,0 0 0,-1 0 0,1 0 0,0 0 0,-1 0 0,1 0 0,0 0 0,-1 0 0,1 0 0,0 0 0,-1 0 0,1 0 0,-1-1 0,1 1 0,0 0 0,-1 0 0,1-1 0,-1 1 0,1 0 0,0-1 0,-1 1 0,1 0 0,-1-1 0,0 1 0,1-2 0,20-12 0,35-37 0,-33 30 0,1 0 0,30-20 0,-53 40 0,1-1 0,0 1 0,0 0 0,0 0 0,0 0 0,0 0 0,0 1 0,0-1 0,0 0 0,0 1 0,0 0 0,0-1 0,3 1 0,-4 0 0,-1 0 0,1 1 0,-1-1 0,1 0 0,0 0 0,-1 1 0,1-1 0,-1 0 0,1 1 0,-1-1 0,1 0 0,-1 1 0,1-1 0,-1 1 0,1-1 0,-1 1 0,0-1 0,1 1 0,-1 0 0,0-1 0,1 1 0,-1-1 0,0 1 0,0 0 0,0-1 0,0 1 0,1 1 0,-1 6 0,0 0 0,0 0 0,-1 0 0,0 0 0,-3 12 0,0 11 0,4-31-242,1 0-1,0 0 1,0 0-1,0 0 1,-1 0-1,1 0 1,0 0-1,0 0 1,0 0-1,-1-1 1,1 1 0,0 0-1,0 0 1,-1-1-1,1 1 1,0 0-1,-1-1 1,1 1-1,0-1 1,-1 1 0,1-1-1,0 1 1,0-2-1,28-28-12617,-10 12 630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52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 10282,'0'0'16437,"4"-4"-17259,-1 2 627,-1 0 1,1 0 0,-1 1 0,1-1 0,0 1 0,0-1 0,0 1 0,-1 0 0,1 0 0,1 0 0,-1 0 0,0 1 0,0-1-1,0 1 1,0 0 0,6 0 0,6 2 2452,0 2 3423,-8-3-5594,-1 0 0,0 0 1,0 0-1,1-1 0,-1 0 1,0 0-1,1-1 1,-1 0-1,0 0 0,0-1 1,0 1-1,0-1 0,6-3 1,77-38 890,-77 36-948,-2 1-30,29-16 0,-38 21 0,1 0 0,-1 0 0,0 0 0,0 0 0,0 0 0,0 0 0,1 0 0,-1 0 0,-1 0 0,1 0 0,0 0 0,0-1 0,0 1 0,-1 0 0,1-1 0,0 1 0,-1 0 0,0-1 0,1 1 0,-1-1 0,0 1 0,1-4 0,-2 5 0,1-1 0,-1 0 0,1 1 0,-1-1 0,1 0 0,-1 1 0,1-1 0,-1 1 0,0-1 0,1 1 0,-1-1 0,0 1 0,1 0 0,-1-1 0,0 1 0,0 0 0,1-1 0,-1 1 0,0 0 0,0 0 0,1 0 0,-1 0 0,0 0 0,-1 0 0,-25-1 0,21 1 0,-7 1 0,0 0 0,1 1 0,-1 0 0,1 1 0,-1 1 0,1 0 0,0 0 0,0 1 0,1 0 0,-15 10 0,19-11 0,1 0 0,-1 1 0,1-1 0,0 2 0,0-1 0,1 0 0,0 1 0,-1 0 0,2 1 0,-1-1 0,1 1 0,0-1 0,0 1 0,1 1 0,0-1 0,0 0 0,-2 15 0,4-19 0,1-1 0,0 1 0,0 0 0,0-1 0,0 1 0,0 0 0,1-1 0,-1 1 0,1-1 0,0 1 0,0-1 0,0 1 0,0-1 0,0 1 0,0-1 0,1 0 0,-1 0 0,1 0 0,0 0 0,-1 0 0,1 0 0,0 0 0,0 0 0,0-1 0,0 1 0,1-1 0,-1 1 0,0-1 0,1 0 0,-1 0 0,0 0 0,1 0 0,0 0 0,-1-1 0,4 1 0,12 2 0,-1 0 0,1-1 0,0-1 0,20-2 0,-19 1 0,0 0 5,92-4-1018,-98 2 156,0 0 0,1-1 0,16-7 0,15-10-9025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53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1 716 18417,'0'0'4666,"16"-6"-2942,23-12-1055,-1-2-1,-1-1 1,-1-2-1,51-43 0,189-180-242,-229 197 44,-2-1 0,-2-2 0,54-87 0,-84 113 1655,-29 87-2277,2-14 171,3 0-1,-11 90 1,19-77-24,2-1-1,3 1 1,12 79 0,-12-125-398,9 69-2146,-14-43-1270,3-37 3270,-1-1-1,1 0 0,-1 0 0,0 0 1,0 0-1,0 0 0,0 0 0,0 0 1,0 0-1,-1 0 0,1 0 0,-3 2 1,-11 7-6434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53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53 17008,'0'0'2563,"-28"54"-738,28-41-351,20-1 159,16-8 641,19-4-448,15 0-577,17-6-96,13-14-416,6 1-449,-3 0-160,-8 1-480,-11 1-1858,-14 1-2787,-13-5-4612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5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20724,'0'0'9860,"4"11"-8606,2 3-1176,1-1-1,0 1 0,0-1 1,1-1-1,1 0 1,0 0-1,1 0 0,0-1 1,1-1-1,0 0 1,16 12-1,-14-14-524,0 0 1,1 0-1,0-1 1,23 8-1,-32-13 122,0-1 0,1 1 0,-1-1 0,0 0 1,1 0-1,0-1 0,-1 1 0,1-1 0,-1 0 0,1-1 0,-1 0 0,1 0 0,-1 0 0,1 0 0,-1-1 0,6-2 0,15-16-7357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8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20115,'0'0'2963,"-4"12"-305,-3 12-1415,-21 71 2297,25-84-3226,1 1 0,0-1 1,1 1-1,0 0 0,1-1 1,2 20-1,-2-30-312,0 1-1,1-1 1,-1 0 0,0 0 0,1 0-1,-1 0 1,0 0 0,1 0-1,0 0 1,-1 0 0,1 0 0,0 0-1,-1 0 1,1-1 0,0 1-1,0 0 1,0 0 0,-1-1 0,1 1-1,0 0 1,0-1 0,0 1-1,0-1 1,0 1 0,0-1 0,0 0-1,2 1 1,1-1-1,-1 1 1,1-1-1,-1 0 0,1-1 1,-1 1-1,1 0 0,-1-1 1,8-2-1,2-2-4,1 0 0,-1-1 0,17-10 0,31-28 3,-49 34 0,1 0 0,0 1 0,0 0 0,0 1 0,1 0 0,0 1 0,1 1 0,0 0 0,15-3 0,-29 9 0,0 0 0,0 0 0,-1 0 0,1 0 0,0 0 0,0 1 0,0-1 0,-1 0 0,1 1 0,0-1 0,0 0 0,-1 1 0,1-1 0,0 1 0,0-1 0,-1 1 0,1-1 0,-1 1 0,1-1 0,-1 1 0,1 0 0,-1-1 0,1 1 0,-1 0 0,1 0 0,-1-1 0,0 1 0,1 0 0,-1 0 0,0-1 0,0 1 0,0 0 0,1 0 0,-1 0 0,0 0 0,0-1 0,0 1 0,0 0 0,0 0 0,-1 0 0,1 1 0,-6 39 0,-10 0 0,13-36 0,-1 1 0,2 0 0,-1 0 0,1-1 0,0 2 0,0-1 0,1 0 0,-1 0 0,1 1 0,1-1 0,-1 0 0,1 1 0,1 10 0,0-16 0,0 0 0,0-1 0,0 1 0,-1-1 0,1 1 0,0 0 0,0-1 0,0 0 0,0 1 0,0-1 0,0 0 0,0 1 0,0-1 0,0 0 0,1 0 0,-1 0 0,0 0 0,0 0 0,0 0 0,0 0 0,0 0 0,0 0 0,0-1 0,0 1 0,0 0 0,0-1 0,0 1 0,2-2 0,30-11 0,74-51 0,-71 41 0,74-37 0,-98 57-1066,-15 6-1789,-17 8-6175,0-7-3835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5:59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0 19186,'0'0'3748,"-57"85"-898,26-28 33,-4 6-352,0 4-962,1 2-1569,1-1 0,7-4 0,9-10 0,8-7 0,7-11 0,2-11-1249,9-10-2307,7-6-3170,0-4-4068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7:03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11371,'0'0'1249,"31"68"-128,-16-26-224,0 10-160,-7 3-225,-7 3-128,-1 3-31,-13-1 95,-16 3-160,-8 0-191,-13-3-130,-10-10-1664,-10-13-2211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07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0 448,'0'0'23681,"4"11"-21663,8 35-920,-2 0-1,-2 1 0,3 77 0,-8-71-910,3 0 0,1-1-1,20 67 1,-26-116-588,-1-6-346,-3-12-1576,-11-27-4184,-3 13 512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07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48 323 18642,'0'0'2423,"-9"0"44,-19 3-516,17-4-42,23-6 1411,48-19-2713,-1-3 0,-1-2 0,61-45 0,-54 33-1992,119-58 0,-149 90-1264,-19 11-1377,-16 1 3678,1-1 0,-1 0-1,1 0 1,-1 1 0,0-1 0,1 0-1,-1 1 1,1-1 0,-1 0 0,0 1-1,0-1 1,1 0 0,-1 1 0,0-1-1,0 1 1,1-1 0,-1 0-1,0 1 1,0-1 0,0 1 0,0-1-1,1 1 1,-1-1 0,0 1 0,0-1-1,0 1 1,0 0 0,0 18-10041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0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0 261 4324,'0'0'22037,"53"-34"-19603,-14 0-1153,4-3 65,8-5-578,-6 5-607,-2 4-129,-7 9-289,-8 10-1184,-7 8-993,-11 6-2083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08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25 278 22133,'0'0'5061,"0"53"-2883,0-25-1281,0 2-513,5 3-32,2-4-224,2-5-96,2-5 1,-4-3-322,4-5-127,-3-8-449,-4-3-801,-3-16-3971,-1-7-321,0-10-7238</inkml:trace>
  <inkml:trace contextRef="#ctx0" brushRef="#br0" timeOffset="1">6 0 21268,'0'0'11499,"-5"0"-15086,17 8-2499,0 0-3747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08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18065,'0'0'10106,"-9"1"-7229,1 1-2663,-1 1 0,1-1 1,0 2-1,0-1 0,0 1 0,0 0 0,-10 8 0,14-10-216,1 0 0,-1 1-1,1 0 1,0 0 0,0 0 0,0 0-1,0 1 1,1-1 0,-1 1 0,1-1-1,0 1 1,0 0 0,0 0 0,0 0-1,1 0 1,-1 0 0,1 0-1,0 1 1,1-1 0,-1 5 0,1-8-35,1 0 0,-1-1-1,1 1 1,0 0 0,-1 0 0,1 0 0,0-1 0,0 1 0,-1 0 0,1-1 0,0 1 0,0-1 0,0 1 0,0-1 0,0 1 0,0-1 0,0 0 0,0 1 0,0-1 0,0 0-1,0 0 1,0 0 0,0 1 0,0-1 0,0 0 0,2-1 0,38 2-285,-32-1 177,5 1 12,1-1 1,-1 2-1,0 0 1,0 1-1,21 6 1,-33-8 177,0-1 0,0 1 0,0 0 0,0-1 0,0 1 0,0 0 0,0 0 0,0 0 0,-1 1 0,1-1 0,0 0 0,-1 1-1,1-1 1,-1 1 0,0-1 0,1 1 0,-1 0 0,0-1 0,0 1 0,0 0 0,0 0 0,0 0 0,0 0 0,-1 0 0,1 0 0,-1 0 0,1 0 0,-1 0 0,0 0 0,0 0 0,0 0 0,0 0 0,0 0 0,0 1 0,-1-1 0,1 0 0,0 0 0,-1 0 0,0 0 0,0 0 0,1 0 0,-1-1 0,0 1 0,-1 0 0,1 0 0,0-1 0,0 1 0,-3 2 0,-2 4-39,-1 0 1,1 0 0,-2-1-1,1 0 1,-1 0-1,0-1 1,-1 0 0,1 0-1,-1-1 1,0 0-1,-1-1 1,1 0 0,-1 0-1,0-1 1,0 0-1,-16 2 1,25-5-39,1 0 0,-1 0-1,1 0 1,0 0 0,-1 0 0,1 0-1,-1 0 1,1 0 0,0 0 0,-1 0-1,1 0 1,-1 0 0,1 0 0,0-1-1,-1 1 1,1 0 0,0 0 0,-1 0-1,1-1 1,0 1 0,-1 0 0,1-1-1,0 1 1,-1 0 0,1 0 0,0-1 0,0 1-1,-1 0 1,1-1 0,0 1 0,0-1-1,0 1 1,0 0 0,0-1 0,-1 1-1,1-1 1,0 1 0,0 0 0,0-1-1,7-20-3132,19-17-4573,-1 11 489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09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39 16111,'0'0'4057,"4"-9"177,10-18 1001,-15 25-3017,-14 20-1306,10-10-912,-20 28 0,-24 46 0,44-72 0,0 0 0,0 0 0,1 1 0,1-1 0,0 1 0,0 0 0,1 0 0,0 0 0,1 0 0,0 15 0,2-25 2,-1 1-1,0-1 1,1 0 0,0 0-1,-1 1 1,1-1 0,0 0-1,-1 0 1,1 0 0,0 0-1,0 0 1,0 0 0,0 0-1,0 0 1,0 0 0,0-1-1,1 1 1,-1 0 0,0 0-1,0-1 1,1 1 0,-1-1-1,0 0 1,0 1 0,1-1-1,-1 0 1,0 0-1,1 1 1,-1-1 0,1 0-1,-1 0 1,0-1 0,1 1-1,-1 0 1,0 0 0,2-1-1,4 0-52,1 0 0,-1-1 0,0 0 0,0 0 0,13-6-1,27-21-3099,-2-7-4876,-14 9-1881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09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98 414 22709,'0'0'3615,"-8"1"-386,5-1-3116,0 0 0,-1 0 0,1 1 1,0-1-1,0 1 0,0 0 0,0 0 0,0 0 0,0 1 0,1-1 0,-1 1 0,0-1 0,1 1 0,-1 0 0,1 0 0,-1 0 0,1 0 0,0 1 0,0-1 0,0 1 1,0-1-1,0 1 0,1 0 0,-1-1 0,1 1 0,0 0 0,-2 6 0,-15 64-53,17-67-61,0-1 0,1 1 0,0-1 0,0 1 0,0-1 0,0 1 0,1-1 0,0 1 0,0-1 0,0 0 0,4 8 0,-5-12 1,1 1 0,0-1 0,1 0 0,-1 1 0,0-1 0,0 0 0,1 0 0,-1 0 0,0 0 0,1 0 0,-1 0 0,1 0 0,-1 0 0,1-1 0,0 1 0,-1-1 0,1 1 0,0-1 0,-1 1 0,1-1 0,0 0 0,-1 0 0,1 0 0,0 0 0,0 0 0,-1 0 0,1-1 0,0 1 0,-1-1 0,1 1 0,0-1 0,-1 1 0,1-1 0,1-1 0,3 0 0,-1-1 0,0 0 0,0 1 0,0-2 0,0 1 0,-1-1 0,1 0 0,6-7 0,1-7 0,0-1 0,-2 0 0,0 0 0,-1-2 0,-1 1 0,7-31 0,5-9 0,-20 130 0,-4-46 0,2-14 0,0 1 0,1-1 0,0 0 0,1 1 0,0-1 0,0 1 0,1-1 0,3 13 0,-3-21 0,0-1 0,0 1 0,0-1 0,0 0 0,0 1 0,0-1 0,0 0 0,0 0 0,0 0 0,1 1 0,-1-1 0,0-1 0,1 1 0,-1 0 0,1 0 0,-1 0 0,1-1 0,-1 1 0,1-1 0,0 1 0,-1-1 0,1 0 0,0 1 0,-1-1 0,1 0 0,0 0 0,-1 0 0,1 0 0,0-1 0,-1 1 0,1 0 0,0-1 0,-1 1 0,1-1 0,1-1 0,3 1 0,0-2 0,0 1 0,-1-1 0,1 0 0,-1 0 0,0 0 0,0-1 0,7-6 0,6-11 0,-1-1 0,-1 0 0,-1-1 0,-1 0 0,-2-1 0,15-35 0,46-161 0,-67 199 0,-1 4 0,0 2 0,-1 0 0,0 0 0,-1 0 0,0-16 0,-3 31 0,1-1 0,-1 1 0,0 0 0,0 0 0,0-1 0,0 1 0,0 0 0,0 0 0,0-1 0,0 1 0,0 0 0,0 0 0,-1 0 0,1-1 0,0 1 0,0 0 0,0 0 0,0 0 0,0-1 0,0 1 0,0 0 0,0 0 0,-1 0 0,1-1 0,0 1 0,0 0 0,0 0 0,0 0 0,-1 0 0,1 0 0,0-1 0,0 1 0,0 0 0,-1 0 0,1 0 0,0 0 0,0 0 0,-1 0 0,1 0 0,0 0 0,0 0 0,0 0 0,-1 0 0,1 0 0,0 0 0,0 0 0,-1 0 0,1 0 0,0 0 0,0 0 0,0 0 0,-1 0 0,-16 11 0,-14 17 0,12-6 0,1 0 0,1 2 0,-17 29 0,30-45 0,-1 1 0,1-1 0,0 1 0,1 0 0,0 0 0,0 1 0,1-1 0,0 1 0,1-1 0,0 1 0,1 0 0,0-1 0,1 14 0,0-20 0,0 0 0,0 0 0,0 0 0,1 0 0,-1-1 0,1 1 0,-1-1 0,1 1 0,0-1 0,0 0 0,0 1 0,0-1 0,0 0 0,1 0 0,-1-1 0,0 1 0,1 0 0,0-1 0,-1 0 0,1 1 0,0-1 0,0 0 0,0 0 0,-1-1 0,6 2 0,8 0 0,-1 1 0,1-2 0,24 0 0,-32-1 0,23 0-25,51-2-1182,-76 1 812,-1 0 0,1-1 1,-1 1-1,1-1 0,-1 0 1,0 0-1,0-1 0,0 1 0,0-1 1,0 0-1,-1-1 0,7-4 1,13-20-12461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11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1 614 13869,'0'0'15204,"0"15"-14825,0 10-181,2 1 0,1-1 0,1 0 1,1 0-1,1-1 0,1 0 0,21 47 0,-26-67-122,23 39 905,-24-42-968,-1-1 0,1 1 0,-1 0 1,1 0-1,-1-1 0,1 1 0,-1 0 0,1-1 1,-1 1-1,1-1 0,0 1 0,-1-1 0,1 1 1,0-1-1,0 1 0,-1-1 0,1 0 0,0 1 1,0-1-1,0 0 0,0 0 0,-1 0 0,1 1 1,0-1-1,0 0 0,0 0 0,0 0 0,0 0 1,-1-1-1,1 1 0,0 0 0,0 0 0,0 0 1,-1-1-1,1 1 0,0 0 0,0-1 0,0 1 1,-1-1-1,1 1 0,0-1 0,-1 1 0,1-1 1,0 1-1,-1-1 0,1 0 0,-1 1 0,1-1 1,-1 0-1,1 0 0,4-9-13,0 0 0,0 0 0,-1-1 0,-1 1 0,0-1 0,0 0 0,2-21 0,1-84 0,-5 101 0,0-114 0,3 148 0,35 174 0,-39-191 0,0-1 0,0 0 0,0 1 0,0-1 0,1 1 0,-1-1 0,1 0 0,-1 1 0,1-1 0,-1 0 0,1 0 0,-1 1 0,1-1 0,0 0 0,0 0 0,0 0 0,0 0 0,0 0 0,0 0 0,0 0 0,0 0 0,0 0 0,0 0 0,0-1 0,1 1 0,-1 0 0,0-1 0,0 1 0,1-1 0,2 1 0,-2-2 0,0 0 0,1 0 0,-1 0 0,0-1 0,0 1 0,0-1 0,0 1 0,0-1 0,0 0 0,-1 0 0,1 0 0,0 0 0,-1 0 0,0 0 0,1 0 0,1-5 0,13-26 0,-1-1 0,17-53 0,-3 3 0,-29 83 0,0 1 0,0 0 0,0-1 0,0 1 0,0 0 0,0-1 0,0 1 0,0 0 0,0-1 0,1 1 0,-1 0 0,0-1 0,0 1 0,0 0 0,0 0 0,0-1 0,1 1 0,-1 0 0,0 0 0,0-1 0,0 1 0,1 0 0,-1 0 0,0-1 0,0 1 0,1 0 0,-1 0 0,0 0 0,1 0 0,-1-1 0,0 1 0,1 0 0,-1 0 0,0 0 0,1 0 0,-1 0 0,0 0 0,0 0 0,1 0 0,-1 0 0,0 0 0,1 0 0,0 0 0,6 16 0,0 26 0,-5-10 0,-3-22 0,2 0 0,-1 0 0,1 0 0,1 0 0,0 0 0,0 0 0,1-1 0,6 16 0,-8-24 0,-1 0 0,0-1 0,1 0 0,-1 1 0,1-1 0,-1 1 0,1-1 0,-1 1 0,1-1 0,-1 0 0,1 1 0,0-1 0,-1 0 0,1 0 0,-1 1 0,1-1 0,0 0 0,-1 0 0,1 0 0,0 0 0,-1 0 0,1 0 0,0 0 0,-1 0 0,1 0 0,-1 0 0,1 0 0,0 0 0,-1-1 0,1 1 0,0 0 0,-1 0 0,1-1 0,-1 1 0,1 0 0,-1-1 0,1 1 0,-1 0 0,1-1 0,-1 1 0,1-1 0,-1 1 0,1-1 0,-1 1 0,0-1 0,1 1 0,-1-1 0,0 0 0,1 0 0,18-32 0,-18 32 0,9-26 0,-1 1 0,-1-1 0,-1 0 0,-1-1 0,-1 0 0,-2 0 0,0-51 0,-3 90 0,2 53 0,-1-60 0,-1 0 0,1 0 0,0 0 0,0 0 0,0 0 0,0 0 0,1 0 0,0-1 0,0 1 0,0-1 0,0 1 0,0-1 0,4 4 0,-5-6 0,0 0 0,0 0 0,0 0 0,0 0 0,0-1 0,0 1 0,0 0 0,0-1 0,0 1 0,0-1 0,1 1 0,-1-1 0,0 0 0,0 1 0,1-1 0,-1 0 0,0 0 0,1 0 0,-1 0 0,0 0 0,0 0 0,1 0 0,-1-1 0,0 1 0,2-1 0,0 0 0,-1-1 0,1 1 0,-1-1 0,0 0 0,1 1 0,-1-1 0,0-1 0,0 1 0,0 0 0,2-5 0,3-3 0,-1-2 0,0 1 0,8-24 0,4-59 0,-20 138 0,0-31 0,1 0 0,1-1 0,0 1 0,0 0 0,1 0 0,1 0 0,0 0 0,1 0 0,6 14 0,-9-25 0,1-1 0,-1 1 0,1-1 0,-1 1 0,1-1 0,0 1 0,0-1 0,0 0 0,0 0 0,0 1 0,0-1 0,0 0 0,0 0 0,1 0 0,-1 0 0,0 0 0,1 0 0,-1 0 0,1-1 0,-1 1 0,1-1 0,-1 1 0,1-1 0,-1 1 0,1-1 0,-1 0 0,1 1 0,0-1 0,-1 0 0,1 0 0,-1 0 0,1-1 0,0 1 0,-1 0 0,1-1 0,-1 1 0,1-1 0,-1 1 0,1-1 0,-1 0 0,1 1 0,-1-1 0,3-2 0,1-1 0,0 0 0,-1-1 0,1 0 0,-1 0 0,0 0 0,0 0 0,-1-1 0,0 1 0,4-9 0,1-8 0,-2 0 0,0 0 0,-2-1 0,0 1 0,-1-1 0,-2 0 0,-2-42 0,1 45 0,-23-7 0,12 9 0,11 18 0,0-1 0,0 1 0,0 0 0,0 0 0,0 0 0,0 0 0,0 0 0,0 0 0,0 0 0,-1 0 0,1 0 0,0 0 0,0-1 0,0 1 0,0 0 0,0 0 0,0 0 0,0 0 0,0 0 0,0 0 0,-1 0 0,1 0 0,0 0 0,0 0 0,0 0 0,0 0 0,0 0 0,0 0 0,0 0 0,0 0 0,-1 0 0,1 0 0,0 0 0,0 0 0,0 0 0,0 0 0,0 0 0,0 0 0,0 0 0,0 0 0,-1 0 0,1 0 0,0 1 0,0-1 0,0 0 0,0 0 0,0 0 0,0 0 0,0 0 0,0 0 0,0 0 0,0 0 0,0 0 0,0 0 0,0 1 0,0-1 0,-1 0 0,1 0 0,0 0 0,0 0 0,0 0 0,0 0 0,0 0 0,0 1 0,1 33 0,0-10 0,0-48 0,-1-63 0,0 81 0,-1 0 0,0 0 0,1 1 0,-2-1 0,1 1 0,-1-1 0,0 1 0,0-1 0,0 1 0,-1 0 0,0 0 0,-4-6 0,7 10 0,-1 0 0,0 0 0,1 0 0,-1 0 0,0 0 0,0 1 0,1-1 0,-1 0 0,0 0 0,0 1 0,0-1 0,0 0 0,0 1 0,0-1 0,0 1 0,0-1 0,-1 1 0,1 0 0,0-1 0,0 1 0,0 0 0,0 0 0,-1 0 0,1 0 0,0 0 0,0 0 0,0 0 0,0 0 0,-1 0 0,1 1 0,0-1 0,0 0 0,0 1 0,0-1 0,0 1 0,0-1 0,0 1 0,0 0 0,0-1 0,0 1 0,0 0 0,-1 1 0,-1 1 0,1 1 0,0-1 0,1 0 0,-1 1 0,0-1 0,1 1 0,0-1 0,0 1 0,0 0 0,0-1 0,1 1 0,-1 4 0,1 15 0,0-1 0,2 0 0,1 0 0,0 1 0,11 35 0,-11-48 0,1 0 0,-1 0 0,1 0 0,1-1 0,0 1 0,0-1 0,1-1 0,0 1 0,1-1 0,0 0 0,0 0 0,1-1 0,-1 0 0,13 8 0,-17-12 0,0-1 0,0 0 0,1-1 0,-1 1 0,1 0 0,-1-1 0,1 0 0,0 0 0,-1 0 0,1 0 0,0-1 0,0 1 0,-1-1 0,1 0 0,0 0 0,0 0 0,0-1 0,-1 0 0,1 1 0,0-1 0,-1 0 0,1-1 0,0 1 0,-1-1 0,0 1 0,1-1 0,-1 0 0,0 0 0,0-1 0,0 1 0,0 0 0,0-1 0,-1 0 0,1 0 0,-1 0 0,0 0 0,3-5 0,3-5 0,-2 1 0,1-1 0,-2-1 0,0 1 0,0-1 0,-1 0 0,-1 0 0,3-25 0,-3 5 0,-3-68 0,-1 91 0,1 1 0,-2-1 0,0 1 0,0 0 0,-1 0 0,0 0 0,-1 0 0,0 1 0,0-1 0,-12-16 0,16 25 0,0 1 0,-1-1 0,1 1 0,0-1 0,0 1 0,-1 0 0,1-1 0,0 1 0,-1-1 0,1 1 0,0 0 0,-1-1 0,1 1 0,-1 0 0,1-1 0,-1 1 0,1 0 0,-1 0 0,1 0 0,-1-1 0,1 1 0,-1 0 0,1 0 0,-1 0 0,1 0 0,-1 0 0,1 0 0,-1 0 0,1 0 0,-1 0 0,0 0 0,-6 15 0,5 27 0,2-40 0,2 21 0,0 0 0,2-1 0,1 0 0,1 0 0,1 0 0,1-1 0,0 0 0,2 0 0,0-1 0,2 0 0,0-1 0,1-1 0,24 28 0,-35-43 0,1-1 0,-1 1 0,1-1 0,-1 1 0,1-1 0,0 0 0,0 0 0,0 0 0,0 0 0,0 0 0,0-1 0,0 1 0,4 0 0,-6-2 0,-1 0 0,0 0 0,1-1 0,-1 1 0,0 0 0,1 0 0,-1-1 0,0 1 0,0 0 0,0 0 0,1-1 0,-1 1 0,0 0 0,0-1 0,0 1 0,0 0 0,1-1 0,-1 1 0,0 0 0,0-1 0,0 1 0,0 0 0,0-1 0,0 1 0,0 0 0,0-1 0,0 1 0,0 0 0,0-1 0,0 1 0,0 0 0,0-1 0,-1 1 0,1 0 0,0-1 0,0 1 0,0-1 0,-5-14 0,-7 1 0,-1 1 0,-1-1 0,0 2 0,0 0 0,-1 1 0,-1 0 0,0 2 0,0-1 0,-1 2 0,-24-9 0,64 11 0,-7 4 0,-1-1 0,1 0 0,-1-1 0,15-6 0,-20 4 0,0 0 0,0 0 0,-1-1 0,1-1 0,-2 1 0,1-2 0,-1 1 0,0-1 0,-1 0 0,0-1 0,0 1 0,-1-1 0,-1-1 0,7-15 0,-12 25 0,0 1 0,0 0 0,0 0 0,0 0 0,0-1 0,0 1 0,0 0 0,0 0 0,0-1 0,0 1 0,0 0 0,0 0 0,0-1 0,0 1 0,0 0 0,1 0 0,-1-1 0,0 1 0,0 0 0,0 0 0,0-1 0,0 1 0,0 0 0,1 0 0,-1 0 0,0 0 0,0-1 0,0 1 0,1 0 0,-1 0 0,0 0 0,0 0 0,1 0 0,-1 0 0,0-1 0,0 1 0,0 0 0,1 0 0,-1 0 0,0 0 0,0 0 0,1 0 0,-1 0 0,0 0 0,0 0 0,1 0 0,-1 0 0,0 0 0,0 0 0,1 1 0,-1-1 0,0 0 0,0 0 0,1 0 0,-1 0 0,0 0 0,0 0 0,0 0 0,1 1 0,-1-1 0,0 0 0,5 26 0,-4 59 0,-1-58 0,0-22 0,1 1 0,0-1 0,0 0 0,0 0 0,1 0 0,-1 0 0,1 0 0,0-1 0,1 1 0,-1 0 0,1-1 0,0 0 0,0 0 0,6 7 0,-6-9 0,-1 1 0,0-1 0,1 0 0,-1 0 0,1 0 0,-1-1 0,1 1 0,0-1 0,0 1 0,0-1 0,0 0 0,0 0 0,0 0 0,0-1 0,0 1 0,0-1 0,1 1 0,-1-1 0,0 0 0,0 0 0,0-1 0,0 1 0,1-1 0,-1 1 0,4-3 0,-5 2-146,0 0-1,-1-1 1,1 1 0,0-1-1,0 1 1,-1-1-1,1 0 1,-1 0 0,0 0-1,1 0 1,-1 0 0,0 0-1,0 0 1,0 0 0,0 0-1,-1 0 1,1-1 0,-1 1-1,1 0 1,-1-1-1,0 1 1,0 0 0,0-4-1,0-4-1113,0 1 1,0 0-1,-1 0 0,-4-18 0,-8-7-5552,-3-6-4206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8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22453,'0'0'7399,"56"-18"-7719,-35 29-1570,4 1-2434,3 4-4644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12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25 15246,'-12'-9'4837,"5"5"96,3-1-353,2 5-1409,9 0-3171,4 0 0,-1 0 0,0 0-2851,-2-7-7655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12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12588,'0'0'17216,"2"11"-16228,24 140-1,75 240 1,-98-443-988,-7-35 0,-26-141 0,16 139 0,-5-125 0,18 212 0,1-1 0,0 0 0,0 1 0,0-1 0,0 0 0,1 0 0,-1 1 0,1-1 0,-1 0 0,1 1 0,0-1 0,0 1 0,0-1 0,1 1 0,-1-1 0,0 1 0,1 0 0,0 0 0,-1-1 0,5-2 0,-3 4 0,-1 0 0,1 0 0,0 0 0,0 0 0,1 0 0,-1 1 0,0-1 0,0 1 0,0 0 0,0 0 0,0 0 0,0 0 0,1 1 0,-1-1 0,0 1 0,0 0 0,0 0 0,3 1 0,3 2 0,0-1 0,0 1 0,0 1 0,-1 0 0,1 0 0,-1 1 0,0 0 0,-1 0 0,1 1 0,-1 0 0,-1 0 0,1 1 0,-1 0 0,-1 0 0,1 0 0,-1 1 0,-1-1 0,0 1 0,0 1 0,3 12 0,-4-15 0,-1 0 0,-1 0 0,0 1 0,0-1 0,0 0 0,-1 1 0,0-1 0,0 1 0,-1-1 0,0 0 0,0 1 0,-1-1 0,0 0 0,0 0 0,0 0 0,-1 0 0,0 0 0,-1-1 0,0 1 0,0-1 0,0 0 0,0 0 0,-1 0 0,0-1 0,0 0 0,-1 0 0,-9 7 0,12-10-19,1 0 0,-1 0 0,0 0 0,0 0 1,0 0-1,-1-1 0,1 1 0,0-1 0,0 0 0,-1 0 0,1-1 0,-1 1 0,1 0 0,-1-1 1,1 0-1,-1 0 0,1 0 0,-1 0 0,1-1 0,-1 1 0,1-1 0,0 0 0,-1 0 0,-5-3 1,6 2-84,1 0 1,-1-1 0,1 1-1,0-1 1,0 1 0,0-1-1,0 0 1,0 0 0,0 1-1,1-1 1,0-1 0,-1 1-1,1 0 1,0 0 0,0 0-1,1-1 1,-1 1 0,1 0-1,0-1 1,0 1 0,0 0-1,0-1 1,0 1 0,1 0-1,1-6 1,8-19-6529,9 0-4965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13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29 138 7815,'-3'-12'2333,"-15"-67"2648,11 39 920,6 33-1780,5 14 901,116 297-2428,-99-246-2594,-4-6 0,3-1 0,40 72 0,-60-122 0,0 0 0,0 0 0,1-1 0,-1 1 0,1 0 0,-1 0 0,1 0 0,-1 0 0,1-1 0,-1 1 0,1 0 0,0 0 0,0-1 0,-1 1 0,1-1 0,0 1 0,0-1 0,0 1 0,-1-1 0,1 1 0,0-1 0,0 0 0,0 1 0,0-1 0,0 0 0,0 0 0,0 1 0,0-1 0,0 0 0,0 0 0,0 0 0,1-1 0,-1 1 0,0-1 0,0 0 0,0 0 0,-1 0 0,1 0 0,0 0 0,0 0 0,-1 0 0,1-1 0,0 1 0,-1 0 0,1 0 0,-1 0 0,0-1 0,1 1 0,-1 0 0,0 0 0,0-1 0,0 1 0,0 0 0,0-3 0,-9-58-2752,4 37 603,5 18-3002,0 1-1709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14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9993,'0'0'19902,"5"8"-18712,17 31-479,20 50 0,-13-26-451,-13-39-279,-15-23 15,-1-1-1,1 1 1,-1-1 0,1 0-1,-1 1 1,1-1-1,-1 0 1,1 1-1,-1-1 1,1 0-1,0 0 1,-1 1-1,1-1 1,-1 0 0,1 0-1,0 0 1,-1 0-1,1 0 1,0 0-1,-1 0 1,1 0-1,-1 0 1,2-1 0,0 0-34,-1 0 1,1-1 0,-1 1 0,0-1-1,1 0 1,-1 1 0,0-1 0,0 0-1,0 0 1,0 0 0,-1 0 0,1 0-1,0 0 1,-1 0 0,1 0 0,-1 0-1,0 0 1,0 0 0,0 0 0,0-3-1,2-80-9353,-3 56 2895,1 5-1725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14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1 454 4036,'0'0'19416,"10"3"-17025,34 9-202,-41-12-2037,0 0 0,-1 0 0,1-1 1,0 1-1,-1 0 0,1-1 0,-1 0 0,1 1 1,0-1-1,-1 0 0,0 0 0,1-1 0,-1 1 1,0 0-1,1-1 0,-1 0 0,0 1 0,0-1 1,0 0-1,-1 0 0,1 0 0,0 0 0,-1 0 1,3-5-1,2-3 70,0 0 0,-1 0-1,7-21 1,-10 24-214,0-1 0,0 0-1,-1 0 1,0 0-1,0 1 1,-2-15 0,2 20-9,-1 1 1,0-1 0,0 1 0,0 0-1,-1-1 1,1 1 0,0-1 0,0 1 0,-1 0-1,1-1 1,-1 1 0,1 0 0,-1-1-1,0 1 1,1 0 0,-1 0 0,0 0-1,0 0 1,0-1 0,0 1 0,0 0-1,0 1 1,0-1 0,0 0 0,0 0-1,-1 0 1,1 1 0,0-1 0,-1 0 0,1 1-1,0 0 1,-1-1 0,1 1 0,0 0-1,-1-1 1,1 1 0,-1 0 0,1 0-1,0 0 1,-1 0 0,1 0 0,-1 1-1,1-1 1,-2 1 0,0 0 0,0 1 0,0 0 0,0 0 0,0 0 0,0 0 0,0 0 0,1 1 0,-1-1 0,1 1 0,0 0 0,0 0 0,0-1 0,0 2 0,0-1 0,0 0 0,1 0 0,-1 0 0,1 1 0,0-1 0,0 1 0,0 3 0,-3 11 0,0 0 0,-2 30 0,5-39 0,1-1 0,0 1 0,0-1 0,0 1 0,1 0 0,1-1 0,2 10 0,-3-16 0,-1 0 0,1 0 0,0-1 0,0 1 0,0 0 0,0-1 0,0 1 0,1-1 0,-1 1 0,0-1 0,1 0 0,-1 0 0,1 1 0,-1-1 0,1 0 0,0 0 0,-1-1 0,1 1 0,0 0 0,0 0 0,-1-1 0,1 1 0,0-1 0,0 0 0,0 1 0,0-1 0,0 0 0,0 0 0,0 0 0,0 0 0,-1-1 0,1 1 0,0 0 0,0-1 0,0 0 0,0 1 0,-1-1 0,4-2 0,4-1 0,0 0 0,-1-2 0,1 1 0,-1-1 0,-1 0 0,1 0 0,-1-1 0,0 0 0,11-16 0,-12 15 0,0 1 0,1-1 0,-1 1 0,1 1 0,1-1 0,-1 1 0,1 1 0,0-1 0,0 1 0,1 1 0,11-6 0,-18 9 0,-1 1 0,0-1 0,1 1 0,-1 0 0,0-1 0,1 1 0,-1 0 0,1 0 0,-1 0 0,1 0 0,-1 0 0,1 0 0,-1 0 0,0 0 0,1 1 0,-1-1 0,1 0 0,-1 1 0,0 0 0,1-1 0,-1 1 0,0 0 0,0-1 0,3 3 0,-3-1 0,1 1 0,-1-1 0,0 1 0,0-1 0,0 1 0,0-1 0,-1 1 0,1 0 0,0 4 0,-1-4 0,1 0 0,-1 0 0,1-1 0,-1 1 0,1 0 0,0-1 0,0 1 0,0-1 0,0 1 0,1-1 0,-1 0 0,1 1 0,2 2 0,-4-5 0,1 0 0,-1 0 0,1-1 0,-1 1 0,0 0 0,1-1 0,-1 1 0,0 0 0,1-1 0,-1 1 0,0 0 0,1-1 0,-1 1 0,0-1 0,0 1 0,0-1 0,1 1 0,-1-1 0,0 1 0,0 0 0,0-1 0,0 1 0,0-1 0,0 1 0,0-1 0,0 1 0,0-1 0,0 1 0,0-1 0,0 1 0,0-1 0,-1 0 0,2-20 0,-2 4 0,-1 1 0,-1 0 0,0 0 0,-1 0 0,-1 1 0,-1-1 0,0 1 0,-12-21 0,7 14 0,2 0 0,-14-45 0,23 66 0,0 0 0,0 1 0,1-1 0,-1 0 0,0 0 0,0 0 0,1 0 0,-1 0 0,1 0 0,-1 1 0,1-1 0,-1 0 0,1 0 0,-1 1 0,1-1 0,-1 0 0,1 1 0,0-1 0,0 1 0,-1-1 0,1 0 0,0 1 0,0 0 0,-1-1 0,1 1 0,0-1 0,0 1 0,2 0 0,38-14 0,-11 4 0,-8-9-2305,-21 17 1783,0 0 0,0 0 0,0-1 0,0 1 0,0 0 0,0 0 0,-1-1 0,0 1 0,1 0 0,-1 0 0,0-1 0,0 1 0,0 0-1,0-1 1,0 1 0,-1 0 0,0-3 0,-8-20-10742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14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1 317 21717,'0'0'11050,"63"-37"-11050,-27 31 0,0 1-833,-7 1-4035,-4 1-3460</inkml:trace>
  <inkml:trace contextRef="#ctx0" brushRef="#br0" timeOffset="1">401 1 25432,'0'0'4805,"0"65"-2916,6-30-1248,5 3-641,5 1 0,5 0 0,5 1 0,-1 2-1409,1 4-1250,-3 3-1601,-2 0-480,-5 2-2627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15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14798,'0'0'17969,"12"19"-17969,-9-19 0,3 0 0,-3 0 0,-1-11-4965,-1-7-10858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1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14446,'0'0'12011,"57"28"-9993,-9-28 96,10 0-705,11 0-928,1-5-417,1-1-32,-6 4-32,-10 2-128,-12 0-769,-16 8-1185,-15 4-1345,-12 2-801,-12 1-193,-22-2-1664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15439,'0'0'10698,"36"51"-9097,8-51-640,13 0-512,10-1-97,5-8-224,-2-4-544,-5-5-4357,-8-3-7591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2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1 603 11339,'0'0'15305,"9"-1"-13271,1-1-1781,1 0 0,-1-1 0,0 0 0,0-1 0,0 0 0,0 0 0,-1-1 1,13-8-1,79-60 1469,-79 55-1633,235-197-89,-212 172 0,-3-2 0,-1-1 0,49-75 0,-90 121 0,1 0 0,-1 0 0,0 0 0,0 0 0,1 0 0,-1 1 0,0-1 0,0 0 0,1 0 0,-1 0 0,0 0 0,0 1 0,1-1 0,-1 0 0,0 0 0,0 1 0,0-1 0,1 0 0,-1 0 0,0 1 0,0-1 0,0 0 0,0 1 0,0-1 0,0 0 0,0 0 0,0 1 0,0-1 0,0 0 0,0 1 0,0-1 0,0 0 0,0 1 0,0-1 0,0 0 0,0 1 0,0-1 0,0 0 0,0 0 0,0 1 0,0-1 0,0 0 0,-1 0 0,1 1 0,0 21 0,-17 126 0,-53 218 0,66-352 0,1 0 0,1-1 0,-2 28 0,7-40-2043,-2-1 1765,-1 0 0,0 0 0,1 0 0,-1 1 0,0-1 0,1 0 0,-1 0 0,0 0 0,1 0 0,-1 0 0,0 0 0,1 0 0,-1 0 0,0 0 0,1 0 0,-1 0 0,0 0 0,1 0 0,-1 0 0,0 0 0,1-1 0,-1 1 0,0 0 0,1 0 0,-1 0-1,0 0 1,1-1 0,-1 1 0,0 0 0,0 0 0,1-1 0,-1 1 0,0 0 0,0 0 0,0-1 0,1 1 0,-1 0 0,0-1 0,0 1 0,0 0 0,0-1 0,0-8-8071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29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23 10282,'0'0'16431,"-9"-3"-15235,-10-2-656,1 0 0,-1 2-1,-1 0 1,1 1 0,0 1 0,-1 0-1,1 2 1,-29 4 0,28 7-589,17-6-28,15-2-48,8-3-132,0 1-1,-1 1 0,1 1 1,-1 1-1,28 11 1,-41-14 234,-1 0 1,0 1-1,0 0 1,0 0-1,0 0 0,0 1 1,-1-1-1,1 1 1,-1 0-1,6 8 0,-9-9 57,1-1 0,0 1-1,-1 0 1,0 0-1,0 0 1,0 0-1,0 1 1,0-1-1,0 0 1,-1 0 0,0 1-1,0-1 1,0 0-1,0 0 1,0 1-1,0-1 1,-1 0-1,0 0 1,0 0 0,-1 5-1,0-5 4,1 0-1,-1 0 1,0 0-1,0 0 1,-1 0-1,1 0 1,-1-1-1,1 1 1,-1-1 0,0 0-1,0 0 1,0 0-1,0 0 1,0 0-1,0 0 1,-1-1-1,1 0 1,-1 0 0,1 0-1,-1 0 1,-6 1-1,-9 1 142,1-1 0,-34 0 0,48-2-176,2-1-51,0 1-1,-1 0 1,1 0-1,0-1 1,-1 1-1,1-1 1,0 0-1,0 1 1,-1-1-1,1 0 1,0 0-1,0-1 1,0 1 0,0 0-1,-3-4 1,5 5 9,-1-1 0,1 1 1,-1-1-1,1 1 0,0-1 0,0 1 1,-1-1-1,1 1 0,0-1 1,0 1-1,0-1 0,-1 1 1,1-1-1,0 1 0,0-1 1,0 1-1,0-1 0,0 0 0,0 1 1,0-1-1,0 1 0,0-1 1,1 1-1,-1-2 0,1 1-47,0 0 0,-1 0 0,1 0 0,0 0 0,0 0 0,0 0 0,0 0 0,1 0 0,-1 0 0,0 1 0,0-1 0,0 0 0,1 1 0,-1-1 0,2 0 0,20-6-3636,0 0 0,27-4 0,-49 11 3622,40-8-5920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9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6 21460,'0'0'5958,"-11"-2"-3631,6 1-2152,0 0-1,1 0 1,-1 1-1,0 0 1,0 0-1,0 0 1,0 0-1,0 1 1,1 0-1,-9 2 1,10-1-133,1-1 0,-1 0 1,1 1-1,0 0 1,-1-1-1,1 1 0,0 0 1,0 0-1,0 0 1,1 0-1,-1 0 0,0 1 1,1-1-1,0 1 1,-1-1-1,1 1 0,0-1 1,0 1-1,0 0 1,1-1-1,-1 1 0,0 0 1,1 0-1,0-1 1,0 5-1,0-6-44,0 0-1,0 1 1,0-1 0,0 0 0,0 0-1,0 0 1,0 0 0,1 1-1,-1-1 1,0 0 0,1 0-1,-1 0 1,1 0 0,0 0 0,-1 0-1,1 0 1,0 0 0,-1 0-1,1 0 1,0 0 0,0 0-1,0-1 1,0 1 0,0 0 0,0-1-1,1 2 1,2-1-14,-1 1 0,1-1 1,-1 0-1,1 0 0,0 0 0,-1-1 0,1 0 1,7 1-1,-1-2-21,0 1-1,-1-1 1,1-1 0,0 0 0,0 0 0,11-5 0,20-17-144,-34 19 168,-1 0-1,1 1 0,0 0 0,1 0 0,-1 1 1,1-1-1,-1 2 0,13-4 0,-19 7 8,0 0 0,-1-1 0,1 1 0,0 0 0,-1-1 0,1 1 0,0 0 0,-1 0 0,1 0 0,-1 0 0,1-1 0,-1 1 0,1 0 0,-1 0 0,0 0 0,1 0 0,-1 0 0,0 0 0,0 0-1,0 0 1,0 0 0,0 0 0,0 0 0,0 0 0,0 0 0,0 0 0,0 0 0,-1 0 0,1 2 0,-5 36 11,-72 239 919,60-199-907,-26 103-8,36-159-10,-1-1 0,-1 0 0,-1 0 1,-1-1-1,-21 32 0,30-50 1,-1 1 0,0-1 0,0 0 0,0 0 0,0 0 0,-1 0 0,1 0 0,-1-1 0,1 0 0,-1 0 0,0 0 0,-6 3 0,8-5 0,1 0 0,-1 0 0,1 1 0,-1-1 0,1 0 0,-1 0 0,1 0 0,-1-1 0,1 1 0,-1 0 0,1 0 0,-1-1 0,1 1 0,-1-1 0,1 1 0,0-1 0,-1 0 0,1 0 0,0 1 0,-1-1 0,1 0 0,0 0 0,0 0 0,0 0 0,0-1 0,0 1 0,0 0 0,0 0 0,0-1 0,1 1 0,-1 0 0,0-1 0,1 1 0,-1-1 0,1 1 0,0 0 0,-1-3 0,-4-14-42,0 0 1,1-1-1,1 1 0,1-1 0,1 1 1,1-1-1,0 0 0,1 1 1,1-1-1,1 1 0,0-1 1,2 1-1,0 0 0,1 1 0,0-1 1,2 1-1,0 0 0,1 1 1,0 0-1,2 0 0,0 1 0,0 1 1,2 0-1,-1 0 0,2 1 1,0 1-1,0 0 0,1 1 1,1 0-1,0 2 0,18-9 0,18-3-4730,-1 4-2862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2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17232,'0'0'9102,"8"5"-7474,2-1-1399,-1-1-1,1 0 1,-1-1-1,1 0 0,0 0 1,0-1-1,0 0 1,0-1-1,-1 0 1,1-1-1,0 0 0,0 0 1,14-5-1,192-23 1495,-105 26-3068,-3 14-6133,-78-7 90,-5-3-5120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2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24759,'0'0'7079,"21"64"-6150,0-46-929,2-5 0,8-5 0,8-5 0,2-3 0,1-1 0,0-14-1602,-6-5-1536,-8-1-962,-7-2-545,-6-2-864,-4 4-2947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3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0 13325,'0'0'7185,"-5"10"-4494,-60 121 471,21-46 40,-44 121 0,85-194-3222,-1 1 1,2-1-1,-1 1 1,2-1-1,-1 17 1,6-22-2867,9-12-6096,1-11-1935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3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18578,'0'0'11114,"12"-2"-10148,8-4-850,-1-1 0,0 0-1,-1-2 1,0 0 0,0-1-1,-1 0 1,0-2 0,18-15-1,-4-3-142,-24 22 33,0 1 1,1 0-1,-1 1 1,18-11 0,-25 17 15,1 1 0,-1 0 1,1 0-1,-1 0 0,0 0 0,1 0 1,-1 0-1,0 0 0,0 0 0,0 0 1,0 0-1,1 0 0,-2 0 1,1 0-1,0 0 0,0 0 0,0 0 1,0 0-1,-1 0 0,1 0 1,0 0-1,-1 1 0,-35 77 659,26-61-860,1 0-1,-9 27 1,16-36-1209,-1 0 0,2 0 1,-1 0-1,1 17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0 19699,'0'0'11242,"6"55"-10409,-6-19-320,-6 2-353,3 2-128,0-5-32,3-2-289,0-7-992,0-5-897,0-6-865,0-9-704,-9-5-641,-9-1-2595</inkml:trace>
  <inkml:trace contextRef="#ctx0" brushRef="#br0" timeOffset="1">1 174 14990,'0'0'9257,"83"-23"-7495,-36 17-513,7-1-705,5 2-352,4 1-127,-1-1-33,-5 2-1057,-3-3-3011,-5-1-4676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4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20820,'0'0'10442,"-35"48"-9642,9-14-319,-7 4-257,0 0-224,0 0 0,1-5 0,9-4 0,7-8 0,9-11-801,7-8-2081,10-23-7785,6-11 322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4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0 13805,'0'0'13597,"1"12"-12097,3 128 946,-6-102-2323,2 0 1,2 0 0,2 0 0,16 73-1,-15-83-1903,-5-23-2566</inkml:trace>
  <inkml:trace contextRef="#ctx0" brushRef="#br0" timeOffset="1">0 376 5125,'0'0'19282,"85"28"-17680,-41-28-513,8-1-769,2-11-224,-3 1-32,-3 0-320,-7 1-1570,-3 1-3299,-5 0-7014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4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57 15471,'0'0'8173,"-1"11"-5387,-1 33-581,2-42-2100,0 0 0,0 0-1,0 0 1,1 0 0,-1 0-1,1 0 1,-1 0 0,1 0 0,0 0-1,0 0 1,0 0 0,0-1-1,0 1 1,0 0 0,0-1 0,1 1-1,-1 0 1,1-1 0,-1 0-1,1 1 1,-1-1 0,1 0 0,0 0-1,0 0 1,0 0 0,-1 0-1,1 0 1,0 0 0,0-1 0,4 2-1,5 0-75,-1-1 0,1 0 0,-1 0 0,18-2 0,-17 1 66,1-1-486,1 0 1,-1-1-1,0 0 1,0-1-1,-1 0 1,1-1-1,0 0 0,-1-1 1,0 0-1,20-14 1,-18 10-1156,0 0 0,-1-2 0,0 1 0,-1-1 0,0-1 0,0 0 1,-2-1-1,10-14 0,-29 54 9060,-1 1-5494,-16 18 844,3 1 0,-24 65 0,42-93-2828,1-1 0,1 1 0,-4 34 1,8-38-1355,-1 0-1,2 0 1,0 0 0,1 0 0,6 24 0,-5-24-7229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5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13 22613,'0'0'2680,"12"-2"336,-2 0-2551,2-1 7,1 1 1,-1 0-1,0 1 0,1 0 0,12 2 0,-23-1-441,1 0-1,0 0 1,0 1-1,-1-1 0,1 1 1,0-1-1,-1 1 1,1 0-1,-1 0 0,1 1 1,-1-1-1,1 0 1,-1 1-1,0-1 0,0 1 1,0 0-1,0 0 1,0 0-1,0 0 0,0 0 1,-1 0-1,1 1 1,-1-1-1,1 0 0,-1 1 1,0-1-1,0 1 1,0-1-1,0 1 0,-1 0 1,2 5-1,-2-3-27,0 1 0,0-1 0,0 1 1,-1 0-1,1-1 0,-1 1 0,-1-1 0,1 0 0,-1 1 0,0-1 0,0 0 1,-1 0-1,1 0 0,-1 0 0,0-1 0,-5 7 0,-8 7 26,0-1 0,-33 26 0,34-30-17,0-1 0,1 2-1,-18 22 1,18-6-12,14-29 0,0 0 0,0-1 0,0 1 0,0 0 0,0 0 0,0-1 0,0 1 0,0 0 0,0-1 0,0 1 0,0 0 0,1-1 0,-1 1 0,0 0 0,1-1 0,-1 1 0,0 0 0,1-1 0,-1 1 0,0-1 0,1 1 0,-1-1 0,1 1 0,0-1 0,-1 1 0,1-1 0,-1 0 0,1 1 0,-1-1 0,1 0 0,0 1 0,-1-1 0,1 0 0,0 0 0,-1 0 0,1 1 0,0-1 0,0 0 0,-1 0 0,1 0 0,0 0 0,0 0 0,21 1-673,0-1 1,35-3-1,-39 0-952,0 0-1,0-1 0,28-11 1,1-4-9393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5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17168,'0'0'11083,"-10"66"-9834,2-25-224,-2 6-609,5-1-320,5-3-64,0-2 0,0-9 0,0-3-352,5-9-1025,-4-7-641,-19-17-12876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01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13164,'7'-10'3759,"69"-92"1377,-67 91-4575,-1 1 0,2 1 0,0-1 0,0 2 0,0-1 0,1 1 0,1 1 0,18-10 0,-30 17-549,1 0 0,-1 0 0,1 0 0,-1-1 0,0 1 1,1 0-1,-1 0 0,1 0 0,-1 0 0,0 0 0,1 0 0,-1 0 0,1 0 0,-1 0 0,1 0 0,-1 0 0,0 0 0,1 0 0,-1 0 0,1 1 0,-1-1 0,0 0 0,1 0 0,-1 0 0,1 1 0,-1-1 0,0 0 0,1 0 0,-1 1 0,0-1 1,0 0-1,1 1 0,-1-1 0,0 0 0,0 1 0,1-1 0,-1 1 0,0-1 0,0 0 0,0 1 0,0-1 0,1 1 0,-1-1 0,0 0 0,0 1 0,0-1 0,0 1 0,0-1 0,0 1 0,-2 26 297,1-24-253,-4 21 200,-1-1 1,-12 30 0,12-39-227,0 1 0,1 0 0,1 0 0,0 0 0,1 0 0,1 1 0,1-1 0,0 26 1,1-40-26,0 0 0,0 0 0,0 0 0,0 0 1,0 0-1,1 0 0,-1-1 0,0 1 1,1 0-1,-1 0 0,1 0 0,-1 0 0,1-1 1,-1 1-1,1 0 0,-1 0 0,1-1 1,0 1-1,-1 0 0,1-1 0,0 1 0,-1-1 1,1 1-1,0-1 0,0 1 0,0-1 1,0 0-1,1 1 0,1-1 28,-1 1 1,1-1-1,-1 0 1,1-1-1,-1 1 1,1 0-1,-1-1 0,1 1 1,-1-1-1,4-1 1,4-3 120,0 1 1,0-1-1,-1-1 1,11-7-1,8-9-30,-1-1 0,-1-1 0,-1-2 0,-1 0 0,-2-1 0,0-2 0,-2 0 0,18-35 0,-29 40-16,-17 35-18,-20 39 22,20-29-36,2 1 0,0-1 0,1 1 0,1 0 0,1 0 0,1 0 0,2 38 0,0-58-70,0 1 0,0 0 0,0-1 0,0 1 0,1 0 1,-1 0-1,1-1 0,0 1 0,0-1 0,0 1 0,0-1 0,0 1 0,1-1 0,-1 0 0,1 1 0,-1-1 0,1 0 0,0 0 0,0 0 0,0 0 0,0 0 0,0-1 0,0 1 0,0-1 0,1 1 0,-1-1 0,1 0 0,-1 0 0,1 0 0,-1 0 0,1 0 0,5 0 0,-3-1 2,0 0 0,1 0 0,-1 0 0,1-1 0,-1 0 0,0 0 0,0-1 0,1 1 0,-1-1-1,0 0 1,-1 0 0,1-1 0,0 0 0,-1 1 0,8-7 0,3-4-8,-1 0 0,0-1 0,-1-1 0,-1 0 0,20-31 0,-26 35 0,0 0 0,0 0 0,-1-1 0,-1 0 0,0 0 0,-1 0 0,0 0 0,0 0 0,-2-1 0,1-14 0,-2 27 0,1 0 0,-1-1 0,0 1 0,0 0 0,0 0 0,0-1 0,0 1 0,0 0 0,0 0 0,0-1 0,0 1 0,0 0 0,0 0 0,0-1 0,0 1 0,0 0 0,0 0 0,0-1 0,0 1 0,0 0 0,0 0 0,0-1 0,0 1 0,0 0 0,0 0 0,-1-1 0,1 1 0,0 0 0,0 0 0,0 0 0,0-1 0,-1 1 0,1 0 0,0 0 0,0 0 0,0 0 0,-1-1 0,1 1 0,0 0 0,0 0 0,-1 0 0,1 0 0,0 0 0,0 0 0,-1 0 0,1 0 0,0 0 0,-1 0 0,1 0 0,0 0 0,0 0 0,-1 0 0,1 0 0,0 0 0,0 0 0,-1 0 0,1 0 0,0 0 0,0 0 0,-1 0 0,1 0 0,0 1 0,0-1 0,0 0 0,-1 0 0,1 0 0,0 0 0,0 1 0,-14 15 0,8 0 0,1 0 0,0 0 0,1 0 0,0 0 0,1 0 0,1 1 0,1 0 0,1-1 0,2 27 0,-2-42 0,-1 1 0,1-1 0,0 1 0,1-1 0,-1 0 0,0 1 0,0-1 0,1 0 0,-1 1 0,1-1 0,-1 0 0,1 1 0,-1-1 0,1 0 0,0 0 0,-1 0 0,1 0 0,0 1 0,0-1 0,0 0 0,0-1 0,0 1 0,0 0 0,0 0 0,1 0 0,-1-1 0,0 1 0,0 0 0,1-1 0,-1 1 0,0-1 0,1 1 0,-1-1 0,0 0 0,1 0 0,-1 0 0,0 0 0,1 0 0,-1 0 0,1 0 0,-1 0 0,0 0 0,1 0 0,-1-1 0,2 0 0,3-1 0,-1 0 0,0 0 0,0-1 0,0 1 0,-1-1 0,1-1 0,-1 1 0,1 0 0,-1-1 0,4-5 0,6-9 0,-2-1 0,-1-1 0,0 0 0,-1 0 0,-1-1 0,-1 0 0,-1-1 0,-1 1 0,-1-1 0,2-27 0,-12 83 0,-1 0 0,1 1 0,0 63 0,5-97-46,1 0 0,-1 0 1,1 0-1,-1 0 0,1-1 0,-1 1 0,1 0 0,0 0 1,0 0-1,-1-1 0,1 1 0,0 0 0,0-1 1,0 1-1,0 0 0,-1-1 0,1 1 0,0-1 0,0 0 1,0 1-1,0-1 0,0 0 0,0 1 0,1-1 0,-1 0 1,0 0-1,0 0 0,0 0 0,0 0 0,0 0 1,0 0-1,0-1 0,0 1 0,0 0 0,0 0 0,0-1 1,0 1-1,1-2 0,44-13-4023,-23 5-1355,-3-1-1681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6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12172,'0'0'6726,"59"-11"-3779,-25 8-705,8 1-481,7 0-383,5 2-770,2 0-480,4-1-288,-3-3-2402,0-6-3812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6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25 9449,'0'0'20692,"-24"50"-19635,-5-11-289,-7 6-479,-5 3-225,0 2-32,2-2 0,8-5-32,7-8-193,7-6-960,9-11-929,8-14-1153,8-17-9801</inkml:trace>
  <inkml:trace contextRef="#ctx0" brushRef="#br0" timeOffset="1">301 1 19795,'0'0'2279,"0"12"636,-4 37-638,1-5-112,2 50-1,1-79-2069,2-1-1,0 1 0,0 0 1,2-1-1,0 0 1,0 0-1,12 23 1,-2-12-390,19 38 511,-32-59-648,1-1 1,-1 0-1,0 1 0,0-1 0,0 1 0,0 0 1,-1-1-1,1 1 0,-1 0 0,0-1 0,0 1 1,-1 0-1,1-1 0,-2 7 0,-6-3-4751,-8-4-1880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6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17489,'0'0'7687,"48"20"-5797,1-20-417,9 0-672,9-8-449,7-4-288,-3 0 0,-6-1-64,-8 1-576,-11 3-2211,-7 0-2850,-8 0-2787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7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66 14670,'0'0'13687,"-3"10"-11909,2-7-1662,0 0 0,0 0 0,1 0 0,-1 0 0,1 1 0,0-1 1,0 0-1,0 1 0,0-1 0,1 0 0,-1 0 0,2 4 0,-1-4-62,1-1-1,-1 0 1,1 1 0,0-1 0,0 0-1,0 0 1,0 0 0,0 0 0,0 0-1,1-1 1,-1 1 0,1 0 0,-1-1-1,1 0 1,-1 0 0,1 0 0,0 0-1,0 0 1,5 0 0,9 4-122,0-1 0,1-1 0,-1-1 1,1-1-1,0 0 0,-1-1 0,1-1 0,0-1 0,-1 0 0,1-1 0,22-8 1,-27 7-177,0-1 0,-1-1 1,1-1-1,-1 1 1,0-2-1,-1 0 0,0 0 1,0-1-1,0 0 1,-2-1-1,1 0 1,-1 0-1,0-1 0,13-23 1,-19 27 557,-5 8 16,-13 16 352,-21 28 576,10-8-1065,3 2 0,1 0 0,2 1 1,1 1-1,3 1 0,1 1 0,2 0 1,2 1-1,-6 52 0,16-90-193,0 13 0,-2 0 0,-1-1 0,0 1 0,-1-1 0,-11 25 0,17-50-750,0-10-4767,10-15-4487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7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7 14350,'0'0'14867,"12"-2"-13169,6 0-1368,1 0 1,-1 2 0,32 2-1,-43-2-299,-1 1 1,1 0-1,-1 0 0,0 0 0,0 1 0,1 0 0,-1 0 1,0 1-1,-1-1 0,1 1 0,0 1 0,-1-1 0,0 1 1,0 0-1,0 0 0,8 9 0,-12-12-31,0 0 0,0 1 0,0-1 0,0 1 0,0-1 0,-1 1 0,1 0 0,0-1 0,-1 1 0,1 0 0,-1-1 0,0 1 0,0 0 0,1 0 0,-1-1 0,0 1 0,0 0 0,-1 0 0,1-1 0,0 1 0,-1 0 0,1-1 0,-1 3 0,-1-1 0,0 0 0,0 0 0,0 0 0,0-1 0,0 1 0,-1-1 0,1 1 0,-1-1 0,0 0 0,0 0 0,-3 2 0,-10 5 0,0-2 0,0 0 0,-28 8 0,36-13 0,-25 6 0,29-7 0,14 0 0,6-1 0,-5 0 0,0 0 0,0 1 0,0 1 0,-1 0 0,1 0 0,-1 1 0,1 1 0,-1 0 0,0 0 0,-1 1 0,1 0 0,-1 0 0,0 1 0,0 1 0,9 8 0,-16-14 0,-1 1 0,1 0 0,-1 0 0,1 0 0,-1 0 0,0 0 0,0 0 0,0 0 0,0 1 0,0-1 0,0 0 0,-1 1 0,1-1 0,-1 0 0,0 1 0,1-1 0,-1 1 0,0-1 0,0 1 0,-1-1 0,1 0 0,0 1 0,-2 2 0,0-2 0,1 1 0,-2-1 0,1 1 0,0-1 0,-1 0 0,1 0 0,-1 0 0,0 0 0,0 0 0,0 0 0,0-1 0,-7 4 0,-3 1 0,0 0 0,-1-1 0,0 0 0,0-1 0,-1-1 0,-19 4 0,17-6 0,0 0 0,0-1 0,0 0 0,-18-3 0,32 2 0,-1 0 0,1 0 0,0 0 0,-1-1 0,1 0 0,0 0 0,-1 0 0,1 0 0,0 0 0,0-1 0,0 1 0,0-1 0,0 0 0,0 0 0,1 0 0,-1 0 0,1 0 0,-1-1 0,1 1 0,0-1 0,0 0 0,0 1 0,0-1 0,0 0 0,1 0 0,-3-6 0,4 7-98,-1 0 0,1 1 0,0-1 0,0 1 0,0-1 1,0 0-1,0 1 0,1-1 0,-1 1 0,0-1 0,1 1 0,-1-1 0,1 1 0,0-1 0,-1 1 0,1-1 0,0 1 1,0 0-1,0-1 0,0 1 0,0 0 0,0 0 0,0 0 0,0 0 0,2-1 0,39-23-5921,-26 17 2877,18-12-6739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8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19635,'0'0'10377,"-36"72"-9095,23-30-257,5 2-577,8 1-448,0-3 0,2-5 0,16-5 0,-2-5-1473,-3-5-1506,-3-6-1505,-5-8-1250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8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14221,'0'0'13453,"63"-22"-12908,-26 22-417,8 0-128,-2 0-865,4 0-2915,-3-1-5284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8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19282,'0'0'6855,"67"-5"-6215,-14-4-31,18-3-481,15-1-384,12-1-2018,5-6-1154,2-1-2337,-3 0-5670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09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17649,'0'0'4767,"10"2"-4399,20 1-668,1-1 0,-1-2-1,1-1 1,-1-1-1,46-10 1,40-2-2686,91 8-5882,-118 6 10894,-54 0 2109,-8-1 4141,-1 1-4734,9-2-4042,50-9-6595,-23-1 1324</inkml:trace>
  <inkml:trace contextRef="#ctx0" brushRef="#br0" timeOffset="1">1233 22 22197,'0'0'9417,"87"18"-10122,-29-25-2722,4 3-2338,0-4 415</inkml:trace>
  <inkml:trace contextRef="#ctx0" brushRef="#br0" timeOffset="2">1685 37 3651,'0'0'20180,"0"-37"-33377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11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9321,'0'0'11584,"12"1"-9513,226 14 4523,7-1-6013,-226-10-707,1 6-3380,-20-10 3307,1 0 0,-1 0-1,0 1 1,1-1-1,-1 0 1,1 1 0,-1-1-1,0 0 1,1 1-1,-1-1 1,0 0-1,1 1 1,-1-1 0,0 1-1,0-1 1,1 1-1,-1-1 1,0 0 0,0 1-1,0-1 1,0 1-1,0-1 1,0 1 0,0-1-1,0 1 1,0 0-1,0 0-120,-1 0 0,0 0 0,1 0 0,-1 0 0,0 0 0,0-1 0,0 1 0,0 0 0,0-1 0,0 1 0,0 0 0,0-1 0,0 1 0,0-1 0,0 0 0,0 1 0,-2-1 0,-28 8-5627,-8-1-3481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02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31 15054,'0'0'11339,"1"13"-10693,-1 39-82,-2 0 0,-16 94 0,-36 112 1239,51-244-1583,5-19 398,46-75-128,-43 71-515,0 1 1,1 0-1,0 0 0,1 0 1,0 1-1,0 0 1,0 1-1,16-11 1,-17 15 22,0 0 0,0 0 0,0 1 0,1 0 0,-1 0 0,0 1 0,11 0 0,-11 0 15,0 0 0,0 0 0,1 0 0,-1-1 0,0 0 0,0-1 0,0 1 0,11-5 0,-3-3 32,0 0-1,0-1 1,-2-1-1,1 0 1,-1 0-1,-1-2 1,0 1 0,0-1-1,-2-1 1,1 0-1,-2 0 1,0-1-1,-1 0 1,0 0-1,-1 0 1,-1-1 0,0 0-1,-1 0 1,-1-1-1,-1 1 1,0-1-1,-1-33 1,-1 49-45,0 0 0,0 0 0,0-1 0,0 1 0,0 0 0,0 0 0,0-1 0,0 1 0,-1 0 0,1 0 0,0 0 0,-1-1 0,1 1 0,-1 0 0,1 0 0,-1 0 0,0 0 0,0 0 0,1 0 0,-1 0 0,0 0 0,0 0 0,0 0 0,0 1 0,0-1 0,0 0 0,0 1 0,0-1 0,0 0 0,0 1 0,0-1 0,-1 1 0,1 0 0,0-1 0,-2 1 0,0 0 0,0 1 0,1-1 0,-1 1 0,1 0 0,-1 0 0,1 0 0,0 0 0,-1 1 0,1-1 0,0 1 0,0-1 0,0 1 0,0 0 0,0-1 0,0 1 0,-2 4 0,-23 29 0,3 1 0,1 2 0,1 0 0,-29 76 0,47-104 0,1-5 0,1 1 0,-1-1 0,1 1 0,0 0 0,1 0 0,-1 0 0,1 0 0,0 0 0,1 0 0,-1 0 0,1 0 0,1 0 0,0 9 0,0-14 0,1 1 0,-1-1 0,0 0 0,1 0 0,-1 0 0,1-1 0,-1 1 0,1 0 0,-1 0 0,1-1 0,-1 1 0,1-1 0,0 1 0,-1-1 0,1 0 0,0 0 0,-1 0 0,1 0 0,0 0 0,0 0 0,1 0 0,39-5 0,19-15-19,-51 16 8,-1 0 0,1 1 0,0 0 0,0 0 0,0 1 0,0 1 0,0 0 0,20 0 1,-29 1 4,0 0 0,0 0 1,1 1-1,-1-1 1,0 0-1,0 1 1,0-1-1,0 1 1,0-1-1,0 1 0,0-1 1,0 1-1,0 0 1,-1-1-1,1 1 1,0 0-1,0 0 1,0 0-1,-1 0 1,1 0-1,-1 0 0,1 0 1,-1 0-1,2 1 1,-1 2 1,-1-1 1,1 0-1,0 1 0,-1-1 1,0 0-1,0 1 1,0-1-1,-1 6 1,0 1 20,-1 0 0,-1 1 0,0-1 0,-6 14 0,6-15-71,-1-1 0,-1 0 0,1 0 0,-2-1 0,1 1-1,-1-1 1,-7 7 0,12-12-174,-1-1 0,0 0 0,1 0 0,-1 1 0,0-1 0,0 0 0,0-1 0,0 1 0,1 0 0,-1 0 0,0-1 0,-1 0 0,1 1 0,0-1 0,-3 0 0,3 0-326,0 0-1,-1-1 1,1 0-1,0 1 1,-1-1 0,1 0-1,0 0 1,0 0-1,-1-1 1,1 1-1,0 0 1,1-1 0,-1 0-1,0 1 1,0-1-1,-1-2 1,-24-28-10593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12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12332,'0'0'11178,"57"34"-8968,-6-34-640,7 0-769,9 0-545,1 0-192,-1 0-32,-8 0-1377,-9 0-2851,-14 5-2915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14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35 10218,'8'-10'2025,"11"-13"10214,-15 22-7267,-10 15-4189,-32 45 69,30-48-665,1-1-1,0 1 1,0 1-1,1-1 0,0 1 1,1 0-1,1 0 1,-5 17-1,9-28-186,0 1 0,0-1 1,0 0-1,0 1 0,0-1 0,1 1 0,-1-1 0,0 0 1,1 1-1,-1-1 0,1 0 0,-1 1 0,1-1 0,0 0 1,0 0-1,-1 1 0,1-1 0,0 0 0,0 0 1,0 0-1,0 0 0,0 0 0,0 0 0,1 0 0,-1-1 1,0 1-1,0 0 0,0-1 0,1 1 0,-1-1 0,1 1 1,-1-1-1,2 1 0,58 9-9,-36-8-15,-13 0-83,-1 1 0,1 0 0,-1 1 1,1 0-1,-1 0 0,0 2 0,-1-1 0,14 10 0,-21-13 92,0 0-1,0 1 1,0 0 0,0-1 0,0 1-1,-1 1 1,1-1 0,-1 0 0,0 0 0,0 1-1,0 0 1,0-1 0,-1 1 0,1 0-1,-1 0 1,0-1 0,0 1 0,-1 0 0,1 0-1,-1 0 1,0 0 0,0 0 0,0 0-1,0 0 1,-1 0 0,1 0 0,-1 0 0,-3 7-1,2-6 67,-1 1-1,0-1 1,0 0-1,-1 0 1,1 0-1,-1-1 1,0 1 0,0-1-1,-1 0 1,1 0-1,-1 0 1,0-1-1,-9 5 1,-6 3 190,1-1 0,-31 10 0,35-14-241,0-1 0,0-1 0,0 0 0,-1-1 0,0-1 0,1 0 0,-1-1 0,-28-2 0,41 0-88,1 0 0,-1 0 0,1 0 0,0 0 1,-1 0-1,1 0 0,0-1 0,0 1 0,0-1 0,0 0 0,0 0 0,0 1 1,0-1-1,0 0 0,1 0 0,-1-1 0,1 1 0,0 0 0,0-1 0,-1 1 1,1 0-1,1-1 0,-1 1 0,0-1 0,1 1 0,-1-1 0,1 0 0,0 1 0,0-1 1,0 0-1,0 1 0,1-5 0,-1-6-853,1 0 0,1 0 0,0-1-1,1 1 1,5-15 0,10-22-5716,4-2-2898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1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5541,'0'0'22614,"68"-6"-21333,-29 4-288,3 2-609,9-2-288,-2-1-32,2 2-896,-6-4-3236,-2-3-4997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17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17713,'0'0'7014,"2"72"-4771,-7-38-610,1 3-768,1 2-513,2-3-160,1-3-96,0-5-63,0-6-33,0-3-897,4-6-1313,-1-8-1058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17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16560,'0'0'5189,"54"-2"-2883,-23 2-641,3 3-383,8 1-514,3 0-511,5-1-193,-6-3-801,-1 0-3427,-7 0-6726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18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6 2594,'1'-1'725,"-1"1"0,1-1 0,-1 1 0,1-1-1,0 1 1,-1 0 0,1-1 0,-1 1 0,1 0-1,0 0 1,-1-1 0,1 1 0,0 0 0,-1 0-1,1 0 1,0 0 0,-1 0 0,1 0-1,0 0 1,0 0 0,-1 0 0,1 0 0,0 0-1,0 1 1,0 6 5622,-4 5-4167,2-3-3368,-2 3 1551,-1 0-1,1 0 1,-2-1 0,0 0-1,0 0 1,-1 0-1,0 0 1,-1-1 0,0 0-1,0 0 1,-1-1-1,-10 9 1,18-18-363,-48 59 0,46-57 0,0 1 0,0 0 0,0-1 0,1 1 0,-1 0 0,1 0 0,0 0 0,0 0 0,0 0 0,0 0 0,0 0 0,1 0 0,-1 1 0,1-1 0,0 0 0,0 0 0,0 1 0,0-1 0,1 0 0,-1 0 0,2 4 0,1-6 0,-1 1 0,1-1 0,0 1 0,0-1 0,0 0 0,0 0 0,0-1 0,0 1 0,0 0 0,0-1 0,0 0 0,0 1 0,0-1 0,0-1 0,0 1 0,0 0 0,5-2 0,6 2 0,13-3-11,0-1-1,0-1 1,0-2 0,0 0-1,-1-2 1,-1-1 0,26-13-1,-48 22-290,-1 0 0,1 0-1,-1 0 1,0-1 0,0 1-1,0-1 1,0 1 0,0-1-1,0 0 1,3-3 0,1-16-9996,-6 8 2071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1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17104,'0'0'10378,"-36"69"-8680,27-39-385,1 0-384,1 6-417,-2 0-191,6 0-161,3 0-96,0-4-32,0-6-769,8-8-1377,4-9-1922,5-9-1697,3 0-3524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19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15471,'0'0'7591,"-49"68"-5381,37-41 96,4 0-1089,2-4-832,4-2-289,2-6-417,8-1-2081,7-11-1506,6-3-1184,1-5-4934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19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17 19026,'0'0'9470,"-8"7"-8573,2-2-771,3-2-81,-1-1-1,0 1 0,1 0 0,0 0 0,0 1 1,0-1-1,0 1 0,0-1 0,1 1 1,0 0-1,-1 0 0,1 0 0,1 0 0,-1 0 1,1 0-1,-1 1 0,1-1 0,-1 9 0,3-12-51,-1 1-1,1-1 0,-1 0 0,1 0 0,0 0 1,-1 0-1,1 0 0,0 1 0,0-1 0,0-1 0,0 1 1,0 0-1,0 0 0,0 0 0,0 0 0,0-1 1,0 1-1,1 0 0,-1-1 0,0 1 0,2 0 1,35 11-667,-21-7 195,-11-2 371,1-1 0,-1 1 0,0 1 0,0-1 0,0 1-1,-1 0 1,1 1 0,-1-1 0,0 1 0,0 0-1,0 0 1,-1 1 0,5 7 0,-7-10 145,-1 0 1,0 0 0,1 0-1,-1 0 1,0 0 0,-1 1 0,1-1-1,0 0 1,-1 1 0,0-1-1,0 0 1,0 1 0,0-1-1,0 0 1,-1 1 0,0-1-1,0 0 1,1 1 0,-2-1-1,1 0 1,0 0 0,-1 0-1,1 0 1,-1 0 0,0 0-1,0-1 1,0 1 0,0-1-1,-4 4 1,-2 2 191,0-1 0,-1 1 1,0-1-1,-1-1 0,0 0 0,-15 8 0,19-11-135,-1 0-1,0-1 1,0 0 0,0 0-1,0 0 1,0-1 0,0 1-1,0-2 1,0 1 0,0-1-1,-11-1 1,17 0-192,-1 1 1,1-1-1,0 1 1,0-1-1,0 1 1,0-1-1,0 0 1,0 1-1,0-1 1,0 0-1,0 0 1,0 0-1,1 0 0,-1 0 1,0 0-1,1 0 1,-1 0-1,0 0 1,1 0-1,-1 0 1,1-1-1,0 1 1,-1 0-1,1 0 1,0 0-1,0-1 0,0-1 1,-1-42-5125,2 31 2920,1-28-5460,8-3-4991</inkml:trace>
  <inkml:trace contextRef="#ctx0" brushRef="#br0" timeOffset="1">104 9 9833,'0'0'12492,"64"-3"-9961,-38 3-225,2 0-673,6 0-672,-1 1-576,-3-1-289,1 2-32,-4-2-993,0 0-3075,-2-8-4676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0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15086,'0'0'11787,"-14"67"-10441,6-35-353,1 1-481,5 0-320,2-1-128,0-5 0,5-1-160,5-6-1601,-1-4-2115,-5-10-896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02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13677,'0'0'3427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0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16400,'0'0'5797,"75"-13"-3427,-35 7-1024,6 3-225,6-1-545,5 1-480,0-4-128,-2 1-2434,-2-6-4613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1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11691,'0'0'17473,"5"10"-16283,-4-6-1100,1 0-40,0 0-1,0 0 1,0 0 0,-1 0 0,0 0 0,0 1 0,0-1 0,0 0 0,0 0 0,-1 1-1,0-1 1,0 1 0,0-1 0,-1 0 0,0 1 0,1-1 0,-3 6 0,-2 4 45,-16 49 163,20-59-235,0 0 0,0 1 0,0-1 0,1 0 0,-1 1 0,1-1 0,0 0 0,1 1 0,-1-1 0,1 1 1,2 7-1,-2-10-11,1 0 0,0-1 1,-1 1-1,1 0 0,0 0 0,0-1 1,0 1-1,0-1 0,0 0 1,1 1-1,-1-1 0,0 0 1,0 0-1,1-1 0,-1 1 0,1 0 1,-1-1-1,1 0 0,-1 1 1,1-1-1,3 0 0,61-2-776,-58 2 286,37-11-3628,-41 9 3063,0 0-1,-1-1 1,1 0-1,-1 1 0,0-2 1,0 1-1,4-4 1,11-16-6581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1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14446,'0'0'6886,"-39"53"-3715,26-24-769,-1 5-352,5 2-480,-2-2-609,9-2-417,2-5-223,0 0-225,16-7-32,4-4-64,6-6-993,1 0-1025,-3-7-1826,-4-3-2338,-3 0-7847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1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15567,'0'0'11050,"-41"64"-9352,36-45-737,5-1-545,0 0-256,2-3-96,10-1-896,3-2-1987,5-7-2050,-1-5-2658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2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14 18930,'-12'0'2765,"0"1"-2318,0 0-1,1 0 1,-1 2 0,1-1-1,-1 2 1,1-1 0,0 1-1,0 1 1,1 0 0,-1 1-1,1 0 1,0 0 0,1 1-1,-17 15 1,20-16-249,1-1 1,0 1-1,1 0 1,-1 0-1,1 1 1,0-1-1,1 1 1,0 0-1,0 0 1,-3 13-1,5-18-177,1 0 1,-1 0-1,1 1 0,0-1 0,0 0 1,0 0-1,0 0 0,0 1 0,0-1 0,1 0 1,-1 0-1,1 0 0,0 1 0,-1-1 1,1 0-1,0 0 0,0 0 0,1 0 0,-1-1 1,0 1-1,0 0 0,1 0 0,-1-1 1,1 1-1,0-1 0,-1 1 0,1-1 0,0 0 1,0 0-1,0 1 0,0-1 0,0-1 1,0 1-1,0 0 0,0 0 0,0-1 0,1 1 1,-1-1-1,3 0 0,6 2 2,0 0-1,1-1 1,-1 0-1,1-1 1,-1-1-1,0 0 1,1 0-1,-1-1 1,0-1-1,0 0 1,0 0 0,0-1-1,-1 0 1,18-10-1,-23 10-14,1 1-1,-1-1 1,1 0-1,-1-1 0,-1 1 1,1-1-1,0 0 1,-1 0-1,0 0 1,-1-1-1,1 0 1,-1 1-1,0-1 0,0 0 1,-1 0-1,1-1 1,-1 1-1,-1-1 1,1 1-1,-1-1 1,-1 1-1,1-1 0,-1 1 1,0-1-1,0 0 1,-2-8-1,1 12-26,1 1-1,-1 0 1,0-1 0,1 1-1,-1 0 1,0 0 0,0 0-1,-1 0 1,1 0-1,0 0 1,-1 0 0,1 0-1,-1 0 1,0 0-1,1 1 1,-1-1 0,0 1-1,0-1 1,0 1-1,0 0 1,0 0 0,0 0-1,-1 0 1,1 0 0,0 0-1,0 1 1,-1-1-1,-4 0 1,5 1-163,1 0 0,-1 0 0,0 0-1,0 0 1,1 1 0,-1-1 0,0 0 0,0 1 0,1-1 0,-1 1-1,0 0 1,1-1 0,-1 1 0,1 0 0,-1 0 0,1 0 0,-1 0-1,1 0 1,-1 1 0,1-1 0,0 0 0,0 1 0,0-1 0,0 0-1,0 1 1,0 0 0,0-1 0,0 1 0,1-1 0,-1 1 0,1 0-1,-1 0 1,1-1 0,-1 1 0,1 0 0,0 0 0,0-1-1,0 3 1,0 11-4622,1-2-2585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2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6 12524,'0'0'8579,"8"-2"-5617,28-1-490,-35 3-2307,1 0 0,0 0 0,-1 0 0,1 1 0,0-1-1,0 0 1,-1 1 0,1 0 0,-1-1 0,1 1 0,-1 0 0,1 0 0,-1 0 0,1 0-1,-1 0 1,0 0 0,1 0 0,-1 1 0,0-1 0,0 0 0,0 1 0,0-1 0,0 1-1,0-1 1,-1 1 0,1-1 0,0 1 0,-1 0 0,1-1 0,-1 3 0,7 47 772,-7-39-930,-1-1 0,-1 1 1,0 0-1,-1-1 1,0 0-1,0 0 1,-1 0-1,-1 0 1,0 0-1,-1-1 1,1 0-1,-2 0 1,0-1-1,-10 12 1,10-17-176,0-1 0,-1 0 0,1 0 0,-1 0 0,1-1 0,-1-1 0,0 1 0,0-1 0,0-1 0,0 1 0,0-1 1,-12-2-1,1 2 253,19 0-88,-1-1 1,1 1-1,0 0 1,-1 0-1,1 0 1,0 0-1,-1 0 1,1-1 0,0 1-1,-1 0 1,1 0-1,0 0 1,0-1-1,-1 1 1,1 0-1,0-1 1,0 1 0,0 0-1,-1 0 1,1-1-1,0 1 1,0 0-1,0-1 1,0 1-1,-1 0 1,1-1 0,0 1-1,0-1 1,0 1-1,0 0 1,0-1-1,0 1 1,0 0-1,0-1 1,0 1 0,0 0-1,0-1 1,1 1-1,-1 0 1,0-1-1,0 1 1,0 0-1,0-1 1,1 1-1,-1 0 1,0-1 0,0 1-1,0 0 1,1-1-1,-1 1 1,0 0-1,1 0 1,-1-1-1,14-18-1818,7 0-2516,16-14-9188,-26 19 3414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2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16143,'0'0'16047,"83"-9"-15822,-37 9-129,-1 0-64,-5 0 0,-6-5-385,-5 0-1088,-11-1-1730,-8-4-3107,-2-1-4676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3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9737,'0'0'18866,"-40"71"-18225,36-39-417,4 2-160,0-2 0,2-2-416,6-5-1987,-3-5-2081,-2-5-2370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3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16688,'0'0'7719,"49"-12"-6982,-12 12-97,9 0-415,6 0-193,4 4-1698,4-3-4163,2 0-9034</inkml:trace>
  <inkml:trace contextRef="#ctx0" brushRef="#br0" timeOffset="1">897 77 21396,'0'0'5574,"69"-26"-6984,-24 16-1761,6 1-3235,5 1-8264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3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14926,'0'0'5285,"60"9"-5189,-21-9-1217,11-3-3587,9-7-2211</inkml:trace>
  <inkml:trace contextRef="#ctx0" brushRef="#br0" timeOffset="1">524 14 13068,'0'0'19699,"-13"37"-19699,43-37 0,6-4 0,7-2-1858,4-3-1665,1 1-129,-5-2-2529,1-4-6696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03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16432,'0'0'5818,"0"13"-3987,-8 73-383,-4 66 953,12-151-2371,0 0 0,0 0 0,0 0 0,0 0 0,0 0 0,0 0 0,0 0 0,1 0-1,-1-1 1,0 1 0,0 0 0,1 0 0,-1 0 0,0 0 0,1 0 0,-1 0 0,1-1-1,-1 1 1,1 0 0,0 0 0,-1-1 0,1 1 0,0 0 0,-1-1 0,1 1 0,0-1-1,0 1 1,0-1 0,-1 1 0,3 0 0,-1-1 22,0 0 0,1 0 0,-1 0 0,1 0 0,-1 0 0,1 0 1,-1-1-1,0 1 0,1-1 0,-1 0 0,4-1 0,5-3 98,0-1 0,0 0 0,18-13 0,8-13 36,48-34-97,-78 61-44,-1 1 1,1 0-1,0 0 0,0 1 1,1 0-1,-1 0 0,1 1 1,-1 0-1,1 0 1,11-1-1,-18 3-40,0 1 0,0-1 0,0 0-1,0 0 1,0 1 0,0-1 0,0 1 0,0-1 0,0 1 0,0-1 0,-1 1-1,1-1 1,0 1 0,0 0 0,0-1 0,-1 1 0,1 0 0,0 0 0,-1 0 0,1-1-1,-1 1 1,1 0 0,-1 0 0,1 0 0,-1 0 0,0 0 0,1 0 0,-1 0-1,0 0 1,0 0 0,0 0 0,0 0 0,0 2 0,1 43 308,-2-31-146,-5 94 372,6-109-535,0 1 0,0-1 0,0 1 0,0-1 0,0 0 0,0 1 0,0-1 0,1 0 0,-1 1 0,0-1 0,0 0 0,0 1 0,0-1 0,1 0 0,-1 1 0,0-1 0,0 0 0,1 1 0,-1-1 0,0 0 0,1 0 0,-1 1 0,0-1 0,1 0-1,-1 0 1,0 0 0,1 0 0,-1 1 0,0-1 0,1 0 0,-1 0 0,1 0 0,-1 0 0,0 0 0,1 0 0,-1 0 0,1 0 0,-1 0 0,0 0 0,1 0 0,-1 0 0,0 0 0,1-1 0,-1 1 0,0 0 0,1 0 0,-1 0 0,1 0 0,-1-1 0,0 1 0,0 0 0,1-1 0,21-12 201,-4-2-204,0-1-1,-2-1 0,1-1 0,17-26 0,-2-10-2830,-31 52 2151,0 0 0,0-1 0,-1 1 1,1 0-1,0-1 0,-1 1 0,0-1 0,1 1 0,-1-1 0,0 1 1,-1-5-1,-3-9-6517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6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0 801,'-9'2'2087,"-38"6"-674,-7 1 2569,5 3 4439,48-12-8119,0 0 1,0 1-1,0-1 1,0 1-1,0-1 1,0 1 0,0-1-1,0 1 1,0 0-1,0 0 1,0-1-1,1 1 1,-1 0-1,0 0 1,0 0-1,1 0 1,-1 0-1,1 0 1,-1 0-1,0 1 1,1-1-196,0 0 0,0-1 0,0 1 0,0 0 0,0-1 0,0 1 0,0 0 0,0-1 0,0 1 0,1 0 0,-1-1 1,0 1-1,0-1 0,1 1 0,-1 0 0,0-1 0,1 1 0,-1-1 0,1 1 0,-1-1 0,0 1 0,1-1 0,-1 1 0,1-1 0,-1 0 0,1 1 0,0-1 0,-1 1 0,1-1 0,-1 0 0,1 0 0,0 1 0,-1-1 0,1 0 0,0 0 1,0 0-1,20 4 418,1 0 0,-1-2 1,1 0-1,0-2 0,30-2 0,4 0-393,1 0-242,55 2-1284,-103 0 96,1 2 1,0-1-1,-1 1 1,0 1-1,10 3 1,-14-3-4805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6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14253,'0'0'11916,"92"10"-9962,-35-10-1026,5 0-703,3-1-129,-3 0-64,-6 1-545,-9 0-2658,-14 0-2210,-6 0-4260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8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62 10090,'0'0'2674,"3"-8"155,1-3-1826,-3 7-517,0 0-1,1 0 0,-1 0 0,1 0 1,0 1-1,0-1 0,1 0 1,2-3-1,-5 7-381,0 0 0,0-1 0,0 1 0,0 0 0,0 0 0,0 0 0,0-1 0,1 1 0,-1 0 0,0 0 0,0 0 0,0 0 0,0-1 0,0 1 0,0 0 0,0 0 0,0 0 0,1 0 0,-1 0 0,0-1 0,0 1 0,0 0 0,0 0 1,1 0-1,-1 0 0,0 0 0,0 0 0,0 0 0,0 0 0,1 0 0,-1 0 0,0 0 0,0 0 0,0-1 0,1 1 0,-1 0 0,0 1 0,0-1 0,0 0 0,1 0 0,-1 0 0,0 0 0,0 0 0,0 0 0,0 0 0,1 0 0,-1 0 0,0 0 0,0 0 0,0 0 0,0 0 0,1 1 0,-1-1 0,0 0 0,0 0 0,0 0 0,0 0 0,0 0 0,0 1 1,1-1-1,-1 0 0,0 0 0,0 0 0,0 1 0,0-1 0,0 0 0,1 22 1772,-8 25-1321,5-42-509,1 0 1,-1-1-1,1 1 1,0 0-1,1 0 1,-1 0-1,1-1 1,0 10-1,1-12-48,-1-1 0,1 1 0,0-1 0,0 1 0,0-1 0,0 0-1,0 1 1,0-1 0,0 0 0,1 0 0,-1 0 0,0 0 0,1 0 0,-1 0 0,0 0 0,1-1 0,-1 1-1,1 0 1,-1-1 0,1 1 0,0-1 0,-1 0 0,1 1 0,0-1 0,-1 0 0,1 0 0,-1 0 0,4 0-1,11 1-224,-3 0-95,0 0 0,0 1 0,0 0 0,24 8 0,-34-9 288,0 0 0,0 1 1,0-1-1,-1 1 0,1-1 1,0 1-1,-1 0 1,1 0-1,-1 0 0,0 1 1,0-1-1,0 0 1,0 1-1,0 0 0,0-1 1,-1 1-1,1 0 0,-1 0 1,0 0-1,0 0 1,0 0-1,0 0 0,0 0 1,-1 0-1,1 6 0,-1 0 136,-1 0 0,0 0-1,0 0 1,-1-1-1,0 1 1,-1 0-1,0-1 1,0 1-1,-1-1 1,0 0-1,0 0 1,-1 0-1,0-1 1,0 1-1,-1-1 1,0-1 0,0 1-1,-12 9 1,11-10 20,-1 0 0,1 0 0,-2 0 0,1-1 0,-1 0 0,1 0 0,-1-1 0,-1-1 0,1 1 0,0-1 1,-1-1-1,0 0 0,1 0 0,-1-1 0,0 0 0,0-1 0,-11-1 0,20 1-269,-1-1 0,1 1 1,-1-1-1,1 0 0,0 0 0,-1 1 0,1-1 1,0 0-1,0 0 0,0 0 0,0 0 0,0-1 1,0 1-1,0 0 0,0 0 0,0-1 0,0 1 1,0 0-1,1-1 0,-1 1 0,1-1 0,-1 1 1,1-1-1,0 1 0,-1-1 0,1 1 0,0-3 0,-2-51-6813,2 42 4658,0-39-6629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8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10090,'0'0'13548,"49"-6"-11177,-24 6-193,8 0-769,3 0-576,1 0-481,6 0-288,0 0-224,-1-1-2082,-5-6-4132,-3-5-11275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9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16047,'0'0'9161,"1"50"-7239,-1-18-577,0 4-704,0 0-97,0-1-192,0-3-256,0-6-31,3-3-33,7-7-801,1-5-673,-4-5-1376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9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15855,'0'0'8584,"72"-13"-6662,-37 6-385,6 0-576,0 1-608,2 1-257,2 2-96,-3 2-1826,-5 0-2658,-4-2-5157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29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17777,'0'0'11541,"-3"8"-10457,0 1-873,-1-2-77,1 1 0,1 0-1,-1 1 1,-1 14 0,3-21-131,1 0 0,0-1 0,0 1 0,0 0-1,0-1 1,0 1 0,0 0 0,1-1 0,-1 1 0,0-1 0,1 1-1,-1 0 1,1-1 0,0 1 0,-1-1 0,1 0 0,0 1-1,0-1 1,0 1 0,0-1 0,0 0 0,0 0 0,1 0 0,-1 1-1,0-1 1,0-1 0,1 1 0,-1 0 0,1 0 0,-1 0-1,1-1 1,-1 1 0,4 0 0,40 4-957,-38-5 500,0 0-1,0 1 1,-1 0 0,1 0-1,0 0 1,9 4 0,-14-4 393,0 0 0,-1 0 0,1 0 0,0 0 0,-1 0 0,1 1 0,-1-1 0,1 1 0,-1-1 0,0 1 0,0-1 0,0 1 0,1 0 0,-2 0 0,1-1 0,0 1 0,0 0 0,0 0 0,-1 0 0,1 0 0,-1 0 0,0 0 0,0 0 0,1 0 0,-1 0 0,-1 3 0,0 5 240,-1-1 1,1 1 0,-2-1-1,0 1 1,0-1 0,0 0-1,-1 0 1,-1-1 0,0 1-1,0-1 1,0 0 0,-11 12-1,7-9 189,0-1-1,0 0 1,-2 0-1,1-1 1,-1 0-1,0-1 0,-1-1 1,-16 9-1,19-12-233,1-1 1,-1-1-1,1 0 0,-1 0 0,0 0 1,-12-1-1,18 0-102,-1-1 1,0 0 0,1 0-1,-1-1 1,1 1 0,-1-1-1,0 0 1,1 1-1,-1-2 1,1 1 0,0 0-1,-1-1 1,1 1-1,0-1 1,0 0 0,0 0-1,-5-5 1,4-1-1964,5-13-8934,4 11 3386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0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14350,'0'0'12459,"48"-27"-10537,-24 20-865,2 1-448,-1 0-353,0 2-160,0 4-96,0 0-608,-3 0-1699,-1 6-1985,-1 1-2242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0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21012,'0'0'10794,"60"-13"-21236,-40 3-2274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0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15 18289,'0'0'2728,"-11"-3"-293,6 1-2251,0 0 1,-1 0 0,1 0 0,-1 1 0,1 0 0,-1 0 0,1 1 0,-1 0 0,0 0 0,1 0 0,-1 0 0,1 1 0,-1 0-1,1 0 1,-1 0 0,1 1 0,-1 0 0,1 0 0,0 0 0,0 1 0,0 0 0,0 0 0,1 0 0,-7 6 0,1 0-8,1 1 0,1 0 0,0 1 0,0-1 0,1 2 0,-10 20 0,14-26-90,0 0-1,1 0 1,0 0 0,0 1-1,1-1 1,0 0 0,0 1 0,0 0-1,1-1 1,-1 1 0,2-1-1,-1 1 1,1 0 0,0-1-1,3 11 1,-2-13-71,0-1 0,0 0 0,0 1 0,1-1 0,0 0 0,-1 0 0,1 0 0,0 0 0,0-1 0,0 1 0,1-1 0,-1 0 0,1 0 0,-1 0 0,1 0 0,-1-1 0,1 0 0,0 1 0,0-1 0,0 0 0,0-1 0,0 1 0,0-1 0,0 0 0,0 0 0,0 0 0,7-1 0,-2 0 5,0 0 0,0 0 0,0-1 0,0 0 0,0 0 0,-1-1 0,1 0 0,-1-1 0,1 0 0,-1 0-1,10-8 1,-10 5 6,-1 0-1,1-1 0,-1-1 0,-1 1 1,1-1-1,-1 0 0,-1 0 0,7-15 1,-9 17-16,0 1 1,-1-1 0,0 0-1,0 0 1,-1 0 0,1 0 0,-2 0-1,1 0 1,-1 0 0,0 0 0,0 0-1,-1 0 1,-2-13 0,2 18-20,0 0 1,0 0 0,0 0-1,-1 0 1,1 0 0,0 0-1,-1 0 1,1 1-1,-1-1 1,1 0 0,-1 1-1,0-1 1,0 1 0,0 0-1,1 0 1,-1 0-1,-1 0 1,1 0 0,0 0-1,0 0 1,0 1 0,0-1-1,0 1 1,-1-1-1,-3 1 1,4 0-169,1 0 0,-1 0-1,0 0 1,0 0 0,1 1 0,-1-1 0,0 1-1,0-1 1,1 1 0,-1-1 0,1 1 0,-1 0-1,0 0 1,-1 1 0,2-1-227,0 0 0,0 1 0,0-1 0,0 0 0,0 0 1,0 1-1,0-1 0,0 0 0,1 1 0,-1-1 0,0 1 0,1-1 0,-1 1 0,1-1 0,0 1 1,0-1-1,-1 1 0,1 2 0,0 13-6751</inkml:trace>
  <inkml:trace contextRef="#ctx0" brushRef="#br0" timeOffset="1">343 231 16143,'0'0'6470,"-9"66"-4163,2-39 255,-1 0-1217,2-2-928,6-1-321,0-5-641,4-6-2530,12-8-768,4-5-3204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03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18385,'0'0'9706,"62"33"-9674,-34-18-1025,2-1-3139,-1-3-3716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1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33 3844,'0'0'17616,"-11"-5"-14898,-2-1-1871,-1 1 0,1 1 0,-24-5 1,34 8-719,-1 0 1,0 0 0,1 1 0,-1-1-1,0 1 1,0 0 0,1 1-1,-1-1 1,0 0 0,1 1 0,-1 0-1,0 0 1,1 0 0,-1 0-1,1 1 1,-1-1 0,1 1-1,0 0 1,0 0 0,0 0 0,0 0-1,0 1 1,-3 3 0,6-6-117,-1 1 1,1 0-1,0 0 1,0-1 0,0 1-1,0 0 1,0 0-1,0-1 1,0 1 0,1 0-1,-1-1 1,0 1-1,0 0 1,0 0 0,1-1-1,-1 1 1,0-1-1,1 1 1,-1 0 0,1-1-1,-1 1 1,1-1-1,-1 1 1,1-1 0,-1 1-1,1-1 1,-1 1-1,2 0 1,-1 0-19,1 0 1,-1 0 0,0 0-1,0 0 1,0 0-1,0 0 1,0 1 0,0-1-1,-1 0 1,1 1-1,0-1 1,-1 1 0,1-1-1,-1 0 1,1 1-1,-1-1 1,0 1-1,1 0 1,-1-1 0,0 1-1,0-1 1,0 1-1,-1 1 1,-3 9 12,3-11-6,1 0 0,-1 0-1,1 0 1,-1 0 0,1 0 0,-1 0-1,1 0 1,0 1 0,-1-1-1,1 0 1,0 0 0,0 0-1,0 0 1,0 1 0,0-1 0,0 0-1,0 0 1,1 0 0,-1 1-1,0-1 1,1 0 0,-1 0-1,0 0 1,1 0 0,0 0 0,-1 0-1,1 0 1,0 0 0,-1 0-1,1 0 1,0 0 0,0 0-1,0 0 1,0 0 0,0-1 0,-1 1-1,2 0 1,1 0 0,4 4 9,0 0-1,1 0 1,0-1 0,0 0 0,0-1 0,1 1 0,-1-2 0,1 1 0,0-1-1,-1 0 1,1-1 0,0 0 0,0-1 0,10 0 0,-16 0-5,1-1 0,0 1 0,-1-1 0,1 0 0,0 0 0,-1-1 0,1 1 0,-1-1 0,0 0 0,1 0 0,-1 0 0,0 0 0,0 0 0,0-1 0,-1 1 0,1-1 0,0 0 0,-1 1 0,0-1 0,0-1 0,0 1 0,0 0 0,0 0 0,0-1 0,-1 1 0,0-1 0,0 1 0,0-1 0,0 0 0,0 0 0,-1 1 0,1-1 0,-1 0 0,0 0 0,-1-5 0,1 7-7,0 1 0,-1-1 0,1 1 0,0-1 0,-1 1 1,1-1-1,-1 0 0,1 1 0,-1 0 0,0-1 0,1 1 0,-1-1 0,0 1 1,0 0-1,0 0 0,0-1 0,0 1 0,0 0 0,-1 0 0,1 0 1,0 0-1,0 0 0,-1 1 0,1-1 0,-1 0 0,1 1 0,-1-1 0,1 1 1,-1-1-1,1 1 0,-1-1 0,1 1 0,-1 0 0,1 0 0,-1 0 1,0 0-1,1 0 0,-1 0 0,-2 1 0,0-1 6,0 1 0,0-1 1,-1 1-1,1 0 0,0 0 0,0 1 0,0-1 0,0 1 0,0 0 1,0 0-1,1 0 0,-1 0 0,1 1 0,-4 2 0,4-2 21,1-1-1,0 1 0,0-1 0,0 1 0,0-1 0,0 1 0,0 0 0,1 0 0,0 0 0,-1 0 0,1 0 0,0 1 1,0-1-1,1 0 0,-1 0 0,1 1 0,0-1 0,-1 0 0,1 0 0,1 1 0,-1-1 0,2 6 0,0-3-10,1-1 0,0 0-1,0 0 1,0 0 0,1 0-1,-1 0 1,1-1 0,0 1-1,1-1 1,-1 0 0,8 5-1,-6-5-33,0 0 0,-1 1-1,1 0 1,-1 0 0,-1 0 0,1 0-1,-1 1 1,1 0 0,-1 0 0,-1 0-1,0 0 1,1 1 0,-2-1-1,1 1 1,-1 0 0,0 0 0,-1 0-1,1 0 1,-1 0 0,-1 0 0,1 0-1,-2 12 1,1-12 64,0-1 0,0 1 0,-1 0 1,0 0-1,0-1 0,0 1 0,-1 0 0,0-1 0,-1 0 0,-5 11 1,6-14-22,0 0 1,-1 1 0,0-2 0,0 1 0,1 0-1,-2 0 1,1-1 0,0 0 0,0 1 0,-1-1 0,1 0-1,-1-1 1,0 1 0,0-1 0,1 0 0,-1 0 0,0 0-1,0 0 1,-7 0 0,-2 0-25,-1 0 0,1-1 0,-1 0 0,0-1 0,-24-6 0,34 6 0,-1 0 0,1 0 0,-1 0 0,1-1 0,0 0 0,0 0 0,0 0 0,0 0 0,0-1 0,0 1 0,0-1 0,1 0 0,0 0 0,-1-1 0,1 1 0,0 0 0,1-1 0,-1 0 0,0 0 0,-3-8 0,6 11-16,-1 1 0,1-1 0,0 1 0,0-1 0,-1 0 0,1 1 0,0-1 0,0 0 0,0 1 0,0-1 0,0 0 0,0 1 0,0-1 0,0 0 0,0 0 0,0 1 0,0-1 0,0 0 0,0 1 1,1-1-1,-1 0 0,0 1 0,0-1 0,1 1 0,-1-1 0,0 0 0,1 1 0,-1-1 0,1 1 0,-1-1 0,1 1 0,-1-1 0,1 1 0,-1 0 0,1-1 0,-1 1 0,1 0 0,0-1 0,-1 1 0,2-1 0,30-1-2878,-21 2 1035,17-1-6730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6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11147,'0'0'11627,"54"-1"-10602,-13-8-737,11-1-224,10-1-705,8-5-3523,3 1-5637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7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17489,'0'0'10185,"61"-25"-10121,-13 8-865,8 1-2562,8-2-1665,2 0-2884</inkml:trace>
  <inkml:trace contextRef="#ctx0" brushRef="#br0" timeOffset="1">515 6 7143,'0'0'19613,"9"4"-18193,-1-1-1495,0-1 1,0 0-1,1 0 0,-1 0 0,1-1 1,-1-1-1,1 1 0,-1-2 0,1 1 1,-1-1-1,1 0 0,11-4 0,17-1-6283,65-2 0,-135 22 10234,31-13-3718,-22 6 2977,-2 0-1,-44 5 0,70-12-3194,0 0 1,0 0-1,0 0 1,0 0-1,-1 0 0,1 0 1,0 0-1,0 0 0,0 0 1,0 0-1,0 0 1,0 0-1,-1-1 0,1 1 1,0 0-1,0 0 0,0 0 1,0 0-1,0 0 1,0 0-1,0-1 0,0 1 1,0 0-1,-1 0 0,1 0 1,0 0-1,0-1 1,0 1-1,0 0 0,0 0 1,0 0-1,0 0 0,0 0 1,0-1-1,0 1 1,0 0-1,0 0 0,0 0 1,0 0-1,1-1 0,-1 1 1,0 0-1,0 0 1,0 0-1,0 0 0,0 0 1,0 0-1,0-1 0,0 1 1,0 0-1,1 0 1,-1 0-1,0 0 0,0 0 1,0 0-1,0 0 0,0 0 1,0-1-1,1 1 1,-1 0-1,0 0 0,0 0 1,0 0-1,1 0 0,14-18-8839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9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93 4869,'0'0'2685,"-10"-1"368,-45-8 251,7 0 3343,47 9-5675,297-16-14,-102-19-6288,-116 13-41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4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11211,'0'0'5765,"73"11"-4580,-21-11-288,16-4-705,19-8-128,11-8-929,8-4-2754,5-7-8713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2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12684,'-1'27'10801,"1"13"-4087,3 28-5529,-2-55-1335,1 0 0,1 0 0,0-1-1,0 1 1,1-1 0,11 24 0,-12-32-181,11 26-2427,-10-9-5940,-15-19-6165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2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9769,'0'0'16144,"52"-28"-15023,-13 28-641,4 0-352,4 0-64,-4 0-64,-6 0-2242,-2 0-4132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3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14478,'0'0'12401,"-10"11"-10778,6-6-1414,-48 59 1205,50-60-1345,-1-1 0,1 1 0,0-1 0,0 1 0,0 0 1,0 0-1,1 0 0,-1 0 0,1 0 0,0 1 0,1-1 0,-1 0 0,1 0 0,0 1 0,0-1 0,0 0 1,0 1-1,2 7 0,-1-11-55,1 1 0,-1-1 0,1 1-1,-1-1 1,1 0 0,-1 1 0,1-1 0,0 0 0,-1 0 0,1 0 0,0 0 0,0 0 0,0-1 0,0 1 0,0-1 0,0 1 0,0-1 0,0 0 0,0 1-1,3-1 1,49 2 135,-41-3-126,6 1 27,-3 0-87,0 0 0,-1 1 0,30 5 0,-42-6 27,-1 1 1,1-1-1,-1 1 0,0 0 1,0-1-1,1 1 0,-1 0 1,0 0-1,0 0 0,0 1 1,0-1-1,0 0 1,0 1-1,0-1 0,-1 1 1,1 0-1,-1 0 0,1 0 1,-1-1-1,1 1 0,-1 1 1,0-1-1,0 0 1,0 0-1,0 0 0,0 0 1,-1 1-1,1-1 0,-1 0 1,1 1-1,-1-1 0,0 4 1,-1-2 14,0-1 0,0 0 0,0 1 0,0-1 0,-1 0 0,1 0 0,-1 0 0,0 0 0,0 0 0,0 0 0,-1 0 0,1-1 0,0 1 0,-1-1 0,0 0 0,0 0 0,1 0 1,-1 0-1,-4 2 0,-64 30 412,60-30-364,0 0-1,-1 0 1,0-2 0,1 1 0,-1-1 0,0-1 0,0 0 0,0 0 0,0-1 0,-20-3-1,30 2-253,0 0 0,0 0 0,0 0 0,0-1-1,0 1 1,0 0 0,1-1 0,-1 0 0,0 1-1,1-1 1,-1 0 0,1 0 0,0 1 0,-1-1-1,1 0 1,0-1 0,0 1 0,1 0-1,-1 0 1,0 0 0,1 0 0,-1-1 0,1 1-1,-1 0 1,1-5 0,2-59-12542,5 30 1976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3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6118,'0'0'11178,"52"-24"-8327,-20 15-289,7 0-512,6-3-480,1 2-641,1 0-609,-2 2-256,-9 3-480,-8-2-2627,-5 0-3619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4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23126,'0'0'9641,"62"-20"-10506,-47 8-4900,-7-3-4677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0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21 16848,'0'0'4933,"-9"-4"-1266,2 1-3377,0 0 0,0 1 1,0 0-1,0 0 0,-1 0 0,1 1 0,-1 0 0,1 1 0,-1 0 0,1 0 1,-1 0-1,1 1 0,-1 0 0,1 1 0,0-1 0,0 2 0,-1-1 1,1 1-1,-10 5 0,2 1-132,-1 2 1,2-1-1,-1 2 0,2 0 1,-25 27-1,32-31-114,0 0-1,0 1 1,0-1-1,1 1 1,1 0-1,-1 0 1,1 0-1,1 1 1,0 0-1,0-1 1,1 1-1,-1 13 1,2-20-45,1-1 1,0 0-1,0 0 1,1 0-1,-1 0 1,0 0-1,1 0 1,-1 0-1,1-1 0,0 1 1,-1 0-1,1 0 1,0 0-1,0 0 1,0-1-1,0 1 1,1 0-1,-1-1 0,0 1 1,1-1-1,-1 0 1,1 1-1,2 0 1,0 1-11,1-1 1,-1 0-1,1 0 0,0 0 1,0-1-1,0 1 1,0-1-1,0 0 1,6 0-1,6-1-135,-1 0-1,0 0 0,0-2 1,1 0-1,19-5 1,-23 3-944,0-1 0,-1 0-1,1-1 1,-1 0 0,0-1 0,21-15 0,-22 13-1847,0-1 0,0 0 0,13-18 0,2-9-7948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4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204 118 10826,'0'0'7047,"3"-9"-4175,5-27-331,-7 35-2439,-1 1 1,0-1-1,0 1 0,0-1 1,0 1-1,0-1 0,0 1 0,0-1 1,0 0-1,0 1 0,0-1 1,0 1-1,0-1 0,-1 1 1,1-1-1,0 1 0,0-1 1,-1 1-1,1-1 0,0 1 0,0-1 1,-1 1-1,1-1 0,-1 1 1,1 0-1,0-1 0,-1 1 1,1 0-1,-1-1 0,1 1 1,-1 0-1,1-1 0,-1 1 0,1 0 1,-1 0-1,1 0 0,-1-1 1,1 1-1,-1 0 0,1 0 1,-1 0-1,1 0 0,-1 0 1,0 0-1,1 0 0,-1 0 0,1 0 1,-1 1-1,1-1 0,-1 0 1,1 0-1,-1 0 0,1 1 1,-2-1-1,-29 11 202,9 1-170,1 1 0,-34 26 0,49-35-115,1 0 1,-1 1-1,1 0 1,0 0-1,0 0 1,1 1-1,-1 0 1,1 0-1,1 0 1,-1 0-1,1 0 1,0 1-1,0 0 0,-1 8 1,3-14-14,1 1 0,0 0 0,0-1 0,0 1 1,0 0-1,0-1 0,0 1 0,1 0 0,-1-1 0,0 1 0,1-1 0,0 1 1,-1-1-1,1 1 0,0-1 0,0 1 0,-1-1 0,1 1 0,0-1 0,0 0 1,1 1-1,-1-1 0,0 0 0,0 0 0,1 0 0,-1 0 0,0 0 0,1 0 1,-1-1-1,1 1 0,-1 0 0,1-1 0,0 1 0,-1-1 0,1 1 0,0-1 1,-1 0-1,1 0 0,0 0 0,-1 0 0,1 0 0,2 0 0,2 0 44,1-1-1,0 1 1,0-1-1,0 0 1,0-1-1,-1 0 1,1 0-1,0 0 1,7-5-1,1-2 42,-1-1 1,0 0-1,0-1 1,-1 0-1,-1-1 1,14-17-1,-21 24-32,-1 0 0,0-1 0,0 1 0,0-1 0,-1 0 0,0 0 0,0 0 1,-1 0-1,1-1 0,-1 1 0,-1-1 0,1 0 0,-1 1 0,0-1 0,-1 0 0,0 0 0,0 1 0,-2-13 0,2 17-53,-1 0 0,1 1 0,-1-1 0,0 0 0,1 1 1,-1-1-1,0 1 0,0-1 0,0 1 0,-1 0 0,1-1 1,0 1-1,0 0 0,-1 0 0,1 0 0,0 0 0,-1 0 1,1 0-1,-1 0 0,0 1 0,1-1 0,-1 0 0,0 1 1,1-1-1,-1 1 0,0 0 0,1 0 0,-1-1 0,0 1 1,0 0-1,1 0 0,-1 1 0,0-1 0,0 0 0,1 1 1,-3 0-1,0 0-17,-1 0 1,1 0-1,0 0 0,0 1 1,0 0-1,0-1 1,0 2-1,1-1 1,-1 0-1,1 1 0,-1 0 1,1-1-1,-5 7 1,4-3-134,1-1 0,0 1 1,1 0-1,-1 0 0,1 0 1,0 0-1,-1 7 0,2 18-2582,1-29 2179,0 0 0,1 0 0,-1 0-1,1 0 1,-1-1 0,1 1 0,0 0 0,0 0-1,0 0 1,0-1 0,2 4 0,12 5-6628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4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11147,'0'0'5797,"0"55"-2754,-10-24 384,2 3-1089,-2 0 33,0 1-962,4-4-544,6-3-481,0-5-288,0-5-32,6-5-320,2-9-641,1-4-1249,0 0-1633,1-8-1603,0-15-4098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40 17777,'0'0'12193,"-10"-8"-11708,5 3-435,2 2-30,0 1-1,0-1 0,0 1 0,0 0 1,-1 0-1,1 0 0,-1 0 1,-5-2-1,7 3-13,0 1-1,0 0 1,0 0 0,0 0 0,0 0 0,0 0-1,0 0 1,0 1 0,0-1 0,0 1 0,0-1-1,0 1 1,0 0 0,0 0 0,1 0 0,-1 0-1,0 0 1,1 0 0,-1 0 0,1 1 0,-1-1-1,1 0 1,-1 1 0,-1 2 0,0-1 26,0 1 1,1-1-1,-1 1 0,1-1 1,0 1-1,0 0 0,0 0 1,1 0-1,-1 0 0,1 0 1,-2 8-1,3-11-25,0 1-1,0-1 1,0 0 0,0 1-1,0-1 1,1 0 0,-1 0-1,0 1 1,1-1 0,-1 0-1,1 0 1,-1 1 0,1-1-1,-1 0 1,1 0 0,0 0-1,0 0 1,-1 0 0,1 0 0,0 0-1,0 0 1,0 0 0,0 0-1,0-1 1,0 1 0,1 0-1,-1-1 1,0 1 0,0-1-1,0 1 1,1-1 0,-1 1-1,0-1 1,0 0 0,1 0-1,-1 0 1,0 0 0,1 0-1,-1 0 1,3 0 0,6 0-15,0 0 0,0-1 0,0 0 0,0-1-1,0 0 1,0 0 0,0-1 0,-1-1 0,1 1 0,14-9 0,-7 1-217,-1 0 1,0-1-1,0 0 1,19-22-1,-40 62-213,-10 20 367,6-24 228,1 0 0,1 1 0,1-1-1,1 1 1,1 1 0,2-1 0,0 0-1,3 38 1,0-62-133,-1 1 0,0-1 0,1 1 0,-1-1-1,0 1 1,0-1 0,0 1 0,0-1 0,0 1 0,0-1 0,-1 1-1,1-1 1,0 1 0,-1-1 0,1 1 0,-1-1 0,0 0 0,1 1-1,-1-1 1,0 0 0,0 1 0,0-1 0,0 0 0,0 0 0,0 0-1,0 0 1,0 0 0,0 0 0,0 0 0,-3 1 0,-1-1 78,0 1 1,0-1 0,-1 0 0,1-1 0,0 1-1,-1-1 1,-6-1 0,2 1-74,6 0-84,-1-1 0,1 1 0,0-1 0,0 0 0,-1 0 0,1-1 0,0 0 0,0 1 0,0-1 0,0 0 1,1-1-1,-1 1 0,1-1 0,-1 0 0,1 1 0,0-1 0,0-1 0,0 1 0,0 0 0,1-1 0,-1 0 0,-1-4 0,2 6-65,1-1 0,-1 0 1,1 0-1,0 0 0,0 0 0,0 0 0,1 0 1,-1 0-1,1 0 0,-1 0 0,1 0 0,0 0 0,0 0 1,1 0-1,-1-1 0,1 1 0,-1 0 0,1 0 1,0 0-1,0 0 0,0 1 0,1-1 0,-1 0 0,1 0 1,-1 1-1,1-1 0,0 1 0,0-1 0,0 1 1,0 0-1,5-4 0,18-11-6601,6-1-3145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5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16560,'0'0'2482,"9"-9"401,-4 4-2549,0 0 1,0 0 0,0 1-1,1-1 1,0 1 0,0 0-1,0 1 1,0 0 0,1 0-1,0 0 1,-1 0 0,1 1-1,0 0 1,0 1-1,9-2 1,-7 3-37,0-1-1,0 1 1,0 1-1,0 0 1,0 0 0,0 0-1,17 6 1,-24-6-266,0 0 1,0 0-1,0 1 1,0-1-1,0 0 1,0 1-1,0-1 1,-1 1-1,1 0 0,0-1 1,-1 1-1,0 0 1,1 0-1,-1 0 1,0 0-1,0 0 1,0 0-1,0 0 1,0 0-1,-1 1 1,1-1-1,0 0 1,-1 1-1,0-1 1,0 0-1,0 1 0,0-1 1,0 0-1,0 1 1,0-1-1,-1 0 1,1 0-1,-1 1 1,0-1-1,1 0 1,-2 3-1,-1 0 34,1 0-1,-1 0 1,1 0-1,-1-1 1,-1 1-1,1-1 1,-1 1-1,1-1 1,-1 0-1,-5 3 1,-51 39 890,28-23-727,28-20-229,0 0 0,0 0 0,1 1 0,-1-1 0,1 1 0,-1 0 0,1 0 0,0 1 0,1-1 0,-4 7 0,6-10 0,-1 0 0,1 0 0,0 0 0,0 0 0,0 0 0,0 0 0,0 0 0,0 0 0,0 0 0,0 0 0,0 0 0,0 0 0,0 0 0,1 0 0,-1 0 0,0 0 0,1 0 0,-1 0 0,1 0 0,0 1 0,1 0 0,0 0 0,-1-1 0,1 1 0,0-1 0,0 0 0,0 1 0,0-1 0,0 0 0,0 0 0,0 0 0,1-1 0,-1 1 0,3 0 0,47 8-1770,3-7-3475,-11-2-3307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6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15567,'0'0'8872,"5"50"-7142,-5-23-225,2 4-448,-1 0-576,4-3-353,0 1-64,3-7-352,1-3-1090,-3-6-1504,0-1-1218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36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12268,'0'0'10474,"60"-31"-8713,-32 24-416,1 2-576,4 2-545,0 3-160,1 0-832,0-1-2243,2-2-3331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40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11082,'0'0'11019,"101"-10"-10507,-33-1-319,10 0-97,3 1-96,-2 1-257,-2 1-992,-11-2-1025,-7-7-3107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0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12332,'0'0'9545,"79"8"-8040,-37-8-640,8 0-545,2-1-160,2-6-96,-3 2-32,-4 1 1,-10 3-66,-10 1-543,-9 0-865,-9 1-193,-9 8-1249,-3 0-672,-15 1-993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0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11339,'0'0'11947,"84"12"-10442,-36-12-608,10 0-480,5 0-257,0 0-128,-5 0-1377,0-8-4677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1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11851,'0'0'14425,"-9"1"-13737,3 0-612,0 0 1,0 1-1,0 0 0,0 0 0,1 0 1,-12 7-1,15-8-61,0 0 1,-1 1-1,1 0 1,0-1 0,0 1-1,0 0 1,0 0-1,0 0 1,1 0-1,-1 1 1,1-1 0,-1 0-1,1 1 1,0-1-1,0 1 1,0-1-1,0 1 1,0 0-1,1-1 1,-1 1 0,1 0-1,-1 3 1,2-5-13,-1 0 0,1 0 0,-1 0 0,1 0 0,-1 0 0,1 0 0,-1 0 0,1 0 0,0 0 0,-1 0 0,1 0 0,0 0 0,0 0 0,0-1 0,0 1 0,0 0-1,0-1 1,0 1 0,0 0 0,0-1 0,0 0 0,0 1 0,0-1 0,0 1 0,1-1 0,0 0 0,41 9 40,-29-7-65,4 1-108,0 0-187,1 1 1,-1 0-1,29 12 1,-45-16 292,1 1 0,-1 0 0,1 0 0,-1 0 0,0 0 0,1 1 1,-1-1-1,0 0 0,0 1 0,0 0 0,0-1 0,0 1 0,0 0 1,-1 0-1,1 0 0,0 0 0,-1 1 0,0-1 0,1 0 0,-1 1 1,0-1-1,0 0 0,-1 1 0,1-1 0,0 1 0,-1 0 1,0-1-1,1 1 0,-1-1 0,0 1 0,0 0 0,-1-1 0,1 1 1,-1 2-1,-1-1 103,0 0 0,0 0 0,-1 0 0,0-1 0,1 1 0,-1-1 0,0 1 0,-1-1 0,1 0 0,-1 0 0,1-1 0,-1 1 0,0-1 0,0 0 0,-6 3 0,-68 26 1676,78-31-1753,-81 20 1651,73-18-1563,0-1 1,0 0-1,-1-1 1,1 1-1,0-2 0,0 1 1,0-1-1,-10-2 1,16 2-232,1 0 0,-1 0 0,0-1 1,0 1-1,1 0 0,-1 0 0,1-1 1,-1 1-1,1-1 0,-1 0 0,1 1 1,0-1-1,0 0 0,0 0 0,0 1 1,0-1-1,0 0 0,1 0 0,-1 0 1,1 0-1,-1 0 0,1 0 1,0 0-1,0-1 0,-1 1 0,2-2 1,4-58-8072,8 16 317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04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20 11339,'0'0'8712,"-3"9"-6721,-36 118 1821,35-109-3410,0 0 0,2 1 0,0-1 1,1 0-1,2 34 0,-1-52-351,0 1 1,1 0-1,-1-1 1,0 1-1,0-1 1,0 1-1,0-1 1,0 1-1,0-1 1,1 1-1,-1-1 1,0 1-1,1-1 1,-1 1-1,0-1 0,1 1 1,-1-1-1,0 1 1,1-1-1,-1 0 1,1 1-1,-1-1 1,1 0-1,-1 1 1,1-1-1,-1 0 1,1 0-1,-1 1 1,1-1-1,-1 0 1,1 0-1,-1 0 1,1 0-1,-1 0 1,1 0-1,-1 0 1,1 0-1,0 0 1,-1 0-1,1 0 1,-1 0-1,1 0 1,-1 0-1,1 0 0,-1-1 1,1 1-1,-1 0 1,1 0-1,-1-1 1,1 1-1,0-1 1,23-19 602,-17 7-637,-1 0 0,0 0 1,-1-1-1,0 0 0,-1 0 0,-1 0 1,0-1-1,-1 1 0,0-1 0,-1 0 1,-1 1-1,-2-23 0,1 35 8,1-1-1,-1 1 1,1-1 0,-1 1-1,0 0 1,0-1-1,0 1 1,0 0 0,0-1-1,0 1 1,-1 0 0,1 0-1,-1 0 1,1 0-1,-1 0 1,0 0 0,0 1-1,0-1 1,-4-2 0,5 4-12,0-1 1,1 1-1,-1 0 1,0-1-1,0 1 1,0 0 0,0 0-1,1 0 1,-1 0-1,0-1 1,0 1 0,0 1-1,0-1 1,1 0-1,-1 0 1,0 0-1,0 0 1,0 0 0,0 1-1,1-1 1,-1 0-1,-1 1 1,1 0-6,0 1 0,-1-1 1,1 0-1,0 0 0,0 1 0,0-1 1,1 0-1,-1 1 0,0-1 0,0 1 1,1-1-1,-1 1 0,1-1 0,0 1 1,-1 0-1,1 2 0,-1 0-8,0 0 0,0 1 0,1-1 0,-1 1 0,1-1 0,0 1 0,1 0 0,-1-1 0,1 1 0,0-1 0,0 0 0,0 1 0,1-1 0,-1 0 0,6 8 0,-5-9 0,1 0 0,-1 0 0,1-1 0,0 1 0,0-1 0,1 0 0,-1 0 0,0 0 0,1-1 0,-1 1 0,1-1 0,-1 0 0,1 1 0,0-2 0,-1 1 0,1 0 0,0-1 0,0 0 0,6 0 0,13-1 0,0-2 0,0 0 0,0-1 0,-1-2 0,0 0 0,0-1 0,0-2 0,-1 0 0,0-1 0,0-1 0,-2-1 0,1-1 0,18-16 0,-36 28 0,0 0 0,-1 0 0,1-1 0,0 1 0,-1-1 0,1 1 0,-1-1 0,1 0 0,-1 1 0,0-1 0,0 0 0,0 0 0,0 0 0,0 0 0,0 0 0,-1 0 0,1 0 0,0 0 0,-1 0 0,1-3 0,-2 4 0,1 0 0,0 1 0,0-1 0,-1 0 0,1 1 0,0-1 0,-1 1 0,1-1 0,0 1 0,-1-1 0,1 1 0,-1-1 0,1 1 0,-1-1 0,1 1 0,-1 0 0,1-1 0,-1 1 0,0 0 0,1-1 0,-1 1 0,0 0 0,0-1 0,-28 1 0,19 3 0,1 0 0,0 1 0,0 0 0,0 0 0,1 1 0,0 1 0,0-1 0,0 1 0,0 0 0,1 1 0,0 0 0,1 0 0,-1 0 0,1 1 0,1 0 0,-1 0 0,1 1 0,1 0 0,0-1 0,0 1 0,1 1 0,-5 18 0,8-26 0,0 0 0,0 0 0,0 0 0,0 0 0,1 1 0,-1-1 0,1 0 0,0 0 0,-1 0 0,1 0 0,0 0 0,0 0 0,0 0 0,0 0 0,1-1 0,-1 1 0,0 0 0,1-1 0,-1 1 0,1-1 0,0 1 0,-1-1 0,1 0 0,0 0 0,0 1 0,0-1 0,0-1 0,0 1 0,0 0 0,0 0 0,0-1 0,0 1 0,0-1 0,0 0 0,4 1 0,10 0 0,-1 0 0,1-1 0,29-3 0,-36 2 0,18-4-1445,-10-2-2891,-2-3-5866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1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15567,'0'0'7847,"69"-14"-5765,-33 8-801,9-2-640,3 6-513,1 2-64,-3-2-1377,-6 1-3267,0-3-7272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2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0 3459,'0'0'16325,"-12"0"-14985,5 0-1249,1 0 1,0 1-1,0-1 1,0 1-1,0 0 0,0 1 1,0 0-1,0 0 0,0 0 1,1 0-1,-1 1 1,1 0-1,0 0 0,0 1 1,0-1-1,-6 6 0,-19 19 631,1 1 0,1 1-1,-37 53 1,56-69-550,0 0 0,1 0 1,1 0-1,0 1 0,1 1 1,0-1-1,1 1 0,1 0 1,1 0-1,0 0 0,-1 31 0,4-42-178,0 0 0,1-1 0,0 1-1,0 0 1,0-1 0,0 1-1,1-1 1,0 0 0,0 1 0,0-1-1,0 0 1,1 0 0,0 0-1,-1-1 1,1 1 0,1-1 0,-1 1-1,0-1 1,1 0 0,0 0-1,-1 0 1,1-1 0,1 0 0,-1 1-1,0-1 1,5 1 0,6 3-667,1-2 0,0 0 0,0 0 1,0-1-1,0-1 0,21 0 0,40-2-4526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2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1 272 10570,'0'0'10981,"14"-6"-9465,69-31-486,89-55 1,78-38-850,-248 129-179,-1 0-1,1 0 1,-1 1-1,1-1 1,-1 0-1,1 1 1,0 0-1,-1-1 1,1 1 0,0 0-1,-1 0 1,1 0-1,0 0 1,0 0-1,2 0 1,-4 1 13,1-1 0,-1 1 1,0-1-1,1 1 1,-1-1-1,0 1 1,0-1-1,1 1 0,-1-1 1,0 1-1,0-1 1,0 1-1,0-1 0,0 1 1,0-1-1,0 1 1,0-1-1,0 1 0,0 0 1,0-1-1,0 1 1,0-1-1,0 1 0,0-1 1,-1 1-1,1-1 1,0 1-1,0-1 0,-1 2 1,-32 49 1257,28-44-1095,-13 18 235,-42 62 383,55-79-770,1 1 1,0 0-1,0 1 1,0-1-1,2 0 0,-1 1 1,1 0-1,-1 12 1,2-21-97,1 0 0,0-1 0,0 1 0,1 0 0,-1-1 0,0 1 1,0 0-1,0-1 0,0 1 0,0-1 0,1 1 0,-1 0 0,0-1 0,1 1 0,-1-1 1,0 1-1,1-1 0,-1 1 0,1-1 0,-1 1 0,0-1 0,1 1 0,0-1 1,-1 1-1,1-1 0,-1 0 0,1 1 0,-1-1 0,1 0 0,0 0 0,-1 1 0,1-1 1,0 0-1,-1 0 0,1 0 0,0 0 0,28-2-6222,1-9-2698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3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15022,'0'0'11659,"-47"54"-11082,29-24-417,3 6-96,-1 2 0,9 1-32,6-2-96,1-4-545,0-4-255,8-7-97,2-5-320,-1-8-930,-3-6-1280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3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8808,'0'0'16688,"59"-30"-16368,-14 30-159,8 8-97,5-3-128,1-2-2595,1-3-4131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3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65 5765,'0'0'12716,"5"-9"-10404,-3 5-2206,0 2 48,-1 0 0,1 0 1,-1-1-1,0 1 1,0 0-1,0-1 1,0 1-1,0-1 0,-1 1 1,1-1-1,-1-3 1,0 5-88,-1 0 1,0-1 0,1 1-1,-1 0 1,0 0 0,0 0 0,0 0-1,0 0 1,0 0 0,0 0-1,0 0 1,0 0 0,0 1-1,0-1 1,-1 0 0,1 1-1,0-1 1,-1 1 0,1-1 0,0 1-1,-1-1 1,1 1 0,0 0-1,-1 0 1,1 0 0,-1 0-1,1 0 1,0 0 0,-1 0-1,-1 1 1,-8-1 34,0 1 0,0 0 0,1 1 0,-1 0 0,0 1 0,1 0 0,-1 0 0,1 1 0,0 1 0,0 0 0,1 0 0,-1 1-1,1 0 1,0 0 0,1 1 0,0 0 0,0 1 0,0 0 0,1 0 0,0 1 0,1 0 0,-1 0 0,2 0 0,0 1 0,0 0 0,0 0 0,1 0 0,1 0 0,0 1 0,-3 18 0,6-25-90,0 0 1,0-1 0,0 1-1,0-1 1,1 1 0,0 0 0,-1-1-1,1 0 1,1 1 0,-1-1 0,0 1-1,1-1 1,0 0 0,0 0-1,0 0 1,0 0 0,0 0 0,0-1-1,1 1 1,-1 0 0,1-1 0,0 0-1,0 0 1,0 0 0,0 0-1,0 0 1,0 0 0,1-1 0,-1 0-1,0 0 1,1 0 0,-1 0 0,1 0-1,4 0 1,8 2 21,1-1 0,0 0 0,0-2 0,-1 0 0,1-1 0,18-3 0,-20 2-21,0-2 1,0 0-1,0 0 1,-1-2-1,0 0 1,0 0-1,-1-1 0,15-10 1,-21 12-40,-1 1 0,0 0 1,0-1-1,-1 0 0,1-1 0,-1 1 1,0-1-1,-1 0 0,1 0 0,-1-1 1,0 1-1,-1-1 0,0 0 0,0 0 0,0 0 1,-1 0-1,0 0 0,1-9 0,-2 14 18,-1 0-1,0 0 0,0-1 0,0 1 0,-1 0 1,1-1-1,-1 1 0,1 0 0,-1 0 0,0-1 1,0 1-1,0 0 0,0 0 0,0 0 0,0 0 1,0 0-1,-1 0 0,1 1 0,-1-1 0,1 0 1,-1 1-1,0-1 0,-2-1 0,0 1 19,0-1 1,0 1-1,-1 0 0,1 1 1,-1-1-1,1 1 0,-1 0 1,1 0-1,-1 0 0,0 0 0,-6 1 1,5 0-158,1 0 1,-1 1 0,1-1 0,-1 1 0,1 1-1,0-1 1,-1 1 0,1 0 0,-9 4 0,11-5-91,1 1 0,0-1 1,0 1-1,0-1 1,0 1-1,0 0 0,0 0 1,0 0-1,1 0 1,-1 0-1,1 0 1,-1 0-1,1 0 0,0 1 1,0-1-1,0 1 1,0-1-1,0 1 0,0-1 1,0 4-1,3 13-3558,8-3-1277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4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15663,'0'0'6470,"-29"65"-3844,10-36-351,-2 1-1058,1 0-705,7-5-384,9-4-96,4-4-64,4-7-929,17-10-1345,6 0-1217,-1-14-1922,3-11-6342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4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38 14798,'0'0'4014,"-10"-5"-757,-4-2-2352,-1 2 0,0 0-1,-1 0 1,-24-3 0,32 7-595,0 0 1,0 1-1,0-1 1,0 2-1,-15 1 0,20-1-255,1-1-1,-1 1 1,0 0-1,0 0 1,1 0-1,-1 0 1,0 1-1,1-1 1,0 1-1,-1-1 1,1 1-1,0 0 0,0 0 1,0 0-1,0 0 1,0 0-1,-2 3 1,4-4-44,-1 0 1,1 0-1,-1 0 0,1 0 1,0 0-1,-1 0 0,1 0 1,0 0-1,0 0 0,-1 0 1,1 0-1,0 0 0,0 0 1,0 0-1,1 1 0,-1-1 1,0 0-1,0 0 0,0 0 1,1 0-1,-1 0 0,1 0 1,-1 0-1,1 0 0,-1 0 1,1-1-1,-1 1 0,1 0 1,0 0-1,-1 0 0,1 0 1,0-1-1,0 1 0,0 0 1,0-1-1,0 1 0,-1-1 1,1 1-1,0-1 0,0 1 1,0-1-1,0 0 0,1 1 1,-1-1-1,0 0 0,0 0 1,1 0-1,56 10 67,-55-10-60,16 2 108,90 3-1311,-99-5 942,0-1 0,-1 0 0,1 0 0,0-1 0,-1 0 0,1-1 1,-1 0-1,15-6 0,-31 13 348,1 1 1,1 0 0,-1 1 0,1-1-1,0 1 1,0 0 0,1 1 0,0-1-1,0 1 1,0-1 0,-3 10 0,4-10-36,1 1 1,-1-1 0,1 0 0,0 1 0,1-1 0,0 1-1,0 0 1,0-1 0,1 1 0,0 0 0,0-1 0,1 1-1,-1 0 1,2-1 0,2 11 0,-2-14-44,0 0 0,0-1-1,0 1 1,0-1 0,0 0 0,1 1 0,-1-1-1,1 0 1,4 2 0,-5-3-14,0 0-1,0 0 1,-1 0-1,1 1 1,0-1-1,0 0 1,-1 1-1,1-1 1,-1 1-1,0 0 0,1 0 1,-1-1-1,0 1 1,0 0-1,0 0 1,1 3-1,-2-4 35,0 1-1,-1-1 1,0 0-1,1 0 1,-1 0-1,0 0 1,1 0-1,-1 0 0,0 0 1,0 0-1,0 0 1,0-1-1,0 1 1,0 0-1,0 0 1,0-1-1,0 1 1,0-1-1,0 1 0,0-1 1,-2 1-1,-33 11 853,30-10-700,-16 3-66,1 0 1,-1-1-1,0-1 1,0-1-1,0-2 1,-35-2-1,55 2-128,0-1 0,-1 1 0,1-1-1,0 0 1,0 0 0,0 0 0,0 0 0,0 0 0,0 0 0,0 0-1,0-1 1,1 1 0,-3-2 0,4 2-16,0 1 0,-1 0-1,1-1 1,0 1 0,-1-1 0,1 1 0,0-1-1,0 1 1,0-1 0,-1 1 0,1-1 0,0 1-1,0-1 1,0 1 0,0-1 0,0 1 0,0-1 0,0 1-1,0-1 1,0 1 0,0-1 0,0 1 0,0-1-1,1 1 1,-1-1 0,0 1 0,0-1 0,0 1-1,1-1 1,-1 1 0,0-1 0,1 1 0,-1 0-1,0-1 1,1 1 0,-1-1 0,0 1 0,1 0-1,-1-1 1,1 1 0,-1 0 0,1 0 0,-1-1-1,1 1 1,-1 0 0,1 0 0,-1 0 0,1 0-1,-1 0 1,1-1 0,-1 1 0,1 0 0,-1 0-1,1 0 1,-1 0 0,1 1 0,-1-1 0,2 0-1,49-12-8438,-19 1-1053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5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10442,'0'0'16330,"2"10"-15631,1 8-433,-1 1-1,-1-1 1,-1 1 0,-2 21-1,0-16-575,1-1-1,1 1 0,7 40 1,-5-46-2300,-2-14-1241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5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13933,'0'0'8008,"75"-24"-6439,-32 21-512,7 3-480,4 0-321,3 0-192,0 2-128,2 0-1954,-4 1-2466,0-3-3460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04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54 13997,'0'0'5419,"1"-8"-1864,-1 6-3372,0 0 0,0 0 0,0 0 0,0 0 0,0 0 0,0 0 0,0 1 0,-1-1 0,1 0 0,-1 0 0,0 0 0,1 1 0,-1-1 0,0 0 0,0 1 1,0-1-1,0 0 0,0 1 0,-1 0 0,1-1 0,-2-1 0,1 2-58,-1 0-1,1 0 1,0 1 0,-1-1 0,1 0 0,-1 1 0,1 0 0,-1-1 0,0 1 0,1 0 0,-1 0-1,1 1 1,-1-1 0,1 0 0,-1 1 0,1 0 0,-1-1 0,1 1 0,-1 0 0,1 0 0,-4 3-1,-4 1-18,0 2-1,1-1 1,0 1 0,0 0-1,0 1 1,1 0-1,0 1 1,1-1-1,0 1 1,0 1-1,1 0 1,0-1-1,1 2 1,0-1-1,0 1 1,-5 19-1,10-29-102,0-1 0,-1 1 0,1 0 0,0-1 0,0 1 0,0 0 0,0 0 0,0-1 1,0 1-1,0 0 0,0-1 0,0 1 0,0 0 0,0-1 0,1 1 0,-1 0 0,0-1 0,0 1 0,1 0 0,-1-1 0,0 1 0,1 0 0,-1-1 0,1 1 0,-1-1 0,1 1 0,-1-1 0,1 1 0,-1-1 0,1 1 0,-1-1 0,1 0 0,0 1 0,-1-1 1,2 1-1,1-1 5,-1 0 1,1 0 0,0 1 0,-1-2-1,1 1 1,0 0 0,-1 0 0,1-1-1,0 0 1,2 0 0,7-3 14,-1-1 1,1 0-1,15-9 0,102-86 27,-96 72-46,-33 28-4,1 0 0,-1 0 0,0-1 1,0 1-1,0 0 0,1 0 0,-1-1 1,0 1-1,0 0 0,1 0 1,-1-1-1,0 1 0,0 0 0,1 0 1,-1 0-1,0 0 0,1-1 1,-1 1-1,0 0 0,1 0 0,-1 0 1,0 0-1,1 0 0,-1 0 0,0 0 1,1 0-1,-1 0 0,0 0 1,1 0-1,-1 0 0,0 0 0,1 0 1,-1 0-1,0 1 0,1-1 0,-1 0 1,0 0-1,0 0 0,1 0 1,-1 1-1,0-1 0,1 0 0,-1 0 1,0 1-1,1-1 0,0 23 32,-12 38 47,8-53-64,2-3-4,-2 7 2,1-1 0,-1 1 0,2 0 0,-1 0 0,2 0 0,0 0 0,0 0 0,3 16 0,-2-26-8,-1-1-1,1 0 0,0 0 1,-1 0-1,1 0 0,0 0 1,0 0-1,0 0 0,0 0 1,0 0-1,0 0 0,0 0 1,1 0-1,-1-1 0,0 1 1,0 0-1,0-1 1,1 1-1,-1-1 0,0 0 1,1 1-1,-1-1 0,0 0 1,1 0-1,-1 0 0,1 0 1,-1 0-1,0 0 0,1 0 1,-1 0-1,0 0 0,1-1 1,-1 1-1,0-1 0,1 1 1,-1-1-1,0 1 0,0-1 1,2-1-1,4-1-215,-1 0 0,0 0 0,1-1 0,-1 0 1,0 0-1,5-6 0,25-35-5816,-17 11-2344,-3 5-4083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5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78 13357,'0'0'3640,"-11"-8"-810,-5-3-1948,-1 1 0,0 0 0,0 2 1,-30-11-1,41 16-751,1 1-1,-1 1 1,0-1 0,-1 1 0,1 0-1,0 0 1,0 1 0,-1-1-1,1 1 1,0 1 0,0-1 0,0 1-1,-1 1 1,1-1 0,0 1-1,0 0 1,1 0 0,-1 0 0,0 1-1,1 0 1,-9 6 0,7-3 39,0 1 1,1 0 0,-1 1-1,1 0 1,1 0 0,0 0-1,0 0 1,0 1 0,1 0-1,0 0 1,1 0 0,-4 15-1,6-21-150,0 1 0,1 0 0,-1 0 0,1 0 0,0 0 0,0-1 0,0 1 0,0 0 0,1 0 0,-1 0 0,1 0 0,0-1 0,0 1 0,1 0 0,-1-1 0,1 1 0,-1-1 0,1 0 0,0 1 0,1-1 0,-1 0 0,0 0 0,1 0 0,0-1 0,0 1 0,-1 0 0,2-1 0,-1 0 0,0 0 0,0 0 0,1 0 0,-1 0 0,6 1 0,8 3 8,1-2 0,-1 0 0,1-1 0,0 0 1,0-2-1,0 0 0,0-1 0,22-2 0,-30 1-15,-1 0 0,0-1 0,1 0 1,-1 0-1,0-1 0,0 0 1,0 0-1,-1-1 0,1 0 0,-1-1 1,0 0-1,0 0 0,0-1 0,-1 0 1,0 0-1,0-1 0,8-9 1,-13 13 2,0 0 1,0 0 0,0-1 0,0 1-1,-1 0 1,1-1 0,-1 1 0,0-1-1,0 0 1,0 1 0,0-1 0,-1 0 0,1 1-1,-1-1 1,0 0 0,0 0 0,-1 1-1,1-1 1,-1 0 0,1 1 0,-1-1 0,-1 1-1,1-1 1,0 1 0,-1-1 0,0 1-1,1 0 1,-1-1 0,-1 1 0,1 0 0,0 0-1,-1 1 1,1-1 0,-1 1 0,0-1-1,0 1 1,-6-4 0,-1-1-236,-1 1 1,1 0-1,-1 1 1,0 0-1,-1 0 0,1 2 1,-1-1-1,0 1 1,0 1-1,-20-2 1,32 4 66,-1 0 0,1 0 1,0 0-1,-1 0 0,1 0 0,-1 0 1,1 0-1,0 0 0,-1 0 1,1 0-1,-1 0 0,1 0 1,0 0-1,-1 0 0,1 0 1,0 1-1,-1-1 0,1 0 1,-1 0-1,1 0 0,0 0 1,-1 1-1,1-1 0,0 0 1,0 1-1,-1-1 0,1 0 1,0 0-1,0 1 0,-1-1 1,1 0-1,0 1 0,0-1 1,0 0-1,-1 1 0,1-1 1,0 1-1,7 15-3606,20 14-3702,-4-11-1380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6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6822,'0'0'19859,"-30"63"-18513,17-33-546,2 2-351,3-1-289,6 0-64,2-7-32,0-3-192,15-5-1281,5-13-1538,1-3-1409,1-4-3300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6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44 13421,'0'0'8755,"-9"0"-7090,-52 5 444,58-5-2012,1 0 1,0 1-1,0-1 1,-1 1-1,1 0 1,0-1 0,0 1-1,0 0 1,0 0-1,0 0 1,0 0-1,0 1 1,0-1-1,0 0 1,1 1-1,-1-1 1,0 1-1,1 0 1,-1 0-1,1-1 1,0 1-1,0 0 1,0 0-1,0 0 1,0 1-1,0-1 1,0 0-1,0 0 1,0 4-1,2-5-84,-1 0-1,1-1 1,0 1-1,-1 0 0,1-1 1,0 1-1,0 0 0,-1-1 1,1 1-1,0-1 1,0 0-1,0 1 0,0-1 1,0 0-1,0 1 1,0-1-1,-1 0 0,1 0 1,0 0-1,0 0 1,0 0-1,0 0 0,0 0 1,1 0-1,33 0 65,-29 0-42,3-2-34,-1 0 0,1-1 0,-1 0 0,1 0 0,-1 0 0,0-1 0,0-1 0,-1 0 0,1 0-1,-1 0 1,0-1 0,0 1 0,-1-2 0,0 1 0,0-1 0,8-12 0,-13 18 1,-1 1 0,0 0 0,0 0-1,0-1 1,1 1 0,-1 0 0,0 0 0,0 0 0,0-1 0,0 1-1,0 0 1,1-1 0,-1 1 0,0 0 0,0 0 0,0-1-1,0 1 1,0 0 0,0-1 0,0 1 0,0 0 0,0 0 0,0-1-1,0 1 1,0 0 0,0-1 0,-1 1 0,1 0 0,0 0-1,0-1 1,0 1 0,0 0 0,0 0 0,0-1 0,-1 1 0,1 0-1,0 0 1,0 0 0,0-1 0,-1 1 0,1 0 0,0 0 0,0 0-1,-1 0 1,1-1 0,0 1 0,0 0 0,-1 0 0,1 0-1,-23 1 143,-22 13 277,33-8-185,1-1-37,1 1 1,0-1-1,0 2 0,-14 11 1,22-16-187,-1 0 0,1 0 0,1 0 0,-1 0 0,0 0 0,1 0 0,-1 1 0,1-1 0,-1 1 0,1-1 0,0 1 0,0 0 0,1-1 0,-1 1 0,0 0 0,1 0 0,0 0 0,-1-1 0,1 1 0,0 0 0,0 0 0,1 0 0,-1 0 0,2 3 0,-1-3-4,0-1 0,1 0 0,-1 0 0,1 0 0,0 0 0,0 0 0,0 0 0,0 0-1,0 0 1,0-1 0,0 1 0,1-1 0,-1 1 0,0-1 0,1 0 0,-1 0-1,1 0 1,0-1 0,-1 1 0,1 0 0,-1-1 0,1 0 0,0 1 0,0-1-1,2-1 1,-2 2 2,0-1 0,0 0 1,0 0-1,0 0 0,0 0 0,-1 0 0,1-1 0,0 1 0,0-1 0,0 0 0,-1 0 0,1 0 0,0 0 0,-1 0 0,1-1 0,-1 1 0,0-1 1,1 0-1,-1 1 0,0-1 0,0 0 0,0 0 0,3-5 0,-2-5-986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7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78 9641,'0'0'10421,"-3"-9"-7992,2 6-2216,0-1 1,0 1 0,0-1-1,0 1 1,-1 0 0,0-1 0,1 1-1,-1 0 1,0 0 0,-1 0-1,1 0 1,0 1 0,-1-1 0,0 1-1,1-1 1,-1 1 0,0 0-1,0 0 1,0 0 0,-1 0-1,1 1 1,0-1 0,-1 1 0,1 0-1,-1 0 1,1 0 0,-1 1-1,1-1 1,-1 1 0,-4 0 0,-4-1 94,0 1 0,0 0 0,0 1 0,0 0 0,0 1 0,1 1 0,-20 5 1,28-7-283,-1 0 0,1 0 0,1 1 0,-1-1 0,0 1 0,0-1 0,0 1 0,1 0 1,-1 0-1,1 0 0,-1 0 0,1 0 0,0 1 0,0-1 0,0 1 0,0-1 0,0 1 0,1 0 1,-1 0-1,1 0 0,0 0 0,0 0 0,0 0 0,0 0 0,0 0 0,1 0 0,-1 0 0,1 1 1,0-1-1,0 0 0,0 0 0,0 0 0,2 5 0,-1-6-19,0 0 0,-1 0 0,2 0 0,-1-1 0,0 1 0,0 0-1,0-1 1,1 1 0,-1-1 0,1 1 0,0-1 0,-1 0 0,1 1 0,0-1 0,0 0 0,-1 0 0,1 0-1,0-1 1,0 1 0,0 0 0,0-1 0,0 1 0,3-1 0,53 7 125,-55-7-131,17 1-57,0-1 0,0-1 0,0-1 0,0-1 0,39-10 0,-54 12 44,0-1 0,0 1 1,0-1-1,-1 0 1,1 0-1,0-1 1,-1 1-1,0-1 0,1 0 1,-1 0-1,0 0 1,-1-1-1,1 1 0,-1-1 1,1 0-1,-1 0 1,0-1-1,0 1 0,-1 0 1,0-1-1,1 0 1,-1 1-1,-1-1 0,1 0 1,-1 0-1,0 0 1,0 0-1,0-9 0,-1 14 11,0-1 0,0 1-1,-1-1 1,1 0-1,0 1 1,-1-1-1,1 1 1,0-1-1,-1 1 1,1-1 0,-1 1-1,1-1 1,-1 1-1,1-1 1,-1 1-1,1 0 1,-1-1 0,1 1-1,-1 0 1,0 0-1,1-1 1,-1 1-1,1 0 1,-1 0 0,0 0-1,1 0 1,-1-1-1,0 1 1,1 0-1,-1 0 1,0 1 0,1-1-1,-1 0 1,0 0-1,1 0 1,-1 0-1,1 0 1,-1 1 0,0-1-1,1 0 1,-2 1-1,-28 12-50,22-8 73,1 1-1,1 0 0,-1 1 1,1 0-1,0 0 0,1 0 1,0 0-1,0 1 1,1 0-1,-1 0 0,2 0 1,-5 12-1,7-17-18,0 0 0,0 0 0,1 0 1,-1 0-1,1 0 0,-1 0 0,1 0 0,0 0 0,0 0 0,0 0 0,1 0 0,-1 0 0,1 0 1,0 0-1,-1 0 0,1 0 0,1 0 0,-1 0 0,0 0 0,1-1 0,-1 1 0,1 0 1,0-1-1,0 0 0,0 1 0,0-1 0,0 0 0,1 0 0,-1 0 0,0 0 0,1-1 1,0 1-1,-1-1 0,1 1 0,0-1 0,0 0 0,0 0 0,5 1 0,-1 0-105,5 1-34,-1 0 0,0 1 1,-1 0-1,1 1 0,17 10 0,-26-14 133,0 1 0,0-1 0,0 1 0,-1 0-1,1-1 1,0 1 0,-1 0 0,0 0 0,1 0 0,-1 0 0,0 0 0,0 0 0,0 1 0,0-1 0,0 0-1,-1 0 1,1 1 0,-1-1 0,1 0 0,-1 1 0,0-1 0,0 1 0,0-1 0,0 0 0,0 1-1,-1-1 1,1 0 0,-1 1 0,1-1 0,-1 0 0,0 1 0,0-1 0,0 0 0,-3 4 0,0 1 54,0-1 1,-1 1 0,0-1-1,0 0 1,-1 0 0,0-1 0,0 0-1,0 0 1,0 0 0,-1-1-1,0 0 1,0 0 0,0 0 0,-12 3-1,9-3 18,0-1 0,-1 0-1,1-1 1,-1 0 0,1-1-1,-1 0 1,0 0 0,1-1 0,-1-1-1,-14-2 1,20 2-92,0-1-1,1 1 1,-1-1-1,1 0 1,0-1 0,-1 1-1,1-1 1,0 0-1,0 0 1,1 0 0,-1 0-1,1-1 1,-4-3-1,6 6-12,0-1-1,0 1 0,0 0 0,0-1 1,0 1-1,0 0 0,1-1 0,-1 1 1,1-1-1,-1 1 0,1-1 0,-1 1 1,1-1-1,0 1 0,0-1 0,0 0 1,-1 1-1,2-1 0,-1 1 1,0-1-1,0 1 0,0-1 0,1 1 1,-1-1-1,1 1 0,-1-1 0,1 1 1,0-1-1,0 1 0,-1-1 0,1 1 1,0 0-1,0 0 0,0-1 0,0 1 1,1 0-1,-1 0 0,0 0 0,0 0 1,1 0-1,-1 1 0,3-2 0,50-26-9053,-22 13 1217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7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83 11147,'0'0'6859,"-1"-9"-4093,0-31-514,1 39-2153,0 0 0,1 0 0,-1-1 0,0 1 0,1 0 0,-1 0-1,1 0 1,-1 0 0,1 0 0,0 0 0,0 0 0,-1 0 0,1 0 0,0 0-1,0 1 1,0-1 0,0 0 0,0 0 0,0 1 0,0-1 0,0 1-1,0-1 1,0 1 0,0-1 0,2 0 0,31-3 1105,-26 3-879,4 0 5,81-3 1193,-88 4-1454,1 0 0,-1 0 0,0 1 0,1 0 0,-1 0 0,0 0 0,0 1 0,0-1 0,0 1 0,0 1 0,-1-1 0,1 1 0,-1-1 0,7 6 0,-10-7-46,0 0 0,0 0 0,-1 0 0,1 0 0,0 0 0,0 1 0,0-1 0,-1 0 0,1 0 0,-1 1 0,1-1 0,-1 0 0,1 1 0,-1-1 1,0 1-1,0-1 0,0 0 0,0 1 0,0-1 0,0 1 0,0-1 0,0 1 0,0-1 0,-1 0 0,1 1 0,-1-1 0,1 0 0,-1 1 0,1-1 0,-1 0 0,0 0 0,1 1 0,-1-1 0,0 0 0,0 0 0,0 0 0,-1 1 0,-6 6 255,-1-1 1,0 1 0,0-2 0,-11 7-1,-13 11 209,33-23-487,-1-1 0,1 1 0,-1-1 0,1 1 0,-1-1 0,1 1 0,-1 0 0,1-1 0,0 1 0,-1 0 0,1-1 0,0 1 0,0 0 0,-1 0 0,1-1 0,0 1 0,0 0 0,0 0 0,0-1 0,0 1 0,0 0 0,0 0 0,0-1 0,0 1 0,0 0 0,1 0 0,-1-1 0,0 1 0,0 0 0,1-1 0,-1 1 0,0 0 0,1-1 0,-1 1 0,1 0 0,-1-1 0,1 1 0,-1-1 0,1 1 0,-1-1 0,1 1 0,0-1 0,-1 1 0,1-1 0,0 0 0,-1 1 0,1-1 0,0 0 0,-1 0 0,1 1 0,0-1 0,0 0 0,0 0 0,49 10 0,-42-9 0,54 7-3830,85 0-1,-101-8-3690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8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12556,'0'0'11851,"-57"76"-10986,42-40-449,3 2-256,3 0-95,9-3-65,0-4-97,5-4-992,5-7-832,1-10-1058,-6-8-1954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8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13965,'0'0'5573,"59"-10"-3843,-25 9-449,10 1-672,3 0-353,4 0-192,1 0-192,-2 3-2050,-5-3-2755,-1 0-11050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9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16528,'0'0'11082,"82"-10"-12715,-37 5-1218,-3-2-1121,0-1-1825,0 0-7560</inkml:trace>
  <inkml:trace contextRef="#ctx0" brushRef="#br0" timeOffset="1">524 43 14414,'0'0'10986,"44"-24"-13100,-10 16-2947,13-3-6438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6:59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16464,'0'0'13869,"29"-14"-14029,14 8-1410,14-1-1953,7-2-2403,5-1-5220</inkml:trace>
  <inkml:trace contextRef="#ctx0" brushRef="#br0" timeOffset="1">466 36 12107,'0'0'15407,"14"-8"-15599,10 4-2210,3-6-2563,-3-4-6342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7:53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8104,'0'0'9593,"2"8"-8264,-2-6-1308,1 1 121,-1 0 0,1 1 0,0-1 0,0 1 0,0-1 0,1 0 0,-1 0 0,1 0 0,0 0 0,0 0 0,0 0 0,0 0 0,0 0 0,1-1 0,-1 1 0,1-1 0,0 0-1,-1 0 1,1 0 0,0 0 0,5 2 0,19 7 298,0-1-1,0-1 1,1-1-1,0-2 1,0-1-1,37 2 0,178-4-60,-195-5-252,373-24 126,-71 1 482,502 36 1224,-675-7-1655,181-20 1,-294 9 268,1 4 0,97 7 0,-157-4-480,1 1 1,0 0 0,0 0-1,0 1 1,-1-1-1,1 1 1,-1 1 0,1-1-1,-1 1 1,0 0-1,8 6 1,-10-6-185,-1-1 1,1 1-1,-1-1 0,0 1 0,0 0 1,0 0-1,0 0 0,2 5 1,-3-4-635,1 0 1,-1 1 0,0-1-1,0 1 1,-1-1 0,1 1-1,-1 5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05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32 21556,'-9'-5'3412,"-2"0"-2609,0 1 0,-1 0 0,1 0 1,-1 1-1,-22-2 0,28 4-678,-1 1 0,0-1-1,0 1 1,0 1 0,1 0 0,-1 0-1,0 0 1,0 1 0,1 0 0,-1 0 0,1 0-1,0 1 1,-11 6 0,10-4-73,-1 1 1,1 0 0,0 0-1,-10 13 1,16-18-58,-1 1 1,1 0-1,-1 0 1,1 0-1,0 0 1,-1 0-1,1 0 1,0 0-1,0 0 1,1 0-1,-1 1 1,0-1-1,1 0 1,-1 1-1,1-1 1,0 0-1,0 1 1,0-1-1,0 1 1,0-1-1,0 0 1,1 1-1,0 3 1,0-5-19,1 0 0,-1 0 0,0 0-1,1 0 1,-1 0 0,0 0 0,1-1 0,-1 1 0,1 0 0,-1-1 0,1 1 0,0-1 0,-1 1 0,1-1 0,-1 0 0,1 0 0,0 1 0,1-2 0,42 2-185,-30-1 58,0 0-60,86 7-1098,-93-6 1138,0 0 0,0 1-1,0 0 1,0 0 0,0 1 0,-1 0 0,1 0 0,-1 0 0,12 9 0,-18-11 191,0-1 0,0 1 0,0 0 0,0 0-1,-1 0 1,1 0 0,0 1 0,-1-1 0,1 0 0,0 0 0,-1 0-1,1 0 1,-1 1 0,0-1 0,1 0 0,-1 1 0,0-1 0,0 0-1,0 0 1,0 1 0,0-1 0,0 0 0,0 1 0,-1-1-1,1 0 1,0 0 0,-1 1 0,1-1 0,-1 0 0,1 0 0,-1 0-1,1 1 1,-1-1 0,0 0 0,0 0 0,1 0 0,-1 0 0,0 0-1,-2 1 1,-45 38 2069,42-36-1870,-12 9 59,0 0-1,0-1 1,-2-1-1,1-1 0,-1-1 1,-25 8-1,45-17-288,-1 0-1,1 0 1,0 0-1,0 0 1,0 1 0,0-1-1,0 0 1,0 0 0,0 0-1,0 0 1,-1 0-1,1 0 1,0 0 0,0 0-1,0 0 1,0 0-1,0 0 1,0 0 0,-1 0-1,1 0 1,0 0 0,0 0-1,0 0 1,0 0-1,0 0 1,-1 0 0,1 0-1,0 0 1,0 0-1,0 0 1,0 0 0,0 0-1,0 0 1,0 0 0,-1 0-1,1 0 1,0 0-1,0 0 1,0-1 0,0 1-1,0 0 1,0 0-1,0 0 1,0 0 0,0 0-1,-1 0 1,1 0 0,0-1-1,0 1 1,0 0-1,0 0 1,0 0 0,0 0-1,0 0 1,0 0-1,0-1 1,0 1 0,0 0-1,0 0 1,0 0 0,0 0-1,0-1 1,9-9-1656,15-11-2911,9-6-815,7-4-1857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7:54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0 387 5125,'0'0'11477,"15"-11"-10516,25-13-331,1 1 0,0 2 0,74-25 0,-11 14 123,1 6 0,0 4 0,123-10 0,-49 19-487,198 12 1,-300 6-259,0 3 0,131 31 0,141 68-22,-277-85 529,2-2-1,0-4 0,124 10 0,-65-18 569,161-12 0,-225-2-832,1-3 1,-1-3-1,-1-3 0,89-32 0,-38 2 1555,167-90 1,-246 117-1783,-28 13-169,0 0 1,0-1-1,-1 0 0,0-1 1,14-10-1,-24 16-207,0 0 0,0 0 1,-1-1-1,1 1 0,-1 0 0,1 0 0,0 0 0,-1 0 1,0-1-1,1 1 0,-1 0 0,0 0 0,0-1 0,0 1 1,0 0-1,0 0 0,0-1 0,0-1 0,0 0-1600,0-18-11143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11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173 105 11243,'0'0'5445,"1"-10"-2856,-1 8-2578,2-5 558,-2 0 1,1 0-1,-1 0 1,0 0-1,0-1 1,-1 1-1,-2-8 1,3 14-413,-1-1 1,1 1 0,-1-1-1,1 1 1,-1-1 0,0 1-1,0-1 1,0 1-1,0 0 1,0 0 0,0-1-1,0 1 1,0 0 0,-1 0-1,1 0 1,0 0 0,-3-1-1,2 1-89,-1 1 0,0-1 0,1 1 0,-1-1 0,1 1 0,-1 0 0,0 0 0,1 0 0,-1 0 0,0 0 0,1 1 0,-1-1 0,1 1 0,-6 1 0,2 1 63,-1 1 0,0-1 0,1 1 0,0 0-1,0 1 1,0-1 0,0 1 0,1 0 0,0 1 0,0-1 0,-6 10 0,7-10-44,0 0 0,1 0 1,0 0-1,0 1 0,0 0 0,0-1 0,1 1 1,0 0-1,0 0 0,1 0 0,0 0 0,0 1 1,0 11-1,1-16-80,1 0 0,-1-1 0,1 1 0,0-1 0,-1 1 0,1-1 0,0 1 0,0-1-1,0 0 1,0 1 0,1-1 0,-1 0 0,0 0 0,0 0 0,1 0 0,-1 0 0,0 0 0,1 0 0,-1 0 0,1-1 0,0 1 0,-1-1 0,1 1 0,-1-1 0,1 1 0,0-1 0,-1 0 0,1 0 0,0 0 0,2 0 0,56-3 167,-46-1-156,0 0 0,0-1 1,-1 0-1,0-1 1,0-1-1,0 0 0,-1-1 1,0 0-1,19-17 1,38-24-273,-69 49 250,0 0 1,1-1-1,-1 1 1,0 0-1,1 0 0,-1 0 1,0 0-1,0 0 0,1 0 1,-1 0-1,0 0 0,1 0 1,-1 0-1,0 0 0,1 0 1,-1 0-1,0 0 0,1 0 1,-1 0-1,0 0 0,1 0 1,-1 0-1,0 0 0,1 0 1,-1 1-1,0-1 0,1 0 1,-1 0-1,0 0 0,0 1 1,1-1-1,-1 0 0,0 0 1,0 1-1,0-1 0,1 0 1,-1 0-1,0 1 0,0-1 1,0 0-1,0 1 0,1-1 1,-1 0-1,0 1 0,0-1 1,0 0-1,0 1 0,0-1 1,0 0-1,0 1 0,0-1 1,0 0-1,0 1 0,0-1 1,-1 1-1,1 25-232,-1-20 218,-6 48 366,-19 76 1,5-31 48,19-93-379,-1 16 106,-1-1-1,-2 0 1,0 0 0,-1 0-1,-10 20 1,15-38-111,1 0 0,-1 0 1,1 0-1,-1 0 0,0 0 1,0 0-1,0-1 0,-1 1 1,1-1-1,-1 1 0,1-1 0,-1 0 1,0 0-1,0 0 0,0-1 1,0 1-1,0-1 0,0 1 1,0-1-1,0 0 0,-1 0 1,1-1-1,0 1 0,-1-1 1,1 1-1,-1-1 0,1 0 1,0 0-1,-1-1 0,1 1 1,0-1-1,-1 0 0,1 1 0,0-1 1,-1-1-1,1 1 0,0 0 1,0-1-1,0 0 0,0 0 1,-3-2-1,-2-2-13,0 0 0,0 0 0,0 0 0,1-1 0,0 0 0,0-1 0,1 0 0,0 0 0,0 0 0,1 0 0,0-1 0,1 0 0,-1 0 0,2-1 0,-1 1 0,2-1 0,-1 1 0,1-1 0,0 0 0,1 0 0,0-14 0,2 21-16,-1 0 0,1 0 0,-1 1 0,1-1 0,0 0 0,0 0 0,1 1 0,-1-1 0,0 1-1,1-1 1,0 1 0,-1 0 0,1 0 0,0-1 0,0 1 0,0 0 0,1 1 0,-1-1 0,0 0 0,4-1 0,58-27-1430,-41 21 421,70-33-11216,-42 16-160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11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78 15022,'0'0'14809,"13"5"-14088,-13-5-717,6 2 35,0 1-1,0-1 1,0 0-1,0-1 1,1 1-1,-1-1 1,0 0-1,1-1 1,-1 0-1,1 0 1,-1 0 0,0-1-1,1 0 1,-1 0-1,0 0 1,0-1-1,1 0 1,5-3-1,42-26 72,-52 30-97,1-1 0,-1 1 0,1-1 0,-1 0 0,0 0 0,0 0-1,0 0 1,0-1 0,0 1 0,0 0 0,-1-1 0,1 1 0,-1-1-1,1 0 1,-1 1 0,0-1 0,1-6 0,-2 9-8,-1-1 0,1 1 0,-1-1 1,1 1-1,-1-1 0,0 1 0,1-1 0,-1 1 1,0-1-1,1 1 0,-1 0 0,0 0 0,1-1 0,-1 1 1,0 0-1,0 0 0,1 0 0,-1 0 0,0 0 0,0 0 1,0 0-1,1 0 0,-1 0 0,0 0 0,0 0 1,1 0-1,-1 0 0,-1 1 0,-25 5 90,9 1-5,-1 2-1,2 1 0,-1 0 0,2 1 0,-1 1 0,1 0 1,1 1-1,0 1 0,-18 23 0,30-34-89,0 1 0,0 0 0,0 0 0,1 1 0,0-1 0,-1 1 0,2-1 0,-1 1 0,0-1 0,1 1 0,-1 9 0,2-12 0,0-1 0,0 1 0,0 0 0,1 0 0,-1 0 0,0 0 0,1-1 0,0 1 0,-1 0 0,1 0 0,0-1 0,0 1 0,0 0 0,0-1 0,0 1 0,0-1 0,0 0 0,1 1 0,-1-1 0,1 0 0,-1 0 0,1 1 0,-1-1 0,1-1 0,-1 1 0,1 0 0,0 0 0,0 0 0,-1-1 0,1 1 0,0-1 0,2 1 0,55 8-2027,34-8-6162,-48-2 3335,-4 1-8199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12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29 5029,'0'0'24273,"-12"-5"-23808,5 2-384,4 1-49,1 1-1,-1-1 0,0 1 1,0 0-1,0-1 0,0 1 1,0 1-1,0-1 0,0 0 1,0 1-1,0 0 1,0 0-1,0 0 0,0 0 1,0 0-1,0 0 0,0 1 1,0-1-1,-1 1 0,2 0 1,-1 0-1,0 0 1,0 1-1,0-1 0,-5 4 1,0 2 199,1 1 0,0 0 0,0 0 0,-10 15 0,15-19-169,0-1-1,0 1 1,0 0 0,0 0 0,1 0 0,-1 0-1,1 0 1,0 0 0,0 1 0,1-1-1,-1 0 1,1 1 0,0-1 0,1 6 0,-1-9-61,0 0-1,1 0 1,-1 0 0,0 0 0,1 0 0,-1 0 0,1 0 0,0 0 0,-1 0 0,1-1-1,0 1 1,-1 0 0,1 0 0,0-1 0,0 1 0,0 0 0,-1-1 0,1 1 0,0-1-1,0 1 1,0-1 0,0 0 0,2 1 0,32 3 4,-23-5-6,-1 0 0,1-1-1,19-6 1,-18 3 1,-1-2 0,0 0 0,0 0 0,0-1 0,-1-1 0,0 0 0,-1 0 0,0-1 0,-1 0 0,16-22 0,-3 6 0,-7 13 0,-14 13 0,-1 0 0,0 0 0,1 0 0,-1 0 0,0 0 0,0 0 0,1 0 0,-1 0 0,0 0 0,1 0 0,-1 0 0,0 0 0,0 0 0,1 0 0,-1 0 0,0 1 0,0-1 0,1 0 0,-1 0 0,0 0 0,0 0 0,1 1 0,-1-1 0,0 0 0,0 0 0,0 0 0,1 1 0,-1-1 0,0 0 0,0 0 0,0 1 0,0-1 0,0 0 0,1 1 0,2 40 0,-1-3 0,-2-37 0,0 0 0,0 0 0,0 0 0,1 0 0,-1 0 0,0 0 0,0 0 0,1 0 0,-1 0 0,0 0 0,1 0 0,-1 0 0,1 0 0,0 0 0,-1-1 0,1 1 0,-1 0 0,1 0 0,0-1 0,0 1 0,-1 0 0,2 0 0,6 0 0,0 1 0,0-2 0,1 1 0,-1-1 0,0 0 0,0-1 0,0 0 0,0 0 0,0-1 0,0 0 0,0 0 0,-1-1 0,8-3 0,-4 2 0,0 0 0,0 1 0,0 0 0,0 1 0,19-2 0,-29 5 0,-1-1 0,1 1 0,-1-1 0,1 1 0,-1-1 0,1 1 0,-1-1 0,1 1 0,-1-1 0,0 1 0,1 0 0,-1-1 0,0 1 0,1 0 0,-1-1 0,0 1 0,0 0 0,0 0 0,0-1 0,1 1 0,-1 0 0,0 0 0,0-1 0,0 1 0,-1 0 0,1 1 0,-1 29 0,1-21 0,29-10 0,-17-3 0,0-1 0,-1-1 0,21-11 0,-25 12 0,1-1 0,1 1 0,-1 0 0,0 1 0,1 0 0,0 1 0,-1 0 0,1 0 0,11-1 0,-20 4 0,1-1 0,-1 0 0,1 1 0,-1-1 0,1 0 0,-1 1 0,1-1 0,-1 1 0,0-1 0,1 1 0,-1-1 0,0 1 0,1-1 0,-1 1 0,0-1 0,0 1 0,0-1 0,1 1 0,-1 0 0,0-1 0,0 1 0,0-1 0,0 1 0,0-1 0,0 1 0,0 0 0,0 0 0,0 29 0,0-10 0,4-19 0,1 0 0,-1 0 0,1 0 0,0-1 0,0 1 0,-1-1 0,1 0 0,8-2 0,-10 2 0,35-6 0,-33 4 0,0 1 0,0 0 0,1 0 0,-1 0 0,0 1 0,1-1 0,-1 1 0,1 1 0,-1-1 0,0 1 0,7 1 0,-12-1-63,1 0 1,0 0-1,0 0 1,0 0-1,-1 0 1,1 0-1,0 0 0,-1 0 1,1 0-1,-1 0 1,1 0-1,-1 0 1,0 0-1,1 0 0,-1 1 1,0-1-1,0 0 1,0 0-1,0 0 0,0 1 1,0-1-1,0 0 1,-1 2-1,1-3-121,0 1 1,0 0-1,-1 0 0,1-1 0,0 1 0,0 0 0,0 0 1,0 0-1,0-1 0,0 1 0,0 0 0,0 0 0,0 0 1,1-1-1,-1 1 0,0 0 0,0 0 0,1-1 0,-1 1 1,1 0-1,-1-1 0,0 1 0,1 0 0,-1-1 0,1 1 1,-1 0-1,1-1 0,0 1 0,-1-1 0,1 1 0,0-1 1,-1 0-1,1 1 0,0-1 0,0 1 0,7-1-12324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12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4 102 12812,'9'4'8346,"6"0"-3876,74 1-1415,-80-5-2866,1-1 1,-1 0-1,1-1 0,-1 0 0,0 0 1,0-1-1,0 0 0,9-5 0,-13 6-122,-1 0-1,-1 0 1,1 0-1,0-1 1,-1 1-1,1-1 0,-1 0 1,0 0-1,0 0 1,0-1-1,0 1 1,0-1-1,-1 1 1,1-1-1,-1 0 1,0 0-1,-1 0 0,1 0 1,1-7-1,-3 10-47,0 1 1,1-1-1,-1 0 0,0 1 0,0-1 0,0 0 0,-1 1 0,1-1 0,0 0 0,0 1 0,0-1 0,0 0 0,-1 1 1,1-1-1,0 1 0,0-1 0,-1 0 0,1 1 0,0-1 0,-1 1 0,1-1 0,-1 1 0,1-1 0,-1 1 0,1 0 1,-1-1-1,1 1 0,-1-1 0,1 1 0,-1 0 0,0-1 0,-28-3 178,-28 12-76,44-2-110,1-1 1,0 1-1,0 1 0,0 0 0,0 1 0,1 0 0,-15 16 1,20-19-10,0 1 0,0 0 0,1 0 1,0 0-1,0 1 0,1-1 0,-1 1 0,2 1 1,-1-1-1,1 0 0,0 1 0,0 0 1,1-1-1,-2 11 0,4-17-1,1 1 0,-1 0 0,0 0 0,0-1 0,1 1 0,-1 0 0,1 0-1,-1-1 1,1 1 0,0-1 0,0 1 0,0 0 0,0-1 0,0 0 0,0 1 0,0-1 0,0 1 0,0-1 0,1 0 0,-1 0 0,0 0 0,1 0 0,-1 0-1,1 0 1,0 0 0,-1-1 0,1 1 0,0 0 0,-1-1 0,1 1 0,3-1 0,7 3-25,1-1 1,-1 0-1,19-1 1,-20-1-36,62 3-2140,0-6-5734,-25-4-1415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15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10954,'1'10'8632,"-1"18"-7702,0-25 137,-15 170 6106,1-37-5703,-4 8 1044,18-144-2513,0 0-1,0 0 1,0 0-1,0 1 1,0-1-1,0 0 1,0 0 0,0 0-1,0 0 1,1 0-1,-1 1 1,0-1-1,0 0 1,0 0-1,0 0 1,0 0-1,1 0 1,-1 0-1,0 0 1,0 0-1,0 0 1,0 0-1,0 0 1,1 1 0,-1-1-1,0 0 1,0 0-1,0 0 1,0 0-1,1 0 1,-1 0-1,0 0 1,0 0-1,0-1 1,0 1-1,1 0 1,-1 0-1,0 0 1,0 0-1,0 0 1,0 0 0,0 0-1,1 0 1,-1 0-1,0 0 1,0 0-1,0-1 1,0 1-1,0 0 1,0 0-1,1 0 1,-1 0-1,0 0 1,0-1-1,0 1 1,0 0-1,0 0 1,0 0 0,0 0-1,0-1 1,0 1-1,0 0 1,10-9-8,17-21 7,-6 6 0,33-30 0,-48 49 0,-1 0 0,1 1 0,0 0 0,0 0 0,0 0 0,1 1 0,0 0 0,-1 0 0,1 1 0,0-1 0,13-1 0,-18 4 0,-1 0 0,1 0 0,-1 0 0,0 0 0,1 0 0,-1 0 0,1 0 0,-1 1 0,1-1 0,-1 1 0,0-1 0,1 1 0,-1-1 0,0 1 0,0 0 0,1-1 0,-1 1 0,0 0 0,0 0 0,0 0 0,0 0 0,0 0 0,0 0 0,0 0 0,1 3 0,0 0 0,0 0 0,-1 0 0,0 0 0,1 0 0,-2 0 0,1 0 0,0 0 0,-1 1 0,1 3 0,-1 3 0,-1-1 0,0 1 0,0-1 0,-1 1 0,0-1 0,-6 19 0,-2-3 0,10-26 0,0 0 0,0-1 0,0 1 0,0 0 0,0 0 0,0 0 0,0 0 0,1-1 0,-1 1 0,0 0 0,0 0 0,0 0 0,0 0 0,0 0 0,1-1 0,-1 1 0,0 0 0,0 0 0,0 0 0,0 0 0,0 0 0,1 0 0,-1 0 0,0 0 0,0 0 0,0 0 0,1 0 0,-1 0 0,0-1 0,0 1 0,0 0 0,1 1 0,-1-1 0,0 0 0,0 0 0,0 0 0,0 0 0,1 0 0,-1 0 0,0 0 0,0 0 0,0 0 0,1 0 0,-1 0 0,0 0 0,0 0 0,0 1 0,0-1 0,0 0 0,1 0 0,-1 0 0,0 0 0,0 0 0,0 1 0,0-1 0,0 0 0,0 0 0,0 0 0,0 0 0,0 1 0,0-1 0,1 0 0,-1 0 0,0 0 0,0 1 0,0-1 0,10-10 0,1-9 0,-1-2 0,-1 0 0,0 0 0,-2 0 0,6-29 0,-10 39 0,-3 13 0,1-1 0,0 0 0,0 1 0,0-1 0,0 0 0,1 0 0,-1 0 0,0 0 0,0 0 0,1 0 0,-1 0 0,0 0 0,1-1 0,-1 1 0,1-1 0,-1 1 0,1-1 0,-1 1 0,1-1 0,0 0 0,-1 0 0,3 1 0,43-1 0,-35 0 0,-4-1 0,0 0 0,0 0 0,0-1 0,0 0 0,0-1 0,0 1 0,-1-2 0,1 1 0,-1-1 0,0 0 0,0 0 0,0-1 0,-1 0 0,7-6 0,-2 3 0,-11 8 0,0 0 0,-1 1 0,1-1 0,0 0 0,0 0 0,0 0 0,0 1 0,0-1 0,-1 0 0,1 0 0,0 1 0,0-1 0,0 0 0,0 0 0,0 0 0,0 1 0,0-1 0,0 0 0,0 1 0,0-1 0,0 0 0,0 0 0,0 1 0,0-1 0,0 0 0,0 0 0,0 1 0,1-1 0,-1 0 0,0 0 0,0 0 0,0 1 0,0-1 0,0 0 0,0 0 0,1 0 0,-1 1 0,0-1 0,0 0 0,0 0 0,1 0 0,-1 0 0,0 1 0,0-1 0,1 0 0,-1 0 0,0 0 0,0 0 0,1 0 0,-1 0 0,0 0 0,0 0 0,1 0 0,-1 0 0,0 0 0,0 0 0,1 0 0,-1 0 0,0 0 0,0 0 0,1 0 0,-1 0 0,0 0 0,0 0 0,1 0 0,-1-1 0,0 1 0,1 0 0,-6 21 0,-14 24 0,14-37 0,0 0 0,1 1 0,1-1 0,0 1 0,0 0 0,0 0 0,1 0 0,1 1 0,-1-1 0,1 0 0,1 18 0,1-26-28,-1 0 0,1 0 0,0 0 0,-1 0 0,1 0 0,0 0 0,-1-1 0,1 1 0,0 0 0,0-1 0,0 1 0,0 0 0,0-1 0,0 1 0,0-1 0,0 0 0,0 1 0,0-1 0,0 0 0,0 0 0,0 1 0,0-1 0,0 0 0,0 0 0,0 0 0,0 0 0,0 0 0,0 0 0,0-1 0,0 1 0,0 0 0,2-1 0,0 1-294,0-1-1,-1 0 0,1 1 1,0-1-1,0 0 0,0 0 0,0-1 1,-1 1-1,1-1 0,4-2 0,6-16-7033,-1-6-4452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15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23542,'0'0'9225,"58"0"-9225,-27 2-512,5 3-2371,-1 1-2338,0 2-2563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16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8360,'0'0'20361,"-9"6"-19475,-15 9-629,0-2 181,1 1 0,1 2 0,-22 19 0,40-32-390,0 0 0,0 1 0,0 0 0,0 0 0,1 0 0,0 0 0,0 0 0,0 0 0,0 1 0,1 0 0,0-1 0,0 1 0,0 0 0,0 0-1,1 0 1,0 0 0,0 0 0,0 1 0,1-1 0,0 0 0,0 0 0,0 1 0,1 5 0,0-9-47,0 0 1,0 0-1,0 0 0,0 0 1,1 0-1,-1-1 0,0 1 1,1 0-1,-1-1 0,1 1 1,0-1-1,0 1 0,-1-1 1,1 0-1,0 0 0,0 0 0,0 0 1,0 0-1,1 0 0,-1 0 1,0-1-1,0 1 0,4 0 1,56 4-123,-57-5 82,5 0-110,66-3-2341,-26-9-2975,-7-7-3215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16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16239,'0'0'13768,"-12"2"-12978,-4 2-670,0 0 1,0 1-1,0 0 1,0 2-1,1 0 0,0 1 1,0 0-1,1 1 0,0 1 1,-16 14-1,29-24-120,1 0 1,-1 1-1,0-1 0,1 1 1,-1 0-1,0-1 0,1 1 1,-1-1-1,1 1 0,0 0 1,-1-1-1,1 1 0,-1 0 1,1 0-1,0-1 0,0 1 1,-1 0-1,1 0 0,0 0 1,0-1-1,0 1 0,0 0 1,0 0-1,0 0 0,0-1 0,0 1 1,0 0-1,0 0 0,0 0 1,1-1-1,-1 1 0,0 0 1,1 0-1,-1-1 0,0 1 1,1 0-1,-1 0 0,1-1 1,-1 1-1,1-1 0,-1 1 1,1 0-1,0-1 0,-1 1 1,1-1-1,0 1 0,-1-1 1,1 0-1,0 1 0,-1-1 1,1 0-1,0 1 0,0-1 1,0 0-1,-1 0 0,1 0 1,0 0-1,1 0 0,64 9-169,-49-8-33,8 2-25,-13-3 67,0 1-1,-1 1 1,1-1-1,-1 2 1,1 0-1,-1 0 1,0 1 0,0 0-1,20 12 1,-30-16 159,0 1 1,-1 0 0,1-1 0,0 1-1,0 0 1,-1-1 0,1 1 0,-1 0 0,1 0-1,0-1 1,-1 1 0,0 0 0,1 0-1,-1 0 1,1 0 0,-1 0 0,0 0-1,0 0 1,0 0 0,1 0 0,-1 0-1,0-1 1,0 1 0,0 0 0,0 0-1,-1 0 1,1 0 0,0 0 0,0 0-1,-1 0 1,1 0 0,0 0 0,-1 0-1,1 0 1,-1-1 0,1 1 0,-1 0 0,1 0-1,-1 0 1,0-1 0,1 1 0,-1 0-1,0-1 1,1 1 0,-1-1 0,0 1-1,0-1 1,0 1 0,0-1 0,-1 1-1,-46 20 1103,25-15-812,1-1 0,-1-1 0,-1-1 0,1-1 0,-41-2 0,62 0-348,0 0 0,-1 0 1,1-1-1,0 1 0,0-1 0,0 1 0,0-1 1,0 0-1,0 1 0,0-1 0,0 0 0,0 0 1,-4-3-1,6 3-33,-1 0-1,0 1 1,1-1 0,-1 0-1,0 0 1,1 0 0,-1 0 0,1 0-1,0 0 1,-1 1 0,1-1-1,0 0 1,0 0 0,-1 0 0,1 0-1,0-1 1,0 1 0,0 0-1,0 0 1,0 0 0,1-1 0,-1-1-178,1 0 1,1 1-1,-1-1 1,0 0 0,0 1-1,1-1 1,0 1 0,-1-1-1,1 1 1,0 0-1,0-1 1,1 1 0,-1 0-1,0 0 1,1 1-1,-1-1 1,1 0 0,2 0-1,29-13-5213,3 0-2067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17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55 136 19282,'0'0'10319,"9"-5"-8285,62-37-1100,-66 40-921,-1-1-1,0-1 1,1 1-1,-1-1 0,-1 0 1,1 0-1,0 0 0,-1 0 1,0 0-1,0-1 0,0 1 1,-1-1-1,0 0 0,1 0 1,1-8-1,-4 12-12,0 1 0,0-1 0,0 1 0,0-1 0,0 1 0,0-1 0,0 0 0,0 1 0,0-1 0,0 1 0,0-1 0,-1 1 0,1-1 0,0 1 0,0-1 0,0 1 0,-1 0 0,1-1 0,0 1 0,-1-1 0,1 1 0,0-1 0,-1 1 0,1 0 0,-1-1 0,1 1 0,-1 0 0,1 0 0,-1-1 0,1 1 0,-1 0 0,1 0 0,-1-1 0,-24 1 0,-21 13 0,35-7 0,0 1 0,1 0 0,0 1 0,1 0 0,-10 11 0,14-15 0,1 0 0,1 1 0,-1 0 0,1 0 0,-1 0 0,1 0 0,1 0 0,-1 1 0,1-1 0,0 1 0,0-1 0,-1 11 0,3-15 0,0 0 0,0 0 0,0 0 0,1 0 0,-1 0 0,0 0 0,0-1 0,1 1 0,-1 0 0,1 0 0,-1 0 0,1-1 0,-1 1 0,1 0 0,0 0 0,-1-1 0,1 1 0,0 0 0,-1-1 0,1 1 0,0-1 0,0 1 0,0-1 0,-1 0 0,1 1 0,0-1 0,0 0 0,0 1 0,0-1 0,0 0 0,0 0 0,0 0 0,0 0 0,-1 0 0,3 0 0,42 1 0,-31-2 0,11 0-97,-1-2-1,26-5 1,-33 4 19,-1 1 0,1 0 0,0 2 0,0 0 0,0 1 0,25 2 0,-42-1 87,1-1 0,0 0-1,-1 0 1,1 1 0,0-1 0,-1 1 0,1-1 0,0 1 0,-1-1 0,1 1-1,-1-1 1,1 1 0,-1-1 0,0 1 0,1-1 0,-1 1 0,1 0-1,-1-1 1,0 1 0,0 0 0,1-1 0,-1 1 0,0 0 0,0 0 0,0-1-1,0 1 1,0 0 0,0 0 0,0-1 0,0 1 0,0 0 0,0 0-1,0-1 1,0 1 0,0 0 0,-1-1 0,1 1 0,0 0 0,-1-1 0,1 1-1,0 0 1,-1-1 0,1 1 0,-1 0 0,0 2 28,-1-1-1,1 0 1,0 1-1,-1-1 1,1 0-1,-1 0 1,0 0 0,0 0-1,0 0 1,0 0-1,-3 2 1,6-34-37,3 17 0,-2 2 0,0 1 0,1-1 0,1 1 0,-1 0 0,2 0 0,-1 0 0,8-10 0,-11 19 0,-1 1 0,1-1 0,0 0 0,0 1 0,0-1 0,-1 1 0,1 0 0,0-1 0,0 1 0,0 0 0,0-1 0,0 1 0,0 0 0,0 0 0,0 0 0,0 0 0,0 0 0,0 0 0,0 0 0,0 0 0,0 0 0,0 0 0,0 0 0,2 1 0,26 13 0,-10-5 0,-5-6 0,0 1 0,0-2 0,0 0 0,1-1 0,22 0 0,-33-1 0,1 0 0,0 0 0,0-1 0,-1 1 0,1-1 0,0 0 0,-1 0 0,1-1 0,-1 1 0,1-1 0,-1 0 0,0-1 0,0 1 0,0-1 0,0 1 0,0-1 0,-1 0 0,1 0 0,-1-1 0,5-5 0,-64 79 0,53-65 0,0 0 0,0 0 0,1 0 0,0 0 0,0 0 0,0 0 0,1 1 0,0-1 0,0 0 0,-1 8 0,4-12-188,-1-1 0,0 0 0,1 0 0,-1 1 0,1-1 0,-1 0 0,1 0 0,-1-1 0,0 1 0,1 0 0,-1 0 0,1-1 0,-1 1 0,0 0 0,1-1 1,-1 0-1,0 1 0,3-2 0,6-11-5546,-2-4-2161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30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15214,'0'0'15215,"-18"53"-14575,9-26-127,5 2-353,-1-2-96,4-4-32,1-5-448,0-7-1090,0-6-1216,9-5-641,1-7-129,2-14-2722,3-5-6598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05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16688,'0'0'8963,"-2"11"-7554,-10 28-445,6-23-476,1 0 0,0 1 0,2 0 0,0 0 0,-2 33 0,5-49-479,1 0 0,-1 0 0,1 0 0,-1 0 0,1 0 1,0 0-1,-1 0 0,1-1 0,0 1 0,0 0 0,0 0 0,-1 0 0,1-1 0,0 1 1,0-1-1,0 1 0,0 0 0,0-1 0,0 0 0,0 1 0,0-1 0,0 0 0,1 1 1,-1-1-1,0 0 0,0 0 0,0 0 0,0 0 0,0 0 0,1 0 0,-1 0 0,0 0 0,0-1 1,0 1-1,2-1 0,44-11 154,22-22-78,-54 25-82,1 1 0,1 0-1,-1 1 1,1 1 0,35-8 0,-52 14-4,1 0 0,-1-1 0,1 1 1,-1 0-1,1 0 0,-1 0 0,1 0 1,-1 0-1,1 0 0,-1 0 0,1 0 1,-1 1-1,1-1 0,-1 0 0,1 0 1,-1 0-1,1 0 0,-1 1 0,1-1 1,-1 0-1,1 1 0,-1-1 0,1 0 1,-1 1-1,0-1 0,1 0 0,-1 1 1,0-1-1,1 1 0,-1-1 0,0 0 1,0 1-1,1 0 0,-3 22 131,-17 23 305,18-44-403,-4 7 41,0 0-1,0 0 0,1 0 1,0 0-1,1 1 0,-1-1 0,2 1 1,-3 15-1,5-24-72,0-1 0,0 0 0,1 1 0,-1-1 0,0 1 0,0-1 0,0 1 0,1-1 0,-1 0 0,0 1 0,0-1 0,1 0 0,-1 1 0,0-1 0,1 0 0,-1 0 0,0 1 0,1-1 0,-1 0 0,1 0 0,-1 1 0,0-1 0,1 0 0,-1 0 0,1 0 0,-1 0 0,1 0 0,-1 0 0,0 0 0,1 0 0,-1 0 0,1 0 0,-1 0 0,1 0 0,-1 0 0,1 0 0,-1 0 0,0 0 0,1 0 0,-1 0 0,1-1 0,22-6 0,9-8 0,54-38 0,-65 38 0,0 1 0,1 1 0,1 1 0,0 1 0,40-13 0,-63 24 0,0 0 0,0 0 0,1-1 0,-1 1 0,0 0 0,0 0 0,0 0 0,1 0 0,-1 0 0,0 0 0,0 0 0,1 0 0,-1-1 0,0 1 0,0 0 0,1 0 0,-1 0 0,0 0 0,0 0 0,1 0 0,-1 1 0,0-1 0,0 0 0,1 0 0,-1 0 0,0 0 0,0 0 0,1 0 0,-1 0 0,0 0 0,0 1 0,0-1 0,1 0 0,-1 0 0,0 0 0,0 0 0,0 1 0,1-1 0,-1 0 0,0 0 0,0 0 0,0 1 0,0-1 0,0 0 0,0 0 0,0 1 0,1-1 0,-1 0 0,0 0 0,0 1 0,0-1 0,0 0 0,0 0 0,0 1 0,0-1 0,0 0 0,0 0 0,0 1 0,-1-1 0,-3 10 0,-3 0-24,-1 0 0,0 0 1,0 0-1,-1-1 0,0-1 0,-1 0 1,0 0-1,0 0 0,-1-1 0,-13 6 0,23-16-1038,0 0 0,1 0-1,-1 0 1,1 0 0,0 0-1,0 0 1,0 0 0,0 0-1,0-1 1,2-2 0,8-25-7522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17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16784,'0'0'14125,"46"53"-20403,-33-40-3395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17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19795,'0'0'12251,"12"1"-11647,8 1-568,1-1 1,-1-2 0,31-3-1,-46 4-37,1-1 0,-1 0 0,0 0-1,0 0 1,0-1 0,0 1-1,0-1 1,0 0 0,0-1 0,0 1-1,-1-1 1,1 0 0,-1 0-1,0-1 1,0 1 0,0-1 0,-1 0-1,1 0 1,-1 0 0,0-1 0,0 1-1,3-6 1,-6 9 1,1 1 0,-1-1 0,0 1 0,0-1 0,1 1 0,-1-1 0,0 0 0,0 1 0,1-1 0,-1 1 0,0-1 0,0 0 0,0 1 0,0-1 0,0 1 0,0-1 0,0 0 0,0 1 0,0-1 0,-1 0 0,1 1 0,0-1 0,0 1 0,0-1 0,-1 1 0,1-1 0,0 0 0,-1 1 0,1-1 0,0 1 0,-1-1 0,1 1 0,-1-1 0,-22 1 0,-25 21 0,31-9 0,0 1 0,1 0 0,-26 28 0,37-35 0,0 0 0,1-1 0,-1 2 0,1-1 0,0 0 0,1 1 0,-1 0 0,1 0 0,1 0 0,-1 0 0,1 0 0,0 0 0,-1 15 0,3-20-61,1-1 0,-1 0-1,0 1 1,1-1 0,-1 1 0,1-1 0,-1 0-1,1 1 1,0-1 0,0 0 0,-1 1 0,1-1-1,0 0 1,0 0 0,0 0 0,0 0 0,0 0-1,1 0 1,-1 0 0,0 0 0,0-1 0,1 1 0,-1 0-1,0-1 1,1 1 0,-1-1 0,1 1 0,-1-1-1,1 0 1,-1 0 0,0 1 0,1-1 0,1 0-1,4 0-748,0 1-1,0-1 0,0-1 0,0 1 0,0-1 0,8-2 0,18-11-7671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18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1 17553,'0'0'5354,"-9"3"-1420,5-2-3281,-44 16 2847,45-16-3381,0 1-1,0-1 0,1 1 0,-1-1 0,0 1 0,0 0 1,1 0-1,-1 0 0,1 0 0,0 1 0,-1-1 0,1 1 1,0-1-1,-2 6 0,4-7-142,0 0 1,1 0-1,-1 0 0,1 0 1,-1 0-1,1 0 0,-1 0 1,1 0-1,0-1 0,-1 1 1,1 0-1,0 0 0,0-1 0,-1 1 1,1-1-1,0 1 0,0 0 1,0-1-1,0 0 0,0 1 1,0-1-1,0 1 0,0-1 1,0 0-1,0 0 0,2 0 1,37 11-1092,-35-10 931,11 1-723,35 10-999,-49-12 1909,0 0 0,0 1-1,0 0 1,-1-1 0,1 1-1,0 0 1,-1-1 0,1 1-1,0 0 1,-1 0 0,1 1-1,-1-1 1,0 0-1,1 0 1,-1 1 0,0-1-1,0 1 1,0-1 0,0 1-1,0-1 1,1 3 0,-2-3 141,0 0 1,0 0 0,-1 1 0,1-1 0,0 0 0,0 0 0,-1 0 0,1 1 0,-1-1 0,1 0 0,-1 0 0,0 0 0,1 0-1,-1 0 1,0 0 0,0 0 0,1 0 0,-1 0 0,0 0 0,0-1 0,0 1 0,0 0 0,0-1 0,-1 1 0,0 0-1,-36 16 720,28-13-819,-35 12 216,-66 16 0,35-12-1155,2 5-4254,62-19-7926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1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11082,'0'0'11179,"77"2"-9930,-32-2-448,5 0-417,5 0-288,0 0-64,-5 0 1,-5 1-802,-8 4-1185,-13 1-801,-15 0-2017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19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14862,'0'0'6694,"50"11"-5316,-4-11-225,11 0-769,6 0-288,0 0-288,-3 0-1730,-8-4-1697,-10-2-2659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20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9641,'0'0'3967,"10"2"-2030,5 0-1393,50 12 1382,-60-13-1742,0 0 0,0 1 0,0 0 0,0 0 0,0 1 1,0-1-1,0 1 0,-1 0 0,1 0 0,3 4 0,-7-5-104,0-1 0,0 1 1,0-1-1,0 1 0,0-1 0,-1 1 0,1 0 0,0-1 0,-1 1 0,0 0 0,1-1 0,-1 1 0,0 0 0,0 0 1,0-1-1,0 1 0,0 0 0,0-1 0,-1 1 0,1 0 0,0 0 0,-1-1 0,0 1 0,1 0 0,-1-1 0,0 1 0,0-1 1,0 1-1,0-1 0,0 0 0,0 1 0,0-1 0,0 0 0,0 0 0,-3 2 0,-6 7 581,-1-1 0,0-1 0,-18 12 0,15-11-342,-84 60 1206,35-22-5164,58-44-3317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20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0 440 2146,'0'0'9214,"0"8"-7666,1 6-850,0 6 142,0 5 10599,7-29-9160,13-10-2517,-18 12 840,45-35 109,-1-2 0,65-68 0,67-101-655,-113 130 158,-47 60-221,-21 34-95,-22 36 109,-1-6 131,-44 89 214,62-120-280,1 1 0,1 0-1,0 1 1,1-1 0,1 1 0,-2 28 0,5-42-65,0-1 1,0 0-1,0 0 0,1 0 0,-1 0 0,0 0 1,1 1-1,0-1 0,-1 0 0,1 0 0,0 0 1,0 0-1,0-1 0,0 1 0,1 0 1,-1 0-1,0 0 0,1-1 0,-1 1 0,1-1 1,0 1-1,-1-1 0,1 0 0,3 2 0,22 4-1795,4-10-4515,-19-3-151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21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11755,'0'0'14611,"12"2"-13143,58 5 74,136-4 1,86-23-1005,-123 7-440,512-54-1283,-726 74-1294,-1-2-6898,26-5-3051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21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1 387 10570,'0'0'17510,"11"-9"-16336,405-356 2302,-402 353-3439,-10 13-28,-7 9-18,-12 23 9,-1 0 0,-20 30 0,-27 54 0,57-104 0,1 0 0,1 0 0,0 0 0,1 1 0,0-1 0,1 1 0,0 19 0,2-32-147,0 1 0,0-1 0,0 0 0,0 0 0,1 1 0,-1-1-1,0 0 1,1 0 0,-1 0 0,1 1 0,-1-1 0,1 0 0,0 0 0,0 0 0,-1 0 0,1 0 0,0 0 0,0 0 0,0 0 0,0-1-1,0 1 1,0 0 0,0 0 0,0-1 0,0 1 0,0-1 0,0 1 0,1-1 0,1 1 0,0 0-540,0 0 1,0-1-1,0 0 0,1 0 1,-1 0-1,0 0 0,0 0 1,0 0-1,0-1 0,0 1 1,6-3-1,9-7-7993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22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16944,'0'0'15823,"61"0"-15823,-27-1 0,2-6 0,0 3 0,-4 2-448,-4 0-2755,-7 1-2371,-7 0-2946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05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2402,'0'0'22902,"40"62"-23190,-26-39-2659,4 1-3844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22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41 20820,'0'0'3277,"-10"-5"-180,9 4-3031,-3-2 95,0 1-1,0 0 1,-1-1 0,1 2-1,-1-1 1,1 0 0,-1 1-1,1 0 1,-1 0 0,0 0-1,1 0 1,-1 1 0,0 0-1,0 0 1,1 0 0,-1 1-1,0 0 1,1 0 0,-1 0-1,0 0 1,1 0 0,-1 1-1,1 0 1,0 0 0,0 0-1,-5 4 1,-3 4-83,1 0 0,0 1 0,0 1 0,1 0 0,-9 15 0,14-19-29,0-1 0,1 1 0,0 0 1,1 1-1,-1-1 0,2 1 0,-1-1 0,1 1 0,1 0 1,-2 13-1,3-20-47,0 0 0,0-1-1,0 1 1,0 0 0,0 0 0,1-1 0,-1 1 0,1 0 0,-1-1 0,1 1-1,0-1 1,-1 1 0,1 0 0,0-1 0,0 0 0,0 1 0,0-1 0,0 1-1,0-1 1,1 0 0,-1 0 0,3 2 0,-1-1 2,-1-1 1,2 0-1,-1 0 1,0 0-1,0 0 0,0 0 1,0-1-1,1 1 1,-1-1-1,0 0 1,5 0-1,1-1 3,0 0 0,0 0 0,0-1 0,0 0 1,0-1-1,0 0 0,-1 0 0,11-7 0,-5 1-7,-1 0 0,-1-1 0,1-1 0,-1 0 0,-1-1 0,18-23 0,-23 27 0,-1 0 0,1 0 0,-1-1 0,-1 0 0,0 0 0,0-1 0,-1 1 0,0-1 0,0 0 0,-1 1 0,-1-1 0,1-12 0,-2 22 0,0-1 0,0 1-1,0-1 1,0 0 0,0 1 0,0-1-1,0 1 1,0-1 0,0 1 0,0-1 0,-1 1-1,1-1 1,0 1 0,0-1 0,-1 1-1,1-1 1,0 1 0,-1-1 0,1 1 0,-1 0-1,1-1 1,0 1 0,-1 0 0,1-1-1,-1 1 1,1 0 0,-1-1 0,1 1 0,-1 0-1,1 0 1,-1 0 0,0-1 0,-24 4-120,21-2 15,0 1-1,0-1 1,0 1-1,1 0 1,-1 0 0,0 0-1,1 1 1,0-1-1,-1 1 1,-2 3-1,0 7-2943,3-1-3644,3-4-3194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23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8776,'0'0'22555,"0"9"-21792,-2 7-507,-1 0-1,0 0 1,-7 21-1,-8 33-1317,14-26-3686,14-55-13333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23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62 13453,'0'0'5979,"-1"-9"-1682,-6-27-1078,6 34-3131,1 1 0,-1 0 0,0 0 0,0 0 0,1 0 0,-1 0 0,0 0-1,0 0 1,0 1 0,0-1 0,0 0 0,0 0 0,-1 1 0,1-1 0,0 1 0,0-1 0,0 1 0,-1-1 0,1 1-1,0 0 1,-1-1 0,1 1 0,0 0 0,-1 0 0,1 0 0,0 0 0,-1 0 0,1 1 0,0-1 0,0 0 0,-1 0-1,1 1 1,0-1 0,0 1 0,-3 1 0,-38 20 110,29-13-167,0 1-1,0 1 0,1 1 0,1-1 1,0 2-1,1-1 0,0 2 0,-12 21 1,21-34-29,1-1 1,-1 1 0,1 0 0,0-1 0,-1 1-1,1 0 1,0-1 0,0 1 0,0 0-1,-1-1 1,1 1 0,0 0 0,0 0 0,0-1-1,0 1 1,0 0 0,0 0 0,0-1 0,1 1-1,-1 0 1,0 0 0,0-1 0,0 1-1,1 0 1,-1-1 0,0 1 0,1 0 0,-1-1-1,1 1 1,-1-1 0,1 1 0,-1-1 0,1 1-1,-1-1 1,1 1 0,1 0 8,1 0-1,-1-1 1,0 1 0,0-1 0,1 0 0,-1 1-1,0-1 1,0 0 0,1-1 0,-1 1 0,4-1-1,6-2 8,1 0-1,-1-1 0,16-6 1,-6-2-163,0-1 0,25-20 0,9-6 126,-56 39 20,0 0 0,1 0-1,-1 0 1,0 0 0,0 0 0,0 0 0,0 0 0,1 0-1,-1-1 1,0 1 0,0 0 0,0 0 0,0 0 0,1 0 0,-1 0-1,0 0 1,0 0 0,0 0 0,0 0 0,1 0 0,-1 0 0,0 0-1,0 0 1,0 0 0,0 0 0,1 1 0,-1-1 0,0 0 0,0 0-1,0 0 1,0 0 0,0 0 0,1 0 0,-1 0 0,0 0 0,0 1-1,0-1 1,0 0 0,0 0 0,0 0 0,1 0 0,-1 0 0,0 1-1,0-1 1,0 0 0,0 0 0,0 0 0,0 0 0,0 1-1,0-1 1,0 0 0,0 0 0,0 0 0,0 0 0,0 1 0,0-1-1,0 0 1,-2 19 109,-8 19 72,5-22-42,0 0 0,0 0 0,2 0 0,-3 19 0,6-28-87,0 0-1,0-1 1,0 1-1,1 0 1,0 0-1,0 0 1,1-1-1,0 1 1,0-1 0,1 1-1,-1-1 1,7 10-1,-5-10-17,-1-1-1,-1 1 1,1-1-1,-1 1 1,0 0-1,0 0 1,0 0 0,0 7-1,-2-12-26,1 1 0,-1-1-1,0 1 1,0-1 0,0 1 0,-1-1-1,1 0 1,0 1 0,0-1 0,-1 1-1,1-1 1,-1 0 0,1 1 0,-1-1 0,0 0-1,0 1 1,1-1 0,-1 0 0,0 0-1,0 0 1,0 0 0,0 0 0,0 0-1,-1 0 1,1 0 0,0 0 0,0 0 0,-1-1-1,1 1 1,0 0 0,-1-1 0,1 1-1,0-1 1,-1 0 0,1 1 0,-1-1-1,1 0 1,-3 0 0,-17 1-8,0 0 0,0-2 0,0 0 0,0-1 0,0-2 0,0 0 0,1-1 0,0-1 0,0-1 0,0 0 0,-33-19 0,37 12 15,29 8 5,42 7-99,-42 0-26,40 1-2207,3-2-6406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26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17617,'0'0'4356,"79"4"-1634,-33-4-640,12 0-704,6 0-930,3 0-352,-2-4-64,-4-1-865,-10 1-992,-15 2-642,-16 2-640,-16 0-672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26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17424,'0'0'10635,"84"22"-9034,-26-22-1056,15 0-385,2 0-128,3 0-513,-3-3-2433,-8-6-4453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29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8904,'0'0'14131,"1"8"-12860,2 23-360,-3 53 1,-1-34-627,1-48-276,0 0 0,0-1-1,1 1 1,-1 0 0,1-1-1,-1 1 1,1-1 0,-1 1-1,1 0 1,0-1 0,0 1-1,0-1 1,0 0 0,0 1-1,0-1 1,0 0 0,0 0 0,0 1-1,1-1 1,-1 0 0,0 0-1,1 0 1,-1-1 0,1 1-1,-1 0 1,1 0 0,0-1-1,-1 1 1,1-1 0,0 0-1,-1 1 1,1-1 0,1 0-1,10 1 52,0 0-1,0 0 1,20-3 0,-9 1-12,-18 0-49,0 2 0,0-1-1,0 0 1,1 1 0,-1 0-1,0 1 1,0 0 0,0-1 0,0 2-1,-1-1 1,1 1 0,-1 0-1,1 0 1,-1 0 0,0 1-1,0 0 1,4 4 0,-6-4 74,1 0 0,-1 1 1,-1-1-1,1 1 0,-1 0 1,0-1-1,0 1 0,0 0 1,0 0-1,-1 1 0,0-1 1,0 0-1,-1 0 0,1 0 0,-1 1 1,0-1-1,-1 0 0,1 1 1,-1-1-1,-2 7 0,1-5 27,0-1 0,0 0-1,-1 0 1,0 0-1,0 0 1,-1 0 0,0-1-1,0 1 1,0-1 0,0 0-1,-1 0 1,0-1 0,0 1-1,0-1 1,-1 0-1,1-1 1,-1 1 0,0-1-1,0 0 1,0-1 0,0 1-1,-13 2 1,-4 1 292,-1 0 1,0-2 0,0-1-1,-47 0 1,67-2-599,0-1-1,-1 0 1,1-1 0,0 1-1,-1-1 1,1 1-1,0-1 1,0-1 0,-1 1-1,1 0 1,0-1 0,1 0-1,-1 0 1,0 0 0,-5-5-1,6 4-84,1 0 0,0 0 0,0 0 0,0 0 0,1 0 1,-1-1-1,1 1 0,0-1 0,0 1 0,0-1 0,0 1 0,0-1 0,1 0 0,0 0 0,0 1 0,0-1 0,0 0 0,1-4 0,3-21-5010,2-7-2124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29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13805,'0'0'10218,"57"-49"-7944,-19 36-416,9-1-609,10 1-769,6 3-384,6 0-64,-4 4-448,-5 3-1634,-10-1-2242,-13 1-2723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30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25848,'0'0'6919,"35"24"-14446,-20-43-1826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30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0 501 11050,'0'0'12209,"11"-5"-10217,27-17-1601,-1-2 1,-1-1 0,-1-2 0,-2-1 0,-1-2 0,-1-1 0,-1-1 0,-2-2 0,-2-1 0,0-1 0,35-69 0,-51 77-274,5-10 858,-15 38-967,0 0-1,0 0 1,0 0-1,0 0 1,0 0-1,0 0 1,0 0-1,0 0 1,0 0-1,0 1 1,0-1-1,0 0 1,0 0-1,0 0 1,1 0-1,-1 0 1,0 0-1,0 0 1,0 0-1,0 0 1,0 0-1,0 0 1,0 0-1,0 0 1,0 0-1,0 0 1,0 0-1,0 0 1,1 0-1,-1 0 1,0 0-1,0 0 1,0-1-1,0 1 1,0 0-1,0 0 1,0 0-1,0 0 1,0 0-1,0 0 1,0 0-1,0 0 1,0 0-1,0 0 1,0 0-1,1 0 1,-4 23 77,-19 94 82,10-63 91,3 0 0,-4 93 0,13-121-302,1 7-1795,-2-11-4300,-2-15 47,-6-4-3277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31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7783,'0'0'17281,"13"3"-15600,19 2-936,-1-1 0,1-1 0,-1-2 0,52-4 0,141-24 495,-109 10-1032,205-14-65,214-36 13,-516 61-973,-45 5-5148,15 1 1953,-2 0-3350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06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10794,'0'0'12428,"-4"11"-8798,-3 4-2280,0 0-589,1-1 0,1 1 0,0 1-1,0-1 1,-2 22 0,7-37-761,0 1 0,0 0 0,0 0 0,0 0 0,0-1 0,0 1 0,0 0 0,1 0 0,-1 0 0,0-1 0,0 1 0,1 0 0,-1 0 0,0-1 0,1 1 0,-1 0 0,1 0 0,-1-1 0,1 1 0,-1-1 0,1 1 0,-1 0 0,1-1 0,0 1 0,-1-1 0,1 1 0,0-1 0,-1 0 0,1 1 0,1-1 0,30 1 0,-21-3 0,0-1 0,-1 0 0,0-1 0,11-5 0,74-48 0,-59 34 0,49-24 0,-85 47 0,1-1 0,-1 1 0,0 0 0,1 0 0,-1-1 0,0 1 0,1 0 0,-1 0 0,1 0 0,-1 0 0,0-1 0,1 1 0,-1 0 0,1 0 0,-1 0 0,0 0 0,1 0 0,-1 0 0,1 0 0,-1 0 0,1 0 0,-1 1 0,0-1 0,1 0 0,-1 0 0,0 0 0,1 0 0,-1 0 0,1 1 0,-1-1 0,0 0 0,1 0 0,-1 1 0,0 14 0,-15 20 0,-89 141 50,61-109-393,-42 92 0,74-134-43,1 0 0,1 0-1,2 1 1,0 0 0,2 0-1,1 0 1,-2 49 0,6-63-9405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31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1 375 15407,'0'0'9150,"12"-2"-7378,4-3-1448,0-1 0,0 0-1,-1-1 1,0-1 0,0 0 0,0-1 0,-1 0 0,25-23 0,23-26 559,86-102-1,-92 96 38,-73 123-445,-27 40-370,29-70-68,1 1-1,2 0 1,1 1 0,1 0 0,2 1 0,-5 34 0,13-66-107,0 1-1,-1 0 1,1 0 0,0 0-1,0 0 1,0 0 0,0-1-1,0 1 1,1 0 0,-1 0-1,0 0 1,0 0 0,0 0-1,1-1 1,-1 1 0,0 0-1,1 0 1,-1-1 0,1 1 0,-1 0-1,1-1 1,-1 1 0,1 0-1,0-1 1,-1 1 0,1-1-1,0 1 1,-1-1 0,1 1-1,0-1 1,0 1 0,0-1-1,-1 0 1,1 1 0,0-1-1,0 0 1,0 0 0,0 0-1,-1 0 1,1 1 0,0-1-1,0 0 1,0-1 0,0 1-1,0 0 1,-1 0 0,1 0-1,1-1 1,2 0-542,0 0 1,-1 0-1,1 0 0,-1 0 0,1-1 1,-1 0-1,0 0 0,0 0 1,0 0-1,4-3 0,11-14-6702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32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16207,'0'0'16272,"54"5"-15984,-28-5-288,2 0 0,-1 0 0,1 0 0,-5 0-224,-5 0-2595,-4 0-2017,-7 0-1859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32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15 13325,'0'0'13399,"-11"6"-12790,0 1-477,0 1 1,0 0-1,0 1 1,1 0 0,1 1-1,0 0 1,0 0 0,0 1-1,2 0 1,-1 1 0,1 0-1,-6 15 1,-9 39 837,21-31-696,1-34-270,0 0 1,1-1 0,-1 1 0,0 0 0,0 0 0,1 0 0,-1 0 0,1-1 0,-1 1 0,1 0 0,-1 0 0,1-1 0,-1 1 0,1 0 0,0-1 0,-1 1 0,1-1 0,0 1 0,0-1 0,-1 1 0,1-1 0,0 1 0,0-1 0,0 0 0,-1 1 0,1-1 0,2 0-1,1 1 19,1-1 0,-1 1 0,1-1 0,-1-1 0,1 1 0,-1-1 0,1 1 0,-1-1 0,1-1 0,-1 1 0,0 0 0,1-1 0,-1 0 0,0 0 0,0-1 0,4-2 0,-2 0 66,0-1-1,0 1 1,0-1-1,-1 0 1,0-1 0,0 1-1,-1-1 1,6-11-1,-2 3 39,-2-1 0,0 0-1,-1 0 1,0-1-1,-1 0 1,-1 1 0,-1-1-1,1-20 1,-3 36-138,-1-1-1,1 1 1,0 0-1,0-1 1,-1 1-1,1 0 1,0-1-1,-1 1 1,0 0-1,1 0 1,-1 0-1,0-1 1,1 1-1,-1 0 1,0 0-1,0 0 1,0 0-1,0 0 1,0 1-1,0-1 1,0 0-1,0 0 1,0 1-1,-1-1 1,1 0-1,0 1 1,0-1-1,-1 1 1,1 0-1,0-1 1,-1 1-1,1 0 1,0 0-1,-1 0 1,-1 0-1,0 0-72,1 0 0,-1 0 0,1 0 1,-1 0-1,1 1 0,-1-1 0,1 1 0,0 0 0,-1-1 0,1 1 0,0 0 0,-1 0 0,1 1 0,0-1 0,0 0 0,0 1 0,0-1 0,0 1 0,-2 3 0,-2 3-3606,3-2-1908,0-1-2527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32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21749,'0'0'9416,"-6"71"-7910,5-44-1410,1 2-96,0-2 0,0 0 0,0-3 0,2-1 0,0-2 0,-1-4-1185,-1-3-609,0-4-832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33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9 20435,'0'0'10410,"-11"-2"-9727,10 2-676,-2-1 20,-1 0 1,0 0-1,0 0 1,1 1-1,-1-1 0,0 1 1,0 0-1,0 0 1,1 1-1,-1-1 1,0 1-1,0 0 1,1 0-1,-1 0 0,1 0 1,-1 0-1,1 1 1,-1 0-1,1 0 1,0 0-1,0 0 1,0 0-1,0 0 1,0 1-1,0 0 0,-4 4 1,4-3 3,0 0-1,0 0 1,0 0 0,1 0-1,-1 1 1,1-1 0,0 1-1,0-1 1,0 1 0,1 0 0,0 0-1,0-1 1,0 1 0,0 0-1,1 10 1,0-14-31,1 0 0,0 0 0,-1 0 0,1 0 0,0 0 0,-1-1 0,1 1 0,0 0 0,0 0 0,-1-1 0,1 1 0,0-1 0,0 1 0,0-1 0,0 1 0,0-1 0,0 1 0,0-1 0,0 0 0,0 1 0,0-1 0,0 0 0,1 0 0,-1 0 0,0 0 0,0 0 0,0 0 0,0 0 0,0-1 0,0 1 0,2-1 0,38-8 0,-26 1-21,0-1 0,0 0 1,-1-1-1,-1-1 0,1 0 0,-2-1 1,0 0-1,21-27 0,-40 82-502,3-27 600,0 1 0,2-1 0,0 1 0,0 0 1,2 0-1,0 0 0,1 0 0,4 25 0,18-2-59,-19-35-18,0 0 0,-1 0 0,0 0 1,0 1-1,0-1 0,3 11 0,-5-14 0,-1 0 0,0-1 0,0 1 0,0 0 0,0-1 0,0 1-1,0 0 1,-1-1 0,1 1 0,-1-1 0,1 1 0,-1 0 0,1-1 0,-1 1 0,0-1-1,0 0 1,0 1 0,0-1 0,0 0 0,0 1 0,0-1 0,0 0 0,0 0 0,0 0 0,-1 0-1,1 0 1,-1 0 0,1 0 0,0 0 0,-3 0 0,-11 6 0,0-1 0,0 0 0,0-1 0,-1-1 0,1 0 0,-1-1 0,0-1 0,0 0 0,0-1 0,0-1 0,-22-2 0,38 2 2,-1 0-1,1 0 1,-1 0-1,1 0 1,-1 0-1,1 0 1,-1 0 0,1 0-1,-1 0 1,1 0-1,-1 0 1,1-1-1,-1 1 1,1 0 0,-1 0-1,1 0 1,-1-1-1,1 1 1,0 0-1,-1 0 1,1-1 0,-1 1-1,1 0 1,0-1-1,-1 1 1,1 0 0,0-1-1,0 1 1,-1-1-1,1 1 1,0-1-1,0 1 1,0 0 0,-1-1-1,1 1 1,0-1-1,0 1 1,0-1-1,0 1 1,0-1 0,0 1-1,0-1 1,0 1-1,0-1 1,0 1-1,0-1 1,0 1 0,0-1-1,1 0 1,0 0-30,0-1 0,0 1-1,0 0 1,0-1 0,0 1 0,0 0 0,0 0 0,0 0 0,1 0 0,-1 0-1,1 0 1,-1 0 0,3-1 0,22-8-2988,3-1-6081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35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9545,'0'0'13709,"57"-23"-12075,-3 23-353,12 0-545,9 0-447,7 1-193,4 3-64,-4-2-160,-5 0-1250,-9-2-1088,-13 0-1281,-15-4-3108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35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17649,'0'0'3075,"57"10"-1922,21-11 32,23-12-288,17 0-673,8-2-256,0-5-2787,-10-2-4836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42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9897,'0'0'9919,"2"11"-8349,-2-9-1532,2 9 241,0 0 1,-1 0-1,0 0 0,-1 0 0,0 0 1,-1 0-1,0 0 0,-2 12 0,0-17-217,2 0-1,-1 0 0,1 0 1,0 0-1,0 0 1,1 0-1,-1 0 0,2 11 1,0-14-49,0-1 1,0 0-1,0 1 1,0-1 0,0 0-1,0 0 1,0 0-1,1 0 1,-1 0-1,1 0 1,0-1 0,0 1-1,-1 0 1,1-1-1,0 1 1,0-1-1,0 0 1,1 0-1,-1 0 1,0 0 0,0 0-1,1 0 1,-1 0-1,3 0 1,26 7 188,-12-4-206,0 1 0,0 1 0,-1 1 0,0 1 0,21 12 0,-36-19 25,0 1 0,0 0 1,0 0-1,-1 0 0,1 1 1,-1-1-1,1 0 0,-1 1 1,0 0-1,0 0 0,0-1 0,0 1 1,-1 0-1,1 0 0,-1 1 1,0-1-1,0 0 0,0 0 1,0 1-1,-1-1 0,1 0 1,-1 1-1,0-1 0,0 1 0,0-1 1,0 0-1,0 1 0,-1-1 1,0 0-1,0 1 0,0-1 1,0 0-1,0 0 0,0 0 0,-1 0 1,0 0-1,-2 4 0,-3 4 197,0-1 0,-1 0-1,0 0 1,-1-1-1,0 0 1,-1 0 0,1-1-1,-2 0 1,1-1-1,-1 0 1,-14 6 0,10-5-33,1-2 1,-1 0-1,-1-1 1,1 0-1,-1-1 1,0-1 0,0-1-1,-24 2 1,35-4-183,-1 0 1,0 0-1,1-1 1,-1 1-1,0-1 1,1 0-1,-1-1 1,1 1 0,0-1-1,-1 0 1,-8-6-1,11 6-232,1 1 1,0-1-1,0 0 0,1 0 0,-1 0 1,0 0-1,0 0 0,1-1 1,0 1-1,-3-5 0,3 3-579,-1 0-1,1-1 1,0 0-1,0 1 1,1-1-1,-1 1 1,1-7-1,0-24-6958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42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15439,'0'0'8456,"50"-54"-6759,-18 45-608,10 3-544,5 3-417,5 3-96,4 0-160,-1 0-1057,-2 6-769,-4 0-1249,-7-2-1730,-3-3-1601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42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0 7175,'0'0'11445,"-11"0"-9283,-2 0-1764,0 1-1,1 0 0,0 1 0,-1 0 0,1 1 0,0 0 1,0 1-1,0 0 0,-18 10 0,11-3-64,2 2-1,-1 0 0,2 1 1,0 0-1,0 1 1,2 1-1,0 0 0,-12 19 1,17-23-251,2 1 1,0-1-1,1 1 0,0 0 1,1 0-1,0 1 0,1 0 1,0 0-1,2 0 1,-1 0-1,2 0 0,0 29 1,1-38-70,1 1 1,0 0 0,0-1 0,1 1 0,0-1 0,0 1 0,0-1-1,0 0 1,1 0 0,0 0 0,0 0 0,0 0 0,1-1 0,0 1-1,0-1 1,0 0 0,0 0 0,0-1 0,1 1 0,0-1 0,0 0-1,0 0 1,0-1 0,0 1 0,0-1 0,1 0 0,10 2 0,9 2 62,0-1 0,1-2 0,-1 0 0,50-2 0,-59-2-21,0-1 1,0 0-1,0-1 0,0-1 0,0 0 0,-1-1 0,0-1 0,0-1 0,0 0 0,-1 0 0,0-2 0,0 0 1,-1 0-1,15-14 0,-20 16-25,-1-1 0,1 1 0,-1-1 0,-1-1 0,1 1 0,-1-1 0,-1 0 0,0 0 0,0-1 0,-1 0 0,0 0 0,-1 0 0,0 0 0,0 0 0,-1-1 0,0 1-1,-1-1 1,-1 1 0,1-1 0,-2 1 0,1-1 0,-5-19 0,2 21-26,0 1 0,0-1 0,-1 1 0,0 0 0,-1 0 0,0 0-1,0 0 1,0 1 0,-1 0 0,0 0 0,-1 0 0,1 1-1,-1 0 1,-1 0 0,1 1 0,-1 0 0,0 0 0,0 1 0,-9-3-1,0-1-11,-1 1-1,0 1 1,0 1-1,-1 1 1,0 0-1,0 2 1,1 0-1,-24 1 0,32 1-105,-1 0-1,1 2 0,0-1 0,0 1 0,0 1 0,0 0 0,-13 5 0,-31 25-4603,26-8-2393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5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13004,'0'0'15695,"1"81"-14958,-1-37-257,-1 3-352,1-2-128,0-7-1313,1-9-1794,8-13-1665,-4-14-2147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51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1 9865,'0'0'9294,"-9"0"-8135,6 0-1103,0 0 0,0 0 0,0 0 0,0 0 1,0 1-1,0-1 0,1 1 0,-1 0 0,0 0 0,0 0 0,1 0 0,-1 0 1,0 0-1,1 1 0,-1 0 0,1-1 0,0 1 0,-1 0 0,1 0 0,0 0 1,0 0-1,0 1 0,1-1 0,-1 0 0,0 1 0,1-1 0,0 1 1,0 0-1,-1-1 0,1 1 0,1 0 0,-1 0 0,0 0 0,0 3 0,-39 150 1905,-23 179 0,3 165-1293,-23 142 59,79-617-452,-15 75 694,4 0 0,-1 113 0,38-235-889,-22 21-199,28-36-2415,-16 28-1827,1 6-4485,-10 11-3849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8:52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2323 9577,'0'0'14932,"10"2"-13966,48 1-295,0-3 0,0-2 0,0-2 0,61-14 0,9 1-396,790-99 216,-720 98 214,271 9-1,-307 22 49,-162-13-740,0-1 1,1 1-1,-1 0 1,1-1-1,-1 1 1,0-1-1,1 1 1,-1 0-1,0-1 1,1 1-1,-1-1 0,0 1 1,0-1-1,0 1 1,1-1-1,-1 0 1,0 1-1,0-1 1,0 1-1,0-1 0,0 1 1,0-1-1,0 1 1,0-1-1,0 0 1,0 1-1,0-1 1,0 1-1,-1-1 1,1 1-1,0-1 0,0 1 1,-1-1-1,1 1 1,-1-1-1,-8-27 475,7 24-451,-6-28-37,1 0 0,2 0 0,1-1 0,0-63 0,1 11 0,-27-750 0,32 729-31,0 42-18,-2-1-1,-3 1 0,-12-67 0,11 116 36,-1 0 0,0 0-1,-1 1 1,-1-1 0,0 1-1,-1 1 1,0 0-1,-1 0 1,-1 0 0,0 1-1,0 1 1,-21-18 0,17 6 21,13 21-8,0-1 1,0 1-1,0 0 0,0-1 1,-1 1-1,1 0 1,-1 0-1,0 0 0,1 0 1,-1 0-1,-2-1 1,-23-15-20,0 1 1,-1 1-1,0 1 1,-1 2-1,-47-15 1,-159-34 2,156 47 9,1 3 0,-130-3 0,-160 23-28,-31-2 16,336-15-2045,61 9 1900,0 0-1,0-1 1,0 0-1,1 0 1,-1 1 0,0-1-1,0 0 1,1 0-1,-1-1 1,0 1-1,1 0 1,-3-3-1,4 3 85,-1 0 0,1 1 0,0-1-1,0 0 1,-1 0 0,1 0 0,0 0 0,0 1 0,0-1 0,0 0-1,0 0 1,0 0 0,0 0 0,0 0 0,0 1 0,1-1 0,-1 0-1,0 0 1,1 0 0,-1 1 0,0-1 0,1 0 0,-1 0-1,1 1 1,-1-1 0,1 0 0,-1 1 0,1-1 0,-1 0 0,2 0-1,26-19-6991,10-4-3924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0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1656 6022,'0'0'14531,"7"-18"-13250,315-803 3287,-272 701-4444,43-97-11,68-176 4,-157 383-64,-1 0 1,0 0-1,0 0 1,-1-1-1,-1 1 0,1-13 1,-5 20 40,-5 11-188,-4 11-472,2 7-1130,6-12-542,-2 0 0,0 0-1,0-1 1,-12 18 0,-4-1-6378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05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1 11755,'-8'4'2280,"-3"3"-1922,1 0 1,0 1-1,0 0 1,1 0-1,0 1 1,0 0 0,1 1-1,0 0 1,1 0-1,0 1 1,-8 17-1,-5 19-185,2 1-1,2 0 0,2 1 0,-12 78 1,-10 210 872,29-249-806,-5 37-106,-8 171 2099,20-296-2212,0 0 0,0 1 0,0-1 1,0 0-1,0 1 0,0-1 0,0 0 0,0 1 0,0-1 0,0 0 0,0 1 0,0-1 0,0 0 0,0 1 0,0-1 0,1 0 0,-1 1 0,0-1 1,0 0-1,0 0 0,0 1 0,1-1 0,-1 0 0,0 0 0,0 1 0,1-1 0,-1 0 0,0 0 0,0 0 0,1 1 0,-1-1 0,0 0 1,1 0-1,-1 0 0,0 0 0,1 0 0,-1 1 0,0-1 0,0 0 0,1 0 0,0 0 0,14-9 370,13-19 240,46-69 1340,1-5-1334,5 3-1,155-147 0,-96 134-5285,-88 69-1606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18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0 358 5189,'0'0'21765,"2"-8"-20618,2-5-841,0 0-1,1 1 1,0 0-1,1 0 0,0 0 1,1 0-1,16-20 1,75-82 131,-69 83-488,-12 10-342,25-23-1176,-13 23-4317,-27 29-5058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19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1 372 16624,'0'0'11595,"48"-48"-10859,-7-2-479,4-6-193,1-1-32,1 5-32,-6 11-1346,-7 12-1985,-9 8-1313,-7 3-3524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19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1 566 5157,'0'0'22485,"11"-11"-21588,17-21-667,-2 0 0,-1-2 0,-1-1 0,-2-1 0,-2 0 0,-1-2 0,-2 0 0,-1-1 0,-2-1 0,-2 0 0,-2-1 0,9-73-1,-20 120-174,-7 199 775,10-62-3332,-1-139 2195,-1-1 1,0 0-1,1 0 0,-1 0 1,1 0-1,0 0 0,0 0 1,0 0-1,1 0 1,-1 0-1,1-1 0,-1 1 1,1 0-1,4 4 0,-5-6 69,0 0 0,1-1 0,-1 1 0,0 0 0,1-1 0,-1 1 0,1-1 0,-1 1 0,0-1 0,1 0 0,-1 1 0,1-1 0,-1 0 0,1 0 0,-1 0 0,1 0 0,-1-1 0,1 1 0,-1 0 0,1-1 0,-1 1 0,0 0 0,1-1 0,-1 0 0,1 1 0,-1-1 0,0 0 0,0 0 0,1 0 0,-1 1 0,0-1 0,0 0 0,0-1 0,1 0 0,25-31-5596,1-12-3199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09:19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19 14638,'-5'16'2605,"-47"188"1503,47-176-3438,1 1-1,1-1 1,2 1-1,0 0 1,7 54-1,-5-79-611,-1-1 0,1 0-1,-1 0 1,1 0 0,0 0 0,0-1-1,1 1 1,-1 0 0,0 0 0,1-1 0,0 1-1,-1 0 1,1-1 0,0 0 0,0 1-1,1-1 1,-1 0 0,0 0 0,1 0-1,-1-1 1,1 1 0,0 0 0,-1-1 0,1 0-1,0 0 1,0 0 0,0 0 0,0 0-1,0 0 1,0-1 0,0 0 0,4 1 0,0-1 138,-1-1 1,1 0 0,-1 0 0,1 0-1,-1-1 1,0 0 0,0 0 0,0-1-1,0 1 1,0-1 0,0-1 0,-1 1-1,1-1 1,5-5 0,2-3-50,-1-1 0,0 0-1,-1-1 1,0 0 0,-1 0 0,-1-1 0,0-1-1,-2 1 1,1-1 0,4-18 0,-4 10-15,-2 0 0,-1 0 1,-1-1-1,-1 0 0,-1 0 1,-2-37-1,-1 56-132,1 1 0,-1-1 0,0 1 0,0 0 0,0-1 0,-1 1 0,0 0 0,0 0 0,0 0 0,-1 0 0,0 0 0,0 0 0,0 1 0,0-1 0,-1 1 0,-6-7 0,7 9 0,1 1 0,-1-1 0,0 0 0,1 1 0,-1 0 0,0 0 0,0 0 0,0 0 0,0 0 0,0 0 0,0 1 0,0-1 0,0 1 0,0 0 0,-1 0 0,1 0 0,0 1 0,0-1 0,0 1 0,0-1 0,0 1 0,0 0 0,0 0 0,0 0 0,0 1 0,1-1 0,-1 1 0,0-1 0,1 1 0,-5 4 0,-42 44-2787,28-26-85,5-9-3480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0:28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1608 437 5605,'0'-12'2531,"-1"-3"-1917,0 0 0,-1 0 1,-1 0-1,0 1 1,-1-1-1,-1 1 0,0 0 1,-1 0-1,0 1 1,-9-13-1,1 3 166,-2 0-1,-1 2 1,-1 0 0,0 1 0,-1 1-1,-37-29 1,41 38-741,1 1-1,-1 0 1,0 1-1,-1 0 1,0 1-1,0 1 1,-1 1-1,0 0 1,0 1-1,0 1 1,-27-2-1,6 5 24,1 2-1,-1 2 1,1 1-1,0 2 1,0 2-1,1 1 0,0 1 1,0 3-1,2 1 1,0 1-1,-49 31 1,37-17 205,2 2 1,1 2-1,1 1 1,3 2-1,0 2 1,3 2-1,-44 63 1,42-45-41,4 2 0,2 1 0,3 2 0,2 1 1,-29 112-1,23-34 20,-26 244 1,46-263-204,6 213 0,10-292-28,1 0-1,2 0 1,3-1 0,1 0-1,2 0 1,2-1 0,2-1-1,24 47 1,-29-71-15,0 0-1,0-1 1,2 0 0,0-1-1,1 0 1,1-1-1,0-1 1,1 0 0,0-1-1,29 16 1,-23-17 49,0-1-1,1-1 1,1-1 0,0-2-1,0 0 1,0-1 0,1-1-1,36 1 1,-11-3 117,1-2-1,-1-3 1,0-2 0,0-2 0,-1-2 0,0-2 0,0-3-1,-1-1 1,-1-3 0,0-2 0,81-45 0,-11-8 265,-4-5 1,-3-5-1,-4-4 0,-3-5 1,134-155-1,-194 196-276,-3-2 0,-2-1 1,-2-2-1,-2-2 0,-3 0 0,28-75 0,-41 80-50,-1 0-1,-3-1 1,-3-1 0,-1 0-1,-3 0 1,-3-1-1,-3-95 1,-3 125-106,0 0 0,-2 0 0,-1 0 0,-1 1 0,-1 0 0,0 0 0,-2 1 0,-15-28 0,13 33 0,0 0 0,-1 1 0,-1 0 0,-1 1 0,0 1 0,-1 0 0,0 1 0,-1 0 0,-1 2 0,-22-14 0,3 6-697,-1 2 0,0 1 0,-1 2 1,-1 1-1,-1 3 0,1 0 0,-2 3 0,1 2 0,-1 1 0,0 2 1,0 2-1,-67 6 0,39 12-6398,3 9-5002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0:31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0 435 6438,'0'0'17750,"11"-10"-16447,197-183 2487,29-35-3320,-237 228-455,0 0 0,0 0 0,0 0 0,0-1 0,1 1 0,-1 0 0,0 0 0,0 0 0,0 0 0,0-1 1,0 1-1,0 0 0,0 0 0,1 0 0,-1 0 0,0-1 0,0 1 0,0 0 0,0 0 0,0 0 0,1 0 0,-1 0 0,0 0 0,0 0 0,0 0 0,1 0 1,-1-1-1,0 1 0,0 0 0,0 0 0,0 0 0,1 0 0,-1 0 0,0 0 0,0 0 0,0 0 0,1 0 0,-1 0 0,0 1 0,0-1 0,0 0 1,1 0-1,-1 0 0,0 0 0,0 0 0,0 0 0,0 0 0,1 0 0,-1 0 0,0 1 0,0-1 0,0 0 0,0 0 0,0 0 0,1 1 0,-3 16 421,-14 35-49,11-38-131,-1 6-139,1 1 1,1 0-1,0-1 0,2 2 1,0 26-1,2-46-155,0 0-1,1 0 1,0-1-1,-1 1 0,1 0 1,0 0-1,0-1 1,0 1-1,0 0 1,0-1-1,0 1 0,0-1 1,0 1-1,1-1 1,-1 0-1,1 1 1,-1-1-1,1 0 0,-1 0 1,1 0-1,0 0 1,-1 0-1,1-1 1,0 1-1,0 0 1,0-1-1,0 0 0,0 1 1,-1-1-1,1 0 1,0 0-1,0 0 1,0 0-1,0 0 0,0 0 1,0-1-1,0 1 1,0 0-1,2-2 1,-3 2-276,-1-1 1,1 1 0,0-1 0,-1 1 0,1-1 0,-1 1 0,1-1-1,0 0 1,-1 1 0,1-1 0,-1 0 0,1 1 0,-1-1 0,0 0-1,1 1 1,-1-1 0,0 0 0,0 0 0,1 0 0,-1 1 0,0-1-1,0 0 1,0 0 0,0 0 0,0 0 0,0 1 0,0-1 0,0 0-1,0 0 1,-1-1 0,1-2-2178,0-9-6408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5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16528,'0'0'10474,"10"48"-16240,8-30-3363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0:31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119 463 12107,'-12'4'2851,"-2"0"-2004,3-1 73,0 0 0,0 1 0,1 0 0,-1 0 0,1 1 0,-19 12 0,30-17-874,-1 0 0,0 0 0,1 0 0,-1-1 0,1 1 0,-1 0 0,0 0 0,1 0 0,-1 0 0,1 1 0,-1-1 0,0 0 0,1 0 0,-1 0 0,1 0-1,-1 0 1,0 0 0,1 1 0,-1-1 0,0 0 0,1 0 0,-1 1 0,0-1 0,1 0 0,-1 0 0,0 1 0,1-1 0,-1 0 0,0 1 0,0-1 0,0 0 0,1 1 0,-1-1 0,0 1 0,0-1 0,0 0 0,0 1 0,0-1 0,1 1 0,-1-1 0,0 0 0,0 1-1,0-1 1,0 1 0,0-1 0,0 0 0,-1 1 0,1-1 0,0 1 0,0-1 0,0 0 0,0 1 0,0-1 0,-1 1 0,1-1 0,0 0 0,0 1 0,-1-1 0,1 0 0,0 1 0,0-1 0,-1 0 0,1 0 0,0 1 0,-1-1 0,1 0 0,0 0 0,-1 0 0,0 1 0,42 0 299,-35-1-27,52-4 498,-1-2 0,1-3 0,76-22 0,-61 13-535,92-20 148,630-151 271,-10-46-1087,-854 250-1407,38-3-3381,-63 13-1,53-18-1657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0:32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92 302 14862,'-11'5'2536,"3"-2"-1854,-37 18 1429,18 1 2425,27-22-4481,0 0-1,0 0 0,0 0 1,0 1-1,0-1 0,0 0 0,0 0 1,0 0-1,0 0 0,0 0 0,0 0 1,0 1-1,0-1 0,0 0 1,0 0-1,0 0 0,0 0 0,0 0 1,0 0-1,0 1 0,0-1 1,0 0-1,0 0 0,0 0 0,0 0 1,0 0-1,0 0 0,0 1 1,0-1-1,0 0 0,0 0 0,1 0 1,-1 0-1,0 0 0,0 0 0,0 0 1,0 0-1,0 0 0,0 1 1,0-1-1,1 0 0,-1 0 0,0 0 1,0 0-1,0 0 0,0 0 1,0 0-1,0 0 0,1 0 0,-1 0 1,0 0-1,0 0 0,0 0 0,0 0 1,0 0-1,0 0 0,1 0 1,-1 0-1,0 0 0,0 0 0,17-1 1060,16-7-211,-8-3-620,0-2-1,-1-1 1,0-1 0,28-24-1,82-81 920,-95 84-1105,59-60-97,-98 96 0,1-1 0,-1 1 0,0 0 0,0 0 0,0-1 0,0 1 0,0 0 0,1 0 0,-1 0 0,0-1 0,0 1 0,0 0 0,1 0 0,-1 0 0,0 0 0,0-1 0,1 1 0,-1 0 0,0 0 0,0 0 0,1 0 0,-1 0 0,0 0 0,1 0 0,-1 0 0,0 0 0,0 0 0,1 0 0,-1 0 0,0 0 0,1 0 0,-1 0 0,0 0 0,0 0 0,1 0 0,-1 0 0,0 0 0,0 1 0,1-1 0,-1 0 0,0 0 0,0 0 0,1 0 0,-1 0 0,0 1 0,0-1 0,0 0 0,0 0 0,1 1 0,-1-1 0,0 0 0,0 0 0,0 1 0,0-1 0,0 0 0,1 0 0,-1 1 0,0-1 0,0 0 0,0 0 0,0 1 0,0-1 0,0 0 0,0 0 0,0 1 0,-1 13 0,-25 92 0,19-83 0,0 1 0,2 0 0,1 0 0,-3 40 0,7-62-158,1 0 0,-1 0 0,0 0 0,1 1 0,-1-1 1,1 0-1,0 0 0,0 0 0,0 0 0,0 0 0,0 0 0,0-1 0,0 1 0,1 0 0,-1-1 0,0 1 0,1 0 1,0-1-1,-1 0 0,1 1 0,0-1 0,0 0 0,0 0 0,-1 0 0,1 0 0,0 0 0,1 0 0,-1-1 1,0 1-1,3 0 0,-3-1-225,1 1 0,0-1 0,0 1 0,-1-1 0,1 0 0,0 0 1,0-1-1,-1 1 0,1 0 0,0-1 0,-1 0 0,1 0 0,-1 1 1,1-1-1,0-1 0,-1 1 0,0 0 0,1-1 0,-1 1 0,0-1 0,0 0 1,0 1-1,0-1 0,3-3 0,9-20-10934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0:32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10282,'0'0'18001,"70"-33"-16208,-32 16-1056,12 1-513,2 2-160,2 3-320,-1 5-1249,-5 2-2339,-5-4-2562,-6-3-7591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0:32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96 12107,'0'0'2702,"8"-11"-156,1 2-1740,26-33 1110,-16 8 2889,-26 35-1802,-25 18-2322,-19 25 268,-50 52 0,87-81-860,1 0-1,0 1 0,1 1 1,1 0-1,0 1 0,2 0 1,-16 38-1,24-51-66,-1 0-1,1 0 1,0-1 0,0 1 0,1 0 0,-1 1-1,1-1 1,0 0 0,1 7 0,0-10-16,-1 0-1,1 0 1,0 0 0,-1-1 0,1 1-1,0 0 1,0-1 0,0 1 0,0-1-1,1 1 1,-1-1 0,0 1 0,1-1-1,-1 0 1,1 0 0,-1 0 0,1 0-1,-1 0 1,1 0 0,0 0 0,0 0-1,-1-1 1,1 1 0,0 0 0,0-1-1,0 0 1,2 1 0,15 1-179,0-1 0,0 0 0,0-1 0,0-1-1,0-1 1,0-1 0,-1-1 0,1 0 0,-1-1 0,0-1 0,19-9 0,37-26-4658,-10-9-4383,-26 10-5541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0:33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14382,'0'0'16447,"5"4"-15993,15 19-213,-18-20-233,0-1 1,0 1 0,0 0-1,0 0 1,1-1-1,-1 1 1,1-1 0,-1 0-1,1 0 1,0 0 0,0 0-1,0 0 1,0-1-1,0 1 1,1-1 0,-1 0-1,0 0 1,1 0-1,-1 0 1,6 0 0,6-2-408,-1 0 0,0-1 0,0-1 0,0 0 0,0-1 1,-1 0-1,0-1 0,1-1 0,-2 0 0,18-11 0,-6 2-1961,-1-1-1,0-1 0,-2-1 0,27-27 0,-99 102 4172,27-28 1605,-26 41 0,39-53-1711,1 2 0,1-1 1,-14 39-1,19-44-1258,1 0 1,0 1-1,-1 25 1,3-35-612,1-1 0,0 0-1,1 0 1,-1 1 0,0-1 0,1 0 0,0 0-1,0 0 1,2 6 0,-2-7-101,0 0 0,0-1 0,1 1 1,-1-1-1,0 1 0,1-1 0,-1 1 0,1-1 0,0 0 0,-1 0 0,1 0 1,0 0-1,-1 0 0,1 0 0,0 0 0,0-1 0,0 1 0,0-1 0,0 1 1,0-1-1,0 0 0,0 1 0,0-1 0,3-1 0,3 1-7678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0:35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1785 221 12268,'-10'-5'870,"-18"-8"-278,0-2 1,-33-24-1,28 16 54,-1 2 0,-38-17 0,34 24-363,0 2 0,0 1 0,-1 2 1,-1 2-1,-57-4 0,31 9-170,0 2 1,-103 14 0,93-4-37,0 4 0,1 3 1,1 3-1,1 3 1,-134 63-1,183-72-41,0 1-1,1 1 1,1 1-1,0 2 1,2-1-1,0 2 1,1 1 0,1 0-1,1 2 1,1 0-1,1 0 1,-22 48-1,23-41-40,3 1 0,0 0 0,2 1 0,1 0 0,2 1 0,1-1-1,2 1 1,1 0 0,1 0 0,7 54 0,-3-65 5,2 1 1,0-1-1,2 0 1,0 0-1,2-1 1,0 0-1,1 0 1,1-1-1,1-1 0,1 0 1,1 0-1,0-1 1,1-1-1,1-1 1,1 0-1,0-1 1,1 0-1,26 15 1,-5-7 19,1-1-1,1-2 1,0-2 0,2-2 0,0-2-1,0-1 1,2-3 0,61 8 0,-8-9 266,1-3 0,-1-5 0,1-5 0,-1-3 0,-1-5 0,0-4 0,0-5 0,-2-3 0,-1-5 0,-1-4 0,101-50 0,-152 61-167,-1-1-1,0-2 1,-2-2-1,-1-1 1,-1-2-1,61-65 1,-85 79 23,1 0 1,-2 0 0,0-2 0,-1 1 0,-1-1 0,-1-1-1,0 0 1,-1 0 0,-1-1 0,-1 0 0,-1 0 0,-1 0-1,-1-1 1,0 0 0,-2 1 0,0-1 0,-4-40 0,1 48-28,-1-1 0,0 1 0,-1 0 1,-1 0-1,0 0 0,0 0 0,-2 1 1,1 0-1,-1 0 0,-1 1 0,0 0 1,-1 0-1,0 1 0,-1 0 0,0 0 1,0 1-1,-1 1 0,0 0 0,0 0 1,-1 1-1,0 0 0,-18-6 0,-6-1-86,-1 2 0,-1 1-1,0 2 1,-1 1-1,1 3 1,-68-2-1,10 6 4,-1 5-1,-154 27 1,-184 61-1712,387-80-2118,-94 9-1,82-19-4064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1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10634,'0'0'6379,"13"0"-5124,133 2 1786,393 14 1050,363-6-1011,-99-66-1518,-117 4-721,-618 49-842,512-17-260,-580 16-4274,-1-11 769,-6-11-4108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23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1 302 5477,'43'-3'8821,"8"-2"-6343,69-4-1739,-26 9 28,838-12 2283,-183-68-2137,-200 13-294,270 31-214,-421 26-265,-132-1-76,986-1 454,-748 57-524,-149-10 38,341-6 32,-102 7-64,-93-3 6,800-14 80,-974-17-76,60 12 4,239-6 41,-447-27 215,240-56-1,-179 11 126,-227 59-786,0 1 0,0-2 0,-1 1 0,20-14-1,-27 16-398,-1 0 0,0-1-1,0 1 1,0-1-1,0 0 1,-1 0 0,0-1-1,0 1 1,4-8 0,7-23-9444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26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235 346 12268,'0'0'5509,"2"-11"-2685,2-34-737,-4 44-1988,0-1-1,-1 1 1,1-1-1,-1 1 1,1-1 0,-1 1-1,1-1 1,-1 1-1,0 0 1,0-1-1,0 1 1,0 0 0,0-1-1,0 1 1,0 0-1,0 0 1,0 0-1,-1 0 1,1 0 0,0 0-1,-1 1 1,1-1-1,-1 0 1,1 1-1,-1-1 1,1 1 0,-1-1-1,1 1 1,-1 0-1,1 0 1,-1 0-1,-3 0 1,-1-1 106,0 1 0,-1 0 0,1 0 0,0 1-1,-1 0 1,-8 2 0,8 1-118,-1-1-1,0 1 1,1 1 0,0 0-1,0 0 1,0 0-1,1 1 1,-1 0-1,1 0 1,1 1-1,-1-1 1,1 1 0,-6 12-1,3-6 122,1 0-1,0 1 0,1 0 1,0 0-1,1 0 1,-5 29-1,10-42-192,-1 1 0,1-1 1,-1 0-1,1 1 0,0-1 0,0 1 0,0-1 0,0 0 1,0 1-1,0-1 0,0 1 0,0-1 0,1 0 0,-1 1 1,0-1-1,1 0 0,-1 1 0,1-1 0,0 0 0,-1 0 0,1 0 1,0 1-1,0-1 0,0 0 0,0 0 0,0 0 0,0 0 1,0 0-1,2 1 0,0-1 13,-1-1 0,1 1 0,0-1 0,0 0 0,0 0 1,-1 0-1,1 0 0,0-1 0,0 1 0,0-1 0,-1 1 0,1-1 0,4-2 0,11-4 227,-2-1 0,1-1 0,23-17 1,-3-1-131,-2-2 0,-1-1 0,-1-2 0,41-51 0,-57 61-99,0-1 0,-1-1 0,-2-1 0,0 0 0,-2-1 0,0 0 0,-2-1 0,8-34 0,-28 97-26,-2 0 0,-25 51 0,24-59 0,1 0 0,0 2 0,3-1 0,0 1 0,-6 46 0,14-74-125,1-1 0,0 1-1,0 0 1,0-1 0,1 1 0,-1 0-1,0-1 1,1 1 0,-1 0 0,1-1-1,-1 1 1,1-1 0,0 1-1,0-1 1,-1 1 0,1-1 0,0 0-1,0 1 1,1-1 0,-1 0 0,0 0-1,0 1 1,1-1 0,-1 0 0,2 1-1,-1-1-196,0 0 0,0-1-1,0 1 1,0 0-1,0-1 1,0 1-1,0-1 1,0 0-1,0 1 1,0-1-1,0 0 1,0 0-1,0 0 1,0-1-1,0 1 1,0 0 0,0-1-1,0 1 1,0-1-1,-1 0 1,1 0-1,0 0 1,0 0-1,0 0 1,-1 0-1,1 0 1,-1 0-1,1-1 1,-1 1-1,1-1 1,1-1-1,8-19-8682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27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17969,'0'0'12396,"10"6"-11206,-4-1-1004,-3-2-137,0-1-1,0 1 1,1-1 0,-1 0-1,0 0 1,1 0-1,0-1 1,-1 1 0,1-1-1,0 0 1,0 0 0,0 0-1,-1-1 1,1 1-1,0-1 1,0 0 0,0 0-1,0 0 1,5-1 0,6-4-38,0 0 0,-1-1 0,1 0 0,-1-1 0,15-11 0,-22 14-12,-1-1 0,0 1 0,0-1 0,0 0 0,0 0 0,-1-1 0,0 0 0,0 0 0,0 0 0,-1-1 0,0 1 0,5-13 0,-9 19 1,0 0 0,0 0 0,0 0 0,0 0 0,0-1 0,0 1 0,0 0 0,0 0 0,0 0 0,0 0 0,0-1 0,0 1 0,0 0 0,0 0 0,0 0 0,0 0 0,0 0 0,0-1 0,0 1 0,0 0 0,0 0 0,0 0 0,0 0 0,-1 0 0,1-1 0,0 1 0,0 0 0,0 0 0,0 0 0,0 0 0,0 0 0,-1 0 0,1 0 0,0 0 0,0 0 0,0 0 0,0-1 0,0 1 0,-1 0 0,1 0 0,0 0 0,0 0 0,0 0 0,0 0 0,0 0 0,-1 0 0,1 0 0,0 0 0,0 0 0,0 0 0,0 1 0,-1-1 0,1 0 0,0 0 0,0 0 0,0 0 0,0 0 0,0 0 0,-1 0 0,1 0 0,0 0 0,0 0 0,0 1 0,0-1 0,0 0 0,0 0 0,-10 5 0,-13 16 0,2 1 0,0 1 0,2 1 0,0 1 0,2 1 0,-18 35 0,31-56 0,2 0 0,-1 0 0,0 1 0,1 0 0,0-1 0,1 1 0,-1 0 0,1 0 0,0 0 0,0 6 0,1-11-16,0-1 1,1 1-1,-1-1 1,0 1-1,1 0 1,-1-1-1,1 1 1,-1-1-1,0 1 1,1-1-1,-1 1 0,1-1 1,0 1-1,-1-1 1,1 0-1,-1 1 1,1-1-1,-1 0 1,1 1-1,0-1 1,-1 0-1,1 0 0,0 0 1,-1 0-1,1 1 1,0-1-1,-1 0 1,1 0-1,0 0 1,-1 0-1,1 0 1,0-1-1,0 1 1,28-3-1827,-18-1 522,-1 0-1,0-1 1,0 0 0,0 0 0,-1-1 0,0 0-1,0-1 1,0 0 0,11-13 0,16-16-6042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5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17360,'0'0'6369,"-10"6"-4255,-14 7-1363,-53 34 996,76-47-1764,1 1-1,0-1 1,0 0-1,0 1 0,0-1 1,0 0-1,0 1 0,0-1 1,0 0-1,0 1 0,0-1 1,0 0-1,0 1 0,0-1 1,0 0-1,0 1 0,0-1 1,0 0-1,0 0 0,0 1 1,0-1-1,1 0 1,-1 1-1,0-1 0,0 0 1,0 0-1,1 1 0,-1-1 1,0 0-1,0 0 0,1 1 1,-1-1-1,0 0 0,0 0 1,1 0-1,-1 0 0,0 1 1,1-1-1,-1 0 0,0 0 1,1 0-1,-1 0 1,0 0-1,1 0 0,-1 0 1,0 0-1,1 0 0,-1 0 1,0 0-1,1 0 0,-1 0 1,1 0-1,32 9-265,-12-3 220,-12-2 37,0 0 0,0 1 0,0 0 0,0 1 0,-1 0 0,0 0 0,0 1 0,0 0 0,-1 0 0,9 11 0,-12-13 70,-1 0 1,1 0-1,-1 1 0,0-1 0,0 1 1,-1 0-1,0-1 0,0 1 1,0 0-1,0 0 0,-1 1 0,0-1 1,0 0-1,-1 0 0,0 0 1,0 1-1,-1-1 0,-1 9 0,1-11 107,-1 0 0,0 0-1,0 0 1,0 0-1,0 0 1,0-1-1,-1 1 1,0-1-1,0 1 1,0-1-1,0 0 1,0 0-1,-1-1 1,1 1-1,-1-1 1,0 1-1,0-1 1,0 0-1,0-1 1,0 1-1,0-1 1,-8 2-1,-2 1 129,-1-2 0,1 1 0,0-2 0,-1 0 0,-22-1 0,36 0-328,0 0 1,-1 0-1,1-1 0,0 1 1,0 0-1,0 0 0,0-1 0,0 1 1,0 0-1,0-1 0,0 1 1,0-1-1,0 1 0,1-1 1,-1 1-1,0-1 0,0 0 1,0 0-1,1 1 0,-1-1 1,0 0-1,1 0 0,-1 0 0,0-1 1,0 0-385,1 0 1,-1 0 0,1 0-1,-1 0 1,1 0-1,0-1 1,0 1 0,0 0-1,0 0 1,0 0-1,1-3 1,5-21-7464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27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8552,'0'0'11963,"-2"8"-9026,-10 30-761,-2 0 1,-37 66-1,-8 21 610,46-86-2786,1 0 0,-10 64 0,3-8 0,30-123 0,0 1 0,2 1 0,20-31 0,0-2 0,13-32 0,-11 20 0,63-95 0,-91 157 0,0-1 0,0 1 0,15-12 0,-21 20 0,0 0 0,0-1 0,0 1 0,1 0 0,-1 0 0,0 0 0,1 0 0,-1 0 0,1 0 0,-1 0 0,1 1 0,0-1 0,-1 0 0,1 1 0,-1-1 0,1 1 0,0 0 0,0 0 0,-1-1 0,1 1 0,0 0 0,0 1 0,-1-1 0,1 0 0,0 0 0,-1 1 0,1-1 0,0 1 0,-1-1 0,1 1 0,0 0 0,-1 0 0,2 1 0,-1 1 0,0 0 0,0 0 0,0 1 0,-1-1 0,0 1 0,0-1 0,0 1 0,0-1 0,0 1 0,-1 0 0,1-1 0,-1 1 0,-1 6 0,-5 51 0,2-48 0,0 0 0,-1 0 0,-1-1 0,0 1 0,-1-2 0,0 1 0,-1-1 0,0 0 0,-1 0 0,0-1 0,-1 0 0,0-1 0,0 0 0,-21 13 0,29-20 0,0-1 0,0 0 0,0 0 0,0 0 0,0 0 0,0 0 0,-1-1 0,1 1 0,0-1 0,0 1 0,0-1 0,-1 0 0,1 1 0,0-1 0,-1-1 0,1 1 0,0 0 0,0 0 0,-1-1 0,1 1 0,0-1 0,0 0 0,0 0 0,0 0 0,0 0 0,0 0 0,0 0 0,0 0 0,0-1 0,0 1 0,-2-4 0,2 2 0,0 0 0,0 0 0,1 0 0,-1 0 0,1-1 0,0 1 0,0-1 0,0 1 0,0-1 0,1 1 0,-1-1 0,1 1 0,0-1 0,0 0 0,1 1 0,-1-1 0,1 1 0,-1-1 0,3-5 0,10-10-1843,-8 16 531,1 0 0,-1 0 0,1 1 1,-1-1-1,1 1 0,0 0 1,10-1-1,9-2-6050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28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 14670,'0'0'15764,"12"7"-14493,-7-3-1130,-2-1-105,0-1 1,1 0 0,-1 0 0,0 0 0,0 0 0,1 0-1,-1-1 1,1 1 0,0-1 0,-1 0 0,1 0 0,0-1-1,0 1 1,-1-1 0,1 0 0,0 0 0,0 0 0,0 0-1,-1 0 1,1-1 0,0 0 0,0 0 0,4-2 0,5-3-30,1-1 1,-1-1 0,-1 0 0,1 0 0,19-19-1,-27 22-7,0 0-1,-1 0 0,1-1 1,-1 1-1,0-1 1,0 0-1,-1 0 0,0 0 1,0-1-1,0 1 0,-1-1 1,0 0-1,0 1 1,1-11-1,-3 17 1,0-1 0,0 1 0,0 0 0,0 0 0,0 0 0,0-1 0,0 1 0,0 0 0,0 0 0,0 0 0,0-1 0,0 1 0,0 0 0,0 0 0,0 0 0,0-1 0,0 1 0,0 0 0,0 0 0,0 0 0,0 0 0,0-1 0,-1 1 0,1 0 0,0 0 0,0 0 0,0 0 0,0-1 0,0 1 0,-1 0 0,1 0 0,0 0 0,0 0 0,0 0 0,0 0 0,-1 0 0,1-1 0,0 1 0,0 0 0,0 0 0,-1 0 0,1 0 0,0 0 0,0 0 0,0 0 0,-1 0 0,1 0 0,0 0 0,0 0 0,-14 7 0,-11 15 0,14-11 0,-6 7 0,1 0 0,1 1 0,0 0 0,1 2 0,1-1 0,-19 43 0,32-62 0,0-1 0,-1 1 0,1-1 0,0 1 0,0-1 0,0 1 0,-1-1 0,1 1 0,0-1 0,0 1 0,0 0 0,0-1 0,0 1 0,0-1 0,0 1 0,0-1 0,0 1 0,1-1 0,-1 1 0,0-1 0,0 1 0,0-1 0,1 1 0,-1-1 0,0 1 0,0-1 0,1 1 0,-1-1 0,0 1 0,1-1 0,-1 0 0,1 1 0,-1-1 0,0 0 0,1 1 0,0-1 0,24-1 0,27-20 0,27-29 0,-46 29 0,45-24 0,-76 44 0,1 0 0,0-1 0,0 1 0,0 0 0,0 1 0,-1-1 0,1 0 0,1 1 0,-1 0 0,3-1 0,-5 2 0,0-1 0,-1 0 0,1 0 0,0 1 0,0-1 0,0 0 0,-1 1 0,1-1 0,0 1 0,0-1 0,-1 1 0,1-1 0,0 1 0,-1 0 0,1-1 0,-1 1 0,1 0 0,-1-1 0,1 1 0,-1 0 0,0 0 0,1 0 0,-1-1 0,0 1 0,1 0 0,-1 0 0,0 0 0,0 0 0,0-1 0,0 1 0,0 0 0,0 0 0,0 0 0,0 0 0,0 0 0,-1 8 0,0 0 0,0 0 0,-1-1 0,0 1 0,-6 14 0,5-15 0,0 0 0,1 0 0,0 0 0,0 0 0,-1 15 0,5-23 0,0 1 0,0 0 0,1-1 0,-1 0 0,0 1 0,0-1 0,0 0 0,0 0 0,1 0 0,-1 0 0,0-1 0,0 1 0,0-1 0,0 1 0,3-2 0,10-4 0,-1-2 0,1 1 0,14-12 0,-21 13 0,1 0 0,-1 0 0,1 1 0,1 0 0,-1 1 0,1 0 0,0 0 0,-1 1 0,2 1 0,15-3 0,-25 7-298,0 1 0,-1-1 0,0 1 0,1 0 0,-1-1 0,0 1 0,0 0 0,0-1 0,-1 1 0,1 0 0,0-1 0,-1 1 0,0 0-1,-1 2 1,0 7-2454,2-4-4113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28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98 225 22357,'0'0'3684,"-9"3"-903,1 0-2323,1 1 1,-1 0-1,0 0 0,-13 10 0,18-11-362,0-1 0,0 1 0,0-1-1,1 1 1,-1 0 0,1 0-1,-1 0 1,1 0 0,0 1-1,0-1 1,1 1 0,-1-1 0,1 1-1,-1 0 1,1-1 0,0 6-1,0-9-109,1 1 0,0-1 1,0 1-1,0-1 0,0 1 0,0 0 0,0-1 0,1 1 0,-1-1 0,0 1 0,0-1 0,0 1 0,0-1 0,1 1 0,-1-1 0,0 1 1,0-1-1,1 1 0,-1-1 0,0 1 0,1-1 0,-1 0 0,0 1 0,1-1 0,-1 0 0,1 1 0,-1-1 0,1 0 0,-1 1 1,1-1-1,0 0 0,21 1-144,22-15 185,-28 3 5,0-1 0,-1-1-1,-1-1 1,0 0 0,23-29 0,53-90 246,-40 56-208,-68 102-68,-15 23 15,-29 54 1,54-88-16,1 1 1,1-1 0,0 1 0,1 0-1,0 1 1,1-1 0,1 1 0,1 0-1,-1 20 1,3-34-19,0-1-1,1 0 1,-1 1-1,0-1 1,1 0-1,-1 1 1,1-1 0,0 0-1,-1 0 1,1 0-1,0 1 1,0-1-1,0 0 1,-1 0 0,1 0-1,0 0 1,1-1-1,-1 1 1,0 0-1,0 0 1,0-1 0,0 1-1,1 0 1,-1-1-1,0 1 1,0-1 0,1 0-1,-1 1 1,0-1-1,1 0 1,-1 0-1,1 0 1,-1 0 0,0 0-1,1 0 1,-1 0-1,0 0 1,3-1-1,1 0-289,1 0 0,0 0 0,-1 0 0,1 0 0,-1-1 0,0 0 0,1 0 0,5-4 0,15-15-5155,-3-3-2018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29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60 319 18001,'0'0'14259,"9"4"-13821,-7-2-437,1-1 1,-1 0-1,1 0 1,0 0 0,-1 0-1,1 0 1,0 0 0,0-1-1,-1 1 1,1-1-1,0 0 1,0 0 0,0 0-1,0 0 1,-1-1-1,1 1 1,0-1 0,0 1-1,-1-1 1,1 0-1,0 0 1,-1 0 0,1-1-1,-1 1 1,1-1 0,-1 1-1,0-1 1,1 0-1,-1 0 1,0 0 0,0 0-1,0 0 1,-1 0-1,1 0 1,0-1 0,-1 1-1,0-1 1,1 1 0,-1-1-1,0 0 1,0 1-1,0-5 1,-1 7-2,0-1 0,0 1 0,0 0 0,-1-1 0,1 1 0,0-1 0,0 1 0,0 0 0,-1-1 0,1 1 0,0 0 0,-1-1 0,1 1 0,0 0 0,-1 0 0,1-1 0,0 1 0,-1 0 0,1 0 0,0-1 0,-1 1 0,1 0 0,-1 0 0,1 0 0,-1 0 0,1 0 0,0 0 0,-1 0 0,1 0 0,-1 0 0,1 0 0,-1 0 0,1 0 0,0 0 0,-1 0 0,1 0 0,-1 0 0,1 0 0,-1 0 0,1 0 0,0 1 0,-1-1 0,1 0 0,0 0 0,-1 1 0,1-1 0,0 0 0,-1 1 0,-24 10 0,12-2 0,-1 1 0,1 0 0,1 1 0,0 0 0,0 1 0,2 0 0,-1 1 0,-15 26 0,26-39 0,0 0 0,0 0 0,-1 1 0,1-1 0,0 0 0,0 0 0,0 1 0,0-1 0,0 0 0,0 1 0,0-1 0,0 0 0,0 1 0,-1-1 0,1 0 0,0 0 0,0 1 0,1-1 0,-1 0 0,0 1 0,0-1 0,0 0 0,0 0 0,0 1 0,0-1 0,0 0 0,0 1 0,1-1 0,-1 0 0,0 0 0,0 1 0,0-1 0,0 0 0,1 0 0,-1 0 0,0 1 0,0-1 0,1 0 0,-1 0 0,0 0 0,0 0 0,1 0 0,-1 1 0,0-1 0,0 0 0,1 0 0,-1 0 0,22-1 0,22-14 0,1-10 0,54-27 0,-88 47 0,0 1 0,1 0 0,-1 0 0,1 1 0,-1 1 0,21-3 0,-31 5 0,0 0 0,-1 0 0,1 0 0,0 0 0,-1 0 0,1 1 0,0-1 0,-1 0 0,1 0 0,0 0 0,-1 1 0,1-1 0,0 0 0,-1 1 0,1-1 0,-1 0 0,1 1 0,-1-1 0,1 1 0,-1-1 0,1 1 0,-1-1 0,1 1 0,-1-1 0,0 1 0,1-1 0,-1 1 0,0 0 0,1-1 0,-1 1 0,0 1 0,0 27 0,-19 25 0,9-27 0,10-27 0,0 1 0,0-1 0,0 1 0,0-1 0,1 0 0,-1 1 0,0-1 0,0 0 0,0 1 0,1-1 0,-1 0 0,0 1 0,0-1 0,1 0 0,-1 0 0,0 1 0,1-1 0,-1 0 0,0 0 0,1 0 0,-1 1 0,0-1 0,1 0 0,-1 0 0,0 0 0,1 0 0,-1 0 0,1 0 0,-1 0 0,0 0 0,1 0 0,-1 0 0,1 0 0,-1 0 0,0 0 0,1 0 0,-1 0 0,0 0 0,1 0 0,-1 0 0,1 0 0,-1-1 0,0 1 0,1 0 0,16-5 0,35-29-516,-45 28 384,0 1 0,0 0 0,1 0 0,0 0 0,0 1 0,1 0 0,-1 1 0,1-1 0,14-2 0,-23 6 117,1 0 0,0 1 1,-1-1-1,1 0 1,-1 0-1,1 1 1,-1-1-1,1 0 1,-1 0-1,1 1 1,-1-1-1,0 1 0,1-1 1,-1 0-1,1 1 1,-1-1-1,0 1 1,0-1-1,1 1 1,-1-1-1,0 1 1,0 0-1,1-1 0,-1 1 1,0-1-1,0 1 1,0-1-1,0 1 1,0-1-1,0 1 1,0 0-1,0-1 1,0 1-1,0-1 0,0 2 1,-3 31 316,2-20-166,2-12-124,-1-1 0,1 1-1,-1 0 1,1-1-1,0 1 1,-1-1 0,1 1-1,0-1 1,-1 0 0,1 1-1,0-1 1,-1 0 0,1 1-1,0-1 1,0 0 0,0 0-1,-1 0 1,1 1 0,0-1-1,0 0 1,0 0 0,-1 0-1,1 0 1,0-1 0,0 1-1,0 0 1,-1 0 0,1 0-1,0-1 1,1 0 0,29-7 181,-7-6-187,-1 0 1,0-2-1,-1-1 0,-1 0 0,32-35 0,84-114-284,-48 54 130,-98 125 273,1 0-1,0 0 1,1 0 0,0 1 0,1 0 0,-7 26 0,7-16 51,0 1 1,1-1-1,2 1 1,-2 37-1,5 93-1313,-25-172 400,-22-39 1342,1-2 0,-46-82 0,91 138-593,-1 0-9,0-1 1,0 0-1,0 0 0,1 0 1,-1 0-1,1 0 0,0 0 1,0 0-1,0 0 1,0 0-1,1 0 0,-1-1 1,1-5-1,21 6-3,-18 3 0,179 12-886,3 0-4938,-84-12-7357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32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17681,'0'0'4740,"-55"34"-2850,21 6-513,-1 11-544,2 12 32,3 5-257,9 1-191,12-5-289,9-5-64,0-11 0,23-14-96,8-9-961,11-15-897,4-10-1633,3-4-3684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33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17553,'0'0'11082,"-4"13"-10495,-3 13-453,1 1-1,1 1 1,-2 44-1,7-71-131,0 1 0,0-1 1,0 0-1,0 0 0,0 0 0,0 0 0,1 0 1,-1 1-1,0-1 0,0 0 0,1 0 0,-1 0 0,1 0 1,-1 0-1,1 0 0,0 0 0,-1 0 0,1 0 0,0 0 1,0 0-1,-1-1 0,1 1 0,0 0 0,0 0 0,0-1 1,2 2-1,-1-1 34,1-1 0,-1 1 0,1-1 0,-1 0 0,1 0 0,-1 0 0,0 0 0,1 0 0,-1 0 0,1-1 0,-1 1 0,3-1 0,6-3 202,0 0 1,0 0-1,-1-1 1,14-9-1,4-6 77,-21 15-218,0-1 0,0 1-1,0 0 1,0 1 0,1 0-1,0 0 1,0 1 0,11-4-1,-19 8-93,1-1 0,0 1-1,-1-1 1,1 1 0,0-1-1,-1 1 1,1-1 0,-1 1-1,1 0 1,-1-1 0,1 1-1,-1 0 1,0 0 0,1-1-1,-1 1 1,0 0 0,1 0-1,-1-1 1,0 1 0,0 0-1,0 0 1,0 0 0,0-1-1,0 1 1,0 0 0,0 0-1,0 0 1,0 1 0,0 34 24,-1-28-25,0 37-2,1-44 0,0-1 0,0 0 0,0 0 0,0 0 0,0 1 0,0-1 0,0 0 0,0 0 0,0 1 0,0-1 0,1 0 0,-1 0 0,0 0 0,0 1 0,0-1 0,0 0 0,1 0 0,-1 0 0,0 0 0,0 1 0,0-1 0,0 0 0,1 0 0,-1 0 0,0 0 0,0 0 0,1 0 0,-1 0 0,0 1 0,0-1 0,1 0 0,-1 0 0,0 0 0,0 0 0,0 0 0,1 0 0,-1 0 0,0 0 0,0 0 0,1-1 0,-1 1 0,0 0 0,0 0 0,1 0 0,-1 0 0,0 0 0,0 0 0,0 0 0,1 0 0,-1-1 0,0 1 0,0 0 0,0 0 0,1 0 0,-1 0 0,0-1 0,0 1 0,0 0 0,0 0 0,0 0 0,1-1 0,11-8 0,3-5 1,-11 9-2,-1 1 0,2 0 0,-1-1-1,0 2 1,1-1 0,0 0 0,0 1-1,0 0 1,0 0 0,0 1 0,1-1-1,-1 1 1,12-2 0,-16 7-275,0 0 0,0 0-1,0 1 1,0-1 0,0 1 0,-1-1-1,1 1 1,-1-1 0,0 1 0,0-1 0,0 1-1,-2 5 1,2-2-607,-1 18-2906,-3-9-5922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33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211 240 18514,'0'0'9219,"-9"0"-7927,3-1-1218,0 1 1,0 1-1,0-1 1,0 1-1,0 0 0,0 0 1,0 1-1,0 0 1,1 0-1,-1 0 1,1 0-1,-1 1 1,1 0-1,0 0 0,0 1 1,0 0-1,-4 4 1,-51 50 179,56-54-206,0 1-1,1 0 1,-1 0 0,1 0 0,0 0-1,0 1 1,0-1 0,1 1 0,0 0 0,0 0-1,-1 7 1,3-12-47,0-1 0,0 1 0,0 0 0,0-1 0,1 1 0,-1-1 0,0 1 1,0-1-1,1 1 0,-1-1 0,1 1 0,-1-1 0,0 1 0,1-1 0,-1 1 0,1-1 0,-1 1 0,1-1 0,-1 0 0,1 1 0,-1-1 0,1 0 0,-1 0 0,1 1 0,-1-1 0,1 0 0,0 0 0,-1 0 0,1 0 0,-1 1 1,1-1-1,0 0 0,-1 0 0,1 0 0,0 0 0,-1-1 0,1 1 0,-1 0 0,2 0 0,28-6 197,-15 0-104,-1-2-1,1 1 1,-1-2-1,-1 0 1,0-1-1,0 0 1,12-13-1,78-89 307,-81 88-369,-2-1 0,0-1 1,-2 0-1,0-2 0,25-56 0,-43 85-31,0-1 0,0 0 0,-1 0 0,1 0 0,0 0 0,0 0 0,0 0 0,0 0 0,-1 0 0,1 0 0,0 0 0,0 0 0,0 0 0,-1 0 0,1 0 0,0 0 0,0 0 0,0 0 0,0 0 0,-1 0 0,1 0 0,0 0 0,0-1 0,0 1 0,0 0 0,-1 0 0,1 0 0,0 0 0,0 0 0,0 0 0,0 0 0,0-1 0,0 1 0,-1 0 0,1 0 0,0 0 0,0 0 0,0-1 0,0 1 0,0 0 0,0 0 0,0 0 0,0 0 0,0-1 0,0 1 0,0 0 0,0 0 0,0 0 0,0-1 0,0 1 0,0 0 0,0 0 0,0 0 0,0 0 0,0-1 0,0 1 0,0 0 0,-11 9 0,-10 13 0,2 2 0,1 0 0,1 1 0,1 0 0,1 1 0,2 1 0,0 1 0,-11 36 0,22-57 0,0-1 0,1 1 0,0 0 0,0-1 0,0 1 0,1 0 0,0 9 0,1-15 0,-1 1 0,0 0 0,1-1 0,0 1 0,-1 0 0,1-1 0,0 1 0,0-1 0,0 1 0,0-1 0,0 0 0,0 1 0,0-1 0,0 0 0,0 0 0,1 1 0,-1-1 0,1 0 0,-1-1 0,1 1 0,-1 0 0,1 0 0,-1 0 0,1-1 0,0 1 0,-1-1 0,1 0 0,0 1 0,-1-1 0,1 0 0,0 0 0,2 0 0,3 1-669,1-1-1,-1 0 1,1-1 0,-1 1 0,0-1-1,1-1 1,-1 1 0,0-1-1,14-6 1,-17 6 129,0 0 0,-1 0 0,1-1 0,-1 1 0,1-1 0,-1 0 0,0 0 0,0 0 0,0 0 0,-1-1 0,1 1-1,-1-1 1,1 1 0,-1-1 0,0 0 0,-1 0 0,1 0 0,-1 0 0,1-4 0,0-9-8839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34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3876,'0'0'20739,"10"6"-19335,-6-4-1268,0 1 0,1-1-1,-1 0 1,0-1 0,0 1-1,1-1 1,-1 0 0,1 0-1,-1 0 1,1 0 0,0-1-1,-1 0 1,1 0 0,0 0 0,-1-1-1,1 1 1,-1-1 0,1 0-1,-1 0 1,1-1 0,-1 1-1,0-1 1,6-3 0,45-31 1858,-53 35-1941,0 0 1,-1 0-1,1-1 0,0 1 1,-1-1-1,1 1 1,-1-1-1,1 1 1,-1-1-1,0 0 1,0 0-1,0 1 1,0-1-1,0 0 1,0 0-1,0 0 1,-1 0-1,1 0 1,-1-1-1,1 1 1,-1 0-1,0 0 1,0 0-1,0 0 1,0 0-1,0-1 1,-1-1-1,-1 3-53,0 0 0,0 1 0,0-1 0,0 1 0,0-1 0,-1 1 0,1 0 0,0 0 0,0 0 0,0 0 0,-1 1 0,1-1 0,0 0 0,0 1 0,0 0 0,0-1 0,0 1 0,-3 1 0,-6 4 0,1 1 0,-1 0 0,1 0 0,0 1 0,1 0 0,0 1 0,-11 13 0,14-15 0,0 0 0,0 0 0,1 1 0,0 0 0,1 0 0,0 0 0,0 0 0,1 1 0,0 0 0,-4 15 0,7-23-1,0 0 0,0 0 0,0 0 0,0 0 0,0 0 0,0 0 0,0 0 0,0-1 0,1 1 0,-1 0-1,0 0 1,1 0 0,-1 0 0,0-1 0,1 1 0,-1 0 0,1 0 0,-1-1 0,1 1 0,-1 0 0,1-1 0,0 1 0,-1 0 0,1-1 0,0 1 0,0-1 0,1 1 0,29 5-229,-25-6-8,1-1-1,0 0 0,0 0 1,-1 0-1,1-1 1,-1 0-1,10-4 1,-8 1-1860,0-1 0,0 0 0,-1 0 0,0-1 0,8-9 0,10-14-9220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34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16976,'0'0'3646,"-8"10"-325,-3 2-2481,0 1 1,1 0 0,1 0 0,0 1 0,1 1-1,1-1 1,0 1 0,1 1 0,-7 27 0,1 48-641,9-59-128,-2 1 0,-13 50 0,47-175-72,4 2 0,47-90 0,-79 177 0,1 1 0,-1-1 0,1 0 0,-1 1 0,1-1 0,0 1 0,0 0 0,0 0 0,0-1 0,0 1 0,0 1 0,1-1 0,-1 0 0,1 0 0,-1 1 0,1 0 0,0-1 0,-1 1 0,1 0 0,0 0 0,0 1 0,6-2 0,-7 2 0,0 1 0,0 0 0,1-1 0,-1 1 0,0 0 0,0 0 0,0 0 0,0 0 0,0 0 0,0 1 0,0-1 0,-1 1 0,1-1 0,0 1 0,-1-1 0,1 1 0,-1 0 0,1 0 0,-1 0 0,0 0 0,0 0 0,0 0 0,0 0 0,0 0 0,-1 0 0,1 1 0,-1-1 0,1 0 0,-1 3 0,1 1 0,-1-1 0,1 1 0,-2 0 0,1 0 0,-1-1 0,1 1 0,-2-1 0,1 1 0,0-1 0,-1 1 0,0-1 0,-1 0 0,1 0 0,-1 0 0,0 0 0,0 0 0,0 0 0,-1-1 0,0 0 0,0 0 0,0 0 0,0 0 0,0 0 0,-1-1 0,0 0 0,0 0 0,0 0 0,0-1 0,0 1 0,0-1 0,-1 0 0,1-1 0,-1 1 0,1-1 0,-9 0 0,13-1-128,-1 0 0,0 0 0,1-1 0,-1 1 0,1 0 0,-1-1 1,1 0-1,0 1 0,-1-1 0,1 0 0,0 0 0,-1 0 0,1 0 0,0 0 0,0 0 0,0 0 0,0 0 0,0 0 0,0 0 1,0-1-1,0 1 0,0 0 0,1-1 0,-1 1 0,0-1 0,1 1 0,-1-1 0,1 1 0,0-1 0,-1 1 0,1-1 0,0 1 1,0-1-1,0 1 0,0-1 0,0 1 0,0-1 0,1 0 0,-1 1 0,0-1 0,1 1 0,-1 0 0,1-1 0,0 1 0,-1-1 1,1 1-1,0 0 0,0-1 0,0 1 0,0 0 0,0 0 0,0 0 0,2-1 0,12-7-6443,3-1-2083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35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48 15887,'0'0'16576,"10"2"-16320,32 6-208,-41-8-48,0 0 0,0 0 0,0-1 0,0 1 0,0 0 0,0-1 0,0 1 0,-1-1 0,1 1 0,0-1 0,0 0 0,0 1 0,0-1 0,0 0 0,-1 0 0,1 1 0,0-1 0,-1 0 0,1 0 0,-1 0 0,1 0 0,-1 0 0,1 0 0,-1 0 0,0 0 0,1 0 0,-1 0 0,0 0 0,0 0 0,0 0 0,1 0 0,-2-1 0,2 0 0,-1 1 0,0 0 0,0-1 0,1 1 0,-1-1 0,0 1 0,-1 0 0,1-1 0,0 1 0,0 0 0,0-1 0,-1 1 0,1 0 0,-1-1 0,1 1 0,-1 0 0,0 0 0,1-1 0,-1 1 0,0 0 0,-1-2 0,-1 3 0,0-1 0,0 1 0,0 0 0,0 0 0,0 0 0,0 0 0,0 0 0,0 1 0,0-1 0,0 1 0,0 0 0,0 0 0,0 0 0,0 0 0,1 1 0,-1-1 0,1 1 0,-1-1 0,1 1 0,-1 0 0,1 0 0,0 0 0,0 0 0,0 1 0,0-1 0,0 0 0,0 1 0,-1 4 0,0-3 0,0 0 0,0 0 0,0 0 0,1 1 0,0-1 0,0 1 0,0-1 0,1 1 0,-1 0 0,1 0 0,0 0 0,0 0 0,1 0 0,0 0 0,0 0 0,1 9 0,0-13 0,0 1 0,0-1 0,0 0 0,0 0 0,0 0 0,1 0 0,-1 0 0,0-1 0,1 1 0,-1 0 0,1 0 0,-1-1 0,1 1 0,-1-1 0,1 0 0,-1 1 0,1-1 0,-1 0 0,1 0 0,-1 0 0,1 0 0,2 0 0,40-3 0,-27-2 0,0 0 0,0 0 0,16-9 0,-20 8 0,-1 1 0,1 0 0,0 1 0,0 1 0,0 0 0,27-3 0,-39 6 0,-1 0 0,1 1 0,0-1 0,-1 0 0,1 1 0,-1-1 0,1 0 0,-1 1 0,1-1 0,-1 1 0,1-1 0,-1 1 0,1-1 0,-1 1 0,1-1 0,-1 1 0,0-1 0,1 1 0,-1-1 0,0 1 0,0 0 0,1-1 0,-1 1 0,0 0 0,0-1 0,0 1 0,0 0 0,0-1 0,0 1 0,0 0 0,2 33 0,0-6 0,-2-27 3,1 1-1,0-1 1,0 0-1,0 1 1,-1-1 0,1 0-1,0 0 1,1 0-1,-1 0 1,0 0 0,0 0-1,0 0 1,0 0-1,1-1 1,-1 1 0,0 0-1,1-1 1,-1 1-1,1-1 1,-1 1 0,1-1-1,-1 0 1,1 0-1,-1 0 1,1 1 0,-1-1-1,1-1 1,-1 1-1,1 0 1,-1 0 0,1 0-1,-1-1 1,0 1-1,1-1 1,-1 1 0,1-1-1,-1 0 1,3-1-1,6-3-128,0 1-1,-1-2 0,18-12 0,10-10-3978,0-2-3315,-12 10-91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41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1 0 15278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36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205 253 16656,'0'-1'275,"0"1"0,0-1 0,0 0 0,0 0 0,0 1 0,-1-1 0,1 0 0,0 1 0,-1-1 0,1 0 0,-1 1 0,1-1 1,0 1-1,-1-1 0,1 0 0,-1 1 0,1-1 0,-1 1 0,0 0 0,1-1 0,-1 1 0,0-1 0,1 1 0,-2-1 0,-25-5 2486,-25 7-1134,45 0-1554,1 1 0,0 0 0,0 1 0,0 0 0,0-1 0,0 2 0,1-1 1,-1 1-1,1 0 0,0 0 0,0 0 0,1 1 0,-1 0 0,1 0 0,0 0 0,0 0 0,0 0 0,1 1 1,0 0-1,0 0 0,1 0 0,-1 0 0,1 0 0,0 0 0,-1 12 0,3-17-73,1 0 0,-1 0 0,0 0 0,1-1 0,-1 1 0,1 0 0,-1 0 0,1-1 0,-1 1 0,1 0 0,0-1 0,-1 1 0,1-1 0,0 1 0,0-1 0,-1 1 0,1-1 0,0 0-1,0 1 1,-1-1 0,1 0 0,0 1 0,0-1 0,0 0 0,0 0 0,0 0 0,0 0 0,-1 0 0,1 0 0,0 0 0,0 0 0,0 0 0,1-1 0,34-3 103,-21 0 18,-1-2 0,-1 1 0,1-1 0,-1-1 0,0-1 1,-1 0-1,1 0 0,13-14 0,3-3 138,-1-2 1,24-32-1,-36 41-119,-1-2-1,0 0 1,-2 0-1,0-1 1,-2-1-1,16-40 1,-54 104-140,19-27 0,-53 117 0,54-116 0,2 1 0,0-1 0,1 1 0,0 0 0,2 0 0,-2 23 0,4-39-1,0 0-1,0 0 1,0 0 0,0 0-1,0 0 1,0 0 0,0 0-1,0 0 1,1 0 0,-1 0-1,0 0 1,1 0 0,-1 0-1,1 0 1,-1-1 0,1 1-1,-1 0 1,1 0 0,-1 0-1,1-1 1,0 1 0,-1 0-1,1 0 1,0-1 0,0 1-1,0-1 1,-1 1 0,1-1-1,0 1 1,0-1 0,0 1-1,0-1 1,0 0 0,0 0-1,0 1 1,0-1 0,0 0-1,0 0 1,0 0 0,0 0-1,0 0 1,2-1 0,-1 1-62,1 0 1,-1-1 0,1 0 0,-1 0 0,1 0 0,-1 0 0,0 0-1,1 0 1,-1-1 0,0 1 0,0-1 0,0 1 0,0-1 0,0 0-1,3-3 1,10-25-4507,-7-3-4512,-5 15 945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37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0 276 9801,'0'0'4089,"2"8"-458,-2-6-3371,0 1 1,0-1-1,1 0 1,-1 1-1,1-1 1,-1 0-1,1 1 1,0-1-1,0 0 1,0 0-1,0 0 1,0 0-1,1 0 1,-1 0-1,1 0 1,-1 0-1,1-1 1,-1 1-1,1 0 1,0-1-1,0 1 1,0-1-1,0 0 1,0 0-1,0 0 1,0 0-1,1 0 1,-1 0-1,0 0 1,0-1-1,1 1 1,-1-1 0,0 0-1,1 0 1,-1 1-1,1-2 1,-1 1-1,0 0 1,3-1-1,5 0 70,0-1 0,0 0 0,0 0 0,-1-1 0,1 0 0,-1-1 0,0 0 0,0-1 0,0 0 0,14-11 0,-16 12-252,-1-1 0,1 0 0,-1 0 0,0 0 0,-1-1 0,0 0-1,1 0 1,-2-1 0,1 1 0,-1-1 0,0 0 0,0 0 0,-1-1 0,3-8 0,-6 16-77,0-1 0,0 1-1,1 0 1,-1-1 0,0 1 0,0-1-1,0 1 1,0-1 0,0 1 0,0 0-1,0-1 1,0 1 0,0-1-1,0 1 1,0 0 0,0-1 0,0 1-1,0-1 1,0 1 0,0-1-1,0 1 1,-1 0 0,1-1 0,0 1-1,0 0 1,0-1 0,-1 1-1,1-1 1,0 1 0,0 0 0,-1 0-1,1-1 1,0 1 0,-1 0 0,1 0-1,-1-1 1,-16 7 6,-14 20-14,28-22 7,-32 45 0,34-47 0,-1 1 0,1 0 0,-1 0 0,1 0 0,0 0 0,0 0 0,0 0 0,1 0 0,-1 0 0,1 0 0,0 0 0,-1 0 0,1 1 0,1-1 0,-1 0 0,1 5 0,0-7 0,1 0 0,-1 0 0,0 0 0,1 0 0,-1 0 0,1 0 0,-1 0 0,1 0 0,0 0 0,-1-1 0,1 1 0,0-1 0,-1 1 0,1-1 0,0 0 0,0 0 0,-1 0 0,1 0 0,0 0 0,0 0 0,1 0 0,42-4 0,6-12-136,-44 13 36,1 0-1,0 0 1,0 1-1,0 0 1,0 0-1,0 1 1,14-1-1,-21 3 1,0-1-1,0 0 1,0 0-1,0 1 1,0-1-1,0 1 1,0-1-1,0 1 1,0-1-1,0 1 1,0 0-1,-1-1 1,1 1-1,0 0 0,-1-1 1,1 1-1,0 0 1,-1 0-1,1 0 1,-1 0-1,1 1 1,0-1 9,-1 0-1,1 0 1,0 0 0,-1 1 0,1-1-1,0 0 1,0-1 0,0 1 0,0 0-1,0 0 1,0 0 0,0 0 0,0-1 0,0 1-1,0 0 1,0-1 0,0 1 0,3 0-1,2-1-211,1 0-1,-1-1 0,1 1 0,-1-1 0,1 0 1,-1-1-1,1 0 0,-1 0 0,0 0 1,0-1-1,0 1 0,0-2 0,-1 1 1,1-1-1,-1 1 0,7-7 0,10-9-281,-1 0 1,24-30-1,-27 29 724,-1-1-1,0-1 1,-2 0 0,0-1 0,-2-1 0,17-40-1,-60 141 2782,18-53-2501,2 1 1,0 0 0,2 1 0,1 0 0,1 1 0,1-1 0,-2 30-1,10-22-748,-2-24-188,-12-32 248,-20-33 1401,22 42-605,2 0 0,-1 0-1,2 0 1,0-1 0,0 0 0,-5-25 0,11 39-510,0-1 0,0 0 0,0 0-1,0 1 1,0-1 0,1 0 0,-1 0 0,0 1-1,1-1 1,-1 0 0,0 0 0,1 1 0,-1-1-1,1 1 1,-1-1 0,1 0 0,-1 1 0,1-1-1,0 1 1,-1-1 0,1 1 0,-1-1 0,1 1-1,0 0 1,0-1 0,-1 1 0,1 0 0,0 0-1,0-1 1,-1 1 0,1 0 0,0 0 0,0 0-1,-1 0 1,2 0 0,37-1 216,-31 1-222,45 1-861,-33 1-419,-1-1 1,1-1 0,-1-1-1,1-1 1,-1 0 0,1-2-1,22-6 1,-14-4-8363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37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21012,'0'0'8039,"27"52"-5860,-4-27-642,1 1-1537,-1 3 0,-6 6 0,-8 3 0,-9 7 0,-8 6 0,-20 10 0,-14 6 0,-6 4 0,-5 2 0,-4-11 0,7-14-6278,11-22-18001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50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6534,'0'0'3475,"13"0"-2749,394 32 663,-163-7 2006,480 12-1478,-189-13-1795,1206-12 1656,34-62 106,623 61-843,-633 25-913,314 23 401,-1477-67-57,-4-43 284,-577 49-943,40-7 107,-58 8-188,-1 1 0,1-1 1,-1 0-1,0 0 0,0 0 0,1 0 0,-1 0 1,0 0-1,0 0 0,0-1 0,0 1 1,0-1-1,0 1 0,0-1 0,-1 0 0,1 0 1,-1 0-1,3-4 0,-1-19-6864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5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10570,'0'0'10292,"2"11"-8626,0 30-247,-2 0 0,-1 1 0,-2-1 0,-16 72 0,15-88-1260,2 0-1,0 0 1,2 32 0,0-57-220,0-1 0,0 1 1,0-1-1,0 1 0,1 0 0,-1-1 0,0 1 1,0-1-1,0 1 0,1 0 0,-1-1 0,0 1 0,1 0 1,-1-1-1,0 1 0,1 0 0,-1-1 0,0 1 1,1 0-1,-1 0 0,0-1 0,1 1 0,-1 0 1,1 0-1,-1 0 0,1 0 0,-1 0 0,0-1 1,1 1-1,-1 0 0,1 0 0,-1 0 0,1 0 1,-1 0-1,1 0 0,-1 1 0,1-1 0,-1 0 0,0 0 1,1 0-1,-1 0 0,1 0 0,-1 1 0,0-1 1,1 0-1,-1 0 0,1 1 0,-1-1 0,0 0 1,1 1-1,-1-1 0,0 0 0,0 1 0,1-1 1,-1 0-1,0 1 0,0-1 0,1 0 0,-1 1 1,0-1-1,0 1 0,0-1 0,0 1 0,0-5-618,0-1 0,-1 1-1,1-1 1,-1 1 0,-1-1-1,1 1 1,0-1 0,-1 1-1,0 0 1,0 0 0,0 0 0,-1 0-1,1 0 1,-1 0 0,-3-3-1,-21-26-5720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5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13645,'0'0'12978,"9"-2"-11793,22-3-590,0 1 1,0 1 0,0 2 0,39 3-1,44-1-290,-8-10 64,-13 0-2294,-31 7-6102,-55 2 1637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52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13485,'0'0'14317,"61"-9"-13035,-25 9-386,8 0-447,2-2-289,-1-1-96,-4-1-32,-4 3-1025,-4-4-2242,-8 0-2082,-5-4-4773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52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8712,'0'0'18674,"5"62"-17361,-5-33-608,-2-2-481,-1 0-160,3-2 0,0-7-32,0-5-64,5-5-448,5-6-962,0-2-992,-2-5-1025,-2-12-1826,-2-4-6086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52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8936,'0'0'21813,"5"-6"-21813,13 12-1089,2-3-2050,1 2-1794,1-2-1697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53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13357,'0'0'8109,"-11"5"-5109,-16 6-1584,9-5-126,1 1 0,0 0 0,-30 20 1,46-27-1289,0 1 1,0-1 0,0 1-1,0-1 1,0 1 0,1 0 0,-1-1-1,0 1 1,0 0 0,1 0-1,-1-1 1,0 1 0,1 0-1,-1 0 1,1 0 0,-1 0-1,1 0 1,0 0 0,-1 0-1,1 0 1,0 0 0,0 0-1,0 0 1,-1 0 0,1 0 0,0 0-1,0 0 1,1 2 0,0-2-10,0 1 0,0-1 0,0 0 0,0 1 0,1-1 0,-1 0 0,0 0 0,1 0 0,-1 0 0,1 0 0,-1 0-1,1 0 1,-1-1 0,1 1 0,2 0 0,12 4-277,0-1-1,29 3 0,-37-6 21,7 1-102,0 1 1,1 1-1,22 8 1,-36-11 356,0 0 1,0 0-1,0 0 0,0 0 0,0 0 1,0 0-1,-1 0 0,1 1 0,0-1 1,-1 1-1,1-1 0,-1 1 1,0 0-1,1-1 0,1 4 0,-3-3 50,0-1-1,0 1 0,0-1 0,0 0 0,0 1 1,0-1-1,-1 1 0,1-1 0,0 1 1,-1-1-1,1 0 0,-1 1 0,1-1 0,-1 0 1,0 0-1,1 1 0,-1-1 0,0 0 1,0 0-1,0 0 0,0 0 0,0 0 0,0 0 1,0 0-1,-1 0 0,1 0 0,-1 0 1,-8 5 198,0 1 0,-1-2 1,1 0-1,-1 0 1,0-1-1,0 0 1,0-1-1,-1 0 1,0-1-1,1 0 1,-1-1-1,0 0 1,-18-2-1,30 1-267,-1 0-1,1 0 1,-1 0 0,1 0-1,-1 0 1,1 0 0,-1 0-1,1 0 1,-1 0-1,1 0 1,-1 0 0,1 0-1,-1-1 1,1 1 0,-1 0-1,1 0 1,0-1 0,-1 1-1,1 0 1,-1-1 0,1 1-1,0 0 1,-1-1 0,1 1-1,0 0 1,-1-1 0,1 1-1,0-1 1,0 1-1,-1-1 1,1 1 0,0 0-1,0-1 1,0 1 0,0-1-1,-1 0 1,11-20-2622,24-15-4477,-3 16-368</inkml:trace>
  <inkml:trace contextRef="#ctx0" brushRef="#br0" timeOffset="1">538 23 21044,'0'0'4239,"-12"0"-908,-7 2-2652,1 0 0,0 1 1,-25 8-1,34-8-548,0 0-1,0 0 1,0 1-1,1 0 1,-1 0-1,1 1 1,0 0-1,1 1 1,-1 0-1,-7 8 1,14-13-130,0-1 1,0 1-1,0 0 0,0 0 1,0 0-1,1-1 0,-1 1 0,0 0 1,0 0-1,1 0 0,-1 0 1,1 0-1,-1 1 0,1-1 1,-1 0-1,1 0 0,-1 0 0,1 0 1,0 0-1,0 1 0,0-1 1,0 0-1,0 0 0,0 0 1,0 1-1,0-1 0,0 0 0,0 0 1,1 0-1,-1 1 0,1-1 1,-1 0-1,1 0 0,-1 0 1,1 0-1,-1 0 0,1 0 0,0 0 1,0 0-1,-1 0 0,1 0 1,0-1-1,0 1 0,0 0 1,0 0-1,0-1 0,0 1 0,0-1 1,0 1-1,0-1 0,1 1 1,-1-1-1,0 1 0,2-1 1,10 4-58,-1-2 0,0 1 0,1-1 0,13 0 1,-21-2-26,87 5-6548,-31-4-4679,-34-1 1891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42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413 31 13549,'0'0'13036,"-14"-6"-11039,3 2-1684,5 0-177,-1 1-1,0 0 1,0 1 0,0 0-1,0 0 1,0 0-1,-1 1 1,1 0 0,-1 0-1,1 1 1,0 0 0,-10 2-1,-1 2-6,1 0 0,1 2 1,-1 0-1,1 1 0,0 1 0,1 0 0,0 1 0,0 0 0,-25 23 0,30-24-78,2 0 0,-1 0 0,1 1 0,1 0 1,-1 1-1,2 0 0,-1 0 0,1 0 0,1 1 0,0 0 0,0 0 0,1 0 1,1 0-1,0 1 0,-3 16 0,6-23-48,0-1 0,0 0-1,0 0 1,0 1 0,1-1 0,-1 0 0,1 0-1,0 0 1,1 0 0,-1 0 0,1 0-1,-1 0 1,1 0 0,0 0 0,1 0 0,-1-1-1,1 0 1,-1 1 0,1-1 0,0 0 0,0 0-1,0 0 1,1-1 0,-1 1 0,1-1 0,-1 0-1,1 0 1,0 0 0,0 0 0,0-1-1,0 1 1,5 0 0,12 3-95,1-1 0,-1-1 0,1 0 0,41-2 0,6-3-2346,-1-6-3452,-10-8-3735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0:53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156 233 15759,'0'0'4767,"-10"1"-907,-2 0-3037,1 1 1,-1 1-1,1 0 1,0 1-1,-17 7 1,25-9-675,-1-1-1,0 1 1,1 0 0,-1 0 0,1 0 0,-1 1 0,1-1 0,0 1 0,0 0-1,0 0 1,1 0 0,-1 0 0,1 0 0,-1 0 0,1 1 0,0-1 0,0 1 0,1 0-1,-1 0 1,1 0 0,0-1 0,-2 9 0,4-11-148,-1 0-1,0 0 1,1 0-1,-1 0 1,1-1-1,-1 1 1,1 0 0,-1 0-1,1-1 1,-1 1-1,1 0 1,0 0-1,-1-1 1,1 1 0,0-1-1,0 1 1,0-1-1,-1 1 1,1-1-1,0 1 1,0-1 0,0 0-1,0 1 1,0-1-1,0 0 1,0 0-1,0 0 1,-1 0 0,1 0-1,0 0 1,0 0-1,0 0 1,0 0-1,1-1 1,37-2-5,-30 1-95,0 0 0,0-1-1,-1-1 1,1 1 0,-1-1 0,0 0-1,0-1 1,13-10 0,52-54-1207,-46 41 1129,-26 27 135,-8 36-65,3-22 194,0-4 8,1 1-1,0-1 1,0 1 0,1 0 0,0 0-1,1-1 1,0 1 0,2 19 0,-1-27-85,1-1 0,0 1 0,0 0 1,0-1-1,0 0 0,0 1 1,0-1-1,1 0 0,-1 1 0,0-1 1,1 0-1,-1 0 0,1 0 1,-1 0-1,1 0 0,-1 0 0,1-1 1,0 1-1,-1-1 0,1 1 1,0-1-1,0 1 0,-1-1 0,1 0 1,0 0-1,0 0 0,0 0 1,-1 0-1,1 0 0,2-1 0,5 1 29,-1-1 0,1 0 0,0 0-1,16-6 1,-10 1-130,-1-1 0,0 0 1,-1-2-1,1 1 0,-2-1 0,22-20 1,64-74-626,-81 84 716,137-156 1196,-184 202-991,2 2-1,2 1 1,0 2 0,2 0-1,-31 56 1,52-82-205,0 0 0,0 0 0,1 0 0,0 1 0,0-1 0,0 1 0,1 0 0,0-1 0,0 1 0,1 12 0,1-17 0,-1 1 0,1-1 0,0 0 0,0 1 0,0-1 0,0 0 0,0 0 0,0 0 0,1 0 0,-1 0 0,1 0 0,-1 0 0,1-1 0,0 1 0,0 0 0,-1-1 0,1 1 0,0-1 0,1 0 0,-1 0 0,0 0 0,0 0 0,0 0 0,1 0 0,-1-1 0,0 1 0,1-1 0,-1 1 0,1-1 0,-1 0 0,5 0 0,7 1-297,1 0 0,-1-1 0,0-1 0,1 0 0,25-6 0,-33 5-153,0 0 0,-1 0-1,1-1 1,-1 0 0,0 0 0,1-1-1,-2 0 1,1 0 0,0 0-1,-1-1 1,0 1 0,0-1 0,0-1-1,4-5 1,15-25-12282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1:00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5894,'0'0'2567,"11"-4"-1120,41-12-206,-1-3-318,1 3 0,1 2 0,0 3 0,89-9 0,219 28 115,-78 0-31,752 22 472,-301-4-1402,-172-11-32,490-11 440,-649-10-356,140-9 56,75-1 543,-109 19-423,801-18 89,-877-6 193,220-13-330,-502 25-238,155 10-1,-305-1-28,55 9 209,-54-9-226,0 1 0,-1-1 1,1 1-1,0-1 0,-1 1 0,1 0 1,-1 0-1,1 0 0,-1 0 0,0 0 1,1 0-1,-1 0 0,0 1 0,0-1 1,0 0-1,0 1 0,0-1 0,0 1 1,0-1-1,0 1 0,0-1 0,-1 1 1,1 0-1,-1-1 0,1 1 0,-1 0 1,0-1-1,1 4 0,10-7-15817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1:08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15118,'9'7'2056,"52"9"-2003,0-2 0,1-3 0,78 5-1,-54-7-130,102 8-245,345-14 1,185-71 2718,618-24 684,-1163 91-7436,-103-6-1575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1:03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1153,'0'0'1538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1:05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17 120 8360,'0'-9'3865,"0"-62"1749,0 37-872,0 29-1402,0 12 831,-16 390-1496,16-397-2675,1 0 0,-1 1 0,1-1 0,-1 0 0,0 0 0,1 0 0,-1 0 0,1 0 0,-1 0 0,0 0 0,1 0 0,-1 0 0,1 0 0,-1 0 0,0 0 0,1 0 0,-1-1 0,1 1 0,-1 0 0,0 0 0,1 0 0,-1 0 0,0-1 0,1 1 0,-1 0 0,0 0 0,1-1 0,-1 1 0,0 0 0,1-1 0,-1 1 0,0 0 0,0-1 0,0 1 0,1 0 0,-1-1 0,0 1 0,0-1 0,0 0 0,6-12 0,-1 0 0,0-1 0,-1 0 0,-1 0 0,0 0 0,-1 0 0,0-17 0,-2-105 0,0 123 0,-1 13 0,1 0 0,0 0 0,0 1 0,0-1 0,-1 0 0,1 0 0,0 1 0,0-1 0,-1 0 0,1 0 0,0 0 0,0 1 0,-1-1 0,1 0 0,0 0 0,-1 0 0,1 0 0,0 0 0,-1 0 0,1 1 0,0-1 0,-1 0 0,1 0 0,0 0 0,-1 0 0,1 0 0,0 0 0,-1-1 0,1 1 0,0 0 0,-1 0 0,1 0 0,0 0 0,0 0 0,-1 0 0,1 0 0,0-1 0,-1 1 0,1 0 0,0 0 0,0 0 0,-1-1 0,1 1 0,0 0 0,0 0 0,0-1 0,-1 1 0,1 0 0,0-1 0,0 1 0,0 0 0,0-1 0,0 1 0,-1 0 0,1 0 0,0-1 0,0 1 0,0 0 0,0-1 0,0 1 0,0 0 0,0-1 0,0 1 0,0 0 0,0-1 0,0 1 0,1-1 0,-17 25 0,12-7 0,1 1 0,1 0 0,-1 27 0,3-37 0,0 0 0,0 0 0,1 0 0,1 1 0,-1-1 0,1 0 0,0-1 0,1 1 0,0 0 0,4 7 0,-7-14 0,0-1 0,1 1 0,-1 0 0,0 0 0,1 0 0,-1 0 0,1-1 0,0 1 0,-1 0 0,1-1 0,-1 1 0,1 0 0,0-1 0,0 1 0,-1-1 0,1 1 0,0-1 0,0 1 0,0-1 0,-1 1 0,1-1 0,0 0 0,0 0 0,2 1 0,-2-2 0,-1 1 0,1-1 0,0 1 0,0-1 0,-1 0 0,1 1 0,0-1 0,-1 0 0,1 1 0,-1-1 0,1 0 0,-1 0 0,1 0 0,-1 1 0,0-1 0,1 0 0,-1 0 0,0 0 0,0-1 0,7-50 0,-6 50 0,0-21 0,0 0 0,-1-1 0,-1 1 0,-1 0 0,-9-39 0,11 61 0,0 0 0,0 0 0,0 0 0,-1 0 0,1 0 0,0 0 0,0 1 0,-1-1 0,1 0 0,-1 0 0,1 0 0,-1 1 0,1-1 0,-1 0 0,1 1 0,-1-1 0,1 0 0,-1 1 0,0-1 0,1 1 0,-1-1 0,-1 0 0,-7 13 0,1 32 0,8-31 0,0 0 0,1 0 0,1 0 0,0 0 0,1 0 0,0-1 0,1 1 0,1-1 0,-1 0 0,2 0 0,0-1 0,11 17 0,-17-28 0,0 1 0,0-1 0,0 1 0,1-1 0,-1 1 0,0-1 0,1 0 0,-1 1 0,0-1 0,1 1 0,-1-1 0,0 0 0,1 0 0,-1 1 0,1-1 0,-1 0 0,0 1 0,1-1 0,-1 0 0,1 0 0,-1 0 0,1 0 0,-1 1 0,1-1 0,-1 0 0,1 0 0,-1 0 0,1 0 0,-1 0 0,1 0 0,-1 0 0,1 0 0,-1-1 0,1 1 0,-1 0 0,1 0 0,-1 0 0,1 0 0,-1-1 0,1 1 0,-1 0 0,1-1 0,14-24 0,1-34 0,-12 43 0,-1-1 0,-1 1 0,0 0 0,-1-1 0,-1 1 0,-1-1 0,0 1 0,-5-23 0,6 38 0,0 0 0,-1 0 0,1 0 0,0 0 0,0 0 0,-1 0 0,1 0 0,-1 0 0,1 0 0,-1 0 0,1 0 0,-1 0 0,1 0 0,-1 0 0,0 0 0,1 1 0,-1-1 0,0 0 0,0 0 0,0 1 0,0-1 0,1 1 0,-1-1 0,0 1 0,0-1 0,0 1 0,0-1 0,0 1 0,0 0 0,0 0 0,-1 0 0,1-1 0,0 1 0,0 0 0,0 0 0,0 0 0,0 1 0,0-1 0,-2 0 0,1 2 0,0-1 0,0 0 0,-1 1 0,1-1 0,0 1 0,1-1 0,-1 1 0,0 0 0,0 0 0,1 0 0,-1 0 0,1 0 0,0 0 0,-1 1 0,0 3 0,-5 12 0,1 1 0,0-1 0,-2 25 0,6-37 0,1-1 0,1 0 0,-1 1 0,1-1 0,0 1 0,0-1 0,1 0 0,0 1 0,0-1 0,0 0 0,0 0 0,1 1 0,0-1 0,0 0 0,0-1 0,6 10 0,-7-13 0,0 1 0,0-1 0,0 0 0,0 0 0,0 1 0,0-1 0,0 0 0,0 0 0,0 0 0,1 0 0,-1-1 0,0 1 0,1 0 0,-1 0 0,1-1 0,-1 1 0,1-1 0,-1 1 0,1-1 0,-1 0 0,1 0 0,-1 1 0,1-1 0,-1 0 0,1-1 0,0 1 0,-1 0 0,1 0 0,-1 0 0,1-1 0,-1 1 0,1-1 0,-1 0 0,1 1 0,-1-1 0,2-1 0,0 0 0,-1-1 0,1 0 0,-1 0 0,0 0 0,0 0 0,0 0 0,0 0 0,0 0 0,-1 0 0,1-1 0,-1 1 0,0-1 0,0 1 0,1-6 0,0-9 0,0 1 0,0 0 0,-2 0 0,0 0 0,-1-1 0,-5-24 0,6 41 0,0 0 0,0 1 0,0-1 0,0 0 0,0 0 0,0 1 0,0-1 0,0 0 0,-1 1 0,1-1 0,0 0 0,0 0 0,-1 1 0,1-1 0,0 1 0,-1-1 0,1 0 0,-1 1 0,1-1 0,-1 1 0,1-1 0,-1 1 0,1-1 0,-1 1 0,0-1 0,1 1 0,-1 0 0,0-1 0,1 1 0,-1 0 0,0 0 0,1-1 0,-1 1 0,0 0 0,0 0 0,1 0 0,-1 0 0,0 0 0,0 0 0,1 0 0,-1 0 0,0 0 0,1 0 0,-1 0 0,0 1 0,0-1 0,1 0 0,-1 0 0,0 1 0,1-1 0,-1 1 0,0-1 0,1 0 0,-1 1 0,1-1 0,-1 1 0,0 0 0,-3 3 0,1 0 0,-1 0 0,1 0 0,0 1 0,0-1 0,-3 8 0,-2 6 0,2 0 0,-9 31 0,14-43 0,0 0 0,-1 1 0,2-1 0,-1 0 0,1 1 0,0-1 0,1 1 0,-1-1 0,1 0 0,0 1 0,4 10 0,-3-14 0,-1-1 0,1 0 0,-1 0 0,1 0 0,0 0 0,0 0 0,0-1 0,0 1 0,0-1 0,0 1 0,0-1 0,1 1 0,-1-1 0,0 0 0,1 0 0,-1 0 0,1-1 0,-1 1 0,1-1 0,-1 1 0,1-1 0,-1 0 0,1 0 0,0 0 0,-1 0 0,1 0 0,-1-1 0,1 1 0,0-1 0,-1 1 0,1-1 0,-1 0 0,0 0 0,1 0 0,-1-1 0,0 1 0,0 0 0,1-1 0,-1 0 0,0 1 0,-1-1 0,1 0 0,0 0 0,0 0 0,-1 0 0,1 0 0,-1-1 0,0 1 0,2-4 0,0-4 0,-1-1 0,0 0 0,0 0 0,-1 0 0,-1-22 0,0 28 0,0 0 0,0 1 0,-1-1 0,1 1 0,-1-1 0,-1 1 0,1-1 0,0 1 0,-1 0 0,0-1 0,0 1 0,0 0 0,-1 0 0,1 1 0,-1-1 0,-6-6 0,8 9 0,0 0 0,0 0 0,0 0 0,0 0 0,-1 1 0,1-1 0,0 0 0,-1 1 0,1-1 0,-1 1 0,1-1 0,0 1 0,-1 0 0,1 0 0,-1 0 0,1-1 0,-1 1 0,1 1 0,-1-1 0,1 0 0,-1 0 0,1 0 0,-3 2 0,1-1 0,1 0 0,0 1 0,0 0 0,0-1 0,0 1 0,0 0 0,1 0 0,-1 0 0,1 0 0,-1 0 0,1 0 0,-2 4 0,-1 3 0,0 0 0,1 0 0,0 0 0,1 0 0,0 0 0,-1 14 0,3-15 0,0 1 0,1-1 0,0 0 0,1 0 0,0 0 0,0 0 0,1 0 0,0-1 0,0 1 0,1-1 0,-1 1 0,2-1 0,-1-1 0,1 1 0,8 9 0,2 4 0,-6-5-669,-1 0-1,-1 0 1,0 1-1,-2 0 1,1 0-1,-2 0 1,0 0 0,-1 1-1,1 20 1,1 2-5449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1:07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0 258 9929,'0'0'3022,"9"0"-2798,1312-50 532,-284 4 1552,-997 45-2248,1625-48 863,-140 29 25,1 53-957,-1256-25 47,2745-47 2289,-1505-3 401,-1343 37-2776,-152 1-916,-21-3-689,-29-7-2169,27 11 2777,-38-15-5164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02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949 456 5189,'-41'-53'1377,"-2"1"-1377,-7 7 929,-2 4-1185,-3 4-96,-6 3-802,-7 4 258,-2 2 191,-8 0 64,-4 3 545,-1 0 384,-2 5 65,-5 1-257,-1 1-1473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03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9353,'0'0'3310,"11"2"-3182,52 6 29,1-3 0,72-4 0,141-17-126,341-55 250,341-17 2069,-670 94-1973,422 61-1,261 23 235,6-55 49,532-29-511,-917-44-102,-4-35 185,58-6 493,-561 72-269,170 6 1,-233 4-423,-1 1 0,0 2 0,0 0 0,-1 1 0,28 13 0,-27-10-123,0-1 0,2-1 0,-1-2 0,25 5 0,-43-10-429,0-1 0,0 1 0,1-1-1,-1 0 1,0-1 0,1 1 0,-1-1-1,0 0 1,0 0 0,0-1-1,8-3 1,23-20-9417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05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32 282 9833,'-4'-11'523,"-3"-11"-196,1 0 0,1-1-1,1 0 1,1 0-1,1-25 1,2 48-307,0 0 1,0 0-1,0-1 1,0 1-1,0 0 1,0-1 0,0 1-1,0 0 1,0 0-1,0-1 1,0 1-1,0 0 1,1 0 0,-1-1-1,0 1 1,0 0-1,0 0 1,0-1-1,1 1 1,-1 0 0,0 0-1,0 0 1,1 0-1,-1-1 1,0 1-1,0 0 1,1 0 0,-1 0-1,0 0 1,0 0-1,1 0 1,-1 0-1,0 0 1,0 0-1,1 0 1,-1 0 0,0 0-1,1 0 1,-1 0-1,0 0 1,0 0-1,1 0 1,-1 0 0,0 0-1,1 0 1,-1 0-1,0 0 1,0 0-1,1 1 1,-1-1 0,0 0-1,0 0 1,0 0-1,1 0 1,-1 1-1,20 11-84,-16-9 151,23 12-57,0 0-1,1-2 1,1-1 0,0-2-1,0 0 1,1-2 0,1-2-1,34 4 1,255 6-209,-296-16 166,740-26-69,-220 1 650,758 52 884,249 35-1180,4451-289 2253,-4660 181-1222,-1293 49-1305,0 2 1,50 12-1,-18-3-1131,-38-10-2438,1-4-3732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4:52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56 121 9929,'0'0'3887,"-8"2"-2569,-2 1-832,-28 3 2098,69-5-1406,-18 0-1147,0 0-1,0-1 1,0-1-1,0 0 1,15-3-1,-10-1 48,1 1 0,27-2 0,-41 5-59,0 1-1,0 0 1,0 0-1,0 0 1,0 1 0,0 0-1,0 0 1,0 0-1,0 1 1,-1-1-1,1 1 1,-1 0 0,1 0-1,7 6 1,-7-4 13,0 0 0,0-1 0,1 1 0,0-1 1,-1 0-1,1 0 0,0-1 0,0 0 0,0 0 0,1 0 1,-1-1-1,0 0 0,1 0 0,-1-1 0,13 0 0,-1-2 121,1-1-1,-1-1 1,0-1-1,18-7 1,-19 6-66,0 0 1,0 2 0,1 0 0,-1 1 0,23-1 0,65 10 301,-75-3-351,0-1-1,0-1 1,60-7-1,44-23 80,-81 16-97,0 3-1,85-7 1,143 30 61,-10 0-44,-22-35 2,24-1-51,67 37 44,-156-5-30,192-14 0,29-2-12,138 17 74,-451-3-80,136 29 0,-141-19 19,160 11 0,-92-27-14,217-27 0,-242 4-20,-82 11 68,1 3 0,78-3 0,-90 11-11,1-2-1,-1-1 0,57-13 1,-52 8-25,-1 3 1,1 2-1,51 2 1,43-4 13,149-6-21,-8 0 60,-276 11-91,-1-1 0,1 1-1,0 0 1,-1 0 0,1 0-1,0 0 1,-1 1 0,1-1 0,0 0-1,-1 0 1,1 0 0,0 0-1,-1 1 1,1-1 0,-1 0 0,1 1-1,0-1 1,-1 0 0,1 1-1,-1-1 1,1 1 0,-1-1 0,1 1-1,-1-1 1,1 1 0,-1-1-1,0 1 1,1 0 0,-1-1 0,0 1-1,0-1 1,1 1 0,-1 0-1,0-1 1,0 1 0,0 0-1,0-1 1,0 1 0,0 0 0,0 0-1,0-1 1,0 1 0,0 1-1,-8 18-6745,-4-12-5522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42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20339,'-10'6'3161,"6"-3"-2781,-9 5 948,0 0 1,1 1-1,-20 19 0,30-27-1213,0 1-1,0 0 0,0 0 1,0 0-1,0 0 1,0 1-1,0-1 1,1 0-1,-1 1 0,1-1 1,0 1-1,0 0 1,0-1-1,0 1 1,0 0-1,1 0 0,-1 0 1,1-1-1,-1 1 1,1 0-1,0 0 0,0 0 1,1 0-1,-1 0 1,1-1-1,-1 1 1,1 0-1,0 0 0,0-1 1,2 6-1,0-5-112,0 0 0,0-1 0,1 1 0,-1-1 0,0 1-1,1-1 1,0 0 0,0 0 0,-1-1 0,1 1 0,0-1 0,0 0-1,1 0 1,-1 0 0,0 0 0,0-1 0,5 0 0,8 2-5,0-2 1,33-3 0,-45 2 2,0 0 0,0-1 0,0 1 0,-1-1 0,1 0 0,0 0 0,-1-1 0,1 1 0,-1-1 0,0 0 0,0 0 0,0 0 0,0-1 0,-1 0 0,6-6 0,-7 8 0,0-1 0,-1 1 0,1-1 0,-1 1 0,1-1 0,-1 1 0,0-1 0,0 0 0,0 0 0,-1 0 0,1 1 0,-1-1 0,1 0 0,-1 0 0,0 0 0,0 0 0,0 0 0,-1 0 0,1 0 0,-1 0 0,1 1 0,-1-1 0,0 0 0,0 0 0,0 1 0,-1-1 0,1 0 0,-3-3 0,1 3 6,-1 0-1,1 1 1,-1-1-1,0 1 1,0-1-1,1 1 1,-2 0-1,1 1 1,0-1-1,0 1 1,0 0-1,-1 0 1,1 0 0,-1 1-1,1-1 1,0 1-1,-1 0 1,1 0-1,-8 2 1,8-2-17,0 1 0,-1 0 0,1 0-1,0 0 1,0 0 0,0 1 0,0-1 0,0 1 0,-5 3 0,8-4-9,-1 0 0,1 0 0,-1 0-1,1 1 1,0-1 0,0 0 0,-1 1 0,1-1 0,0 1 0,0-1-1,0 1 1,1 0 0,-1-1 0,0 1 0,1 0 0,-1 0 0,1-1-1,-1 1 1,1 0 0,0 0 0,-1 2 0,5 1-3359,13-4-5099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4:47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6406,'0'0'15343,"68"0"-14094,-32-3 64,8-1-768,-2 0-385,1 0-64,-1 3-32,-6 1-64,-3 0-449,-7 0-768,-8 0-416,-10 3-770,-3 0-800,-5 0-1537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4:47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11082,'0'0'10859,"57"6"-8841,-16-6-225,12 0-383,4-8-706,3 1-479,-2 0-193,-1 1-417,-5 1-1953,-10 2-2787,-6-1-4740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24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0 473 20019,'0'0'6897,"14"-13"-5285,35-35-392,70-92 0,-1-41 220,-65 97-1081,-53 83-359,0 1 0,0 0 0,0 0 0,0-1 0,0 1 0,0 0 0,0 0 0,0-1 0,0 1 0,0 0 0,0 0 0,0-1 0,0 1 0,0 0 0,1 0 0,-1 0 0,0-1 0,0 1 0,0 0 0,0 0 0,1 0 0,-1 0 0,0-1 0,0 1 0,0 0 0,0 0 0,1 0 0,-1 0 0,0 0 0,0 0 0,1 0 0,-1-1 0,0 1 0,0 0 0,1 0 0,-1 0 0,0 0 0,0 0 0,1 0 0,-1 0 0,0 0 0,0 0 0,0 0 0,1 0 0,-1 1 0,0-1 0,0 0 0,1 0 0,-1 0 0,0 0 0,0 0 0,0 0 0,1 0 0,-1 1 0,0-1 0,0 0 0,0 0 0,1 0 0,-1 0 0,0 1 0,0-1 0,0 0 0,4 26 0,-7 36 0,-27 88 0,-1 0 0,33-140-1020,5-17-1602,9-22-4792,-4 1-972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25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32 20595,'0'0'9183,"-8"12"-9167,-6 9 186,1 0 0,1 2 0,-10 26 0,16-37-74,2 1 1,-1 0-1,2 0 1,0 0-1,0 1 1,2-1-1,-1 1 1,2 25-1,0-38-121,0 1 0,0-1 0,0 1 0,1-1 0,-1 1 0,0-1 0,1 1 0,-1-1 0,1 1 0,-1-1 0,1 1 0,0-1 0,0 0 0,0 0 0,0 1 0,0-1 0,0 0 0,0 0 0,0 0 0,0 0 0,0 0 0,0 0 0,1 0 0,-1 0 0,0-1 0,3 2 0,-1-2 20,0 1-1,0-1 0,1 0 1,-1 0-1,0 0 1,0 0-1,0-1 0,0 1 1,0-1-1,0 0 1,0 0-1,4-1 1,4-3 52,-1 0 0,1-1 1,-1 0-1,-1 0 1,18-16-1,-19 14-79,-1 0 0,0-1 0,-1 0 0,0 0 0,0-1 0,-1 1 0,0-1 0,-1-1 0,0 1 0,0 0 0,-1-1 0,-1 0 0,0 0 0,0 0 0,-1 0 0,-1 0 0,0-17 0,0 27 0,0 0 0,0-1 0,0 1 0,0 0 0,0 0 0,0 0 0,0 0 0,0-1 0,-1 1 0,1 0 0,0 0 0,-1 0 0,1 0 0,-1 0 0,1 0 0,-1 0 0,0 0 0,1 0 0,-1 0 0,0 0 0,0 0 0,1 0 0,-1 0 0,0 0 0,0 1 0,0-1 0,0 0 0,0 1 0,0-1 0,0 1 0,0-1 0,-1 1 0,1 0 0,0-1 0,0 1 0,0 0 0,0 0 0,-1 0 0,1 0 0,0 0 0,0 0 0,0 0 0,-1 0 0,1 0 0,0 0 0,0 1 0,0-1 0,0 1 0,0-1 0,0 1 0,0-1 0,-2 2 0,-4 1 0,1 0 0,-1 0 0,1 1 0,0 0 0,0 0 0,1 1 0,-8 6 0,11-9-60,0 0 0,1 0 1,-1 0-1,1 0 0,-1 0 0,1 0 0,0 0 1,0 0-1,0 0 0,0 1 0,0-1 1,0 0-1,1 1 0,-1 3 0,7-4-5590,20-2-364,-16-2 4081,0 0 0,0-1 0,0 0 0,15-7 0,41-22-1336,-13 5 3994,11-3 3163,-22 8 4887,-47 29-4041,-6 13-3521,1-2-664,-6 5 218,-3 6 319,-23 41 0,38-63-1026,1 1 0,0-1 0,0 1 0,0 0-1,1 0 1,0 0 0,1 0 0,-1 0 0,2 0 0,-1 1-1,2 10 1,-1-17-50,1-1 0,0 1 0,0-1 0,0 1 0,0-1 0,0 0 0,0 1 0,0-1 0,0 0 0,0 0 0,1 1 0,-1-1 0,1 0 0,-1-1 0,1 1 0,-1 0 0,1 0 0,-1-1 0,1 1 0,0 0 0,-1-1 0,1 0 0,0 1 0,-1-1 0,1 0 0,0 0 1,0 0-1,2 0 0,4 0 171,0 0 0,0 0 0,0-1 0,0 0 0,9-3 0,-8 1-143,0 0-1,0-1 1,0-1-1,-1 0 0,0 0 1,0 0-1,0-1 0,0 0 1,-1-1-1,0 1 1,11-16-1,-13 16-29,0-1 1,-1 1 0,1-1-1,-2 0 1,1-1-1,-1 1 1,0 0-1,0-1 1,-1 0-1,0 0 1,0 0-1,-1 0 1,0 0-1,-1-13 1,0 19-8,-1 0 0,0-1 0,0 1 0,0 0 0,0 0 0,0 0 0,0 1 0,-1-1 0,1 0 0,-1 0-1,1 1 1,-1-1 0,1 1 0,-1-1 0,0 1 0,0 0 0,0 0 0,0-1 0,0 1 0,0 1 0,0-1 0,0 0 0,0 0 0,-1 1 0,1-1 0,0 1 0,-4 0 0,-1-1-16,0 0 0,0 0 0,0 1 0,0 0 1,0 0-1,0 1 0,1 0 0,-10 2 0,10 0-826,2 0-4644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26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20243,'4'8'6638,"-3"15"-6105,-1-16 58,-8 195 1112,10-190-828,3-4-6711,-16-19-5597,-7-2 4365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26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11082,'0'0'15855,"83"-1"-15054,-39-2-609,2 0-192,5-4-2274,-3 2-2082,-3-1-1890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26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19827,'0'0'2995,"-11"2"-764,4 0-2027,0 0-1,-1 0 1,1 1-1,0 0 1,0 0-1,0 0 1,1 1 0,-1 0-1,1 0 1,0 1-1,0 0 1,0 0-1,1 0 1,-9 12 0,1-1 86,1 1 1,1 0-1,-11 23 1,19-34-284,0 0 0,1-1 1,0 1-1,0 0 0,0 1 0,1-1 1,-1 0-1,2 0 0,-1 1 0,1-1 0,0 0 1,0 1-1,1-1 0,1 11 0,0-15 1,-1 0 0,0 0 0,0 0-1,1-1 1,-1 1 0,1-1 0,-1 1-1,1-1 1,0 0 0,-1 1 0,1-1 0,0 0-1,0 0 1,0 0 0,0 0 0,0-1 0,0 1-1,0 0 1,0-1 0,0 0 0,1 1 0,-1-1-1,0 0 1,0 0 0,0 0 0,0 0 0,0-1-1,3 0 1,2 1 118,1-1-1,-1 0 1,1-1-1,-1 0 1,0 0 0,13-5-1,-12 3-25,-1-1-1,1 1 0,-1-1 1,0-1-1,0 1 0,0-1 1,-1-1-1,0 1 0,0-1 1,0 0-1,-1 0 0,0-1 1,-1 1-1,1-1 0,-2 0 1,1-1-1,-1 1 0,0 0 1,-1-1-1,0 0 0,0 1 1,0-12-1,-2 18-99,0 1 0,0 0 0,-1 0 0,1 0 0,0 0 0,-1 0 0,1 0 0,-1 0 0,1 0 0,-1 0 0,0 0 0,1 0 0,-1 1 0,0-1 0,1 0 0,-1 0 0,0 0 0,0 1 0,0-1 0,0 1 0,0-1 0,0 0 0,0 1 0,0 0 0,0-1 0,0 1 0,0 0 0,0-1 0,0 1 0,0 0 0,0 0 0,0 0 0,0 0 0,-1 0 0,1 0 0,0 0 0,0 0 0,0 0 0,0 1 0,0-1 0,0 0 0,0 1 0,0-1 0,-2 2 0,-2-1 0,-1 1 0,1 0 0,0 0 0,0 0 0,0 1 0,0 0 0,1 0 0,-6 4 0,7-4-556,0 0 1,0 0-1,1 1 1,-1-1-1,1 1 1,-1 0-1,1 0 1,0 0-1,1 0 1,-1 0-1,1 0 0,-1 0 1,1 0-1,0 9 1,1-6-6551</inkml:trace>
  <inkml:trace contextRef="#ctx0" brushRef="#br0" timeOffset="1">313 214 15983,'0'0'7591,"-16"77"-4900,3-45-705,1-4-353,1-1-480,6-1-864,5-8-289,0-6-577,5-6-1024,9-6-1090,2-3-1377,4-16-2370,0-8-6822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27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19 2819,'0'0'22351,"-9"-1"-20311,3 1-1801,1 0 0,0 0 0,-1 0 0,1 1 1,0 0-1,0 0 0,-1 0 0,1 0 0,0 1 0,-6 3 1,8-4-190,1 1 0,0-1 0,-1 1 1,1 0-1,0-1 0,0 1 0,0 0 1,0 0-1,1 0 0,-1 1 0,0-1 1,1 0-1,0 1 0,-1-1 0,1 1 1,0-1-1,0 1 0,0-1 0,1 1 1,-1 0-1,1-1 0,-1 1 0,1 0 1,0 0-1,0-1 0,1 6 1,-1-6-47,1 0 0,0-1 0,-1 1 0,1-1 1,0 1-1,0-1 0,0 0 0,0 1 0,0-1 1,1 0-1,-1 0 0,0 1 0,0-1 0,1 0 0,-1 0 1,1-1-1,-1 1 0,3 1 0,36 16 138,-25-12-113,13 6-100,-14-7-55,0 1 1,-1 1 0,1 0-1,12 9 1,-24-15 110,0 1 0,0 0 0,1-1-1,-1 1 1,0 0 0,-1 0 0,1 0 0,0 0 0,-1 1 0,1-1 0,-1 0-1,0 1 1,1-1 0,-1 1 0,0-1 0,-1 1 0,1 0 0,0-1 0,-1 1-1,1 0 1,-1-1 0,0 1 0,0 0 0,0 0 0,0-1 0,-1 1 0,1 0-1,-1 2 1,-1-1 80,0-1 0,0 1-1,-1 0 1,1-1-1,-1 0 1,0 0 0,0 0-1,0 0 1,0 0 0,0 0-1,0-1 1,-1 0-1,1 1 1,-1-1 0,0-1-1,0 1 1,0 0 0,-5 1-1,-2 0 141,-1 1-1,0-1 1,0-1 0,0 0-1,-14 0 1,23-2-205,0 0 0,0 0 0,0 0 0,0 0 0,0-1 0,0 1 0,0-1 0,0 0 0,0 0 0,1 0 0,-1 0 0,0-1 0,1 1 0,-1-1 0,0 0 0,1 1 0,0-1 0,-1 0 0,1 0 0,0-1 0,0 1 0,0 0 0,0-1 0,1 1 0,-1-1 0,1 0 0,-1 1 0,1-1 0,0 0 0,0 0 0,0 0 0,1 0 0,-1 0 0,1 0 0,-1-5 0,1 3 0,0 0 0,0-1 0,0 1 0,1 0 0,0 0 0,0 0 0,0 0 0,0 0 0,1 0 0,0 0 0,0 0 0,1 0 0,-1 1 0,1-1 0,0 1 0,0 0 0,0 0 0,1 0 0,-1 0 0,8-5 0,3 0 0,1 0 0,26-10 0,-28 14 0,0-1 0,0-1 0,0 0 0,18-14 0,-30 20 0,-1 1 0,1-1 0,0 1 0,0-1 0,-1 0 0,1 0 0,0 1 0,-1-1 0,1 0 0,0 0 0,-1 0 0,1 0 0,-1 0 0,0 0 0,1 0 0,-1 0 0,0 0 0,1 0 0,-1 0 0,0 0 0,0 0 0,0 0 0,0 0 0,0 0 0,0 0 0,0 0 0,-1-2 0,0 1 0,0 1 0,0-1 0,0 0 0,-1 0 0,1 1 0,-1-1 0,1 0 0,-1 1 0,1 0 0,-1-1 0,0 1 0,-2-2 0,-7-2 0,1 0 0,0 0 0,-20-4 0,22 6-264,-16-3-2725,23 6 2862,1 0 0,-1 0 0,1 0 0,0 0 0,-1 0 0,1 0 0,-1 0 0,1 0 0,-1 1 0,1-1 0,-1 0 0,1 0-1,0 0 1,-1 0 0,1 1 0,-1-1 0,1 0 0,0 0 0,-1 1 0,1-1 0,0 0 0,-1 0 0,1 1 0,0-1 0,-1 1 0,1-1 0,0 0-1,0 1 1,0-1 0,-1 0 0,1 1 0,0-1 0,0 1 0,0-1 0,0 1 0,0-1 0,0 1 0,0-1 0,0 0 0,0 1 0,0 0 0,0 6-7940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27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20820,'0'0'10506,"-37"61"-9065,37-44-1441,2-2 0,17-1 0,9-5 0,10-5 0,1-4 0,1 0 0,-1-5 0,-6-9-2306,-6-3-1730,-6-3-1505,-4-1-2307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27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15695,'0'0'12075,"-52"57"-9640,31-27-418,-2 4-1472,-5 5-545,2 3 0,0 3 0,4 1 0,5 0 0,10-5 0,2-6 0,5-7-3940,0-14-7847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1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480 32 12556,'0'-1'345,"0"0"0,0 0-1,-1-1 1,1 1 0,0 0 0,0 0 0,-1 0 0,1 0-1,0 0 1,-1 0 0,1 0 0,-1 0 0,0 0 0,1 0-1,-1 0 1,0 0 0,1 1 0,-1-1 0,0 0 0,0 0-1,-1 0 1,-26-9 2773,-37 11-1635,58-1-991,-15 4-328,0 0 0,0 1 1,0 2-1,0 0 1,1 1-1,1 1 1,-1 1-1,1 1 0,1 1 1,0 0-1,1 2 1,0 0-1,1 1 0,-27 30 1,39-37-56,0-1 0,0 0 0,0 1 0,1 0 0,1 0 0,-1 0 0,-2 11 0,5-17-92,1 0 1,-1 0-1,0 1 0,1-1 1,0 0-1,-1 1 0,1-1 0,0 1 1,0-1-1,0 0 0,1 1 1,-1-1-1,0 0 0,1 1 0,0-1 1,-1 0-1,1 0 0,0 0 1,0 1-1,1-1 0,-1 0 0,0 0 1,1 0-1,-1-1 0,1 1 1,-1 0-1,1 0 0,0-1 0,0 1 1,0-1-1,2 2 0,6 1 22,1-1 0,-1 0 0,1 0 0,-1-1 0,1 0 0,0-1 0,-1 0 0,16-1 0,88-10-1746,-68 1-2321,52-16 1,-32 4-3324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29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15631,'0'0'8264,"0"53"-7784,0-22-32,-5 2-191,4 1-65,-1-5-96,2-2-64,0-6 0,0-7 0,0-8-256,6-5-289,-1-1-319,-3-2-642,-2-12-1505,0-4-1377,-7-4-4356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29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8520,'0'0'19282,"59"0"-18065,-26 0-736,6-1-353,0-5-64,0-1-737,-2 3-2433,-7-1-1411,-6 0-2337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30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19314,'0'0'10725,"-1"8"-10228,-7 48 299,3-26-607,-3 46 0,8-75-193,0 1 0,0-1 0,0 0 0,0 0 0,0 1 1,0-1-1,0 0 0,1 0 0,-1 1 0,1-1 0,-1 0 0,0 0 0,1 0 0,0 0 0,-1 0 0,1 0 0,0 0 1,0 0-1,-1 0 0,1 0 0,0 0 0,0 0 0,0 0 0,0-1 0,0 1 0,0 0 0,2 0 0,0 0-89,0 0 0,0-1 0,0 1 0,0-1 0,0 0 0,0 0 0,0 0 0,0 0 0,0-1 0,0 1-1,4-2 1,1 0-804,1-1-1,-1 0 0,0 0 1,0-1-1,-1 0 0,1 0 1,10-9-1,20-31-9005,-23 25 2846</inkml:trace>
  <inkml:trace contextRef="#ctx0" brushRef="#br0" timeOffset="1">195 73 7399,'0'0'11659,"-21"55"-8744,9-22-449,-4 3-736,3 1-161,2-2-512,4-3-256,7-9-385,0-5-287,10-8-97,11-7-1314,3-3-1761,1-6-1953,3-14-3460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30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9 21652,'0'0'2008,"-10"3"-279,4 0-1603,0 0 1,-1 0-1,1 0 0,1 1 0,-1-1 0,0 2 0,1-1 0,0 0 0,0 1 1,0 0-1,1 0 0,-1 1 0,1-1 0,0 1 0,1 0 0,0 0 0,0 0 0,0 0 1,0 1-1,1-1 0,0 1 0,1 0 0,-2 12 0,2-16-120,0 2 0,1-1 0,0 0-1,0 0 1,0 0 0,1 0 0,-1 0 0,1 0-1,0 0 1,0-1 0,0 1 0,1 0 0,-1 0-1,1-1 1,0 1 0,3 4 0,-2-6 11,0 0 1,-1 0 0,1 0 0,0 0 0,0 0-1,0-1 1,0 1 0,1-1 0,-1 0-1,0 0 1,1 0 0,-1-1 0,0 1-1,1-1 1,-1 0 0,1 0 0,-1 0-1,1 0 1,4-1 0,-2 0 84,0-1 0,-1 1-1,1-1 1,-1 0 0,1 0 0,-1 0 0,0-1 0,0 0-1,0 0 1,0 0 0,0-1 0,-1 1 0,0-1 0,0 0-1,0-1 1,0 1 0,0-1 0,-1 1 0,4-7 0,-2 2 67,-1 1 0,1-1 0,-1 0 0,-1 0 0,0-1 0,0 1 0,-1-1 1,0 1-1,0-1 0,-1-16 0,-1 24-218,0-1 1,0 1-1,-1 0 1,1 0-1,-1 0 0,0 0 1,0 0-1,1 0 1,-1 0-1,-1 0 0,1 0 1,0 0-1,0 0 1,-1 0-1,1 1 0,-1-1 1,1 1-1,-1-1 0,0 1 1,0 0-1,1-1 1,-1 1-1,0 0 0,0 0 1,0 0-1,0 0 1,0 1-1,-1-1 0,1 1 1,0-1-1,0 1 1,0 0-1,-1 0 0,1 0 1,0 0-1,0 0 1,-4 1-1,3-1-55,0 0 1,1 0-1,-1 1 1,0-1-1,1 1 1,-1 0-1,1 0 1,-1 0-1,1 0 1,-1 0-1,1 0 1,0 1-1,0-1 0,-1 1 1,1-1-1,0 1 1,0 0-1,1 0 1,-1 0-1,0 0 1,1 0-1,-1 0 1,1 1-1,0-1 1,-1 1-1,1-1 1,0 0-1,0 1 0,1 0 1,-1-1-1,1 1 1,-1 4-1,1-6-340,1 0 0,-1 0 0,0 0 0,1 1 0,0-1 0,-1 0 0,1 0-1,0 0 1,-1 0 0,1 0 0,0 0 0,0 0 0,0 0 0,0 0 0,0-1-1,0 1 1,0 0 0,0-1 0,0 1 0,0 0 0,0-1 0,1 0 0,-1 1-1,0-1 1,0 0 0,0 1 0,1-1 0,-1 0 0,0 0 0,1 0 0,-1 0 0,2 0-1,-1 0-337,25 3-9361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30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5 16207,'0'0'7773,"-9"5"-6369,-4 4-935,-1 0 0,2 1 1,0 1-1,-20 20 0,26-24-326,1-1-1,-1 1 1,1 0 0,1 1 0,0-1-1,0 1 1,0 0 0,1 0-1,0 0 1,0 0 0,1 1 0,-1 9-1,3-17-139,-1 1-1,1-1 1,0 1 0,0-1-1,0 1 1,1-1-1,-1 1 1,0-1-1,0 1 1,1-1-1,-1 1 1,1-1-1,0 0 1,-1 1 0,1-1-1,0 0 1,0 1-1,0-1 1,-1 0-1,1 0 1,1 0-1,-1 0 1,0 0-1,2 2 1,0-2 11,0 1 1,0-1-1,0 0 1,0 0-1,0 0 1,1 0-1,-1 0 1,0-1-1,1 1 1,5-1-1,0 0 39,0-1-1,-1 0 0,1 0 1,0-1-1,-1 0 0,1 0 1,-1-1-1,9-4 0,-8 2 68,-1-1 0,1 0-1,-1-1 1,0 0-1,-1 0 1,1-1 0,-2 0-1,1 0 1,-1 0 0,9-16-1,-13 21-89,-1 0-1,1 1 0,-1-1 0,0 0 1,0 0-1,0 0 0,0 0 1,0 0-1,-1 0 0,1 0 0,-1 0 1,0 0-1,0-1 0,0 1 1,0 0-1,-1 0 0,1 0 1,-1 0-1,0 0 0,0 0 0,0 0 1,0 0-1,0 0 0,-1 0 1,1 1-1,-1-1 0,0 0 0,0 1 1,0-1-1,0 1 0,0 0 1,0 0-1,-1 0 0,1 0 1,-1 0-1,1 0 0,-1 1 0,0-1 1,-3 0-1,1-1-215,-1 1-1,1 0 1,-1 0 0,0 1 0,0 0-1,1 0 1,-1 0 0,0 1-1,0-1 1,0 2 0,-9 0 0,13-1 49,-1 1 1,1-1 0,0 0 0,-1 1 0,1 0 0,0 0-1,0 0 1,0 0 0,0 0 0,0 0 0,0 0 0,0 1-1,0-1 1,0 0 0,1 1 0,-1 0 0,0-1-1,1 1 1,0 0 0,-1 0 0,1 0 0,0 0 0,0 0-1,0 0 1,0 0 0,0 1 0,0-1 0,1 0 0,-1 0-1,1 1 1,0 2 0,1 8-4861,6-2-1254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31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13837,'0'0'8424,"0"50"-5093,0-23-736,-3 1-674,-3 2-479,3-1-641,2-2-641,1-2-32,0-4-769,0-3-1184,3-4-450,-2-6-2049</inkml:trace>
  <inkml:trace contextRef="#ctx0" brushRef="#br0" timeOffset="1">1 156 18193,'0'0'10346,"68"-36"-9801,-31 31-289,7 1-224,2 3-64,3-2-1378,2 2-2657,5-4-6888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32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15759,'0'0'3956,"10"-3"-2536,10-3-249,0 1 0,-1 1 0,1 0 0,1 2 0,-1 0 0,0 1 0,25 3 1,-42-2-1134,-1 1 0,0-1 1,1 1-1,-1 0 1,0 0-1,0 0 0,0 1 1,0-1-1,0 0 1,0 1-1,0-1 0,0 1 1,0 0-1,-1-1 1,1 1-1,-1 0 0,1 0 1,-1 0-1,0 0 1,0 0-1,0 1 0,0-1 1,0 0-1,0 0 1,-1 1-1,1-1 0,0 3 1,-1-1-34,0 0 0,0 0-1,0 0 1,0 0 0,0 0 0,-1-1 0,0 1 0,0 0 0,0 0 0,0-1 0,0 1-1,-1 0 1,0-1 0,0 0 0,0 1 0,-3 3 0,-45 43 467,38-39-346,1-1 1,0 2 0,0 0-1,-9 14 1,20-26-127,-1 0 0,1 1 0,0-1 0,0 0 0,-1 1 0,1-1 0,0 1 0,0-1 0,-1 1 0,1-1 0,0 1 0,0-1 0,0 1 0,0-1 0,0 1 0,0-1 0,0 1 0,0-1 0,0 1 0,0-1 0,0 1 0,0-1 0,0 1 0,0-1 0,0 1 0,0-1 0,1 1 0,-1-1 0,0 0 0,0 1 0,1-1 0,-1 1 0,0-1 0,1 1 0,-1-1 0,0 0 0,1 1 0,-1-1 0,0 0 0,1 1 0,-1-1 0,1 0 0,30 6 0,35-11 0,20-12-2402,38-22-7207,-80 24-1634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3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2 23318,'0'0'2370,"-12"-1"1,4 1-2194,0 0 0,0 0 0,0 1 0,0-1 1,0 2-1,1-1 0,-1 1 0,0 1 1,1-1-1,0 1 0,0 1 0,-1-1 1,2 1-1,-14 9 0,7-2 13,1 0 1,0 1-1,-20 25 1,29-34-192,1 1 0,-1-1 0,1 0 0,0 1 0,0 0 0,0-1 0,0 1 0,1 0 1,-1 0-1,1 0 0,0 0 0,1 0 0,-1 0 0,1 1 0,-1-1 0,1 0 1,0 0-1,1 0 0,-1 0 0,1 1 0,1 5 0,0-8 6,-1-1-1,1 1 1,0 0 0,0 0-1,0-1 1,0 1 0,0-1-1,0 0 1,0 1 0,0-1-1,0 0 1,1 0 0,-1 0-1,0-1 1,1 1 0,-1-1-1,1 1 1,-1-1 0,1 0-1,-1 1 1,5-2 0,55-2 234,-53 1-202,-1 0 0,1 0 0,-1-1 0,1 0 1,-1 0-1,0-1 0,0-1 0,0 1 0,-1-1 0,0 0 1,0-1-1,0 1 0,0-2 0,-1 1 0,0-1 0,-1 1 1,1-2-1,-1 1 0,-1-1 0,1 1 0,-1-1 0,-1 0 0,1-1 1,-1 1-1,3-18 0,-5 24-38,-1 1 1,0-1-1,0 0 0,0 0 0,0 1 1,0-1-1,-1 0 0,1 1 0,0-1 1,-1 0-1,1 0 0,-1 1 0,0-1 1,1 1-1,-1-1 0,0 1 0,0-1 1,0 1-1,0-1 0,0 1 0,-1 0 1,1-1-1,0 1 0,-1 0 0,1 0 1,-2-1-1,-1 0-11,1 1 0,-1 0 0,0-1 0,1 1 0,-1 1 0,0-1 0,0 0 0,0 1 0,0 0 0,0 0 0,-7 1 0,6-1-44,0 0 1,0 1-1,0 0 1,0 0-1,1 0 1,-1 1-1,0 0 1,0-1 0,1 2-1,-1-1 1,1 0-1,0 1 1,0 0-1,0 0 1,0 0-1,0 1 1,1-1-1,-1 1 1,1 0-1,-3 4 1,2 14-5541,4-21 5193,0 0 1,1-1-1,-1 1 1,0-1-1,0 1 0,1-1 1,-1 1-1,0-1 1,1 1-1,-1-1 1,0 1-1,1-1 1,-1 1-1,1-1 1,-1 1-1,1-1 0,-1 0 1,1 1-1,-1-1 1,1 0-1,-1 0 1,1 1-1,1-1 1,17 4-10846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33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39 6086,'0'0'19063,"-9"-2"-16356,2 1-2510,1 1 0,-1-1 0,0 1 1,0 1-1,1-1 0,-1 1 0,0 0 1,1 1-1,-1 0 0,1 0 0,-1 0 1,1 0-1,0 1 0,0 0 0,0 1 1,0-1-1,1 1 0,-10 9 0,9-9-113,1 1-1,0 0 1,1 0 0,-1 1-1,1-1 1,0 1-1,0 0 1,-3 8-1,6-13-77,1 1-1,-1-1 0,1 0 1,-1 1-1,1-1 1,-1 1-1,1-1 0,0 1 1,0-1-1,0 1 0,0-1 1,0 1-1,0 0 0,0-1 1,0 1-1,1-1 0,-1 1 1,1-1-1,-1 0 0,1 1 1,-1-1-1,1 1 1,0-1-1,0 0 0,-1 1 1,1-1-1,0 0 0,0 0 1,0 0-1,1 0 0,-1 0 1,0 0-1,0 0 0,1 0 1,-1 0-1,0-1 0,1 1 1,-1 0-1,0-1 0,1 1 1,-1-1-1,1 0 1,2 1-1,6 1 2,1 0 0,-1-1 0,1 0 0,-1-1 0,1 0 0,0-1 0,-1 0 0,1 0 0,-1-1 0,1-1 0,-1 0 0,0 0 0,0-1 0,0 0 1,-1-1-1,1 0 0,-1 0 0,0-1 0,-1-1 0,1 1 0,-1-1 0,-1 0 0,1-1 0,9-13 0,-15 19-7,-1 0 0,1 0 0,-1 0 0,1 0 0,-1 0 0,0 0 0,0 0 0,0 0 0,0-1 0,0 1 0,-1 0 0,1-1 0,-1 1 0,1 0 0,-1-1 0,0 1 0,0-1 0,0 1 0,0-1 0,-1 1 0,1 0 0,-1-1 0,1 1 0,-1 0 0,0-1 0,0 1 0,-1-3 0,0 3 0,-1-1 0,0 1 0,1 0 0,-1 0 0,0 0 0,0 0 0,0 0 0,0 1 0,-1 0 0,1-1 0,0 1 0,-1 0 0,1 0 0,0 1 0,-1-1 0,1 1 0,-7 0 0,-10-1-502,1 1 0,-1 1 1,-27 4-1,15 0-7100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01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0 308 6246,'0'0'4479,"9"-2"-3369,46-7 233,1 2-1,67 1 0,4 0-479,248-32-401,201-13 1404,20 50-1252,-268 18-541,188 4 46,-382-21-125,673-13-122,238-27 6,-359-18-428,-389 27 395,306-10 497,-525 39-278,83-7 37,-138 2-528,-12-5-5274,-5-1-4885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3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18802,'0'0'5824,"-6"9"-4292,-7 18-959,1 0 0,2 1 1,0 0-1,2 0 0,1 1 0,2 0 0,0 0 0,2 0 0,1 1 1,4 52-1,-2-82-569,0 0 0,0 0 0,0 0 0,0 0 0,1 0 0,-1 0 0,0-1 0,0 1 0,0 0 0,1 0 0,-1 0 0,0 0 0,0 0 0,0 0 0,0 0 0,1 0 0,-1 0 0,0 0 0,0 0 0,0 0 0,0 0 0,1 0 0,-1 1 0,0-1 0,0 0 0,0 0 0,0 0 0,1 0 0,-1 0 0,0 0 0,0 0 0,0 0 0,0 1 0,0-1 0,0 0 0,1 0 0,-1 0 0,0 0 0,0 0 0,0 1 0,0-1 0,0 0 0,7-17 128,0-19-132,-2 0 0,1-39 0,-6 83 0,0-1 0,1 1 0,-1-1 0,2 1 0,-1-1 0,4 12 0,-4-17 0,0 1 0,0 0 0,1 0 0,-1 0 0,1-1 0,-1 1 0,1-1 0,0 1 0,0-1 0,0 1 0,0-1 0,0 0 0,0 0 0,1 0 0,-1-1 0,1 1 0,0 0 0,-1-1 0,1 0 0,0 1 0,0-1 0,0 0 0,0-1 0,4 2 0,-2-1 0,1-1 0,-1 0 0,1 0 0,-1 0 0,1 0 0,-1-1 0,1 0 0,-1 0 0,0-1 0,1 1 0,-1-1 0,0 0 0,0 0 0,0-1 0,0 0 0,-1 0 0,1 0 0,-1 0 0,5-5 0,3-5 0,0-1 0,-1 0 0,-1 0 0,14-25 0,-14 22 0,-14 62 0,-3-14 0,3-19 0,1-1 0,1 1 0,0-1 0,1 1 0,0 0 0,1 19 0,1-30 0,-1 0 0,0-1 0,1 1 0,-1 0 0,0-1 0,1 1 0,-1 0 0,1-1 0,-1 1 0,1-1 0,-1 1 0,1-1 0,0 1 0,-1-1 0,1 1 0,0-1 0,-1 0 0,1 1 0,0-1 0,-1 0 0,1 1 0,0-1 0,0 0 0,-1 0 0,1 0 0,0 0 0,0 0 0,-1 0 0,1 0 0,0 0 0,0 0 0,0 0 0,-1 0 0,1 0 0,0-1 0,0 1 0,-1 0 0,1 0 0,0-1 0,-1 1 0,1-1 0,1 0 0,31-17 0,-23 8 0,1 0 0,-2-1 0,1-1 0,-2 1 0,0-2 0,9-16 0,18-26 0,-36 82 0,-11 4 37,9-22-77,-1 0-1,1 0 1,0 0 0,1 0-1,0 0 1,-2 17-1,5-25-150,-1 0-1,0 0 1,1 0-1,-1 0 1,1 0-1,-1 0 0,1 0 1,0 0-1,-1 0 1,1 0-1,0-1 1,0 1-1,0 0 0,-1-1 1,1 1-1,0 0 1,0-1-1,0 1 1,0-1-1,0 1 0,0-1 1,0 0-1,0 1 1,0-1-1,0 0 1,0 0-1,1 0 0,-1 0 1,0 0-1,0 0 1,0 0-1,0 0 1,0 0-1,0 0 0,0-1 1,0 1-1,0 0 1,2-1-1,-1 0-168,27-2-5752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12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18353,'0'0'7640,"-9"7"-6808,-9 7-438,1 2 0,1 0 0,0 1 0,1 0 0,1 1 0,0 1 0,2 0 0,-20 41 0,21-38-271,1 1-1,1 1 1,2 0 0,0 0-1,1 0 1,2 1 0,0-1-1,0 40 1,4-60-152,0 0 0,1 0-1,-1 0 1,1 0 0,0 0-1,0 0 1,0 0 0,1 0 0,-1 0-1,1-1 1,0 1 0,0 0 0,0-1-1,0 0 1,1 1 0,0-1-1,-1 0 1,1 0 0,0-1 0,0 1-1,1 0 1,-1-1 0,0 0-1,1 0 1,0 0 0,4 2 0,-1-2-410,0 0 1,-1 0-1,1 0 1,0-1 0,0 0-1,10 0 1,-8-1-907,1 0-1,-1-1 1,1 0-1,12-4 1,25-14-7212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29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5157,'0'0'11568,"-8"1"-10543,-3-1-997,-5 1 1612,31 9 317,32 8-1310,1-1-1,1-4 1,0-1 0,100 11-1,209-10-916,-191-11 494,1082 21-69,-433-31 234,-722 8 423,-57 0-1228,-33 0-657,-13 0-828,-3 0-2888,5 0-4558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45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4356,'0'0'21081,"0"-5"-19367,0 3-1636,0 1-1,0 0 1,0-1 0,0 1 0,0 0-1,0 0 1,1-1 0,-1 1-1,1 0 1,-1 0 0,1-1-1,-1 1 1,1 0 0,-1 0 0,1 0-1,0 0 1,0 0 0,0 0-1,0 0 1,0 0 0,0 0-1,0 0 1,0 1 0,0-1-1,0 0 1,2 0 0,45-7 1038,104 5 930,-87 4-4246,-28-1-2814,-2 0-3885,-44 0 3011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5:45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14382,'0'0'11819,"60"18"-9929,-24-16-673,6-2-673,0 0-416,1 0-64,-1 0-96,-2-3-1409,-11-5-2339,-6-6-4195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14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9801,'0'0'20142,"6"-1"-19096,270-46 732,-240 47-1778,-36 0 0,1 0 0,0 0 0,-1 0 0,1 0 0,-1 1 0,1-1 0,0 0 0,-1 1 0,1-1 0,-1 0 0,1 1 0,-1-1 0,1 1 0,-1-1 0,1 1 0,-1-1 0,1 1 0,-1-1 0,0 1 0,1 0 0,-1-1 0,0 1 0,0-1 0,1 1 0,-1 0 0,0 0 0,0 4 0,-1-1 0,0 0 0,0 0 0,0 0 0,-1 0 0,0 0 0,1 0 0,-1-1 0,0 1 0,-1-1 0,1 1 0,-4 3 0,-54 72 0,36-50 0,1 1 0,1 2 0,-19 38 0,32-42-1576,9-28 1517,0 1 1,0-1-1,0 0 0,-1 1 1,1-1-1,0 0 1,0 1-1,0-1 0,0 0 1,0 1-1,0-1 0,0 1 1,0-1-1,0 0 1,0 1-1,0-1 0,0 0 1,0 1-1,0-1 0,0 1 1,0-1-1,0 0 1,0 1-1,0-1 0,1 0 1,-1 1-1,0-1 0,0 0 1,0 1-1,1-1 1,-1 0-1,0 1 0,1-1 1,-1 0-1,0 0 1,0 1-1,1-1 0,-1 0 1,0 0-1,1 0 0,-1 1 1,1-1-1,-1 0 1,0 0-1,1 0 0,-1 0 1,0 0-1,1 0 0,-1 0 1,1 0-1,-1 0 1,0 0-1,1 0 0,-1 0 1,0 0-1,1 0 1,-1 0-1,1 0 0,-1-1 1,0 1-1,1 0 0,-1 0 1,0 0-1,1-1 1,0 1-401,-1-1 1,1 1 0,-1-1 0,1 0 0,-1 1-1,1-1 1,-1 0 0,1 0 0,-1 1 0,0-1-1,1 0 1,-1 0 0,0 0 0,0 1 0,0-1-1,0 0 1,1 0 0,-1 0 0,0 0 0,0 1 0,0-1-1,-1 0 1,1-1 0,0-1-1267,0-17-9251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14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17040,'0'0'10346,"67"9"-10122,-18-7-96,8-2-1121,11 0-1761,-4 0-1602,4-13-3075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15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 4100,'-10'0'14563,"1"0"-13275,-1 0 0,0 1-1,0 0 1,-11 3 0,11-1-802,0 0-1,0 0 1,1 1 0,0 1-1,0-1 1,0 1 0,0 1 0,-10 8-1,8-4-152,0 0-1,0 1 1,1 1-1,0 0 1,-9 15-1,16-23-270,1 0 0,-1 0 0,1 1 0,0-1 0,0 1-1,0-1 1,0 1 0,1 0 0,0-1 0,0 1 0,0 0-1,1 0 1,-1 0 0,1 0 0,0 0 0,1 0 0,-1-1-1,1 1 1,0 0 0,2 5 0,-1-7-62,0-1 0,0 1 0,1-1 0,-1 0 0,1 0 0,-1 0 0,1 0 0,0 0 0,0 0 0,0-1 0,0 0 0,0 1 0,0-1 0,0 0 0,0-1 0,0 1 0,1 0 0,-1-1 0,0 0 0,6 0 0,4 1 0,-1-1 0,1 0 0,-1-1 0,17-4 0,-22 3 0,1-1 0,-1 0 0,0 0 0,-1 0 0,1-1 0,0 0 0,-1-1 0,0 1 0,0-1 0,0 0 0,-1-1 0,0 0 0,0 1 0,0-2 0,7-10 0,-9 11 0,0 1 0,0 0 0,0-1 0,-1 0 0,0 1 0,0-1 0,0 0 0,-1 0 0,0 0 0,0 0 0,0-1 0,-1 1 0,0 0 0,0 0 0,-1 0 0,1 0 0,-1 0 0,-1-1 0,1 2 0,-4-9 0,3 11-6,-1-1-1,0 1 1,0 0 0,-1 0 0,1 0-1,-1 0 1,1 0 0,-1 1 0,0-1-1,0 1 1,0 0 0,0 1 0,0-1-1,-1 1 1,1-1 0,0 1 0,-1 1-1,-8-2 1,9 2-24,0 0 0,1 0 0,-1 0 0,0 0-1,0 0 1,1 1 0,-1 0 0,0-1 0,1 2 0,-6 1 0,7-2 0,0 0 1,1 0-1,-1 0 1,1 0 0,0 0-1,-1 0 1,1 0-1,0 0 1,0 1 0,-1-1-1,1 1 1,0-1 0,0 1-1,1-1 1,-1 1-1,0-1 1,0 1 0,1 0-1,-1 0 1,1-1-1,0 1 1,-1 2 0,1-2-318,0-1 0,0 1 1,0-1-1,0 1 0,0-1 1,1 0-1,-1 1 0,0-1 0,1 1 1,-1-1-1,1 0 0,-1 1 1,1-1-1,0 0 0,0 0 1,-1 1-1,1-1 0,0 0 1,0 0-1,0 0 0,0 0 1,0 0-1,0 0 0,1 0 1,-1-1-1,0 1 0,0 0 1,1 0-1,-1-1 0,0 1 1,1-1-1,-1 0 0,3 1 0,22 8-6406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15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33 15855,'0'0'5413,"-10"3"-2162,0 0-2675,-1 0 0,1 1 1,0 1-1,0-1 0,0 2 0,0-1 0,-15 14 0,20-15-402,-1 0 1,1 1-1,1-1 0,-1 1 0,1 1 0,0-1 0,0 0 1,0 1-1,1 0 0,0 0 0,0 0 0,0 0 0,1 0 1,0 1-1,0-1 0,-1 9 0,3-13-167,0 0-1,0 0 0,0-1 1,0 1-1,0 0 1,1 0-1,-1 0 1,1 0-1,-1-1 1,1 1-1,-1 0 1,1 0-1,0-1 1,0 1-1,0 0 1,0-1-1,0 1 1,0-1-1,0 1 1,1-1-1,-1 0 1,0 0-1,4 3 1,-1-2 15,1 0 1,-1 1 0,1-2 0,0 1-1,-1 0 1,1-1 0,0 0 0,0 0-1,6 0 1,-1 0 10,1-1 0,-1 0-1,0 0 1,0-1 0,1-1 0,-1 0-1,0 0 1,17-7 0,-20 6-33,-1-1 0,0 0 0,0-1 0,0 1 0,-1-1 0,1 0 0,-1 0 0,0-1 0,-1 0 0,1 0 0,-1 0 0,-1 0 0,1 0 0,-1-1 0,0 0 0,0 0 0,-1 0 0,0 0 0,0 0 0,-1 0 0,1 0 0,-2-1 0,1 1 0,-1 0 0,0-1 0,-1 1 0,-2-13 0,2 17-106,0 0 1,-1 0-1,0 1 1,0-1-1,1 0 0,-2 1 1,1-1-1,0 1 1,0 0-1,-1 0 0,1 0 1,-1 0-1,0 0 1,1 0-1,-1 1 0,0-1 1,0 1-1,0 0 1,0 0-1,0 0 0,0 0 1,-1 1-1,1-1 1,0 1-1,0 0 0,-1 0 1,1 0-1,0 0 1,0 1-1,0-1 1,-1 1-1,1 0 0,0-1 1,0 2-1,0-1 1,0 0-1,0 1 0,1-1 1,-1 1-1,-5 4 1,1 1-8090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15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12043,'0'0'15882,"1"12"-14334,-2 24-774,-2 0 1,-1-1-1,-9 35 0,2-10-732,7-34-58,-1 49 0,7-85-7108,-1 7 6061,0 0 0,-1 1 0,1-1-1,-1 0 1,0 0 0,0 0 0,0 0 0,0 0 0,-1-5 0,-10-16-8797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16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11339,'0'0'18577,"61"-18"-17424,-11 9-736,6 0-353,3 2-128,0 4-1826,-4 2-2466,-10 1-2370,-9 0-8137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16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29 11082,'0'0'12007,"-9"-5"-10208,4 2-1516,-1 0 1,1 0 0,0 0 0,-1 1 0,0 0 0,1 0 0,-1 1 0,0-1 0,0 1 0,0 0 0,0 1-1,0 0 1,0 0 0,0 0 0,0 0 0,0 1 0,0 0 0,0 0 0,0 1 0,0 0 0,-8 3-1,4 2-165,0 0-1,0 1 0,0 0 0,1 0 0,0 1 0,1 0 0,0 0 1,-8 13-1,11-15-80,1 0 1,0 1 0,1-1-1,-1 1 1,1 0-1,1 0 1,-1 0-1,2 0 1,-1 0 0,1 1-1,0-1 1,1 17-1,0-23-35,0 0 0,1 1 0,0-1 0,-1 0-1,1 0 1,0 0 0,0 0 0,0 0 0,0 0-1,0 0 1,1 0 0,-1 0 0,0-1 0,1 1 0,0-1-1,-1 1 1,1-1 0,0 1 0,0-1 0,0 0-1,0 0 1,0 0 0,0 0 0,0 0 0,0 0-1,0 0 1,0-1 0,0 1 0,1-1 0,-1 0 0,0 1-1,0-1 1,1 0 0,-1-1 0,3 1 0,3 0 0,-1-1 1,1 0-1,-1 0 1,0-1-1,0 1 1,0-1-1,0-1 1,0 0-1,12-6 1,-8 2-3,-1-1 0,-1 0 0,1 0 0,-1-1 0,-1 0 0,0-1 0,0 1 0,6-13 0,-10 15 0,0 0 0,0 0 0,-1 0 0,0 0 0,-1-1 0,0 1 0,0-1 0,0 0 0,-1 1 0,0-1 0,-1 0 0,1 0 0,-3-15 0,2 23-60,0-1 0,-1 0 1,1 0-1,-1 1 0,1-1 0,0 0 1,-1 1-1,1-1 0,-1 1 0,0-1 1,1 0-1,-1 1 0,1-1 0,-1 1 0,0 0 1,1-1-1,-1 1 0,0-1 0,0 1 1,1 0-1,-1 0 0,0-1 0,0 1 0,1 0 1,-1 0-1,0 0 0,0 0 0,0 0 1,1 0-1,-1 0 0,0 0 0,0 0 1,0 0-1,1 1 0,-1-1 0,0 0 0,0 0 1,1 1-1,-1-1 0,0 0 0,1 1 1,-1-1-1,0 1 0,1-1 0,-1 1 1,0-1-1,1 1 0,-1 0 0,1-1 0,-1 1 1,1 0-1,0-1 0,-1 1 0,1 0 1,-1 0-1,1 18-8184,0-13 3809,0 5-8975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12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11 18129,'0'0'1847,"-7"11"-64,2-4-1559,-33 59 2317,35-61-2327,1 0 0,0 0 0,0 0 0,0 0 0,1 0 0,0 0 0,0 0 0,0 1 0,1-1-1,0 0 1,0 1 0,0-1 0,1 8 0,0-12-183,1 1-1,-1-1 1,0 1-1,1-1 0,-1 0 1,1 0-1,-1 0 1,1 0-1,-1 0 0,1 0 1,0 0-1,0-1 1,-1 1-1,1 0 0,0-1 1,0 0-1,0 1 1,0-1-1,-1 0 0,1 0 1,0 0-1,0 0 1,0 0-1,3-1 1,50-7 410,-46 5-693,1 0 1,-1-1-1,0-1 1,-1 1-1,15-11 1,-14 9-527,-1-1 1,1 0-1,-1-1 1,-1 0 0,1 0-1,-1 0 1,-1-1-1,1 0 1,-2 0 0,1-1-1,-1 0 1,-1 0-1,1 0 1,4-20 0,-15 44 5190,-9 11-2633,-1 0-606,11-15-801,-58 131 4246,57-126-4235,1 1 0,1 0 1,0 0-1,1 0 0,0 0 0,2 0 1,0 22-1,1-37-388,0 0 0,0 0 0,0 0 0,0 0 0,1 0 0,-1 0 0,0 0 0,1 0 0,-1 0 0,1 0 0,-1 0 0,1 0 0,0 0 0,-1 0 0,1 0 0,0 0 0,-1-1 0,1 1 0,0 0 0,0 0 0,0-1 0,0 1 0,0-1 0,0 1 0,0-1 0,0 1 0,0-1 0,0 0 0,0 1 0,0-1 0,0 0 0,0 0 0,0 0 0,0 0 0,0 0 0,2 0 0,-1 0-381,0 0 1,0 0-1,0-1 1,0 1-1,0-1 1,0 1 0,-1-1-1,1 0 1,0 0-1,0 0 1,0 0-1,-1 0 1,3-2-1,12-15-8060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17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19859,'0'0'2915,"-20"57"-33,6-23-576,1-4-640,5 1-769,6-8-641,2-4-288,2-5-1730,12-6-1633,3-8-865,-1 0-1794,2-20-7655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17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26 17392,'0'0'3695,"-10"2"-855,9-2-2778,-70 23 3785,67-21-3708,0-1 0,-1 1 0,1 0 0,0 0 0,0 1 0,0-1 0,0 1 0,1 0 0,-1 0 0,1 1 0,0-1 0,0 0 0,0 1 0,0 0 0,0 0 0,-2 5 0,5-8-140,0 0 0,0 1-1,0-1 1,0 0-1,0 0 1,0 0 0,0 1-1,0-1 1,0 0 0,1 0-1,-1 1 1,0-1 0,1 0-1,-1 0 1,1 0-1,-1 0 1,1 0 0,0 0-1,0 0 1,-1 0 0,1 0-1,0 0 1,0 0 0,0 0-1,0 0 1,0-1-1,0 1 1,0 0 0,2 0-1,42 19 99,-28-13-62,-15-6-25,14 6-165,0 1-1,0 1 0,0 0 1,23 20-1,-37-28 128,1 1 1,-1 1-1,1-1 0,-1 0 0,0 1 1,0-1-1,0 1 0,0-1 0,0 1 0,-1 0 1,1 0-1,-1 0 0,0 0 0,0 0 0,0 0 1,0 0-1,-1 0 0,1 1 0,-1-1 1,0 0-1,1 0 0,-2 1 0,1-1 0,0 0 1,-1 0-1,1 0 0,-1 0 0,0 1 0,0-1 1,0 0-1,0 0 0,-1 0 0,1-1 0,-3 4 1,-3 3 237,1-1 0,-2 0 0,1 0 0,-1-1 0,0 0 0,0 0 0,-1-1 0,0 0 0,-12 5 0,14-7-58,0 0-1,0-1 0,-1 0 0,1 0 0,-1-1 0,0 0 1,0-1-1,0 0 0,0 0 0,0 0 0,0-1 1,0 0-1,-8-2 0,14 2-151,0-1 0,0 1 0,0-1 0,0 0 0,0 0 0,0 0 0,0 0 0,1 0 0,-1 0 0,0 0 0,1 0 0,-1-1 0,1 1 0,0-1 0,-1 1 0,1-1 0,0 0 0,0 1 0,0-1 0,-1-3 0,0 1 0,0-1 0,1 0 0,0 0 0,0 0 0,0 0 0,0 0 0,1 0 0,0-7 0,1 3 0,0 0 0,0-1 0,0 1 0,1 0 0,1 0 0,0 0 0,0 1 0,9-18 0,-6 18 0,0 0 0,0 1 0,1-1 0,0 1 0,1 1 0,-1-1 0,1 1 0,0 1 0,1-1 0,16-7 0,3 2 0,0 1 0,36-8 0,-23 7 0,-40 11 0,0 0 0,0 0 0,-1-1 0,1 1 0,0 0 0,0 0 0,0-1 0,0 1 0,-1-1 0,1 1 0,0 0 0,0-1 0,-1 0 0,1 1 0,0-1 0,-1 1 0,1-1 0,0 0 0,-1 1 0,1-1 0,-1 0 0,1 0 0,-1 1 0,0-1 0,1 0 0,-1 0 0,0 0 0,0 0 0,1 0 0,-1-1 0,0 0 0,-1 0 0,1 0 0,-1 0 0,0 0 0,1 1 0,-1-1 0,0 0 0,0 0 0,0 0 0,0 1 0,-1-1 0,-1-2 0,-5-4 0,1 1 0,-1 0 0,-1 0 0,-9-6 0,12 9 0,0 0 0,0 0 0,0 1 0,0 0 0,-1 0 0,0 0 0,0 1 0,1 0 0,-1 0 0,0 0 0,-1 1 0,1 0 0,-12 1 0,18 0-157,1 1-1,-1-1 1,0 1-1,0-1 1,1 1 0,-1 0-1,0-1 1,1 1 0,-1 0-1,0 0 1,1-1-1,-1 1 1,1 0 0,0 0-1,-1 0 1,1 0-1,-1 0 1,1-1 0,0 1-1,0 0 1,0 0 0,0 0-1,-1 0 1,1 0-1,0 0 1,1 1 0,0 28-8193,4-12-1152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17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21236,'0'0'9833,"-42"52"-8135,42-35-1698,0-3 0,5-2 0,11-2 0,10-4 0,-1-6 0,5 0 0,-3 0-416,3-9-2627,-3-5-1794,-4-3-1281,-5-2-4388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18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9705,'0'0'11211,"-68"76"-7496,41-40-63,0 1-1346,4 4-769,4-3-896,2 2-641,4 0 0,6-1 0,4-1-1826,0-6-4035,1-5-9065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56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917 107 7591,'-10'-3'838,"-79"-30"2354,46 15-1517,-1 3 0,-66-15 0,97 27-1536,0 1 1,-1 0-1,1 1 1,-1 1-1,1 0 1,-1 1-1,1 0 1,-1 1-1,1 1 1,0 0-1,0 1 1,0 0-1,-15 8 1,3 2-114,1 2 0,0 1-1,1 0 1,1 2 0,1 0 0,0 2 0,2 0-1,0 2 1,-29 46 0,20-23-25,1 2-1,3 1 1,2 1 0,-20 71 0,34-97-7,2 1 0,0 0 1,2 0-1,1 0 0,0 0 1,3 27-1,0-45-3,0 0-1,1 0 1,0 1 0,0-1-1,1 0 1,0 0 0,0 0-1,0 0 1,1-1-1,0 1 1,1 0 0,0-1-1,0 0 1,0 0 0,0 0-1,1-1 1,0 1 0,0-1-1,1 0 1,-1-1-1,1 1 1,0-1 0,0 0-1,1-1 1,7 4 0,1-2 32,1 0 1,-1-1 0,1-1-1,0-1 1,0 0-1,1-1 1,-1 0 0,0-1-1,0-1 1,17-4 0,-1 0 90,1-3-1,-1 0 1,59-25 0,-31 7 270,-1-2 0,89-58 0,-130 73-236,0 0-1,0 0 0,-2-2 1,1 0-1,-2-1 0,0-1 0,-1 0 1,-1-1-1,-1 0 0,0-1 1,14-31-1,-23 41-140,0 1 0,0-1 0,-1 0 0,0 1 0,-1-1 0,0 0 0,0 0 0,-1 0 0,0 0 0,0 0 0,-1 0 0,0 0 1,-1 0-1,0 1 0,-7-18 0,4 15-272,0 1 0,-1 0 0,-1 0 1,1 1-1,-2-1 0,1 1 0,-1 1 1,-1 0-1,0 0 0,0 0 1,-16-9-1,-47-28-4785,45 29-849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58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3817 6342,'0'0'11691,"2"0"-10250,4 0-1267,1-1 0,-1 1 0,1-2 0,-1 1 0,0-1 0,0 0 0,0 0 0,0 0-1,0-1 1,7-4 0,54-42 88,-55 38-252,1 1 0,0 0 1,1 1-1,24-12 1,-20 12 183,-2 0 0,1-1 1,-2-1-1,24-20 0,33-22-23,412-212 578,-399 221-740,208-133 117,30-16 10,153-90-100,39-19-3,-390 235-3,124-89 0,49-29-31,682-375 91,-748 406-62,36-21-8,-99 82 110,289-173 397,341-180-329,-486 283-348,-297 153-2577,-10-1-4774,-1 0-5792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14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 12236,'1'-1'544,"-1"0"1,0 1 0,1-1 0,-1 0 0,0 1-1,1-1 1,-1 1 0,1-1 0,-1 1 0,1-1-1,-1 1 1,1-1 0,-1 1 0,1 0 0,0-1-1,-1 1 1,1 0 0,-1-1 0,1 1 0,0 0-1,-1 0 1,1-1 0,0 1 0,1 0 0,5 13 4104,-2 30-4213,-5-40 13,-1 44-217,-2 0 0,-11 52 0,4-27-1078,10-71 683,-1 0 0,1 0 1,0 0-1,-1 0 0,1 0 0,0 0 0,0 0 0,0 0 0,0 0 1,0 0-1,0 0 0,0 0 0,0 0 0,1 0 0,-1 0 0,0 0 0,1 0 1,-1 0-1,0 0 0,1 0 0,-1 0 0,1 0 0,0 0 0,-1 0 1,1-1-1,1 2 0,-1-2-177,0-1 1,0 1 0,0-1-1,1 1 1,-1-1-1,0 0 1,0 1 0,0-1-1,0 0 1,0 0-1,0 0 1,0 0 0,-1 0-1,1 0 1,0 0-1,0 0 1,-1 0 0,1 0-1,-1 0 1,1 0-1,-1-1 1,1 0 0,13-30-8096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15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58 8712,'0'0'18802,"60"-23"-16784,-29 18-801,5-1-544,5 1-449,-1-1-224,-1 3-256,-1-1-1026,-10 0-960,-10 3-1377,-9 0-1602</inkml:trace>
  <inkml:trace contextRef="#ctx0" brushRef="#br0" timeOffset="1">1 193 15407,'0'0'12331,"80"-10"-10025,-36-5-1056,2-2-930,1 4-288,-7 4-384,-8 4-1090,-8 5-1408,-14 0-1507,-13 13-14220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15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15375,'0'0'10057,"66"10"-6950,-24-13-1345,7-3-962,0-2-639,-5 3-129,0 0-833,-4 3-1217,-4-3-2530,-3 0-2019,-3-1-4867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15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14 20852,'-11'4'1505,"-9"5"-407,0 1 0,0 0 0,-31 24 0,42-28-849,0 1-1,1 0 1,-1 0 0,2 1-1,-1 0 1,1 1-1,0 0 1,1 0 0,0 0-1,-9 19 1,14-27-246,1 0 1,0 0-1,-1-1 1,1 1-1,0 0 1,-1 0-1,1 0 1,0 0 0,0 0-1,0 0 1,0-1-1,0 1 1,0 0-1,0 0 1,0 0-1,0 0 1,0 0-1,1 0 1,-1 0-1,0-1 1,0 1-1,1 0 1,-1 0-1,1 0 1,-1-1-1,1 1 1,-1 0-1,1 0 1,-1-1-1,1 1 1,0-1-1,-1 1 1,1 0-1,0-1 1,0 1-1,-1-1 1,1 1-1,0-1 1,0 0-1,0 1 1,-1-1-1,1 0 1,0 0-1,0 0 1,0 1-1,0-1 1,0 0-1,0 0 1,0 0-1,-1 0 1,1 0-1,0-1 1,0 1 0,0 0-1,0 0 1,0-1-1,1 1 1,7-2 64,0 0 0,-1 0 0,1 0 0,15-7 0,0-3-141,-1-2-1,-1 0 0,0-1 1,-1-1-1,0-1 0,-1-1 1,-1-1-1,-1 0 0,26-38 1,-140 165 510,68-71-57,1 1 0,3 2 0,0 0-1,3 1 1,1 2 0,3 0-1,-17 59 1,-3 37-1725,44-147-5792,8-10 4515,12-22-3848,3-13-2701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1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1 15278,'0'0'9823,"-3"10"-9011,0 5-420,0 0 1,0 0 0,2 0 0,0 0 0,0 0 0,2 0 0,-1 0 0,2 0 0,5 24 0,8 6-73,-5-15-195,-1 0 0,7 44-1,-15-65-111,0-1-1,-1 1 1,1-1-1,-2 1 1,1-1 0,-1 0-1,-1 1 1,1-1-1,-1 0 1,-1 1-1,0-1 1,0-1-1,-7 14 1,1-7-107,-1-1 1,0 0 0,-1 0-1,-1-1 1,0-1 0,0 0 0,-1-1-1,-1 0 1,1-1 0,-2 0-1,-22 10 1,21-13-1208,0 1 0,0-2-1,-1 0 1,0-1 0,0-1 0,-27 2-1,-3-4-7778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16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28 10826,'0'0'12599,"-9"11"-11008,-2 0-1425,-50 58 2550,56-64-2461,1 1 0,0 0 0,1 0 0,-1 0-1,1 0 1,0 1 0,1-1 0,-1 1 0,1-1 0,1 1 0,-2 12 0,3-18-246,0-1-1,0 1 0,0-1 0,0 1 1,0 0-1,0-1 0,0 1 1,1-1-1,-1 1 0,0-1 1,0 0-1,1 1 0,-1-1 0,0 1 1,0-1-1,1 1 0,-1-1 1,1 0-1,-1 1 0,0-1 1,1 0-1,-1 1 0,1-1 0,-1 0 1,1 0-1,-1 1 0,1-1 1,-1 0-1,1 0 0,0 0 0,23 1 259,22-13 261,-9-9-376,-1-1-1,-1-2 1,0-1-1,56-56 1,-106 98-152,0 2 0,2 0 0,-13 23 0,24-38 0,-13 28 0,19-22 0,15-10 0,-12-3 0,0 0 0,0 0 0,0-1 0,0 0 0,-1 0 0,0-1 0,0 0 0,0 0 0,7-8 0,47-57 0,-50 58 0,26-34 0,-42 69 0,-5-6 0,-20 38 0,30-52 0,-1 0 0,1 0 0,0 0 0,0 0 0,0 0 0,0 1 0,0-1 0,1 0 0,0 1 0,0-1 0,0 0 0,0 1 0,0-1 0,1 6 0,0-8-83,0 0 1,-1-1-1,1 1 0,0 0 1,-1 0-1,1-1 0,0 1 0,0 0 1,0-1-1,0 1 0,-1-1 1,1 1-1,0-1 0,0 1 1,0-1-1,0 0 0,0 1 1,0-1-1,0 0 0,0 0 1,1 0-1,-1 0 0,1 0 0,26-2-7771,-10-5-6842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16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7815,'0'0'20297,"-2"11"-19715,-10 32 32,-27 64 0,20-58-427,-17 68-1,35-115-180,0 0 0,1 0 1,-1-1-1,1 1 0,-1 0 0,1 0 0,0 0 0,0 0 0,0 0 0,0 0 0,0-1 0,0 1 0,0 0 0,1 0 0,-1 0 0,1 0 0,-1-1 0,1 1 1,0 0-1,0 0 0,0-1 0,0 1 0,0 0 0,0-1 0,0 1 0,0-1 0,3 2 0,-1-2 23,0 1 0,0-1 0,1-1 0,-1 1 0,1 0 0,-1-1-1,1 0 1,-1 0 0,1 0 0,-1 0 0,0 0 0,1-1 0,-1 0 0,6-1 0,6-3 44,0 0 0,-1-1 0,0-1 1,0-1-1,0 0 0,-1 0 0,20-17 1,23-14 50,-56 38-133,0 1 0,0 0 0,1 0 0,-1-1 0,0 1 0,0 0 1,1 0-1,-1 0 0,0-1 0,1 1 0,-1 0 0,0 0 0,0 0 1,1 0-1,-1 0 0,0 0 0,1 0 0,-1 0 0,0 0 0,1 0 1,-1 0-1,0 0 0,1 0 0,-1 0 0,0 0 0,1 0 0,-1 0 1,0 0-1,1 0 0,-1 0 0,0 1 0,1-1 0,-1 0 0,0 0 1,0 0-1,1 0 0,-1 1 0,1-1 0,0 16-214,-11 21 162,-6-1 125,11-26 3,0 1 0,0-1-1,2 1 1,-1 0-1,-2 17 1,6-27-54,0-1 0,0 1 0,1-1 0,-1 1-1,0-1 1,0 1 0,1-1 0,-1 1 0,0-1 0,1 1 0,-1-1 0,1 0 0,-1 1-1,1-1 1,-1 0 0,1 1 0,-1-1 0,1 0 0,-1 0 0,1 1 0,-1-1-1,1 0 1,-1 0 0,1 0 0,-1 0 0,1 0 0,-1 0 0,1 0 0,-1 0 0,1 0-1,0 0 1,-1 0 0,1 0 0,-1 0 0,1 0 0,-1 0 0,1-1 0,-1 1-1,1 0 1,-1 0 0,1-1 0,-1 1 0,1 0 0,0-1 0,27-11 288,-20 6-616,-1 0 0,1-1-1,-1 0 1,-1 0 0,1 0 0,5-10 0,11-30-6795,-14 10-2509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17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20499,'0'0'11499,"37"-13"-26873,-21 1 5508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17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15278,'0'0'7079,"-8"10"-5029,-8 10-1192,-42 55 2327,52-67-3026,1 0-1,0 0 1,1 0 0,-1 1-1,2 0 1,-1 0-1,-3 17 1,7-25-161,0 1 0,0-1 0,0 0 0,0 1 0,1-1 0,-1 0 0,0 1 0,1-1 0,-1 0 0,1 1 0,-1-1 0,1 0 0,0 0 0,-1 1 0,1-1 0,0 0 0,0 0 0,0 0 0,0 0 0,0 0 0,0 0 0,0-1 0,0 1 0,0 0 0,1 0 0,-1-1 0,0 1 0,0-1 0,1 1 0,-1-1 0,2 1 0,52 11 72,-33-9-156,-17-2-58,1 1 1,0-1 0,-1 1-1,1 0 1,-1 1-1,0-1 1,0 1 0,0 0-1,0 1 1,0-1 0,-1 1-1,0 0 1,1 0-1,-1 0 1,-1 1 0,7 8-1,-8-10 163,-1 0-1,0 1 1,1-1 0,-1 1-1,0-1 1,-1 1-1,1 0 1,-1-1 0,0 1-1,1 0 1,-2 0 0,1-1-1,0 1 1,-1 0-1,1-1 1,-1 1 0,0-1-1,-1 1 1,1-1-1,0 1 1,-1-1 0,0 0-1,0 0 1,0 0-1,0 0 1,0 0 0,-5 5-1,0-1 234,0 1 1,-1-2-1,0 1 0,0-1 0,-1 0 1,0 0-1,0-1 0,0 0 0,0-1 1,-1 0-1,0-1 0,0 1 0,0-2 1,0 0-1,0 0 0,-1-1 0,1 0 1,0 0-1,-14-2 0,22 0-302,0 1 0,0-1 0,0 0 1,0 0-1,1 0 0,-1 0 0,0 0 0,1 0 0,-1 0 0,0-1 1,1 1-1,0 0 0,-1-1 0,1 0 0,0 1 0,0-1 0,0 0 1,0 1-1,0-1 0,0 0 0,0 0 0,0 0 0,1 0 0,-1 0 1,1 0-1,0 0 0,-1 0 0,1 0 0,0 0 0,0 0 0,0 0 0,0 0 1,1 0-1,-1 0 0,1 0 0,-1 0 0,1 0 0,0 1 0,-1-1 1,1 0-1,0 0 0,0 0 0,0 1 0,0-1 0,1 0 0,-1 1 1,0-1-1,1 1 0,2-3 0,50-23-9196,-21 15 2279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18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22485,'0'0'9006,"-5"10"-7928,4-9-1061,-50 91 213,44-77-238,0 0 0,1 1 0,1 0-1,0 0 1,-3 19 0,8-35 8,0 0 0,0 1 0,0-1 0,0 0 0,0 0 0,0 1 0,0-1 0,0 0 0,1 0 0,-1 1 0,0-1 0,0 0 0,0 0 0,0 1 0,0-1 0,0 0 0,0 0 0,1 0 0,-1 1 0,0-1 0,0 0 0,0 0 0,1 0 0,-1 1 0,0-1 0,0 0 0,0 0 0,1 0 0,-1 0 0,0 0 0,0 0 0,1 0 0,-1 0 0,0 1 0,0-1 0,1 0 0,-1 0 0,0 0 0,0 0 0,1 0 0,-1 0 0,0 0 0,0-1 0,1 1 0,-1 0 0,0 0 0,0 0 0,1 0 0,-1 0 0,0 0 0,0 0 0,1 0 0,-1-1 0,0 1 0,0 0 0,0 0 0,1-1 0,12-6 0,-3-2 0,0 0 0,-1 0 0,0-1 0,-1-1 0,10-13 0,-14 17 0,1 1 0,-1-1 0,-1 0 0,0 0 0,0-1 0,0 1 0,-1-1 0,0 1 0,0-1 0,1-10 0,-21 49 0,18-30 0,-1 0 0,1 1 0,-1-1 0,1 1 0,0-1 0,0 1 0,0-1 0,-1 1 0,1-1 0,1 1 0,-1-1 0,0 1 0,0-1 0,0 1 0,1-1 0,-1 1 0,1-1 0,-1 1 0,1-1 0,0 0 0,0 1 0,-1-1 0,1 0 0,2 2 0,-1-1 0,0-1 0,0 0 0,0 0 0,0 0 0,0 0 0,0-1 0,1 1 0,-1-1 0,0 1 0,0-1 0,1 0 0,-1 0 0,0 0 0,5 0 0,1-1 0,0 0 0,0-1 0,0 1 0,-1-2 0,1 1 0,0-1 0,-1 0 0,13-8 0,-4-1 0,0-1 0,-1 0 0,20-22 0,-37 38 0,-1 1 0,1 0 0,1 0 0,-1 0 0,1 1 0,-1-1 0,1 0 0,1 0 0,-2 7 0,2-9 0,0-1 0,-1 0 0,1 1 0,0-1 0,0 0 0,0 1 0,0-1 0,0 1 0,0-1 0,0 0 0,1 1 0,-1-1 0,0 0 0,1 1 0,-1-1 0,1 0 0,-1 0 0,1 1 0,0-1 0,0 0 0,-1 0 0,1 0 0,0 0 0,0 0 0,0 0 0,0 0 0,0 0 0,0 0 0,1 0 0,-1-1 0,0 1 0,0 0 0,1-1 0,-1 1 0,0-1 0,3 1 0,11-1 0,0 0 0,-1-1 0,1-1 0,-1 0 0,1-1 0,-1 0 0,0-1 0,19-8 0,24-7 0,-56 19 0,0 0 0,0-1 0,0 1 0,0 0 0,0 0 0,1 0 0,-1 0 0,0 0 0,0 0 0,0 0 0,0 0 0,1 0 0,-1 0 0,0 1 0,0-1 0,0 0 0,0 1 0,0-1 0,0 1 0,0 0 0,0-1 0,0 1 0,0 0 0,0-1 0,0 1 0,-1 0 0,1 0 0,0 0 0,0 0 0,-1 0 0,1 0 0,0 0 0,-1 0 0,1 0 0,-1 0 0,0 0 0,1 1 0,0 0 0,0 0 0,0 0 0,-1-1 0,2 1 0,-1 0 0,0-1 0,0 1 0,1-1 0,-1 1 0,0-1 0,1 0 0,-1 1 0,1-1 0,0 0 0,0 0 0,-1 0 0,1 0 0,3 1 0,14 1 0,1-1 0,-1-1 0,1 0 0,-1-1 0,1-1 0,23-5 0,44-1 0,-84 7-56,0 0 1,0 0-1,0 0 1,0 0-1,0 0 1,0 1-1,-1 0 0,1-1 1,0 1-1,0 0 1,0 0-1,-1 1 0,1-1 1,0 1-1,-1-1 1,4 4-1,-5-5-357,0 1-1,-1-1 0,1 0 1,-1 0-1,1 1 0,-1-1 1,1 0-1,0 0 1,-1 0-1,1 0 0,0 0 1,-1 0-1,1 0 1,-1 0-1,1 0 0,0 0 1,-1 0-1,1 0 1,0 0-1,-1-1 0,1 1 1,0 0-1,3-8-6200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18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24663,'0'0'7784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21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1 387 11563,'0'0'8573,"12"-4"-6731,327-117 1908,-163 54-3667,-123 47-119,15-3-127,-2-3 0,-1-2 0,85-52-1,-141 70-821,-21 6-2471,-11 0-2651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24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1 398 12684,'0'0'7906,"12"-2"-6123,11-2-969,-1-1-1,1-2 1,-1 0 0,25-12-1,98-52 949,-74 35-1469,2 1-387,88-46 2,-136 65-2444,46-35 0,-40 20-4591,-6-2-8984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53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15150,'0'0'8328,"9"61"-6182,1-38-576,1-3-353,8-4-320,4-2-609,5-3-224,8-7-32,4-4-32,6-2-608,-3-12-1186,-1-5-1537,-8-3-2018,-5-1-4164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53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18578,'0'0'2978,"-52"89"-575,26-35-482,-2-1 65,2-4-576,5-3-97,4-10-608,5-9-577,6-12-96,6-12-705,11-17-10441,-1-1 2754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13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11050,'0'0'4634,"9"0"-1612,277-8 3091,148-20-3404,1 0-2451,-317 24-452,6 0 481,198-32-1,-288 26-361,-26 1-1856,-24 0-3296,-16 2-2605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54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17585,'0'0'8130,"-2"11"-6795,-6 16-826,-1 1 0,-1-1 0,-2-1 1,0 0-1,-2 0 0,-1-1 1,-1-1-1,-1-1 0,-35 38 0,49-61-772,5-8-322,28-48-4232,2 2 0,77-96 0,-106 146 4809,-2 2 95,1-1 0,-1 1 0,1 0 0,-1 0 0,1 0 0,0 0 0,0 1 0,0-1 0,0 0 0,0 1 0,0-1 0,1 1 0,-1 0 0,4-2 0,-5 26 2598,-19 226 6300,18-249-8992,1 0 1,-1 0 0,0 0 0,0 0-1,0 0 1,0 0 0,0 0 0,1 0-1,-1 0 1,0 0 0,0 0 0,0 0-1,0 0 1,0 0 0,0 0 0,1 0-1,-1 0 1,0 0 0,0 1 0,0-1 0,0 0-1,0 0 1,0 0 0,0 0 0,1 0-1,-1 0 1,0 0 0,0 0 0,0 0-1,0 1 1,0-1 0,0 0 0,0 0-1,0 0 1,0 0 0,0 0 0,0 1-1,3-20-1464,-4 15 1074,-1-1 0,0 1 0,0 0 0,-1 0 0,1 0 0,-1 0-1,1 0 1,-1 1 0,-1-1 0,1 1 0,0 0 0,-1 0 0,-4-3 0,-53-34-1913,25 23 2879,11 13 2872,24 4-2630,13 5 347,9-2-937,-1-1-1,1-1 1,-1 0-1,1-2 0,0 0 1,25-6-1,14-8-2131,-21-1-3507,5-9-8857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18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57 14574,'9'-4'3502,"-7"3"-2894,38-16 2318,-37 16-2303,0-1-1,0 1 1,-1 0 0,1-1 0,0 0 0,-1 0 0,0 1 0,1-2 0,-1 1 0,0 0 0,0 0 0,3-5 0,-5 7-523,-1-1 0,0 1-1,1-1 1,-1 0 0,0 1 0,1-1-1,-1 1 1,0 0 0,1-1 0,-1 1 0,0-1-1,0 1 1,1 0 0,-1 0 0,0 0-1,0-1 1,0 1 0,0 0 0,1 0-1,-1 0 1,0 0 0,0 0 0,0 0 0,0 0-1,-1 1 1,-29 1-196,21 2 80,0-1-1,1 2 0,-1-1 0,1 1 0,0 0 0,0 1 0,1 0 0,0 1 0,0-1 0,-8 10 0,4-3 6,0 0-1,0 1 0,2 1 1,0 0-1,-9 17 0,16-27-28,1 0-1,0 0 0,0 0 1,0 1-1,1-1 0,0 1 1,0-1-1,-1 8 1,2-11-28,0 0 1,0-1-1,1 1 1,-1 0 0,0-1-1,0 1 1,1-1-1,-1 1 1,1-1-1,0 1 1,-1-1 0,1 1-1,0-1 1,0 1-1,0-1 1,0 0-1,0 0 1,0 1 0,0-1-1,0 0 1,1 0-1,-1 0 1,0 0 0,1 0-1,-1-1 1,1 1-1,-1 0 1,1-1-1,-1 1 1,4 0 0,7 1-988,0 0 1,1 0 0,-1-2-1,1 1 1,-1-2 0,1 0-1,-1 0 1,0-1 0,20-6-1,29-12-7550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19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0 288,'-10'2'15700,"-6"3"-14266,0 0 0,1 1-1,0 1 1,0 0 0,-20 13-1,29-16-1228,0 0 0,0 0 0,1 0 0,-1 1 0,1 0 0,0 0 0,0 0 0,1 0 0,-1 1 0,1 0 0,0 0 0,1 0 0,0 0 0,0 1 0,0-1 0,-3 14 0,6-19-195,-1 0 1,1-1-1,0 1 1,0 0 0,0 0-1,0 0 1,0 0-1,0-1 1,0 1 0,0 0-1,1 0 1,-1 0-1,0-1 1,0 1-1,1 0 1,-1 0 0,1 0-1,-1-1 1,0 1-1,1 0 1,-1-1 0,1 1-1,0 0 1,-1-1-1,1 1 1,-1-1 0,1 1-1,0-1 1,-1 1-1,1-1 1,1 1 0,1 0 102,0-1 1,0 1-1,-1-1 1,1 1-1,0-1 1,0 0-1,0 0 1,0 0-1,4-1 1,63-18 1799,-69 19-1905,49-19 409,-33 11-393,1 1-1,-1 1 1,1 1-1,1 0 1,-1 1-1,30-2 1,-47 6-41,0 0 1,0 0-1,0 0 1,0 0-1,0 0 1,0 0-1,0 0 1,0 1-1,0-1 1,0 0-1,0 1 1,0-1 0,-1 0-1,1 1 1,0-1-1,0 1 1,0 0-1,0-1 1,-1 1-1,1 0 1,0-1-1,-1 1 1,1 0-1,0 0 1,-1 0-1,1 1 1,4 25-231,-6-25 209,1 0 1,0-1-1,0 1 1,-1-1 0,1 1-1,0-1 1,1 1-1,-1 0 1,0-1-1,0 1 1,1-1 0,-1 1-1,1-1 1,-1 1-1,1-1 1,0 1-1,-1-1 1,1 0 0,0 1-1,0-1 1,0 0-1,0 0 1,0 1-1,0-1 1,0 0 0,1 0-1,-1 0 1,0 0-1,1-1 1,-1 1-1,0 0 1,1-1 0,-1 1-1,3 0 1,2 0-346,0-1 0,1 1 0,-1-1 0,0-1 0,0 1 0,0-1 0,8-2 0,40-19-6541,-22 4-1095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19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84 149 15663,'0'0'2482,"-8"4"-101,4-3-2296,-1 1 0,1 0-1,0 0 1,0 0 0,0 1 0,0-1 0,0 1-1,0 0 1,1 0 0,-1 0 0,1 1 0,0-1-1,0 1 1,0 0 0,1-1 0,-1 1 0,1 1-1,0-1 1,0 0 0,0 0 0,1 1 0,-1-1-1,1 1 1,0-1 0,0 9 0,1-12-83,0 1 1,1-1-1,-1 0 1,1 0 0,-1 0-1,1 0 1,-1 0-1,1 0 1,0 0-1,0 0 1,-1 0-1,1 0 1,0 0-1,0-1 1,0 1-1,0 0 1,0 0-1,0-1 1,0 1 0,0-1-1,0 1 1,0-1-1,1 1 1,-1-1-1,0 0 1,0 1-1,0-1 1,1 0-1,-1 0 1,0 0-1,0 0 1,0 0-1,1 0 1,-1 0-1,0-1 1,0 1 0,0 0-1,2-1 1,4 0 21,0 0 1,1-1-1,-1 0 0,0 0 1,9-4-1,-3-1 138,-1-1 0,0-1 0,0 1-1,-1-2 1,-1 0 0,1 0 0,-1-1-1,15-21 1,-17 20 542,0-1 1,-1 1-1,0-1 0,-1-1 0,0 1 1,-1-1-1,-1 0 0,5-25 0,-9 39-687,0 0 0,0 0 0,0 0 0,0-1 0,0 1-1,0 0 1,0 0 0,0 0 0,0 0 0,0 0 0,0-1-1,0 1 1,0 0 0,0 0 0,0 0 0,0 0 0,0 0-1,0-1 1,0 1 0,0 0 0,0 0 0,0 0 0,0 0-1,0 0 1,0-1 0,0 1 0,0 0 0,-1 0 0,1 0 0,0 0-1,0 0 1,0 0 0,0 0 0,0-1 0,0 1 0,0 0-1,0 0 1,-1 0 0,1 0 0,0 0 0,0 0 0,0 0-1,0 0 1,0 0 0,-1 0 0,1 0 0,0 0 0,0 0-1,0 0 1,0 0 0,0 0 0,-1 0 0,1 0 0,0 0-1,0 0 1,0 0 0,-11 7 156,-8 11-265,12-8 110,0 0-1,0 0 0,1 0 0,0 1 1,1 0-1,1 0 0,0 0 0,0 1 1,1-1-1,0 1 0,1 0 0,-1 15 1,3-25-12,0-1 1,1 1 0,-1-1 0,0 1 0,1-1-1,-1 1 1,1-1 0,0 1 0,-1-1 0,1 0 0,0 1-1,0-1 1,0 0 0,0 0 0,0 0 0,0 0-1,0 0 1,0 0 0,0 0 0,1 0 0,-1 0-1,0 0 1,1 0 0,-1-1 0,0 1 0,1-1-1,-1 1 1,1-1 0,-1 0 0,1 1 0,-1-1 0,1 0-1,-1 0 1,1 0 0,-1 0 0,1 0 0,-1 0-1,1-1 1,2 1 0,3-1 11,0 0 0,-1 0 0,1-1 0,0 1 0,0-2 0,-1 1 0,11-5 0,-5 0-24,0-1 0,0 0 0,-1 0 0,-1-1 0,1 0-1,9-13 1,-41 70 283,14-29-212,4-12-63,0 0-1,1 0 1,-1 0-1,1 0 1,1 0 0,0 0-1,0 1 1,0-1-1,1 15 1,0-21-82,1 0-1,0 1 1,-1-1-1,1 0 1,0 0-1,0 0 1,0 0-1,0 1 1,0-1-1,0 0 1,0-1-1,0 1 1,0 0-1,0 0 1,1 0-1,-1-1 1,0 1-1,0 0 1,1-1-1,-1 1 1,1-1-1,-1 0 1,0 0-1,1 1 1,-1-1 0,1 0-1,-1 0 1,1 0-1,-1 0 1,1 0-1,-1-1 1,3 0-1,0 1-462,0 0 0,0-1 0,-1 0 0,1 0 0,0 0 0,0 0 0,-1 0 0,1-1 1,-1 0-1,1 1 0,4-5 0,8-13-8671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20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16912,'0'0'12689,"-1"6"-11872,-29 66 517,21-53-995,1-1-1,-11 34 0,15-29-338,-4 48 0,7-48 0,-10 47 0,9-64-17,0-9-27,0-23-82,4-36 35,-2 55 112,1 1 0,1-1 0,-1 1-1,1-1 1,0 1 0,0 0 0,1 0-1,4-8 1,-6 13-17,0 0 0,0 0-1,-1 0 1,1 0-1,0 0 1,1 0 0,-1 0-1,0 0 1,0 1 0,0-1-1,0 1 1,1-1-1,-1 1 1,0-1 0,0 1-1,1-1 1,2 1 0,-1 0-2,0 0 0,0 0 0,0 1 0,-1-1 0,1 1 0,0 0 0,0 0 1,0 0-1,0 0 0,-1 1 0,4 1 0,-1 0-2,0 0 0,1-1 0,-1 1 0,1-1 0,0 0 0,0 0 0,0-1 0,0 0 0,0 0 0,0 0 0,0-1 0,0 0 0,0 0 0,0 0 0,0-1 0,0 0 0,8-2 0,-5-1 0,0 0 0,0 0 0,-1-1 0,0 0 0,0-1 0,0 0 0,-1 0 0,0 0 0,0-1 0,7-9 0,-20 24 0,0 0 0,1 1 0,0-1 0,1 1 0,-1 0 0,2 0 0,-1 0 0,1 0 0,1 1 0,0 0 0,0-1 0,1 1 0,-1 12 0,4-21 0,-1-1 0,0 1 0,0-1 0,1 1 0,-1-1 0,0 1 0,1-1 0,-1 0 0,0 0 0,1 0 0,-1 1 0,0-1 0,1 0 0,-1-1 0,0 1 0,1 0 0,-1 0 0,1-1 0,-1 1 0,0 0 0,2-2 0,2-1-389,-1 0 0,0 0 0,0 0 1,0-1-1,0 1 0,-1-1 0,1 0 0,-1 0 0,0-1 1,0 1-1,-1 0 0,1-1 0,3-9 0,19-66-8330,-17 37 1577,-1 0-989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20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23 448,'0'-17'10667,"0"12"-3461,-2 5-5444,1 11-481,-1 7-608,2 4-513,0 1-576,0 0-2339,11 0-2786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21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14734,'0'0'17163,"-3"8"-16485,-1 0-540,2-5-133,0-1-1,1 1 1,-1 0-1,1 0 1,0 0-1,0 0 1,0 0-1,0 0 1,1 0-1,-1 0 1,1 5-1,0-7-4,1 0 0,0 0 0,0-1 0,0 1 0,-1-1 0,1 1 0,0 0 0,0-1 0,0 0 0,0 1 0,0-1 0,0 0 0,0 1 0,0-1 0,1 0 0,-1 0 0,0 0 0,0 0 0,0 0 0,0 0 0,0 0 0,0 0 0,0 0 0,0-1 0,0 1 0,2-1 0,32-6 0,-1-4-109,-22 6 18,-1 1 1,1 1-1,0 0 1,0 0-1,0 1 1,1 1 0,17 0-1,-29 2 131,0 1 1,0 0-1,-1 0 0,1 0 1,-1 0-1,0 0 0,1 0 1,-1 0-1,0 0 0,0 0 0,0 0 1,-1 4-1,1 13 269,2-18-300,0 0 0,0 0 0,0 0-1,0 0 1,0 0 0,0-1 0,0 1 0,0 0 0,0-1 0,0 0 0,0 1-1,0-1 1,0 0 0,1 0 0,-1 0 0,2-1 0,36-2-763,-22-3-3843,0 0-6923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21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38 6406,'0'0'19352,"-3"-8"-16368,1 1-2266,-6-16 1517,5 24-1462,3 19-474,1 6-299,1 1 0,2-1 0,10 39 0,-13-60 0,0 0 0,0 0 0,1 0 0,0 0 0,0 0 0,0-1 0,1 1 0,-1 0 0,1-1 0,0 0 0,0 0 0,1 0 0,-1 0 0,1-1 0,0 1 0,0-1 0,0 0 0,0 0 0,1 0 0,-1-1 0,1 1 0,0-1 0,0 0 0,-1-1 0,8 3 0,-3-4-507,0 1 1,0-1-1,-1 0 0,1-1 0,0 0 1,0 0-1,-1-1 0,1 0 1,-1-1-1,0 0 0,0 0 1,0-1-1,0 1 0,8-7 0,-5 2-780,1 0 0,-1-1-1,-1-1 1,0 0 0,0 0-1,-1-1 1,15-24-1,0-7-4546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2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1 2530,'0'0'15877,"-9"12"-14393,-229 391 11392,206-326-12853,31-72-97,-1 1 1,0 0-1,1 0 1,0 0-1,1 0 1,-1 0-1,1 0 1,0 0-1,1 0 1,-1 0-1,3 8 1,4-6-3157,5-6-3902,1-3-3844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22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12139,'0'0'15087,"95"4"-13710,-37-4-448,11-4-513,4-1-320,-5 3-192,-7 2-1313,-13 0-3299,-16 0-2115,-17 0-6085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13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14382,'0'0'8573,"12"7"-5898,21 10-1626,1-1 0,0-2 0,0-1 1,39 8-1,-61-18-1263,1 0 0,0-2 1,-1 1-1,1-1 0,0-1 0,-1-1 1,1 0-1,0 0 0,-1-1 0,1-1 0,-1 0 1,0 0-1,0-1 0,0-1 0,0 0 1,15-10-1,33-27-2343,-60 42 2561,0 0-1,1 0 1,-1 0 0,0 0 0,1 0 0,-1 0 0,0 0 0,1 0-1,-1 0 1,0 1 0,0-1 0,1 0 0,-1 0 0,0 0 0,1 0-1,-1 0 1,0 1 0,0-1 0,1 0 0,-1 0 0,0 1 0,0-1-1,0 0 1,1 0 0,-1 1 0,0-1 0,0 0 0,0 1 0,0-1-1,1 0 1,-1 0 0,0 1 0,0-1 0,0 0 0,0 1 0,0-1-1,0 0 1,0 1 0,0-1 0,0 0 0,0 1 0,0-1 0,0 0-1,0 1 1,0-1 0,-1 0 0,1 1 0,0-1 0,0 0 0,0 0-1,0 1 1,-1-1 0,1 0 0,0 1 0,-6 23 632,-12 26 809,-35 65-1,36-83-720,1 1 1,2 0-1,1 1 0,2 1 0,-10 52 0,21-86-729,-1 22-1820,0-22 1717,1-1 1,0 0 0,0 0 0,0 1-1,0-1 1,0 0 0,0 1 0,0-1-1,0 0 1,0 0 0,0 1 0,1-1-1,-1 0 1,0 0 0,0 1 0,0-1 0,0 0-1,0 0 1,0 1 0,1-1 0,-1 0-1,0 0 1,0 1 0,0-1 0,0 0-1,1 0 1,-1 0 0,0 0 0,0 1 0,1-1-1,-1 0 1,0 0 0,0 0 0,1 0-1,-1 0 1,0 0 0,0 0 0,1 0-1,-1 1 1,0-1 0,1 0 0,-1 0-1,0 0 1,0 0 0,1-1 0,-1 1 0,0 0-1,1 0 1,-1 0 0,0 0 0,0 0-1,1 0 1,-1 0 0,0 0 0,0-1-1,1 1 1,-1 0 0,0 0 0,0 0 0,0 0-1,1-1 1,-1 1 0,0 0 0,0 0-1,0-1 1,0 1 0,0 0 0,1 0-1,-1-1 1,17-22-15796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22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14061,'0'0'11403,"75"3"-9033,-21-13-1217,11-1-832,5-1-225,0 3-481,-4 4-2049,-10 2-2627,-8 1-3619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22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19442,'0'0'9770,"1"50"-8553,11-29-288,3-1-353,9-3-416,3-4-64,8-7-352,0-5-1313,3-1-1090,-2-4-1889,-4-15-1410,-4-5-4035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23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9065,'0'0'9032,"-15"51"-5989,-4-15-641,-7 5-480,-1 7 32,0 3 224,1-1-801,3-3-544,8-6-577,4-2-160,9-11-320,2-5-1057,0-13-609,5-10-2210,3 0-2530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23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16592,'0'0'13036,"-6"71"-12491,-3-39-353,4 4-96,-3-3-481,5-3-1504,1-6-2467,2-8-2275,0-4-8647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24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18834,'0'0'12374,"13"-9"-11589,-3 2-685,-5 2-59,1 1 1,0 0 0,0 0-1,0 1 1,1-1-1,-1 1 1,1 1 0,0-1-1,0 1 1,0 1-1,0-1 1,13 0 0,8 0 0,-2 1-15,0 0 0,42 6 0,-61-4-26,-1 0-1,0 0 1,0 0 0,0 1-1,0 0 1,0 1-1,0-1 1,0 1-1,-1 0 1,1 0 0,-1 1-1,0 0 1,0 0-1,-1 0 1,1 0-1,5 7 1,-8-8-1,0 0 0,0 1 0,0-1 0,0 1 0,0-1 0,-1 1 0,0-1 0,1 1 0,-1 0 0,-1 0 0,1-1 0,0 1 0,-1 0 0,0 0 0,0 0 0,0 0 0,0 0 0,-2 6 0,0-4 0,-1 1 0,1-1 0,-1 0 0,0 0 0,0 0 0,-1-1 0,0 1 0,0-1 0,0 0 0,-6 5 0,-6 4 0,0 0 0,0-1 0,-1-1 0,-1-1 0,-36 17 0,41-22 0,0-1 0,-1 0 0,1-1 0,-1 0 0,0-1 0,1-1 0,-23 1 0,35-3-71,0 0 1,0 1-1,1-1 1,-1 0-1,0 0 0,0 0 1,0-1-1,0 1 1,0 0-1,1 0 0,-1 0 1,0-1-1,0 1 0,0 0 1,1-1-1,-1 1 1,0-1-1,0 1 0,1-1 1,-1 1-1,0-1 1,1 1-1,-1-1 0,1 0 1,-1 1-1,1-1 1,-1 0-1,1 1 0,-1-2 1,-1-18-7181,2-2-10926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01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12204,'0'0'8151,"-3"13"-7158,3-12-947,-19 89 1595,4 1 1,-3 105-1,16-113-1788,2 90 106,1-151-1419,2 0-1,11 42 1,-8-50-1513,2-11-1758,-2-4-3164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01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1 300 14574,'0'0'3870,"8"-2"-3133,46-12-179,1 4 1,107-8 0,-12 2-41,375-77-3103,160-20-1103,-285 92 8618,-110 9-437,-290 12-4496,1 0 1,0 0 0,0-1 0,0 1 0,0 0-1,0 0 1,0 0 0,0 0 0,-1 0 0,1 0-1,0 1 1,0-1 0,0 0 0,0 0 0,0 1-1,-1-1 1,1 0 0,0 1 0,0-1 0,0 1 0,-1-1-1,1 1 1,0-1 0,-1 1 0,1-1 0,0 1-1,-1 0 1,1-1 0,-1 1 0,1 0 0,-1 0-1,1-1 1,-1 1 0,0 0 0,1 0 0,-1 0-1,0 0 1,0 0 0,0-1 0,1 1 0,-1 0-1,0 0 1,0 0 0,0 0 0,0 0 0,-1 0 0,1 0-1,0-1 1,0 1 0,0 0 0,-1 0 0,1 0-1,0 0 1,-1-1 0,1 1 0,-2 1 0,-3 10 67,-1-1 1,0 1 0,-10 12 0,10-14 94,-38 60 758,3 2-1,-49 121 0,74-151-934,2 0-1,2 1 1,2 1 0,1 0 0,3 0 0,-2 66 0,9-98-1213,-1 27-556,-5-24-2781,-6-9-5392,-3-6 2256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02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64 282 19538,'-11'2'1271,"-32"9"-700,33-7 805,18-2-968,20 0-104,631-60 4001,-459 32-3534,165-14-428,189-24-2652,-189 6-4058,-226 30-172,-25-1-5531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05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6566,'0'0'18188,"-3"11"-16709,1-1-1171,0-1-1,0 1 1,1-1 0,0 1-1,1 0 1,0-1 0,1 1-1,0-1 1,0 1 0,4 15-1,3-3 155,0 0-1,1-1 0,0 0 1,17 25-1,-23-41-556,0 0-1,1 0 0,0 0 1,0 0-1,0-1 0,0 1 1,1-1-1,0 0 0,0-1 1,0 1-1,0-1 1,0 0-1,1 0 0,-1-1 1,1 1-1,0-1 0,0 0 1,0-1-1,0 0 0,0 0 1,7 1-1,-11-3-524,1 1 0,0 0 0,0-1 0,-1 1-1,1-1 1,0 0 0,-1 0 0,1 0 0,0 0 0,-1 0 0,0 0-1,1-1 1,-1 1 0,0-1 0,0 0 0,1 0 0,-1 0 0,-1 0-1,1 0 1,0 0 0,0 0 0,-1-1 0,2-2 0,13-23-13516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05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1 18385,'0'0'2488,"-7"10"-6,-22 35 787,-29 63-1,-56 154-1000,83-186-2264,6-8 262,-12 26-3223,40-106-13704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14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21236,'0'0'3908,"71"31"-2179,-19-30 129,15-1-384,14 0-1026,9-10-384,2-1-64,-5 0-1762,-12 0-2594,-21 0-1729,-23 1-3044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06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10282,'0'0'16335,"84"-7"-14605,-39-1-385,10 0-608,2-1-289,0 3-288,-5 1-128,-8 2-544,-11 3-1154,-15 0-1312,-15 10-1154,-3 6 96,-15 0-2178,-16-2-3299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06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15567,'0'0'8744,"62"3"-6118,-22-4-960,14-7-961,0-3-417,2 0-224,-7-1-608,-7-1-4133,-4-3-6630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06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8840,'0'0'16336,"69"0"-15311,-26 7-289,8 1-255,1-3-257,-1 0-128,3-3-352,-4-2-1634,-12 1-1281,-12-1-2082,-14 0-3779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07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14958,'0'0'6694,"53"43"-5348,-7-43-33,7 0-736,8-2-417,3-9-96,2-2-1538,-4-2-1953,-7-1-2114,-11-3-6310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07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17168,'0'0'4597,"13"4"-4218,-10-3-344,12 3 180,0 0 0,0 2 0,0 0 0,16 9 0,-27-13-167,0 1 0,0-1-1,0 1 1,-1 0 0,1 0 0,-1 0 0,1 0-1,-1 1 1,0-1 0,-1 1 0,1 0 0,0 0-1,-1 0 1,0 0 0,0 0 0,0 1 0,-1-1-1,1 0 1,-1 1 0,0-1 0,0 10 0,-1-5 165,-1 0 0,0 0 0,0 0 0,-1 0 0,-1 0 0,1 0 0,-1-1 0,-1 1 0,1-1 0,-2 0 0,-5 10 0,-10 11 586,-38 43 1,23-29-519,-17 16-2683,38-48-4303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08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16560,'0'0'11589,"12"3"-10847,16 3-520,1-2 0,0-1 0,0-1 0,0-1-1,35-4 1,-32 0-858,-1-2 1,52-14-1,-81 22-52,-7 6 511,-9 9 129,-28 33 461,2 3 0,2 1 0,3 1 1,-36 77-1,70-129-1108,-11 22 1731,10-18-3818,2-4-3986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08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16848,'0'0'3235,"71"9"-1826,-31-9-1088,8 0-225,9 0-865,3-10-3363,10 1-8136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0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55 14061,'0'0'4896,"-12"-2"-1416,2 1-3100,-1-1 1,1 1-1,0 1 0,0 0 1,-1 0-1,1 1 0,0 1 0,0 0 1,0 0-1,0 1 0,0 0 0,-9 4 1,7 0-62,0 1 1,0 0 0,1 1 0,0 0-1,-17 18 1,23-21-244,0 0 0,1 0 0,-1 0-1,1 0 1,1 1 0,-1 0 0,1 0 0,0 0-1,1 0 1,-1 0 0,2 1 0,-3 9 0,4-15-69,0 0 0,1 0 1,-1 0-1,0 1 0,1-1 1,-1 0-1,1 0 0,-1 0 1,1 0-1,0 0 1,0 0-1,0 0 0,0 0 1,1 0-1,-1 0 0,0 0 1,1-1-1,-1 1 0,1-1 1,0 1-1,-1-1 0,1 1 1,0-1-1,0 0 0,0 0 1,0 0-1,0 0 1,0 0-1,0-1 0,0 1 1,0 0-1,1-1 0,-1 0 1,0 1-1,0-1 0,4 0 1,7 1 41,1 0 0,-1-1 0,1-1 0,24-3 0,-28 2-52,-1-1-1,1 1 0,-1-2 0,0 1 0,0-1 0,0-1 1,-1 1-1,1-2 0,-1 1 0,0-1 0,-1 0 0,1-1 1,-1 1-1,0-2 0,-1 1 0,0-1 0,0 0 0,-1 0 1,0 0-1,0-1 0,-1 0 0,0 0 0,0 0 0,-1 0 1,0-1-1,-1 1 0,0-1 0,-1 0 0,0 1 0,0-1 1,-1-12-1,-1 20 1,1-1 1,-1 1 0,1 0-1,-1 0 1,0-1 0,0 1-1,0 0 1,0 0 0,0 0-1,0 0 1,-1 0 0,1 0-1,-1 0 1,0 1-1,1-1 1,-1 0 0,0 1-1,0 0 1,0-1 0,0 1-1,0 0 1,0 0 0,0 0-1,0 0 1,-1 0 0,1 0-1,0 1 1,-5-1 0,5 0-94,0 1 1,0 0 0,0 0 0,1 0-1,-1 0 1,0 0 0,0 0 0,0 0-1,0 0 1,0 1 0,0-1 0,0 1 0,0 0-1,1-1 1,-1 1 0,0 0 0,1 0-1,-1 0 1,0 0 0,1 0 0,-1 1-1,1-1 1,0 0 0,-1 1 0,1-1-1,0 1 1,0-1 0,0 1 0,0 0-1,0-1 1,0 1 0,0 0 0,1 0 0,-1 0-1,0 2 1,0-2-221,1 1 0,0-1 1,-1 0-1,1 0 0,0 0 0,0 0 0,0 1 0,1-1 1,-1 0-1,0 0 0,1 0 0,-1 0 0,1 0 0,0 0 1,0 0-1,0 0 0,0 0 0,0 0 0,0 0 1,2 2-1,-1-2-414,1 0 1,0 0-1,0 0 0,0 0 1,0 0-1,0 0 1,0-1-1,0 0 1,1 0-1,-1 0 1,0 0-1,5 1 0,30 3-8318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09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13004,'0'0'5034,"-12"5"-1713,-1 1-2664,-1 0 1,1 1 0,1 0-1,-1 1 1,-19 17-1,25-19-297,1 0 0,0 0-1,0 0 1,0 1 0,1 0-1,0 0 1,0 1 0,1-1 0,0 1-1,0 0 1,1 0 0,-5 17-1,7-22-316,0 0-1,0 0 0,1 1 1,-1-1-1,1 1 0,0-1 0,0 0 1,0 1-1,0-1 0,1 1 1,-1-1-1,1 0 0,0 1 1,0-1-1,0 0 0,1 0 0,-1 0 1,1 0-1,-1 0 0,1 0 1,0 0-1,0 0 0,0-1 1,1 1-1,-1-1 0,1 1 0,2 1 1,2 0-19,0-1 0,-1 0 0,1-1 0,0 0 0,0 0 0,1-1 0,-1 1 0,0-1 0,0-1 1,1 0-1,13-1 0,-14 1-20,0-1 0,0 0 0,0-1 0,0 0 1,0 0-1,-1 0 0,1-1 0,0 0 0,-1 0 0,0-1 0,0 0 1,0 0-1,0 0 0,-1-1 0,0 1 0,1-1 0,-2-1 0,1 1 1,-1-1-1,1 0 0,-2 0 0,1 0 0,-1 0 0,0-1 1,0 1-1,0-1 0,-1 0 0,0 0 0,-1 0 0,0 0 0,0 0 1,0 0-1,-1 0 0,0 0 0,-1-14 0,0 18-24,1 1-1,-1-1 1,1 1-1,-1-1 0,0 1 1,0-1-1,0 1 1,-1 0-1,1 0 1,0-1-1,-1 1 0,1 0 1,-1 0-1,0 0 1,0 1-1,0-1 1,0 0-1,0 1 0,0-1 1,0 1-1,0 0 1,-1 0-1,-3-2 1,-26-4-1983,-1 5-4389,18 2-2582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09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14734,'0'0'15583,"-6"14"-15343,-4 13-108,2 2-1,0-1 1,2 1 0,2 0-1,-2 35 1,4-39-129,1-15-52,0 0 0,1 0 0,0 1 0,0-1 0,1 0 0,1 0 0,-1 0 0,4 10 0,-4-19-147,-1 0-1,1 0 1,-1 0-1,1 0 1,-1-1-1,1 1 1,-1 0-1,1 0 1,0-1-1,-1 1 1,1 0-1,0-1 1,0 1-1,-1 0 1,1-1-1,0 1 1,0-1-1,1 1 1,-2-1-47,1 0-1,-1 0 1,0-1 0,1 1-1,-1 0 1,1 0 0,-1 0-1,0 0 1,1-1 0,-1 1-1,1 0 1,-1 0 0,0-1 0,1 1-1,-1 0 1,0-1 0,0 1-1,1 0 1,-1-1 0,0 1-1,0 0 1,0-1 0,1 1 0,-1-1-1,0 1 1,0 0 0,0-1-1,0 1 1,0-1 0,0 1-1,0 0 1,0-1 0,0 1-1,0-1 1,0 1 0,0-1 0,0 1-1,0 0 1,0-1 0,0 0-1,0-20-9717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14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17008,'0'0'9737,"82"37"-8776,-9-42-448,13-5-385,9-2-577,1 2-3074,-6-3-2883,-10 4-10122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10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13453,'0'0'13068,"61"-1"-11114,-16-7-673,10 3-512,7-1-577,3 2-160,1 3-1185,-3-3-3459,-6-3-3268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10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42 19987,'-10'-4'2979,"2"1"-2640,-1 0 0,0 0 0,0 1 0,0 0 0,0 1 0,-1 0 0,1 0 0,0 1 0,-1 0 0,1 1 0,0 0 0,0 0 0,-1 1 0,1 0 0,-10 4 0,9-1-233,1 0 1,-1 1 0,1 0 0,0 0-1,1 1 1,0 1 0,0-1 0,0 1-1,1 0 1,0 1 0,0 0 0,1 0 0,1 0-1,-1 1 1,1-1 0,1 1 0,0 1-1,0-1 1,1 1 0,1-1 0,-3 18-1,5-26-96,0 1 0,0-1-1,0 0 1,0 0-1,0 1 1,1-1 0,-1 0-1,1 0 1,0 0-1,-1 0 1,1 0-1,0 0 1,0 0 0,0 0-1,1 0 1,-1 0-1,0 0 1,1-1 0,-1 1-1,1 0 1,2 1-1,0 0 9,-1-1 0,1 0-1,0-1 1,0 1-1,0-1 1,0 1 0,0-1-1,0 0 1,1-1 0,6 2-1,1-2 17,-1 0 0,1-1 1,-1 0-1,1-1 0,-1 0 0,0 0 0,21-9 0,-19 5-15,1-1 0,-1-1 0,0-1 0,-1 1 0,0-2 0,0 0 0,-1 0 0,12-15 0,-18 19-10,0 0 0,0 0-1,0-1 1,-1 1-1,0-1 1,-1 0 0,0-1-1,0 1 1,0 0-1,-1-1 1,0 0 0,0 1-1,-1-1 1,0 0-1,0 0 1,-1 0-1,-1-12 1,0 18-36,1-1-1,-1 1 1,0 0 0,0 0-1,0-1 1,0 1-1,0 0 1,0 0 0,-1 0-1,1 0 1,-1 0 0,1 1-1,-1-1 1,0 0-1,0 1 1,0-1 0,0 1-1,0-1 1,0 1 0,0 0-1,0 0 1,0 0 0,-1 0-1,1 1 1,0-1-1,-1 0 1,1 1 0,-1 0-1,1-1 1,0 1 0,-1 0-1,1 0 1,-5 1-1,3-1-217,-1 1-1,0-1 0,0 1 0,0 0 1,1 0-1,-1 1 0,1-1 0,-1 1 0,1 0 1,-1 0-1,1 1 0,0-1 0,0 1 1,0 0-1,0 0 0,-3 4 0,3-2-331,1 0 1,0 0-1,0 0 0,0 0 1,1 1-1,0-1 0,-2 9 0,-1 23-6751,4-12-4160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10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16944,'0'0'4260,"-39"60"-641,18-24-768,-1 2-769,2-1-576,5-3-770,7-3-479,5-6-193,3-8-545,1-4-640,12-5-256,2-7-1922,0-1-2211,2-4-5444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11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6 21428,'0'0'3070,"-10"-2"-305,5 1-2644,0 0 0,-1 0 0,1 1 0,0 0 0,0 0 0,0 0 0,0 0-1,-1 1 1,1 0 0,0 0 0,0 0 0,0 1 0,0-1 0,0 1 0,1 1 0,-1-1 0,0 0 0,1 1-1,-5 4 1,3-2-63,0 1 0,1 0-1,0 0 1,0 1 0,1-1 0,0 1-1,0 0 1,0 0 0,-4 11-1,7-15-56,1 0 0,-1 0-1,0-1 1,1 1 0,-1 0-1,1 0 1,0 0 0,0-1 0,0 1-1,0 0 1,1 0 0,-1 0-1,1-1 1,-1 1 0,1 0-1,0-1 1,0 1 0,0 0 0,1-1-1,-1 1 1,1-1 0,-1 0-1,1 1 1,0-1 0,0 0 0,0 0-1,0 0 1,0 0 0,4 2-1,7 4-179,1-1-1,0-1 0,0 0 0,19 5 1,-23-9-15,0 1 1,-1 0 0,1 0-1,-1 1 1,1 1-1,-1 0 1,-1 0 0,1 0-1,-1 1 1,0 1 0,11 10-1,-17-15 208,-1 1-1,1-1 1,-1 1 0,0 0-1,0-1 1,0 1-1,0 0 1,-1 0 0,1 0-1,-1-1 1,0 1-1,1 0 1,-1 0 0,-1 0-1,1 0 1,0 0-1,-1 0 1,1-1 0,-1 1-1,0 0 1,0 0-1,0-1 1,0 1 0,0 0-1,-1-1 1,1 1-1,-1-1 1,0 0 0,1 0-1,-1 1 1,0-1-1,-1 0 1,-1 1 0,-7 8 150,-1-1 1,0-1 0,0 0 0,-25 14 0,21-15 252,0 0 1,-31 9 0,41-15-209,1 0 1,-1-1-1,0 0 1,0 0-1,0 0 1,0-1 0,1 0-1,-1 0 1,0 0-1,0-1 1,0 0-1,-9-2 1,14 2-198,0 1 0,-1-1 0,1 0 0,0 1 0,-1-1 0,1 0 0,0 0 0,0 0 0,0 0 0,0 0 0,-1-1 0,2 1 0,-1 0 0,0 0 0,0-1 0,0 1 0,1 0 1,-1-1-1,0 1 0,1-1 0,-1 1 0,1-1 0,0 1 0,-1-1 0,1 1 0,0-1 0,0 1 0,0-1 0,0 1 0,0-1 0,1 1 0,-1-1 0,0 1 0,1-1 0,-1 1 0,1-1 0,-1 1 0,1-1 0,1-1 0,1-2-33,-1 0 0,1-1 0,1 2 1,-1-1-1,1 0 0,-1 1 0,1-1 0,0 1 0,6-4 0,28-16-198,46-22 0,35-20 168,-107 57 76,0 0 0,0 0 0,-1-1 0,0-1-1,-1 0 1,17-23 0,-25 32-15,0 0 0,0 0 0,-1-1 0,0 1-1,1-1 1,-1 1 0,0-1 0,0 1 0,0-1 0,0 0 0,-1 0-1,1 1 1,-1-1 0,0 0 0,0 0 0,0 0 0,0 1 0,0-1-1,0 0 1,-1 0 0,1 0 0,-2-2 0,0 2 28,1 0 0,-1 1 0,0-1 0,0 1-1,0 0 1,-1-1 0,1 1 0,-1 0 0,1 0 0,-1 1 0,0-1 0,1 0 0,-1 1 0,0 0 0,0 0-1,-5-2 1,0 1-344,-1 0-1,1 0 0,-1 0 1,0 1-1,0 1 0,0 0 1,0 0-1,0 0 1,0 1-1,1 1 0,-1-1 1,0 1-1,-8 4 0,8-3-5501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1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13741,'0'0'18706,"12"49"-18386,12-31-320,6-6 0,10-6 0,5-6-961,5 0-1153,-3-5-1954,-3-13-1633,-6-5-2723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12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391 1 13773,'0'0'7175,"-76"74"-4292,40-32-545,-5 8-192,-2 4-769,-1 2-320,2 1-352,3-4-449,11-5-192,6-3-256,8-13-1666,8-11-2850,6-15-4805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37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13741,'0'0'11018,"-2"67"-8872,-8-24-672,-3 7-769,-1 5-321,0 1-192,0 0-160,-2 3 0,3 0 0,-1 1-32,1-2-224,-1-3-1185,4-7-2115,1-9-1184,3-9-225,4-12-3523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38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23414,'0'0'6310,"69"8"-6214,-22-18-224,0 0-2274,1 3-3268,-3-1-3746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38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17360,'-12'6'748,"-3"2"-531,0 2 1,0-1-1,1 2 0,0 0 1,0 1-1,2 0 1,-1 1-1,2 0 1,0 1-1,-13 19 0,17-20-44,0 0-1,1 1 0,1-1 1,0 1-1,-6 29 1,11-39-149,-1-1 0,1 1 1,0 0-1,0 0 0,0 0 0,0-1 1,1 1-1,-1 0 0,1 0 1,0-1-1,0 1 0,2 3 1,-2-5 22,1 0 0,-1 0 1,1 0-1,-1 0 0,1 0 1,0-1-1,-1 1 0,1-1 1,0 1-1,0-1 0,0 0 1,0 1-1,1-1 0,-1 0 1,0-1-1,0 1 0,0 0 1,1-1-1,-1 1 0,1-1 1,1 1-1,6-1 222,0 0 0,-1 0 0,1-1 0,-1 0 0,1-1 0,-1 0 0,1-1 0,-1 0-1,0 0 1,0-1 0,0 0 0,-1 0 0,0-1 0,1 0 0,-2-1 0,1 0 0,-1 0 0,9-9 0,-7 7-56,-2-1 1,1 1-1,-1-1 1,0 0-1,-1-1 1,0 0-1,-1 0 1,0 0-1,-1 0 1,0-1-1,0 0 1,-1 0-1,0 0 0,-1 0 1,1-14-1,-3 24-223,1-1-1,-1 1 0,0 0 1,0 0-1,0 0 0,0-1 1,0 1-1,0 0 0,0 0 1,0-1-1,0 1 0,-1 0 1,1 0-1,0 0 0,-1 0 0,1-1 1,-1 1-1,1 0 0,-1 0 1,1 0-1,-1 0 0,0 0 1,0 0-1,0 0 0,1 0 1,-1 1-1,0-1 0,0 0 1,0 0-1,0 1 0,0-1 1,0 1-1,-1-1 0,1 1 1,0-1-1,0 1 0,0-1 0,0 1 1,-1 0-1,1 0 0,0 0 1,0 0-1,-1 0 0,1 0 1,0 0-1,0 0 0,0 0 1,-1 1-1,1-1 0,0 0 1,-2 2-1,-3 0-383,0 0-1,1 1 1,-1 0-1,1 0 1,0 0-1,-1 1 1,2 0-1,-1 0 1,-5 5-1,-9 17-3800,10-9-1838,4 0-7036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38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18225,'0'0'2627,"-50"80"-1666,39-52-417,11-7-576,8-14-2851,18-7-5284,7-15 992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16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525 37 6182,'0'0'16127,"-14"-8"-15187,10 6-875,-1-2-13,-1 1 1,1 0-1,-1 0 0,0 1 0,1 0 0,-1 0 0,0 0 1,0 0-1,0 1 0,-1 0 0,1 0 0,0 1 1,0 0-1,-1 0 0,1 1 0,0-1 0,0 1 0,-8 2 1,-18 8 15,1 1 1,1 2-1,0 1 1,-46 30-1,57-32 272,0 1 1,1 0-1,1 2 0,0 0 0,1 1 0,1 1 1,-21 29-1,32-39-237,0-1 0,0 1 1,0 0-1,1 0 0,1 1 0,-1-1 1,-1 10-1,4-15-87,-1-1 1,1 1-1,0-1 0,0 0 0,0 1 0,0-1 1,0 1-1,0-1 0,1 1 0,-1-1 1,1 1-1,0-1 0,0 0 0,0 1 1,0-1-1,0 0 0,0 0 0,1 0 1,-1 0-1,1 0 0,-1 0 0,1 0 1,0 0-1,0-1 0,-1 1 0,1-1 1,0 1-1,4 1 0,5 2 27,1-1 0,0 0-1,0-1 1,0 0 0,0 0 0,24 0-1,83-2-778,-62-2-444,103-4-5108,-54-7-2319,-36 0 936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39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66 10122,'0'0'3331,"-10"1"11,-2-1-3253,6 0 524,1 0-1,0 0 0,0 1 0,-1 0 0,1-1 0,0 2 0,-6 1 0,9-2-483,0 0 0,1 0 0,-1 0 0,1 0 0,0 0 0,-1 0 0,1 0 0,0 0 0,0 1 0,0-1 0,0 0 0,0 1 0,0-1 0,0 1 0,0 0 0,0-1 0,1 1 0,-1-1 0,1 1 0,-1 0 0,1 0 0,0-1 0,-1 1 0,1 0 0,0 0 0,0-1 0,0 1 0,1 0 0,-1 3 0,1-1-100,0 0-1,1 0 1,-1 0 0,1 0 0,0 0-1,0-1 1,0 1 0,0 0 0,0-1-1,1 1 1,0-1 0,-1 0 0,1 0-1,7 5 1,56 37 381,-43-30-360,-13-9-10,-1 0 1,0 1-1,0 0 0,0 1 0,-1 0 0,0 0 0,7 11 0,-14-18-21,1 1-1,-1 1 1,0-1 0,0 0 0,0 0-1,-1 0 1,1 0 0,-1 1 0,1-1 0,-1 0-1,1 1 1,-1-1 0,0 0 0,0 1-1,0-1 1,-1 4 0,0-3 3,-1 0 0,1 0 0,-1 0 0,1 0 0,-1-1 1,0 1-1,0 0 0,0-1 0,0 1 0,0-1 0,-1 0 0,1 0 0,-1 0 0,1 0 0,-5 2 0,-14 8 392,-1-2 0,-1 0 0,1-1 0,-1-1 0,-1-2 0,0 0 0,1-1 0,-1-1 0,-1-2 0,-32 0 0,56-2-402,0 1 0,0-1 0,0 0 0,-1 0-1,1 0 1,0 0 0,0 0 0,0 0 0,0 0 0,0-1 0,0 1 0,0 0 0,0-1 0,0 1-1,0 0 1,0-1 0,0 1 0,0-1 0,0 1 0,1-1 0,-1 0 0,0 1 0,0-1-1,0 0 1,0-1 0,1 1-12,0 0 0,0 0 0,0-1 1,0 1-1,0 0 0,1 0 0,-1 0 0,1 0 0,-1 0 0,0 0 0,1 0 0,0 0 0,-1 0 0,1 0 0,0 0 0,-1 0 0,1 0 0,2-1 0,46-37-86,97-39 131,-101 57-12,-1-2-1,-1-3 1,63-47 0,-101 69-22,-1 0 1,1-1-1,-1 1 0,0-1 0,0 0 0,0 0 0,-1-1 0,0 1 0,0-1 0,0 0 0,-1 0 0,0 1 0,2-9 0,-3 12-7,-1-1 0,0 0 0,0 1 0,0-1-1,0 0 1,0 0 0,0 1 0,-1-1 0,0 0 0,1 1-1,-1-1 1,0 0 0,0 1 0,0-1 0,-1 1 0,1 0-1,0-1 1,-1 1 0,0 0 0,0 0 0,1 0 0,-1 0-1,0 0 1,0 0 0,-1 1 0,1-1 0,0 1 0,-1-1-1,1 1 1,-1 0 0,-4-2 0,-5-1-5,-1-1 0,0 1-1,0 1 1,0 1 0,0 0 0,-1 0-1,1 1 1,-1 1 0,1 0 0,0 1-1,-1 1 1,-14 3 0,26-4-149,-1 0 0,1 0 0,-1 0 1,1 1-1,0-1 0,0 1 0,-1 0 0,1 0 1,1 0-1,-1 0 0,0 0 0,0 0 0,1 0 0,-1 0 1,1 1-1,0-1 0,-1 1 0,1-1 0,0 1 0,1-1 1,-2 6-1,2-6-385,-1 0 1,1 0-1,0 0 0,0 1 1,0-1-1,0 0 1,0 0-1,1 0 0,-1 1 1,1-1-1,-1 0 1,1 0-1,0 0 0,0 0 1,0 0-1,0 0 1,2 3-1,16 12-7798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39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24183,'0'0'6022,"-37"52"-4581,37-35-768,10-4-449,12-4-160,7-3-96,7-6-833,3 0-1057,4-2-544,-2-15-1506,-4-6-1633,-1-2-2275,-6-1 6055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39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 9993,'0'0'9289,"-63"72"-6694,32-37 95,-3 3 225,0 6-481,1-2-640,4 3-1282,6-4-415,7-3-194,5-4-1184,4-10-2050,5-9-4837,2-9 1410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41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12684,'0'0'11211,"42"72"-8873,-26-39-769,2 3-608,2 5-512,3-2-353,0-4-32,1-4-256,2-4-641,-5-9-512,-2-6-513,0-11-833,-5-1-928,-3-13-1666,-2-10-6823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41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13132,'0'0'9989,"-5"8"-8484,-23 38 448,-27 64 0,-51 154-1267,93-229-634,11-31-102,-4 9-227,1-1 1,1 0-1,0 1 0,0 0 0,2 0 0,-1 0 0,2 0 0,0 1 1,0 17-1,2-31 18,-1 1 0,0 0 0,0 0 0,1-1 0,-1 1 1,0-1-1,1 1 0,-1 0 0,1-1 0,-1 1 0,1-1 1,-1 1-1,1-1 0,-1 1 0,1-1 0,-1 1 0,1-1 1,0 0-1,-1 1 0,1-1 0,0 0 0,-1 1 0,1-1 0,0 0 1,0 0-1,-1 0 0,1 0 0,0 0 0,-1 0 0,1 0 1,0 0-1,0 0 0,-1 0 0,1 0 0,0 0 0,0 0 0,-1-1 1,2 1-1,19-4-11582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41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19731,'0'0'7879,"60"6"-6470,-19-6-416,8 0-704,6-6-257,8-4-961,-3-3-2562,-3 2-3268,0-2-8904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42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8 18225,'0'0'1004,"-12"-2"571,7 1-1366,0 0-50,0 0 1,0 0-1,0 0 0,0 1 0,0 0 0,0 0 0,0 0 0,0 0 0,0 1 0,0 0 0,0 0 0,1 0 0,-1 0 0,0 1 0,0 0 0,1 0 0,-1 0 1,1 1-1,0-1 0,-8 7 0,4 0 97,0 0 1,0 0-1,1 1 1,0 0-1,1 0 1,0 1-1,1 0 1,0 0-1,0 0 1,2 1-1,-1-1 1,1 1 0,1 0-1,0 0 1,1 0-1,0 0 1,0 0-1,4 23 1,-2-32-214,0 1 1,0-1 0,1 0-1,0 0 1,-1 0-1,1 0 1,0 0 0,1 0-1,-1 0 1,0-1 0,1 1-1,0-1 1,-1 1 0,1-1-1,0 0 1,0 0-1,0-1 1,1 1 0,-1-1-1,0 1 1,1-1 0,-1 0-1,0 0 1,1-1 0,-1 1-1,1-1 1,0 1-1,-1-1 1,5 0 0,1 0 36,0 0 1,0 0-1,1-1 1,-1 0-1,0-1 0,0 0 1,0 0-1,0-1 1,0 0-1,10-5 1,-10 2-16,1 0-1,-1-1 1,0-1 0,-1 1 0,1-1-1,-2-1 1,1 0 0,-1 0 0,0 0 0,5-12-1,-8 15-26,0-1-1,-1 0 0,0 0 0,-1-1 0,1 1 1,-2 0-1,1-1 0,-1 1 0,0-1 1,0 0-1,-1 1 0,0-1 0,0 0 0,-1 0 1,0 1-1,-2-8 0,2 12-117,0 0 0,0 1 0,-1-1 0,1 0-1,0 1 1,-1 0 0,0-1 0,1 1 0,-1 0 0,0 0 0,0 0 0,-1 0 0,1 0-1,0 0 1,0 1 0,-1-1 0,1 1 0,-1-1 0,0 1 0,1 0 0,-1 0-1,0 0 1,0 1 0,1-1 0,-1 1 0,0-1 0,0 1 0,0 0 0,0 0 0,0 0-1,1 0 1,-1 1 0,-4 0 0,3 0-126,0 0 0,0-1 1,0 2-1,0-1 0,0 0 0,0 1 0,0 0 1,1 0-1,-1 0 0,0 0 0,1 1 0,0-1 0,-1 1 1,1 0-1,0 0 0,1 0 0,-1 0 0,0 1 1,1-1-1,0 1 0,0-1 0,-3 6 0,1 11-4774,4-3-2088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42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17905,'0'0'9993,"-8"62"-7975,5-38-480,0 5-417,1 1-929,-1-2-192,3 2 0,0-3 0,0-6-1249,3-5-1698,2-9-2178,1-7-1954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43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18161,'0'0'12706,"-8"8"-12189,0 2-415,1 0 0,0 1 0,0-1-1,1 1 1,0 1 0,-6 18 0,10-26-102,1 1 0,-1-1 1,1 1-1,0 0 0,0-1 1,0 1-1,1 0 0,0-1 1,0 1-1,0 0 0,0 0 1,1-1-1,0 1 0,0 0 1,0-1-1,0 1 0,1-1 1,0 0-1,0 1 0,0-1 1,0 0-1,1 0 0,-1 0 1,5 4-1,1-1-180,1 0-1,0-1 1,19 11-1,-20-13 106,-1 0 0,1 1-1,-1-1 1,0 1 0,-1 1 0,1-1-1,9 12 1,-16-16 65,1 0-1,0 0 1,-1-1-1,1 1 1,-1 0 0,1 0-1,-1 0 1,1 0-1,-1 0 1,0 0 0,1 0-1,-1 0 1,0 0-1,0 0 1,0 0 0,0 0-1,0 0 1,0 0-1,0 0 1,0 1-1,0-1 1,-1 0 0,1 0-1,0 0 1,-1 0-1,1 0 1,-1-1 0,1 1-1,-1 0 1,0 2-1,-2-1 4,1 0-1,-1 1 0,0-1 0,0 0 1,1 0-1,-1-1 0,-1 1 0,1 0 1,-5 1-1,-9 2 175,1-1 0,-33 5 1,46-8-109,-6 0 201,0 0 1,0 0 0,0-1 0,1 0-1,-1 0 1,-16-3 0,25 3-261,-1-1 0,1 1 0,-1-1 0,1 1 0,-1 0 0,1-1 0,-1 1 0,1-1 0,0 1 0,-1-1 0,1 1 0,0-1 0,-1 1 0,1-1 0,0 0 0,0 1 0,0-1 0,-1 1 0,1-1 0,0 1 0,0-1 0,0 0 0,0 1 0,0-1 0,0 0 0,0 1 0,0-1 0,0 1 0,1-1 0,-1 0 0,0 1 0,0-1 0,0 1 0,1-1 0,-1 1 0,0-1 0,1 1 0,-1-1 0,0 1 0,1-1 0,-1 1 0,1-1 0,-1 1 0,1 0 0,-1-1 0,1 1 0,-1 0 0,1-1 0,-1 1 0,2-1 0,26-20 0,18-8 0,68-47 0,-103 67 0,0 0 0,0-1 0,-1 0 0,-1 0 0,0-1 0,0-1 0,10-18 0,-18 28 0,1 0 0,-1 0 0,0 0 0,0-1 0,1 1 0,-2-1 0,1 1 0,0 0 0,0-1 0,-1 1 0,1-1 0,-1 0 0,0 1 0,0-1 0,0 1 0,0-1 0,0 1 0,-1-1 0,1 0 0,-1 1 0,0 0 0,1-1 0,-1 1 0,0-1 0,0 1 0,-1 0 0,1-1 0,0 1 0,-1 0 0,0 0 0,1 0 0,-1 0 0,0 1 0,0-1 0,0 0 0,0 1 0,0-1 0,0 1 0,-1 0 0,-2-2 0,-2 0 0,0 1 0,0 0 0,-1 0 0,1 0 0,0 1 0,-1 0 0,1 0 0,-1 1 0,0 0 0,1 0 0,-1 1 0,1 0 0,-8 2 0,14-3-166,-1 1 1,1-1-1,0 1 1,0 0-1,0-1 1,0 1-1,-1 0 1,1 0-1,0 0 1,0 0-1,1 0 0,-1 0 1,0 0-1,0 0 1,0 0-1,1 0 1,-1 0-1,0 0 1,0 2-1,1-2-228,-1 1 0,1-1 1,-1 0-1,1 0 0,0 0 0,-1 1 0,1-1 0,0 0 1,0 0-1,0 1 0,0-1 0,0 0 0,0 1 0,1-1 1,-1 0-1,0 0 0,1 1 0,-1-1 0,1 0 0,-1 0 1,1 0-1,-1 0 0,1 0 0,0 0 0,0 0 0,-1 0 0,1 0 1,0 0-1,0 0 0,0 0 0,2 1 0,15 6-14857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43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25464,'0'0'6342,"-55"50"-5381,44-27-961,7 0 0,4-4 0,7-6 0,14-1 0,3-6 0,4-6 0,1 0-416,-1-4-2115,-1-9-1441,-5-3-512,-2-5-1089,-2 2-2114</inkml:trace>
  <inkml:trace contextRef="#ctx0" brushRef="#br0" timeOffset="1">265 32 12748,'0'0'10698,"-41"69"-7367,22-34-768,-4 2-513,-1 2-673,6 0-1377,5 1 0,2-4 0,7-3 0,4-10-2274,0-11-6438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16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15 14253,'0'0'1938,"-8"-3"-235,1 1-1417,0-1 0,-1 1 0,1 1 0,0-1-1,-1 1 1,-14 0 0,19 2-134,-1-1-1,1 1 1,-1-1-1,1 1 1,0 0-1,0 0 1,-1 0 0,1 1-1,0-1 1,0 1-1,0 0 1,0 0-1,0 0 1,1 0-1,-1 0 1,1 1 0,-1-1-1,1 1 1,0 0-1,-3 4 1,5-7-145,-3 3 330,1 1 0,0-1-1,-1 1 1,1 0-1,1 0 1,-1 0 0,0 0-1,1 0 1,0 0-1,-1 7 1,6-11-190,-1 1 0,1-1-1,0 0 1,-1 0 0,1 0 0,0-1 0,-1 1-1,1-1 1,6-2 0,16-8 786,-21 11-301,-14 11-435,-16 8 56,13-10 123,1 0 0,-1 0 0,-17 21 0,27-27-334,0-1-1,0 1 0,1-1 1,-1 1-1,0 0 0,1-1 1,0 1-1,0 0 0,0 0 1,0 0-1,0 0 0,0 0 0,1 0 1,-1 0-1,1 1 0,0-1 1,0 0-1,0 0 0,1 0 1,-1 0-1,1 0 0,-1 0 1,3 5-1,-2-6-41,1 0 0,0 0 0,-1 0 0,1 0 0,0 0 0,0-1 0,0 1 0,0-1 0,0 1 0,0-1 0,0 0 0,0 0 0,1 0 0,-1 0 0,1 0 0,-1-1 0,0 1 0,1-1 0,-1 1 0,1-1 0,4 0 0,59-1 0,-62 0 0,7 0 0,1-1 0,-1-1 0,0 1 0,0-2 0,0 0 0,-1 0 0,1-1 0,14-9 0,-20 11 0,0 0 0,0-1 0,0 1 0,0-1 0,-1 0 0,1-1 0,-1 1 0,0-1 0,-1 0 0,1 0 0,-1 0 0,0 0 0,0-1 0,0 1 0,-1-1 0,0 0 0,2-8 0,-3 12 0,-1 0 0,0 0 0,0 0 0,-1 0 0,1 0 0,0 0 0,-1 0 0,1 0 0,-1 0 0,0 0 0,0 0 0,1 0 0,-1 0 0,0 0 0,-1 1 0,1-1 0,0 0 0,0 1 0,-1-1 0,1 1 0,-1-1 0,1 1 0,-1 0 0,0 0 0,0-1 0,1 1 0,-1 0 0,0 1 0,0-1 0,0 0 0,0 0 0,0 1 0,0-1 0,0 1 0,-3 0 0,-10-3 0,0 1 0,0 0 0,-24 2 0,32 0 0,2 0 1,-59 3-67,60-3-27,0 1 1,0 0 0,0 0-1,0 0 1,0 0 0,0 1 0,0 0-1,1-1 1,-1 1 0,1 1-1,-1-1 1,-5 5 0,7-2-4003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44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10314,'0'0'14798,"62"13"-12652,-16-12-609,11-1-480,9 0-416,1 0-385,3 0-192,-10 0-96,-6 0-1281,-13 0-1826,-17 0-2114,-15 0-2178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44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16944,'0'0'8040,"73"26"-6599,-17-26-384,8 0-865,9 0-128,4-4-2018,-1-3-2914,-4 0-5190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44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17168,'0'0'9182,"10"-1"-8258,50-7-138,98-28 0,-11-12-3602,-146 47 2802,-1 1 0,0 0 0,1 0 0,-1-1 0,0 1 0,1 0 0,-1 0 0,1 0 0,-1 0 0,0-1 0,1 1 0,-1 0 0,1 0 0,-1 0 0,1 0 0,-1 0 0,1 0 0,-1 0 0,0 0 0,1 0 0,-1 0 0,1 0 0,-1 0 0,1 1-1,-1-1 1,0 0 0,1 0 0,-1 0 0,1 1 0,-1-1 0,0 0 0,1 1 0,-5 14-58,-29 32 480,22-34-254,-13 22 788,0 1 1,-30 64 0,46-79-1225,0 1-1,-7 29 1,11-32-2166,1 0 0,1 0 1,-1 25-1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45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17200,'0'0'5542,"69"-2"-4838,-26 2-95,9 3-545,4 1-673,2 0-3010,3-4-4100</inkml:trace>
  <inkml:trace contextRef="#ctx0" brushRef="#br0" timeOffset="1">875 27 11691,'0'0'7015,"-12"-5"-2953,2 1-3701,-1 0 0,1 1 0,0 0-1,-1 1 1,1 0 0,-1 0 0,0 1 0,0 1 0,1 0-1,-1 0 1,0 1 0,0 0 0,1 1 0,-1 0-1,1 1 1,-15 5 0,17-3-223,0 0 0,0 0 0,1 1 0,0 0 0,0 1 0,0-1 0,0 1 0,1 0 0,1 1 0,-1-1 0,-5 12 0,9-17-129,1 1 1,-1 0-1,1 0 0,0-1 0,0 1 1,0 0-1,0 0 0,1 0 0,-1 0 1,1 0-1,0 0 0,0 0 0,0 1 1,0-1-1,0 0 0,1 0 0,-1 0 0,1 0 1,0 0-1,0 0 0,0 0 0,0-1 1,0 1-1,1 0 0,-1-1 0,1 1 1,0 0-1,0-1 0,0 0 0,0 1 1,0-1-1,1 0 0,-1 0 0,0-1 1,1 1-1,0 0 0,4 2 0,2 0 14,1 0-1,-1 0 1,1-1 0,0-1-1,0 1 1,0-1-1,0-1 1,0 0-1,1-1 1,-1 1-1,0-2 1,1 0 0,-1 0-1,0-1 1,0 0-1,0 0 1,13-6-1,-17 6-19,-1 0-1,1-1 1,0 0-1,-1 0 1,0 0-1,0 0 1,0-1-1,0 0 1,0 0-1,-1 0 1,1-1-1,-1 1 1,0-1-1,-1 0 1,1 0-1,-1-1 1,0 1-1,-1-1 0,1 1 1,-1-1-1,0 0 1,0 0-1,-1 0 1,1 0-1,-2 0 1,1 0-1,0 0 1,-1-1-1,-1-10 1,0 15-81,0-1 0,0 1 1,1 0-1,-1 0 1,-1-1-1,1 1 0,0 0 1,0 0-1,-1 0 0,1 0 1,-1 1-1,0-1 0,0 0 1,1 1-1,-1-1 0,0 1 1,0-1-1,-1 1 1,1 0-1,0 0 0,0 0 1,0 0-1,-1 0 0,1 1 1,0-1-1,-1 1 0,1 0 1,-1-1-1,1 1 1,-4 0-1,3 0-264,0 0-1,1 0 1,-1 1 0,0-1 0,0 1-1,0-1 1,1 1 0,-1 0 0,0 0-1,1 0 1,-6 3 0,7-3-47,0 0 1,-1 0 0,1 0-1,0 1 1,0-1-1,-1 0 1,1 1 0,0-1-1,0 0 1,1 1 0,-1-1-1,0 1 1,0-1-1,1 1 1,-1 0 0,1-1-1,-1 1 1,1 0 0,0-1-1,0 4 1,-1 8-6307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45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14286,'0'0'5199,"-9"-1"-1900,1 1-2945,0 0 0,0 1 1,1 0-1,-1 0 0,0 0 0,0 1 0,0 0 0,1 1 0,0 0 0,-1 0 0,1 0 1,0 1-1,0 0 0,1 0 0,-1 1 0,1 0 0,-11 11 0,12-11-220,0 0 0,1 0 0,0 1 0,0-1 0,0 1 0,1 0 0,-1 0 0,2 1 0,-1-1 0,1 0 0,0 1 0,-3 11 0,5-15-119,0 0 0,0 0 0,0 1 1,0-1-1,0 0 0,1 0 0,-1 0 0,1 0 0,0 0 0,0 0 0,0 0 0,0 0 0,1-1 0,-1 1 0,1 0 0,0-1 0,-1 1 1,1-1-1,0 1 0,1-1 0,-1 0 0,0 0 0,1 0 0,-1 0 0,1 0 0,-1-1 0,1 1 0,0-1 0,5 2 0,7 3 15,1-1-1,0-1 0,1-1 0,-1 0 0,1-1 1,-1-1-1,1-1 0,0 0 0,-1-1 1,1-1-1,-1 0 0,1-1 0,-1-1 0,0-1 1,0 0-1,-1-1 0,0 0 0,19-12 1,-30 16-4,-1-1-1,1 0 1,0 0 0,-1 0 0,0 0 0,0-1 0,0 1 0,0-1 0,0 0 0,-1 0 0,0 0 0,1 0 0,-1 0 0,-1-1 0,1 1 0,1-8 0,-3 9-12,0 0-1,0 1 1,0-1-1,0 1 1,0-1-1,0 1 1,-1-1-1,0 1 1,1-1-1,-1 1 0,0-1 1,0 1-1,0 0 1,-1-1-1,1 1 1,0 0-1,-1 0 1,1 0-1,-1 0 1,0 0-1,0 0 1,0 1-1,0-1 1,0 0-1,0 1 1,0 0-1,-1 0 1,1-1-1,0 1 1,-5-1-1,-2-1-385,0 0 1,0 1-1,0 0 1,-18-1-1,-39 1-6104,43 3 2622,11-1-14355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48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15567,'0'30'2114,"0"-1"-833,-6 2 961,2 0-672,4 0-193,0-3-128,2-4-416,13-3-449,3-3-224,6-4 0,2-2-63,3-4-33,-2-3-32,2-3-1185,-5-2-1698,-4-4-1697,-4-15-3236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49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 20852,'0'0'1377,"-68"76"1153,35-30-480,2 4-704,5 7-65,2-2-609,4 1-543,8-3-97,3-6-257,7-5-896,2-6-961,0-11-1153,0-10-1665,2-9-3492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49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18225,'0'0'9855,"-11"11"-9102,-14 20-328,1 1-1,2 1 1,1 1 0,-25 58 0,30-54-92,-14 43-1,27-67-317,-1-1 0,1 1 0,1 0 0,1 0 0,0 0 0,1 0 0,1 14 0,-1-24-93,1-1 1,0 0-1,0 0 0,1 0 0,-1 0 1,0 0-1,1 0 0,0 0 0,0 0 1,0 0-1,0-1 0,0 1 0,0-1 1,1 0-1,-1 1 0,1-1 0,0 0 1,-1-1-1,1 1 0,0 0 0,0-1 1,0 1-1,1-1 0,-1 0 0,0 0 1,0-1-1,0 1 0,5 0 0,1 0-846,0 1 0,0-2-1,0 1 1,0-2-1,-1 1 1,1-1-1,0 0 1,0-1 0,15-4-1,13-14-6282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50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1 249 15631,'0'0'9753,"11"0"-8167,-2-1-1458,0 0 0,-1 0 0,1-1 0,0 0 0,-1 0 0,0-1 0,0 0 0,0-1 1,0 0-1,0 0 0,0-1 0,-1 0 0,0 0 0,0-1 0,8-8 0,7-6 376,0 0-1,-2-2 0,0 0 1,-2-1-1,0-1 0,17-32 1,-53 117-280,-3-17-203,-23 53 7,41-89-59,0 1 0,1 0 0,0 0 0,0 0 0,1 0 0,0 0 0,0 1 0,2 15 0,-1-25-114,0 1-1,0-1 0,1 1 1,-1-1-1,0 1 0,0-1 0,1 1 1,-1-1-1,0 0 0,1 1 0,-1-1 1,1 1-1,-1-1 0,0 0 1,1 1-1,-1-1 0,1 0 0,-1 0 1,1 1-1,-1-1 0,1 0 1,-1 0-1,1 0 0,-1 0 0,1 1 1,-1-1-1,1 0 0,-1 0 0,1 0 1,-1 0-1,1 0 0,0 0 1,0-1-1,13-1-6430,3-4-3413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50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17649,'0'0'13837,"71"12"-13773,-32-12-1089,5 0-1441,1-2-2083,-2-7-1537,-4 1-384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17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13036,'9'1'4095,"150"4"3344,6-10-3756,169-22-2329,-153 10-954,-101 11-375,74-6-390,212-44 0,-338 48-580,-28 8 906,-1 0-1,1 0 1,0 0 0,0 0-1,0 0 1,0 0-1,0 0 1,0 0-1,-1 0 1,1 0-1,0 0 1,0 0-1,0 0 1,0 0-1,0 0 1,0 0 0,-1 0-1,1 0 1,0 0-1,0 0 1,0 0-1,0 0 1,0 0-1,0 0 1,-1 0-1,1 0 1,0 0-1,0 0 1,0 0 0,0 0-1,0 0 1,0 0-1,0 0 1,-1-1-1,1 1 1,0 0-1,0 0 1,0 0-1,0 0 1,0 0 0,0 0-1,0 0 1,0-1-1,0 1 1,0 0-1,0 0 1,0 0-1,0 0 1,0 0-1,0-1 1,0 1-1,0 0 1,0 0 0,0 0-1,0 0 1,0 0-1,0 0 1,0-1-1,0 1 1,0 0-1,0 0 1,0 0-1,0 0 1,0 0-1,0 0 1,0 0 0,1-1-1,-52 2-4088,-50 18-5033,43-6 812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50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16624,'0'0'5760,"-10"1"-3433,3 0-2059,0 0-1,0 0 1,0 1-1,0 0 1,1 0-1,-1 1 1,1-1-1,-1 1 1,1 1-1,0 0 1,0-1-1,1 2 1,-1-1-1,1 1 1,0 0-1,0 0 1,0 0-1,-4 8 1,2-5-147,0 2 1,1-1-1,1 1 1,0-1-1,0 2 1,0-1-1,2 0 1,-1 1-1,1 0 1,1 0 0,0 0-1,-1 16 1,3-26-116,0 1 0,0-1 1,0 0-1,0 0 0,0 1 0,1-1 1,-1 0-1,0 0 0,1 1 1,-1-1-1,1 0 0,-1 0 1,1 0-1,0 1 0,-1-1 0,1 0 1,0 0-1,0 0 0,0 0 1,0-1-1,0 1 0,0 0 1,0 0-1,0 0 0,2 0 0,0 0 33,0 0-1,0 0 0,0 0 0,0-1 0,0 1 0,0-1 0,0 0 0,0 0 0,0 0 0,5-1 0,1 0 44,-1-1 0,0 0 0,0 0 0,-1-1 0,1 0 0,0 0 0,12-9 0,-12 6-74,0 0 0,-1-1-1,0-1 1,0 1 0,-1-1 0,0 0-1,0 0 1,-1-1 0,0 0 0,0 0-1,-1 0 1,0 0 0,-1-1 0,0 1-1,0-1 1,-1 0 0,-1 0 0,0 0-1,1-18 1,-2 27-7,0 1 0,0-1-1,0 0 1,0 0 0,0 0 0,-1 0-1,1 0 1,0 0 0,0 0 0,0 1-1,-1-1 1,1 0 0,0 0 0,-1 0-1,1 1 1,-1-1 0,1 0 0,-1 0-1,0 1 1,1-1 0,-1 0 0,1 1 0,-1-1-1,0 1 1,0-1 0,1 1 0,-1-1-1,-1 1 1,0-1 1,0 1-1,0-1 1,0 1 0,0 0-1,0 0 1,0 0 0,0 0 0,0 0-1,0 1 1,0-1 0,0 0-1,-2 2 1,-2 0-29,0 0-1,0 0 0,0 1 1,1 0-1,-1 0 1,1 1-1,-8 6 1,-3 10-1577,11-4-6930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51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20403,'0'0'10058,"-13"56"-8745,5-24-544,-2 2-545,3 1-224,4 1 0,2-5 0,1-4-609,0-8-1088,3-8-481,7-11-1666,1 0-1697,2-17-4004,2-11 3811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51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15 19731,'0'0'2920,"-10"0"-128,1 0-2355,0 1 1,0 0-1,0 0 1,0 1-1,0 0 1,0 1-1,-10 4 1,16-6-396,-1 0 1,1 1-1,0-1 0,0 1 1,0 0-1,0 0 0,0 0 1,1 1-1,-1-1 0,0 1 1,1-1-1,0 1 1,0 0-1,0 0 0,0 0 1,0 0-1,1 0 0,-1 0 1,1 0-1,0 1 1,-1-1-1,2 1 0,-1-1 1,0 1-1,0 6 0,2-7-14,-1 1 0,1-1-1,-1 0 1,1 1 0,0-1-1,0 0 1,0 1 0,1-1-1,-1 0 1,1 0 0,0 0-1,0 0 1,0 0 0,3 3-1,43 38 119,-41-39-160,1 2 0,-1-1 0,0 1 0,0 0 0,0 0 1,10 17-1,-16-21 5,0 0 0,0-1-1,0 1 1,0 0 0,-1 1 0,1-1 0,-1 0 0,0 0 0,0 0 0,0 0 0,0 0 0,0 0 0,-1 0 0,1 0 0,-1 0 0,0 0 0,0 0 0,0 0 0,0 0 0,-1 0 0,1-1 0,-1 1 0,0 0-1,1-1 1,-1 1 0,-4 3 0,1 1 143,-1 0 0,0-1 0,0 0 1,0 0-1,-1 0 0,0-1 0,0 0 0,0 0 0,-1 0 0,1-1 0,-1 0 0,0-1 0,0 0 0,-1 0 0,1-1 0,0 0 0,-16 2 0,23-4-131,1 0 0,-1 0 0,0 0 0,1 0 0,-1 0 0,1-1 0,-1 1 0,0 0 0,1 0 1,-1-1-1,1 1 0,-1 0 0,1 0 0,-1-1 0,1 1 0,-1-1 0,1 1 0,-1 0 0,1-1 0,0 1 0,-1-1 0,1 1 0,0-1 0,-1 1 0,1-1 0,0 1 0,-1-1 0,1 0 0,0 0 0,1-24 20,0 20-27,0 0 1,1 0 0,0 0 0,0 0-1,1 0 1,5-8 0,8-3 3,1 1 0,1 0 0,37-22 0,-31 22 0,0-2 0,31-27 0,-50 38 0,0 1 0,0-1 0,0 0 0,0 0 0,-1 0 0,0 0 0,0-1 0,-1 0 0,0 0 0,0 0 0,-1 0 0,1 0 0,1-15 0,-3 19 0,-1 0 0,0 0 0,0 1 0,0-1 0,-1 0 0,1 0 0,-1 0 0,1 0 0,-1 0 0,0 0 0,0 0 0,0 1 0,0-1 0,-1 0 0,1 1 0,-1-1 0,0 1 0,0-1 0,1 1 0,-2 0 0,1 0 0,0 0 0,0 0 0,-1 0 0,1 1 0,-1-1 0,1 1 0,-6-3 0,1 1 0,1 1 0,-1 0 0,0 0 0,0 0 0,0 1 0,0 0 0,0 1 0,0 0 0,0 0 0,0 0 0,-9 2 0,15-2-134,1 0 1,-1 0-1,0 1 0,0-1 1,1 0-1,-1 1 0,0-1 1,1 0-1,-1 1 1,0-1-1,1 1 0,-1-1 1,1 1-1,-1-1 0,1 1 1,-1 0-1,1-1 0,-1 1 1,1-1-1,-1 1 0,1 0 1,0 0-1,-1-1 0,1 1 1,0 0-1,0 0 1,0-1-1,-1 2 0,1 0-331,0-1 0,0 0-1,0 1 1,0-1 0,0 0 0,0 1-1,0-1 1,1 0 0,-1 0 0,0 1-1,1-1 1,-1 0 0,1 1 0,-1-1-1,1 0 1,0 0 0,-1 0 0,1 0-1,0 0 1,0 0 0,0 0 0,0 0-1,0 0 1,0 0 0,1 1 0,15 3-10404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51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1 19955,'0'0'8002,"-6"8"-6566,2-1-1264,0 1 0,0-1 1,1 0-1,0 1 0,0-1 0,1 1 0,-1 0 0,2 0 1,0 0-1,0 0 0,0 14 0,3 43 90,0-46-239,-1-1 1,-1 1 0,-1 0 0,0-1-1,-1 1 1,-1 0 0,-1-1-1,-12 36 1,-4-13-54,-2 0-1,-2-1 1,-33 43-1,26-43-2700,-41 39 0,40-50-4956,6-14-566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52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18546,'0'0'11242,"51"-13"-10377,-14 8-417,13 5-287,7 0-129,7 0-128,4 0-1602,-6 0-1954,-8 0-1440,-15 0-3813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52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10410,'0'0'12588,"65"22"-11403,-6-22-384,15 0-577,6-8-192,0-3-1570,-4 1-3971,-7-3-8296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52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19314,'0'0'5323,"10"-2"-3861,210-48 417,-72 13-1959,-147 37 74,-1 0 0,1 0-1,-1 0 1,1-1 0,-1 1-1,1 0 1,-1 0 0,1 0-1,0 0 1,-1 0 0,1 0-1,-1 1 1,1-1 0,-1 0-1,1 0 1,-1 0 0,1 0-1,-1 1 1,1-1 0,-1 0-1,1 0 1,-1 1 0,1-1-1,-1 0 1,0 1 0,1-1-1,-1 0 1,1 1 0,-1-1-1,0 1 1,1-1 0,-1 1-1,0-1 1,0 1 0,1-1-1,-1 1 1,0-1-1,0 1 1,0-1 0,0 1-1,0-1 1,0 1 0,1-1-1,-1 1 1,0 0 0,-1-1-1,1 1 1,0-1 0,0 1-1,0-1 1,0 1 0,0-1-1,0 1 1,-1-1 0,1 2-1,-13 33-22,13-35 34,-76 148 739,45-91-632,3 1-1,-26 73 1,46-89-2037,8-23-8343</inkml:trace>
  <inkml:trace contextRef="#ctx0" brushRef="#br0" timeOffset="1">106 300 14414,'0'0'7142,"75"-20"-6661,-32 17-129,7-1-288,2 3-672,4-3-3012,4 1-4740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53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64 15214,'-10'-2'4986,"-1"0"-4385,0 0-1,0 0 0,0 1 0,0 1 0,-1-1 1,1 2-1,0 0 0,0 0 0,0 1 0,0 1 0,0-1 1,0 2-1,-18 7 0,19-4-262,-1 0-1,2 0 1,-1 1 0,1 0 0,-15 18-1,21-24-308,1 1-1,-1 1 1,1-1-1,0 0 1,0 1-1,0-1 1,0 1-1,0 0 1,1-1-1,0 1 1,-1 0-1,2 0 1,-1 0-1,0 0 1,1 0-1,0 0 1,-1 0-1,2 0 1,-1 0-1,0 0 1,3 7-1,-2-8-22,2 0 0,-1 0 0,0 0 0,1 0 0,-1 0 0,1 0 0,0-1 0,0 1 0,0-1 0,0 0 0,0 0 0,0 0 0,1 0 0,-1-1 0,1 1 0,-1-1 0,1 0 0,0 0 0,-1 0 0,1 0 0,0-1 0,6 1 0,11 0 24,0 0 1,35-3 0,-50 1-50,1 0 0,0 0 0,0-1 0,-1 0 0,1 0 0,-1-1 0,0 1 0,0-1 0,0-1 0,0 1 0,0-1 0,-1 0 0,1 0 0,-1-1 0,0 0 0,0 1 0,-1-2 0,0 1 0,7-10 0,-6 6 6,-1 1 0,1-1 0,-2 0 0,1 0 0,-1-1 0,0 1 1,-1-1-1,0 1 0,-1-1 0,0 0 0,-1 0 0,1 1 0,-3-13 0,2 20-46,-1-1 0,1 0 0,-1 1 0,0-1 0,0 1 1,0-1-1,0 1 0,0-1 0,-1 1 0,1-1 0,-1 1 0,1 0 0,-1 0 0,0 0 0,0 0 0,0 0 0,0 0 0,0 1 0,0-1 0,-1 1 0,1-1 0,-1 1 0,1 0 0,-1 0 0,1 0 0,-1 0 0,1 0 0,-1 1 0,0-1 0,0 1 1,1 0-1,-1 0 0,0 0 0,-5 0 0,5 0-57,0 1 0,-1-1 1,1 1-1,0-1 0,-1 1 1,1 0-1,0 0 0,0 0 1,0 1-1,0-1 0,0 1 0,0 0 1,0 0-1,0 0 0,1 0 1,-1 0-1,1 1 0,-1-1 1,1 1-1,0-1 0,0 1 1,0 0-1,0 0 0,1 0 1,-1 0-1,1 0 0,0 0 0,-2 5 1,3-6-145,-1 0 0,1 0 0,-1 0 0,1 0 1,0 0-1,-1 0 0,1 0 0,0 0 0,0 0 0,1 0 0,-1 0 0,0 0 1,1 0-1,-1 0 0,1 0 0,0 0 0,-1 0 0,1 0 0,0 0 1,0-1-1,0 1 0,1 0 0,-1-1 0,0 1 0,0-1 0,1 1 1,-1-1-1,1 0 0,0 1 0,3 1 0,23 8-6173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53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60 13004,'-10'-2'5910,"-11"-2"-4345,0 1 0,-1 1 1,1 1-1,-31 2 0,45-1-1346,-1 1 0,1 0 0,0 0 1,0 1-1,0-1 0,0 2 0,0-1 0,0 1 0,0 0 1,1 0-1,-1 1 0,1 0 0,0 0 0,0 0 0,0 1 0,1 0 1,0 0-1,-6 7 0,10-11-202,-1 1-1,1 0 1,0 0-1,0 0 1,0 0 0,0 0-1,0 0 1,0 1 0,0-1-1,1 0 1,-1 0 0,1 0-1,0 1 1,-1-1 0,1 0-1,0 1 1,0-1-1,1 0 1,-1 0 0,0 1-1,1-1 1,-1 0 0,2 3-1,0-2-2,0-1 0,0 1 0,0 0 0,0-1-1,1 1 1,-1-1 0,1 0 0,0 0 0,-1 0-1,1 0 1,0 0 0,0 0 0,6 1 0,6 3 19,0-2 1,0 0 0,0 0 0,1-1 0,23 0-1,-19-2-112,-1-1 0,1 0 0,0-2 0,-1-1-1,1 0 1,27-9 0,-37 9 121,-1 0 1,-1-1-1,1 0 0,-1-1 1,1 0-1,-1 0 0,-1-1 1,1 0-1,-1 0 0,0 0 0,0-1 1,-1 0-1,0-1 0,0 0 1,6-11-1,-10 17-29,-1 0 0,0 0 0,0 0 0,0-1 0,0 1 0,0 0 0,0 0 0,-1 0-1,1-1 1,-1 1 0,0 0 0,1-1 0,-1 1 0,0 0 0,0-1 0,-1 1 0,1 0 0,0-1 0,-1 1 0,1 0 0,-1 0 0,0-1 0,0 1-1,-1-2 1,0 1 9,-1 0 0,0 0 0,0 1 0,1-1-1,-1 1 1,-1 0 0,1 0 0,0 0 0,0 0-1,-1 1 1,1-1 0,-1 1 0,-5-2 0,-12-1 41,1 0 0,-1 2 0,0 0 1,-23 1-1,34 1-107,0 1 0,0 0 1,0 0-1,-12 4 0,21-5 7,0 0-1,0 0 1,0 0-1,0 0 1,0 0-1,0 1 1,0-1-1,0 0 1,0 1 0,0-1-1,1 1 1,-1-1-1,0 1 1,0-1-1,0 1 1,0-1-1,1 1 1,-1 0-1,0 0 1,0-1-1,1 1 1,-1 0 0,1 0-1,-1 0 1,1 0-1,-1 0 1,1 0-1,-1 0 1,1 0-1,0 0 1,0 0-1,-1 0 1,1 0-1,0 0 1,0 0 0,0 0-1,0 0 1,0 0-1,0 0 1,1 0-1,-1 0 1,0 0-1,0 0 1,1 0-1,-1 0 1,1 0 0,-1 0-1,1 0 1,-1-1-1,1 1 1,-1 0-1,1 0 1,0 0-1,0-1 1,-1 1-1,1 0 1,1 0-1,21 11-6250,15-5-4218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56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17360,'0'0'8649,"47"73"-7080,-29-45-512,2-2-384,1 1-385,-2-1-256,2-3 0,-1-6-705,-1-4-1024,0-5-577,2-8-385,-2 0-768,1-13-2339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3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153 334 8392,'-10'5'11552,"-5"3"-9820,-5 2 105,0 1 1,-19 15 0,36-24-1586,-1 1 1,0-1 0,1 1-1,0 0 1,0 0-1,0 0 1,0 1-1,0-1 1,0 1 0,1-1-1,0 1 1,0 0-1,0 0 1,0 0-1,0 0 1,1 1-1,0-1 1,-1 6 0,2-9-249,1 0 1,0-1 0,0 1 0,-1 0 0,1 0-1,0-1 1,0 1 0,0-1 0,0 1-1,0-1 1,0 1 0,0-1 0,0 1 0,0-1-1,0 0 1,0 0 0,0 1 0,0-1-1,0 0 1,0 0 0,0 0 0,0 0 0,0 0-1,0-1 1,0 1 0,1 0 0,-1 0-1,0-1 1,0 1 0,1-1 0,37-10-31,-29 5-39,0-1 0,0-1-1,-1 1 1,0-2-1,0 1 1,-1-1 0,-1 0-1,1-1 1,-1 0-1,8-16 1,29-36-1837,-42 94-142,-9-3 2613,-2 13 1259,10-42-1789,-1 0 1,0 1 0,1-1 0,-1 0 0,0 1-1,1-1 1,-1 0 0,0 0 0,1 1-1,-1-1 1,0 0 0,1 0 0,-1 0 0,1 1-1,-1-1 1,1 0 0,-1 0 0,0 0 0,1 0-1,-1 0 1,1 0 0,-1 0 0,1 0-1,-1 0 1,1 0 0,-1 0 0,0 0 0,1-1-1,-1 1 1,1 0 0,-1 0 0,0 0 0,1 0-1,-1-1 1,1 1 0,-1 0 0,0-1 0,1 1-1,-1-1 1,20-9 557,12-20-505,-1-1 0,-2-1 1,-1-2-1,-2-1 0,-1-1 0,-2 0 0,34-75 0,-44 73-92,-17 45 0,-77 170 0,71-153 0,2 1 0,1 0 0,1 0 0,1 0 0,-3 42 0,8-65 0,0 0 0,0 0 0,0 0 0,0 0 0,0 1 0,1-1 0,-1 0 0,1 0 0,-1 0 0,1 0 0,0 0 0,0 0 0,1 3 0,-1-5 0,-1 1 0,1 0 0,0-1 0,-1 1 0,1-1 0,0 1 0,-1-1 0,1 1 0,0-1 0,0 0 0,-1 1 0,1-1 0,0 0 0,0 1 0,0-1 0,-1 0 0,1 0 0,0 0 0,0 0 0,0 0 0,0 0 0,0 0 0,0 0 0,2-1 0,0 0 0,0 0 0,0 0 0,0 0 0,-1-1 0,1 1 0,0-1 0,-1 0 0,1 0 0,-1 0 0,0 0 0,0 0 0,0 0 0,0-1 0,0 1 0,2-5 0,53-114 0,-60 135 0,2-9 0,0 1 0,0 0 0,0-1 0,1 1 0,0 0 0,1 9 0,0-14 0,-1 0 0,0 1 0,1-1 0,0 0 0,-1 1 0,1-1 0,0 0 0,0 0 0,-1 0 0,1 0 0,0 0 0,0 0 0,0 0 0,0 0 0,1 0 0,-1 0 0,0 0 0,0 0 0,0-1 0,1 1 0,-1-1 0,0 1 0,1-1 0,-1 1 0,1-1 0,-1 0 0,0 0 0,1 0 0,-1 1 0,1-1 0,1-1 0,6 1 0,0-1 0,0 0 0,0 0 0,0-1 0,-1 0 0,1-1 0,-1 0 0,1-1 0,-1 1 0,0-1 0,-1-1 0,1 1 0,-1-2 0,1 1 0,-1-1 0,-1 0 0,1 0 0,-1-1 0,-1 1 0,1-1 0,-1-1 0,0 1 0,6-14 0,-27 51 0,9-20 0,1 1 0,1-1 0,0 1 0,0 0 0,1 0 0,0 0 0,1 0 0,1 1 0,-2 12 0,4-24-25,0 0-1,0 0 1,0 1-1,-1-1 1,1 0 0,0 1-1,0-1 1,0 0 0,0 0-1,0 1 1,0-1-1,1 0 1,-1 0 0,0 1-1,0-1 1,0 0 0,0 0-1,0 1 1,0-1-1,0 0 1,0 0 0,1 1-1,-1-1 1,0 0-1,0 0 1,0 0 0,1 1-1,-1-1 1,0 0 0,0 0-1,0 0 1,1 0-1,-1 1 1,0-1 0,0 0-1,1 0 1,-1 0 0,0 0-1,0 0 1,1 0-1,-1 0 1,0 0 0,1 0-1,-1 0 1,15-8-2957,9-19-5834,-9-5-2299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17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4164,'0'0'17825,"0"8"-15786,0 7-1076,1 0-1,0 0 1,1-1-1,1 1 1,0-1-1,9 25 1,-10-33-894,1-1 0,-1 0 0,1 1 0,0-1 0,0 0 0,1-1 1,-1 1-1,1-1 0,0 1 0,0-1 0,1 0 0,-1-1 0,1 1 0,0-1 1,0 0-1,0 0 0,0 0 0,1-1 0,-1 0 0,1 0 0,9 2 1,-2-2-375,1-1 0,0 0 0,-1-1 0,1 0 1,0-1-1,0-1 0,-1 0 0,1-1 0,-1 0 1,0-1-1,25-12 0,-18 7-1803,0-2-1,25-17 0,28-32-7825,-106 105 19641,-10 28-5611,-35 85-1131,65-128-2627,1-1 1,1 2-1,-10 48 1,14-4-4037,7-60-3268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56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1 769,'0'0'21108,"-18"66"-19571,7-32-31,-4 8 31,-6 3-96,-6 7-448,1 1-160,1 1-513,2-4-159,5-5-129,9-5-225,9-7-1280,0-10-2339,9-14-3362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57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8584,'0'0'11435,"79"8"-9225,-37-8-929,11 0-384,2 0-128,5 0-417,0 0-288,-7 0-288,-8 0-1345,-12 0-994,-15 0-1697,-13 0-2594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58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12332,'0'0'10313,"52"18"-8487,1-18-320,11 0-385,13-7-737,5-3-320,-6 2-512,-12 2-2339,-8-2-3010,-14-1-4966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8:59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14862,'0'0'10271,"16"-2"-9945,85-11-433,150-1 0,-248 14 87,-1 0 0,0 0 0,1 0-1,-1 0 1,0 1 0,1-1 0,-1 1-1,0-1 1,0 1 0,1 0 0,-1 0 0,0 0-1,0 0 1,0 0 0,0 0 0,0 1-1,2 1 1,-4-2 11,1 0-1,-1 0 0,1 0 1,-1 1-1,1-1 1,-1 0-1,1 0 0,-1 0 1,0 1-1,0-1 1,0 0-1,0 0 0,0 1 1,0-1-1,0 0 1,0 1-1,0-1 0,0 0 1,-1 0-1,1 0 1,-1 1-1,0 0 0,-3 6 34,0 0 0,-1-1 0,0 0-1,0 0 1,0 0 0,-1-1-1,-8 8 1,-53 46 592,6-6-67,-86 98 0,144-148-905,-4 4-874,2-5-2378,-2-3-3284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00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13581,'0'0'5541,"80"3"-2818,-40-3-1474,9 0-769,5 0-416,8 0-352,-3-8-2370,1-1-2980,-4 0-8359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00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56 16271,'0'0'2232,"-13"-1"165,12 1-2328,-7-2 187,0 1-1,-1 1 1,1-1-1,0 2 1,0-1-1,-1 1 1,1 0-1,0 0 1,0 1-1,0 1 1,0-1 0,1 1-1,-1 0 1,-12 8-1,7-1 114,0 0-1,1 1 1,0 1-1,0 0 1,2 0-1,-11 15 0,16-19-228,1-1-1,0 0 1,0 1-1,0 0 1,1 0-1,0 0 1,1 0-1,0 0 1,0 1-1,0-1 1,1 1-1,1-1 1,0 13-1,0-18-120,0 0-1,1 0 0,-1 0 1,1-1-1,0 1 0,0 0 1,0-1-1,0 1 0,0-1 1,1 1-1,-1-1 0,1 1 1,0-1-1,-1 0 0,1 0 0,0 0 1,0 0-1,5 3 0,-3-2 4,1 0-1,-1-1 0,1 0 0,0 0 1,0 0-1,0-1 0,0 0 0,0 0 1,10 1-1,-4-1 10,1-1 0,-1 0-1,1-1 1,-1-1 0,1 1 0,-1-2 0,0 0 0,21-8 0,-21 6 9,0-1 1,-1 0 0,0-1 0,0 0 0,0-1-1,-1 0 1,-1 0 0,1-1 0,-1 0 0,-1-1-1,9-13 1,-11 15 51,0 0 0,-1 0 1,-1 0-1,0 0 0,0-1 0,0 1 0,-1-1 0,0 0 0,-1 0 0,0 0 0,0 0 0,-1 0 0,0 0 1,-1 0-1,0 0 0,-2-9 0,1 13-97,0 0 0,0 0 0,-1 0 0,1 0 0,-1 1 0,-1-1 0,1 1 0,-1 0 0,1-1 0,-1 2 0,0-1 0,-1 0 0,1 1 0,0 0 0,-1 0 0,0 0 0,0 1 0,0-1 0,0 1 0,0 1-1,0-1 1,-1 1 0,1-1 0,0 1 0,-1 1 0,1-1 0,-1 1 0,1 0 0,-1 0 0,1 1 0,-1 0 0,-8 2 0,12-2-139,0 0 0,0 0 0,0 0 0,0 1 0,0-1 0,1 1 0,-1-1 0,0 1 0,1 0 0,0-1 0,-1 1 0,1 0 0,0 0 0,0 0 0,0 0 0,0 0 0,0 0 0,0 0 0,1 0 0,-1 1 0,1-1 0,-1 0 0,1 0 0,0 0 0,0 4 0,0-4-254,0-1 1,0 1 0,1 0 0,-1 0 0,0 0-1,1-1 1,-1 1 0,1 0 0,-1-1 0,1 1-1,0 0 1,0-1 0,0 1 0,0-1-1,0 0 1,0 1 0,0-1 0,0 0 0,1 1-1,2 1 1,19 9-5358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00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56 10954,'0'0'10448,"-8"-3"-7774,2 2-2445,1 0-1,-1 0 1,1 0-1,-1 1 1,1 0 0,-1 0-1,1 0 1,-1 1-1,1 0 1,-1 0-1,1 0 1,0 0 0,-1 1-1,1 0 1,0 0-1,0 1 1,0-1 0,1 1-1,-1 0 1,0 0-1,-7 8 1,2-3 122,0 0 0,1 1 0,0 1 1,0-1-1,-12 20 0,17-24-302,1-1 0,1 1-1,-1 1 1,1-1 0,0 0 0,0 1 0,0-1 0,1 1-1,0-1 1,0 1 0,1 0 0,-1-1 0,1 1-1,0 0 1,2 7 0,-1-9-42,0-1 0,1 0-1,-1 0 1,1 0 0,0 1 0,0-1 0,0-1 0,1 1-1,-1 0 1,1-1 0,-1 1 0,1-1 0,0 0-1,0 1 1,0-2 0,0 1 0,0 0 0,1 0 0,-1-1-1,0 0 1,1 0 0,-1 0 0,1 0 0,-1 0 0,1-1-1,-1 0 1,5 1 0,4 0 15,0 0-1,-1-1 1,1 0-1,0-1 0,0 0 1,0-1-1,14-4 1,-17 3-8,0 0-1,0-1 1,-1 0 0,1-1-1,-1 1 1,0-2 0,0 1 0,-1-1-1,1 0 1,-1-1 0,-1 0-1,1 0 1,-1 0 0,0-1-1,-1 0 1,0 0 0,0 0 0,-1-1-1,0 0 1,0 0 0,-1 0-1,0 0 1,-1 0 0,0-1-1,-1 1 1,1-1 0,-2 1 0,1-1-1,-3-17 1,1 23-12,0 1 1,0 0-1,0-1 0,0 1 1,-1 0-1,0-1 0,0 1 1,0 0-1,0 0 0,0 0 1,0 1-1,-1-1 0,1 1 1,-1-1-1,0 1 1,0 0-1,0 0 0,0 0 1,0 0-1,0 0 0,0 1 1,-1 0-1,1-1 0,-1 1 1,1 0-1,-1 1 0,1-1 1,-1 1-1,0-1 0,1 1 1,-1 0-1,-3 1 0,-3-1-37,0 1 0,0 0 0,1 0 0,-1 1-1,0 0 1,1 1 0,0 0 0,0 0 0,0 1 0,-16 9-1,15-5-1723,-1 0 0,2 1 0,-14 14 0,3 1-6334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01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14382,'0'0'10068,"13"8"-9177,-3-2-696,0-1-1,0-1 1,1 1-1,-1-2 0,1 1 1,0-1-1,0-1 1,0 0-1,0-1 0,0 0 1,17-1-1,359-43 2826,-145 12-2682,-118 18-284,650-81 239,-754 91-294,-13 1-9,0 1-1,0 0 1,0 0-1,1 1 0,13 0 1,-20 1 11,-1-1 0,0 0 0,0 1 0,0-1 0,0 0 0,0 1 1,0-1-1,0 1 0,0-1 0,0 0 0,0 1 0,0-1 0,0 1 0,0-1 0,0 0 0,0 1 0,0-1 1,0 0-1,-1 1 0,1-1 0,0 0 0,0 1 0,0-1 0,-1 0 0,1 1 0,0-1 0,0 0 0,-1 1 0,1-1 1,0 0-1,0 0 0,-1 1 0,1-1 0,0 0 0,-1 0 0,1 0 0,0 0 0,-2 1 0,-11 11 138,-8 5-138,-10 6-1321,8-16-6639,14-6-2152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01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1 453 17521,'0'0'9838,"11"-12"-8690,357-377 2226,-320 338-3000,-47 51-370,-1 0 1,0 0-1,0 0 1,0 0-1,0 0 1,0 0-1,0 0 1,0 0-1,0 0 1,1-1-1,-1 1 1,0 0-1,0 0 1,0 0-1,0 0 1,0 0-1,0 0 1,0 0-1,1 0 1,-1 0-1,0 0 1,0 0 0,0 0-1,0 0 1,0 0-1,0 1 1,0-1-1,1 0 1,-1 0-1,0 0 1,0 0-1,0 0 1,0 0-1,0 0 1,0 0-1,0 0 1,0 0-1,0 0 1,1 0-1,-1 1 1,0-1-1,0 0 1,0 0-1,0 0 1,0 0-1,0 0 1,0 0 0,0 0-1,0 0 1,0 1-1,0-1 1,0 0-1,0 0 1,0 0-1,0 0 1,0 0-1,0 0 1,0 1-1,0-1 1,0 0-1,0 0 1,0 0-1,0 0 1,0 0-1,0 0 1,0 0-1,0 0 1,-1 1-1,0 17 52,-7 17-28,-30 62 31,25-66-48,0 0 1,2 1 0,2 0-1,-8 42 1,17-73-184,0 1 0,-1-1-1,1 1 1,0-1 0,0 0 0,0 1 0,0-1-1,0 1 1,0-1 0,1 1 0,-1-1-1,0 1 1,1-1 0,-1 0 0,1 1 0,0-1-1,-1 0 1,1 1 0,0-1 0,0 0 0,0 0-1,0 0 1,0 1 0,0-1 0,0 0 0,0 0-1,2 0 1,-1 0-249,-1-1 0,1 1 0,0-1-1,0 0 1,0 1 0,0-1 0,0-1 0,0 1-1,0 0 1,0 0 0,0-1 0,0 1 0,0-1-1,0 1 1,0-1 0,0 0 0,0 0 0,-1 0 0,1 0-1,0 0 1,1-1 0,19-18-10122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02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21556,'0'0'10859,"52"13"-10507,-11-13-352,2 0 0,0-4-865,1-2-2338,-7 2-2594,-11 4-2659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49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19 17713,'-11'-4'1396,"-1"0"0,1 1 0,0 1 1,-24-3-1,23 5-791,0-1 0,0 2 0,0 0 0,-24 5 0,28-4-507,0 0-1,1 0 0,-1 1 0,1 0 0,0 0 0,0 1 0,0 0 0,0 0 0,1 0 0,-1 1 0,1 0 0,0 1 1,1-1-1,-1 1 0,1 0 0,0 1 0,1-1 0,-7 13 0,9-17-89,1-1 0,0 1-1,0 0 1,0 0 0,1 0 0,-1 0 0,0 0 0,1 0 0,-1 0-1,1 0 1,0 0 0,-1 0 0,1 0 0,0 0 0,1 1-1,-1-1 1,0 0 0,0 0 0,1 0 0,-1 0 0,1 0-1,0 0 1,0 0 0,-1 0 0,1 0 0,1-1 0,-1 1 0,0 0-1,0-1 1,1 1 0,-1 0 0,0-1 0,1 1 0,0-1-1,-1 0 1,1 0 0,0 0 0,0 1 0,0-2 0,-1 1-1,1 0 1,0 0 0,0-1 0,3 2 0,9 1-248,1 0-1,-1 0 1,1-2 0,28 1-1,-41-2 188,90 0-3511,-1-10-3298,-37-2 29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02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92 12139,'0'-8'6647,"0"4"-6052,0-1 0,-1 1 0,1 0 0,-1-1 0,1 1 1,-1 0-1,-1 0 0,1 0 0,0-1 0,-1 1 0,0 1 0,-3-6 1,3 7-413,0 0 1,0 0-1,0 0 1,0 0-1,-1 0 1,1 0-1,-1 1 1,1-1-1,-1 1 1,0 0-1,0 0 1,1 0-1,-1 0 1,0 0 0,0 0-1,0 1 1,0-1-1,0 1 1,0 0-1,0 0 1,0 0-1,-4 1 1,-2 1-145,0 0 0,1 1 0,0-1 0,0 2 0,0-1 0,0 1 0,0 0 0,1 1 0,-1 0 0,1 0 0,0 1 0,1-1 0,0 2 0,-1-1 0,-8 14 0,5-8-37,0 1 1,1 0 0,1 1 0,1 0-1,0 1 1,0-1 0,-8 32 0,14-44 5,0 1 1,0-1 0,1 1-1,-1 0 1,1-1-1,-1 1 1,1 0 0,0-1-1,0 1 1,0 0-1,1-1 1,-1 1 0,0 0-1,1-1 1,0 1 0,0-1-1,0 1 1,0-1-1,0 1 1,0-1 0,1 1-1,-1-1 1,1 0-1,-1 0 1,1 0 0,0 0-1,0 0 1,0 0 0,3 2-1,-1-3 18,1 1 0,-1-1 0,1 0 0,0 0 0,0 0 0,-1-1 0,1 0 0,0 0 0,0 0-1,-1 0 1,1-1 0,0 0 0,-1 0 0,1 0 0,0 0 0,6-4 0,1 0 2,-1 0 1,0-1-1,-1 0 0,1-1 0,-1 0 1,0-1-1,-1 0 0,0 0 0,0-1 1,-1-1-1,0 1 0,-1-1 0,0 0 1,0-1-1,-1 0 0,-1 0 0,0 0 1,0-1-1,-1 1 0,0-1 0,-1 0 1,-1 0-1,2-22 0,-3 34-37,-1-1 0,0 1 0,0-1 0,0 1 0,0-1 0,0 1-1,-1-1 1,1 1 0,0 0 0,0-1 0,0 1 0,0-1 0,0 1 0,-1-1 0,1 1 0,0 0 0,0-1 0,-1 1 0,1-1-1,0 1 1,0 0 0,-1-1 0,1 1 0,-1 0 0,1 0 0,0-1 0,-1 1 0,1 0 0,-1 0 0,1-1 0,0 1 0,-1 0-1,1 0 1,-1 0 0,1 0 0,-1 0 0,1 0 0,-1 0 0,1 0 0,-1 0 0,1 0 0,0 0 0,-1 0 0,1 0 0,-1 0 0,1 0-1,-1 0 1,1 0 0,-1 1 0,1-1 0,0 0 0,-1 0 0,1 0 0,-1 1 0,1-1 0,0 0 0,-1 1 0,1-1 0,-1 1-1,-23 20-1239,5 23-3071,13-12-2554,5-10-1534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02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19763,'0'0'4612,"-25"66"-2498,12-36-1505,5 1-193,1-4-192,6 0-160,1-8-480,6-8-2435,13-11-1889,3-2-2275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03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19122,'-8'4'2669,"-4"1"-1822,1 1 0,0 1 0,1 0-1,0 0 1,-12 11 0,18-14-654,-1 0 1,1 0-1,1 0 1,-1 0 0,1 1-1,-1 0 1,1-1-1,0 1 1,1 0-1,-1 1 1,1-1-1,0 0 1,1 1-1,-1-1 1,1 1-1,-1 8 1,2-13-190,1 1 1,-1-1-1,1 1 1,-1-1-1,1 1 1,0-1-1,-1 1 0,1-1 1,0 0-1,0 1 1,0-1-1,0 0 1,0 0-1,0 1 0,1-1 1,-1 0-1,0 0 1,0 0-1,1-1 1,-1 1-1,1 0 0,-1 0 1,3 0-1,45 16 49,-25-9-47,-17-5-16,1 0-1,-1 0 1,0 1-1,-1 0 1,1 1-1,-1 0 1,1 0-1,-1 0 0,9 10 1,-14-12 3,1-1 1,0 1-1,0 0 1,-1 0-1,1-1 1,-1 1-1,0 0 1,0 0-1,0 0 1,0 0-1,-1 0 1,1 1-1,-1-1 0,0 0 1,0 0-1,0 0 1,0 0-1,0 0 1,-1 1-1,1-1 1,-1 0-1,0 0 1,0 0-1,0 0 1,0 0-1,-1 0 1,-2 4-1,-3 3 7,-1 1 0,-1-1 0,1-1 1,-1 1-1,-1-2 0,0 1 0,0-1 0,-12 7 0,3-4 111,-1 0-1,0 0 1,-39 13-1,54-22 57,-1-1-1,1 1 1,-1-1-1,0 0 1,0-1-1,0 1 1,-6-1-1,11 0-134,0 0 0,0-1 0,1 1-1,-1 0 1,0 0 0,1 0-1,-1 0 1,0-1 0,1 1 0,-1 0-1,0-1 1,1 1 0,-1-1 0,0 1-1,1 0 1,-1-1 0,1 1 0,-1-1-1,1 0 1,0 1 0,-1-1-1,1 1 1,-1-1 0,1-1 0,-1 1-24,1-1 1,0 1 0,0-1-1,0 0 1,1 1-1,-1-1 1,0 0 0,0 1-1,1-1 1,-1 1 0,1-1-1,0 1 1,-1-1-1,1 1 1,2-3 0,8-11-18,2 0 1,-1 2-1,2-1 1,0 2 0,0 0-1,1 0 1,24-13-1,10-9 18,-41 28-6,22-16 14,-1-2 0,36-38-1,-59 56-14,0-1 0,0 0-1,-1 1 1,0-2-1,0 1 1,-1 0-1,0-1 1,0 0 0,-1 0-1,0 0 1,-1 0-1,1-1 1,-2 1-1,1-1 1,-1 1-1,0-14 1,-1 20-2,-1 0 0,1 1 0,-1-1 0,0 0 0,0 0 0,1 1 0,-1-1 0,0 0 0,-1 1 0,1-1 0,0 1 0,0-1 0,-1 1 0,1 0 0,-1-1 0,1 1 0,-1 0 0,1 0 0,-1 0 0,0 0 0,1 1 0,-1-1 0,0 0 0,0 1 0,0-1 0,0 1 0,1-1 0,-4 1 0,-60-4 0,58 4 0,3 0-5,-6-1-545,0 1 0,1 0 0,-1 1 0,0 0 0,1 0 1,-1 1-1,1 0 0,-1 1 0,-12 6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11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26 16432,'0'0'11867,"13"-4"-11654,-5 1-185,-2 0-24,1 0 0,0 0 0,0 1 0,0 0 0,0 0 0,0 1 0,0 0 0,1 0 0,-1 1 0,0 0 0,1 0 0,9 2 0,-15-1 4,-1 0-1,1 1 1,0-1-1,-1 1 1,1-1-1,-1 1 1,1 0-1,-1 0 0,0 0 1,0-1-1,1 1 1,-1 0-1,-1 0 1,1 1-1,0-1 1,0 0-1,-1 0 0,1 0 1,-1 0-1,0 1 1,0-1-1,0 0 1,0 0-1,0 0 1,0 1-1,-1-1 0,1 0 1,0 0-1,-1 0 1,-1 4-1,-1 6 51,0-1-1,-1 1 0,0-1 1,-7 12-1,-11 17 42,14-28-84,0 1 1,1 0-1,0 1 0,1-1 0,1 1 0,0 1 1,1-1-1,0 1 0,-2 22 0,7-35-21,-1 0-1,1 0 1,-1 0-1,1-1 1,0 1-1,0 0 1,-1 0-1,1-1 1,0 1-1,1-1 1,-1 1-1,0-1 1,0 1-1,1-1 1,-1 0-1,1 1 1,-1-1-1,1 0 1,-1 0-1,1 0 1,0 0-1,0-1 1,-1 1-1,1 0 1,3 0-1,58 15 28,-40-12 4,-19-3-29,1 0-1,-1 1 1,1-1-1,-1 1 0,0 0 1,0 0-1,0 0 1,0 1-1,0-1 1,0 1-1,0 0 1,-1 0-1,0 0 0,5 6 1,-6-6 10,0 1 0,0 0 0,-1-1 1,0 1-1,1 0 0,-1 0 0,-1 0 0,1 0 0,0 0 1,-1 0-1,0 0 0,0 0 0,0 0 0,-1 0 1,1 0-1,-1 0 0,-1 5 0,-2 5 150,-1-1 0,0 0 0,-1 0 0,-1 0 0,0-1 1,0 0-1,-11 13 0,0-2 497,-1-1 0,-33 29 0,45-45-612,-1-1-1,1 0 0,-1 0 0,0-1 1,-1 0-1,1-1 0,-1 0 0,1 0 0,-15 3 1,21-6-67,0 1 0,0-1-1,0 1 1,0-1 0,0 0 0,0 0 0,0 0 0,0 0 0,0 0 0,0 0 0,0 0 0,0-1 0,0 1 0,0-1 0,0 0-1,0 1 1,1-1 0,-1 0 0,0 0 0,0 0 0,1 0 0,-1 0 0,1-1 0,-1 1 0,1 0 0,-1-1 0,1 1 0,0-1-1,0 0 1,0 1 0,-1-1 0,2 0 0,-1 0 0,0 1 0,0-1 0,1 0 0,-1 0 0,1 0 0,-1 0 0,1 0 0,0 0-1,0 0 1,0 0 0,0 0 0,0 0 0,0 0 0,0 0 0,2-3 0,-1-2-1050,1 1 1,0 0 0,1-1-1,-1 1 1,1 0-1,0 0 1,1 1-1,-1-1 1,1 1 0,6-7-1,0-1-1593,17-22-6599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11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21524,'0'0'10170,"-7"12"-9593,3-5-528,-3 5 7,-1 1-1,2 1 1,-9 21-1,14-32-67,0 0-1,0 1 0,0-1 0,0 0 0,0 0 0,1 1 0,0-1 0,-1 0 0,1 0 0,0 1 0,1-1 0,-1 0 0,1 1 1,-1-1-1,1 0 0,0 0 0,0 0 0,0 0 0,1 0 0,-1 0 0,1 0 0,0 0 0,0 0 0,0-1 0,2 3 0,6 3-179,1 0-1,-1-1 0,18 8 0,-18-10-70,-1 0 0,0 1 0,0 0 0,13 11 0,-19-14 222,0 0 0,-1 0 1,1 0-1,-1 0 0,0 1 0,0-1 0,0 1 0,0 0 0,-1-1 0,0 1 0,1 0 1,-1 0-1,-1 0 0,1 0 0,0 0 0,-1 5 0,0 1 166,0 0 1,-1 0-1,-1 0 0,1 0 0,-2 0 0,1 0 1,-1 0-1,-1-1 0,0 0 0,-5 10 0,7-15-59,0 1 0,-1-1-1,0 0 1,0 0-1,0 0 1,0 0-1,-1 0 1,0-1-1,1 1 1,-1-1-1,0 0 1,-1-1-1,1 1 1,-1-1-1,1 1 1,-1-1-1,0 0 1,1-1-1,-1 1 1,0-1-1,-9 1 1,12-2-126,0-1 0,0 1 1,0-1-1,0 1 0,0-1 1,0 0-1,0 0 0,0 0 0,0 0 1,0 0-1,0 0 0,1-1 1,-1 1-1,0 0 0,1-1 0,-1 0 1,1 1-1,0-1 0,-1 0 1,1 1-1,0-1 0,0 0 0,0 0 1,0 0-1,-1-4 0,-17-61-5063,16 57 3877,-9-52-5652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11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12460,'0'0'9481,"55"-5"-8136,-29 3-480,4-1-353,5-1-319,-1 1-161,2 0-1986,2-5-2723,-1-2-3010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12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12011,'-8'11'6257,"-15"24"-2114,-35 69-1,53-93-3763,-1 1 0,2 0 0,-1 1 0,2-1 0,-1 1 0,2 0 0,0-1 0,0 1 0,2 0 0,-1 0 0,3 21 0,-2-32-379,1 0 0,-1 0 0,1 0 0,0 1 0,-1-1 0,1 0 0,0 0-1,1 0 1,-1 0 0,0 0 0,0-1 0,1 1 0,-1 0 0,1-1 0,-1 1-1,1-1 1,0 1 0,0-1 0,0 0 0,0 1 0,0-1 0,0 0 0,0 0 0,0-1-1,0 1 1,0 0 0,0-1 0,1 1 0,-1-1 0,0 0 0,0 0 0,1 0-1,-1 0 1,0 0 0,0 0 0,1 0 0,-1-1 0,3 0 0,3-1 6,-1 0 0,0 0 0,0-1 1,0 0-1,0 0 0,0 0 0,-1-1 1,1 0-1,-1 0 0,8-8 0,-4 1-81,0 0-1,-1-1 1,-1 0-1,0 0 0,0-1 1,-1 0-1,8-23 1,-12 28 80,0-1 1,0 0-1,-1 0 0,0 0 1,-1 0-1,0 0 1,0 0-1,-1 0 1,0-1-1,0 1 1,-1 0-1,-1 0 1,-3-14-1,4 20 13,0 0 1,-1 0-1,1 0 0,-1 0 0,0 0 1,0 1-1,0-1 0,0 1 0,0-1 1,-1 1-1,1 0 0,-1-1 1,0 1-1,1 1 0,-1-1 0,0 0 1,0 1-1,0-1 0,0 1 1,0 0-1,-1 0 0,1 0 0,0 0 1,-1 1-1,1-1 0,0 1 1,-1 0-1,1 0 0,0 0 0,-1 1 1,1-1-1,0 1 0,-1 0 0,-5 2 1,3-2-36,1 1 0,-1 0 0,0 0 1,1 1-1,0-1 0,-1 1 0,1 1 1,0-1-1,0 1 0,1-1 0,-1 1 0,1 1 1,0-1-1,0 1 0,0-1 0,1 1 1,0 0-1,0 0 0,-3 7 0,5-9-247,0 0 0,0 1 1,0-1-1,1 1 0,-1-1 0,1 1 0,0-1 0,0 1 0,0-1 0,1 1 0,0 4 0,0-6-184,-1 0 0,1 0-1,0 0 1,0 0-1,0-1 1,0 1 0,0 0-1,0-1 1,0 1 0,1-1-1,-1 1 1,0-1 0,1 0-1,-1 1 1,1-1-1,0 0 1,-1 0 0,1 0-1,0 0 1,0 0 0,1 0-1,22 5-8044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12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36 17200,'0'0'8051,"-13"2"-5991,6-1-1892,0 1-1,0 0 1,0 0-1,0 0 1,0 1 0,0 0-1,1 0 1,-1 1-1,1 0 1,0 0-1,0 0 1,1 1 0,-1 0-1,1 0 1,0 1-1,0-1 1,-5 8-1,5-3-37,-1-1-1,1 1 1,1 1 0,0-1-1,0 1 1,1-1-1,0 1 1,1 0-1,-2 18 1,4-25-125,0 0 1,-1-1-1,2 1 1,-1 0 0,0-1-1,1 1 1,-1-1-1,1 1 1,0-1-1,0 1 1,1-1-1,-1 1 1,1-1 0,-1 0-1,1 0 1,0 1-1,0-2 1,1 1-1,-1 0 1,1 0-1,-1-1 1,1 1 0,0-1-1,0 0 1,0 0-1,0 0 1,0 0-1,0 0 1,1-1-1,-1 1 1,1-1 0,4 1-1,1 0 17,0-1-1,0 0 1,1-1-1,-1 0 1,0 0 0,0-1-1,0 0 1,1-1-1,-1 0 1,-1 0 0,1-1-1,0 0 1,-1-1-1,1 1 1,-1-2-1,0 1 1,0-1 0,-1 0-1,1-1 1,-1 0-1,0 0 1,6-9 0,-4 6 5,-1 0 0,-1 0 1,0-1-1,0 0 0,-1-1 0,0 1 1,-1-1-1,0 0 0,0-1 1,-2 1-1,1-1 0,-1 0 1,-1 0-1,0 0 0,-1 0 1,0-18-1,-1 27-43,-1 1 1,1-1-1,-1 1 1,1-1-1,-1 1 1,0-1-1,0 1 1,0 0-1,0-1 0,-1 1 1,1 0-1,-1 0 1,1 0-1,-1 0 1,0 0-1,1 0 0,-1 1 1,0-1-1,0 0 1,-1 1-1,1 0 1,0-1-1,0 1 1,-1 0-1,1 0 0,0 0 1,-1 1-1,1-1 1,-1 0-1,1 1 1,-1 0-1,1-1 1,-1 1-1,0 0 0,1 0 1,-1 1-1,-3 0 1,-4 0-337,1 0 1,-1 0 0,0 1 0,1 1-1,-1 0 1,1 0 0,0 0-1,-13 8 1,2 1-6466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20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1 656 14958,'0'0'2296,"0"-11"170,0 0-2689,-1-25 5902,1 36-5607,0 0 1,0 0 0,0 0-1,0 0 1,1 0 0,-1 0-1,0 0 1,0 0 0,0 0-1,0 0 1,0 0 0,0 0-1,0 0 1,0 0-1,0 0 1,0 0 0,0 0-1,0 0 1,1 0 0,-1 0-1,0 0 1,0 0 0,0 0-1,0 0 1,0 0 0,0-1-1,0 1 1,0 0 0,0 0-1,0 0 1,0 0 0,0 0-1,0 0 1,0 0 0,0 0-1,0 0 1,0 0 0,0 0-1,6 24 602,35 222 2166,-41-245-2829,0 1 1,0-1-1,1 0 0,-1 1 0,0-1 1,0 0-1,1 1 0,-1-1 0,1 0 0,-1 1 1,1-1-1,0 0 0,-1 0 0,1 0 1,0 0-1,0 0 0,0 0 0,0 0 0,0 0 1,0 0-1,0 0 0,0 0 0,0 0 1,0-1-1,1 1 0,0 0 0,0-1 12,0 0 0,0 0 0,1 0 1,-1 0-1,0 0 0,0-1 0,0 1 0,0-1 0,0 1 0,0-1 0,0 0 0,0 0 0,0 0 0,0 0 0,2-2 0,10-8 114,1 0-1,-1-1 1,15-17-1,-19 18-110,609-588-512,-516 495-3144,-6-6-5290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29.7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4955 544 11691,'-9'-6'1703,"-59"-29"-715,-2 4 1,0 3-1,-81-21 1,27 9-203,-287-67-310,60 19 79,-31-15-65,285 83-541,0 5-1,-102-4 1,77 17-148,0 4 0,-199 30-1,-195 57-180,-316 47 493,711-121-87,-177 31 141,257-36-148,1 1-1,0 2 1,1 2-1,0 2 1,-45 26 0,44-18-10,1 1 1,-60 52 0,86-66-6,0 1 0,0 0 0,2 1 0,-1 0 1,2 1-1,0 0 0,0 0 0,2 1 0,0 1 0,-6 17 0,11-24-3,1-1 0,0 1 1,0 0-1,1 0 0,1-1 0,-1 1 0,2 0 0,-1 0 0,1 0 0,1 0 0,0-1 0,0 1 0,7 17 0,-3-13 2,1-1-1,1 0 1,0 0 0,0-1-1,1 0 1,1-1 0,0 0-1,17 15 1,-1-5 9,0-2 1,2-1 0,0 0-1,1-3 1,0 0-1,2-2 1,54 17-1,27-3 77,0-5-1,204 14 1,234-24 47,-482-12-127,530 5 0,444-5 756,-813-5 119,593-35 667,-736 32-1172,178-22 545,-197 19-113,124-37 0,-180 44-653,0 0-1,0 0 1,0-1-1,-1-1 1,0 1-1,0-2 1,-1 1-1,1-2 1,-1 1-1,10-13 1,-15 16-109,-1 0 1,0 0 0,0-1-1,-1 1 1,0-1-1,1 0 1,-2 0-1,1 0 1,0 0 0,-1 0-1,0 0 1,0 0-1,-1 0 1,1 0-1,-1-1 1,0 1-1,0 0 1,-1 0 0,0-1-1,0 1 1,0 0-1,0 0 1,-1 0-1,0 0 1,-4-7 0,-3-5-48,-1 0 1,-1 1 0,0 0 0,-1 1 0,-1 1-1,-20-20 1,-96-71-49,101 86-192,-1 0 0,0 2 0,-1 2 0,-1 0 0,0 2 0,-64-17 1,55 21-1569,-1 1 0,1 3 0,-42 0 0,-16 4-5059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0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3 16143,'0'0'6566,"-11"-1"-4628,6 0-1796,0 1-1,0-1 1,-1 1-1,1 1 1,0-1-1,0 1 1,0 0-1,0 0 1,0 0-1,0 1 0,1 0 1,-1-1-1,0 2 1,1-1-1,-1 1 1,1-1-1,0 1 1,0 0-1,0 1 1,0-1-1,-5 7 1,3-3 100,1 0 0,0 1 0,0-1 0,0 1-1,1 0 1,0 1 0,-2 8 0,5-15-222,0-1 0,1 1 0,-1 0-1,1-1 1,-1 1 0,1 0 0,0 0-1,-1-1 1,1 1 0,0 0 0,0 0-1,1 0 1,-1-1 0,0 1 0,0 0-1,1 0 1,-1-1 0,1 1 0,0 0-1,0-1 1,-1 1 0,1 0 0,0-1-1,0 1 1,0-1 0,0 0 0,1 1-1,-1-1 1,0 0 0,1 0 0,-1 0-1,0 0 1,1 0 0,0 0 0,-1 0-1,1 0 1,-1 0 0,1-1 0,0 1-1,0-1 1,1 1 0,8 1-78,-1 0 1,0-1-1,1 0 1,-1-1-1,1 0 1,-1-1-1,0 0 1,1-1 0,-1 0-1,0 0 1,17-7-1,-3-1-294,0-2 0,-1 0 0,31-24 0,-54 36 375,1 0 0,-1 0 0,0 0 0,0 0 0,0 0 1,0 0-1,0 0 0,1-1 0,-1 1 0,0 0 0,0 0 0,0 0 0,0 0 0,1 0 1,-1 0-1,0 0 0,0 0 0,0 0 0,0 0 0,1 0 0,-1 0 0,0 0 0,0 0 1,0 0-1,0 0 0,1 0 0,-1 0 0,0 0 0,0 0 0,0 0 0,0 0 0,1 1 1,-1-1-1,0 0 0,0 0 0,0 0 0,0 0 0,0 0 0,0 0 0,1 0 0,-1 1 1,0-1-1,0 0 0,0 0 0,0 0 0,0 0 0,0 1 0,0-1 0,0 0 0,3 14 393,-3-12-412,-1-1 0,1 0 0,0 0 0,0 1 1,0-1-1,0 0 0,1 1 0,-1-1 0,0 0 0,1 1 0,-1-1 1,1 0-1,-1 0 0,1 0 0,-1 1 0,1-1 0,0 0 0,-1 0 1,1 0-1,0 0 0,0 0 0,0 0 0,0 0 0,0 0 0,0-1 1,0 1-1,2 1 0,9-1-590,-1-1 1,1 0 0,0-1-1,0 0 1,-1-1-1,19-4 1,66-27-11823,-51 13 1747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31.2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1803 66 7815,'-52'-16'770,"-1"2"-1,0 3 1,0 2-1,-72-4 1,16 11-796,-126 12 0,119 1 157,-167 37 0,218-31 371,0 2 0,1 2-1,-120 60 1,156-65-231,1 0-1,1 2 1,0 1 0,2 1 0,0 1-1,1 1 1,1 2 0,1 0-1,-19 29 1,28-36-208,2 1 0,0 0-1,1 0 1,1 1 0,1 0-1,0 0 1,1 1 0,2 0-1,0 0 1,1 0 0,0 0-1,2 0 1,1 1 0,0-1-1,4 25 1,-1-30 28,1-1 1,1 0-1,-1 0 1,2 0-1,0-1 0,1 0 1,0 0-1,1-1 1,0 0-1,1 0 1,1 0-1,-1-2 0,2 1 1,0-1-1,12 9 1,3 0 110,0-1 0,1-2 0,1 0 0,0-2 0,1-1 0,31 9 0,7-2 54,1-4-1,0-2 1,1-4 0,99 3-1,-48-11 395,208-26 1,-195 5 172,180-49 0,-245 48-606,-2-2 1,-1-4-1,0-2 1,85-52-1,-124 64-94,-2-1 0,0-1 0,-1-2 0,-1 0 0,-1-1 0,35-44 0,-46 51-72,-1 0 1,-1 0-1,0 0 0,-1-1 1,0-1-1,-2 1 1,1-1-1,-2 0 0,0 0 1,-1 0-1,-1 0 0,0-1 1,-2-30-1,0 37-57,-2-1 0,1 1 0,-2 0 0,1-1 0,-1 1 0,-1 0-1,0 0 1,0 1 0,-1-1 0,0 1 0,0 0 0,-10-11 0,5 8-20,-1 1 1,-1-1-1,0 2 1,0 0-1,-1 0 0,-1 1 1,-20-11-1,0 5-164,-1 0-1,-1 2 1,0 2-1,0 1 1,-1 2-1,-46-4 1,-36 2-1811,-149 7 0,6 17-3815,17 9-5816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37.8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9065,'0'0'224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38.7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34 411 9929,'-30'50'2728,"30"-50"-2639,-1 1 0,1-1 0,0 1 1,-1-1-1,1 1 0,0-1 0,-1 1 0,1-1 0,0 1 0,0 0 0,-1-1 0,1 1 0,0-1 0,0 1 0,0 0 0,0-1 0,0 1 0,0-1 0,0 1 1,0 0-1,0-1 0,0 1 0,1-1 0,-1 1 0,0 0 0,0-1 0,0 1 0,1-1 0,-1 1 0,0-1 0,1 1 0,-1-1 0,0 1 0,1-1 0,-1 1 1,1-1-1,-1 1 0,1-1 0,-1 0 0,1 1 0,0 0 0,22 3 220,-19-3 72,35 4 13,0-1-1,0-2 0,0-1 1,61-8-1,159-36-447,-35 4 111,652 8 507,-56 7-226,-486-16-230,484-30 457,-194 110-117,-392-15-352,1-10 0,1-10 1,341-36-1,741-96 448,-382 66-507,1104-51-31,-663 148 37,-1087-10-53,767 40 52,-855-68-81,-7-1 448,351 38 0,-517-31-470,86 15-709,195 5-1,-252-28-3174,-11-11-4350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46.8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535 127 6758,'-10'0'3876,"6"0"-3518,-11-1 434,0 1-1,1 1 0,-1 0 1,1 1-1,-1 0 0,1 1 1,-15 5-1,1 6-524,0 0 0,1 2 0,0 0 0,1 2 0,1 1 0,1 2-1,1 0 1,0 1 0,2 1 0,1 1 0,1 1 0,0 1 0,-25 49 0,38-62-247,0 1 1,1 0 0,0 0-1,2 0 1,-1 0-1,2 1 1,0-1-1,0 1 1,2-1-1,0 1 1,0 0-1,1-1 1,1 1-1,1-1 1,0 1-1,0-1 1,2 0 0,0 0-1,0-1 1,1 1-1,1-1 1,0-1-1,1 1 1,1-1-1,-1 0 1,2-1-1,0 0 1,0-1-1,1 0 1,0 0-1,1-1 1,0-1 0,0 0-1,1-1 1,0 0-1,0-1 1,0 0-1,20 5 1,-4-4 255,1-2 1,0-1 0,0-2-1,0 0 1,0-2 0,0-1-1,0-2 1,0-1 0,0-1-1,-1-2 1,0 0 0,0-3-1,-1 0 1,0-1 0,-1-2-1,34-21 1,-34 18 24,-1-1 1,0-2-1,-2-1 0,0 0 0,-1-2 1,-1-1-1,-1-1 0,-1 0 1,-1-1-1,-2-2 0,0 0 0,-2 0 1,-1-2-1,-1 1 0,13-46 0,-20 52-214,-2 0 0,0-1-1,-2 0 1,0 1-1,-2-1 1,0 0 0,-2 0-1,0 0 1,-8-31-1,8 45-137,0-1-1,-1 1 0,0 0 0,-1 0 1,0 0-1,-1 0 0,1 1 1,-2-1-1,1 1 0,-1 1 0,0-1 1,-1 1-1,0 0 0,0 0 0,0 1 1,-1 0-1,0 0 0,0 1 1,-1 0-1,1 0 0,-1 1 0,0 0 1,0 1-1,-12-3 0,0 2-1103,0 1-1,0 1 0,0 1 1,-32 2-1,-41 8-5905,-4 6-5099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49.6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46 9001,'0'0'13602,"2"-9"-10757,9-28-101,-11 37-2673,0 0-1,0 0 1,0 1-1,0-1 1,0 0-1,0 0 1,0 0-1,0 0 1,0 0-1,0 0 1,0 0-1,0 0 1,1 0 0,-1 0-1,0 0 1,0 0-1,0 1 1,0-1-1,0 0 1,0 0-1,0 0 1,0 0-1,0 0 1,0 0-1,0 0 1,0 0 0,0 0-1,0 0 1,0 0-1,1 0 1,-1 0-1,0 0 1,0 0-1,0 0 1,0 0-1,0 0 1,0 0-1,0 0 1,0 0 0,0 0-1,0 0 1,0 0-1,1 0 1,-1 0-1,0 0 1,0 0-1,0 0 1,0 0-1,2 16 548,0 22-758,-18 219-1135,15-240-368,0-15-2830,-12-10-14497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49.9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69 17969,'0'0'6470,"49"-12"-4452,-10 4 64,8-2-961,10 1-640,2 0-353,7 3-224,-7-1-2115,-5 2-2657,-11 2-2595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50.2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305 0 15535,'0'0'14456,"-4"12"-13367,-10 18-808,-1-1 0,-1-1 1,-2 0-1,0-1 0,-28 30 0,-107 132-281,152-188-89,0 1 1,0-1-1,0 0 0,0 1 0,0-1 1,0 0-1,0 0 0,0 0 0,0 0 1,0 0-1,-1 0 0,1 0 1,0 0-1,-1-1 0,-1 2 0,2-18-3406,19-37-5144,0 10 284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50.6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325 1 15855,'0'0'3876,"-2"50"-1314,-8-18-128,1 6-191,0 2-418,6 1-864,3 1-512,0-2-289,8-3-96,8-5 0,4-4-96,-2-9-641,1-2-1088,-7-8-834,-3 2-800,-8-5-993</inkml:trace>
  <inkml:trace contextRef="#ctx0" brushRef="#br0" timeOffset="1">0 424 11659,'0'0'16207,"77"25"-14701,-30-25-705,7-6-577,5-6-160,2-2-96,-2 3-1346,-5-1-2497,-7 1-2499,-6-3-1954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51.0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286 1 21620,'-11'0'2275,"0"0"-1808,0 0 0,-1 1 1,1 1-1,0 0 0,0 0 0,0 1 1,0 1-1,0 0 0,1 0 1,0 1-1,0 0 0,-17 12 1,16-8-380,0 1-1,1-1 1,0 2 0,1 0 0,0 0 0,1 0-1,0 1 1,-12 25 0,16-28-74,1-1-1,0 1 1,0 0-1,1 0 1,0 0-1,0 0 1,1 0-1,0 0 1,1 1-1,0-1 1,0 0-1,1 0 1,0 1-1,5 15 1,-5-20-7,1-1 1,0 1 0,1-1 0,-1 1-1,1-1 1,0 0 0,0 0 0,0 0 0,0 0-1,1-1 1,0 1 0,0-1 0,0 0-1,0 0 1,0 0 0,0-1 0,1 0 0,-1 1-1,1-2 1,0 1 0,-1 0 0,1-1-1,0 0 1,9 1 0,-8-1 28,1-1 1,-1 0-1,0 0 1,0 0-1,1-1 1,-1 0-1,0 0 1,0 0-1,0-1 1,0 0-1,0 0 0,0-1 1,0 0-1,-1 0 1,0 0-1,1 0 1,-1-1-1,0 0 1,5-5-1,-7 6 13,0-1 0,0 1 0,0-1 0,-1 1 0,1-1 0,-1 0 0,0 0 0,0 0 0,0 0 0,-1 0-1,0-1 1,1 1 0,-1 0 0,-1-1 0,1 1 0,-1-1 0,0-5 0,0 8-49,-1 1 0,0 0 0,1 0 0,-1 0 0,0 0 0,0-1 0,0 1 0,0 0 0,0 1 0,0-1 0,0 0 0,-1 0 0,1 0 0,0 1 0,0-1 0,-1 0 0,1 1 0,0-1 0,-1 1 0,1 0 0,0-1 0,-1 1 0,1 0 0,-1 0 0,1 0 0,-1 0 0,1 0 0,0 0 0,-1 0 0,1 1 0,-2 0 0,-1-1 0,1 0 0,0 0 0,-1 1 0,1-1 0,0 1 0,0 0 0,0 0 0,0 0 0,0 0 0,0 1 0,0-1 0,0 1 0,-3 2 0,8-3 0,1-1 0,0 0 0,-1 0 0,1 0 0,0 0 0,-1 0 0,1-1 0,0 1 0,3-2 0,31-17 0,-29 15 0,-1 0 0,1 0 0,0 0 0,0 1 0,1 0 0,16-3 0,-25 6 0,1 0 0,0 0 0,0 0 0,0 0 0,0 0 0,0 1 0,-1-1 0,1 0 0,0 1 0,0-1 0,-1 0 0,1 1 0,0-1 0,0 1 0,-1-1 0,1 1 0,0-1 0,-1 1 0,1-1 0,-1 1 0,1 0 0,-1-1 0,1 1 0,-1 0 0,1 0 0,-1-1 0,1 1 0,-1 0 0,0 0 0,0 0 0,1 0 0,-1-1 0,0 1 0,0 0 0,0 1 0,1 37 0,-1-30 0,-1 11-134,-1-1 1,-8 32-1,-1 25-2454,10-61-3904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57.4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1 12716,'0'0'11109,"-1"8"-9176,-13 103 1397,7-73-3178,-4 73 1,22-92 214,-4-16-2932,-4-10-7157,-3-5 3139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0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11082,'0'0'9604,"-12"2"-6951,-32 8-240,1 2 0,-46 18 0,98-31-2660,0 1 0,0 0 0,0 0-1,0 0 1,9 3 0,-6-2-325,0-1 264,0 1 0,-1 1 0,1 0 0,0 0 0,-1 1 0,1 0 0,-1 1 0,0 1 0,17 9 0,-27-13 361,1-1-1,-1 1 1,0 0 0,0 0 0,0 0-1,-1 0 1,1 0 0,0 0 0,0 0 0,0 0-1,-1 1 1,1-1 0,-1 0 0,1 0 0,-1 1-1,1-1 1,-1 0 0,0 1 0,0-1 0,1 0-1,-1 1 1,0-1 0,0 0 0,0 1-1,-1-1 1,1 0 0,0 1 0,0-1 0,-1 0-1,1 1 1,-1-1 0,1 0 0,-1 0 0,1 1-1,-1-1 1,0 0 0,0 0 0,0 0 0,1 0-1,-1 0 1,0 0 0,0 0 0,0 0-1,-1 0 1,1-1 0,0 1 0,-1 0 0,-9 7 841,1-1 0,-1 0 1,-21 9-1,28-14-775,-14 7 494,4-2-530,0 0 0,-1-1 1,0-1-1,-29 7 1,91-41-7659,-14 8 1788,3-2-1543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57.8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 8904,'0'0'21204,"49"-4"-20243,-11 2-608,-1-1-225,4 0-64,-2 1-128,-3-1-1089,-2-1-1698,-5 1-2402,-7-4-3395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58.1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1 293 5285,'0'0'24823,"13"-9"-23755,19-15-840,-2-1-1,0-2 0,-2-1 1,49-62-1,-20 1 227,-73 144-454,5-28 14,4-9-50,0-1-1,1 1 1,1 1 0,0-1-1,2 1 1,-3 27 0,6-46-118,0 1 0,1-1 1,-1 1-1,0-1 0,0 1 1,0-1-1,1 1 0,-1-1 1,0 1-1,0-1 0,1 1 1,-1-1-1,1 0 0,-1 1 1,0-1-1,1 1 0,-1-1 1,1 0-1,-1 1 0,1-1 1,-1 0-1,1 0 0,-1 0 1,1 1-1,-1-1 0,1 0 1,-1 0-1,1 0 0,-1 0 1,1 0-1,-1 0 0,1 0 0,0 0 1,-1 0-1,1 0 0,-1 0 1,1 0-1,-1 0 0,1 0 1,0-1-1,26-7-5663,0-8-1331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58.5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173 0 20820,'-10'5'3032,"-4"3"-2232,0 0 0,0 1 0,1 0 1,0 1-1,1 0 0,0 2 0,-13 14 0,20-21-717,1 1-1,-1-1 0,1 1 1,0 0-1,1 0 0,0 1 1,0-1-1,0 1 0,0-1 1,1 1-1,0 0 0,1 0 1,0 0-1,0 0 0,0 0 1,1 1-1,0-1 0,0 0 1,1 0-1,2 11 0,-2-16-83,0 1-1,1-1 0,-1 1 1,1-1-1,0 0 0,0 0 0,0 0 1,0 0-1,0 0 0,0-1 1,0 1-1,1 0 0,-1-1 1,1 0-1,-1 1 0,1-1 1,-1 0-1,1-1 0,0 1 1,-1 0-1,1-1 0,0 1 0,0-1 1,-1 0-1,5 0 0,4 1 76,1-1-1,-1 0 0,0-1 0,0-1 0,13-2 0,-15 1-51,-1 1-1,0-2 1,1 0-1,-1 0 1,0 0-1,-1-1 0,1 0 1,-1 0-1,0-1 1,-1 0-1,1 0 1,8-11-1,-11 12-15,-1 1-1,1-1 1,-1 0-1,0-1 1,0 1-1,-1 0 1,0-1 0,0 0-1,0 1 1,0-1-1,-1 0 1,0 0-1,0 0 1,-1 0-1,1 0 1,-1 0-1,-1 0 1,1 0-1,-3-9 1,2 13-6,1 0 0,-1 0 0,0 0 0,0 0 0,0 0 0,0 0 0,0 0 0,-1 1 0,1-1 0,-1 0 0,1 1 0,-1-1 0,1 1 0,-1 0 0,0 0 0,1-1 0,-1 1 0,0 0 0,-3-1 0,0 0 0,0 1 0,-1-1 0,1 1 0,-1 0 0,1 1 0,-1-1 0,-8 1 0,4 0 0,1 1 0,-1 0 0,1 1 0,-1 0 0,1 0 0,0 1 0,0 0 0,-13 7 0,21-10-26,1 0-1,0 0 1,0 0-1,0 0 1,0 0 0,0 0-1,-1 0 1,1 0-1,0 0 1,0 0 0,0 0-1,0 0 1,-1 0-1,1 0 1,0 0-1,0 1 1,0-1 0,0 0-1,0 0 1,0 0-1,-1 0 1,1 0 0,0 0-1,0 0 1,0 1-1,0-1 1,0 0 0,0 0-1,0 0 1,0 0-1,0 0 1,0 1 0,0-1-1,-1 0 1,1 0-1,0 0 1,0 0 0,0 0-1,0 1 1,0-1-1,0 0 1,0 0-1,0 0 1,0 0 0,0 1-1,1-1 1,-1 0-1,0 0 1,0 0 0,0 0-1,0 0 1,0 1-1,0-1 1,0 0 0,0 0-1,0 0 1,0 0-1,1 0 1,-1 0 0,0 0-1,0 1 1,0-1-1,0 0 1,0 0 0,0 0-1,1 0 1,-1 0-1,0 0 1,19 2-4300,24-4-5002,-14-4 2062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58.9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242 15 16303,'0'0'4271,"-12"0"-945,2-1-2782,0 1 1,0 1-1,0-1 1,1 2 0,-1-1-1,0 2 1,1-1-1,-1 1 1,1 0-1,0 1 1,0 0-1,0 1 1,1 0-1,-16 11 1,17-10-510,1-1 0,0 1 0,1 0 0,-1 0 0,1 0-1,0 1 1,1 0 0,-1 0 0,1 0 0,1 0 0,0 1 0,0-1 0,0 1 0,1 0 0,0 0 0,0 0 0,1 0 0,0 0 0,0 13 0,2-20-35,-1 1 0,0 0 0,1 0 0,0 0 0,-1-1 0,1 1 0,0 0 0,0-1 0,0 1 0,0-1 0,0 1 0,0-1 0,0 1 0,0-1 0,1 0 0,-1 0 0,1 1 0,-1-1 0,1 0 0,-1 0 0,3 1 0,1 0 0,0-1 0,0 1 0,0-1 0,0 0 0,0 0 0,0 0 0,10-1 0,-4 0 0,-1-1 0,1 0 0,0 0 0,0-1 0,-1-1 0,1 0 0,10-5 0,-8 1 0,1 0 0,-2-1 0,1-1 0,-1 0 0,15-15 0,-23 21 0,0-1 0,0 0 0,-1 0 0,0 0 0,1-1 0,-2 1 0,1-1 0,0 1 0,-1-1 0,0 0 0,0 0 0,0 0 0,-1 0 0,0-1 0,0 1 0,0 0 0,-1-1 0,1-8 0,-2 12 13,0-1-1,0 0 1,0 1 0,0-1 0,0 0-1,0 1 1,-1-1 0,1 1-1,-1 0 1,0-1 0,1 1-1,-1 0 1,0 0 0,-1 0 0,1 1-1,0-1 1,0 0 0,-1 1-1,1-1 1,-1 1 0,1 0 0,-6-2-1,-7-2-273,0 0 0,-31-5 0,29 7-465,-14-3-5360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09.5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33 18193,'0'0'5584,"0"9"-5280,0-4-279,-1-3-10,1 1 0,0-1 1,0 1-1,0-1 0,0 1 1,1-1-1,-1 0 0,1 1 1,-1-1-1,1 1 0,0-1 1,0 0-1,0 0 0,0 0 1,0 1-1,0-1 0,1 0 1,-1 0-1,1-1 0,-1 1 1,1 0-1,0 0 0,0-1 1,0 1-1,0-1 1,0 0-1,3 2 0,0 0 15,0-1 0,-1 1-1,1 0 1,-1 0 0,0 0 0,0 0-1,0 1 1,0-1 0,0 1-1,-1 0 1,0 1 0,0-1 0,0 0-1,0 1 1,3 8 0,-5-10 24,0 0 0,0 0 0,-1 1 0,1-1 0,-1 0 1,0 0-1,0 0 0,0 1 0,0-1 0,0 0 0,-1 0 0,0 0 1,1 0-1,-1 0 0,0 0 0,0 0 0,-1 0 0,1 0 0,-1 0 0,1 0 1,-1-1-1,0 1 0,0-1 0,0 1 0,-1-1 0,1 0 0,-3 3 0,-1-1 123,-1 0 0,1-1-1,-1 0 1,0 0 0,0 0-1,0-1 1,0 0 0,0 0-1,0-1 1,-1 0 0,-8 0-1,13 0-99,-1-1 1,0 0-1,0-1 0,1 1 0,-1-1 0,0 0 0,1 1 0,-1-1 0,0-1 0,-5-2 1,8 3-48,-1 0 1,1 0 0,-1 0-1,1 0 1,0 0 0,0-1-1,-1 1 1,1 0 0,0-1 0,0 1-1,0-1 1,0 1 0,1-1-1,-1 0 1,0 1 0,1-1-1,-1 0 1,1 1 0,0-1-1,-1 0 1,1 0 0,0 1 0,0-3-1,0 2-31,1 1 0,-1-1-1,0 1 1,1 0 0,0-1-1,-1 1 1,1-1 0,0 1 0,-1 0-1,1 0 1,0-1 0,0 1-1,0 0 1,0 0 0,0 0-1,0 0 1,0 0 0,1 0-1,-1 1 1,0-1 0,0 0 0,1 0-1,-1 1 1,2-1 0,42-13-78,-31 10 67,19-5 18,69-24 70,-96 31-61,0-1 0,0 0 0,0 0 0,0 0 0,-1-1 1,1 0-1,-1 0 0,0 0 0,0-1 0,0 1 0,-1-1 0,6-9 0,-8 13 3,-1-1 0,0 0-1,0 0 1,0 0 0,-1 1 0,1-1-1,0 0 1,-1 0 0,1 0 0,-1 0 0,1 0-1,-1 0 1,0 0 0,0 0 0,0 0-1,0 0 1,0 0 0,-1 0 0,1 0 0,-1 0-1,1 0 1,-1 0 0,0 0 0,1 0-1,-3-3 1,0 2 44,0 0 1,1 1-1,-1-1 0,0 1 0,-1 0 0,1 0 0,0 0 1,-1 0-1,1 1 0,-1-1 0,1 1 0,-7-2 1,-11-1 214,0 1 1,0 0-1,-36 1 1,49 2-268,1 1 0,-1-1 0,1 1 0,-1 1 0,-10 2 0,17-3-18,0-1 1,-1 0-1,1 1 0,0-1 1,-1 1-1,1-1 0,0 1 0,0 0 1,0 0-1,0-1 0,-1 1 1,1 0-1,0 0 0,0 0 1,1 0-1,-1 0 0,0 0 0,0 0 1,0 0-1,1 1 0,-1-1 1,0 0-1,1 0 0,-1 1 1,1-1-1,0 0 0,-1 1 0,1-1 1,0 0-1,0 1 0,0-1 1,0 0-1,0 1 0,0-1 1,0 1-1,1-1 0,-1 0 0,1 3 1,0-3-196,0 1 1,0-1-1,0 1 0,1-1 1,-1 0-1,0 0 1,1 0-1,-1 0 1,1 0-1,-1 0 0,1 0 1,-1 0-1,1 0 1,0-1-1,-1 1 1,1 0-1,0-1 0,-1 0 1,1 1-1,0-1 1,0 0-1,2 0 1,49 1-4530,-38-2 2683,30 1-4512,3 0-3929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09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204 30 7591,'0'0'9385,"-10"-1"-4789,3-1-4180,0 1-1,-1 0 0,1 0 0,0 1 0,-1 0 0,1 0 0,-1 1 1,1 0-1,0 0 0,-1 1 0,1 0 0,0 0 0,0 1 0,0 0 0,1 0 1,-13 8-1,12-5-295,0 0 0,1 0 0,0 1 0,0 0 0,-8 12 1,13-16-116,-1-1 1,0 1-1,1 0 1,0-1-1,-1 1 1,1 0 0,1 0-1,-1 0 1,0 0-1,0 0 1,1 0 0,0 0-1,0 0 1,0 0-1,0 0 1,0 0 0,0 0-1,1 0 1,0 0-1,1 5 1,-1-6-3,1-1 0,-1 1 0,1 0-1,0-1 1,0 1 0,-1-1 0,1 1 0,0-1 0,0 0 0,1 0 0,-1 0 0,0 0 0,0 0-1,0-1 1,1 1 0,-1 0 0,0-1 0,1 0 0,-1 0 0,4 0 0,54-1 177,-52 1-144,4-2-15,-1 0 0,0 0 0,0-1 0,0-1 0,0 0 0,0 0 0,-1-1 0,1 0 0,14-11 0,-21 13 61,0 1 0,-1 0 1,1-1-1,-1 0 0,0 0 0,0 0 1,0 0-1,0-1 0,0 1 0,-1-1 1,1 1-1,-1-1 0,0 0 0,0 0 1,0 0-1,-1 0 0,0 0 0,1 0 1,-1-1-1,-1 1 0,1 0 0,-1-1 0,1 1 1,-1-1-1,-1 1 0,1 0 0,-1-1 1,0-3-1,-1 5-69,1 1 0,0 0 0,-1 0 0,0 0 0,1 0 0,-1 1 0,0-1 0,0 0 0,0 1 0,0-1 0,-1 1 0,1 0 0,0 0 0,0-1 0,-1 2 0,1-1 0,-1 0 0,1 0 0,-1 1 0,1-1 0,-1 1 0,1 0 0,-1 0 1,-3 0-1,-1 0-1,-1 0 1,0 0 0,0 0-1,1 1 1,-1 1 0,1-1-1,-8 3 1,10-1-185,0 0 0,1 0 1,-1 0-1,1 0 0,0 1 0,0-1 1,0 1-1,1 0 0,-6 7 0,8-10 110,0 0-1,0 0 0,1 0 1,-1 0-1,0 0 0,1 0 1,-1 0-1,1 0 0,-1 0 1,1 0-1,-1 0 0,1 0 1,0 0-1,-1 0 0,1 0 1,0 0-1,0 1 0,0-1 1,0 0-1,0 0 0,0 0 1,0 0-1,0 1 0,0-1 1,1 0-1,-1 0 0,0 0 1,1 0-1,-1 0 0,1 0 1,0 0-1,-1 0 0,1 0 1,-1 0-1,1 0 0,0 0 1,0 0-1,0-1 0,0 1 1,-1 0-1,1-1 0,0 1 0,0 0 1,0-1-1,0 1 0,1-1 1,-1 1-1,2-1 0,9 3-1702,0 0-1,1-1 0,-1-1 0,1 0 0,21-1 0,-12-1-1518,33 1-7356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10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20 15791,'0'0'3294,"-13"5"-534,-6 4-1762,1 1 0,0 1 0,-21 15 0,34-22-811,0 0 0,0 0 0,0 0 0,1 0 1,-1 1-1,1 0 0,0 0 0,0 0 0,1 0 1,0 1-1,0-1 0,0 1 0,1 0 0,-1 0 1,1 0-1,1 0 0,-3 12 0,4-17-179,0 0-1,0 0 1,0 0 0,1 0-1,-1 0 1,0 0-1,0 1 1,1-1-1,-1 0 1,0 0 0,1 0-1,-1 0 1,1 0-1,0 0 1,-1 0-1,1-1 1,0 1-1,-1 0 1,1 0 0,0 0-1,0-1 1,0 1-1,0 0 1,1 0-1,1 1 12,0-1-1,0 0 1,1 0-1,-1 0 1,0-1-1,0 1 0,1-1 1,4 1-1,3-2 46,-1 1-1,1-1 1,-1-1-1,17-4 1,-16 2 25,-1 0 0,0-1 0,0 0 0,0 0 0,-1-1 0,0 0 0,16-14 0,-21 17 17,0-1 1,-1 0 0,1 0-1,0 0 1,-1-1 0,0 1-1,0-1 1,-1 0 0,1 0-1,-1 0 1,0 0 0,0 0-1,-1 0 1,1-1 0,-1 1-1,0 0 1,0-9 0,-1 12-92,-1 0 0,1 0 1,-1 0-1,1 0 0,-1 0 1,0 0-1,0 0 0,0 0 0,0 0 1,0 0-1,0 0 0,-1 0 1,1 1-1,0-1 0,-1 1 1,0-1-1,1 1 0,-1-1 0,0 1 1,1 0-1,-1 0 0,0 0 1,0 0-1,0 0 0,0 0 1,0 0-1,0 1 0,-1-1 0,-1 1 1,-12-4-528,1 2-1,0 0 1,-20 1 0,4-1-4683,16-1-3939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11.0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 0 14606,'0'0'14061,"-6"10"-14066,5-8 5,-2 2 2,1 0 0,-1 1 0,1-1 0,0 1 0,0-1 0,0 1 0,1-1 0,-1 1-1,1 0 1,0 0 0,1 0 0,-1 0 0,1 0 0,0-1 0,0 1 0,1 0 0,-1 0 0,1 0 0,0 0 0,1 0 0,2 7-1,0-4-8,0 1-1,0 0 0,-1 0 0,0 0 0,0 0 1,-1 0-1,-1 1 0,2 17 0,-4-20 1,1 0 0,-1 0 0,-1-1-1,1 1 1,-1 0 0,0-1 0,-1 0 0,1 1 0,-1-1-1,0 0 1,-1 0 0,0-1 0,-5 7 0,1-2 27,0 0 0,-1-1 1,0 0-1,-1-1 0,-15 11 0,21-16 110,0 0-1,-1-1 1,1 1-1,-1-1 1,0 0-1,0 0 0,1-1 1,-1 1-1,0-1 1,-1 0-1,1-1 1,0 1-1,0-1 1,0 0-1,0 0 0,-6-1 1,10 1-108,0-1 0,1 1-1,-1 0 1,0-1 0,1 1 0,-1-1 0,0 1 0,1-1 0,-1 1-1,1-1 1,-1 1 0,1-1 0,-1 1 0,1-1 0,0 0 0,-1 1-1,1-1 1,0 0 0,-1 1 0,1-1 0,0 0 0,0 1 0,0-1-1,-1 0 1,1 0 0,0 1 0,0-1 0,0 0 0,0 0-1,0 1 1,1-1 0,-1 0 0,0 1 0,0-1 0,0 0 0,1 0-1,-1 1 1,0-1 0,1 0 0,-1 1 0,0-1 0,1 1 0,-1-1-1,1 0 1,0 0 0,21-30-13,11 4-16,68-43 0,-72 52 29,0-1 0,-2-1 0,-1-1 0,28-29 0,-51 47 1,-1 1 1,1-1-1,-1 0 0,0 0 0,0 0 0,0 0 0,0 0 0,-1 0 0,1 0 1,-1-1-1,0 1 0,0-1 0,0 1 0,0-1 0,0 1 0,-1-1 1,0-4-1,0 6-11,-1 0 1,0 0 0,0 0 0,0 1 0,0-1 0,0 0-1,0 0 1,-1 1 0,1-1 0,0 1 0,-1-1-1,1 1 1,-1 0 0,0-1 0,1 1 0,-1 0-1,0 0 1,0 0 0,0 0 0,0 1 0,0-1 0,0 0-1,0 1 1,0 0 0,0-1 0,0 1 0,0 0-1,0 0 1,-4 0 0,-4-1-13,-6-1 0,-1 1 0,0 0 0,1 1 0,-24 4 0,39-4-57,0 0 0,0 1 1,0-1-1,1 1 0,-1-1 0,0 0 0,0 1 0,0 0 1,1-1-1,-1 1 0,0-1 0,1 1 0,-1 0 0,1-1 1,-1 1-1,1 0 0,-1 0 0,1 0 0,-1-1 1,1 1-1,0 0 0,-1 0 0,1 0 0,0 0 0,0 0 1,0-1-1,0 1 0,0 0 0,0 0 0,0 0 1,0 0-1,0 0 0,0 0 0,0 0 0,0 0 0,1-1 1,-1 1-1,0 0 0,1 0 0,-1 0 0,1 0 0,-1-1 1,1 1-1,-1 0 0,1 0 0,-1-1 0,1 1 1,0-1-1,-1 1 0,1 0 0,0-1 0,0 1 0,-1-1 1,1 0-1,0 1 0,0-1 0,0 1 0,1-1 0,47 15-9295,-16-10 1622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11.4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175 28 16207,'0'0'8515,"-11"-5"-7159,-36-11-182,44 15-1119,0 1 0,0 0 0,0 0 0,0 0 0,0 0 0,0 0-1,0 1 1,1-1 0,-1 1 0,0 0 0,0 0 0,0 0 0,1 0 0,-1 0-1,1 1 1,-1-1 0,1 1 0,-1-1 0,1 1 0,0 0 0,0 0-1,0 0 1,0 0 0,0 1 0,0-1 0,-1 3 0,-4 4 54,1 1 1,1 0-1,0 0 1,-7 20-1,9-25-43,1 1 0,1-1 0,-1 1-1,1 0 1,0 0 0,0 0 0,1 0 0,-1 0 0,2 0-1,-1 0 1,0 0 0,3 10 0,-1-13-51,-1 0 1,0-1 0,1 1-1,0-1 1,-1 1-1,1-1 1,0 0-1,0 1 1,0-1-1,1 0 1,-1 0 0,0-1-1,1 1 1,-1 0-1,1-1 1,0 0-1,0 1 1,-1-1-1,1 0 1,0-1 0,0 1-1,0 0 1,0-1-1,0 1 1,0-1-1,5 0 1,2 0 13,1 0 1,-1 0-1,0-1 1,0 0-1,1-1 1,-1 0-1,0-1 1,-1 0-1,1-1 1,0 1-1,-1-2 0,15-9 1,-18 11-3,-1-1 1,0 0-1,0 0 1,0-1-1,-1 0 1,1 0-1,-1 0 1,0 0-1,-1 0 1,1-1-1,-1 0 1,0 0-1,0 0 1,-1 0-1,0 0 1,0 0-1,0-1 1,-1 1-1,0-1 1,0 1-1,-1-9 1,0 12-6,-1 0 0,1 0 0,-1 0 0,0 0 1,0 0-1,0 0 0,0 0 0,-1 0 1,1 0-1,-1 1 0,0-1 0,1 0 0,-1 1 1,0 0-1,-1-1 0,1 1 0,0 0 1,-1 0-1,1 0 0,-1 0 0,0 1 1,1-1-1,-1 1 0,0-1 0,0 1 0,0 0 1,0 0-1,0 0 0,0 1 0,0-1 1,-5 1-1,-4-2 42,0 0 0,0 2 0,0-1-1,0 2 1,0-1 0,1 2 0,-18 3 0,26-5-157,0 1 0,0 0-1,0 0 1,0 0 0,1 1 0,-1-1 0,0 0-1,1 1 1,-1 0 0,1 0 0,-4 3 0,5-4-30,1 0-1,-1-1 1,0 1 0,1 0 0,-1 0 0,1 0 0,-1 1 0,1-1 0,-1 0 0,1 0 0,0 0 0,0 0-1,-1 0 1,1 0 0,0 0 0,0 1 0,0-1 0,0 0 0,0 0 0,1 0 0,-1 2 0,2-1-177,-1 1 0,0 0 0,1-1 0,0 1 0,0-1 0,0 1 0,0-1-1,0 0 1,0 0 0,1 0 0,-1 0 0,0 0 0,1-1 0,0 1 0,-1-1 0,1 1 0,0-1 0,0 0 0,0 0 0,4 1 0,27 5-6234,5-5-4287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11.7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45 14670,'0'0'3956,"-12"9"-759,1-1-2492,-1 1 0,1 1-1,1 0 1,-1 0 0,-15 23 0,22-28-546,0 0 0,1 1 0,-1 0 0,1 0 0,1 0 0,-1 0 0,1 0 0,0 0 0,0 1 0,1-1 0,0 1 0,0-1 0,1 1 0,-1 0 0,2-1 0,-1 1 0,1-1 0,1 10 0,-1-14-145,0 0-1,-1 0 1,1 1 0,1-1-1,-1 0 1,0 0 0,0 0 0,1 0-1,-1 0 1,1 0 0,0 0-1,-1-1 1,1 1 0,0-1 0,0 1-1,0-1 1,0 0 0,0 1 0,3 0-1,0 0 9,0 0 0,1-1-1,-1 0 1,1 0 0,-1 0-1,1 0 1,0-1-1,5 0 1,1-1 42,0 0 0,-1 0 1,1-1-1,-1-1 0,0 0 0,0-1 0,16-7 0,-16 6-3,-1-2 1,0 1-1,0-2 0,-1 1 1,1-1-1,-2 0 0,9-10 1,-13 13 8,-1 0 1,1 0 0,-1 0 0,0 0-1,-1 0 1,1-1 0,-1 1 0,0-1 0,0 0-1,-1 1 1,1-1 0,-1 0 0,-1 0-1,1 0 1,-1-12 0,-1 15-59,1 1 0,-1-1 0,1 1 0,-1-1 0,0 1 0,0-1 0,0 1 0,0-1 0,-1 1 0,1 0 0,0 0 0,-1 0 0,0 0 0,0 0 0,1 0 0,-1 0 0,0 0 1,0 1-1,-4-3 0,-50-21-285,47 22-948,0 0-1,1-1 1,-1 0-1,-10-7 1,2-7-7983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0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13068,'0'0'14585,"-3"9"-12834,0-2-1456,-15 42 1227,17-46-1406,0 1 0,0-1 0,0 1 0,1-1 0,-1 1 0,1-1 0,0 1 0,0-1 0,0 1 0,0 0 1,1-1-1,1 7 0,0-9-114,0 1 0,-1 0 1,2-1-1,-1 0 0,0 1 1,0-1-1,0 0 0,1 0 1,-1 0-1,0 0 0,1 0 1,-1-1-1,1 1 0,-1-1 1,1 0-1,-1 0 0,1 1 1,-1-2-1,6 1 0,51-6-11,-32-1-352,0 0 0,48-21 0,-51 17 72,0 2 1,1 1 0,36-7-1,-61 14 302,1 1 0,-1 0 0,1 0 0,-1 0 0,1 0 0,0 0 0,-1 0 0,1 0 0,-1 0-1,1 0 1,-1 0 0,1 1 0,-1-1 0,1 0 0,-1 0 0,1 0 0,-1 1 0,1-1 0,-1 0 0,1 0 0,-1 1 0,0-1-1,1 0 1,-1 1 0,0-1 0,1 1 0,-1-1 0,0 0 0,1 1 0,-1-1 0,0 1 0,1-1 0,-1 1 0,0-1 0,0 1-1,0-1 1,0 1 0,0-1 0,0 1 0,1 0 0,-1-1 0,0 1 0,0-1 0,0 1 0,-1 0 0,-6 36 1071,2-7-526,7-29-558,0 0 0,0 0 0,0 0 0,0 0 0,0-1 0,0 1 0,0 0 0,0-1 0,0 0 0,0 0 0,0 1 0,1-1 0,-1 0 0,0-1 0,0 1 0,0 0 0,3-1 0,0 0 0,20-2-160,0-1 0,0-1 0,-1-1 0,38-16 0,-38 13-9,1 1 0,0 1 0,0 1 1,37-4-1,-60 9 180,-1 1 1,0 0-1,0 0 1,0 0-1,1 0 0,-1 0 1,0 0-1,0 0 1,0 0-1,0 0 1,1 0-1,-1 1 0,0-1 1,0 0-1,0 1 1,0-1-1,0 1 1,0-1-1,0 1 1,0 0-1,0-1 0,0 1 1,0 0-1,0 0 1,0 0-1,0 1 1,0 0 32,-1 0 0,1 1 0,-1-1 0,0 0 0,0 1 0,0-1 0,-1 1 0,1-1 0,0 0 0,-1 1 0,0-1 0,-1 4 0,5 1-1940,13-9-5390,8-7-6087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12.7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242 56 14798,'0'0'11184,"-10"-6"-10383,10 6-799,-2-2 32,-1 0 0,0 0 1,0 1-1,0-1 0,0 1 0,0-1 1,0 1-1,0 0 0,0 0 0,-7-1 0,10 3-29,-1-1 0,0 0 1,0 0-1,0 0 0,1 0 0,-1 1 0,0-1 0,0 0 0,1 1 0,-1-1 0,0 1 0,0-1 0,1 0 0,-1 1 0,1 0 0,-1-1 0,0 1 0,1-1 0,-1 1 0,1 0 0,-1-1 0,1 2 0,-2 1 3,1 0 1,0 0 0,0 1-1,0-1 1,0 0-1,1 1 1,-1-1-1,1 6 1,-1-2 3,1 1-1,0-1 1,0 0 0,1 0-1,0 0 1,0 0 0,0 0-1,1 0 1,0 0 0,1 0-1,-1 0 1,1-1 0,1 1-1,-1-1 1,8 9 0,-6-8-58,-1 0 1,1 0-1,-1 0 1,-1 1 0,1-1-1,-1 1 1,-1 0-1,1 0 1,1 12 0,-4-16 36,0 1 1,0-1-1,0 1 1,-1-1-1,0 1 0,1-1 1,-2 0-1,1 1 1,0-1-1,-1 0 1,0 0-1,0 0 1,0 0-1,0 0 1,-1 0-1,0-1 1,1 1-1,-1-1 1,-4 4-1,-3 2 195,0 1-1,-1-1 0,0-1 1,0 0-1,-1-1 1,0 0-1,0 0 0,-1-2 1,1 1-1,-1-2 1,-1 1-1,1-2 1,-1 0-1,-16 2 0,29-5-158,1 0 0,0-1 0,-1 1 0,1 0 0,0 0-1,0 0 1,-1 0 0,1 0 0,0 0 0,-1-1 0,1 1-1,0 0 1,0 0 0,-1 0 0,1-1 0,0 1 0,0 0-1,-1 0 1,1-1 0,0 1 0,0 0 0,0 0 0,-1-1-1,1 1 1,0 0 0,0-1 0,0 1 0,0 0-1,0-1 1,0 1 0,0 0 0,0-1 0,0 1 0,0 0-1,0-1 1,0 1 0,0 0 0,0-1 0,0 1 0,0 0-1,0-1 1,0 1 0,0 0 0,1-1 0,-1 1 0,0 0-1,0 0 1,0-1 0,0 1 0,1 0 0,-1 0 0,0-1-1,0 1 1,1 0 0,12-19 174,13-4-165,1 1 0,0 1 0,54-30 0,36-26 4,-104 67-18,-1-1 0,0 0-1,0-1 1,-2 0 0,1 0-1,11-19 1,-20 27 3,1 1 0,-1-1 0,0 1 0,0-1 1,-1 0-1,1 0 0,-1 1 0,0-1 0,0 0 0,0 0 0,0 0 0,-1-1 0,0 1 1,0 0-1,0 0 0,0 0 0,0 0 0,-1 0 0,0 0 0,0 0 0,-2-6 1,1 7-2,0 0 0,-1-1 0,1 1 0,-1 0 0,0 1 0,0-1 0,0 0 0,0 1 0,-1-1 0,1 1 0,-1 0 0,1 0 0,-1 1 0,0-1 0,1 1 0,-1-1 0,0 1 0,0 0 0,0 1 0,-8-1 0,-2-1-18,0 1 1,0 0-1,-1 2 1,-15 1-1,28-2-12,-1 0 1,0 0-1,0 1 0,0-1 0,1 1 1,-1 0-1,0 0 0,1 0 1,-1 0-1,1 0 0,-1 1 0,1-1 1,-1 1-1,1-1 0,0 1 1,0 0-1,0 0 0,0 0 0,0 0 1,0 0-1,0 0 0,1 1 0,-1-1 1,1 1-1,0-1 0,0 1 1,-2 3-1,3-4-147,0-1 1,0 1 0,0-1-1,1 0 1,-1 1-1,0-1 1,1 0-1,-1 1 1,1-1 0,-1 0-1,1 0 1,-1 1-1,1-1 1,0 0-1,0 0 1,0 0-1,-1 0 1,1 0 0,0 0-1,0 0 1,0 0-1,1 0 1,-1-1-1,0 1 1,0 0 0,0-1-1,1 1 1,1 0-1,46 15-6666,-38-13 4638,31 6-6307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13.0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282 1 16367,'0'0'4373,"-12"0"-1192,-2 2-2753,0 0 0,1 0 0,-1 2 0,1 0 0,0 0 0,0 1 0,0 1-1,1 0 1,0 1 0,0 0 0,0 0 0,-16 16 0,17-13-111,0 0 1,1 0-1,1 1 1,-14 18-1,20-24-291,1-1-1,-1 1 0,1-1 0,-1 1 1,1 0-1,1 0 0,-1 0 0,1 0 0,0 0 1,0 1-1,0-1 0,1 0 0,-1 0 1,1 1-1,2 8 0,-1-11-23,0 0-1,0-1 1,1 1-1,-1-1 1,1 0-1,-1 1 1,1-1-1,0 0 1,0 0 0,0 0-1,0 0 1,1-1-1,-1 1 1,0 0-1,1-1 1,-1 0-1,1 1 1,-1-1-1,1 0 1,0 0-1,0-1 1,-1 1 0,1 0-1,0-1 1,0 0-1,5 0 1,7 2-1,0-2 1,0 0 0,25-4-1,-31 3 0,0-1 0,1-1 0,-1 0-1,0 0 1,0-1 0,-1 0 0,1 0 0,-1-1-1,0 0 1,0-1 0,-1 1 0,14-14 0,-16 14 28,0 0 0,0-1-1,-1 0 1,1 0 0,-1-1 0,-1 1 0,1-1 0,-1 1 0,0-1 0,0 0 0,-1-1-1,0 1 1,-1 0 0,1 0 0,-1-1 0,0-12 0,-1 18-19,-1 0 0,1 1 0,0-1 0,0 0 0,-1 1 0,0-1 0,1 1 0,-1-1 0,0 1 0,1-1 0,-1 1 0,0-1 0,0 1 0,0 0 0,0-1 0,-1 1 0,1 0 0,0 0 0,0 0 0,-3-2 0,-1 1 21,1 0 0,-1 0-1,1 0 1,-1 0-1,1 1 1,-1 0-1,-6-1 1,-4 0 41,-1 1 0,1 1-1,-29 3 1,41-3-333,1 1 0,-1-1 0,0 1 0,0 0 0,0 0 0,1 0 0,-1 1 0,0-1 0,1 1 0,-1-1 0,1 1 0,0 0 0,-1 0 0,1 0 0,0 0 0,0 0 0,0 0 0,1 1 0,-1-1 0,-1 3 0,2-3 13,1-1 0,-1 1 0,1-1 0,0 1 0,-1-1 0,1 1 0,0-1 0,0 1 0,0-1 0,0 1 0,0-1 1,1 1-1,-1-1 0,0 1 0,1-1 0,-1 1 0,1-1 0,-1 0 0,1 1 0,-1-1 0,1 0 0,0 1 0,0-1 0,0 0 0,0 0 0,0 0 0,0 0 0,0 0 1,0 0-1,0 0 0,1 0 0,-1 0 0,0 0 0,1-1 0,-1 1 0,0 0 0,1-1 0,-1 1 0,1-1 0,2 1 0,31 9-11267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13.4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1 18001,'-10'5'2781,"-3"2"-2121,0 1-1,0 1 0,1 0 1,0 1-1,1 0 0,-17 19 1,22-22-390,0 0 0,1 0 0,0 1 0,0 0 0,1 0 0,0 1 1,0-1-1,1 1 0,0-1 0,0 1 0,1 0 0,0 0 0,0 16 1,2-22-254,0-1 1,0 1-1,0-1 1,0 1-1,1-1 1,-1 0-1,1 1 1,0-1-1,0 0 1,0 1-1,0-1 1,0 0-1,0 0 1,0 0 0,1 0-1,-1 0 1,1 0-1,0 0 1,-1 0-1,1-1 1,3 3-1,0-1 3,-1-1 0,1 1-1,0-1 1,1 0 0,-1 0-1,0-1 1,0 0 0,1 1-1,7-1 1,3 0 23,1-1 1,-1 0-1,0-1 1,0-1-1,0-1 0,17-4 1,-17 2-19,-1-1 0,0 0 0,-1-1-1,1 0 1,19-14 0,-30 18 24,1 0 0,-1 0 0,0-1 0,0 1 0,0-1-1,0 0 1,-1 0 0,1 0 0,-1-1 0,0 1 0,-1-1-1,1 0 1,-1 0 0,0 0 0,0 0 0,0 0 0,-1 0-1,1-1 1,0-8 0,-3 11-45,1 1 0,-1-1 0,0 1-1,0 0 1,0-1 0,0 1 0,0 0-1,0 0 1,0 0 0,-1 0 0,1 0 0,-1 0-1,0 0 1,0 0 0,1 0 0,-1 1 0,0-1-1,0 1 1,-1-1 0,1 1 0,0 0 0,0 0-1,-1 0 1,1 0 0,0 0 0,-1 1-1,1-1 1,-1 1 0,-3-1 0,-13-2-820,0 0-1,-32 0 1,43 3 279,-43 0-3958,1 0-3347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14.2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312 90 6951,'-2'-8'8285,"2"4"-7920,0 1 1,0-1-1,-1 1 1,1 0-1,-1-1 1,0 1-1,0-1 1,0 1 0,-1 0-1,1 0 1,-1 0-1,1 0 1,-1 0-1,0 0 1,0 0-1,-1 0 1,1 1-1,-1-1 1,1 1-1,-1 0 1,0 0-1,0 0 1,0 0 0,0 0-1,0 0 1,0 1-1,0 0 1,0-1-1,-1 1 1,1 0-1,-1 1 1,1-1-1,0 1 1,-1-1-1,-6 1 1,0 2-224,-1-1 0,1 2 0,0-1 0,0 2 0,0-1-1,1 1 1,-1 0 0,1 1 0,0 0 0,0 1 0,1 0 0,-1 0 0,1 1 0,1 0 0,-1 0 0,-9 14 0,16-20-139,0-1-1,0 1 1,0 0 0,1 0 0,-1 0 0,0 1 0,1-1-1,-1 0 1,1 0 0,-1 0 0,1 0 0,-1 1 0,1-1 0,0 0-1,0 0 1,-1 1 0,1-1 0,0 0 0,0 0 0,0 1-1,0-1 1,1 0 0,-1 1 0,0-1 0,0 0 0,1 0-1,-1 1 1,1-1 0,-1 0 0,1 0 0,0 0 0,-1 0-1,1 0 1,0 0 0,0 0 0,0 0 0,0 0 0,-1 0-1,1 0 1,0-1 0,1 1 0,-1 0 0,0-1 0,0 1-1,0 0 1,0-1 0,0 1 0,1-1 0,1 1 0,9 2 10,0 1-1,1-2 1,-1 0 0,16 1 0,-12-1 5,0 0-14,67 12-191,-77-12 149,1 0 0,-1 0 1,0 0-1,0 1 0,-1 0 0,1 0 1,0 0-1,-1 1 0,0 0 1,8 6-1,-11-7 26,0 0 1,0 1-1,0-1 0,0 0 0,0 1 0,-1 0 1,1-1-1,-1 1 0,0 0 0,0-1 0,0 1 1,-1 0-1,0 0 0,1 0 0,-1 0 1,-1 0-1,1-1 0,0 1 0,-1 0 0,0 0 1,0 0-1,0-1 0,0 1 0,-3 4 0,0 2 29,-1 0-1,0 0 0,0-1 0,-1 0 0,-1 0 0,1-1 1,-13 12-1,10-11 104,-1 0 0,0-2 0,-1 1 0,0-1 0,0-1 0,-1 0 0,1 0 1,-1-1-1,-1-1 0,1 0 0,-1 0 0,1-2 0,-1 1 0,0-2 0,0 0 0,0 0 1,-25-3-1,35 2-111,1 0 1,-1 0-1,1-1 1,0 1-1,-1-1 1,1 0-1,0 0 1,-1 0-1,1 0 1,0 0-1,0 0 1,0 0 0,0-1-1,0 1 1,0-1-1,0 1 1,1-1-1,-1 0 1,0 0-1,1 0 1,0 0-1,-1 0 1,1 0-1,0 0 1,0 0-1,0-1 1,0 1-1,0-3 1,0 2-7,1-1 0,0 1 0,0-1 0,0 1 0,0-1 0,0 1 0,1-1 0,0 1 0,-1 0 0,1-1 0,0 1 0,1 0 0,-1-1 0,1 1 0,-1 0 0,1 0 0,0 0 0,0 1 0,3-4 0,8-8-3,1 1 0,0 1 0,1 0 0,0 1 0,23-13 0,91-39 0,-89 45 0,0-1 0,47-33 0,-82 50 0,-1-2 0,0 1 0,-1 0 0,1-1 0,-1 0 0,1 0 0,-1 0 0,4-6 0,-7 9 0,1 0 0,-1 0 0,0 0 0,1 0 0,-1 0 0,0 0 0,1 0 0,-1 0 0,0 0 0,0 0 0,0 0 0,0 0 0,0 0 0,0 0 0,0 0 0,-1 0 0,1 0 0,0 0 0,0 0 0,-1 0 0,1 0 0,-1 0 0,1 0 0,-1 0 0,1 0 0,-1 0 0,1 0 0,-1 0 0,0 0 0,0 1 0,1-1 0,-1 0 0,0 1 0,0-1 0,0 0 0,0 1 0,0-1 0,0 1 0,0 0 0,0-1 0,0 1 0,0 0 0,-2-1 0,-21-5 0,0 1 0,-1 1 0,1 1 0,-1 1 0,-44 2 0,43 0 0,18 4-851,15 4-1275,15 6-3390,8-5-490,5 1-2333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14.5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207 3 15631,'0'0'12177,"-12"1"-11334,4 0-722,1 1 0,-1-1 0,1 1 0,-1 1 0,1-1 0,0 1 0,0 1 0,0-1 0,0 1 0,1 0 0,0 0 0,-1 1 0,1 0 0,1 0 0,-1 1 0,1-1 0,-6 9 0,1 0 12,0 1 0,0 0 0,1 1 0,-7 18 0,14-29-112,-1 1 1,1 0-1,0 0 1,0 0-1,1 0 1,0 0-1,0 0 1,0 0-1,1 0 1,0 1-1,0-1 1,1 0 0,0 0-1,0 0 1,2 8-1,-1-11-15,-1 0 0,1-1 1,0 0-1,0 1 0,0-1 0,0 0 0,1 0 0,-1 0 1,1 0-1,-1 0 0,1-1 0,0 1 0,-1-1 0,1 0 0,0 1 1,0-1-1,0-1 0,0 1 0,0 0 0,0-1 0,0 1 1,0-1-1,1 0 0,-1 0 0,6-1 0,-1 1 12,0-1 0,0 0 0,0-1-1,0 0 1,0 0 0,0 0 0,0-1 0,12-7-1,-11 5 4,-1-1-1,0 0 0,0 0 0,-1-1 0,1 0 0,-2 0 0,1-1 0,-1 0 0,0 0 0,0 0 0,-1-1 0,-1 0 0,1 0 0,-1 0 1,-1-1-1,0 1 0,0-1 0,-1 0 0,0 1 0,-1-1 0,0 0 0,0 0 0,-1-1 0,-1-10 0,0 18-15,0 0 1,0 0-1,0 0 0,0 0 0,0 0 1,-1 0-1,1 1 0,-1-1 0,0 0 1,0 1-1,0 0 0,0-1 0,0 1 0,0 0 1,-1 0-1,1 0 0,-1 0 0,1 0 1,-1 1-1,0-1 0,0 1 0,0 0 0,-5-2 1,1 1-21,-1 0 1,1 1-1,-1-1 1,0 1-1,1 1 1,-1-1-1,0 2 0,-11 0 1,18-1-94,0 1 0,0-1 0,-1 0 0,1 1 1,0-1-1,0 1 0,0-1 0,0 1 0,0 0 0,0-1 0,0 1 1,0 0-1,0 0 0,0-1 0,0 1 0,0 0 0,0 0 0,1 0 1,-1 0-1,0 0 0,1 1 0,-1-1 0,1 0 0,-1 0 0,1 0 1,0 0-1,-1 1 0,1 1 0,2 23-7804,6-10 358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14.9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151 0 13677,'0'0'9363,"-10"10"-7547,-1 1-1232,0 1 1,0 0 0,2 1-1,-13 19 1,18-25-345,1 0 0,-1 0 0,1 0 0,0 1 0,1-1 0,0 1 0,0 0 0,0 0 0,1 0 0,0 0 0,1 0 0,1 15 0,-1-20-225,0 0 1,1-1 0,0 1 0,0 0 0,0-1 0,0 1 0,0 0 0,0-1-1,0 0 1,1 1 0,0-1 0,-1 0 0,1 1 0,0-1 0,0 0-1,0 0 1,0-1 0,1 1 0,3 2 0,-1-1 5,0-1-1,0 0 1,1 0-1,-1 0 1,1-1 0,-1 0-1,1 0 1,0 0 0,8-1-1,-3 0 58,-1 0-1,1-1 1,0-1 0,0 0-1,-1 0 1,0-1-1,1 0 1,-1-1 0,0 0-1,10-6 1,-13 4-45,1 0 1,-1 0-1,0 0 0,-1-1 1,1 0-1,-2-1 0,1 1 1,-1-1-1,6-11 1,-10 17-30,1 0 0,-1 0 0,0-1 0,0 1 0,0 0 0,0-1 1,-1 1-1,1-1 0,0 1 0,-1-1 0,0 0 0,0 1 0,0-1 1,0 1-1,0-1 0,0 0 0,0 1 0,-1-1 0,0 1 0,1-1 1,-1 1-1,0-1 0,0 1 0,0 0 0,-1-1 0,1 1 0,0 0 1,-1 0-1,0 0 0,1 0 0,-1 0 0,0 0 0,0 0 0,0 1 1,0-1-1,0 1 0,-4-2 0,-6-3-148,0 1-1,-1 1 1,0 0 0,1 1-1,-1 0 1,-1 1 0,-16-1-1,-99 3-3605,103 1 2500,-16 2-7041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15.7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310 22 17617,'0'0'3358,"-9"-5"-161,6 4-2973,0-1-32,0 0 0,-1 0 0,1 0 0,-1 1 0,1-1 0,-1 1 0,0 0 0,1 0 0,-1 1 0,0-1 0,0 1 0,1-1 0,-1 1 0,0 1 0,0-1 0,0 0 0,1 1 0,-1 0 0,0 0 0,1 0 0,-1 0-1,0 0 1,-4 3 0,-6 6 89,-1 1 0,2 0 0,-23 24 0,31-31-263,1 1 0,0 0 1,0 0-1,0 0 0,1 0 0,0 1 0,0-1 0,0 1 0,0 0 0,1 0 0,0 0 1,1 0-1,-3 12 0,5-17-29,-1 0 1,1 0-1,0 0 0,-1 0 1,1 0-1,0 0 1,-1-1-1,1 1 1,0 0-1,0-1 1,0 1-1,0-1 0,0 1 1,0-1-1,0 1 1,0-1-1,0 1 1,0-1-1,0 0 0,0 0 1,0 0-1,0 1 1,0-1-1,0 0 1,0 0-1,0 0 1,2-1-1,44 1-235,-34-1 142,46-1-379,-39 0 361,1 1-1,0 1 1,-1 1-1,1 1 1,26 5 0,-45-7 111,-1 0 0,1 1 1,-1-1-1,0 0 0,1 1 1,-1-1-1,1 1 0,-1-1 1,0 1-1,0 0 0,1-1 0,-1 1 1,0 0-1,0 0 0,0 0 1,0 0-1,0 0 0,0 0 1,0 0-1,0 0 0,-1 0 1,1 1-1,0-1 0,-1 0 1,1 0-1,0 1 0,-1-1 1,0 0-1,1 1 0,-1-1 1,0 1-1,0-1 0,0 1 1,0-1-1,0 0 0,0 1 1,0-1-1,0 1 0,0-1 0,-1 0 1,1 1-1,-1-1 0,1 0 1,-1 1-1,1-1 0,-1 0 1,0 0-1,-1 2 0,-2 4 90,-1 0-1,0-1 1,-1 1 0,0-1-1,0-1 1,-11 10-1,-13 6 435,0-2 0,-1-1 0,-35 15-1,48-25-243,0-1 0,-1-1 0,0-1-1,0 0 1,0-1 0,0-1 0,-24 0 0,43-2-269,-1-1 0,0 0 1,1 0-1,-1 0 1,0 1-1,1-1 0,-1 0 1,0 0-1,1 0 1,-1 0-1,0 0 0,1 0 1,-1 0-1,0 0 1,1-1-1,-1 1 0,0 0 1,1 0-1,-1 0 0,0-1 1,1 1-1,-1 0 1,1-1-1,-1 1 0,1-1 1,-1 1-1,1 0 1,-1-1-1,1 1 0,-1-1 1,1 1-1,-1-1 1,1 0-1,0 1 0,-1-1 1,1 1-1,0-1 1,0 0-1,-1 1 0,1-1 1,0 0-1,0 1 1,0-1-1,0 0 0,0 1 1,0-1-1,0 0 0,0 1 1,0-1-1,0 0 1,0 1-1,0-1 0,1 0 1,-1 1-1,0-1 1,0 1-1,1-1 0,-1 0 1,0 1-1,1-1 1,-1 1-1,1-1 0,-1 1 1,1-1-1,-1 1 1,1-1-1,0 0 0,3-4 0,0 1-1,1-1 0,-1 1 0,1 0 1,0 0-1,7-4 0,32-13-47,71-24 1,-86 37 23,-1-2 1,0-1-1,0-2 1,-1 0-1,-1-2 1,0-1 0,28-23-1,-49 35 34,-1 0 1,0 0-1,-1-1 1,1 0-1,-1 1 0,0-1 1,0 0-1,0-1 1,-1 1-1,0 0 0,0-1 1,0 1-1,1-8 1,-2 10-7,-1 0 1,0 0-1,0 1 1,0-1-1,0 0 1,-1 0 0,1 1-1,-1-1 1,0 0-1,1 1 1,-1-1 0,0 0-1,0 1 1,-1-1-1,1 1 1,-1 0-1,1-1 1,-1 1 0,0 0-1,1 0 1,-1 0-1,0 0 1,0 1 0,-1-1-1,1 0 1,0 1-1,-1-1 1,1 1-1,-5-2 1,-9-2-5,0 0 0,-1 1 0,1 1 0,-1 1 0,0 0 0,0 1 0,0 1 0,-33 4 0,48-5-124,1 1-1,0 0 1,-1 0-1,1 0 1,-1 0 0,1 1-1,-1-1 1,1 0-1,0 1 1,-1-1 0,1 1-1,0-1 1,-1 1-1,1-1 1,0 1-1,0 0 1,0 0 0,-1 0-1,1 0 1,0 0-1,0 0 1,0 0 0,0 0-1,1 0 1,-1 0-1,0 0 1,0 0 0,1 1-1,-1-1 1,0 0-1,1 2 1,0-1-156,0-1 1,1 1 0,0 0-1,-1-1 1,1 0-1,0 1 1,0-1 0,-1 1-1,1-1 1,0 0-1,1 0 1,-1 1-1,0-1 1,0 0 0,0 0-1,1 0 1,-1 0-1,0 0 1,1-1-1,-1 1 1,1 0 0,-1-1-1,1 1 1,0-1-1,-1 1 1,4-1-1,22 7-7861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16.0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209 20 13773,'0'0'8301,"-13"3"-6523,1 0-1447,1 1-1,-1 0 1,1 0-1,-1 1 1,1 1-1,1 0 1,-1 0 0,1 1-1,0 1 1,1 0-1,0 0 1,0 0 0,-12 16-1,16-17-193,0 1 0,1 0 0,0 0 0,0 0-1,0 0 1,1 1 0,-4 17 0,7-24-120,-1 0 1,1 0-1,0 0 1,-1 0 0,1 1-1,0-1 1,0 0-1,0 0 1,1 0-1,-1 0 1,0 1-1,1-1 1,-1 0 0,1 0-1,0 0 1,0 0-1,0 0 1,0 0-1,0 0 1,0-1-1,0 1 1,1 0 0,-1-1-1,1 1 1,-1-1-1,1 1 1,0-1-1,-1 1 1,1-1 0,0 0-1,0 0 1,0 0-1,0 0 1,0 0-1,0-1 1,0 1-1,3 0 1,6 0 69,1 0-1,-1 0 1,0-1-1,0-1 1,0 0-1,0 0 1,0-1 0,0-1-1,0 1 1,0-2-1,-1 0 1,0 0-1,1-1 1,12-8 0,-16 9-29,0 0 0,0 0 1,-1-1-1,1 0 1,-1-1-1,0 1 0,-1-1 1,1 0-1,-1-1 1,0 1-1,-1-1 0,0 0 1,0 0-1,0 0 1,-1-1-1,0 1 0,0-1 1,-1 0-1,0 0 1,1-11-1,-3 16-58,0 0 0,0 1 0,0-1 0,-1 0 0,1 0 0,-1 0 0,0 0 0,1 1 0,-1-1 0,-1 0 0,1 1 0,0-1 0,-1 0 0,1 1 0,-1 0 0,0-1 0,0 1 0,0 0 0,0 0 0,-2-2 0,-1 1 0,0-1 0,-1 1 0,1 0 0,-1 0 0,1 1 0,-1-1 0,0 1 0,0 1 0,-9-2 0,8 1 0,0 1 0,0 0 0,0 0 0,0 1 0,-1 0 0,1 0 0,0 1 0,0 0 0,0 0 0,0 1 0,0 0 0,0 0 0,0 0 0,1 1 0,-1 0 0,1 1 0,-9 5 0,14-8-173,-1 0 0,1 0 1,-1 0-1,1 0 0,0 1 0,-1-1 1,1 0-1,0 1 0,0-1 0,0 1 1,0-1-1,0 1 0,1 0 0,-1-1 1,0 1-1,1 0 0,-1 0 0,1-1 1,0 1-1,-1 0 0,1 0 0,0 0 1,0 0-1,0-1 0,0 1 0,1 0 1,-1 0-1,0 0 0,1-1 0,-1 1 1,1 0-1,0 0 0,0 1 0,2-1-454,-1 1-1,1-1 0,-1 0 1,1 0-1,0 0 1,0 0-1,0 0 0,0-1 1,0 1-1,0-1 0,0 0 1,1 0-1,-1 0 0,0 0 1,1-1-1,5 1 0,38 0-10726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16.4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1 993,'0'0'16661,"-11"9"-10735,-13 12-3864,-41 45 1,59-59-1753,0 0 1,0 0-1,1 1 1,0-1-1,0 1 1,1 0-1,0 1 1,0-1-1,1 1 1,1 0-1,-1-1 1,1 1-1,-1 12 1,3-19-302,0-1 1,0 0 0,0 0-1,1 0 1,-1 0 0,0 0 0,1 1-1,-1-1 1,0 0 0,1 0-1,0 0 1,-1 0 0,1 0 0,-1 0-1,1 0 1,0 0 0,0-1-1,0 1 1,0 0 0,-1 0-1,1-1 1,0 1 0,0 0 0,2 0-1,34 8 14,-24-9-41,-1 0 0,1-1 1,-1-1-1,16-3 0,-13 1 56,-1-1 0,0-1 0,0 0 0,0-1 0,0-1-1,18-13 1,-26 17-21,0-1-1,-1 1 0,1-1 0,-1 0 0,-1 0 0,1 0 0,0-1 0,-1 1 0,0-1 0,-1 0 0,1 0 1,-1-1-1,0 1 0,-1-1 0,0 1 0,3-12 0,-5 16-16,0 0 0,0 0 0,0-1 0,0 1 0,0 0 0,-1-1 0,1 1 0,-1 0 0,1-1 0,-1 1 0,0 0 0,0 0 0,0 0 0,0 0 0,0 0 0,0 0 0,-1 0 0,1 0 0,-3-2 0,0 1 0,1 0 0,-1 0 0,0 1 0,0-1 0,0 1 0,0 0 0,-1 0 0,1 1 0,-6-2 0,-9-1 0,-1 1 0,1 0 0,-32 1 0,46 2 0,-98 0-2813,92 0-3439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21.0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78 8680,'0'0'5259,"6"-10"-1768,-4 7-2901,19-35 1071,-20 36-1300,0 0 0,0 0 0,1 1-1,-1-1 1,0 0 0,1 1 0,0-1 0,-1 0 0,1 1-1,0 0 1,0-1 0,0 1 0,0 0 0,0 0 0,0 0 0,0 0-1,0 1 1,3-2 0,-5 3-276,1-1 0,-1 0 0,1 1 0,-1-1 0,1 1 0,-1-1 0,1 1 0,-1-1 0,0 1 1,1-1-1,-1 1 0,0-1 0,1 1 0,-1-1 0,0 1 0,0-1 0,1 1 0,-1 0 0,0-1 0,0 1 0,0 0 0,0-1 0,0 1 0,0-1 0,0 1 0,0 0 0,0-1 0,-1 2 0,0 23 669,1-24-680,-4 18 157,-1 1 0,-1-1 0,0 0 0,-2 0 1,0 0-1,-12 19 0,11-22-66,0 1-1,1 1 1,1-1 0,0 1 0,1 1-1,2-1 1,-5 28 0,9-45-165,1 0 0,-1 1 0,1-1 0,-1 0 0,1 0 0,-1 0 0,1 0 0,0 0 0,-1 0 0,1 0 0,0 0 0,0 0 0,0 0 0,0 0 0,0 0 0,0 0 0,0-1 0,0 1 0,0 0 0,0-1 0,0 1 0,0-1 0,1 1 0,-1-1 0,0 0 0,0 1 0,1-1 0,-1 0 0,0 0 0,0 0 0,1 0 0,-1 0 0,0 0 0,0 0 0,3-1 0,55-4 0,-54 4 0,42-5-2228,-1-3 0,62-18 0,-88 16-3729,-8-1-1357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1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28 15118,'0'0'9230,"3"9"-7687,1 12-1021,-1 0 0,-1-1 0,-1 1 0,-1 0 0,0 0-1,-2-1 1,-5 26 0,-40 154 319,21-103-561,26-119-52,0 1-1,6-31 1,5 3-210,2 1-1,20-46 1,-25 74-37,1 1-1,0 0 1,2 0 0,0 1 0,1 1-1,1 0 1,21-22 0,-28 34 11,0 0 1,1 1-1,-1 0 1,1 0-1,0 0 1,0 1 0,0 0-1,1 0 1,-1 1-1,1 0 1,9-2-1,-15 3 4,1 1 1,-1 0-1,0-1 0,1 1 0,-1 0 0,0 0 0,0 0 0,1 0 1,-1 1-1,0-1 0,0 1 0,1-1 0,-1 1 0,0 0 1,0 0-1,0 0 0,0 0 0,0 0 0,0 0 0,0 0 1,0 1-1,-1-1 0,1 1 0,0 0 0,-1-1 0,1 1 0,-1 0 1,0 0-1,0 0 0,1 0 0,-1 0 0,0 0 0,-1 0 1,1 0-1,0 0 0,-1 0 0,1 1 0,-1-1 0,1 0 1,-1 0-1,0 3 0,-1 1 11,1-1 1,-1 1-1,0-1 1,0 1-1,-1-1 1,0 1-1,0-1 0,0 0 1,-1 0-1,1 0 1,-1 0-1,0 0 1,-1-1-1,1 1 1,-1-1-1,0 0 1,0 0-1,0 0 0,0-1 1,-1 1-1,0-1 1,0 0-1,0 0 1,-7 2-1,-3 3 121,-1-1 1,0-1-1,0 0 0,0-1 0,-1-1 0,0-1 0,-17 2 1,32-5-125,0 0 0,0 1-1,0-1 1,0 0 0,0-1 0,-1 1 0,1 0 0,0-1 0,0 1 0,0-1 0,0 1 0,0-1 0,-2-1 0,3 1-7,1 1 0,-1-1-1,1 1 1,-1-1 0,1 1 0,-1-1 0,1 1-1,-1-1 1,1 0 0,0 1 0,-1-1 0,1 0-1,0 1 1,0-1 0,0 0 0,-1 1 0,1-1-1,0 0 1,0 0 0,0 1 0,0-1 0,0 0-1,0 0 1,0 1 0,1-2 0,0-2-101,0 1 0,1 0 0,-1-1 0,1 1 0,0 0 0,0-1 0,0 1 0,1 0 0,-1 1 0,1-1 0,0 0 0,-1 1 0,4-3 0,23-14-2750,0 2 0,1 0 0,58-21 0,24-14-7180,-63 25 3889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21.3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1 13997,'0'0'7143,"-34"53"-4324,24-26-481,-3 2-512,6 2-737,1 2-513,6-3-352,6-2-160,19-4-320,14-8-1826,9-10-2306,5-6-1345,2-1-1314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21.7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246 26 13164,'0'0'3913,"-9"-6"-736,4 3-2781,3 1-275,0 0-1,0 1 0,0-1 0,-1 1 0,1 0 0,0-1 0,0 1 1,-1 0-1,1 0 0,-1 1 0,1-1 0,-1 0 0,1 1 0,-1 0 1,1-1-1,-1 1 0,0 0 0,1 0 0,-1 0 0,1 1 1,-1-1-1,1 1 0,-1-1 0,1 1 0,-1 0 0,1 0 0,-1 0 1,1 0-1,0 1 0,-4 1 0,-9 10 329,1 1-1,0 0 1,1 0 0,1 2-1,0-1 1,-18 33 0,23-36-280,1 1 0,0 1 0,1-1 0,0 1 0,1 0 0,1 0 0,0 0 0,1 1 0,-1 28 0,3-40-159,0 1 1,1 0-1,-1-1 0,1 1 0,0 0 0,0-1 0,0 1 0,0-1 1,0 1-1,1-1 0,0 0 0,0 1 0,0-1 0,0 0 0,0 0 1,0-1-1,1 1 0,-1 0 0,1-1 0,4 4 0,-1-3 5,-1 0 0,1 0-1,0-1 1,0 1-1,0-1 1,1 0-1,-1-1 1,0 0 0,1 0-1,12 0 1,-4-1 15,0 0 1,0-2-1,-1 0 1,1 0-1,0-1 1,-1-1-1,0-1 0,0 0 1,24-12-1,-27 10 37,0-1 1,-1 0-1,-1-1 0,1 0 0,-1 0 0,-1-1 0,0 0 1,0-1-1,-1 1 0,0-2 0,-1 1 0,9-24 0,-13 30-27,0 1 0,-1-1 0,1 1 0,-1-1 0,0 0 0,-1 1 0,1-1 0,-1 0 0,0 0 0,0 1 0,-1-1 0,1 0 0,-1 1 0,0-1 0,0 0 0,-1 1 0,1-1 0,-1 1 0,0 0 0,0-1 0,-1 1-1,1 0 1,-1 0 0,0 0 0,0 1 0,0-1 0,-1 1 0,1 0 0,-1 0 0,0 0 0,1 0 0,-1 0 0,-1 1 0,1 0 0,0 0 0,0 0 0,-8-2 0,-5-2-37,1 2 0,-2-1 0,1 2 0,-24-2 0,34 4-76,0 0 0,1 1-1,-1 0 1,0 0 0,1 1 0,-1 0-1,1 0 1,-1 1 0,1-1 0,-1 1-1,1 1 1,0-1 0,0 1-1,-8 5 1,12-7-96,1 0-1,0 0 1,-1-1-1,1 1 1,0 0-1,0 0 0,-1 1 1,1-1-1,0 0 1,0 0-1,0 1 1,0-1-1,1 0 1,-1 1-1,0-1 1,0 1-1,1-1 1,-1 1-1,1-1 0,0 1 1,-1-1-1,1 1 1,0 0-1,0-1 1,0 1-1,0-1 1,0 1-1,0 0 1,0-1-1,1 1 1,-1-1-1,1 1 0,-1-1 1,1 1-1,-1-1 1,1 1-1,1 1 1,1 0-596,0 0 1,0-1-1,0 1 0,0-1 1,1 1-1,-1-1 1,1 0-1,-1-1 0,1 1 1,0-1-1,0 1 1,-1-1-1,9 1 0,30 4-7226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22.0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306 28 5189,'-9'-1'10538,"-4"-1"-9191,1 1 1,-1 1-1,0 0 0,0 0 1,-18 4-1,20-2-951,0 1 0,0 0 1,0 1-1,0 0 0,0 1 0,1 0 1,0 1-1,0 0 0,0 0 0,1 1 0,-10 10 1,12-11-183,0 1 0,0 1 1,1-1-1,0 1 1,0 1-1,1-1 0,1 1 1,-1-1-1,1 1 0,-3 10 1,6-16-201,1-1 1,-1 1-1,0 0 0,1 0 1,0-1-1,-1 1 1,1 0-1,0 0 0,1 0 1,-1-1-1,0 1 1,1 0-1,0 0 0,-1-1 1,1 1-1,0 0 1,0-1-1,1 1 1,-1-1-1,0 1 0,1-1 1,0 0-1,-1 0 1,1 1-1,0-1 0,0 0 1,0-1-1,1 1 1,-1 0-1,0-1 1,1 1-1,-1-1 0,1 0 1,-1 1-1,1-1 1,-1-1-1,1 1 0,3 1 1,4 0 6,0 0 1,0 0-1,0-1 1,1-1-1,-1 1 1,0-1-1,0-1 1,1 0-1,-1-1 1,0 0-1,0 0 1,0-1-1,-1 0 1,1-1-1,-1 0 1,0 0-1,11-8 1,-13 8 14,1-1 0,0-1 1,-1 0-1,0 0 1,-1 0-1,1 0 1,-1-1-1,0 0 1,-1-1-1,0 0 0,0 1 1,0-1-1,-1-1 1,0 1-1,-1-1 1,0 1-1,0-1 1,-1 0-1,2-11 1,-4 17-35,0-1 1,0 1 0,0 0 0,0 0 0,0 0 0,-1 0 0,0 0 0,1 0 0,-1 0-1,0 0 1,0 0 0,-1 1 0,1-1 0,0 0 0,-1 0 0,0 1 0,0-1 0,1 1-1,-1 0 1,-1 0 0,-3-4 0,1 2 20,0 1 0,-1 0 0,1 0 0,-1 1 0,1 0 0,-1 0 0,0 0 0,0 0 0,0 1 0,-11-1 0,9 1-148,0 0 0,0 1-1,0 0 1,0 0 0,0 1 0,0 0-1,0 0 1,0 1 0,0 0 0,1 1-1,-1 0 1,1 0 0,0 0 0,-1 1-1,1 0 1,1 0 0,-11 9 0,16-12-76,0 1 1,0 0-1,-1-1 0,1 1 1,0 0-1,0 0 1,1 0-1,-1 0 0,0 0 1,1 0-1,-1 0 1,0 2-1,2-1-311,-1-1 1,0 1-1,0-1 0,1 1 1,-1-1-1,1 0 0,0 1 0,0-1 1,0 0-1,0 1 0,0-1 1,0 0-1,0 0 0,1 0 0,-1 0 1,1 0-1,0 0 0,0-1 0,-1 1 1,1 0-1,0-1 0,0 0 1,5 3-1,24 11-6455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22.4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311 142 2306,'0'0'9791,"4"-9"-4544,-4 7-5005,14-43 4020,-13 44-4060,-1-1 0,1 1 0,-1 0 1,0-1-1,1 1 0,-1 0 0,0-1 0,0 1 0,0-1 0,0 1 1,-1 0-1,1-1 0,0 1 0,0 0 0,-1-1 0,1 1 0,-1 0 0,1-1 1,-1 1-1,0 0 0,1 0 0,-1-1 0,0 1 0,0 0 0,0 0 0,0 0 1,0 0-1,0 0 0,0 0 0,0 1 0,0-1 0,-1 0 0,-1-1 1,-7 1-57,0 0 1,0 0 0,0 1-1,0 0 1,0 0 0,0 2 0,0-1-1,1 1 1,-1 0 0,0 1-1,1 0 1,0 1 0,0 0 0,0 0-1,0 1 1,-9 6 0,5-3-80,1 1 0,0 0 0,0 0 0,1 2 0,0-1 1,0 1-1,2 1 0,-1 0 0,-13 24 0,21-33-44,0 1 0,0 0 1,0-1-1,0 1 0,1 0 0,0 0 0,0 0 0,0 0 1,0 0-1,1 0 0,-1 0 0,1 0 0,0 0 0,1 0 0,-1 0 1,0 0-1,1 0 0,0 0 0,0 0 0,0 0 0,1 0 1,2 5-1,0-5-3,-1 0 1,1 0-1,-1 0 1,1 0-1,0-1 1,1 0-1,-1 0 1,0 0-1,1-1 1,0 1-1,-1-1 1,1 0-1,0 0 1,0-1-1,1 1 1,8 0-1,9 2-20,1-1 0,0-1 0,0-1 0,1-2 0,-1 0 0,0-1 0,42-11 0,-52 10 0,0-1 0,-1 0 0,0-1 0,0-1 0,0 0 0,0-1 0,-1 0 0,0-1 0,-1-1 0,1 1 0,-2-2 0,1 0 0,-1 0 0,13-18 0,-20 24 0,0-1 0,0 1 0,-1-1 0,1 0 0,-1 0 0,0 0 0,0 0 0,-1-1 0,1 1 0,-1 0 0,0-1 0,-1 1 0,1-1 0,-1 1 0,0-1 0,-1 1 0,-1-9 0,1 10 0,-1-1 0,0 0 0,0 1 0,0 0 0,-1-1 0,1 1 0,-1 0 0,0 0 0,0 0 0,0 1 0,-1-1 0,0 1 0,1 0 0,-1 0 0,0 0 0,0 0 0,-1 1 0,1-1 0,-6-1 0,-12-4-610,0 1-1,0 2 1,0 0-1,-1 1 1,1 1-1,-28 0 1,-16-2-2847,35 0-5981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31.4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226 38 6470,'0'0'22304,"-9"-8"-20991,4 3-1122,4 3-158,-1 0-1,1 1 1,-1-1-1,0 0 1,1 0 0,-1 1-1,0-1 1,0 1-1,0 0 1,0-1 0,0 1-1,-1 0 1,1 0-1,0 0 1,0 1 0,-1-1-1,1 1 1,-1-1-1,1 1 1,0 0 0,-1-1-1,1 1 1,-1 1 0,1-1-1,0 0 1,-1 0-1,1 1 1,0 0 0,-3 0-1,-10 7 129,1 1 0,0 1 0,0 0-1,1 0 1,-13 15 0,21-21-143,0 1 0,1 0 0,0 1 0,0-1 0,0 1 1,0 0-1,1 0 0,0 0 0,0 1 0,1-1 0,0 0 0,0 1 0,0 0 0,1 0 1,-1 8-1,2-14-26,1 1 0,-1-1 0,1 0 0,-1 1 1,1-1-1,0 0 0,-1 1 0,1-1 0,0 0 1,0 0-1,0 0 0,0 0 0,0 0 0,0 0 0,0 0 1,0 0-1,0 0 0,0 0 0,0 0 0,1-1 0,-1 1 1,2 0-1,39 16-229,-20-9 104,-18-6 118,-1-1 1,0 1 0,0 0-1,0 0 1,0 0-1,0 0 1,0 0 0,-1 1-1,1 0 1,-1-1-1,0 1 1,0 0 0,0 0-1,0 0 1,0 0-1,0 0 1,-1 1 0,0-1-1,1 0 1,-1 1-1,-1-1 1,1 1 0,0-1-1,-1 1 1,0 7-1,-1 0 31,0 0-1,-2 0 1,1 0-1,-1 0 1,-1 0-1,0-1 1,-5 11-1,9-20-242,0 1 0,0-1 0,1 0 0,-1 0 1,0 0-1,1 1 0,-1-1 0,1 0 0,-1 0 0,1 0 0,0 0 0,0 0 1,-1 0-1,1 0 0,0 0 0,0 0 0,0 0 0,0 0 0,1 1 0,12 17 201,-13-16 34,0 1 0,-1 0 1,1 0-1,-1 0 1,0 0-1,0 0 0,0-1 1,-1 1-1,0 0 1,1 0-1,-1 0 0,0-1 1,-1 1-1,1 0 1,-1-1-1,-3 7 0,-3 0 444,1 0-1,-2 0 1,-16 16-1,16-18 39,0 1 0,1 0 0,-13 18-1,21-27-485,0 1 0,0-1 0,0 1-1,1-1 1,-1 1 0,0-1 0,0 0-1,0 1 1,1-1 0,-1 1 0,0-1 0,0 0-1,1 1 1,-1-1 0,0 0 0,1 1-1,-1-1 1,0 0 0,1 0 0,-1 1-1,1-1 1,-1 0 0,0 0 0,1 0-1,-1 1 1,1-1 0,-1 0 0,1 0 0,-1 0-1,0 0 1,1 0 0,-1 0 0,1 0-1,-1 0 1,1 0 0,0 0 0,27 4-63,-20-3 96,9 2-84,68 10-1994,-28-9-4781,-17-3-3780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32.6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344 2 9161,'-4'-2'9575,"-7"7"-7313,-8 7-1906,-206 205 5288,140-132-4877,183-186-16152,-59 55 7938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33.0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272 1 2210,'0'0'15188,"-4"10"-13416,-38 84 1681,-11 26-259,46-103-3056,2-1 0,0 2 0,1-1-1,0 0 1,0 20 0,4-35-154,0-1 0,0 1 0,0-1 0,0 1 0,1-1 0,-1 1 0,0-1-1,1 1 1,-1-1 0,1 1 0,-1-1 0,1 0 0,0 1 0,0-1 0,0 0 0,-1 0 0,1 1 0,0-1 0,3 2 0,-4-3-151,1 0 0,0 1 0,-1-1 0,1 0 0,0 1 0,0-1 0,-1 0 0,1 0 0,0 0 0,0 0 0,-1 0 0,1 0 0,0 0 0,0 0 0,-1 0 0,1 0 0,0 0 0,0 0 0,-1-1 0,1 1 0,0 0 0,0 0 0,-1-1 0,1 1 0,0-1 0,-1 1 0,2-1 0,0-5-5406,-2-5-4223</inkml:trace>
  <inkml:trace contextRef="#ctx0" brushRef="#br0" timeOffset="1">1 321 11339,'0'0'9064,"55"28"-7334,-17-28-673,8 0-705,6-5-288,1-9-1473,1-6-2242,-8-1-1666,-7-3-6054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33.4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210 1 13036,'0'0'9049,"-11"0"-8718,6 0-328,1 0 0,-1 1 0,0-1-1,1 1 1,-1 0 0,1 1 0,-1-1 0,1 1 0,-1 0 0,1 0 0,0 0 0,0 0-1,0 1 1,0-1 0,0 1 0,1 0 0,-1 1 0,1-1 0,0 0 0,0 1 0,0 0 0,0 0-1,-2 4 1,-8 10-25,-47 72 279,56-83-68,0 0 0,0 0 0,1 0 0,0 1 0,1-1 0,0 1 1,0-1-1,1 1 0,-1 0 0,2 0 0,-1 8 0,1-15-181,0 0 0,0 0 1,1-1-1,-1 1 0,0 0 0,1 0 0,-1 0 1,0 0-1,1-1 0,-1 1 0,1 0 0,0 0 1,-1-1-1,1 1 0,-1 0 0,1-1 0,0 1 1,-1-1-1,1 1 0,0-1 0,0 1 0,0-1 1,-1 1-1,1-1 0,2 1 0,30 2 225,-22-4-159,-1 0 0,1-1 0,-1 0 1,12-4-1,-12 2-50,-1 0 0,1 0 0,-1-1 0,16-12 1,-22 15 33,0 0 1,0-1-1,-1 1 1,1 0-1,-1-1 1,0 0-1,0 1 1,0-1-1,0 0 1,0 0 0,0 0-1,-1 0 1,0-1-1,1 1 1,-1 0-1,0 0 1,-1-1-1,2-5 1,-3 8-16,1 1 0,0-1 1,0 1-1,-1-1 0,1 1 1,0-1-1,-1 1 0,1-1 0,0 1 1,-1-1-1,1 1 0,-1 0 0,1-1 1,-1 1-1,1 0 0,-1-1 1,1 1-1,-1 0 0,1 0 0,-1-1 1,1 1-1,-1 0 0,0 0 0,1 0 1,-1 0-1,1 0 0,-1 0 1,1 0-1,-1 0 0,0 0 0,1 0 1,-1 0-1,1 0 0,-1 0 0,0 0 1,1 0-1,-1 1 0,1-1 1,-1 0-1,1 0 0,-1 1 0,-1 0-44,0-1 0,0 1 0,1-1 0,-1 1 0,1 0-1,-1-1 1,0 1 0,1 0 0,0 0 0,-1 0 0,1 0 0,0 1-1,-1-1 1,1 0 0,-1 2 0,1-2 1,0 0 0,0 0 0,1 0 0,-1 0 0,1 0 0,-1 1 0,1-1 0,-1 0 1,1 0-1,0 0 0,0 0 0,-1 1 0,1-1 0,0 0 0,0 0 0,0 1 0,0-1 0,0 0 0,1 0 0,-1 0 0,0 1 0,1-1 0,-1 0 0,0 0 1,1 0-1,-1 0 0,1 0 0,0 0 0,-1 0 0,1 0 0,0 0 0,0 0 0,0 0 0,1 1 0,2 0-15,0-1 0,1 0-1,-1 0 1,0-1 0,0 1 0,0-1-1,1 0 1,5 0 0,-6-1-236,-1 1 0,1 0 1,0 0-1,0 0 0,0 1 0,-1-1 1,1 1-1,0 0 0,5 2 0,-8-2 166,0 0-1,0 1 0,0-1 1,0 0-1,-1 0 0,1 1 1,0-1-1,-1 0 0,1 1 1,-1-1-1,1 1 0,-1-1 1,0 0-1,1 1 0,-1-1 0,0 1 1,0-1-1,0 1 0,0-1 1,-1 1-1,1-1 0,0 1 1,0-1-1,-1 1 0,1-1 1,-1 0-1,-1 3 0,-18 35-3339,19-39 3211,-7 7-2157,3-5-3532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33.7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16592,'0'0'9513,"48"31"-9289,-28-29-128,3-2-448,1 0-1122,-1 2-1184,-5-1-1378,-8 1-1537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34.1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0 160 11531,'0'0'12300,"77"14"-12076,-38-14-160,0 0-417,0 0-3010,0-5-3683</inkml:trace>
  <inkml:trace contextRef="#ctx0" brushRef="#br0" timeOffset="1">378 1 13453,'0'0'6982,"-18"56"-4900,15-31-768,-2 1-578,2-2-544,3-1-128,0-1-31,0-7-962,0-6-1153,3-5-993,5-4-897,2-6-2114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2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64 769,'0'0'9721,"9"-10"-3694,-1-2-4483,9-11 290,3 5 2545,-20 22-1336,-1 8-2462,-39 92 940,30-80-1102,0-1-1,1 2 1,1-1-1,2 1 1,0 0-1,2 1 1,-2 27-1,6-52-418,3 31 0,4-24 0,6-18 0,-8 1-169,-1 0-1,1-1 1,-2 1 0,1-1-1,-2 1 1,1-1 0,-1 0 0,-1 0-1,1 0 1,-2 0 0,1-1-1,-2 1 1,-1-17 0,2 26 164,0 0 0,0 0 0,-1 0 1,1-1-1,0 1 0,0 0 0,-1 0 0,1 0 1,-1-1-1,1 1 0,-1 0 0,0 0 1,1 0-1,-1 0 0,0 0 0,0 0 0,0 0 1,1 0-1,-1 1 0,0-1 0,0 0 1,0 0-1,0 1 0,0-1 0,-1 1 0,1-1 1,0 1-1,0-1 0,0 1 0,0 0 0,-1-1 1,1 1-1,0 0 0,0 0 0,-1 0 1,1 0-1,0 0 0,-2 0 0,2 1 33,-1-1-1,1 1 1,-1-1-1,1 1 1,-1 0-1,1-1 1,0 1 0,-1 0-1,1 0 1,0 0-1,0 0 1,-1 0-1,1 0 1,0 1-1,0-1 1,0 0-1,0 0 1,1 1 0,-1-1-1,0 1 1,0-1-1,1 1 1,-1-1-1,1 1 1,-1-1-1,1 1 1,0-1-1,0 1 1,0 0 0,0 1-1,0-1-4,0 0 0,0 0 0,0 0 1,1 0-1,-1 0 0,1 0 0,-1 0 0,1 0 0,0-1 0,0 1 1,-1 0-1,1 0 0,1-1 0,-1 1 0,0 0 0,0-1 0,1 1 0,-1-1 1,1 0-1,2 2 0,0 0 1,0 0 0,1-1 1,0 0-1,0 0 0,-1 0 1,1 0-1,10 1 0,2-1-3,1 0 0,-1-1 0,34-4-1,-41 2-18,0-1-1,0-1 1,0 0-1,-1 0 1,1-1-1,-1 0 1,0 0-1,13-10 1,-16 11 0,-1-1 0,0 0 0,0 0 0,0 0 0,0 0 0,-1-1-1,0 0 1,0 0 0,0 0 0,-1 0 0,1-1 0,-1 1 0,0-1 0,3-11 0,-6 17-2,1-1 1,-1 0-1,0 0 0,1 0 0,-1 1 1,0-1-1,0 0 0,0 0 1,0 0-1,0 0 0,0 1 0,0-1 1,0 0-1,0 0 0,0 0 0,0 1 1,-1-1-1,1 0 0,0 0 0,-1 0 1,1 1-1,0-1 0,-1 0 1,1 0-1,-1 1 0,1-1 0,-1 1 1,0-2-1,-1 2 2,1-1 1,0 1 0,-1 0-1,1 0 1,0 0-1,-1 0 1,1 0 0,0 0-1,0 0 1,-1 0 0,1 1-1,0-1 1,-1 0-1,1 1 1,-2 0 0,-5 3 56,0 0 1,1 1-1,-1-1 1,-9 10-1,9-7-2,1 0 0,0 0 0,1 1 0,0 0 0,0 0 0,-7 16 0,12-22-53,-1-1 0,1 1 0,0 0 1,1 0-1,-1 0 0,0 0 0,1 1 0,-1-1 0,1 0 0,-1 0 0,1 0 0,0 0 0,0 1 0,0-1 0,0 0 0,1 0 0,-1 0 1,1 0-1,-1 0 0,1 0 0,-1 1 0,1-1 0,0-1 0,0 1 0,0 0 0,0 0 0,1 0 0,-1 0 0,0-1 0,1 1 1,-1 0-1,1-1 0,0 0 0,-1 1 0,1-1 0,3 2 0,4 1-156,0 0 0,0-1 0,1 0-1,-1 0 1,1-1 0,0-1 0,12 2 0,-7-3-796,1 1 0,-1-2 0,0 0-1,17-3 1,13-11-7187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34.4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1 14574,'0'0'3240,"-11"12"-806,3-3-2209,-8 8 929,1 0 0,-16 25 0,28-38-962,0 0-1,0 0 1,1 1-1,0-1 1,-1 1-1,2-1 0,-1 1 1,0 0-1,1 0 1,0 0-1,0-1 1,0 1-1,1 0 1,0 0-1,0 0 0,0 0 1,0 0-1,2 8 1,0-11-168,-1 0 1,1-1-1,0 1 1,0-1-1,-1 1 1,1-1 0,0 0-1,0 1 1,1-1-1,-1 0 1,0-1-1,0 1 1,0 0-1,1 0 1,-1-1-1,0 0 1,0 1-1,1-1 1,-1 0-1,1 0 1,-1 0 0,0 0-1,4-2 1,4 2 114,0-1 1,0-1-1,0 1 1,13-5-1,-13 1-103,0 0-1,0 0 0,-1 0 1,1-1-1,-1-1 0,-1 0 0,11-10 1,-15 14-12,0-2 1,0 1-1,0 0 0,-1-1 1,1 0-1,-1 0 0,-1 0 1,1 0-1,-1 0 1,1 0-1,-2-1 0,1 1 1,0-1-1,-1 1 1,1-11-1,-3 14 2,1 0 0,0 0 0,-1 1 0,0-1 0,1 0 0,-1 0 0,0 1 0,0-1 0,0 1 0,0-1 0,0 0 0,0 1 1,0 0-1,-1-1 0,1 1 0,-1 0 0,1 0 0,-1 0 0,1 0 0,-1 0 0,1 0 0,-1 0 0,0 0 0,1 1 0,-1-1 0,0 1 0,0-1 0,0 1 0,0-1 0,1 1 0,-1 0 0,0 0 0,0 0 1,-3 1-1,-2-1-17,0 0 0,-1 0 0,1 1 0,0 0 0,0 0 0,1 1 0,-1 0 0,-10 4 0,12-4-15,1 0-1,-1 1 1,1-1-1,0 1 1,0 0 0,0 0-1,1 1 1,-1-1 0,1 1-1,-1-1 1,1 1 0,0 0-1,1 0 1,-1 1 0,1-1-1,0 1 1,0-1-1,0 1 1,0-1 0,0 7-1,2-10-9,1 0-1,-1 0 0,1 0 0,-1 0 0,1 0 0,0-1 1,0 1-1,-1 0 0,1 0 0,0 0 0,0-1 0,0 1 0,0 0 1,0-1-1,0 1 0,0 0 0,0-1 0,0 0 0,0 1 1,0-1-1,0 0 0,0 1 0,0-1 0,1 0 0,-1 0 0,0 0 1,0 0-1,0 0 0,0 0 0,1 0 0,-1 0 0,0-1 1,2 0-1,42-6-3057,-15-11-2031,-13 1-1166,4-6-6888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34.8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5 3972,'0'0'23366,"-8"12"-23211,1 0-50,-1 1 0,2 0 0,0 0 1,-5 15-1,10-24-51,0-1 1,0 1-1,0 0 1,1 0 0,-1-1-1,1 1 1,0 0-1,0 0 1,0-1-1,1 1 1,1 5-1,-2-7-28,1 0-1,0-1 1,0 1-1,0 0 1,0-1-1,0 1 1,0-1 0,1 1-1,-1-1 1,1 1-1,-1-1 1,1 0-1,-1 0 1,1 1-1,0-1 1,-1 0 0,1-1-1,0 1 1,0 0-1,0 0 1,-1-1-1,1 1 1,4-1-1,0 1 13,-1 0 0,1-1 0,-1 0 0,1 0 0,0 0 1,-1-1-1,1 0 0,-1 0 0,1 0 0,-1-1 0,0 0 0,1 0 0,-1 0 0,0-1 0,0 1 0,-1-1 0,1 0 0,0-1 0,-1 1 0,0-1 0,0 0 0,0 0 0,0 0 0,-1-1 0,1 1 0,-1-1 0,0 0 0,-1 0 0,1 0 0,-1 0 0,0 0 0,0 0 0,-1-1 0,1 1 0,-1-1 0,-1 1 0,1-1 0,-1 0 0,0 1 0,-1-10 0,1 13-59,0 1 0,0-1 0,0 1 0,-1 0 0,1-1 0,0 1 0,-1-1 0,0 1 0,1 0 0,-1-1 0,0 1-1,1 0 1,-1 0 0,0 0 0,0 0 0,0 0 0,0-1 0,0 2 0,0-1 0,-1 0 0,1 0 0,0 0 0,0 0 0,-1 1 0,1-1 0,0 1 0,-1-1 0,1 1 0,0-1-1,-1 1 1,1 0 0,-1 0 0,1 0 0,-1 0 0,-1 0 0,0 0-451,0 0 0,0 0-1,0 1 1,0-1 0,0 1-1,0 0 1,0 0 0,0 0 0,0 0-1,0 0 1,1 1 0,-1-1-1,1 1 1,-1 0 0,1-1-1,-4 5 1,-5 9-6724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37.1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3863 224,'0'0'18220,"4"-1"-14770,18-6-2538,7-2-551,0-1 1,0-1 0,-1-2-1,0 0 1,-1-2 0,-1-1-1,40-32 1,6-5-31,2 3 0,97-49-1,-99 59-62,271-144 983,90-51-917,-165 103-141,-58 32-28,-66 26-110,129-75 2,-26 3-28,124-81 12,160-87-1,-149 97-16,15-7 4,-52 32 2,-35 24-103,29-18-46,-49-1 64,107-63 25,-25 52 62,3 2 96,-194 129-9,-136 53 365,-35 6-9805,-2-2-448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38.0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15118,'0'0'14708,"9"9"-13812,19 27-472,34 39 70,-57-70-544,0 0 0,0-1 0,0 1 1,1-1-1,0 0 0,-1-1 0,1 0 1,0 1-1,1-2 0,-1 1 0,13 2 1,-10-3-394,1-1 1,-1 0 0,1-1 0,0 0-1,-1-1 1,1 0 0,-1 0 0,1-1 0,-1 0-1,14-6 1,-15 5-554,0-1 0,-1 0 0,0 0 0,0-1 0,0 0-1,0 0 1,9-10 0,11-16-5810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38.3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239 1 11403,'0'0'12460,"-44"55"-10699,15-11-415,1 8-161,-5 4-160,1 0-161,6-1-255,5-5-417,9-5-64,4-7-128,3-9-1153,5-13-1922,0-9-1921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38.7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1 16047,'0'0'13933,"-21"63"-13388,9-33-417,6-1-64,1-1-32,5-6-1057,0-5-1217,0-4-577,6-6-256,-4-4-800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39.0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 15567,'0'0'5989,"13"-3"-4264,29-4-645,1 1 1,80 0-1,-103 7-827,-1-1 0,0 2 0,0 1 0,0 0 0,0 1 0,-1 1 0,1 1 0,-1 1 0,27 13-1,-42-18-232,0 0-1,0 0 0,0 0 0,-1 0 0,1 0 0,0 1 1,-1-1-1,0 1 0,1 0 0,-1-1 0,0 1 0,0 0 0,-1 0 1,1 1-1,-1-1 0,1 0 0,-1 0 0,0 1 0,0-1 0,0 5 1,-1-3 50,0 0 0,0 0 0,-1 0 0,0 0 1,0 0-1,0-1 0,0 1 0,-1 0 0,0 0 0,0-1 1,0 1-1,-5 6 0,-3 3 129,0-2 1,0 1-1,-1-1 0,-1-1 1,0 0-1,0 0 1,-25 14-1,23-16-146,-1 0 0,0-2 0,0 0 0,-1 0 0,0-2 0,0 0 0,-1 0 0,1-2 0,-1 0 0,0-1 0,0 0 0,-33-3 0,49 1-140,0 0 1,0 0 0,-1 0-1,1-1 1,0 1-1,0-1 1,0 1 0,0-1-1,0 1 1,0-1 0,0 1-1,0-1 1,0 0 0,0 0-1,0 1 1,0-1 0,0 0-1,1 0 1,-1 0 0,0 0-1,0 0 1,1 0 0,-1 0-1,1 0 1,-1-2-1,-1-30-6865,6 2-4200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43.5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223 77 2146,'9'-6'2669,"7"-4"-2511,26-17 4894,0-6 6928,-87 86-2707,-62 108-7805,101-150-1465,-108 200 20,103-188-23,1 1-1,1 0 0,2 1 1,0 0-1,2 0 0,0 0 1,0 32-1,4-54-39,2-1 1,-1 1-1,0 0 1,0-1-1,1 1 1,0-1-1,-1 1 1,1-1-1,0 1 1,0-1-1,1 1 1,-1-1-1,0 0 1,1 1-1,-1-1 1,1 0-1,0 0 1,0 0-1,0-1 1,0 1-1,0 0 1,0-1-1,0 1 1,0-1-1,1 1 1,-1-1-1,1 0 0,-1 0 1,1 0-1,-1-1 1,1 1-1,-1-1 1,1 1-1,0-1 1,4 0-1,6 1-453,-1-1-1,1 0 0,0-1 0,0-1 0,-1 0 1,18-5-1,17-11-5411,1-6-3682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43.8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288 69 16752,'0'0'11232,"-5"10"-9930,-30 46-615,-3-1-1,-2-2 1,-2-2-1,-85 80 1,176-208-12084,-16 27 5065</inkml:trace>
  <inkml:trace contextRef="#ctx0" brushRef="#br0" timeOffset="1">272 1 3491,'0'0'20211,"-23"81"-17648,10-40-481,1 0-609,3 0-256,4-1-512,5-7-417,0-3-160,11-7-64,4-8-448,0-2-897,0-7-1185,-3-3-2435,-5-2-2850</inkml:trace>
  <inkml:trace contextRef="#ctx0" brushRef="#br0" timeOffset="2">27 439 16239,'0'0'14734,"85"-24"-13997,-39 12-545,6 0-160,3-1-448,-3 1-2018,-3 0-2755,-5-2-1634,-6 1-7655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44.2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272 0 20852,'-12'3'2941,"-5"2"-2255,1 1-1,-1 0 1,1 1-1,1 1 0,0 1 1,0 0-1,0 1 1,1 0-1,-19 20 1,23-20-498,0 0 1,1 1-1,1 1 1,0 0-1,1 0 1,-11 22 0,15-27-136,0 0 0,1 0 0,0 0 1,0 1-1,0-1 0,1 1 1,0-1-1,0 1 0,1-1 1,0 1-1,1-1 0,-1 1 0,1-1 1,3 10-1,-2-13-53,0 0 0,1-1 0,-1 1 0,1 0 0,0-1 0,0 0 0,0 0 0,1 0 0,-1 0 0,1 0 0,-1-1 0,1 1 0,0-1 0,0 0 0,0 0 0,0-1 0,0 1 0,1-1 0,-1 0 0,0 0 0,1 0 0,-1-1 0,6 1 0,1 0 0,-1 0 0,1-1 0,0 0 0,-1-1 0,1 0 0,0 0 0,-1-1 0,19-6 0,-21 4 0,-1 0 0,0 0 0,0-1 0,12-10 0,-17 15 0,-1-1 0,0 0 0,1 0 0,-1 0 0,0 0 0,0-1 0,0 1 0,0 0 0,0 0 0,0-1 0,0 1 0,0 0 0,0-1 0,-1 1 0,1-1 0,0 1 0,-1-1 0,0 1 0,1-1 0,-1 0 0,0 1 0,0-1 0,0 1 0,0-1 0,0 0 0,0 1 0,0-1 0,0 1 0,-1-1 0,1 0 0,0 1 0,-2-3 0,0 3 0,0 0 0,0 0 0,0 0 0,0 0 0,0 0 0,0 1 0,0-1 0,-1 0 0,1 1 0,0 0 0,0 0 0,-1 0 0,1 0 0,0 0 0,0 0 0,-4 1 0,-38 7 0,40-7 0,-1 0 0,0 1 0,1 0 0,-1 0 0,1 0 0,0 1 0,0-1 0,-1 1 0,2 0 0,-1 0 0,0 0 0,1 1 0,-7 7 0,13-10 0,-1 0 0,0-1 0,0 1 0,1 0 0,-1-1 0,0 0 0,1 1 0,-1-1 0,0 0 0,1 0 0,-1-1 0,1 1 0,-1 0 0,3-1 0,9-4-247,-1 0 0,1 0 0,-1-1 1,0-1-1,0 0 0,20-15 0,-19 12-34,0 1 0,1 0 0,0 1 0,21-8-1,-36 16 281,1 0 0,-1 0 0,0 0 0,1 0-1,-1 0 1,0 0 0,1-1 0,-1 1 0,0 0-1,1 0 1,-1 0 0,0 0 0,1 0 0,-1 1-1,0-1 1,1 0 0,-1 0 0,0 0 0,1 0-1,-1 0 1,0 0 0,1 0 0,-1 1 0,0-1-1,1 0 1,-1 0 0,0 0 0,0 1 0,1-1-1,-1 0 1,0 1 0,0-1 0,1 0 0,-1 0-1,0 1 1,0-1 0,0 0 0,0 1 0,1-1-1,-1 0 1,0 1 0,0-1 0,0 0 0,0 1 0,-2 24 299,-13 24 450,-5-7-275,14-32-414,0 1 0,1 0 0,0 0 0,1 1 0,0-1 0,1 1 0,-3 19 0,14-32-8312,2-11-1644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2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37 13773,'0'0'17542,"-9"-8"-16731,5 5-740,2 0-50,-1 1 0,1 0-1,0 0 1,-1 0 0,0 0 0,1 0 0,-1 1 0,0-1 0,0 1 0,0 0 0,0-1 0,0 2 0,0-1-1,0 0 1,0 0 0,0 1 0,0 0 0,0 0 0,-1 0 0,1 0 0,0 0 0,0 0 0,0 1 0,0 0-1,-6 1 1,-10 6-18,-1 1 0,1 0 0,1 2 0,0 0 0,0 1 0,1 1 0,1 0 0,-26 27 0,40-37-3,0 0 0,-1 0 0,1 0 0,0 0 0,1 0 0,-1 1 0,0-1 0,1 1 0,0-1 0,0 1 0,-1 6 0,2-8 0,0-1 0,0 0 0,0 1 0,0-1 0,0 1 0,1-1 0,-1 0 0,1 1 0,-1-1 0,1 1 0,-1-1 0,1 0 0,0 0 0,-1 1 0,1-1 0,0 0 0,0 0 0,0 0 0,0 0 0,0 0 0,0 0 0,0 0 0,0 0 0,1-1 0,-1 1 0,0 0 0,0-1 0,1 1 0,-1-1 0,0 1 0,3 0 0,19 3 0,0 0 0,1-1 0,-1-1 0,1-2 0,29-2 0,2 1 0,123-5-6750,-82 3 1014,-71 2-2790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44.5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232 0 22709,'0'0'6246,"30"50"-4548,-18-17-353,-4 8-576,-4 4-769,-4 8 0,0 3 0,-15 2 0,-10 2 0,-7 0 0,-8-6 0,-2-3 0,-5-6-224,3-9-4132,4-13-6631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46.9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5894,'0'0'15406,"3"77"-14829,-3-27-321,0 10-160,0 8-64,0 5-641,0 4-2401,0-4-2179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47.2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1 2947,'-1'65'3235,"1"-1"-929,-2 0-1793,1-5-1058,1-1-7463</inkml:trace>
  <inkml:trace contextRef="#ctx0" brushRef="#br0" timeOffset="1">38 916 12268,'-9'69'1025,"-3"1"-513,5 0-416,0-4-64,5-3 0,2-1 417,0-2 95,0-2-416,0 1-128,2 1-1954,3 2-5957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47.6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1 10890,'-13'67'1730,"2"0"224,4 1-609,2 0-608,3-2-673,2-3-128,0 0-1346,2-3-1825,3-2-1986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47.9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1 4356,'0'88'4576,"-5"455"1781,-7-121-2519,-4-212-2236,15-213-5173,-4-11-4939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10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407 627 2626,'-2'-9'636,"-16"-196"2371,6 35 8693,5 137-6517,2 28-1563,-1 19-2654,-84 278 36,-2 7-477,91-293-515,-2 7 13,0 0 1,1-1-1,0 24 0,2-34-21,0 0-1,0 0 1,0 0-1,0 0 1,0 1-1,1-1 1,-1 0 0,1 0-1,0 0 1,-1 0-1,1 0 1,0 0-1,0 0 1,0 0-1,0 0 1,1-1-1,-1 1 1,0 0 0,1-1-1,-1 1 1,1-1-1,0 1 1,-1-1-1,1 0 1,0 0-1,0 0 1,0 0-1,0 0 1,3 1 0,4 0 3,1-1 0,0 0 1,-1 0-1,1-1 0,-1 0 1,1-1-1,0 0 0,-1-1 1,1 0-1,9-3 0,18-8 44,42-19-1,-14 4-22,-20 11-32,0 2 0,1 2 0,0 2 0,0 1 0,1 3 0,1 2 0,-1 2 1,76 5-1,-94 4-4,1 0 0,-2 2 0,1 1 1,31 15-1,-36-13 16,0-2 0,0 0 1,1-2-1,0-1 0,1-1 0,30 3 0,-39-9 15,0 0 0,0-1 0,0 0 0,0-1 0,-1-1-1,1-1 1,-1-1 0,0 0 0,0 0 0,27-18 0,16-6 165,83-31-1,-111 51-177,1 1 0,-1 1 0,1 2 0,59-4 0,-42 6 36,47-11-1,-3 1 30,-86 13-25,-4 1-13,1 0 0,-1 0 1,0 0-1,0 0 0,0 0 0,0-1 0,0 0 0,0 1 0,-1-1 0,1 0 0,0 0 0,0-1 0,0 1 0,-1-1 0,1 1 0,-1-1 0,1 0 0,-1 0 0,0 0 0,1 0 0,-1 0 0,0 0 0,0-1 0,-1 1 0,1-1 0,0 1 0,-1-1 0,0 0 0,0 0 0,1 1 0,0-5 0,9-27 88,16-67 1,-21 70-111,2 1 0,1 0 0,16-37 0,10 17-82,-29 44 118,-1 0 1,0-1 0,-1 1 0,1-1 0,-1 0 0,0 0-1,-1 0 1,5-14 0,-8 19-37,1 1-1,-1-1 0,1 1 1,-1 0-1,0-1 1,1 1-1,-1-1 0,0 1 1,0-1-1,0 1 0,0-1 1,-1 1-1,1-1 1,0 1-1,0-1 0,-1 1 1,1 0-1,-1-1 1,0 1-1,1-1 0,-1 1 1,0 0-1,0 0 1,1 0-1,-1-1 0,0 1 1,-3-2-1,0 1 16,-1 0 0,1 0 0,-1 0 1,0 1-1,0-1 0,1 1 0,-7-1 0,-1 0-18,-834-108-10,479 83-2608,-675 37 0,956 2-1684,33 5-2082,30-5-1671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41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2332 6342,'0'0'3988,"-7"9"-3139,-4 2-883,-37 41 2919,45-48-2168,0 0 0,0 0 0,0 0 0,1 1 0,-1-1 0,1 1 1,0-1-1,0 1 0,0 0 0,1-1 0,-2 10 0,6-15-560,-1 0 1,0-1-1,0 1 1,1 0-1,-1-1 1,0 1-1,0-1 1,-1 0-1,4-3 1,43-48 1601,-17 18-1464,40-34-1,169-162-133,-54 60-104,-73 64 18,166-121 1,-124 109 78,180-181 1,-203 176-107,361-299 150,-365 322-193,161-140 59,-55 21 1036,-228 213-2545,-9 4-3749,-4 0 788,-7-10-12303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2:00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54 6086,'0'0'11210,"-3"-9"-9437,-1 1-1177,3 5-303,-1 0 1,1 0-1,0 0 0,0 0 0,0 0 0,0 0 1,1-1-1,-1 1 0,1-6 0,6 10 2940,18 11-2019,103 56 494,-96-55-1423,-1 2 1,-1 1 0,-1 1 0,0 2-1,-1 0 1,-1 2 0,27 28-1,149 213 274,-195-253-546,1 4 43,1-1 0,-2 1 1,0 0-1,0 1 0,-1 0 0,-1 0 1,0 0-1,-1 0 0,-1 1 1,0 0-1,-1 0 0,0 0 1,-1 0-1,-1 0 0,-1 0 1,0 0-1,-1 0 0,0-1 1,-7 23-1,-6 47 448,12-68-2122,4-32-10465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04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14350,'0'10'4003,"0"-5"-2081,22-1 673,19-3-481,16-1-321,16 0-479,14-3-642,6-11-448,6 1-160,-6 1-384,-7-1-1698,-11 0-1729,-18 0-1090,-16 0-4388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04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19923,'0'0'1569,"75"-2"97,-5-6 608,13 0-865,16-1-223,10 0-546,4 2-544,0 3-320,-6-1-1762,-13-3-3107,-7-3-6662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3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6342,'0'0'16800,"11"3"-14312,43 6-870,0-3 0,0-2 0,98-6 0,-51 0-1049,390-11-1362,-328 1-2211,-2-6-3929,-114 10 1103,-18-1-1409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08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13549,'0'0'6208,"9"-4"-3234,11-2-2094,1 0 1,0 1-1,0 1 0,0 2 1,1 0-1,-1 1 0,0 1 1,1 0-1,-1 2 0,34 7 1,-53-8-876,1-1 1,-1 1 0,0 0-1,1-1 1,-1 1-1,0 0 1,0 0 0,1 1-1,-1-1 1,0 0 0,0 1-1,0-1 1,-1 1-1,1 0 1,0 0 0,-1-1-1,1 1 1,-1 0 0,1 1-1,0 1 1,-1-2-1,-1 0 1,0 0 0,0 0 0,0 0-1,0 0 1,-1 0 0,1 0-1,0 0 1,-1 0 0,1 0 0,-1-1-1,0 1 1,0 0 0,1 0-1,-1-1 1,0 1 0,-1 0-1,1-1 1,-2 3 0,-7 7 18,-1-1 0,0 0 0,-1 0 0,-24 14 0,5-6-24,21-13 0,1 0 0,-1 1 0,1 0 0,0 0 0,0 1 0,1 0 0,0 0 0,0 1 0,-7 9 0,15-16 0,0 0 0,-1-1 0,1 1 0,0-1 0,0 1 0,0-1 0,0 1 0,0-1 0,0 1 0,0 0 0,0-1 0,0 1 0,0-1 0,0 1 0,0-1 0,0 1 0,0 0 0,1-1 0,-1 1 0,0-1 0,0 1 0,1-1 0,-1 1 0,0-1 0,0 1 0,1-1 0,-1 0 0,1 1 0,-1-1 0,0 1 0,1-1 0,-1 0 0,1 1 0,-1-1 0,1 0 0,-1 0 0,1 1 0,-1-1 0,1 0 0,0 0 0,-1 0 0,1 0 0,-1 0 0,1 1 0,-1-1 0,1 0 0,0 0 0,-1 0 0,1-1 0,0 1 0,40 2 0,-31-2 0,6 0-96,0 1 1,0 0-1,0 1 0,-1 1 0,1 1 1,25 8-1,-37-10 68,0 0 0,0 0 1,0 1-1,0-1 0,0 1 0,0 0 1,0 0-1,-1 1 0,1-1 0,-1 1 0,0-1 1,0 1-1,-1 0 0,1 0 0,-1 0 1,0 0-1,0 1 0,0-1 0,0 1 0,-1-1 1,0 1-1,0-1 0,0 1 0,-1 0 1,1 0-1,-1 7 0,-1-3 60,0-1 0,0 0 0,-1 0 0,0 1 0,-1-1-1,1 0 1,-1-1 0,-1 1 0,0 0 0,0-1 0,0 0 0,-1 0 0,0 0 0,0-1 0,-1 1-1,0-1 1,0-1 0,-1 1 0,1-1 0,-14 8 0,9-6 26,-1 0-1,1-1 1,-1 0 0,-1-1-1,1-1 1,-1 0 0,1 0 0,-1-2-1,0 1 1,0-2 0,-1 1-1,-22-2 1,32-1-58,0 0 0,0-1 0,0 1 0,1-1 0,-1 1 0,0-1 0,1 0 0,-1 0 0,1-1 0,0 1 0,0-1 0,0 0 0,0 0 0,0 0 0,1 0 0,-1 0 0,1 0 0,0-1 0,0 1 0,0-1 0,0 0 0,1 0 0,-1 1 0,1-1 0,0 0 0,0 0 0,0 0 0,1 0 0,0 0 0,-1 0 0,2 0 0,-1-1 0,0 1 0,2-5 0,-1 7-419,1 0 0,0 0-1,0 0 1,0 0 0,0 0 0,0 1 0,0-1 0,0 0-1,1 1 1,-1 0 0,0-1 0,1 1 0,-1 0 0,1 0-1,5 0 1,0-2-2072,17-7-6408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09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10666,'0'0'19384,"-9"4"-17628,1 1-1639,1-1-1,0 1 1,-1 0 0,2 0-1,-1 1 1,-8 9 0,12-12-109,0 1 1,0 0-1,0-1 1,1 1-1,-1 0 1,1 0-1,0 0 1,1 1-1,-1-1 1,0 0-1,1 1 1,0-1-1,0 1 1,1-1-1,-1 1 1,1 8-1,1-12-8,-1 1-1,1-1 1,-1 1-1,1-1 1,-1 0-1,1 1 1,0-1-1,0 0 1,0 0-1,0 1 1,0-1-1,0 0 1,0 0-1,0 0 1,0 0-1,1 0 1,-1 0-1,0-1 1,1 1-1,-1 0 1,0-1-1,1 1 1,-1-1-1,4 1 1,42 8-134,-35-7 45,9 1-273,7 1-51,-1 1 0,35 10-1,-56-13 391,1 1 0,-1-1 0,0 1 0,1 0 0,-2 0 0,1 1 0,0 0-1,-1 0 1,1 0 0,-1 1 0,0-1 0,-1 1 0,1 0 0,6 11 0,-9-13 40,0 0 1,-1 0 0,0 0-1,0 0 1,0 0 0,0 0 0,0 0-1,-1 1 1,1-1 0,-1 0-1,0 0 1,0 1 0,0-1 0,0 0-1,-1 0 1,0 1 0,1-1 0,-2 3-1,-1 0 58,1-1 0,-1 1 1,0-1-1,0 0 0,-1 0 0,0 0 0,0 0 0,0-1 0,-5 5 0,-8 5 144,-1-1 1,0-1-1,-1 0 0,-24 10 0,25-13-219,0-1 0,-29 8 0,41-14 0,-1 0 0,0-1 0,1 0 0,-1 0 0,0-1 0,0 0 0,1 0 0,-1 0 0,0-1 0,0 0 0,-6-2 0,11 2-37,0 0 1,0 0-1,0 0 1,0-1-1,0 1 0,1-1 1,-1 0-1,0 1 1,1-1-1,0 0 0,-1 0 1,1 0-1,0 0 1,0 0-1,0 0 0,0 0 1,0 0-1,0 0 0,1-1 1,-1 1-1,1 0 1,0-1-1,-1-2 0,0-60-3296,1 57 2564,6-45-7446,9-6-5783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09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21172,'0'0'8168,"72"3"-7367,-41-3-641,8 0-192,0 0-2082,8 0-3812,1 0-4484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09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0 22325,'-15'5'2936,"-7"4"-2002,0 0-1,1 1 0,-1 1 1,-27 20-1,40-25-735,0 1 0,1 0 0,0 0 0,0 1-1,0 0 1,1 0 0,0 1 0,1 0 0,0 0-1,0 1 1,1-1 0,0 1 0,-7 20 0,10-24-197,1 0 1,-1 0 0,1 1-1,0-1 1,1 0 0,-1 0-1,1 1 1,1-1 0,-1 0 0,1 0-1,0 0 1,0 1 0,1-1-1,0 0 1,0 0 0,0-1-1,1 1 1,0 0 0,0-1-1,0 0 1,1 0 0,-1 0 0,1 0-1,1 0 1,-1-1 0,1 1-1,-1-1 1,1 0 0,0-1-1,1 1 1,-1-1 0,1 0-1,-1-1 1,1 1 0,0-1 0,0 0-1,0 0 1,0-1 0,0 0-1,12 1 1,-4-1-2,1 0 0,-1-1 0,0-1 0,0 0 0,0 0 0,0-2 0,0 0 0,0 0 0,-1-1 0,1-1 0,-1-1 0,23-12 0,-28 13 0,0 0 0,-1 0 0,1-1 0,-1 0 0,-1 0 0,1-1 0,-1 1 0,0-1 0,-1-1 0,0 1 0,0-1 0,0 0 0,-1 0 0,0-1 0,-1 1 0,0-1 0,0 0 0,-1 1 0,0-1 0,1-18 0,-3 20 0,-1 1 0,1 0 0,-1 0 0,-1 0 0,1 0 0,-1 0 0,0 0 0,-1 0 0,1 0 0,-1 1 0,0-1 0,0 1 0,-1 0 0,0 0 0,0 0 0,0 0 0,0 1 0,-1 0 0,0 0 0,1 0 0,-2 0 0,1 1 0,0 0 0,-1 0 0,-10-4 0,2 1 0,0 0 0,-1 1 0,0 1 0,0 0 0,0 1 0,0 1 0,0 0 0,0 1 0,-25 1 0,40 0-16,1 0 0,-1 0-1,0 0 1,0 0 0,0 0 0,1 1 0,-1-1 0,0 0-1,0 0 1,0 0 0,1 0 0,-1 0 0,0 0 0,0 1-1,0-1 1,0 0 0,0 0 0,1 0 0,-1 0 0,0 1-1,0-1 1,0 0 0,0 0 0,0 0 0,0 1 0,0-1-1,0 0 1,0 0 0,1 1 0,-1-1 0,0 0 0,0 0-1,0 0 1,0 1 0,0-1 0,-1 0 0,1 0 0,0 1-1,0-1 1,0 0 0,0 0 0,0 0 0,0 1 0,0-1-1,0 0 1,0 0 0,0 0 0,-1 0 0,1 1 0,0-1-1,0 0 1,0 0 0,0 0 0,-1 0 0,1 1 0,0-1-1,0 0 1,0 0 0,-1 0 0,1 0 0,0 0 0,0 0-1,0 0 1,-1 0 0,1 0 0,0 0 0,0 0 0,-1 0-1,1 0 1,15 11-3197,-5-7 727,0-1 0,1 0 1,0 0-1,11 1 1,21 1-10242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10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64 12011,'0'0'8883,"-10"1"-4703,-5 0-3767,0 2 0,1 0-1,-1 0 1,0 2 0,1 0-1,0 0 1,0 2-1,1-1 1,-1 2 0,-14 10-1,21-13-268,1-1-1,-1 1 0,1 0 1,0 1-1,0 0 0,1-1 1,-1 2-1,1-1 0,1 1 1,-1 0-1,1 0 1,1 0-1,-1 0 0,1 1 1,0-1-1,1 1 0,0 0 1,0 0-1,0 0 0,1 0 1,0 15-1,2-19-143,-1-1 0,1 1 0,0-1 0,0 1 0,1-1 0,-1 0 0,1 0 0,-1 1 0,1-1 0,0 0 0,0 0 0,1-1 0,-1 1 0,0 0 0,1-1 0,0 0 0,-1 1 0,1-1 0,0 0 0,0 0 0,0-1 0,1 1 0,-1-1 0,0 1 0,1-1 0,-1 0 0,1 0 0,-1-1 0,4 1 0,12 3 0,1-2 0,-1-1 0,0 0 0,21-3 0,-21 0 0,0 0 0,0-2 0,0 0 0,0-1 0,-1-1 0,0-1 0,0-1 0,17-9 0,-24 11 0,1-1 0,-1 0 0,-1 0 0,0-1 0,0 0 0,0-1 0,-1 0 0,0-1 0,-1 0 0,0 0 0,-1-1 0,12-21 0,-17 27 8,0 1 0,0-1 0,0 0 0,-1 0 0,0 1 0,0-1 0,0 0-1,0 0 1,-1 0 0,0 0 0,0 0 0,0 0 0,-1 0 0,1 0 0,-1 0 0,-1 0 0,-1-7 0,0 8 1,0-1 1,1 1-1,-1 0 1,-1 0-1,1 0 1,-1 1-1,1-1 1,-1 1-1,0 0 1,0 0 0,0 0-1,-1 1 1,1-1-1,-7-2 1,-9-1-214,0 0 0,0 1 0,-1 0 0,1 2 0,-1 1 0,-38 0 0,24 2-8365,6 0-12565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14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171 142 10794,'12'-14'2798,"0"-1"-2283,1-3 253,1 1 0,0 0 0,1 2 0,27-23 1,-41 38-716,-1-1 1,0 1-1,1-1 1,-1 1 0,1-1-1,-1 1 1,1-1-1,-1 1 1,1-1-1,-1 1 1,1 0-1,-1-1 1,1 1 0,-1 0-1,1 0 1,0-1-1,-1 1 1,1 0-1,0 0 1,-1 0 0,1 0-1,0 0 1,-1 0-1,1 0 1,0 0-1,-1 0 1,1 0 0,-1 0-1,1 0 1,0 0-1,-1 1 1,1-1-1,0 0 1,-1 0 0,1 1-1,-1-1 1,1 0-1,-1 1 1,1-1-1,-1 1 1,1-1 0,-1 0-1,1 1 1,-1-1-1,1 1 1,-1-1-1,0 1 1,1 0 0,-1-1-1,0 1 1,0-1-1,1 1 1,-1 0-1,0-1 1,0 1 0,0 1-1,-1 42 1705,0-36-1461,-10 57 2248,-35 117 0,11-57-1138,-12 74-603,9 2-1,8 1 1,-5 304-1,49-38-803,-2 70 0,-11-514 0,-2 1 0,-1-1 0,-1 0 0,-1 0 0,-1 0 0,0 0 0,-3-1 0,0 0 0,-17 36 0,10-44-47,5-17-408,8 0 89,1-1 0,-1 1 0,1-1 1,0 1-1,0-1 0,0 1 0,0-1 0,1 0 0,-1 1 0,0-6 0,-5-40-9200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15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67 107 11787,'0'0'1837,"-9"4"266,-3 1-1371,8-4-417,0 0 1,0 1-1,0 0 1,0 0-1,0 0 1,1 0-1,-1 1 1,-6 5-1,10-8-249,0 0 0,-1 0 1,1 0-1,0 0 0,0 0 0,-1 1 0,1-1 0,0 0 0,0 0 0,0 0 0,-1 0 1,1 1-1,0-1 0,0 0 0,0 0 0,0 1 0,-1-1 0,1 0 0,0 0 0,0 0 1,0 1-1,0-1 0,0 0 0,0 0 0,0 1 0,0-1 0,0 0 0,0 1 0,0-1 1,0 0-1,0 0 0,0 1 0,0-1 0,0 0 0,0 0 0,0 1 0,0-1 0,0 0 1,0 0-1,1 1 0,-1-1 0,0 0 0,0 0 0,0 0 0,0 1 0,1-1 0,-1 0 1,0 0-1,0 0 0,0 0 0,1 1 0,-1-1 0,0 0 0,0 0 0,0 0 0,1 0 0,-1 0 1,0 0-1,0 0 0,1 1 0,-1-1 0,0 0 0,0 0 0,1 0 0,-1 0 0,22 1 632,-19 0-479,829-50 2647,-449 14-2753,1164 0 74,-934 64 142,110 1 1221,-698-30-1542,-1-1 0,0-1 0,1-2 0,-1 0 0,36-12 0,-59 16-25,0 0 0,1-1 1,-1 1-1,0-1 0,1 1 1,-1-1-1,0 1 0,0-1 1,0 0-1,1 1 0,-1-1 1,0 0-1,0 0 0,0 0 1,0 0-1,0 0 0,0 0 1,-1 0-1,1 0 0,0-1 1,-1 1-1,1 0 0,0 0 1,-1-1-1,1-1 0,-1 1-501,-1 0 0,1 0-1,-1 0 1,1 0-1,-1 0 1,0 0-1,0 0 1,0 0 0,0 0-1,0 1 1,0-1-1,-1 0 1,1 1-1,-1-1 1,-1-1-1,-5-8-6810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15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22197,'0'0'4917,"16"-1"-3599,33-1-768,0 2 0,65 9 0,118 25-783,-153-22 145,-76-11 100,10 0-49,0 1 1,-1 1-1,1 0 1,21 10-1,-32-13 38,-1 1 0,1 0 0,-1 0 1,1 0-1,-1 0 0,0 0 0,1 0 0,-1 0 0,0 0 0,0 0 0,0 1 0,0-1 0,0 0 0,0 1 0,0-1 0,0 1 0,-1-1 0,2 4 0,-2-3 21,0 0-1,0 0 0,-1 0 1,1 0-1,0 0 1,-1 1-1,0-1 1,1 0-1,-1-1 1,0 1-1,0 0 1,0 0-1,0 0 0,0 0 1,0-1-1,-1 1 1,1-1-1,-1 1 1,-2 2-1,-17 12 337,0 0-1,-1-1 1,-1 0-1,-1-2 1,0-1-1,-38 13 1,12-3-133,31-14-238,-123 62-2021,127-61 768,0 1 0,1 1 0,-22 20 0,17-7-11386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16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1 533 10250,'0'0'6000,"0"9"-3010,0 28-727,1-36-2158,0 1-1,-1-1 1,1 0-1,0 0 1,-1 0-1,1 0 1,0 0-1,0 0 1,0-1 0,0 1-1,0 0 1,0 0-1,0-1 1,0 1-1,0 0 1,1-1-1,-1 0 1,0 1-1,0-1 1,0 1 0,1-1-1,-1 0 1,0 0-1,1 0 1,-1 0-1,0 0 1,0 0-1,1 0 1,-1 0 0,0 0-1,0-1 1,1 1-1,0-1 1,6 0 392,5 0-124,0 0 1,0-2-1,0 0 0,0 0 1,0-1-1,-1-1 1,0 0-1,15-8 0,94-63 478,-97 60-679,62-44 336,91-82 0,-132 101-362,-2-1 1,-2-3-1,50-71 0,-77 100-154,-14 16 6,0 0 0,1 0 0,-1 0 0,0 0 0,0 0 0,0 0 0,0 0 0,0 0 0,1 0-1,-1 0 1,0 0 0,0-1 0,0 1 0,1 0 0,-1 0 0,0 1 0,0-1 0,0 0 0,0 0 0,1 0 0,-1 0 0,0 0-1,0 0 1,0 0 0,0 0 0,1 0 0,-1 0 0,0 0 0,0 0 0,0 0 0,0 1 0,0-1 0,1 0 0,-1 0 0,0 0-1,0 0 1,0 0 0,0 1 0,0-1 0,0 0 0,0 0 0,0 0 0,0 0 0,0 1 0,1-1 0,-1 34-176,0-21 203,-5 73 76,1-38 11,2 1 0,6 64-1,-3-100-150,1-1-1,1 1 1,-1-1-1,2 0 0,0 0 1,0 0-1,1 0 1,1-1-1,0 0 1,0 0-1,1 0 1,0-1-1,17 18 0,-20-24-434,1 0 0,0 0 0,0 0 0,0-1-1,0 0 1,1 0 0,-1 0 0,1-1-1,-1 0 1,1 0 0,11 2 0,21 0-6520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17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217 238 9833,'10'-16'3235,"7"-9"-2183,41-68 2829,-50 80-2568,-1 0 0,-1 0 1,-1 0-1,1-1 0,3-20 0,-9 33-1257,0 1 0,0 0-1,0 0 1,0 0 0,0 0-1,0-1 1,0 1 0,0 0-1,0 0 1,0 0-1,-1 0 1,1 0 0,0-1-1,0 1 1,0 0 0,0 0-1,0 0 1,-1 0 0,1 0-1,0 0 1,0 0-1,0 0 1,0 0 0,-1 0-1,1 0 1,0-1 0,0 1-1,0 0 1,-1 0-1,1 0 1,0 0 0,0 0-1,0 1 1,0-1 0,-1 0-1,1 0 1,0 0 0,0 0-1,0 0 1,0 0-1,-1 0 1,1 0 0,0 0-1,0 0 1,0 0 0,0 1-1,0-1 1,-1 0 0,1 0-1,0 0 1,0 0-1,0 0 1,0 0 0,0 1-1,0-1 1,0 0 0,0 0-1,-1 1 1,-10 8-23,0 4 107,0 1 1,1 0 0,1 1 0,0 0 0,-6 18 0,-31 82 370,37-85-345,0 1 1,2 0 0,1 1-1,2 0 1,1 0 0,1 0 0,2 0-1,1 0 1,2 0 0,1-1 0,1 1-1,13 39 1,-24-88-1516,-1 0-1,0 1 1,-1 0-1,-1 1 1,-12-18 0,-69-87-2034,37 52 5205,52 68-1757,1-1 1,0 1-1,0 0 1,0 0-1,0 0 1,0-1-1,-1 1 1,1 0-1,0 0 1,0 0-1,0-1 1,0 1-1,0 0 1,0 0-1,0 0 1,0-1-1,0 1 1,0 0-1,0 0 1,0-1-1,0 1 1,0 0-1,0 0 1,0 0-1,0-1 1,0 1-1,0 0 1,0 0-1,0-1 1,0 1-1,0 0 1,0 0-1,0 0 1,1-1-1,-1 1 1,0 0-1,0 0 1,0 0-1,0 0 1,0-1-1,1 1 0,-1 0 1,0 0-1,0 0 1,0 0-1,1 0 1,16-3 896,23 5-325,-40-2-616,29 4 111,11 1-251,59-1 0,-85-4-1228,0-1-1,1-1 0,-1-1 0,20-5 1,21-15-7462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3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17104,'0'0'11531,"37"54"-9449,-16-31-32,7 1-2050,5-1 0,3 3 0,5-5 0,-1-5 0,1-3 0,1-4 0,-6-9-1986,-3 0-1121,-2-4-2306,-3-14-3491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17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6887,'0'0'16431,"-57"47"-14605,36-13-161,-1 5-223,5 2-449,4 1-513,7-4-320,6-5-64,0-5-64,12-8 0,11-5 32,6-6-640,1-5-1410,5-4-2530,1 0-3236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18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 19571,'0'0'3171,"-52"49"224,22-16-513,-2 4-960,1-1-929,5-1-576,4-4-321,5-9-64,7-6-32,3-7-224,6-9-609,-1 0-769,2-9-2017,0-9-2851,0-6-4485</inkml:trace>
  <inkml:trace contextRef="#ctx0" brushRef="#br0" timeOffset="1">12 47 16848,'0'0'7367,"-11"50"-4292,11-32-865,12 0-512,18-4-577,8-5-673,13-5-448,3-4 0,0 0-1185,-2-8-2338,-10-7-3044,-6-7-3170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18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13773,'0'0'13613,"11"73"-11883,-5-46-481,-4 8-513,-2 3-415,0 10-257,-19 6 0,-11 6 0,-12 8-320,-6-1-1154,-2-7-2113,4-11-5606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18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 1 14958,'0'0'12855,"-6"10"-11232,-38 52-621,-3-2 0,-107 107 0,93-104-891,46-46-195,8-9-367,0-1-1,0 1 0,-1-1 1,0 0-1,0-1 0,-11 7 1,18-14 196,1 1 0,-1 0-1,0-1 1,1 1 0,-1 0 0,1-1 0,-1 1 0,1-1 0,0 1 0,-1-1 0,1 1 0,-1-1 0,1 1 0,0-1-1,-1 1 1,1-1 0,0 1 0,0-1 0,-1 0 0,1 1 0,0-1 0,0 1 0,0-1 0,0 0 0,0 1 0,0-1-1,0 0 1,0 1 0,0-1 0,0 0 0,0 1 0,0-1 0,1 1 0,-1-2 0,1-29-6357,6-14-5554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19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18289,'0'0'5958,"3"76"-3428,16-40-576,14-3-384,10 3-481,13-5-513,10 2-416,7-7-448,-4-4-2659,-2-4-4932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19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244 126 10570,'2'-12'4554,"0"6"-3959,8-48 2361,-8 10 2397,-2 44-5280,-1-1 0,1 1 0,0-1 0,0 1 0,0-1 0,0 1-1,0 0 1,-1-1 0,1 1 0,0-1 0,0 1 0,0 0 0,-1-1 0,1 1 0,0 0 0,-1-1-1,1 1 1,0 0 0,-1 0 0,1-1 0,0 1 0,-1 0 0,1 0 0,-1-1 0,1 1 0,0 0 0,-1 0-1,1 0 1,-1 0 0,1 0 0,-1 0 0,1 0 0,0 0 0,-1 0 0,1 0 0,-1 0 0,1 0-1,-1 0 1,1 0 0,-1 0 0,1 0 0,0 0 0,-1 1 0,0-1 0,-20 11 153,13-2-139,0 0 0,1 0 0,0 1 0,1 0 0,0 0 0,0 1-1,1-1 1,1 1 0,-6 20 0,0 6 504,-10 64-1,13-40-325,3-1 0,3 1-1,2 0 1,2 0-1,4-1 1,14 65 0,-18-103-1713,-11-40-2688,2 1 2775,-23-48-3628,-31-77 1252,48 107 4896,0 0 0,-6-39 1,18 72-955,-1 0-1,0 1 1,1-1 0,0 1 0,-1-1-1,1 1 1,0-1 0,0 0-1,0 1 1,0-1 0,0 0 0,0 1-1,1-1 1,-1 1 0,0-1 0,1 0-1,-1 1 1,1-1 0,0 1-1,0-1 1,-1 1 0,1 0 0,2-3-1,0 3-18,-1 0 0,1 0 0,0 1 0,0-1 0,0 1 0,0-1-1,-1 1 1,1 0 0,0 0 0,0 0 0,0 1 0,5 0-1,19 4 280,44 13-1,-48-11-981,1-1-1,-1-1 0,27 2 0,-3-6-3181,-3-1-2563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20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16560,'0'0'7772,"-12"7"-6426,1-1-1121,0 0 0,1 1 0,0 1 1,0 0-1,0 0 0,2 1 1,-1 0-1,1 1 0,0 0 0,1 0 1,0 1-1,1-1 0,0 1 1,-8 20-1,10-20-174,0 1 0,1 0 0,0 1 0,1-1 0,0 0 0,1 1 0,0-1 1,1 1-1,1-1 0,0 1 0,0-1 0,1 0 0,6 18 0,-5-22-198,0 0 0,1-1 0,0 1 0,0-1 0,1 0 1,0 0-1,0 0 0,0-1 0,1 1 0,0-2 0,0 1 0,1-1 0,0 1 0,0-2 0,0 1 0,0-1 0,1 0 0,0-1 0,-1 1 1,15 2-1,-10-3-1355,-1-1 1,1 0 0,0-1 0,16 0 0,10-1-4451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20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0 15407,'0'0'9224,"-57"48"-7526,24-9-289,-4 8-416,-1 3-128,2-2-417,8-5-255,4-4-97,5-10-32,3-8-64,6-9-577,1-9-1120,0-3-1410,-1-5-1538,2-17-3394</inkml:trace>
  <inkml:trace contextRef="#ctx0" brushRef="#br0" timeOffset="1">1 106 11371,'0'0'10025,"67"9"-7911,-35 6-480,3 2-481,7 2-320,2-1-481,0 1-288,1-1-737,-6-5-2786,-4-5-3043,-6-7-5766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2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18065,'0'0'6070,"6"11"-4058,17 27-621,-11-19-1143,-1 0-1,0 0 1,-2 1-1,0 0 1,-1 0-1,6 25 0,-13-32-255,0 0 1,0 0-1,-1 0 0,-1 0 0,0 0 0,-1 0 0,0 0 0,-1 0 0,-1-1 0,0 1 1,0-1-1,-1 0 0,-1 0 0,0-1 0,-12 17 0,12-19-411,-1-1 1,-1 1-1,1-2 1,-1 1-1,-1-1 0,1-1 1,-10 7-1,-5-2-2783,9-13-2335,10-9-4376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21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20083,'0'0'2947,"67"-19"-417,-23 9-1056,6 2-481,1 2-673,0 2-32,-3 1-224,-3 3-416,-9 0-1666,-9 0-1986,-9 0-2114</inkml:trace>
  <inkml:trace contextRef="#ctx0" brushRef="#br0" timeOffset="1">52 105 15919,'0'0'7463,"78"19"-4868,-26-19-1570,5 0-769,5-5-160,-2 0-64,-6 1-320,-8 4-1026,3-1-2145,-7 0-3011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17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7687,'0'0'3657,"10"4"-2867,12 4-275,1-1 0,0 0 0,1-2 0,0-1 0,39 2 0,138-5 1011,-102-3-1065,826-28 1775,-229 2-1504,767 16-164,-189 3-175,1351 41 55,-601 38-373,-1934-70-157,1403-40 2935,-1467 39-2803,-17 1-18,0-1-1,0 1 1,1-2 0,-1 1 0,0-1-1,12-5 1,-21 7-39,0 0 0,0 0-1,0-1 1,0 1 0,1 0 0,-1 0 0,0-1 0,0 1-1,0 0 1,0 0 0,0-1 0,0 1 0,0 0-1,0 0 1,0-1 0,0 1 0,0 0 0,0 0 0,0-1-1,0 1 1,0 0 0,0 0 0,0-1 0,0 1-1,-1 0 1,1 0 0,0-1 0,0 1 0,0 0 0,0 0-1,0-1 1,-1 1 0,1 0 0,0 0 0,0 0-1,0 0 1,-1-1 0,1 1 0,0 0 0,0 0 0,-1 0-1,1 0 1,0 0 0,0 0 0,-1 0 0,1-1 0,0 1-1,0 0 1,-1 0 0,1 0 0,0 0 0,-1 0-1,1 0 1,0 1 0,-28-15-2491,6 4-1645,-2-10-3790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31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11147,'0'0'7623,"-11"63"-7431,10-41-128,1 1-288,0 0-1250,2-1-2978,6-1-5669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53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1 18834,'0'0'4484,"-47"55"-160,13-16-1858,-7 6-512,-1 3-1249,-3 4-705,1 2 0,8-2 0,5 3 0,9-2 0,6-4 0,7-5 0,8-14-7239,1-7-17937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21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379 0 13389,'0'0'16399,"-30"63"-14925,-8-30-417,-7 2-609,-6 3-448,5 1 0,2 0 0,10-1 0,5-6 0,9-5 0,4-4-416,0-12-3268,7-6-3170</inkml:trace>
  <inkml:trace contextRef="#ctx0" brushRef="#br0" timeOffset="1">64 87 20435,'0'0'2659,"27"50"960,-2-14-1120,13 1-353,8 6-1249,10 1-641,5 0-224,4-3-1249,3-6-5093,6-7-13517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26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15 112 3651,'-1'-3'15063,"0"-4"-12008,-1-19-1047,2 12-1741,0-3 1067,1 35-501,-7 163 963,0-36-1403,6-145-217,11-38 598,4-16-723,-1 1-1,-4-2 0,-1 0 0,2-78 0,-26 169-108,11-16 37,-5 17 9,2 0 0,2 1 1,1-1-1,2 1 0,3 40 1,4-62-1225,5-11-2851,1-4-2778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28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5733,'0'0'1634,"13"0"3832,91-1 2450,58 0 653,-1 8-6673,-158-6-2031,34 5-483,-22 3-2084,-9 5-4147,-9-6 694,-11-1-2867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28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14830,'0'0'9193,"88"9"-7560,-32-9-704,7-3-577,6-2-255,-3 0-129,-3 0-2307,-9-3-3971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29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50 14830,'0'0'6027,"-3"-9"-3561,2 6-2201,-12-25 1859,12 27-2045,0 0 0,0 0-1,1 1 1,-1-1 0,0 0 0,0 1 0,0-1-1,0 1 1,1-1 0,-1 1 0,0-1-1,0 1 1,0 0 0,0-1 0,0 1 0,0 0-1,0 0 1,-1 0 0,1 0 0,0 0 0,0 0-1,0 0 1,0 0 0,0 0 0,0 0 0,0 1-1,0-1 1,0 0 0,0 1 0,0-1-1,0 1 1,1-1 0,-1 1 0,-2 1 0,-4 3 66,-1 1 0,1 0 0,1 1 0,-1 0 0,1 0 0,0 1 0,0-1 0,1 1 0,0 0 0,-5 12 0,0 1-25,1 1 0,1 0 1,-5 24-1,10-34-94,0 0 0,1 0 0,0 0 0,1 0 0,1 0 0,0 0 0,0 0 0,3 15 0,-2-23-11,0-1 0,0 1-1,0-1 1,1 0 0,-1 1-1,1-1 1,0 0 0,0 0-1,0 0 1,0 0 0,1 0-1,-1-1 1,1 1 0,-1 0-1,1-1 1,0 0 0,0 0-1,0 0 1,0 0 0,1 0-1,-1-1 1,0 0 0,1 1-1,-1-1 1,1 0 0,-1-1-1,1 1 1,0-1 0,-1 1-1,8-1 1,1-1 34,0 0 0,1-1 0,-1 0 0,0 0 0,0-2 0,0 1 0,0-2 0,0 1 0,-1-2 1,0 0-1,0 0 0,-1 0 0,1-2 0,-2 1 0,1-1 0,11-13 0,-14 15-19,0-1 1,-1 0-1,0-1 0,0 1 1,-1-1-1,0 0 0,0 0 1,-1-1-1,0 1 0,0-1 1,-1 0-1,0 0 1,-1-1-1,0 1 0,0 0 1,-1-1-1,0 1 0,-1-1 1,0 1-1,0-1 0,-1 1 1,-3-13-1,2 18-30,0 0 0,0 0 0,-1 1 0,1-1 0,-1 1 0,0-1 0,0 1 0,0 0 0,-1 0 0,1 0 0,-1 1 0,1-1 0,-1 1 0,0 0 0,0 0 0,0 0 0,0 0 0,0 1 0,-1-1 0,1 1 0,0 0 0,-1 1 0,1-1 0,0 1 0,-6 0 0,2-1 0,0 0 0,-1 1 0,1 0 0,-1 1 0,1 0 0,0 0 0,-1 1 0,1 0 0,0 0 0,0 1 0,0 0 0,-11 6 0,16-6-429,0-1 1,0 1-1,0 0 1,0 0-1,0 0 1,0 1-1,-3 6 0,5-9 109,0 1 0,0-1 0,1 1 0,-1-1 0,1 1 0,-1-1 0,1 1 0,-1-1 0,1 1 0,0 0 0,0-1 0,0 1 0,-1 0 0,2-1 0,-1 1 0,0 0 0,0-1 0,1 1 0,-1 0 0,1-1 0,-1 1 0,2 1 0,8 7-8494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2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17809,'0'0'13084,"2"14"-11941,2 179-423,-4-157-709,0-30-228,1 0 0,-1 0 0,1-1 0,0 1 0,1 0 1,-1-1-1,1 1 0,0-1 0,1 1 0,-1-1 0,4 5 0,9 19-1675,-15-27-749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30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13100,'0'0'15887,"73"-14"-15246,-29 14-417,1 0-160,5 0-64,-1 0-1281,-3 0-3267,-3-9-4901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30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1 345 14382,'0'0'16751,"13"-10"-15357,49-43-1334,-2-4 0,-2-2 0,72-95 0,-117 143-60,-15 28 0,-16 39 0,16-51 0,-12 34 0,1 0 0,2 1 0,2 0 0,1 1 0,-3 71 0,11-111-68,-1-1 0,1 1 0,0-1 0,0 1-1,0-1 1,0 1 0,0-1 0,0 0 0,0 1 0,0-1 0,0 1 0,0-1 0,0 1-1,0-1 1,0 1 0,0-1 0,0 1 0,1-1 0,-1 0 0,0 1 0,0-1 0,0 1-1,1-1 1,-1 0 0,0 1 0,1-1 0,-1 0 0,0 1 0,1-1 0,-1 0 0,0 1 0,1-1-1,-1 0 1,0 0 0,1 1 0,-1-1 0,1 0 0,-1 0 0,1 0 0,-1 0 0,0 0-1,1 0 1,-1 1 0,1-1 0,-1 0 0,1 0 0,-1 0 0,1-1 0,-1 1 0,1 0-1,-1 0 1,0 0 0,1 0 0,-1 0 0,1 0 0,-1-1 0,1 1 0,0 0 0,0-1-738,1-1 1,0 1 0,0 0-1,-1-1 1,1 1 0,-1 0-1,1-1 1,-1 0 0,1 1-1,-1-1 1,1-2 0,7-15-12739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30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19474,'0'0'13293,"31"-9"-13293,-23 1-577,3-3-8839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31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0 19923,'0'0'12353,"-4"13"-11883,-11 22-464,-1-1 1,-2 0 0,-23 34-1,-80 105-11,115-164-14,4-7-85,1 1 0,-1 0 0,1 0 0,-1-1 0,0 1-1,0-1 1,0 0 0,0 0 0,-1 1 0,1-1 0,-1-1 0,1 1 0,-1 0 0,1-1 0,-1 1 0,0-1 0,0 0 0,-3 1-1,5-2-201,1 0 0,-1 0 0,0-1 0,1 1 0,-1 0 0,0-1 0,1 1 0,-1 0 0,1-1 0,-1 1 0,0-1 0,1 1 0,0-1 0,-1 1 0,1-1 0,-1 1 0,1-1 0,-1 0 0,1 1 0,0-1 0,0 0 0,-1 1 0,1-1 0,0 0 0,0 1 0,0-1 0,0 0 0,0 0 0,-2-5-2318,-8-22-8544</inkml:trace>
  <inkml:trace contextRef="#ctx0" brushRef="#br0" timeOffset="1">0 45 14253,'0'0'9898,"55"9"-6919,-24 12-385,2 6-736,0 8-673,3 2-1185,3 4 0,0 0 0,0-1 0,-3-3 0,-4-9-2819,-4-1-5156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4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16784,'0'0'7943,"-18"73"-6341,6-34-1,1 5-928,2 1 32,6-2-225,3-5-352,7-10-96,13-10-864,4-14-2083,0-4-1089,-6-22-672,-7-13-6599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33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560 95 9161,'-3'-9'3336,"2"4"-2972,0 0 0,-1 1 0,0-1 0,0 1-1,-1-1 1,1 1 0,-1 0 0,0 0 0,0 0 0,0 0 0,0 0 0,-1 1-1,1 0 1,-1-1 0,0 1 0,0 1 0,0-1 0,-1 0 0,1 1-1,-1 0 1,1 0 0,-1 1 0,0-1 0,-6 0 0,0 1-232,0 0 0,0 1 0,0 1 0,0 0 0,0 1 0,0 0 0,1 0 0,-1 1 0,1 1 0,-1-1 0,1 2 0,0 0 0,0 0 0,-12 9 0,-1 3-103,0 0 0,2 1 0,0 1 0,-27 33-1,29-27 72,1 0 0,1 1 0,1 1-1,2 0 1,0 1 0,2 1 0,2 0 0,0 1-1,2 0 1,1 0 0,2 0 0,0 1-1,3 0 1,0 0 0,4 40 0,-2-58-50,2 1 1,-1-1 0,2 0 0,0 0 0,0 0-1,1 0 1,1 0 0,0-1 0,1 0 0,0 0-1,11 14 1,-11-18-24,1 0-1,0 0 0,1 0 0,0-1 1,0 0-1,0 0 0,1-1 0,0 0 1,0-1-1,1 0 0,0-1 0,0 1 1,0-2-1,17 5 0,-1-3 209,0-2 0,0-1 0,0 0 0,0-2 0,1-1 0,-1-1 0,0-2 0,0 0 0,-1-2 0,0 0 0,0-2 0,0-1 0,45-23 0,-52 23-117,-1-1 1,0 0-1,0-2 0,-1 0 0,0 0 0,-1-2 1,-1 0-1,0-1 0,-1 0 0,-1-1 1,0 0-1,-1-1 0,-1 0 0,0-1 0,-1 0 1,-2 0-1,1-1 0,6-32 0,-10 34-85,-2-1 0,0-1 0,-1 1-1,-1 0 1,-1 0 0,0 0 0,-1 0 0,-1 0 0,-1 0 0,-1 0-1,0 1 1,-1 0 0,-8-17 0,8 23-114,-1 0 1,0 1-1,0-1 0,-1 1 1,0 0-1,-1 1 0,0 0 1,0 1-1,-1 0 0,0 0 1,-1 1-1,1 0 1,-1 1-1,-1 0 0,1 1 1,-1 0-1,0 0 0,0 2 1,-17-4-1,6 3-1191,0 1 0,-38 0 0,34 4-2607,-52 8 0,7 7-5799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36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14 117 10090,'0'0'18625,"-3"9"-18160,-6 32 20,9-40-455,0 0 0,-1 0 0,1 0 0,0-1 0,0 1 0,0 0 0,0 0 0,0 0 0,0 0 0,0 0 0,0 0 0,0-1 0,0 1 0,0 0 0,0 0 0,1 0 0,-1 0 0,0-1 0,1 1 0,-1 0 0,1 0 0,-1 0 0,1-1 0,-1 1 0,1 0-1,-1-1 1,1 1 0,0-1 0,-1 1 0,1 0 0,0-1 0,-1 1 0,1-1 0,0 0 0,0 1 0,0-1 0,-1 0 0,1 1 0,0-1 0,0 0 0,0 0 0,0 0 0,0 0 0,-1 0 0,1 0 0,2 0 0,-1 0 49,1 0 1,0-1 0,0 1 0,-1-1-1,1 1 1,0-1 0,-1 0-1,1 0 1,-1-1 0,1 1 0,4-3-1,-3-1-42,0-1 0,0 1 0,0 0 0,-1-1-1,1 0 1,-1 0 0,-1 0 0,1 0 0,-1-1 0,0 1-1,-1-1 1,1 1 0,-1-1 0,0 1 0,-1-1 0,0 0 0,0 0-1,0 1 1,-2-10 0,2 16-37,-1-1 0,1 1 0,0-1 0,0 1 0,0-1 0,0 1 0,0-1 0,0 1 0,-1-1 0,1 1 0,0-1 0,0 1 0,-1-1 0,1 1 0,0 0 0,0-1 0,-1 1 0,1-1 0,-1 1 0,1 0 0,0 0 0,-1-1 0,1 1 0,-1 0 0,1-1 0,-1 1 0,1 0 0,-1 0 0,1 0 0,-1 0 0,1-1 0,-1 1 0,1 0 0,-1 0 0,1 0 0,-1 0 0,1 0 0,-1 0 0,1 0 0,-1 1 0,1-1 0,-1 0 0,1 0 0,-1 0 0,1 0 0,-1 1 0,1-1 0,-1 0 0,1 0 0,0 1 0,-1-1 0,1 0 0,-1 1 0,-20 21 0,18-15 0,-1 1 0,1 0 0,0 0 0,1 0 0,0 0 0,0 0 0,1 1 0,0-1 0,0 1 0,1-1 0,1 14 0,-1-21 0,1-1 0,-1 1 0,0-1 0,0 1 0,0-1 0,1 1 0,-1-1 0,0 1 0,0-1 0,1 1 0,-1-1 0,0 0 0,1 1 0,-1-1 0,0 1 0,1-1 0,-1 0 0,1 1 0,-1-1 0,1 0 0,-1 0 0,1 1 0,-1-1 0,1 0 0,-1 0 0,1 0 0,-1 0 0,1 1 0,-1-1 0,1 0 0,-1 0 0,1 0 0,0 0 0,-1 0 0,1 0 0,-1 0 0,1-1 0,-1 1 0,1 0 0,-1 0 0,1 0 0,-1-1 0,1 1 0,0-1 0,21-14 0,-16 6 0,0-1 0,-1 1 0,0-1 0,-1 0 0,0 0 0,0 0 0,-1-1 0,-1 0 0,0 1 0,0-1 0,-1 0 0,0 0 0,-2-21 0,1 32 0,-1 0 0,1-1 0,0 1 0,0 0 0,-1 0 0,1 0 0,0-1 0,0 1 0,-1 0 0,1 0 0,0 0 0,-1 0 0,1 0 0,0 0 0,-1 0 0,1 0 0,0 0 0,-1 0 0,1 0 0,0 0 0,-1 0 0,1 0 0,0 0 0,-1 0 0,1 0 0,0 0 0,0 0 0,-1 0 0,1 0 0,0 0 0,-1 1 0,1-1 0,0 0 0,0 0 0,-1 0 0,1 1 0,0-1 0,0 0 0,-1 0 0,1 0 0,0 1 0,0-1 0,0 0 0,-1 1 0,1-1 0,0 0 0,0 0 0,0 1 0,0-1 0,0 0 0,0 1 0,-12 15 0,3 3 0,1 0 0,1 0 0,1 0 0,1 1 0,0 0 0,2 1 0,-3 39 0,6-60 0,0 0 0,0 0 0,0 0 0,0-1 0,0 1 0,0 0 0,0 0 0,0 0 0,1 0 0,-1 0 0,0-1 0,0 1 0,0 0 0,0 0 0,0 0 0,0 0 0,0 0 0,0 0 0,1-1 0,-1 1 0,0 0 0,0 0 0,0 0 0,0 0 0,0 0 0,1 0 0,-1 0 0,0 0 0,0 0 0,0 0 0,0 0 0,1 0 0,-1 0 0,0 0 0,0 0 0,0 0 0,0 0 0,1 0 0,-1 0 0,0 0 0,0 0 0,0 0 0,0 0 0,1 0 0,-1 0 0,0 0 0,0 0 0,0 0 0,0 0 0,0 0 0,1 1 0,-1-1 0,0 0 0,0 0 0,0 0 0,0 0 0,0 0 0,0 0 0,0 1 0,0-1 0,1 0 0,-1 0 0,0 0 0,0 0 0,0 1 0,0-1 0,0 0 0,0 0 0,0 0 0,9-11 0,-4 3 0,-1 0 0,0-1 0,-1 0 0,0 1 0,0-1 0,-1 0 0,0-1 0,-1 1 0,0 0 0,0-13 0,-1 21 0,0 0 0,0 1 0,0-1 0,0 0 0,0 0 0,0 1 0,0-1 0,0 0 0,0 1 0,0-1 0,0 0 0,0 0 0,-1 1 0,1-1 0,0 0 0,0 1 0,-1-1 0,1 1 0,0-1 0,-1 0 0,1 1 0,-1-1 0,1 1 0,-1-1 0,1 1 0,-1-1 0,1 1 0,-1-1 0,0 1 0,1 0 0,-1-1 0,0 1 0,1 0 0,-1 0 0,0-1 0,1 1 0,-1 0 0,0 0 0,0 0 0,1 0 0,-1 0 0,0 0 0,1 0 0,-1 0 0,0 0 0,0 0 0,1 0 0,-1 0 0,0 1 0,0-1 0,-2 1 0,1 0 0,0 0 0,-1 0 0,1 1 0,0-1 0,0 0 0,0 1 0,0 0 0,0-1 0,0 1 0,0 0 0,0 0 0,-1 3 0,-3 5-171,1 2-1,0-1 1,0 1 0,1 0 0,1 0-1,0 0 1,0 0 0,1 0 0,1 1-1,0-1 1,2 25 0,4-26-6193,5-8-5620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46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17 245 3491,'-8'-50'417,"2"-9"-1154,3-5 513,3-8-2114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46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72 5765,'0'0'2344,"-1"-9"-177,1 5-1967,-8-33 1811,7 36-1840,1-1 0,-1 1 0,0 0 0,1 0 0,-1-1 0,0 1 0,0 0 0,0 0 0,0 0 0,0 0 0,0 0 0,-1 0 0,1 0 0,0 0 0,0 1 0,-1-1 0,1 0 0,0 1 0,-1-1 0,1 1 0,0-1 0,-1 1 0,1 0 0,-1 0 0,1 0 0,-1-1 0,1 1 0,-1 0 0,-1 1 0,1 0-91,1-1 0,0 1 1,-1 0-1,1 0 0,0 0 1,0 0-1,0 0 0,-1 0 1,1 0-1,0 1 0,0-1 1,1 0-1,-1 0 0,0 1 1,0-1-1,1 1 1,-1-1-1,1 1 0,-1-1 1,1 1-1,-1-1 0,1 3 1,-9 43 486,8-38-340,-16 167 1680,5 217 0,12-278-1594,-2 111 131,-6 301 464,-38-3-365,34-439-329,-26 148 191,36-226-277,0-8-70,1-19-169,1-34-1112,6 7-755,2-18-4307,-6 3-6720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4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10154,'0'0'8739,"12"5"-7234,25 9-661,1-1 0,0-2-1,1-2 1,56 7 0,175 6 545,-242-21-1376,243 8 209,529-53-1,121-22 1221,-900 68-1332,1 0 1,-1 1-1,0 1 1,0 1 0,38 15-1,-21-8 305,-36-11-325,0 0 0,0-1 1,0 1-1,0-1 0,0 0 0,0 0 0,0 1 1,0-1-1,0-1 0,0 1 0,0 0 0,0 0 0,0-1 1,0 1-1,2-2 0,-1-7-445,-18-6-2051,-10-3-4033,-5-9-5914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50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14606,'0'0'13324,"74"-28"-11818,-41 17-577,6-2-513,2 2-288,2 1-96,-4 5-448,0 4-1186,-6 1-1921,-8 0-2050,-2 4-4453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51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1 185 15407,'0'0'8739,"8"1"-7298,1-2-1299,0 0-1,0 0 1,0-1 0,0 0-1,0-1 1,-1 1 0,1-2-1,-1 1 1,0-1 0,0-1-1,0 1 1,0-1 0,11-11-1,14-12-122,48-53 0,-65 63 47,-16 18-71,0-1 0,0 1 0,0 0-1,1 0 1,-1-1 0,0 1 0,0 0 0,0 0-1,0-1 1,1 1 0,-1 0 0,0 0 0,0-1-1,0 1 1,1 0 0,-1 0 0,0 0 0,0 0-1,1 0 1,-1-1 0,0 1 0,1 0 0,-1 0-1,0 0 1,0 0 0,1 0 0,-1 0 0,0 0-1,1 0 1,-1 0 0,0 0 0,0 0 0,1 0-1,-1 0 1,0 0 0,1 0 0,-1 0 0,0 0-1,0 0 1,1 1 0,-1-1 0,0 0 0,0 0 0,1 0-1,-1 0 1,0 1 0,0-1 0,1 0 0,-1 0-1,0 0 1,0 1 0,0-1 0,1 1 0,2 23-53,-8 35 289,-4 2 118,-1 3-142,-2 89 1,12-147-741,1 8-522,5-9-5285,5-4-6312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51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13389,'0'0'10826,"11"55"-9032,-8-24-545,0 0-705,-3 1-319,0-3-161,0-6-32,0-3-385,0-7-1504,0-6-1090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52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10730,'0'0'13004,"11"2"-11151,-6-1-1638,-1 0-130,-1 0 0,1-1 1,-1 1-1,1-1 0,-1 1 1,1-1-1,0-1 0,-1 1 1,1 0-1,-1-1 1,1 1-1,-1-1 0,1 0 1,-1-1-1,0 1 0,1 0 1,-1-1-1,0 0 0,0 0 1,0 0-1,5-4 1,48-48 324,51-46-500,-105 99 52,-1-1 1,0 1-1,1 0 0,-1 0 1,0 0-1,1 0 1,-1 0-1,1 1 0,0-1 1,-1 0-1,1 1 1,0-1-1,-1 1 0,1-1 1,0 1-1,0 0 1,-1 0-1,4 0 0,-5 0 16,1 1 0,0-1 0,0 1 0,-1-1-1,1 1 1,0-1 0,-1 1 0,1 0 0,-1-1 0,1 1-1,-1 0 1,1 0 0,-1-1 0,0 1 0,1 0-1,-1 0 1,0 0 0,1 0 0,-1-1 0,0 1-1,0 0 1,0 0 0,0 0 0,0 2 0,0 6 13,-1 0-1,0 1 1,0-1 0,-1 0 0,-4 12 0,-4 10 189,5-16-134,0 0 1,0 1-1,2 0 1,0 0-1,-2 22 1,6-38-171,-1-1 0,0 1 0,0 0 0,0 0-1,0 0 1,0 0 0,0 0 0,0-1 0,0 1 0,0 0 0,0 0 0,1 0-1,-1 0 1,0 0 0,0 0 0,0 0 0,0 0 0,0-1 0,0 1 0,1 0 0,-1 0-1,0 0 1,0 0 0,0 0 0,0 0 0,0 0 0,1 0 0,-1 0 0,0 0-1,0 0 1,0 0 0,0 0 0,0 0 0,1 0 0,-1 0 0,0 0 0,0 0 0,0 0-1,0 0 1,0 0 0,1 1 0,-1-1 0,0 0 0,0 0 0,0 0 0,0 0-1,0 0 1,0 0 0,1 0 0,-1 0 0,0 1 0,0-1 0,0 0 0,0 0 0,0 0-1,0 0 1,0 0 0,0 0 0,0 1 0,12-21-10756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52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8040,'0'0'23862,"82"2"-23413,-39-2-353,5 0-64,-2-5 32,-4 3-865,-3-4-2114,-8 1-4260,-6-1-5765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44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18289,'0'0'6759,"58"54"-18963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53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12043,'0'0'4260,"8"-4"-1719,9-3-1836,1 0 0,0 1-1,0 1 1,0 1 0,0 0-1,1 2 1,0 0 0,-1 1-1,1 1 1,27 3 0,-45-3-679,0 0 0,0 0 0,0 1 1,0-1-1,0 0 0,0 1 0,0-1 0,0 1 0,0-1 1,-1 1-1,1 0 0,0-1 0,0 1 0,0 0 0,-1-1 1,1 1-1,0 0 0,-1 0 0,1 0 0,-1-1 0,1 1 1,-1 0-1,1 0 0,-1 0 0,0 0 0,1 0 1,-1 0-1,0 0 0,0 0 0,0 0 0,0 0 0,0 0 1,0 0-1,0 0 0,0 0 0,0 0 0,0 0 0,-1 0 1,1 0-1,0 0 0,-1 0 0,1 0 0,-1 0 0,1 0 1,-1 0-1,0 1 0,-28 41 1066,-4-10-238,26-28-718,1 1-1,0-1 1,-1 2-1,2-1 1,-1 0-1,1 1 1,0 0-1,0 1 1,1-1-1,0 1 1,0 0-1,-4 16 1,8-23-140,0 1-1,0 0 1,0-1 0,0 1 0,1 0 0,-1 0-1,1-1 1,-1 1 0,1-1 0,-1 1 0,1 0-1,0-1 1,0 1 0,0-1 0,0 0-1,0 1 1,0-1 0,0 0 0,1 0 0,-1 1-1,0-1 1,1 0 0,-1 0 0,1-1 0,-1 1-1,1 0 1,-1 0 0,1-1 0,0 1 0,-1-1-1,1 1 1,0-1 0,-1 0 0,1 0-1,2 1 1,10 1-672,1-1-1,0 0 1,16-1 0,-19 0-482,45-1-5835,7-6-6871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53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11627,'0'0'16592,"33"75"-15407,-33-37-513,3 1-351,-3 0-129,2-2-128,-2-6-32,1-2-448,5-10-2243,0-8-3587,3-8-4388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54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17457,'0'0'8221,"12"-8"-7004,-6 4-1100,54-33 679,-55 35-753,0 0 0,0 0-1,0 0 1,1 0 0,-1 1-1,0 0 1,1 0 0,-1 0-1,1 1 1,-1 0 0,1 0-1,-1 0 1,8 2 0,-12-1-39,0-1 0,0 1 0,0 0 0,0 0 0,0 0 0,0 0 0,0 1 0,0-1 0,0 0 0,-1 0 0,1 0 1,0 1-1,-1-1 0,1 0 0,-1 1 0,1-1 0,-1 1 0,0-1 0,0 0 0,1 1 0,-1-1 0,0 1 0,0-1 0,-1 1 1,1-1-1,0 1 0,0-1 0,-1 3 0,-12 42 780,-47 32 1506,95-90-1884,74-56-6487,-69 39-400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54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6534,'0'0'23703,"60"-15"-23255,-16 9-224,-1-2-160,5-1-64,1 0-736,-3 1-2243,-6 0-3331,-6 1-6086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55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22 10730,'0'0'6139,"11"-3"-2893,-3 1-2818,67-12 3673,-68 13-3661,1 0 1,-1 0-1,1 1 1,0 0-1,-1 1 1,1-1-1,-1 1 1,12 4-1,-18-5-428,0 1 0,0-1 0,0 1 0,0-1-1,0 1 1,1 0 0,-1 0 0,-1-1-1,1 1 1,0 0 0,0 0 0,0 0 0,0 0-1,-1 0 1,1 0 0,0 0 0,-1 1-1,1-1 1,-1 0 0,1 0 0,-1 0-1,0 1 1,1-1 0,-1 0 0,0 0 0,0 1-1,0-1 1,0 0 0,0 0 0,0 1-1,0-1 1,-1 0 0,1 0 0,0 1 0,-1-1-1,1 0 1,-1 0 0,1 0 0,-1 0-1,1 1 1,-1-1 0,-1 1 0,-1 4 30,-1-1 0,0 1 0,0-1 0,0 1 0,-1-1 0,-7 6 0,-85 55 850,174-62-1405,-69-4 386,2 0-26,0 0 1,0 0-1,-1 1 0,1 0 0,15 5 0,-24-6 143,0 1 0,1-1-1,-1 1 1,0-1 0,0 1-1,0 0 1,0-1 0,0 1-1,1 0 1,-1 0 0,-1 0-1,1 0 1,0 0 0,0 0-1,0 0 1,0 0 0,-1 0-1,1 0 1,-1 0 0,1 2-1,0-1 18,-1 0 0,0 0-1,0 0 1,0 1-1,0-1 1,-1 0-1,1 0 1,-1 0 0,1 0-1,-1 0 1,0 0-1,0 0 1,0 0-1,0 0 1,0-1 0,0 1-1,-1 2 1,-7 6 250,1-1 1,-2 1 0,1-1-1,-1-1 1,0 0-1,-1 0 1,0-1-1,0-1 1,-1 0 0,1 0-1,-1-1 1,-1 0-1,1-1 1,-1-1-1,-20 4 1,32-7-322,0 0 0,0 0 0,0 0 0,0 0-1,0 0 1,0 0 0,0 0 0,0 0 0,0-1 0,0 1 0,-1 0 0,1-1-1,0 1 1,0 0 0,0-1 0,1 0 0,-1 1 0,0-1 0,0 1 0,0-1-1,0 0 1,0 0 0,1 1 0,-1-1 0,0 0 0,1 0 0,-1 0 0,0 0-1,1 0 1,0 0 0,-1 0 0,1 0 0,-1 0 0,1 0 0,0 0 0,0 0 0,0 0-1,-1 0 1,1 0 0,0 0 0,0-1 0,0 1 0,1-1 0,-1-2-688,1 0 0,0 0 1,0 0-1,0 0 1,0 1-1,0-1 0,1 0 1,0 1-1,0-1 1,0 1-1,4-6 0,21-18-15466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55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15118,'0'0'16336,"-16"56"-15632,12-17-95,0 2-609,2 0 0,2-2 0,0-8 0,5-5-1313,6-9-1986,-1-10-3107,1-7-5542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1:56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17969,'0'0'10650,"9"-4"-9331,0 0-1076,-3 1-119,1-1 1,0 1 0,0 0-1,0 1 1,0 0-1,0 0 1,1 0 0,-1 1-1,1 0 1,-1 1 0,1 0-1,7 0 1,-14 1-117,-1-1 0,1 1 0,-1 0 0,1-1 0,-1 1 0,1-1 0,-1 1 0,0 0 0,1 0 0,-1-1 1,0 1-1,0 0 0,1-1 0,-1 1 0,0 0 0,0 0 0,0 0 0,0-1 0,0 1 0,0 0 0,0 0 0,0-1 0,0 1 0,-1 0 1,1 0-1,0-1 0,0 1 0,-1 0 0,1-1 0,0 1 0,-1 0 0,1-1 0,-1 2 0,-13 22 577,6-15-563,0-1-1,0 0 0,-1 0 1,-14 9-1,37-20-21,1 0 0,0 2 0,-1-1 0,27 3 0,-40-1 0,1 0 0,-1 0 0,0 0 0,0 0 0,1 0 0,-1 1 0,0-1 0,0 1 0,0-1 0,1 1 0,-1-1 0,0 1 0,0 0 0,0-1 0,0 1 0,0 0 0,0 0 0,0 0 0,-1 0 0,1 0 0,0 0 0,0 0 0,-1 0 0,1 0 0,-1 0 0,1 1 0,1 2 0,-1 0 0,0 0 0,0 0 0,-1 0 0,1 0 0,-1 0 0,0 0 0,-1 6 0,0 0 0,0 0 0,-1-1 0,0 1 0,0-1 0,-1 1 0,-7 12 0,9-19 0,0-1 0,-1 1 0,1-1 0,-1 0 0,0 0 0,0 1 0,0-1 0,0 0 0,0-1 0,0 1 0,-1 0 0,1-1 0,0 1 0,-1-1 0,1 0 0,-1 0 0,0 0 0,1 0 0,-1 0 0,0 0 0,0-1 0,0 1 0,1-1 0,-1 0 0,-4 0 0,2-1 0,1 0 0,-1 0 0,0 0 0,0-1 0,1 1 0,0-1 0,-1-1 0,1 1 0,0 0 0,0-1 0,0 0 0,0 0 0,-6-6 0,10 8-72,-1 1 0,1 0 0,-1-1-1,1 1 1,-1-1 0,1 1 0,-1-1 0,1 1 0,0-1-1,-1 1 1,1-1 0,0 0 0,-1 1 0,1-1 0,0 0 0,0 1-1,0-1 1,0 1 0,-1-1 0,1 0 0,0 0 0,0 1-1,0-1 1,0 0 0,0 1 0,1-1 0,-1 0 0,0 1 0,0-1-1,1-1 1,5-2-7140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2:10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1761 199 9257,'0'0'9011,"-11"-7"-7447,-9-3-1027,0 0-1,-1 1 1,0 1-1,0 1 1,-23-4-1,-91-22 1043,-97-17-1033,-172 5-455,-2 37-91,359 11 2,-56 10 0,86-10 0,1 1 1,-1 1-1,1 0 1,0 1-1,1 0 0,-27 17 1,32-15 9,1 0 1,0 0 0,0 1-1,1 0 1,0 1-1,1 0 1,0 0-1,0 0 1,-9 22-1,8-13-3,0 1 0,1 0 1,0 1-1,-5 38 0,10-48-5,1-1 1,0 1 0,0 0-1,2 0 1,-1 0-1,1 0 1,1 0 0,4 17-1,-4-23 1,0 0 0,1-1 0,-1 1 0,1 0 0,0-1 0,0 1-1,0-1 1,1 0 0,0 0 0,-1 0 0,1-1 0,1 1 0,-1-1-1,0 0 1,1 0 0,0-1 0,0 1 0,-1-1 0,10 2 0,9 4 32,1-2 0,1-1 0,-1-2 1,37 3-1,106-7 274,-77-1-77,128 4 324,215-4 90,-4-35 404,-420 36-924,10-2 118,0 0 0,0-2-1,31-11 1,-47 16-194,0-1 0,0-1 0,0 1 0,0 0 0,-1-1 0,1 1 0,0-1 0,-1 0 0,0 0 0,1 0 0,-1 0 0,0 0 0,0 0 0,0-1 0,0 1 0,0-1 0,-1 1 0,1-1 0,-1 0 0,1 1 0,-1-1 0,0 0 0,0 0 0,-1 0 0,1 0 0,0 0 0,-1 0 0,0 0 0,0 0 0,0-7 0,-1 8-43,0 0 0,0-1 0,0 1 0,0 0 0,0 0 0,0 0 0,0 0 0,-1 0 0,1 0 0,-1 0 0,0 0 0,0 1 0,1-1 0,-1 1 0,-3-3 0,-38-20-586,18 10-645,-61-47-7645,37 21-422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2:10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556 52 8808,'0'0'4976,"-1"-8"-3081,1 6-1782,-1-1 0,1 1-1,-1-1 1,1 1 0,-1-1 0,0 1 0,0-1 0,0 1 0,-1 0-1,1 0 1,0 0 0,-1 0 0,0 0 0,-3-4 0,4 5-75,-1 0 0,0 1 0,0-1 0,0 1 0,0-1 0,0 1 0,1-1 1,-1 1-1,0 0 0,0 0 0,0 0 0,0 0 0,0 0 0,0 1 0,0-1 0,0 0 1,0 1-1,0 0 0,1-1 0,-1 1 0,0 0 0,0 0 0,1 0 0,-1 0 0,0 0 1,1 0-1,-3 3 0,-10 7 76,0 1 1,1 0 0,1 0-1,0 2 1,-14 20-1,-48 82 752,26-30 62,4 2-1,3 2 0,-31 107 0,42-98-765,5 2-1,5 0 0,4 2 0,4 0 0,2 137 1,11-209-145,1 0 0,1 0 1,1-1-1,2 1 0,1-1 1,2 0-1,0-1 0,22 43 0,-25-59-13,1-1-1,0 0 0,1-1 0,0 0 0,1 0 0,0-1 0,1 0 0,0 0 0,0-1 1,1 0-1,0-1 0,1 0 0,0-1 0,0-1 0,1 0 0,-1 0 0,1-1 0,1-1 1,-1 0-1,1-1 0,14 2 0,-11-2 8,-1-2 1,1 0-1,0-1 1,0 0-1,0-1 0,-1-1 1,1-1-1,-1-1 1,1 0-1,-1-1 0,0 0 1,-1-1-1,0-1 1,0-1-1,0 0 0,-1-1 1,0 0-1,0-1 1,-1-1-1,-1 0 0,15-17 1,4-9 302,-2-1 0,-2-2 1,-1 0-1,-3-2 0,-1-1 1,18-50-1,-12 19 289,-5-1 0,28-152 0,-41 162-390,-3 0 0,-3 0-1,-2 0 1,-4-1 0,-2 1 0,-25-121 0,21 152-303,-3 0 0,0 1 0,-2 0 0,-2 0 0,-1 2 1,-21-32-1,22 41-389,-1 1 1,-1 1 0,-1 0 0,-1 2 0,0 0-1,-1 0 1,-1 2 0,-44-25 0,9 12-4199,-1 2-2807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2:23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1685 142 6118,'0'0'1906,"-10"-8"208,-9-7-1628,-1 1 1,0 1 0,-1 1-1,0 1 1,-39-15 0,12 13 227,-1 3 1,0 2-1,-85-3 1,-151 14-365,241 1-355,1 2 0,-1 2 0,1 2 1,0 1-1,-61 26 0,-195 106 835,264-124-571,0 2 0,2 1 1,0 1-1,-41 39 1,63-51-214,0 0 1,0 2 0,1-1 0,0 1 0,2 1 0,-1 0 0,2 0 0,-1 0 0,2 1 0,0 0 0,1 0 0,1 1 0,-5 27 0,7-30-35,1 0 1,0 1 0,1-1 0,0 0 0,1 0-1,1 0 1,0 0 0,1 0 0,8 23 0,-7-27-6,1 1 0,0-1 0,1 0 1,-1-1-1,2 0 0,-1 0 0,1 0 1,1-1-1,-1 0 0,1 0 0,1-1 1,-1 0-1,11 6 0,15 6 14,0-1 0,2-2 0,66 20 1,119 17 8,-170-41-17,202 41-34,3-11 0,468 14-1,-673-57 95,-1-2-1,0-2 1,0-3-1,-1-2 1,0-2-1,-1-2 1,88-41-1,-19-4 1589,198-135 1,-291 179-1462,-1-2-1,0 0 1,-1-1 0,-2-1 0,0-1 0,31-43 0,-42 51-122,-1 0-1,-1 0 1,-1-1-1,1 0 1,-2 0-1,0-1 1,-1 1-1,-1-1 1,0 0-1,0 0 1,-2 0-1,0 0 1,-1 0 0,-3-27-1,2 34-52,0 0 0,-1 1 0,0-1-1,0 1 1,-1 0 0,0 0 0,0 0 0,0 0-1,-1 0 1,0 0 0,-1 1 0,0 0 0,0 0-1,-10-9 1,5 7-23,0 0 0,0 1 0,-1 1 0,0 0 1,0 0-1,0 1 0,-1 1 0,-16-5 0,-15 0-79,0 2 0,0 2 0,-1 1-1,-47 3 1,26 3-345,0 3 0,-67 14 0,-125 37-2419,72-13-2410,48-17-4353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44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7527,'0'0'6000,"-2"10"-2172,1-8-3567,-14 47 3103,14-46-3110,0-1-1,0 0 0,0 0 1,0 0-1,0 0 0,-1 0 1,1 0-1,-1 0 0,1 0 1,-1 0-1,0-1 0,1 1 1,-1-1-1,0 1 0,0-1 1,0 0-1,0 0 0,0 1 1,-1-2-1,1 1 0,0 0 1,0 0-1,-5 0 0,22-22-632,-10 18 52,0-1-1,1 1 0,-1 0 0,1 0 1,-1 0-1,1 1 0,0 0 0,0 0 1,0 0-1,0 1 0,0 0 1,0 0-1,7 0 0,-11 2 333,1-1-1,0 0 1,-1 1 0,1-1-1,0 1 1,-1 0-1,1 0 1,-1 0 0,1 0-1,-1 0 1,0 0-1,1 1 1,-1-1 0,0 1-1,0 0 1,0 0-1,0 0 1,0 0 0,0 0-1,-1 0 1,1 0-1,-1 0 1,1 1 0,-1-1-1,0 0 1,0 1-1,0 0 1,0-1 0,-1 1-1,1-1 1,-1 1-1,1 3 1,0 2 265,-1 0 0,0 0-1,0 0 1,-1 1 0,0-1 0,0 0 0,-1 0-1,0 0 1,-1 0 0,0-1 0,0 1 0,0-1-1,-1 1 1,0-1 0,0 0 0,-1-1 0,0 1-1,0-1 1,-1 0 0,0 0 0,0 0 0,0-1-1,-1 0 1,1 0 0,-1-1 0,0 0-1,-1 0 1,1-1 0,-1 1 0,1-2 0,-1 1-1,0-1 1,0 0 0,0-1 0,0 0 0,0 0-1,-1-1 1,-8 0 0,17 0-298,-1 0 0,1 0-1,-1 0 1,1 0 0,-1-1 0,1 1 0,-1 0 0,1 0-1,-1 0 1,1-1 0,-1 1 0,1 0 0,-1-1-1,1 1 1,0 0 0,-1-1 0,1 1 0,0 0-1,-1-1 1,1 1 0,0-1 0,-1 1 0,1-1 0,0 1-1,0-1 1,0 1 0,-1 0 0,1-1 0,0 0-1,0 1 1,0-1 0,0 1 0,0-1 0,0 1 0,0-1-1,0 1 1,0-1 0,0 1 0,0-1 0,0 1-1,0-1 1,1 1 0,-1-1 0,0 1 0,0-1 0,0 1-1,1-1 1,-1 1 0,0 0 0,1-1 0,-1 1-1,0-1 1,1 1 0,-1 0 0,1-1 0,-1 1-1,0 0 1,2-1 0,23-25-3925,1 8-1898,4-1-2765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52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1 11211,'0'0'11861,"-5"11"-10355,1-6-1344,2-2-16,0 0-1,0 0 1,1 0 0,-1 0 0,0 0 0,1 1-1,0-1 1,0 1 0,0-1 0,0 0 0,0 1-1,1 0 1,0-1 0,0 1 0,0-1 0,0 1-1,0-1 1,0 1 0,1-1 0,0 1-1,0-1 1,0 1 0,0-1 0,0 0 0,1 1-1,0-1 1,3 5 0,1-1-60,1 0 0,0-1 0,0 0 1,0 0-1,1-1 0,0 0 0,0 0 0,0-1 1,1 0-1,-1 0 0,1-1 0,0 0 0,0 0 1,0-1-1,0-1 0,0 1 0,13-1 0,-13-1-614,0 0-1,1-1 1,-1 0 0,0 0-1,0-1 1,1 0-1,14-6 1,-18 5-731,1 0 0,-1 0 1,0-1-1,0 0 0,0 0 0,-1 0 1,1-1-1,-1 0 0,0 0 0,7-9 1,3-9-6558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53.1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218 0 4644,'0'0'17969,"-55"73"-16047,34-35-192,-1 6-257,2 4-352,-4 2-384,0 3-385,3-6-256,6-3-32,5-5-64,5-12-768,5-11-1602,0-12-1826,5-4-2851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53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214 0 15951,'0'0'11008,"-3"9"-9572,-8 21-1015,-1 0 0,-2-1 0,-1 0 0,-2-1 0,0-1 0,-2-1 0,-41 45 0,55-63-140,18-19-288,19-21-630,-20 15 165,-5 8 339,0 0-1,0 0 0,-1-1 0,0 0 0,-1 0 1,0 0-1,-1-1 0,0 0 0,5-22 1,-12 42 198,0-1 0,0 1 0,-1-1 1,-1 1-1,-4 6 0,-8 16 67,12-19-19,0 0-1,0 1 1,1 0 0,1 0-1,0 0 1,1 0 0,0 0-1,0 19 1,0-53-125,-1-1 0,-2 1 0,0 0 0,-1 0 0,-1 0 0,-1 1 0,-14-24 0,-3-15 589,53 77-81,-3-1-532,2-1 1,0-1-1,35 14 1,-11-10-3591,-2-4-5338,-32-10 1250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0:54.0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235 1 6054,'0'0'23457,"-6"9"-22443,-23 37-810,-104 184 1074,121-206-1193,2 1-1,0 0 0,2 1 1,1 0-1,1 0 1,1 0-1,1 1 1,0 26-1,4-45-357,0-1 0,1 0 0,0 1 0,0-1-1,1 0 1,4 13 0,-4-16-126,0 1 1,0-1-1,1 0 0,-1 0 0,1 0 0,0 0 0,0 0 0,1 0 0,-1-1 1,1 0-1,0 0 0,-1 0 0,1 0 0,1 0 0,-1-1 0,0 0 1,7 3-1,25 5-6813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02.3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221 0 10122,'0'0'21721,"-7"11"-20946,-17 23-714,-1-2 0,-47 48 0,-20 22-95,118-132-2447,22-21-6879,4-5-286,-20 20 896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02.6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 6342,'13'-8'5694,"-2"4"5755,-10 23-6526,-1-11-5518,-6 178 4465,5-184-3958,1-1-1,1 1 1,-1 0-1,0 0 1,0 0-1,1 0 1,-1 0-1,1 0 1,-1-1-1,1 1 1,0 0-1,0-1 1,0 1-1,0 0 0,0-1 1,0 1-1,0-1 1,0 1-1,1-1 1,-1 0-1,1 1 1,1 0-1,11 4-4385,2-4-5559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03.0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51 15759,'0'0'5861,"-54"20"-2914,48-15-801,6-3-672,0 1-738,16-3-447,7 0-97,11 0-96,7-5-96,6-8-577,2 1-1024,0-3-1506,1-2-1794,-7-1-2498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03.3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205 1 20211,'-9'1'2984,"-1"2"-2473,1 0-1,-1 0 1,0 1 0,1 0-1,0 1 1,0 0-1,0 0 1,1 1-1,0 0 1,0 0 0,0 1-1,1 0 1,-10 12-1,9-8-300,0 0 0,1 0-1,0 1 1,1 0 0,0 0 0,1 0-1,0 1 1,-5 25 0,9-35-205,1 1 1,-1-1 0,1 1 0,0-1 0,0 1-1,0 0 1,1-1 0,-1 1 0,1-1 0,0 1 0,0-1-1,0 0 1,0 1 0,1-1 0,3 6 0,-3-6 1,0-1 1,1 1 0,0-1 0,0 0 0,0 0 0,0 0 0,0 0 0,0 0 0,0-1-1,1 1 1,-1-1 0,0 0 0,1 0 0,-1 0 0,1 0 0,0-1 0,-1 0 0,8 0-1,-8 1 1,0-1-1,0 0 0,0 0 1,0 0-1,0 0 0,0 0 1,1-1-1,-1 1 0,0-1 1,-1 0-1,1 0 0,0 0 1,0 0-1,0-1 0,-1 1 1,1-1-1,0 0 1,-1 1-1,0-1 0,1 0 1,-1 0-1,0-1 0,0 1 1,0 0-1,0-1 0,-1 1 1,1-1-1,0 0 0,-1 0 1,0 1-1,0-1 0,0 0 1,0 0-1,0 0 0,-1 0 1,1 0-1,-1 0 0,0 0 1,0-4-1,0 6-7,0 1 0,0-1 0,0 1 0,0 0 0,0-1 0,0 1 0,0-1 0,0 1 0,0-1 0,0 1 0,-1-1 0,1 1 0,0-1 0,0 1 0,-1 0 0,1-1 0,0 1 0,0-1 0,-1 1 0,1 0 0,0-1 0,-1 1 0,1 0 0,-1 0 0,1-1 0,0 1 0,-1 0 0,1 0 0,-1-1 0,1 1 0,-1 0 0,1 0 0,-1 0 0,0 0 0,-21 3 0,-17 17 0,35-17 0,1 0 0,-1 0 0,1 1 0,0-1 0,0 1 0,1 0 0,-1 0 0,1 0 0,0 0 0,0 0 0,0 0 0,0 1 0,1-1 0,0 0 0,-1 1 0,1 5 0,1-9 0,1 0 0,-1 0 0,1 0 0,-1-1 0,1 1 0,-1 0 0,1 0 0,0-1 0,-1 1 0,1 0 0,0-1 0,0 1 0,-1-1 0,1 1 0,0-1 0,0 1 0,0-1 0,0 0 0,0 1 0,0-1 0,-1 0 0,1 0 0,0 1 0,0-1 0,0 0 0,0 0 0,0 0 0,0 0 0,0 0 0,0-1 0,0 1 0,0 0 0,0 0 0,1-1 0,38-7 0,-29 2-43,1 1 0,-1-2 0,18-13 0,-22 14-40,0 1 0,1-1 0,0 2 0,0-1 0,0 1 1,0 0-1,0 1 0,17-5 0,-24 11-67,-1-1 0,1 0 0,0 1 0,-1-1 0,1 1 0,-1-1 1,0 1-1,0-1 0,0 1 0,0-1 0,-1 1 0,0 3 0,-1 3 94,0-1 0,-1 1 1,0 0-1,-8 14 0,-6 18-2821,13-13-6416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03.7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217 1 23414,'0'0'6598,"25"77"-4067,-24-36-2307,-1 8-224,-5 8 0,-16 10 0,-8 7 0,-6 10 0,-11 0-2691,-6 2-5028,-2-3-9321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06.3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1 7239,'0'0'20755,"3"13"-19094,1-2-1312,-1-4-146,-1 0 0,0 1 0,0-1 0,0 1 0,-1 0 1,0-1-1,-1 1 0,0 0 0,0 0 0,-2 14 0,-6 5-62,-1 0-1,-13 26 0,13-36-126,2 0-1,0 1 1,1 0-1,1 0 1,1 0-1,0 1 1,-1 22-1,5-40-13,1-1 0,-1 1 0,0 0 0,1-1 0,-1 1 0,1 0 0,-1-1 0,1 1 0,-1 0 0,1-1 0,-1 1 0,1-1 0,0 1 0,-1-1 0,1 1 0,0-1 0,0 0 0,-1 1 0,1-1 0,0 0 0,0 0 0,-1 1 0,1-1 0,0 0 0,0 0 0,0 0 0,-1 0 0,1 0 0,0 0 0,0 0 0,0 0 0,-1 0 0,1 0 0,0-1 0,1 1 0,35-9 0,-17 1-1237,-1-1 1,29-18-1,-36 19-22,0 0 1,-1-1-1,1 0 0,-1-1 1,-1 0-1,0-1 0,-1 0 0,11-16 1,-5 0-8239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46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 12876,'0'0'10245,"-1"11"-9039,-6 63 697,0-7-768,2 0-1,7 112 0,11-122-729,-13-54-368,1-1 0,0 0-1,-1 0 1,1 0 0,0 0 0,0 0-1,0 0 1,1-1 0,-1 1-1,0 0 1,1 0 0,-1-1-1,1 1 1,-1-1 0,1 1 0,0-1-1,0 0 1,-1 0 0,1 0-1,0 0 1,0 0 0,4 1 0,-4-2 1,-1 0 0,0 0 1,1-1-1,-1 1 1,0-1-1,1 1 1,-1-1-1,0 1 1,0-1-1,0 0 1,1 1-1,-1-1 0,0 0 1,0 0-1,0 0 1,0 0-1,0 0 1,0 0-1,-1 0 1,1-1-1,0 1 1,-1 0-1,1 0 1,0 0-1,-1-1 0,1-1 1,12-39 427,-13 41-454,5-22 24,-1 1 1,-1 0 0,-1-1 0,-1 0 0,-1 1 0,-1-1-1,0 0 1,-2 1 0,-9-37 0,11 57-50,0-1 1,0 1-1,0-1 0,-1 1 1,1-1-1,-1 1 0,1 0 1,-1 0-1,0 0 0,1 0 1,-1 0-1,0 0 0,-3-2 0,4 4 8,1 0 0,-1-1 0,0 1 0,0 0 0,1 0-1,-1 0 1,0 0 0,0 0 0,0 0 0,1 0-1,-1 0 1,0 0 0,0 0 0,0 0 0,1 0-1,-1 1 1,0-1 0,0 0 0,1 0 0,-1 1 0,0-1-1,1 1 1,-1-1 0,0 1 0,1-1 0,-1 1-1,1-1 1,-1 1 0,1-1 0,-1 1 0,1 0-1,-1-1 1,1 1 0,-1 0 0,1-1 0,0 1-1,-1 0 1,1 0 0,0-1 0,0 1 0,0 0 0,0 0-1,-1-1 1,1 3 0,-3 6-11,0 0 1,1 0-1,0 0 0,1 1 0,-1-1 1,2 1-1,-1 0 0,1-1 1,3 17-1,-3-22 19,1-1 0,0 0 0,0 0 0,0 0 0,0 0 0,1 0 0,-1 0 0,1 0 0,0 0 0,-1 0 0,1-1 0,1 1 0,-1-1 0,0 1 0,1-1 0,-1 0 0,1 0 0,-1 0 0,1 0 0,0-1 0,0 1 0,0-1 0,0 1 0,0-1 0,0 0 0,0 0 0,1-1 0,-1 1 0,0-1 0,6 1 0,1-1 8,-1-1 1,0 0 0,1 0-1,-1-1 1,0 0-1,0-1 1,0 0-1,0 0 1,0-1-1,-1 0 1,1 0-1,-1-1 1,0 0 0,-1-1-1,1 0 1,-1 0-1,0 0 1,-1-1-1,1 0 1,-1 0-1,-1-1 1,7-11-1,-3 5 7,0 0-1,-2-1 1,0 0-1,0 0 1,-1-1-1,-1 0 1,-1 0-1,0 0 1,-1 0-1,-1-1 1,1-32-1,-4 49-17,1-1 0,-1 1 0,1 0 0,0 0 0,-1 0 0,1 0 0,0 0 0,-1 0 0,1 0 0,-1 0 0,1 0 0,0 0 0,-1 0 0,1 0 0,-1 0 0,1 0 0,0 0 0,-1 1 0,1-1 0,0 0 0,-1 0 0,1 0 0,0 0 0,-1 1 0,1-1 0,0 0 0,0 0 0,-1 1 0,1-1 0,0 0 0,0 1 0,-1-1 0,1 0 0,0 1 0,0-1 0,0 0 0,0 1 0,-1-1 0,1 0 0,0 2 0,-12 21 0,1 0 0,2 2 0,0-1 0,1 1 0,2 0 0,0 1 0,-2 29 0,6-43 0,1 0 0,0 0 0,0 0 0,1 0 0,3 20 0,-2-29 0,-1 0 0,1 0 0,0 0 0,0 0 0,0 0 0,1-1 0,-1 1 0,1 0 0,-1-1 0,1 1 0,0-1 0,0 1 0,0-1 0,0 0 0,1 0 0,-1 0 0,0 0 0,1 0 0,0-1 0,-1 1 0,1-1 0,0 0 0,0 1 0,0-1 0,-1 0 0,1-1 0,4 1 0,4 1 0,0 0 0,1-1 0,-1-1 0,0 0 0,0 0 0,1-1 0,-1-1 0,0 0 0,0 0 0,0-1 0,0-1 0,19-8 0,-25 9 0,1 0 0,-1 0 0,1 0 0,-1-1 0,0 0 0,0 0 0,-1 0 0,1-1 0,-1 1 0,0-1 0,0 0 0,-1 0 0,0-1 0,1 1 0,-2-1 0,1 0 0,-1 1 0,1-1 0,-2 0 0,1-1 0,-1 1 0,0 0 0,0 0 0,0-9 0,-1 15 0,0-1 0,0 0 0,0 1 0,0-1 0,0 0 0,0 1 0,0-1 0,0 0 0,0 1 0,0-1 0,-1 1 0,1-1 0,0 0 0,0 1 0,-1-1 0,1 0 0,0 1 0,-1-1 0,1 1 0,0-1 0,-1 1 0,1-1 0,-1 1 0,1-1 0,-1 1 0,1 0 0,-1-1 0,0 1 0,1 0 0,-2-1 0,-20 5 0,-20 25 0,36-23 0,0 1 0,0 0 0,1 0 0,0 0 0,0 0 0,0 1 0,1 0 0,0 0 0,1 0 0,0 1 0,0-1 0,1 1 0,-2 10 0,4-17 1,0 0 1,1 0-1,-1 0 1,1 0-1,-1 0 0,1 0 1,-1 0-1,1 0 1,0 0-1,0 0 0,0-1 1,0 1-1,1 0 0,-1-1 1,0 1-1,1-1 1,-1 1-1,1-1 0,-1 0 1,1 1-1,0-1 1,-1 0-1,1 0 0,0 0 1,0-1-1,0 1 1,0 0-1,0-1 0,0 1 1,0-1-1,0 1 1,4-1-1,10 3-53,1-1 0,32 0 1,-39-2-27,-5 1-17,45-2-3020,-18-3-4432,8-11-11457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06.6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1 17328,'0'0'5638,"-46"76"-2724,33-38-511,-4 3-513,7 5-577,0 1-769,6-3-448,4-7-64,4-6-672,19-13-1891,9-14-1761,4-4-1441,3-17-4677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07.0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227 16 14061,'-11'2'5915,"-2"2"-5268,0 0-1,0 0 0,1 2 0,0-1 1,0 1-1,0 1 0,1 0 0,0 1 1,1 0-1,-1 1 0,2 0 1,-1 0-1,1 1 0,0 0 0,-7 13 1,10-13-509,2 0 1,-1 1 0,1-1-1,1 1 1,0 0 0,0 0-1,1 0 1,1 0 0,0 1-1,0 20 1,1-28-112,0 0 1,1 0-1,-1 0 0,1 0 0,0 0 0,0-1 1,0 1-1,1 0 0,-1-1 0,1 1 0,0-1 1,0 1-1,0-1 0,0 0 0,0 0 0,1 0 1,0 0-1,0 0 0,-1 0 0,1-1 0,1 0 1,-1 1-1,0-1 0,1 0 0,-1-1 0,1 1 1,-1-1-1,1 1 0,0-1 0,-1 0 0,1 0 1,0-1-1,6 1 0,4-1-27,-1 0 0,0-2 0,0 1 0,0-2 0,0 1 0,0-2 0,0 0 0,-1 0 0,0-2 0,0 1 0,0-1 0,0-1 0,-1 0 0,0-1 0,14-13 0,-17 15 0,-1 0 0,0-1 0,0-1 0,0 1 0,-1-1 0,0 0 0,0 0 0,-1-1 0,0 0 0,-1 1 0,0-2 0,0 1 0,-1 0 0,0-1 0,-1 0 0,0 1 0,-1-1 0,0 0 0,0 0 0,-1 0 0,-1-11 0,1 17 0,-1 0 0,-1 0 0,1-1 0,-1 1 0,1 0 0,-1 0 0,0 1 0,-1-1 0,1 0 0,-1 1 0,1-1 0,-1 1 0,0 0 0,0 0 0,-1 0 0,1 0 0,-1 0 0,1 1 0,-1 0 0,0 0 0,-6-3 0,0 1 0,0 1 0,0-1 0,-1 2 0,1 0 0,-1 0 0,1 1 0,-18-1 0,26 2-126,0 1 1,1-1-1,-1 0 1,0 0-1,1 1 1,-1-1-1,0 1 1,0-1-1,1 1 1,-1 0-1,1-1 1,-1 1-1,1 0 1,-1 0-1,1 0 1,0 0-1,-1 1 1,1-1-1,0 0 1,0 0-1,0 1 1,0-1-1,0 1 1,-1 1-1,1-2-47,1 1 0,0-1-1,-1 0 1,1 0 0,0 0-1,0 0 1,0 0 0,0 1 0,0-1-1,0 0 1,0 0 0,0 0-1,0 0 1,1 1 0,-1-1-1,0 0 1,1 0 0,-1 0-1,1 0 1,-1 0 0,1 0-1,0 0 1,-1 0 0,1 0-1,0 0 1,0 0 0,0-1-1,0 1 1,-1 0 0,1 0 0,0-1-1,0 1 1,0-1 0,0 1-1,1-1 1,0 1 0,23 8-7029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07.4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274 16 23382,'-12'0'2691,"-5"2"-2189,0 0 1,0 1-1,0 1 1,1 0-1,-1 1 1,1 1-1,-18 10 0,26-13-368,1 1 0,0 0 0,0 0-1,0 1 1,0 0 0,1 0 0,0 0-1,0 1 1,0 0 0,1 0-1,0 0 1,0 1 0,1 0 0,-1 0-1,1 0 1,1 0 0,0 1 0,0-1-1,-2 9 1,4-13-134,1-1 0,-1 1 0,1 0 0,0 0 0,0-1 0,0 1 0,0 0 0,1-1 0,-1 1 0,1 0 0,0-1 0,-1 1 0,1 0 0,0-1 0,1 1 0,-1-1 0,0 0 0,1 1 0,-1-1 0,1 0 0,0 0 0,0 0 0,-1 0 0,1 0 0,1 0 0,-1-1 0,0 1 0,0-1 0,1 1 0,-1-1 0,1 0 0,-1 0 0,1 0 0,-1 0 0,1 0 0,0-1 0,-1 1 0,5-1 0,10 3 0,1-2 0,0 0 0,0 0 0,26-4 0,-43 3 0,14-2 0,1 0 0,-1-2 0,0 1 0,0-2 0,0 0 0,0 0 0,-1-2 0,27-15 0,-35 19 0,-1-1 0,1 0 0,-1 0 0,0 0 0,0-1 0,0 1 0,-1-1 0,0 0 0,0 0 0,0-1 0,0 1 0,-1-1 0,0 0 0,0 0 0,-1 0 0,1 0 0,-1-1 0,-1 1 0,1-1 0,-1 1 0,0-1 0,-1 1 0,1-10 0,-2 13 0,1 0 0,0 0 0,-1 1 0,0-1 0,0 0 0,1 1 0,-2-1 0,1 1 0,0-1 0,0 1 0,-1 0 0,1-1 0,-1 1 0,0 0 0,0 0 0,0 0 0,0 0 0,-4-3 0,1 3 0,1-1 0,-1 1 0,0 0 0,0 0 0,0 0 0,0 0 0,0 1 0,-1 0 0,-7-1 0,4 2 0,0-1 0,0 1 0,0 1 0,0 0 0,0 0 0,0 0 0,1 1 0,-1 1 0,0-1 0,1 2 0,-14 6 0,17-8 0,1 1 0,0 0 0,0 0 0,0 0 0,0 1 0,1-1 0,-1 1 0,1 0 0,0 0 0,0 0 0,0 0 0,1 0 0,-1 1 0,1-1 0,0 1 0,1-1 0,-1 1 0,1 0 0,0 0 0,-1 9 0,2-13-77,0 0-1,0 0 1,0 0 0,0 0 0,0 0-1,1 0 1,-1 0 0,0 0 0,1 0-1,-1 0 1,1 0 0,-1 0-1,1 0 1,0 0 0,-1 0 0,1-1-1,0 1 1,0 0 0,-1 0 0,1-1-1,0 1 1,0-1 0,0 1-1,0 0 1,0-1 0,0 0 0,2 1-1,30 4-5041,-31-5 4773,30 0-6695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07.7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50 23286,'-10'3'2974,"-4"1"-2408,1 1 0,0 0 0,0 1 0,1 0 0,-1 1 0,-17 14 0,27-19-491,0 0 0,0 1 0,0-1-1,0 1 1,0 0 0,1 0 0,-1 0 0,1 0 0,0 0-1,0 0 1,0 0 0,1 1 0,-1-1 0,1 1 0,0 0 0,0-1-1,0 1 1,0 0 0,0 0 0,1-1 0,0 1 0,0 0 0,0 0-1,0 0 1,1-1 0,-1 1 0,1 0 0,0 0 0,0-1 0,0 1-1,1-1 1,-1 1 0,4 5 0,-1-4-75,0 0 0,1 0 0,-1 0 0,1-1 0,0 1 0,0-1 0,1-1 0,-1 1 0,1-1 0,0 0 0,-1 0 0,1-1 0,1 1 0,-1-1 0,0-1 0,0 1 0,1-1 0,-1 0 0,13 0 0,-6 0 0,1-1 0,0 0 0,0-1 0,-1-1 0,1 0 0,0 0 0,-1-2 0,20-6 0,-24 5 0,0 0 0,0 0 0,-1 0 0,1-1 0,-1-1 0,-1 1 0,1-1 0,-1-1 0,0 1 0,-1-1 0,0-1 0,8-11 0,-12 16 0,0 0 0,0 1 0,-1-1 0,1 0 0,-1 0 0,0 1 0,0-1 0,0 0 0,0 0 0,-1 0 0,0-1 0,0 1 0,0 0 0,0 0 0,0 0 0,-1 0 0,0 0 0,0 0 0,0 0 0,0 0 0,0 1 0,-1-1 0,0 0 0,0 1 0,0-1 0,0 1 0,-1-1 0,1 1 0,-1 0 0,0 0 0,1 0 0,-2 1 0,-4-5 0,2 3-65,-1-1 0,-1 1 0,1 0 1,-1 0-1,0 1 0,1 0 0,-1 0 0,-1 1 0,-11-2 1,-5 1-1861,-45 1 0,68 2 1789,-27 0-8426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08.4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246 64 9545,'0'0'12556,"-66"3"-11980,42-4-127,-1-5-225,-3-2-160,-1-4-897,-4-6-2658,-8-4-3780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08.7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1872 0 6406,'-73'19'6598,"1"-5"-5156,1-1-193,1-5-384,4-2-449,1-5-352,4-1-128,6 0-1762,3-6-1921,8-3-2211</inkml:trace>
  <inkml:trace contextRef="#ctx0" brushRef="#br0" timeOffset="1">655 66 9417,'-74'7'2402,"-1"-6"-1025,1-1-159,2 0-834,0 0-352,-3 0-128,3 0-1153,-1 0-833,6 0-2563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09.0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1147 1 6278,'-345'25'3817,"245"-23"-3267,1 5 0,-156 30-1,177-17-395,38-9 475,-1-1 0,0-1 0,-77 4 0,117-13-625,0 0 0,0 0 1,0 0-1,0 0 0,-1 0 1,1 0-1,0 0 0,0 0 0,0 0 1,0-1-1,0 1 0,-1-1 1,1 1-1,0 0 0,0-1 1,0 0-1,0 1 0,0-1 1,0 0-1,1 1 0,-1-1 0,0 0 1,0 0-1,0 0 0,1 0 1,-2-1-1,2 0-5,-1 0 0,1 1 1,0-1-1,0 0 0,0 0 0,0 1 1,0-1-1,0 0 0,1 0 0,-1 1 0,0-1 1,1 0-1,-1 1 0,1-1 0,1-2 1,1-2 29,0 0 0,1 0 1,0 1-1,0-1 0,0 1 1,0 0-1,1 0 1,8-6-1,27-9-821,5 11-4171,-51 19 8016,6-9-3049,0-1 0,0 0-1,0 0 1,-1 0-1,1 1 1,0-1 0,0 0-1,0 0 1,0 1 0,-1-1-1,1 0 1,0 0 0,0 0-1,0 0 1,-1 1-1,1-1 1,0 0 0,0 0-1,0 0 1,-1 0 0,1 0-1,0 0 1,0 1-1,-1-1 1,1 0 0,0 0-1,-1 0 1,1 0 0,0 0-1,0 0 1,-1 0 0,1 0-1,0 0 1,0 0-1,-1-1 1,1 1 0,0 0-1,0 0 1,-1 0 0,1 0-1,0 0 1,0 0 0,-1 0-1,1-1 1,0 1-1,0 0 1,0 0 0,-1 0-1,1-1 1,0 1 0,0 0-1,0-1 1,-1-9-2123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10.6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8 114 7559,'0'0'11675,"-2"9"-9054,1-4-2334,-4 30 2182,5-34-2383,0 0 0,0 0 0,1 0 0,-1 0 0,0 0 0,0 0 0,0 0 0,1 0 0,-1 0 0,1 0 0,-1 0 0,1 0 0,-1 0 0,1 0 0,-1 0 0,1-1 0,0 1 0,-1 0 0,1 0 0,0-1 0,0 1 0,0 0 0,-1-1 0,1 1 0,0-1 0,0 1 0,0-1 0,0 1 0,0-1 0,0 0 0,0 0 0,0 1 0,0-1 0,2 0 0,6 0-58,0 0 0,1-1 1,-1 0-1,0-1 0,0 0 1,0 0-1,0-1 0,-1 0 0,1-1 1,-1 0-1,1 0 0,9-8 1,-1 1-1403,-1-1 0,-1 0 0,0-1 0,23-27 0,-35 36 411,0 1 0,-1-1 1,1 1-1,-1-1 0,0 0 1,-1 0-1,3-7 0,-3 10 831,-1 0-1,0 0 1,0 0-1,0 0 1,0 0-1,1 1 1,-1-1-1,0 0 1,-1 0-1,1 0 1,0 0-1,0 0 1,0 0-1,0 0 1,-1 1-1,1-1 1,0 0 0,-1 0-1,1 0 1,-2-1-1,-12-3 3506,12 6-3092,0 0-1,1-1 1,-1 1-1,0 0 1,1 0-1,-1 0 1,1 0 0,-1 0-1,1 0 1,-1 0-1,1 1 1,0-1-1,-1 0 1,1 1 0,0-1-1,0 1 1,-1 2-1,-21 36 1986,17-28-1244,-87 172 5864,15 8-5139,74-178-1337,2-8-3664,8-24-5102,1-8 1389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11.2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261 1 17681,'0'0'11872,"-10"11"-11514,-206 259 1057,215-269-1346,42-74-970,-29 54 228,-1 0-1,0-1 0,-2 0 0,0-1 0,11-40 1,-20 60 625,0 4 0,0 1 0,0-1 1,0 0-1,-1 1 1,1-1-1,-1 1 0,0-1 1,0 0-1,0 0 0,-3 7 1,3-8 80,-9 25 453,1 0 1,1 1-1,1 1 1,1-1-1,2 1 1,-1 33-1,5-62-472,0-1 0,0 1-1,1 0 1,-1 0 0,0-1-1,0 1 1,0 0-1,0 0 1,1 0 0,-1-1-1,0 1 1,0 0 0,1 0-1,-1 0 1,0 0-1,0 0 1,1 0 0,-1-1-1,0 1 1,0 0 0,1 0-1,-1 0 1,0 0-1,0 0 1,1 0 0,-1 0-1,0 0 1,0 0 0,1 0-1,-1 0 1,0 0-1,1 0 1,-1 0 0,0 1-1,0-1 1,1 0 0,-1 0-1,0 0 1,0 0-1,0 0 1,1 1 0,-1-1-1,0 0 1,0 0 0,0 0-1,1 0 1,-1 1-1,0-1 1,0 0 0,0 0-1,0 1 1,0-1 0,1 0-1,-1 0 1,0 1-1,0-1 1,0 0 0,0 0-1,0 1 1,0-1 0,0 0-1,0 1 1,0-1-1,0 0 1,0 0 0,0 1-1,0-1 1,0 0-1,13-18 361,-11 12-430,-1 1 1,0-1 0,0 0 0,0 1 0,-1-1-1,0 0 1,0 1 0,0-1 0,-1 0 0,0 0-1,0 1 1,0-1 0,-1 1 0,0-1 0,0 1 0,0 0-1,-1 0 1,0 0 0,-3-5 0,1 3-13,0 0 0,0 1 0,-1 0 0,1 0 1,-1 0-1,0 1 0,-1 0 0,0 0 0,1 1 0,-1 0 0,-1 0 1,-14-6-1,52 18 360,1-1 1,0-2 0,0-1-1,51 0 1,-35-3-3292,-1-1-3507,-22 0 1266,-17 0-5223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11.6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1 8552,'0'0'18898,"-5"12"-17937,-44 85 311,-16 35-228,56-111-1002,1 0 0,1 0-1,1 0 1,-4 30 0,9-49-103,1 0 0,-1 0 0,1 0 0,0 0 0,0 0 0,0 0 0,0 0 0,0 0 0,0 0 0,0 0 0,1 0 0,-1 0 0,1 0 0,-1 0 0,1 0 0,0 0 0,0 0 0,0 0 0,0-1 0,0 1 0,0 0 0,0-1 0,1 1 0,-1-1 0,1 1-1,-1-1 1,4 2 0,-2-2-279,0 0-1,0 0 0,0-1 0,0 0 0,0 1 1,0-1-1,0 0 0,0-1 0,0 1 0,0 0 1,0-1-1,0 0 0,0 0 0,0 0 0,0 0 1,0 0-1,0-1 0,3-2 0,27-19-5462,0-10-4676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47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 19186,'0'0'6796,"-4"9"-5355,-20 43-758,-1-2 0,-49 72 0,36-64-778,-40 86-1,177-317-11951,-55 101 7913,-24 38 3035,37-59 261,-13 40 4297,-44 52-3289,1 1 0,-1-1-1,1 0 1,0 0 0,-1 1 0,1-1 0,0 1 0,-1-1 0,1 0-1,0 1 1,0 0 0,-1-1 0,1 1 0,0-1 0,0 1 0,0 0 0,0-1-1,-1 1 1,1 0 0,0 0 0,0 0 0,0 0 0,2 0 0,-3 0-86,1 1 0,-1 0 0,1-1 0,-1 1 0,0 0 1,1-1-1,-1 1 0,0 0 0,1-1 0,-1 1 0,0 0 1,0 0-1,0 0 0,1-1 0,-1 1 0,0 0 0,0 0 1,0 0-1,0-1 0,-1 2 0,-7 47 974,-6-8-72,-21 45 0,24-63-510,0 0 0,2 1 1,1 0-1,1 0 0,1 1 0,1 0 1,-3 35-1,8-59-469,0 0 1,0 0 0,0 0-1,0 0 1,0 0 0,0 0-1,0 0 1,1 0 0,-1 0-1,0 0 1,1 0 0,-1 0-1,0 0 1,1 0-1,0 0 1,-1 0 0,1 0-1,-1 0 1,1-1 0,0 1-1,-1 0 1,1 0 0,0-1-1,0 1 1,0-1 0,0 1-1,0 0 1,-1-1 0,1 0-1,0 1 1,0-1-1,0 1 1,0-1 0,0 0-1,0 0 1,0 0 0,0 0-1,2 0 1,-2 0-64,1 0-1,0 0 1,-1 0 0,1-1-1,-1 1 1,1-1 0,-1 1-1,1-1 1,-1 0 0,1 1-1,-1-1 1,0 0 0,1 0-1,-1 0 1,0 0 0,0 0-1,0 0 1,1-1-1,-1 1 1,-1 0 0,1 0-1,0-1 1,0 1 0,1-3-1,0-2-285,-1-1 0,0 0 0,0 0 0,0 1 0,-1-1-1,0 0 1,0 0 0,0 0 0,-1 1 0,0-1 0,-1 0-1,1 0 1,-1 1 0,-4-9 0,5 12 462,0 0 0,-1-1 0,1 1 1,-1 0-1,0 0 0,0 0 0,0 0 0,0 0 1,-1 0-1,1 0 0,-1 1 0,0-1 0,1 1 1,-1 0-1,0 0 0,0 0 0,-1 0 0,1 1 1,0-1-1,0 1 0,-1 0 0,1 0 0,-1 0 1,1 0-1,-1 0 0,0 1 0,-6 0 0,9 0-35,1 0-1,-1 0 0,0 0 0,0 1 0,1-1 1,-1 0-1,0 0 0,0 1 0,1-1 0,-1 1 1,0-1-1,1 1 0,-1-1 0,0 1 0,1-1 0,-1 1 1,1 0-1,-1-1 0,1 1 0,-1 0 0,1-1 1,0 1-1,-1 0 0,1-1 0,0 1 0,-1 0 1,1 0-1,0 0 0,0-1 0,0 1 0,0 0 0,0 0 1,0 0-1,0 0 0,0-1 0,0 1 0,0 0 1,0 0-1,0 0 0,1-1 0,-1 1 0,0 0 1,1 0-1,-1-1 0,0 1 0,1 0 0,-1-1 1,1 1-1,-1 0 0,1-1 0,-1 1 0,1-1 0,0 1 1,-1-1-1,1 1 0,0-1 0,-1 1 0,1-1 1,0 0-1,0 1 0,8 0 170,0 0-1,0-1 1,0-1-1,0 1 1,0-1-1,0-1 1,0 1-1,17-7 1,64-34-2767,-65 29 118,42-16-1,-58 26 1903,0 0 0,1 1 0,-1 0 0,0 0 0,1 1 0,-1 1-1,1-1 1,16 3 0,-24-2 622,0 1 0,-1-1-1,1 1 1,0-1 0,0 1 0,0 0-1,-1-1 1,1 1 0,0 0-1,-1 0 1,1 1 0,-1-1-1,1 0 1,-1 0 0,1 1 0,-1-1-1,0 1 1,0-1 0,0 1-1,0-1 1,0 1 0,0 0-1,0 0 1,0-1 0,-1 1 0,1 0-1,-1 0 1,1 0 0,-1 0-1,0 0 1,1-1 0,-1 1-1,0 0 1,-1 0 0,1 4 0,-1 1 374,0-1-1,0 1 1,0-1 0,-1 1 0,0-1 0,0 0 0,-1 1 0,0-1 0,-4 6 0,7-11-468,-1-1 0,0 1 0,1-1 0,-1 1 0,0 0 0,1-1 0,-1 1 0,1 0 0,-1-1 0,1 1-1,-1 0 1,1 0 0,0 0 0,-1-1 0,1 1 0,0 0 0,0 0 0,0 0 0,-1 0 0,1 0 0,0 0 0,0-1 0,0 1 0,1 0 0,-1 0 0,0 0 0,0 0 0,0 0 0,1 0 0,-1-1 0,0 1 0,1 1 0,1-1-7,0-1 0,0 0 1,-1 0-1,1 1 0,0-1 0,0 0 1,0 0-1,-1-1 0,1 1 0,0 0 1,0-1-1,0 1 0,-1-1 1,3 0-1,64-29 17,-59 25-7,34-20-161,-42 24 153,1 0 0,0 0-1,0-1 1,-1 1 0,1-1 0,-1 1-1,0-1 1,1 0 0,-1 1 0,0-1-1,0 0 1,0 0 0,0 0-1,0 0 1,0 0 0,-1 0 0,1 0-1,0-4 1,-2 6 13,0 0 0,0 0-1,0 0 1,0 0 0,0 0-1,0 0 1,0 0 0,0 0 0,0 1-1,0-1 1,0 0 0,0 1-1,0-1 1,0 1 0,0-1-1,0 1 1,1-1 0,-1 1 0,0-1-1,-1 2 1,1-1-43,0 0 0,1 0 0,-1 0 0,0 0 0,0 0 0,0 0 0,1 0 0,-1 0 0,0 0 0,1 1 0,-1-1 0,1 0 0,0 0 0,-1 1 0,1-1 0,0 0 0,0 0 0,0 1 0,0-1 0,0 0 0,0 1 0,0-1 0,0 0 0,0 1 0,1-1 0,-1 0 0,1 0 0,-1 1 0,1-1 0,-1 0 0,1 0 0,-1 0 0,1 0 0,0 0 0,0 0 0,0 0 0,0 0 0,0 0 0,0 0 0,0 0 0,0 0 0,0-1 0,0 1 0,0 0 0,0-1 0,0 1 0,3 0 0,-1 0 0,0 0 0,1-1 0,-1 1 0,0-1 0,0 1 0,1-1 0,-1 0 0,0 0 0,1-1 0,-1 1 0,0-1 0,0 0 0,0 1 0,1-1 0,-1-1 0,0 1 0,0 0 0,-1-1 0,4-1 0,-1-1 0,-1 1 0,0-1 0,0 0 0,0 0 0,0-1 0,-1 1 0,1-1 0,-1 0 0,0 1 0,-1-1 0,1-1 0,-1 1 0,0 0 0,0-1 0,-1 1 0,0-1 0,0 1 0,0-1 0,0-9 0,-1 14 0,0 0 0,-1 0 0,1 1 0,-1-1 0,1 0 0,0 0 0,-1 1 0,1-1 0,-1 0 0,0 1 0,1-1 0,-1 0 0,0 1 0,1-1 0,-1 1 0,0-1 0,1 1 0,-1-1 0,0 1 0,0 0 0,0-1 0,1 1 0,-1 0 0,0 0 0,0 0 0,0-1 0,0 1 0,0 0 0,1 0 0,-1 0 0,0 0 0,0 1 0,0-1 0,0 0 0,0 0 0,1 0 0,-1 1 0,-1 0 0,-34 11 0,33-11 0,1 1 0,0 0 0,0-1 0,0 1 0,0 0 0,0 0 0,0 0 0,1 0 0,-1 1 0,0-1 0,1 0 0,0 1 0,0-1 0,0 1 0,0-1 0,0 1 0,0 0 0,0-1 0,1 1 0,0 0 0,-1 0 0,1-1 0,0 1 0,0 0 0,1 3 0,0-4 0,1 1 0,-1-1 0,1 1 0,-1-1 0,1 0 0,0 1 0,0-1 0,0 0 0,0 0 0,0-1 0,1 1 0,-1 0 0,1-1 0,-1 1 0,1-1 0,-1 0 0,1 0 0,0 0 0,0 0 0,-1 0 0,1-1 0,0 1 0,5-1 0,25 2-267,-27-2 172,1 0 0,-1 1 0,1-1 0,-1 1 0,1 0 0,-1 1 0,0-1 0,1 1 0,10 6 0,-16-7 139,0 0-1,-1 0 1,1 0 0,0 0-1,0 0 1,-1 0 0,1 0-1,-1 1 1,1-1 0,-1 0-1,1 0 1,-1 1 0,0-1-1,1 0 1,-1 1 0,0 1 0,0-4 327,2-10-268,1-34-103,-3 35 0,0 0 0,1 1 0,0-1 0,5-17 0,-5 26 3,-1 0-1,1 1 1,-1-1 0,1 1 0,-1-1-1,1 1 1,-1 0 0,1-1 0,0 1-1,-1-1 1,1 1 0,0 0 0,-1-1-1,1 1 1,0 0 0,-1 0 0,1 0-1,0 0 1,0 0 0,-1-1 0,1 1-1,0 0 1,-1 1 0,1-1-1,0 0 1,0 0 0,-1 0 0,1 0-1,0 0 1,-1 1 0,2 0 0,24 8-356,-24-8 266,97 37-10814,-60-28 2199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12.0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0 13485,'0'0'4377,"-10"8"-1910,-2 2-1996,1 1 0,0 0 0,0 0 0,1 1 0,1 1 0,0 0 0,1 0 0,0 0 0,1 1 0,1 0 0,0 1 0,-5 18 0,8-23-369,1 0 1,0 0 0,0 0-1,1 0 1,1 1-1,-1-1 1,2 0 0,2 20-1,-2-28-79,0 0 0,0-1-1,0 1 1,1-1 0,-1 1-1,0-1 1,1 0 0,-1 1-1,1-1 1,-1 0 0,1 0 0,0 0-1,-1 0 1,1 0 0,0-1-1,0 1 1,0 0 0,0-1-1,-1 0 1,1 1 0,0-1-1,0 0 1,0 0 0,0 0 0,0 0-1,0 0 1,0 0 0,0-1-1,0 1 1,0-1 0,-1 1-1,4-2 1,2 0 31,1 0 0,-1 0 0,0-1 0,0 0-1,0 0 1,0-1 0,6-4 0,-10 5-19,0 0 0,0 0 1,-1-1-1,1 1 0,-1-1 0,0 1 1,0-1-1,2-5 0,-4 9-1,1-1 1,-1 0-1,1 1 1,-1-1-1,0 1 0,1-1 1,-1 0-1,0 1 1,0-1-1,1 0 0,-1 0 1,0 1-1,0-1 1,0 0-1,0 1 0,0-1 1,0 0-1,0 0 1,0 1-1,0-1 0,0 0 1,-1 1-1,1-1 1,0 0-1,0 1 0,-1-1 1,1 0-1,0 1 1,-1-1-1,1 0 0,-1 1 1,1-1-1,-1 1 1,1-1-1,-1 1 0,1-1 1,-1 1-1,1-1 1,-1 1-1,0 0 0,1-1 1,-1 1-1,0 0 0,1 0 1,-1-1-1,0 1 1,1 0-1,-1 0 0,0 0 1,0 0-1,-47 4 624,46-4-636,0 1 0,-1-1-1,1 1 1,0 0-1,0 0 1,0 0-1,0 0 1,0 0-1,0 1 1,0-1 0,0 1-1,0-1 1,0 1-1,1 0 1,-1-1-1,1 1 1,-1 0-1,0 2 1,2-3-27,0-1 1,1 0-1,-1 1 0,0-1 1,1 1-1,-1-1 0,0 0 1,1 0-1,-1 1 0,0-1 1,1 0-1,-1 1 0,1-1 1,-1 0-1,0 0 0,1 0 0,-1 1 1,1-1-1,-1 0 0,1 0 1,-1 0-1,1 0 0,-1 0 1,1 0-1,-1 0 0,1 0 1,-1 0-1,1 0 0,-1 0 1,1 0-1,-1 0 0,1-1 1,-1 1-2,8-2-277,0 0-1,0 0 1,0 0 0,-1-1 0,1-1-1,-1 1 1,0-1 0,12-8 0,-10 6-313,0 0 1,0 1 0,0 1 0,18-7 0,-27 11 590,0 0 0,1 0 0,-1 0 0,0 0 1,0 0-1,1 0 0,-1 0 0,0 0 0,1 0 0,-1 0 1,0 0-1,0 0 0,1 0 0,-1 0 0,0 0 1,0 1-1,1-1 0,-1 0 0,0 0 0,0 0 0,1 0 1,-1 1-1,0-1 0,0 0 0,0 0 0,1 0 1,-1 1-1,0-1 0,0 0 0,0 0 0,0 0 0,0 1 1,0-1-1,1 0 0,-1 0 0,0 1 0,0-1 1,0 0-1,0 1 0,0-1 0,0 0 0,-1 20 282,-7 16 690,-41 81 1552,48-115-3330,8-18-8248,1-4-2536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12.6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171 1 11275,'0'0'19955,"0"11"-19320,-1-2-566,0 1 1,-1-1-1,0 0 0,0 1 1,-1-1-1,0 0 1,-1-1-1,0 1 0,0-1 1,-1 1-1,0-1 1,-8 10-1,-29 37-69,14-19 0,-23 41 0,73-93-502,-1-6-892,44-50-5073,-2-2-5552,-35 40 883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12.9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0 11819,'0'0'12759,"-8"12"-10837,-4 7-1377,1 0 0,1 1 0,0 0 0,2 0 0,0 1 0,1 0 0,2 1 1,-6 36-1,10-41-317,1-1 1,3 28-1,9-6-1753,-11-37 1065,0 1-1,0 0 1,1-1 0,-1 1-1,0-1 1,0 1 0,1-1-1,-1 0 1,1 0 0,-1 1-1,1-1 1,0 0 0,-1 0-1,1-1 1,3 2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13.3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71 16592,'0'0'10313,"55"3"-8903,-20-13-674,4-1-575,-3 1-161,0 0-961,-2-2-1762,-10 3-2210,-4-2-2369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13.6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0 4837,'0'0'14958,"-10"3"-13325,4 0-1396,0-1-1,0 1 0,0-1 1,0 2-1,1-1 0,-1 1 0,1-1 1,0 2-1,0-1 0,0 0 1,1 1-1,-1 0 0,1 0 1,-5 9-1,2-3 100,0 1 0,1 1 0,1-1 0,0 1 0,0 0 0,2 1 0,-1-1-1,2 0 1,0 1 0,0 0 0,1 0 0,1-1 0,1 17 0,0-28-302,-1-1-1,1 1 1,0 0-1,-1 0 1,1-1-1,0 1 0,0 0 1,0-1-1,0 1 1,1-1-1,-1 1 1,0-1-1,1 0 1,-1 0-1,0 1 1,1-1-1,0 0 1,-1 0-1,1 0 1,0-1-1,-1 1 1,1 0-1,0-1 1,0 1-1,0-1 1,-1 1-1,1-1 1,0 0-1,0 0 1,0 0-1,0 0 1,0 0-1,0 0 1,-1 0-1,1-1 1,0 1-1,3-2 1,-2 1-10,1 1-1,-1-1 1,0-1 0,0 1 0,0 0 0,0-1 0,0 1 0,-1-1 0,1 0 0,0 0 0,-1 0 0,1 0 0,-1 0 0,0-1 0,1 1 0,-1-1-1,-1 0 1,1 1 0,0-1 0,-1 0 0,3-6 0,-3 7-12,-1-1-1,1 0 1,-1 0 0,0 0-1,0 1 1,0-1 0,0 0-1,-1 0 1,1 0 0,-1 1-1,1-1 1,-1 0 0,0 1-1,0-1 1,0 0 0,-1 1-1,-2-5 1,3 6-10,-1-1 0,1 1 0,0 0-1,-1 0 1,1 0 0,-1 0 0,1 0 0,-1 0 0,1 0-1,-1 1 1,0-1 0,1 1 0,-1-1 0,0 1 0,1-1-1,-1 1 1,0 0 0,0 0 0,0 0 0,1 0 0,-1 0 0,0 0-1,0 1 1,1-1 0,-1 0 0,0 1 0,1 0 0,-1-1-1,0 1 1,-1 1 0,2-2-2,0 0 0,0 1-1,0-1 1,0 0 0,1 0 0,-1 1 0,0-1-1,0 1 1,1-1 0,-1 1 0,0-1 0,1 1-1,-1-1 1,0 1 0,1-1 0,-1 1 0,1 0-1,-1-1 1,1 1 0,-1 0 0,1 0 0,0-1-1,-1 1 1,1 0 0,0 0 0,-1 0 0,1 0-1,0-1 1,0 1 0,0 0 0,0 0 0,0 0-1,0 0 1,0 0 0,0-1 0,0 1 0,0 0-1,1 0 1,-1 1 0,1-1 1,0 1-1,0-1 1,0 0-1,0 0 1,1 0 0,-1 0-1,0 0 1,0 0-1,1 0 1,-1-1 0,0 1-1,1 0 1,-1-1-1,1 1 1,-1-1 0,1 1-1,-1-1 1,1 0 0,-1 0-1,1 1 1,1-1-1,9-1-104,-1 0 0,1-1-1,0 0 1,-1 0 0,1-1 0,-1-1-1,0 0 1,12-7 0,5 0-479,-27 11 566,-1 1 0,1-1 0,-1 1 0,1-1 1,-1 1-1,1-1 0,-1 1 0,1-1 0,-1 1 0,1 0 0,-1-1 0,0 1 1,1 0-1,-1-1 0,0 1 0,0 0 0,1-1 0,-1 1 0,0 0 0,0-1 1,0 1-1,0 0 0,0 0 0,0-1 0,0 1 0,0 0 0,0 0 0,0-1 1,0 1-1,-1 0 0,1-1 0,0 1 0,0 0 0,-1 0 0,-5 33 90,-44 101 440,65-168-14281,-7 2 1319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14.0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158 0 16624,'0'0'5413,"15"47"-2082,-7-21-897,-1 0-928,-2 4-673,-5 6-417,0 5-192,-1 8-160,-18 5 0,-4 6-32,-3 2 0,-2-1-736,-4-6-1442,-1-9-3460,2-12-7910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14.3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43 17745,'0'0'10858,"79"-41"-10858,-40 39 0,4 2-961,-4 0-2370,-7 0-1698,-11 0-3395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14.7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35 16720,'0'0'7303,"93"17"-6983,-38-29-128,2-6-3747,2-3-7656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15.2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183 1 14990,'0'0'12882,"-6"9"-11857,-41 57 919,27-41-1644,1 1-1,1 0 1,1 1 0,2 1-1,-22 54 1,37-81-303,-1 0 0,1 0 1,0 0-1,-1 0 0,1 0 0,0 0 0,-1 1 1,1-1-1,0 0 0,0 0 0,0 0 1,0 0-1,0 0 0,0 0 0,0 0 0,1 0 1,-1 0-1,0 0 0,0 0 0,1 0 1,-1 0-1,1 0 0,-1 0 0,1 0 1,-1 0-1,1 0 0,0 0 0,-1 0 0,3 1 1,-1-1-40,0-1-1,-1 0 1,1 1 0,0-1 0,0 0 0,0 0 0,0 0 0,0 0 0,0 0 0,0 0 0,0-1 0,0 1 0,0-1 0,3 0 0,9-5-824,0 0 1,0-1 0,14-9 0,39-33-9336,-39 21 1035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15.5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0 17040,'0'0'2979,"-51"68"96,29-27-481,2-1-448,6-3-896,7-5-578,7-5-544,0-11-160,20-10-993,9-6-1601,1-8-1506,2-15-2210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48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60 16143,'-1'-2'502,"-1"0"-1,1 1 0,-1-1 0,0 1 0,1-1 1,-1 1-1,0 0 0,0-1 0,0 1 1,1 0-1,-1 0 0,-1 0 0,1 1 0,0-1 1,0 0-1,0 1 0,-4-1 0,4 1-221,0 0 0,0 0 0,0 1 0,0-1 0,0 1 0,0-1-1,0 1 1,0 0 0,0-1 0,1 1 0,-1 0 0,0 0 0,0 0 0,1 1-1,-4 2 1,3-2-160,-1 1 0,1-1 0,0 1 0,0 0 0,0 0 0,0 0 0,0 0 0,1 0 1,0 0-1,-1 0 0,1 1 0,0-1 0,1 0 0,-1 1 0,0-1 0,1 1 0,0-1 0,0 1 0,0-1 0,0 1 0,1-1 0,0 4 0,0-5-114,0 0 1,1 0-1,-1-1 1,0 1-1,1-1 0,-1 1 1,1-1-1,-1 1 1,1-1-1,0 0 0,0 0 1,-1 0-1,1 0 1,0 0-1,0 0 1,0 0-1,0 0 0,0-1 1,0 1-1,1-1 1,-1 0-1,0 0 0,0 0 1,0 0-1,0 0 1,0 0-1,0 0 0,0 0 1,3-2-1,1 2-40,1-1 1,0 0-1,-1 0 0,0-1 0,1 0 0,-1 0 1,0-1-1,9-4 0,-10 3-120,0 1 1,0-2-1,-1 1 1,1 0-1,-1-1 1,0 0 0,0 0-1,-1 0 1,1-1-1,-1 1 1,0-1-1,-1 1 1,1-1-1,-1 0 1,1-7-1,-3 12-951,-2 6 712,-1 0-1,1 0 1,0 1-1,0-1 1,0 1-1,-1 10 1,3-15 298,-1 0 1,1 1 0,0-1-1,0 0 1,0 0-1,0 1 1,0-1 0,0 0-1,0 0 1,0 1 0,0-1-1,0 0 1,1 0 0,-1 1-1,0-1 1,1 0-1,-1 0 1,1 0 0,0 0-1,-1 1 1,1-1 0,0 0-1,0 0 1,0 0 0,-1 0-1,3 1 1,-1-1 27,0-1 0,0 1 0,0-1 0,1 1 0,-1-1 0,0 0 0,0 1 0,0-1 0,0-1 0,0 1 0,0 0 0,1 0 0,-1-1 0,3 0 0,6-3-165,0 0 0,-1 0 1,0-1-1,1 0 0,9-8 0,-8 3-172,-9 7 407,-1 0 0,1 1 0,0 0 0,0-1 0,-1 1 0,2 0 0,-1 1 0,0-1 0,7-2 1,-21 31 2232,0-5-1620,1 0 0,1 1 0,1 0 0,1 0 0,1 1-1,-4 37 1,3 8-935,4 71 0,3-135 191,-1 0 0,0 0-1,0 0 1,0 0 0,-1-1 0,0 1-1,1 0 1,-2-1 0,1 1 0,-5 6-1,6-9 178,1-1 1,-1 0-1,0 0 0,0 0 0,0 0 1,0 0-1,0 0 0,0 0 0,0 0 1,0 0-1,0-1 0,0 1 0,0 0 1,0-1-1,0 1 0,-1 0 0,1-1 1,0 0-1,-1 1 0,1-1 0,0 0 1,-1 0-1,1 1 0,0-1 0,-1 0 0,1 0 1,0 0-1,-1-1 0,1 1 0,0 0 1,-1-1-1,1 1 0,0 0 0,0-1 1,-1 1-1,1-1 0,0 0 0,0 0 1,0 1-1,0-1 0,0 0 0,0 0 1,0 0-1,0 0 0,-1-1 0,0-1 16,0 1 0,0-1 0,0 0 0,0 0 0,1 0 0,-1 0 1,1 0-1,0-1 0,0 1 0,0 0 0,0 0 0,1-1 0,-1 1 0,1-1 0,0 1 0,0 0 0,0-1 0,0 1 0,1-1 0,-1 1 0,1 0 0,0-1 0,0 1 0,0 0 0,2-4 0,1-2 86,1-1 1,0 1-1,1 0 0,0 0 0,0 0 0,14-14 1,19-13-74,77-54 0,7-5 136,-106 80-183,-1-1-1,-1 0 1,-1 0-1,23-35 1,-35 48-10,0 1 0,-1-1 0,1 0 1,-1 1-1,0-1 0,0 0 0,0 0 1,0 0-1,-1 0 0,1 0 0,-1 0 1,0 0-1,0-5 0,0 7-12,0 1 1,0-1-1,0 1 0,0-1 1,-1 1-1,1-1 0,0 1 0,-1-1 1,1 1-1,0-1 0,-1 1 1,1-1-1,0 1 0,-1 0 1,1-1-1,-1 1 0,1-1 1,-1 1-1,1 0 0,-1 0 1,1-1-1,-1 1 0,1 0 0,-1 0 1,0-1-1,-25 6 82,19-1-77,1-1 1,0 1-1,0 0 0,0 0 1,1 1-1,0-1 1,-1 1-1,2 1 1,-1-1-1,1 1 1,-1-1-1,2 1 1,-1 1-1,1-1 1,-1 0-1,2 1 0,-1 0 1,1-1-1,0 1 1,0 0-1,1 0 1,0 0-1,0 14 1,1-20-87,0 1 0,0-1 0,1 0 0,-1 1 0,0-1 1,1 0-1,-1 0 0,1 0 0,-1 1 0,1-1 0,0 0 1,0 0-1,-1 0 0,1 0 0,0 0 0,0 0 0,0 0 1,0 0-1,0 0 0,0 0 0,0-1 0,0 1 0,0 0 1,1-1-1,-1 1 0,1 0 0,38 4-5980,2-4-3023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15.9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31 17585,'-11'8'2519,"-6"6"-1390,1 0-1,0 1 1,2 1-1,-18 23 0,27-34-984,1 1 0,0-1 0,0 1 0,1 1 0,-1-1 0,1 0 0,0 1 0,1 0 0,0-1-1,0 1 1,0 0 0,1 0 0,0 0 0,1 0 0,-1 0 0,1 0 0,0 1 0,1-1 0,2 11-1,-2-16-138,0 0 0,0-1-1,0 1 1,0-1 0,0 1-1,0-1 1,0 1 0,0-1-1,1 0 1,-1 0-1,0 1 1,1-1 0,-1 0-1,1 0 1,0-1 0,-1 1-1,1 0 1,0 0 0,-1-1-1,1 1 1,0-1 0,0 1-1,0-1 1,-1 0-1,1 0 1,0 0 0,0 0-1,0 0 1,-1 0 0,1-1-1,0 1 1,0 0 0,3-2-1,1 0 23,1 0-1,-1 0 0,0 0 1,0-1-1,0 0 0,0 0 1,-1 0-1,7-6 0,-2 0 5,0-1 0,0-1-1,-1 1 1,-1-2 0,0 1-1,0-1 1,10-22 0,-14 26-18,-1-1 0,0 0 0,0 0 0,0 1 1,-1-1-1,-1-1 0,1 1 0,-2 0 0,1 0 0,-1-1 1,-1 1-1,-2-17 0,3 25-21,0-1 1,-1 1-1,1-1 1,-1 1-1,1-1 1,-1 1-1,0 0 1,1-1-1,-1 1 1,0 0-1,0-1 1,0 1-1,0 0 1,0 0-1,0 0 1,0 0-1,0 0 1,-1 0-1,1 0 1,0 0-1,-1 1 1,1-1-1,0 0 1,-1 1-1,1-1 1,-1 1-1,1-1 1,-1 1-1,1 0 1,-1 0-1,0 0 1,1 0-1,-1 0 1,1 0-1,-1 0 1,1 0-1,-1 1 1,1-1-1,-1 0 1,1 1-1,-1-1 1,-2 2-1,3-1-140,-1 0 0,0 0 0,1 0-1,-1 1 1,1-1 0,-1 0 0,1 1-1,-1-1 1,1 0 0,0 1 0,0 0 0,0-1-1,0 1 1,0 0 0,0 0 0,0-1 0,1 1-1,-1 0 1,0 0 0,1 0 0,0 0 0,-1 2-1,3 23-7356,9-21 1061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16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119 15 14990,'0'0'3027,"-12"12"-438,-6 8-1285,1 1-1,-18 27 1,30-41-995,1 1 0,-1-1 0,2 1 0,-1 0 0,1 0 0,0 0 0,1 0 0,-1 1 0,2-1 0,-1 1 0,1-1 0,1 1 0,0 12 0,0-20-303,1 0 1,-1 0-1,1 1 0,-1-1 0,1 0 0,0 0 0,-1 0 0,1 0 0,0 0 0,0 0 0,0 0 1,0 0-1,0 0 0,0-1 0,0 1 0,0 0 0,0-1 0,0 1 0,0-1 0,0 1 1,0-1-1,1 1 0,-1-1 0,0 0 0,0 1 0,1-1 0,-1 0 0,0 0 0,0 0 1,1 0-1,-1 0 0,0 0 0,2-1 0,4 1 28,-1-1 0,1 0 0,-1 0 0,0-1-1,10-3 1,-3-1-143,0-1 0,0-1 0,-1 0 0,0-1 0,0 0 0,-1 0 0,-1-1 0,15-18 0,-20 23 103,0 0 0,-1-1 0,0 0 0,0 0-1,0 0 1,-1 0 0,0-1 0,0 0 0,0 1-1,-1-1 1,0 0 0,-1 0 0,1 0-1,-1 0 1,-1 0 0,1-1 0,-1 1 0,0 0-1,-2-9 1,1 15 20,1-1-1,-1 1 0,0 0 1,0 0-1,0 0 0,1 0 1,-1 0-1,0 0 0,0 0 0,0 1 1,-1-1-1,1 0 0,0 0 1,0 1-1,0-1 0,0 1 1,-1-1-1,1 1 0,0-1 1,-1 1-1,1 0 0,0 0 1,-1 0-1,1 0 0,0 0 1,0 0-1,-1 0 0,1 0 1,-3 1-1,-40 9-92,34-6 80,1 1 0,0 1 0,0 0 0,0 0 1,1 0-1,-12 13 0,16-15-180,0 0 0,1 0 0,-1 0 0,1 0 0,0 0 0,0 1 0,1 0 0,-1-1 0,1 1 0,0 0 0,0 0 0,1 0 0,0 0 0,0 0 0,-1 7 0,2-11-65,2 10-4226,6-7-1258,9-3-4768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16.6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185 38 12460,'-11'6'7207,"-10"6"-5235,-1 1 0,2 0 0,-26 23 0,41-33-1838,-1 2 0,1-1-1,1 1 1,-1-1 0,1 1 0,0 1 0,0-1-1,0 1 1,1-1 0,-1 1 0,2 0 0,-1 0-1,1 0 1,-1 1 0,2-1 0,-1 0 0,1 1-1,0-1 1,0 1 0,1 8 0,0-13-130,1 0-1,0 0 1,0-1 0,0 1 0,0-1 0,0 1 0,1-1-1,-1 1 1,0-1 0,1 0 0,-1 1 0,1-1 0,-1 0 0,1 0-1,-1 0 1,1 0 0,0 0 0,0-1 0,-1 1 0,1-1-1,0 1 1,0-1 0,0 1 0,0-1 0,0 0 0,-1 0 0,1 0-1,0 0 1,0 0 0,0 0 0,3-1 0,6 0 34,-1 0 1,0-1-1,1 0 0,15-5 1,-13 1-39,0 0 0,-1 0 0,0-1 0,0-1 0,0 0 0,-1-1 0,0 0 0,17-19 0,-23 22 4,0 0-1,0 0 1,0-1 0,-1 1-1,0-1 1,0 0-1,-1 0 1,0 0-1,0 0 1,-1-1-1,1 1 1,-2-1-1,1 0 1,-1 1-1,0-1 1,-1 0-1,0-11 1,-1 17-35,0 0 0,1 1 1,-1-1-1,0 0 0,0 0 1,0 1-1,0-1 0,0 1 1,-1-1-1,1 1 0,0 0 0,-1-1 1,1 1-1,-1 0 0,1 0 1,-1 0-1,0 0 0,1 0 1,-1 0-1,0 0 0,0 1 1,0-1-1,1 1 0,-1-1 0,0 1 1,0 0-1,0 0 0,0-1 1,-3 2-1,-60 1-8808,64-2 8701,-24 6-10042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34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1 269 4869,'0'0'7527,"8"0"-6417,-6 0-1024,110 2 4609,-80-3-4109,58-10-1,19-12 431,-43 8-776,0 2-1,134-7 1,-163 18 186,0-2 0,0-1 0,-1-2 0,68-22 0,-89 25-276,5 0 114,0 1 1,0 1 0,0 1-1,1 1 1,-1 1-1,30 4 1,37 1-163,-8-9-49,-59 1-16,1 1 0,-1 0-1,0 2 1,0 0 0,1 1 0,-1 1 0,0 1-1,29 9 1,-28-5-8,0-2 1,0 0-1,1-1 0,0-1 1,0-2-1,0 0 0,32-1 1,159-25 150,-148 14-174,96-3 0,-80 14 24,-1-3-1,1-4 0,114-22 1,-114 12 35,0 4 0,1 3 0,0 4 0,107 7 0,-84-2 218,191-25 0,193-16 908,-467 40-1179,0 1 1,0 1 0,-1 1-1,1 0 1,0 2 0,-1 1-1,26 9 1,8 7 11,1-2 0,1-2 0,100 15 0,372 16 8,-436-41-27,996 16-2335,-756-25-1351,-236 5 895,98 17-1,-113-8-2322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2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10 8200,'-8'-9'5503,"13"11"-605,17 19-1313,24 56 1475,-38-59-4557,2-1 0,0 0 0,1 0 0,0-1-1,25 25 1,-34-39-519,-1 0 0,1-1 0,0 0 1,0 1-1,0-1 0,0 0 0,0 0 0,0 0 0,0 0 0,0-1 0,0 1 0,1-1 0,-1 1 0,0-1 0,0 0 0,1 1 0,-1-1 0,0 0 0,0-1 0,3 1 0,-1-1-254,0-1 0,0 1-1,0-1 1,0 0-1,-1 0 1,1 0-1,-1 0 1,0 0 0,1-1-1,3-4 1,5-6-3233,-1 0 0,0-1 0,18-30 0,-28 42 2957,17-30-9800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2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5637,'0'0'5814,"-2"10"-1688,-10 24-1341,0 0-1,-3 0 1,-36 61-1,31-61-1993,2 0 0,1 1-1,2 1 1,-16 54 0,22-43-1114,8-41-4052,1-20-11378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2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16335,'0'0'9391,"-3"13"-8190,-12 34-723,-3-2 0,-22 45 1,1-3-318,24-57-2464,12-47-5924,1-9 4349,-2-8-4343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3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14 6951,'0'0'16410,"13"-2"-15044,35-4-912,-1 2 0,1 3 0,-1 1-1,60 8 1,-103-7-423,0-1-1,0 1 0,0 0 1,-1 0-1,1 1 0,0-1 1,-1 1-1,1 0 0,-1 0 1,0 0-1,1 0 1,-1 0-1,0 1 0,0-1 1,-1 1-1,1 0 0,-1 0 1,1 0-1,-1 0 0,0 1 1,0-1-1,0 1 1,0-1-1,-1 1 0,0-1 1,1 1-1,-1 0 0,-1 0 1,1 0-1,0-1 0,-1 1 1,0 0-1,0 0 1,0 0-1,0 0 0,-1 0 1,0 0-1,0 0 0,0-1 1,0 1-1,0 0 0,-1-1 1,1 1-1,-1-1 1,0 1-1,0-1 0,-5 6 1,-7 9 304,0 0 1,-1-1-1,-1-1 1,0 0-1,-1-1 1,-38 25-1,41-32-156,1 0 0,-1 0-1,-1-1 1,1-1-1,-1 0 1,0-1 0,-1-1-1,1 0 1,-1-1-1,-26 1 1,38-4-195,0 0 0,-1-1 0,1 1 0,0-1-1,0 0 1,0 0 0,0 0 0,0-1 0,0 1 0,0-1 0,0 0 0,-4-3-1,6 3-18,1 1-1,-1 0 1,1 0-1,0-1 1,0 1-1,-1-1 1,1 1-1,0-1 1,0 0-1,0 1 0,0-1 1,1 0-1,-1 0 1,0 1-1,1-1 1,0 0-1,-1 0 1,1 0-1,0 0 1,0 0-1,0 0 1,0 0-1,0 0 0,0 1 1,0-1-1,1 0 1,-1 0-1,1 0 1,0-2-1,1 2-269,-1 0 1,0 0-1,0 0 0,1 0 1,-1 0-1,1 1 0,-1-1 0,1 1 1,0-1-1,0 1 0,-1 0 1,1-1-1,0 1 0,0 0 0,0 0 1,1 0-1,-1 1 0,0-1 0,4 0 1,46-7-8286,-47 7 7366,29-1-8433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3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14414,'0'0'13805,"59"3"-12973,-13-3-351,11-6-353,5-1-96,2 0-32,-6 5-929,-8 1-1954,-16 1-1312,-15 0-898,-18 6-2274</inkml:trace>
  <inkml:trace contextRef="#ctx0" brushRef="#br0" timeOffset="1">72 80 13453,'0'0'13837,"66"27"-13165,-12-27-479,8 0-129,0 0-32,-3 0-1410,-6 0-3682,-7-9-9354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4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19 15695,'0'0'10436,"-10"-5"-9053,7 3-1264,-1 0-1,0 0 1,0 1-1,0-1 1,0 1-1,0 0 1,0 0-1,0 0 1,-1 1-1,1 0 1,-8 0-1,5 1 1,0 0-1,1 1 0,-1 0 1,0 0-1,1 1 1,0 0-1,-1 0 0,-9 7 1,-16 11 188,2 0 1,-49 47 0,67-57-215,1 1 1,0 0 0,0 1 0,1 0 0,1 1-1,0 0 1,1 1 0,-10 26 0,17-39-92,0 0 0,0 1 0,0-1 0,0 0 1,1 1-1,-1-1 0,1 1 0,0-1 0,-1 1 0,1-1 1,0 1-1,1-1 0,-1 1 0,0-1 0,1 1 1,-1-1-1,1 0 0,0 1 0,0-1 0,0 0 0,0 1 1,0-1-1,1 0 0,-1 0 0,0 0 0,1 0 0,0 0 1,-1 0-1,1-1 0,0 1 0,0 0 0,0-1 1,0 0-1,0 1 0,0-1 0,1 0 0,-1 0 0,0 0 1,4 0-1,9 3-381,0-1 0,1 0 0,-1-1-1,1-1 1,18-1 0,-17 0-551,37 0-3239,0-2-2344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19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8200,'0'0'16591,"18"52"-15469,-18-11 287,0 9-576,0 3-609,0 1-160,0-4-32,0-7-128,0-7-1121,3-9-737,-3-9-384,-3-11-1314,-12-7-3427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4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4 10442,'0'0'10004,"-10"0"-7949,4 0-1773,0 0-1,0 0 0,0 1 1,-1 0-1,1 0 1,0 1-1,0-1 0,0 1 1,1 1-1,-1-1 0,0 1 1,1 0-1,0 0 1,0 1-1,0-1 0,0 1 1,0 0-1,1 1 0,-1-1 1,1 1-1,1 0 1,-1 0-1,-5 9 0,6-9-150,0 1 0,1 0 1,-1 0-1,1 0 0,1 0 0,-1 0 0,1 0 0,0 1 0,0-1 0,1 0 0,0 12 0,0-15-119,1-1 1,-1 1-1,1-1 1,-1 0-1,1 1 0,0-1 1,0 0-1,0 0 0,1 0 1,-1 0-1,0 0 0,1 0 1,-1 0-1,1 0 0,0 0 1,0 0-1,-1-1 1,1 1-1,0-1 0,1 0 1,-1 1-1,0-1 0,0 0 1,0 0-1,1 0 0,-1-1 1,0 1-1,1-1 0,-1 1 1,1-1-1,-1 0 1,4 0-1,4 1 15,0-1-1,0 0 1,0-1 0,0 0 0,0-1 0,0 0-1,0 0 1,-1-1 0,1-1 0,15-7 0,-20 8-15,0 1 0,0-2 0,0 1-1,0 0 1,0-1 0,-1 0 0,0 0 0,0-1 0,0 1 0,0-1 0,-1 0 0,0 0 0,0 0 0,0 0 0,0 0 0,-1-1 0,0 1 0,0-1 0,2-11 0,-4 14-7,1 0 1,-1 1 0,0-1 0,0 0-1,0 0 1,-1 0 0,1 0 0,-1 0-1,1 0 1,-1 1 0,0-1 0,0 0-1,0 1 1,-1-1 0,1 0 0,-1 1-1,1-1 1,-1 1 0,0 0 0,0 0-1,0 0 1,0 0 0,0 0 0,0 0-1,-1 0 1,1 1 0,-1-1 0,1 1-1,-1-1 1,1 1 0,-1 0 0,-5-1-1,-3-1-150,0 0 0,0 1 0,0 1 0,0-1 0,0 2-1,0 0 1,-16 1 0,27-1 43,0 0 0,-1 0 0,1 0-1,0 0 1,-1 0 0,1 0 0,0 0 0,-1 0-1,1 0 1,0 0 0,-1 0 0,1 0 0,0 0-1,-1 0 1,1 1 0,0-1 0,-1 0 0,1 0 0,0 0-1,0 0 1,-1 1 0,1-1 0,0 0 0,0 0-1,-1 1 1,1-1 0,0 0 0,0 0 0,-1 1-1,1-1 1,0 0 0,0 1 0,0-1 0,0 0 0,0 0-1,0 1 1,-1-1 0,1 0 0,0 1 0,0-1-1,0 0 1,0 1 0,0-1 0,0 1 0,0-1-1,0 0 1,0 1 0,1-1 0,-1 1 0,0-1-350,1 1-1,-1 0 1,1 0 0,-1-1 0,1 1 0,0-1 0,-1 1 0,1 0 0,0-1-1,-1 1 1,1-1 0,0 1 0,0-1 0,-1 0 0,1 1 0,0-1-1,0 0 1,0 0 0,1 1 0,22 0-9691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4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20275,'0'0'6951,"-23"68"-5093,10-35-257,0 2-512,3-2-705,2-1-287,5-5-97,3 0 0,0-8-257,0-1-608,0-4-672,0-7-1057,-3-6-1410,-7-1-1377,-3-4-3652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5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15919,'0'0'9289,"62"-4"-7784,-16 4-704,10 0-513,7-2-224,5-3-640,1-2-4005,-1-5-4964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5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13036,'0'0'12716,"4"12"-11039,-3-5-1455,1-1-88,0 0 0,0 0 0,-1 1 0,0-1 0,0 0 0,-1 1 0,0-1 0,0 0 0,0 1 0,-1-1 0,0 0 0,-4 13 0,-7 18-520,1 1 1,1 0-1,-3 41 0,13-79 96,0 1-1,0 0 0,0 0 0,-1 0 0,1-1 1,0 1-1,0 0 0,-1 0 0,1 0 1,0-1-1,-1 1 0,1 0 0,-1-1 1,1 1-1,-1 0 0,1-1 0,-1 1 0,1 0 1,-1-1-1,0 1 0,1-1 0,-1 1 1,0-1-1,1 0 0,-1 1 0,0-1 0,0 0 1,1 1-1,-1-1 0,0 0 0,-1 0 1,-9 1-6245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6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31 11563,'0'0'15113,"-10"-6"-14264,5 1-649,3 3-146,0 1 0,1-1 0,-1 0-1,0 1 1,0 0 0,0-1 0,0 1 0,-1 0 0,1 0 0,0 0-1,0 0 1,-1 0 0,1 1 0,0-1 0,-1 1 0,1-1 0,-1 1-1,1 0 1,0 0 0,-1 0 0,1 0 0,-1 1 0,1-1 0,-1 0-1,1 1 1,0 0 0,-3 1 0,-21 13 341,2 1 0,0 1 0,0 2 0,-23 23 0,38-33-283,1-1-1,0 1 0,1 1 1,-1-1-1,2 1 0,0 1 1,0-1-1,0 1 0,2 0 1,-1 0-1,1 0 0,1 1 1,-2 12-1,4-21-111,1-1 0,0 1 0,0-1 0,0 1 0,0-1 0,1 1 0,-1-1 0,1 0 0,-1 1 0,1-1 0,0 0 0,0 1 0,0-1 0,0 0 0,0 0 0,1 0 0,-1 0 0,1 0 0,-1 0 0,1 0 0,0 0 0,0-1 0,0 1 0,-1 0 0,2-1 0,-1 0 0,0 1 0,0-1 0,0 0 0,1 0 0,-1-1 0,0 1 0,1 0 0,-1-1 0,1 1 0,2-1 0,12 2 0,0 0 0,1-1 0,-1-1 0,22-3 0,-17 1 0,46-7-5897,-3 0-2742,-75 9 3540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6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18481,'0'0'11846,"-5"9"-10970,-14 26-476,19-35-399,0 1 0,0 0 0,0-1-1,-1 1 1,1 0 0,0-1 0,0 1-1,0 0 1,0 0 0,0-1 0,0 1-1,0 0 1,0 0 0,1-1 0,-1 1 0,0 0-1,0-1 1,0 1 0,1 0 0,-1-1-1,0 1 1,1 0 0,-1-1 0,1 1 0,-1-1-1,1 1 1,-1-1 0,1 1 0,-1-1-1,1 1 1,0-1 0,-1 0 0,1 1-1,-1-1 1,1 0 0,0 1 0,-1-1 0,1 0-1,0 0 1,0 1 0,-1-1 0,1 0-1,0 0 1,-1 0 0,2 0 0,35 2-945,-35-2 710,9 0-1137,0-2 0,0 1 0,0-1 0,0-1 1,-1 0-1,1 0 0,-1-1 0,0-1 0,0 0 0,-1 0 1,1-1-1,9-7 0,-13 9 668,-2 5 4956,-6 7-2396,-6 9 280,-42 65 4451,35-61-5842,1 0 1,1 1 0,1 1 0,1 0-1,1 1 1,1 0 0,-9 34 0,18-58-778,0 1 0,0-1 0,-1 1 0,1-1 0,0 1 0,0-1 0,0 1 0,-1-1 0,1 1 0,0-1 0,0 1 0,0-1 0,0 1 0,0-1 1,0 1-1,0-1 0,0 1 0,0-1 0,0 1 0,0-1 0,1 1 0,-1-1 0,0 1 0,0-1 0,0 1 0,1-1 0,-1 0 0,0 1 0,0-1 0,1 1 0,-1-1 1,0 0-1,1 1 0,-1-1 0,1 0 0,-1 1 0,0-1 0,1 0 0,-1 1 0,1-1 0,-1 0 0,1 0 0,-1 0 0,1 1 0,-1-1 0,1 0 0,-1 0 1,1 0-1,-1 0 0,1 0 0,-1 0 0,1 0 0,-1 0 0,1 0 0,-1 0 0,1 0 0,0-1 0,26-18-5509,-6-10-2350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6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21877,'0'0'10890,"13"49"-10890,-4-43 0,4 1 0,-2-5-256,4-2-4645,0 0-4452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7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9 22870,'0'0'5071,"-5"10"-3064,-16 32-512,21-41-1470,-1 1-1,1-1 1,-1 0-1,1 0 1,0 0 0,0 0-1,0 1 1,-1-1-1,1 0 1,0 0 0,1 0-1,-1 1 1,0-1-1,0 0 1,0 0 0,1 0-1,-1 0 1,1 0-1,-1 1 1,1-1 0,-1 0-1,1 0 1,-1 0-1,1 0 1,0 0 0,0 0-1,-1-1 1,1 1-1,0 0 1,0 0 0,0-1-1,0 1 1,0 0-1,0-1 1,0 1 0,0-1-1,2 1 1,42 12 359,-41-12-379,11 1-625,0 0 0,0-1 0,0-1 0,-1 0 0,1-1 0,0 0 0,0-1 0,27-8 0,-35 8 339,1-1-1,-1 0 1,0 0-1,0 0 1,0-1-1,-1 0 1,1-1-1,-1 1 1,0-1-1,0-1 1,-1 1 0,1-1-1,-1 0 1,0 0-1,-1 0 1,0-1-1,0 0 1,6-11-1,-82 161 5068,48-98-1715,-35 87 0,56-122-3071,0 0 0,0 1 0,2-1 0,-1 1 0,1 18 0,2-19-1250,5-11-3244,3-10-6930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7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18001,'0'0'10122,"15"59"-8873,-15-24-352,0-1-577,0 2-192,-3-4-96,-1-2-320,-1-6-1282,0-5-1376,-3-8-866,-3-6-1345,-5-5-6086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7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6854,'0'0'16336,"65"-10"-15023,-29 10-352,10 1-352,7 6-481,1-1-64,6-3-961,-2-3-2690,-1 0-3108,-4-12-2818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19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14446,'0'0'5157,"63"-20"-3460,-27 17-640,10 3-416,2 0-225,5 0-352,6 0-833,-5 0-3362,2 0-4934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8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0 17905,'0'0'4869,"-18"49"-2980,8-19-511,-2 4-321,3 3-353,1 3-255,2 1-321,5-3-96,1 3-32,0-4-577,0-3-992,-1-5-641,-4-5-1250,-6-7-2241,-1-5-5766</inkml:trace>
  <inkml:trace contextRef="#ctx0" brushRef="#br0" timeOffset="1">0 470 17264,'0'0'10282,"68"-15"-9225,-27 9-609,6-2-351,7-1-33,1-1-32,-4-6-32,-4 2-321,-9-1-800,-12-2-704,-15-1-738,-11-1-992,-8-3-1666,-23-6-7079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8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15118,'0'0'9834,"88"-22"-8713,-37 22-481,6 0-480,5 0-96,4 8-31,-5 0-834,-1 1-1057,-6-2-2178,-5 0-1761,-6-6-3876</inkml:trace>
  <inkml:trace contextRef="#ctx0" brushRef="#br0" timeOffset="1">834 37 16496,'0'0'6502,"-7"53"-4132,-4-29-128,0 4-480,1-1-481,3 4-672,1 1-513,5 3-64,1-4-192,0 1-1154,0-7-896,0-2-1473,0-10-1154,-2-8-2274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8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11 110 17585,'0'0'7335,"-10"-52"-6118,31 44-288,9 1-481,9 2-320,13-1-128,5 3-737,7-1-1857,1-1-1154,5-2-1537,-5-6-7975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3:59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4 12588,'0'0'6075,"-8"-2"-1863,1 1-3888,0 1 1,1-1-1,-1 1 1,0 1-1,0-1 0,0 1 1,1 0-1,-1 1 0,1-1 1,-1 1-1,1 1 1,-1-1-1,1 1 0,0 0 1,0 1-1,-8 6 1,-5 2 36,1 2 1,0 0 0,1 1 0,0 1 0,1 0 0,-16 23 0,26-31-254,0 0 1,1 1-1,0-1 1,1 1-1,0 0 1,0 0-1,1 0 1,0 1-1,1-1 1,0 1-1,0 0 1,1 0-1,0-1 1,1 1-1,0 0 1,3 19-1,-2-25-108,1 1 0,-1-1 0,1 0 0,0 0 0,0 0 0,0 0 0,0-1 0,1 1 0,0-1 0,0 1 0,0-1 0,0 0 0,0 0 0,0 0 0,1 0 0,-1-1 0,1 0 0,0 1 0,0-1 0,0 0 0,0-1 0,0 1 0,7 1 0,1 0 0,0-1 0,0 1 0,0-2 0,0 0 0,0 0 0,0-1 0,18-2 0,-27 1 0,0 1 0,0 0 0,-1-1 0,1 0 0,0 0 0,-1 0 0,1 0 0,-1 0 0,1 0 0,-1 0 0,1-1 0,1-1 0,-3 2 0,0 0 0,0 0 0,-1 0 0,1 0 0,0 0 0,-1 1 0,1-1 0,-1 0 0,1-1 0,-1 1 0,1 0 0,-1 0 0,0 0 0,0 0 0,1 0 0,-1 0 0,0 0 0,0 0 0,0-1 0,0-1 0,-1 1 0,0-1 0,0 0 0,0 1 0,-1-1 0,1 1 0,-1-1 0,1 1 0,-1 0 0,0-1 0,0 1 0,0 0 0,0 0 0,0 0 0,0 1 0,0-1 0,-1 0 0,1 1 0,-1 0 0,1-1 0,-6-1 0,-1 0 0,0 0 0,-1 1 0,1 0 0,-1 0 0,0 1 0,-17 0 0,131 10 0,27-22-182,-130 13 182,-1 0-1,0 1 0,1-1 0,-1 0 0,0 1 0,1-1 0,-1 1 0,0-1 0,0 1 0,0-1 0,1 1 1,-1-1-1,0 1 0,0-1 0,0 0 0,0 1 0,0-1 0,0 1 0,0-1 0,0 1 0,0-1 0,0 1 1,0-1-1,0 1 0,0-1 0,0 1 0,0-1 0,-1 1 0,1-1 0,0 1 0,0-1 0,0 1 0,-1-1 0,1 0 1,-1 1-1,-8 20 87,-17 28-167,-27 52 344,25-31-3264,18-38-4558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1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8392,'0'0'9321,"-3"52"-7207,3-28 64,1 2-96,9 2-641,5-3-384,4-1-320,2-4-257,2-6-288,2-6-63,2-4-97,-3-4-321,3 0-1761,-3-13-1857,-1-10-2627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2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0 17585,'0'0'2690,"-62"84"321,26-29-769,-1 4 128,0 0-736,4-1-673,7-2-673,8-5-224,7-6-512,7-8-1794,4-14-2915,0-10-3235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2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12268,'0'0'7719,"52"24"-5445,-18-22-32,10-2-768,8 0-385,4-7-673,-1 1-352,-2 2-64,-6 3-32,-11 1-1281,-13 2-1122,-14 11-1152,-9 1-1538,-8 0-4099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3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11531,'0'0'12652,"52"21"-11115,-7-17-608,9 1-544,8-4-289,2 0-32,-1-1-961,-1 0-3715,-3-4-5702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3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79 9801,'0'0'2680,"10"-7"5,4 0-1794,-8 4-500,-1 0 0,0 0 0,0 0 0,0-1 0,0 1 0,0-1 0,-1-1 0,7-6 0,-11 11-236,1 0 0,-1-1 0,1 1 1,-1 0-1,0-1 0,1 1 0,-1-1 0,1 1 1,-1-1-1,0 1 0,1-1 0,-1 1 0,0-1 0,0 1 1,1-1-1,-1 1 0,0-1 0,0 0 0,0 1 1,0-1-1,0 1 0,0-1 0,0 0 0,0 1 0,0-1 1,0 1-1,0-1 0,0 0 0,0 1 0,0-1 1,-1 1-1,1-1 0,0 1 0,-1-2 0,-21-4 1765,-33 10-1151,39 0-626,0 2 0,0 0 1,0 0-1,1 2 0,0 0 1,1 0-1,0 2 0,0-1 1,1 2-1,0 0 0,1 0 1,0 2-1,1-1 0,0 1 1,1 1-1,1 0 0,0 0 1,0 1-1,-6 16 0,13-26-110,0 0 1,1-1-1,-1 1 0,1 0 0,0 0 0,0 0 0,0 0 0,1 0 1,0 0-1,0 0 0,0 0 0,1 0 0,-1 0 0,1 0 1,0 0-1,1 0 0,-1-1 0,1 1 0,4 8 0,-3-9-40,1 0 0,0 0-1,0 0 1,0-1-1,0 0 1,1 1 0,-1-2-1,1 1 1,-1 0 0,1-1-1,0 0 1,0 0 0,0-1-1,1 1 1,-1-1-1,0 0 1,0 0 0,8-1-1,20 3-2145,46-2 0,-5-11-7826,-37-3-2337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3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12268,'0'0'7431,"-8"0"-5050,6 0-2293,-4 0 203,0 0 0,0 0 1,1 0-1,-1 1 0,0 0 0,1 0 1,-1 0-1,0 1 0,1 0 1,0 0-1,-1 0 0,1 1 1,0-1-1,-8 7 0,5-2-62,0 1 0,1 0 0,0 0 1,1 1-1,0 0 0,-10 18 0,14-22-167,-1 0 0,1 0 1,0 0-1,1 0 0,-1 1 0,1-1 1,0 1-1,1-1 0,-1 0 0,1 1 1,0-1-1,0 1 0,1-1 0,0 1 1,2 8-1,-2-12-50,1 0-1,-1 1 1,1-1 0,0 0 0,0 0 0,0 0-1,0-1 1,0 1 0,0 0 0,0-1 0,0 0-1,1 1 1,-1-1 0,1 0 0,-1 0 0,1 0-1,-1 0 1,1-1 0,0 1 0,-1-1 0,1 0-1,0 1 1,3-1 0,3 0 22,1 0 0,0 0-1,0 0 1,-1-1 0,14-3 0,-17 2-20,1 0 1,-1-1-1,0 0 0,0 0 1,0 0-1,0 0 1,0-1-1,-1 0 0,1 0 1,-1-1-1,0 0 1,-1 1-1,1-2 0,-1 1 1,0 0-1,0-1 1,-1 0-1,1 0 1,-1 0-1,-1 0 0,1 0 1,-1-1-1,0 1 1,0-1-1,-1 1 0,0-1 1,0 0-1,-1 0 1,0-12-1,-1 17 14,1 0-1,-1-1 1,0 1-1,0-1 0,0 1 1,0 0-1,-1 0 1,1 0-1,-1 0 1,1 0-1,-1 0 1,0 0-1,1 0 1,-1 1-1,0-1 1,0 1-1,0-1 1,0 1-1,-1 0 1,1-1-1,0 1 1,-1 0-1,1 1 1,-5-2-1,-3-1-56,-1 1-1,1 1 0,0 0 1,-17 0-1,27 1-66,-1 0 0,1 0 0,-1 0 0,0 0 0,1 0-1,-1 0 1,1 0 0,-1 0 0,1 0 0,-1 1 0,1-1-1,-1 0 1,0 0 0,1 1 0,-1-1 0,1 0 0,0 1 0,-1-1-1,1 0 1,-1 1 0,1-1 0,-1 1 0,1-1 0,0 1 0,-1-1-1,1 0 1,0 1 0,0-1 0,-1 1 0,1 1 0,0-2-152,0 1 1,0-1-1,0 1 1,0-1 0,0 1-1,0-1 1,1 1-1,-1-1 1,0 1 0,0-1-1,1 1 1,-1-1-1,0 1 1,1-1 0,-1 1-1,0-1 1,1 1 0,-1-1-1,0 0 1,1 1-1,-1-1 1,1 0 0,-1 1-1,1-1 1,-1 0-1,1 0 1,-1 1 0,1-1-1,-1 0 1,1 0-1,-1 0 1,1 0 0,1 0-1,20 3-7167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19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360 20 16688,'0'0'9032,"-13"-4"-7766,5 1-1126,3 1-98,0 0-1,0 0 1,0 0-1,0 1 0,0 0 1,0 0-1,-1 0 1,1 1-1,0 0 0,0 0 1,-1 0-1,1 1 1,0-1-1,0 1 0,0 0 1,0 1-1,-7 2 1,-7 5 17,0 1 0,0 1 1,2 1-1,-1 1 0,1 0 1,1 1-1,-19 22 1,26-27 53,1 1 1,0 0 0,1 1-1,0-1 1,1 1-1,0 1 1,1-1 0,0 1-1,1 0 1,0 0 0,1 0-1,0 1 1,-2 21 0,5-31-100,0 0 0,0 1 0,0-1 1,1 0-1,-1 1 0,1-1 1,-1 0-1,1 0 0,0 1 0,1-1 1,-1 0-1,0 0 0,1 0 1,-1 0-1,1 0 0,0-1 0,0 1 1,0-1-1,1 1 0,-1-1 1,1 0-1,-1 1 0,1-1 0,0 0 1,-1-1-1,1 1 0,0-1 0,0 1 1,0-1-1,1 0 0,3 1 1,10 2-119,-1-1 0,1-1 0,0 0 0,33-2 0,-36-1-154,4 1-732,0-2 0,0 0 0,34-8 0,-35 5-771,-1-1 0,0 0 1,0-1-1,18-11 0,3-7-4458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4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20083,'0'0'7463,"-58"73"-6054,44-36-352,5 2-320,5-1-385,4-3-288,0-6 1,1-4-386,4-6-736,1-6-672,-5-7-834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4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0 201 12236,'0'0'13837,"76"-18"-13197,-34 17-480,4-2-128,1 3-448,2-1-1666,-3-2-2082,0-3-2402,-4 0-4452</inkml:trace>
  <inkml:trace contextRef="#ctx0" brushRef="#br0" timeOffset="1">748 5 17072,'0'0'6753,"-10"-1"-4436,3 0-2080,1-1 1,-1 2-1,1-1 0,-1 1 0,1 0 0,-1 1 1,0-1-1,1 1 0,0 1 0,-1-1 1,1 1-1,0 0 0,-1 0 0,1 1 0,-6 3 1,-2 4-80,0 1 1,1 0 0,0 0 0,1 1 0,0 1-1,-11 16 1,17-22-98,1 0-1,1 1 1,-1 0-1,1 0 1,1 0-1,-1 0 1,2 1 0,-1-1-1,1 1 1,0 0-1,1 0 1,0-1-1,0 16 1,1-21-50,1-1 1,0 1 0,-1 0-1,1-1 1,0 1 0,0-1-1,1 1 1,-1-1-1,1 1 1,-1-1 0,1 0-1,-1 0 1,1 1 0,0-1-1,0-1 1,0 1-1,1 0 1,-1 0 0,0-1-1,1 1 1,-1-1 0,1 0-1,-1 0 1,1 0-1,-1 0 1,1 0 0,0 0-1,-1-1 1,4 1 0,12 2-226,-1-1 1,0-1 0,26 0 0,-30-1-239,69-5-4657,-30-10-2605,-35 5 1703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5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8808,'0'0'13282,"-1"8"-11093,0 4-1747,0-8-153,0 1 0,0 0 1,1 0-1,0 0 1,0 0-1,2 9 0,-2-12-261,1-1 1,-1 1-1,1-1 0,-1 0 0,1 1 0,0-1 0,0 0 0,0 1 1,0-1-1,0 0 0,0 0 0,0 0 0,0 0 0,0 0 0,1 0 0,-1 0 1,0 0-1,1 0 0,-1 0 0,0-1 0,1 1 0,-1-1 0,1 1 0,-1-1 1,1 0-1,-1 1 0,1-1 0,3 0 0,6 0-417,1 0 0,-1 0 0,0-1 0,1-1 0,-1 0-1,0-1 1,0 0 0,0 0 0,0-1 0,0-1 0,-1 0 0,0 0 0,0-1 0,0 0-1,-1-1 1,0 0 0,15-15 0,-22 21 752,-14 21 2194,-35 48 1589,29-45-3416,1 1 0,1 0 0,1 1 1,2 1-1,0 0 0,-11 35 0,23-36-1479,6-22-2598,4-15-2449,0-10-4972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5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17104,'0'0'14542,"57"-22"-14638,-37 13-2979,1-2-5862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5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15983,'0'0'11627,"-30"49"-10153,30-27-353,0 1-481,10-2-320,10-5-159,10-6-65,6-8-32,8-2-320,-4 0-1250,-1-14-1441,-3-2-1729,-9-4-705,-4-3-705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6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11243,'0'0'5381,"-23"60"-1410,2-20-1056,-5 9-609,1 2-224,-1 2-224,2-2-416,9-6-802,7-7-448,7-10-128,1-8-416,3-13-1442,12-7-1729,0-6-2819,3-21-10154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6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19154,'0'0'10794,"-1"69"-9993,-13-32-417,-1 4-319,1-1-65,2-2 0,1 0-33,4-8-607,-1-5-866,3-7-1056,-3-9-833,0-9-1538,0 0-3331</inkml:trace>
  <inkml:trace contextRef="#ctx0" brushRef="#br0" timeOffset="1">1 133 7175,'0'0'18417,"70"-15"-16879,-29 15-674,3 2-639,6 3-129,4-1-160,-3-1-1410,0-2-928,-3-1-2691,-1 0-4484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6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0 15535,'0'0'9192,"-10"65"-7494,7-36-353,-2 4-544,2 0-513,3 2-224,0 0-32,0 3-192,0-1-929,0-1-801,0-4-1249,-3-9-1441,-7-8-6118</inkml:trace>
  <inkml:trace contextRef="#ctx0" brushRef="#br0" timeOffset="1">0 388 17040,'0'0'12028,"1"-9"-10929,-1 7-1072,0 0-1,0 0 0,0 0 1,0 1-1,1-1 1,-1 0-1,1 0 0,-1 0 1,1 0-1,0 0 1,0 1-1,0-1 0,0 0 1,0 0-1,0 1 0,0-1 1,0 1-1,1-1 1,-1 1-1,1 0 0,-1 0 1,1-1-1,-1 1 1,3-1-1,5-1-3,1-1 0,0 1 0,0 1-1,16-2 1,40-7-13,120-24-1341,-154 27-798,53-22 1,-76 26 1184,-1 0 1,1 0-1,-1-1 0,15-10 1,-21 12 431,1 1 0,-1 0 1,0 0-1,0-1 0,0 1 1,0-1-1,-1 0 0,1 1 0,-1-1 1,1 0-1,0-4 0,0-16-6177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7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14510,'0'0'13645,"62"-38"-13197,-16 38-256,7 3-96,4 1-32,0 1-32,0-2-352,-2-3-2050,-4 0-3748,-6-11-12363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7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17905,'0'0'5861,"2"73"-4707,-2-42-97,0 3-609,0-2-320,0 1-96,0-2-512,0-6-1314,0-7-1954,0-4-1857,-7-9-6406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31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5958,'0'0'17728,"-14"7"-16206,6-2-772,0 0 0,0 0 0,1 1 0,0 0 0,0 1 0,1 0 0,-11 13 0,22-19-649,0 0-1,0-1 0,0 1 1,0-1-1,0 0 0,0-1 1,0 1-1,0-1 0,5-1 1,8-3-334,5-1-61,0 0 0,0 1 0,0 1 1,1 1-1,-1 2 0,27 0 0,-48 2 348,1-1 0,-1 1 1,1 0-1,-1-1 0,1 1 1,-1 0-1,0 1 0,1-1 1,-1 0-1,0 1 0,0-1 1,0 1-1,0-1 0,0 1 1,0 0-1,-1 0 1,1 0-1,-1 0 0,1 0 1,1 4-1,-2-4-6,0 0-1,0 0 1,1 0-1,-1 0 1,0 0 0,1 0-1,0-1 1,-1 1 0,1 0-1,0-1 1,0 1-1,0-1 1,0 0 0,0 0-1,0 0 1,0 0 0,0 0-1,0 0 1,0-1 0,1 1-1,-1 0 1,3-1-1,142 0-116,-104 0-4099,1-1-5277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20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 2851,'0'0'14152,"-2"9"-12028,-6 25-543,8-32-1469,0-1 1,0 1 0,0-1 0,0 1-1,1-1 1,-1 1 0,0-1 0,1 1 0,-1-1-1,1 0 1,0 1 0,-1-1 0,1 0-1,0 1 1,0-1 0,0 0 0,0 0-1,0 0 1,0 0 0,0 1 0,0-2-1,1 1 1,-1 0 0,0 0 0,0 0 0,1-1-1,-1 1 1,1 0 0,-1-1 0,1 1-1,-1-1 1,1 0 0,-1 0 0,2 1-1,49 4 191,-48-5-481,1-2 1,-1 1-1,1 0 0,-1-1 1,0 0-1,0 0 0,0 0 1,0-1-1,0 1 0,0-1 1,0 0-1,-1 0 0,1 0 0,-1 0 1,0-1-1,3-4 0,23-31-2329,-19 21 3908,-62 133 4864,44-94-5592,1 1 0,1-1 0,1 1 0,1 0 0,1 1 0,-1 33 0,5-55-690,-1 0-1,0 0 1,0 0-1,0 0 1,0 0-1,1 0 1,-1 0-1,0 0 1,1 0 0,-1 0-1,1 0 1,0 0-1,-1 0 1,1 0-1,-1-1 1,1 1-1,0 0 1,0 0-1,-1-1 1,1 1-1,0 0 1,0-1 0,0 1-1,0-1 1,1 1-1,7-1-3326,-1-7-4351,-1-5-5924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7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14157,'0'0'5926,"73"-4"-5606,-28 4-160,8 0-128,5-5-992,8-5-3172,5-3-8584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0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0 17809,'-15'7'2594,"-15"7"-1510,0 2-1,2 0 1,0 2-1,-43 35 1,61-44-762,0 0 0,1 1 0,0 0 0,1 1 0,0 0 0,1 0 0,-6 12 0,10-16-277,0 1-1,0-1 0,1 1 1,0-1-1,0 1 1,1 0-1,0-1 1,0 1-1,1 0 1,0 0-1,0 0 1,1 0-1,2 9 0,-2-11-42,2 0 0,-1-1-1,0 1 1,1 0-1,0-1 1,1 1-1,-1-1 1,1 0-1,0 0 1,0-1-1,1 1 1,-1-1 0,1 0-1,0 0 1,0 0-1,0-1 1,1 0-1,-1 0 1,1 0-1,0-1 1,7 3-1,0-1-29,0 0 0,1 0 0,-1-1 0,1-1 0,0-1 0,0 0 0,0 0 0,22-3 0,-34 2 42,0 0 1,0-1-1,0 1 1,0-1-1,0 0 0,0 1 1,0-1-1,0 0 1,-1 0-1,1 0 1,0 0-1,0 0 1,-1-1-1,1 1 1,-1 0-1,1-1 1,-1 1-1,0-1 1,1 0-1,-1 1 1,1-4-1,-1 4 31,-1 0 0,0-1-1,1 1 1,-1 0 0,0 0 0,0 0 0,0 0-1,0-1 1,0 1 0,0 0 0,0 0-1,0 0 1,-1-1 0,1 1 0,0 0 0,-1 0-1,1 0 1,-1 0 0,1 0 0,-1 0-1,0 0 1,1 0 0,-1 0 0,0 0 0,0 0-1,0 0 1,1 1 0,-1-1 0,0 0-1,0 0 1,0 1 0,0-1 0,0 1-1,0-1 1,-1 1 0,0-1 0,-15-5 251,0 0 0,0 2 0,-30-5 0,30 6-94,0 0-1,1-1 1,-29-11 0,45 15-202,0-1-1,0 1 1,0 0-1,0 0 1,0 0 0,0-1-1,0 1 1,0 0 0,0 0-1,0 0 1,0 0-1,0-1 1,0 1 0,0 0-1,0 0 1,0 0 0,0-1-1,0 1 1,0 0-1,0 0 1,1 0 0,-1 0-1,0-1 1,0 1 0,0 0-1,0 0 1,0 0-1,1 0 1,-1 0 0,0 0-1,0-1 1,0 1 0,1 0-1,-1 0 1,0 0-1,0 0 1,0 0 0,0 0-1,1 0 1,-1 0 0,0 0-1,0 0 1,0 0-1,1 0 1,-1 0 0,0 0-1,0 0 1,0 0 0,1 0-1,-1 0 1,0 0-1,0 0 1,0 0 0,1 1-1,-1-1 1,0 0 0,63-10-106,2 0-2460,91-3 1,-156 13 2559,1 0 1,-1 0 0,1 0-1,-1 0 1,1 0-1,0 0 1,-1 0 0,1 0-1,-1 1 1,0-1 0,1 0-1,-1 0 1,1 1 0,-1-1-1,1 0 1,-1 1-1,1-1 1,-1 0 0,0 1-1,1-1 1,-1 0 0,0 1-1,1-1 1,-1 1-1,0-1 1,0 1 0,0-1-1,1 1 1,-1-1 0,0 1-1,0-1 1,0 1 0,0-1-1,0 1 1,0 0-1,-3 27 276,-17 24 572,10-29-754,1 0 0,0 1 0,2 0 0,-5 33-1,7 11-9318,6-50-9539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13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1560 85 6182,'-10'-2'245,"-92"-24"2652,-1 5 0,-194-14 0,260 35-2467,-299 5 1216,292-1-1465,1 2 0,-1 2 0,2 2-1,-1 2 1,-66 28 0,88-31 48,1 1 1,0 1 0,0 0 0,1 2 0,1 0 0,0 1 0,0 1-1,2 1 1,0 0 0,1 1 0,0 1 0,2 0 0,0 1-1,1 0 1,1 1 0,0 1 0,-10 30 0,8-7-166,1 0 0,3 1 0,1 0 0,3 0 0,0 86 0,5-123-20,0 0-1,1 0 1,0 0-1,1 1 0,0-1 1,0 0-1,0-1 1,1 1-1,1 0 1,-1-1-1,1 1 1,0-1-1,1 0 0,7 8 1,-3-5 33,1 0 1,1 0-1,-1-1 1,2-1-1,-1 0 1,1 0-1,23 10 1,9 0 44,1-3 1,1-1-1,89 15 1,211 23 160,-263-44 141,1-4-1,99-7 0,-154-1-178,-1-1 0,1-2 0,-1 0 0,-1-2 0,1-1 1,-2-2-1,1 0 0,-2-2 0,1 0 0,28-23 0,-14 6-14,0-2 1,-2-1 0,-2-2 0,62-80 0,-84 97-223,-1-1 0,0-1 0,-2 0 0,0-1 1,-1 0-1,7-27 0,-13 34 31,0-1 1,-1 0-1,-1 0 0,0 0 0,-1 0 1,-1 0-1,0 0 0,-1 0 0,-1 0 1,-5-19-1,5 26-60,-1 0 1,0 1-1,0 0 0,-1-1 1,0 1-1,0 1 0,-1-1 1,0 1-1,-1-1 1,1 1-1,-1 1 0,-1-1 1,1 1-1,-1 0 0,0 1 1,-1 0-1,1 0 0,-1 0 1,-14-5-1,4 2-881,0 2 0,-38-10 0,-42 0-5321,71 12 3625,-39-7-7605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3:3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21172,'0'0'11301,"7"8"-11023,34 33-273,1-2 1,79 56-1,-91-70-467,-26-20 180,0-1 0,0 0 0,1 0 0,-1-1 1,1 1-1,-1-1 0,1 0 0,0-1 0,0 1 0,1-1 0,-1 0 0,6 2 0,-10-4-57,-1 0 0,1 0-1,0-1 1,-1 1-1,1 0 1,0 0-1,-1 0 1,1-1-1,-1 1 1,1 0-1,0-1 1,-1 1-1,1 0 1,-1-1-1,1 1 1,-1-1 0,1 1-1,-1-1 1,1 1-1,-1-1 1,0 0-1,1 1 1,-1-1-1,0 1 1,1-1-1,-1 0 1,0 1-1,0-1 1,0 0 0,1-1-1,-1 1-417,8-21-8820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3:35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14318,'0'0'16073,"-1"10"-15016,-7 36-841,-3 1-1,-2-2 0,-1 0 0,-40 83 0,-16 48 28,66-164-297,0 1 0,1-1 0,0 1-1,1 0 1,1-1 0,0 17 0,17-65-9203,-3 5 2846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3:36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18898,'0'0'13276,"0"6"-12731,0 5-493,-1 0 1,0 0-1,0 0 0,-1-1 0,-1 1 1,0-1-1,0 0 0,-1 1 1,-9 14-1,-10 35-921,20-52 74,1 0 1,0 1-1,0-1 0,1 1 0,0 9 1,1-16-92,-1 3-1965,-1-3-1916,-4-2-1330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3:36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68 15278,'0'0'12823,"2"-9"-11664,-2 6-1103,1 1-1,-1-1 1,1 0 0,0 0 0,0 1 0,0-1 0,0 0 0,0 1 0,0-1 0,1 1 0,-1-1 0,3-2-1,-1 3-5,0 0-1,-1 1 1,1-1-1,0 0 1,0 1-1,0-1 0,0 1 1,1 0-1,-1 0 1,0 0-1,0 1 0,1-1 1,-1 1-1,5 0 1,18-3 92,1 2 1,0 1 0,52 6-1,-71-5-122,0 1-1,-1-1 0,1 2 1,-1-1-1,0 1 1,1 0-1,-1 0 1,0 0-1,-1 1 0,1 1 1,-1-1-1,0 1 1,0 0-1,0 0 1,-1 1-1,1-1 0,-1 1 1,6 11-1,-9-14-8,0 1-1,0-1 1,0 1-1,-1 0 1,1 0-1,-1 0 1,0 0-1,-1 0 0,1 0 1,0 0-1,-1 0 1,0 0-1,0 0 1,0 0-1,-1 0 1,1 0-1,-1 0 1,-2 6-1,0-4 24,1 0 0,-1-1 0,-1 1 1,1-1-1,-1 0 0,0 0 0,0 0 0,0-1 0,-1 0 0,-9 8 0,-3-1 41,0 0 0,0-2 1,-1 0-1,0-1 0,0 0 0,-32 7 0,33-11-75,0 0 0,-1-1 0,0-1 0,1-1 0,-1 0 0,-33-4 0,49 3-9,1 0 0,-1 0 0,1 0 0,0 0 0,-1 0 0,1-1 1,-1 1-1,1 0 0,0-1 0,0 1 0,-1-1 0,1 0 0,0 1 0,0-1 0,0 0 0,-1 0 0,1 0 0,0 0 1,0 0-1,0 0 0,0 0 0,1 0 0,-1 0 0,0 0 0,0 0 0,1-1 0,-1 1 0,1 0 0,-1-1 0,1 1 0,-1 0 1,1-1-1,0 1 0,0 0 0,0-1 0,0 1 0,0-2 0,0-1-190,1 1 0,0 0 1,0 0-1,1 0 0,-1-1 0,1 1 1,-1 0-1,1 1 0,0-1 0,0 0 1,0 0-1,1 1 0,-1 0 0,4-3 1,28-23-9177,9-2-9480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3:37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13805,'0'0'16239,"67"5"-14701,-23-4-449,7-1-993,3 0-96,-3 0 0,-4 0 0,-5 4-1473,-7 0-930,-12 0-2113,-13 0-1794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3:37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17617,'0'0'6758,"63"18"-4196,-11-18-159,12-7-1058,7-4-865,-1 0-383,-1 5-674,-3 1-3138,-11 2-2948,-7 1-8711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4:36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484 22 9545,'0'0'14488,"-10"-4"-13948,-2 0-212,0 0 1,0 1-1,0 1 1,-1 0-1,1 1 1,-1 0-1,1 1 1,-1 0-1,1 1 1,0 0-1,-1 1 1,-18 6-1,5 0 0,1 1 0,0 1 0,1 2 0,0 0 0,-31 21 0,46-27-276,0 1 0,0 0 1,1 0-1,0 1 0,0 0 0,0 0 0,1 1 0,1 0 1,-1 0-1,1 0 0,1 1 0,0 0 0,0 0 1,1 0-1,-5 18 0,9-25-31,-1-1 0,1 1 0,-1-1 1,1 1-1,0-1 0,0 1 0,0-1 0,0 1 0,0-1 1,0 1-1,1-1 0,0 1 0,-1-1 0,1 0 0,0 1 1,0-1-1,0 0 0,0 1 0,1-1 0,-1 0 0,0 0 1,1 0-1,0 0 0,-1 0 0,1-1 0,0 1 0,4 2 1,1 0 36,0-1 1,0-1 0,1 1-1,-1-1 1,1 0 0,-1-1 0,1 0-1,9 1 1,51 3-1978,0-4 0,1-2 0,119-17-1,-156 11-4843,-2-2-4005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20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8552,'0'0'23158,"66"-21"-46572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4:37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8808,'0'0'15631,"7"10"-14782,-2-2-781,1 1 0,-1 0 1,0 0-1,-1 0 0,0 1 0,-1-1 0,0 1 1,3 17-1,-1 2-118,-3-20-196,0 0-1,0 0 0,-1 0 0,-1 0 1,1 0-1,-2 0 0,-1 17 1,2-25 1,-1 0 0,1 0 1,0-1-1,-1 1 0,1 0 1,-1-1-1,1 1 1,-1 0-1,1-1 0,-1 1 1,0 0-1,1-1 0,-1 1 1,0-1-1,1 1 0,-1-1 1,0 0-1,1 1 0,-1-1 1,0 0-1,0 1 1,-1-1-1,-8 1-4746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4:37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12908,'0'0'10218,"54"0"-7976,-16 0-865,10 2-768,3-2-449,0 0-64,0 0-736,-5 0-1859,-1 0-1569,-5-7-4676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4:37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12748,'0'0'12011,"1"50"-11210,-7-26-288,4 7-385,-1-2-96,3 1-32,0-1-705,0-1-640,4-4-513,2-5-1153,-2-4-1249,-2-5-1377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4:38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14830,'0'0'11307,"74"1"-10442,-34-1-449,1 0-128,6 0-192,-3 0-64,-5 0-96,-3 0-1153,-5 0-1441,-5 0-1666,-5-1-2467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4:38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9993,'0'0'13069,"77"-14"-11211,-29 10-833,11-1-545,3 1-448,0 0 0,0 3-1057,-8-3-1890,-7-2-1505,-6-2-3812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4:38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 19827,'0'0'7911,"-31"71"-7110,24-47-641,7 7-96,0 3-384,0 0-1538,11 2-1153,0-3-736,2-3 448,-4-6 320,-4-5 737,-4-3-769,-1-4-5285</inkml:trace>
  <inkml:trace contextRef="#ctx0" brushRef="#br0" timeOffset="1">0 249 14221,'0'0'11724,"56"-25"-11244,-12 25-288,9 0-160,6 0-448,1 0-2723,2 0-2755,-3 0-5348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4:39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42 13741,'0'0'11584,"-11"-7"-10265,-36-20-502,44 26-766,0-1-1,-1 1 1,0 0 0,1 1 0,-1-1 0,1 0 0,-1 1 0,0 0 0,1 0 0,-1 0 0,0 0 0,1 1 0,-1 0 0,1-1 0,-1 1-1,-5 2 1,-46 28 351,43-23-271,-2 2-18,0 0-1,1 0 1,0 2-1,0-1 1,1 2-1,1-1 1,-17 26-1,22-29-108,1 1 0,0-1 0,0 1 0,1 0 0,0 1 0,1-1 0,0 1 0,0 0 0,1-1 0,1 1 0,0 0 0,1 0 0,0 12 0,1-19 7,-1 0 0,1 0 1,0-1-1,0 1 0,0 0 0,1-1 1,-1 1-1,1-1 0,0 1 0,0-1 1,0 0-1,0 0 0,1 0 0,0 0 1,-1 0-1,1 0 0,0-1 1,4 3-1,-2-1-4,1-1 1,0 0-1,-1 0 0,1 0 1,0-1-1,0 0 0,1 0 1,-1-1-1,0 0 1,12 1-1,-13-1 35,0-1 0,0 0 0,1-1 1,-1 1-1,0-1 0,0 0 0,0 0 0,0-1 0,0 1 0,0-1 0,0 0 1,9-6-1,-11 6 31,-1 0 0,1 0 1,-1-1-1,1 1 0,-1-1 1,0 0-1,0 1 0,0-1 0,0 0 1,0 0-1,-1 0 0,1 0 1,-1-1-1,0 1 0,0 0 1,0-1-1,0 1 0,-1 0 1,0-1-1,1 1 0,-1-4 1,-1 4-60,1 0 0,0 0 0,-1 0 0,0 0 0,0 0 1,0 1-1,0-1 0,0 0 0,-1 1 0,1-1 1,-1 1-1,1-1 0,-1 1 0,0 0 0,0 0 0,0 0 1,0 0-1,-1 0 0,1 0 0,0 0 0,-1 1 1,1-1-1,-1 1 0,0 0 0,1 0 0,-1 0 1,0 0-1,0 0 0,0 0 0,1 1 0,-1 0 0,0-1 1,0 1-1,-6 1 0,4 4-14,14 1 0,16 2 0,0-9 0,1 0 0,-1-1 0,38-10 0,-38 8 0,-25 4 0,0 0 0,0 0 0,-1 0 0,1 0 0,0 0 0,0 1 0,0-1 0,0 0 0,0 0 0,0 0 0,0 0 0,0 0 0,0 1 0,-1-1 0,1 0 0,0 0 0,0 0 0,0 1 0,0-1 0,0 0 0,0 0 0,0 0 0,0 0 0,0 1 0,0-1 0,1 0 0,-1 0 0,0 0 0,0 0 0,0 1 0,0-1 0,0 0 0,0 0 0,0 0 0,0 0 0,0 1 0,0-1 0,1 0 0,-1 0 0,0 0 0,0 0 0,0 0 0,0 0 0,0 0 0,1 1 0,-1-1 0,0 0 0,0 0 0,0 0 0,0 0 0,1 0 0,-1 0 0,0 0 0,0 0 0,0 0 0,1 0 0,-1 0 0,0 0 0,0 0 0,0 0 0,0 0 0,1 0 0,-1 0 0,0 0 0,0 0 0,0 0 0,1-1 0,-2 2 0,-31 52-4,-10 19-364,40-67 262,0 0 0,0 1-1,0-1 1,1 0 0,0 1 0,0 0 0,0-1 0,1 1 0,0-1 0,0 1 0,0 0 0,2 7 0,5 0-4901,9-4-4058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44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1019 146 5862,'-7'-10'944,"-2"-1"-416,-1 1-1,0 0 1,0 0-1,-1 1 0,-1 1 1,1-1-1,-1 2 0,-1 0 1,1 0-1,-1 1 0,0 1 1,-1 0-1,-17-4 0,-3 2-166,0 1-1,0 1 1,0 2-1,-1 2 0,1 1 1,-60 7-1,70-3-227,0 1-1,0 1 1,1 2 0,0 0 0,0 1-1,0 1 1,2 1 0,-1 1-1,2 1 1,-25 19 0,20-10 53,1 1 1,1 1-1,1 1 1,1 1-1,1 0 1,2 2-1,0 0 0,-17 40 1,25-47-161,2-1 0,0 1 0,1 1 1,1 0-1,1-1 0,2 2 0,0-1 0,1 0 1,1 1-1,1-1 0,1 0 0,1 1 0,5 27 0,-4-41-45,-1 0-1,1 0 1,1 0-1,0 0 1,0-1 0,1 1-1,0-1 1,0 0-1,0-1 1,1 1-1,1-1 1,-1 0-1,1-1 1,13 10-1,-9-8-18,1-2-1,0 1 1,0-2 0,0 0 0,1 0-1,0-1 1,0 0 0,0-1-1,20 1 1,0-2 130,0-1 0,0-2-1,0-1 1,0-2 0,0-1 0,-1-2-1,53-18 1,-20 2 184,-2-2 0,-1-4 0,106-65 1,-138 74-41,-1-1 0,-1-1 0,-1-2 0,-2 0 0,0-2 0,-1 0 0,-2-2 0,0-1 0,18-34 0,-32 49-52,-1-1 1,-1 0-1,0 0 1,-1 0 0,3-17-1,-7 28-156,0 0 1,0 0-1,-1 0 1,1 0-1,-1 0 1,0 0-1,0 0 1,0 0-1,-1 0 1,1 0-1,-1 0 0,0 0 1,0 0-1,-1 0 1,1 1-1,-1-1 1,0 0-1,1 1 1,-2 0-1,1-1 1,0 1-1,-1 0 0,1 0 1,-1 0-1,-3-3 1,-3 2-67,1-1 0,-1 1 0,0 0 0,0 1 0,0 0 0,-1 1 0,1-1 0,-1 2-1,-15-2 1,-97 3-2069,68 2 191,-41-1-2916,-1 0-4248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35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7786 4260,'0'0'13976,"-3"7"-9748,76-104-3059,19-29-176,-56 63-810,3 2 0,2 1-1,54-58 1,-3 29-174,25-27 25,42-82 42,55-63 40,-128 172-84,5-6 64,80-107 0,56-66 20,-21 28-18,116-155-50,-92 118-27,216-262 214,-224 256-126,-48 58-90,1-5 15,59-72-4,297-357 93,-176 188 395,105-80-115,-159 201-368,-132 124-30,-96 124-168,87-95 0,97-126-264,-223 277 411,75-89 21,-64 82 4,-3-1 0,46-76 0,-73 104 11,2 0-1,1 2 0,1 0 0,33-32 1,-45 51 81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36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14862,'0'0'15359,"3"11"-14735,2 5-468,-3-5-63,1 0-1,1-1 1,0 1-1,6 12 1,-9-21-86,1 1 0,-1-1 0,1 1 0,0-1 0,0 0 0,-1 0 0,1 0 0,1 0 0,-1 0 0,0 0 0,0 0 0,1-1 0,-1 1 0,1-1 0,0 0 0,-1 0 0,1 1 0,0-2 0,-1 1 0,1 0 0,0-1 0,6 1 0,-3-1-278,1 0 1,0-1 0,-1 0-1,1 0 1,-1-1 0,0 0 0,1 0-1,-1 0 1,11-7 0,-3 1-2539,0-1-1,23-21 1,-1-2-5449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21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47 20211,'0'0'2771,"-1"9"133,-2 12-1770,0-4 105,0 1 0,0 33-1,3-48-1153,0 0 0,0 0-1,0 0 1,1 1-1,-1-1 1,1 0 0,0 0-1,0 0 1,0 0 0,0 0-1,0 0 1,0-1-1,1 1 1,0 0 0,-1 0-1,1-1 1,0 1-1,0-1 1,0 0 0,1 0-1,-1 0 1,1 0-1,4 3 1,2-2-196,-1 0 0,1 0 1,0-1-1,0-1 0,1 1 0,-1-2 1,0 1-1,0-1 0,1 0 0,-1-1 1,0 0-1,11-3 0,-3-1-365,1 0 0,-1 0-1,0-2 1,-1 0 0,21-12 0,-21 9-928,-1 0 0,0-1 0,0 0 0,-1-1-1,-1-1 1,0 0 0,21-29 0,-28 33 1181,0-1 0,-1 1 0,0-1-1,-1 0 1,4-11 0,-19 43 7108,-16 21-4343,-1 2-1410,-14 30 706,11-22-795,2 1 1,3 1-1,-23 68 0,49-123-1236,-6 27 629,7-14-3405,6-9-8457,9-8-4936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37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14958,'0'0'3427,"-51"65"-384,18-22-544,1 4 31,1 5-192,0-2-576,7-6-961,9-7-609,5-10-128,9-9 32,1-9-576,6-9-1282,7 0-2018,2-16-2594,2-4-11146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3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15983,'0'0'12300,"84"37"-11371,-41-37-417,4 0-320,4 0-128,-1-5-96,-4 1-1313,-12 2-2050,-8-1-1570,-10 2-3555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37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8904,'0'0'19475,"79"10"-18867,-31-15-415,9-4-129,-2 0-1025,-1-1-2466,-7 1-2115,-5 0-5124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38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 18033,'0'0'9353,"-51"44"-8104,49-28-32,2-1-352,4-4-513,20-4-223,7-5-1,9-2-96,3-5-1025,-1-9-1634,-1-4-1825,-8-5-929,-4 0-1858</inkml:trace>
  <inkml:trace contextRef="#ctx0" brushRef="#br0" timeOffset="1">315 0 13196,'0'0'3268,"-42"70"-802,18-28-160,1 3 545,2-1-225,6-7-1088,4-5-930,9-6-480,2-8-96,3-12-480,14-6-2403,2-9-3459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38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20179,'0'0'6246,"-15"54"-4580,6-30-738,3 3-607,0 0-225,3-3-64,2-1-32,1-6-833,0-3-832,0-8-1058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38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16047,'0'0'7346,"13"-6"-5851,3-2-1147,0 0 1,1 2-1,0 0 1,1 1-1,-1 1 1,28-3-1,-37 6-250,11-1-42,0 2-1,0 0 0,-1 0 1,34 7-1,-48-7-40,-1 1-1,1 0 1,-1 0 0,0 0-1,0 0 1,1 1 0,-1-1 0,0 1-1,0 0 1,0-1 0,-1 2 0,1-1-1,0 0 1,-1 0 0,1 1 0,-1-1-1,0 1 1,0 0 0,0 0-1,0 0 1,0 0 0,-1 0 0,0 0-1,1 0 1,-1 1 0,0-1 0,0 0-1,-1 1 1,1-1 0,-1 1 0,0-1-1,1 1 1,-2 3 0,0-1 130,-1 0 1,1 0 0,-1 0 0,-1-1 0,1 1-1,-1 0 1,0-1 0,0 0 0,-1 0 0,0 0-1,0 0 1,0 0 0,0-1 0,0 0-1,-1 0 1,-10 7 0,-2 1 376,-1 0-1,0-1 1,-32 14-1,38-20-908,0-1 0,0-1 0,0 0 0,0-1 0,-15 2 0,24-4 164,0 1 1,1-1-1,-1 0 1,0 0-1,0 0 0,1 0 1,-1 0-1,0 0 1,1-1-1,-1 1 1,0-1-1,1 0 1,-1 0-1,1 0 0,-1 0 1,1 0-1,-1-1 1,1 1-1,0-1 1,0 0-1,-1 1 1,1-1-1,1 0 0,-1 0 1,0 0-1,0 0 1,1-1-1,-3-3 1,1-11-9836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39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10025,'0'0'10864,"10"9"-9999,2 1-518,0 0 0,-1 2 0,0-1 0,-1 2 0,0-1 0,-1 1 0,8 17 0,1 6 139,-3 1 1,-1 0-1,-1 1 0,-2 1 1,-2 0-1,-2 1 1,-1-1-1,0 72 0,-6-104-493,0-1 0,-1 0 0,0 0 0,0 0 0,-1 0 0,0 0 0,0 0 0,0 0 0,0-1 0,-1 1 0,0-1 0,0 1 0,-7 7 0,7-10-540,0 0-1,0 0 0,0 0 0,0-1 0,0 1 1,-1-1-1,1 0 0,-1 0 0,1 0 0,-1 0 0,0 0 1,0-1-1,-6 2 0,-8-2-6371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39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12204,'0'0'17648,"-2"9"-16794,-5 30 166,-1 74 0,7-112-1021,1 0 1,0 0 0,0-1-1,0 1 1,0 0-1,0 0 1,0 0 0,0 0-1,1 0 1,-1 0 0,0-1-1,0 1 1,1 0-1,-1 0 1,0 0 0,1 0-1,-1-1 1,1 1 0,-1 0-1,1-1 1,0 1-1,-1 0 1,1-1 0,-1 1-1,1 0 1,0-1 0,0 1-1,-1-1 1,1 0-1,0 1 1,0-1 0,0 1-1,0-1 1,-1 0 0,1 0-1,0 1 1,0-1-1,0 0 1,0 0 0,0 0-1,0 0 1,-1 0 0,1 0-1,0 0 1,0-1-1,0 1 1,0 0 0,0 0-1,0-1 1,-1 1 0,1 0-1,0-1 1,1 0-1,3-1-310,0-1-1,-1 1 0,1-1 0,0 0 1,-1 0-1,1 0 0,5-7 0,23-38-8609,-18 12-2262,-10 21 1248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40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10730,'0'0'5061,"0"58"-1474,0-22-1088,0 2-930,0 1-192,0-7 225,0-6-513,7-11-833,6-13-256,2-2-352,1-24-1954,-1-9-2018,-3-9-5157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40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18 142 14606,'0'0'2861,"-3"9"-47,-1 2-1952,2-7-555,0 0 0,1 0-1,0 0 1,-1 1-1,1-1 1,1 0 0,-1 1-1,1-1 1,-1 5 0,2-9-244,0 1 1,-1 0 0,1-1 0,-1 1 0,1-1 0,0 1 0,0-1 0,-1 1 0,1-1 0,0 0 0,0 1-1,-1-1 1,1 0 0,0 0 0,0 1 0,0-1 0,0 0 0,-1 0 0,1 0 0,0 0 0,0 0-1,0 0 1,1-1 0,30 0 41,-26 1 29,-1-1-185,0 1 0,0 0 0,0 0 0,0 0 0,0 1 0,0-1 0,0 1 1,0 0-1,0 1 0,0-1 0,8 5 0,-11-4 44,1 0 1,-1 1-1,1-1 0,-1 1 1,0-1-1,0 1 1,0 0-1,0 0 0,0 0 1,-1 0-1,1 0 0,-1 1 1,0-1-1,0 0 1,0 1-1,0-1 0,-1 0 1,1 6-1,1 7 387,-1 0 0,0 0-1,-1 0 1,-3 18 0,3-31-261,0 1-1,0-1 1,-1 1-1,1-1 1,-1 0-1,0 1 1,0-1-1,0 0 1,0 0-1,-1 0 1,1 0-1,-1 0 1,0 0-1,0 0 1,0 0 0,0-1-1,0 1 1,0-1-1,-1 0 1,0 1-1,1-1 1,-1 0-1,0-1 1,0 1-1,-6 2 1,8-3-199,-1-1 0,1 0 0,-1 0-1,1 0 1,-1 0 0,1-1 0,0 1 0,-1 0 0,1-1 0,0 1 0,-1-1 0,1 1-1,0-1 1,-1 1 0,1-1 0,0 0 0,0 0 0,0 0 0,0 0 0,-1 0 0,1 0-1,1 0 1,-1 0 0,0 0 0,0 0 0,0 0 0,0-2 0,-18-39-6948,16 34 5110,-11-32-9304</inkml:trace>
  <inkml:trace contextRef="#ctx0" brushRef="#br0" timeOffset="1">25 92 6406,'0'0'15727,"64"-37"-14830,-41 27-673,1 0-224,0 1-1025,-3-4-3235,-3 0-3940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2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15855,'0'0'13164,"85"14"-12107,-23-14-608,15-9-257,12-2-96,8 0-64,0 4 0,-3-2-96,-9 5-1505,-11 1-2211,-15 3-1153,-14 0-223,-16 0-1058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41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34 15054,'0'0'6695,"-9"12"-4064,1-2-2008,0 1-1,1 0 1,0 1-1,1 0 0,0 0 1,0 0-1,2 1 0,-1-1 1,2 1-1,0 0 0,-3 24 1,6-36-614,0 0 1,0 0-1,0-1 1,0 1-1,0 0 1,1 0-1,-1 0 1,0 0-1,0-1 0,1 1 1,-1 0-1,0 0 1,1 0-1,-1-1 1,1 1-1,-1 0 1,1-1-1,-1 1 1,1 0-1,-1-1 1,1 1-1,0-1 0,-1 1 1,1-1-1,0 1 1,0-1-1,-1 1 1,1-1-1,0 0 1,0 0-1,0 1 1,-1-1-1,1 0 1,0 0-1,0 0 1,0 0-1,0 0 0,0 0 1,-1 0-1,1 0 1,0 0-1,0 0 1,0 0-1,0-1 1,-1 1-1,1 0 1,0 0-1,0-1 1,0 1-1,1-2 0,2 1 31,1-1 0,0-1 0,-1 1 0,0 0-1,1-1 1,-1 0 0,6-6 0,-2 0-36,-1 0 1,0 0 0,0-1-1,-1 1 1,-1-2 0,1 1-1,-2-1 1,0 1 0,0-1-1,-1 0 1,0-1 0,0 1-1,-2 0 1,1-1 0,-1-12-1,-1 23-76,0 0-1,0 0 0,0 0 0,0 0 0,0 0 1,-1 0-1,1 0 0,0 0 0,0 0 1,-1 0-1,1 0 0,-1 0 0,1 0 0,-1 0 1,1 0-1,-1 1 0,1-1 0,-1 0 1,0 0-1,0 1 0,1-1 0,-1 0 1,0 1-1,0-1 0,0 0 0,0 1 0,1-1 1,-1 1-1,0 0 0,0-1 0,0 1 1,0 0-1,0-1 0,0 1 0,0 0 1,0 0-1,-1 0 0,1 0 0,0 0 0,0 0 1,-1 1-1,-22 4-4437,4 4-3288,7 0-5750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44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9513,'0'0'20756,"31"55"-20372,-12-36-192,3-1-96,4-5-32,-1-3-64,8-8-1121,2-2-1633,-2-5-2179,-1-13-3427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45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17360,'0'0'1922,"-46"67"1249,20-26-961,1 5-128,1 1-640,1 3-578,4-2-607,5-6-161,5-3-96,6-7-449,3-11-896,3-12-1409,12-8-1218,0-1-3235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45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9705,'0'0'18386,"-50"80"-17169,33-45-865,5-3-256,4 0-32,5-7-256,3-4-801,0-6-1185,0-7-1025,1-5-1473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45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12139,'0'0'7266,"12"-3"-6497,19-2-548,-1 0 0,1 2 1,0 1-1,0 2 0,0 1 1,0 1-1,0 2 0,0 1 0,-1 1 1,42 14-1,-69-19-184,0 0-1,0 0 1,-1 0 0,1 1 0,-1-1-1,1 1 1,-1-1 0,1 1-1,-1 0 1,0 0 0,0 0 0,0 0-1,0 0 1,0 0 0,0 0-1,-1 1 1,1-1 0,-1 1 0,1-1-1,-1 1 1,0 0 0,0 0-1,0-1 1,-1 1 0,1 0 0,-1 0-1,1 0 1,-1 4 0,-1-2 161,0 1 1,-1-1-1,1 0 0,-1 0 1,0 0-1,0-1 1,-1 1-1,1 0 1,-1-1-1,0 0 0,-1 1 1,1-1-1,-1 0 1,-7 6-1,-24 20 921,-2-1-1,-47 29 0,66-47-723,-1 0 0,-1-1-1,0-1 1,-1-1 0,1-1-1,-39 9 1,58-16-428,0 0-1,1 1 1,-1-1-1,0 0 1,0 1-1,1-1 1,-1 0-1,0 0 1,0 0-1,1 0 1,-1 0-1,0 0 1,0 0-1,1 0 1,-1 0-1,0 0 1,0 0-1,0 0 1,1-1-1,-1 1 1,0 0-1,1 0 1,-1-1-1,0 1 1,1-1-1,-1 1 1,0 0-1,1-1 1,-1 1-1,0-1 1,1 0-1,-1 1 1,1-1-1,0 1 1,-1-1-1,1 0 1,-1 1-1,1-1 1,0 0-1,-1 1 1,1-1-1,0 0 1,0 0-1,0 1 1,-1-1-1,1 0 1,0 0-1,0 0 1,0-1-1,2-3-664,-1 1 0,1-1 0,-1 0 0,1 1 0,0-1 0,6-7 0,16-25-7059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51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16624,'-13'50'1121,"0"-10"672,3-5-415,2-10-866,-1-3-384,0-4-64,-1-3-128,2 5-736,-3-2-129,3 4 769,-2 2 128,6 0 96,0 2 0,4 0 0,0-2-96,0-6-1282,0-5-2529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44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9737,'0'0'20377,"6"4"-19747,1 0-542,0 0 1,1-1 0,-1 0-1,1-1 1,0 1-1,0-1 1,0-1-1,0 1 1,13-1 0,90-1 862,-57-1-765,54 1-186,161-20 0,-258 18 0,-3 1 0,1-1 0,0 1 0,0 1 0,-1-1 0,1 1 0,12 2 0,-18 9-1304,-3-10 1217,0-1 0,0 0 0,0 0 0,0 0 0,0 1 0,0-1 0,0 0 0,0 0 0,0 0 1,0 1-1,0-1 0,0 0 0,0 0 0,0 1 0,0-1 0,0 0 0,0 0 0,0 0 0,0 1 0,0-1 0,0 0 0,0 0 0,0 0 0,0 1 0,0-1 0,-1 0 0,1 0 0,0 0 0,0 0 0,0 1 0,0-1 0,0 0 0,-1 0 1,1 0-1,0 0 0,0 0 0,0 0 0,-1 1 0,1-1 0,0 0 0,0 0 0,0 0 0,-1 0 0,1 0 0,0 0 0,0 0 0,-1 0 0,1 0 0,0 0 0,0 0 0,-8-6-7595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45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10826,'0'0'14024,"8"5"-12780,25 0-849,0-1 1,-1-1-1,1-2 0,61-6 0,-82 4-348,25-3-10,-27 2-31,0 1 1,1 0-1,-1 1 1,17 1 0,-27-1-10,1 1 1,-1-1 0,1 0-1,-1 1 1,1-1 0,-1 1-1,1-1 1,-1 1 0,0-1-1,1 1 1,-1-1-1,1 1 1,-1-1 0,0 1-1,0-1 1,1 1 0,-1 0-1,0-1 1,0 1 0,0-1-1,0 1 1,1 0 0,-1-1-1,0 1 1,0 0 0,0-1-1,-1 1 1,1 0-1,0-1 1,0 1 0,0 0-1,-6 24 111,-5 1 282,-1-1 1,-1 1 0,-1-2-1,-25 32 1,24-36-95,0 1 0,2 1 0,0 0 0,2 1 0,0 0 0,-8 29 0,15-16 967,4-23-7781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45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11915,'0'0'12812,"59"-14"-11787,-20 7-768,10-1-193,5-3-192,0 1-1282,3 1-1344,-2-5-706,-7 1-1761,-5-3-4868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45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29 6182,'0'0'12401,"-9"-1"-9582,5 0-2639,-1 1 1,0 0 0,0 0 0,0 0 0,0 1 0,0-1 0,0 1-1,1 0 1,-1 1 0,0-1 0,1 1 0,-1 0 0,1 0 0,0 1 0,-1-1-1,1 1 1,0 0 0,1 0 0,-1 0 0,0 1 0,1-1 0,0 1-1,0 0 1,-4 6 0,-2 2 109,1 1 0,0 0 0,1 0 0,-9 25 0,13-32-195,1 1 0,0 0 0,0 0 0,1 0 0,0 0 0,0 0 0,1 0 0,0 0 0,0 0 0,1 0 0,-1 0 0,4 10 0,-3-15-82,0 0-1,0 0 1,1 0-1,-1 0 0,1-1 1,-1 1-1,1 0 0,0 0 1,0-1-1,0 0 1,0 1-1,0-1 0,0 0 1,0 0-1,0 0 1,0 0-1,0 0 0,1 0 1,-1-1-1,0 1 0,1-1 1,-1 1-1,1-1 1,-1 0-1,0 0 0,1 0 1,-1 0-1,1-1 0,-1 1 1,3-2-1,5 1 132,1-1-1,-2 0 0,1-1 1,0 0-1,17-8 0,-14 4-59,-1 0 0,0-2 0,0 1 0,-1-1 0,0-1 0,0 0 0,16-20 0,-22 23-40,-1 0-1,1 1 1,-1-1 0,-1-1 0,1 1-1,-1 0 1,0-1 0,-1 0 0,1 0 0,-2 0-1,1 0 1,-1 0 0,0 0 0,-1 0-1,-1-11 1,1 17-39,0-1 0,-1 1 0,1 0 0,-1 0 0,1 0 0,-1 0 0,0 0-1,0 0 1,0 0 0,0 0 0,0 0 0,-1 1 0,1-1 0,-1 0 0,1 1 0,-1-1 0,1 1-1,-1-1 1,0 1 0,-2-2 0,-1 1-18,1 0-1,-1 0 1,1 1 0,-1-1-1,1 1 1,-1 0 0,0 0-1,0 1 1,-6-1 0,4 1-156,0 0 0,0 1 0,0 0 0,0 0 0,0 0 0,0 1-1,0 0 1,1 0 0,-1 0 0,1 1 0,-1 0 0,1 1 0,-7 4 0,12-7-33,-1 0-1,1 1 0,-1-1 1,1 1-1,-1-1 0,1 1 1,0-1-1,0 1 0,0 0 1,0 0-1,0-1 0,0 1 0,1 0 1,-1 0-1,1 0 0,-1 0 1,1 0-1,-1 0 0,1 0 1,0 0-1,0 3 0,1-4-109,-1 0 0,1 1 0,0-1 0,-1 0 1,1 0-1,0 1 0,0-1 0,0 0 0,0 0 0,0 0 0,0 0 0,0 0 0,0 0 0,0 0 0,1-1 0,-1 1 0,0 0 0,1-1 0,-1 1 0,0 0 0,1-1 0,-1 0 0,1 1 0,-1-1 0,0 0 0,1 0 0,-1 0 0,3 0 0,25 1-5272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21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15022,'0'0'10218,"38"68"-7720,-20-45-352,0-1-448,5-4-609,8-1-993,4-7-96,7-6 0,0-4 0,5-6 0,-4-12-993,-3-7-1697,-2-8-1955,-7-1-1537,-5 2-3299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46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16816,'-10'7'2877,"-12"8"-1140,1 1 0,1 0 0,-32 34-1,45-43-1445,0 0-1,1 1 0,0 1 0,0-1 1,1 1-1,0 0 0,1 0 1,0 0-1,0 0 0,1 1 0,0 0 1,1 0-1,0 0 0,-1 12 1,3-20-287,0 0 0,0 0 0,0 1 1,0-1-1,0 0 0,1 0 0,-1 0 1,1 0-1,-1 0 0,1 0 0,0 0 1,0 0-1,0 0 0,0 0 1,0 0-1,0 0 0,1 0 0,-1-1 1,1 1-1,-1-1 0,1 1 0,0-1 1,1 2-1,1-1 12,-1-1 0,1 1 0,0-1 0,0 0-1,0 0 1,0 0 0,-1 0 0,1-1 0,0 0 0,0 0 0,8 0 0,-1-2 37,0 1-1,0-2 1,0 1 0,0-2 0,0 1 0,-1-1 0,0-1 0,14-8-1,-14 7-11,-2-1 1,1 0-1,-1-1 0,0 0 0,0 0 0,-1-1 0,7-10 0,-11 15-9,0-1-1,-1 1 0,1-1 0,-1 0 0,0 0 1,-1 0-1,1 0 0,-1 0 0,0-1 0,0 1 1,0 0-1,-1-1 0,0 1 0,0 0 0,0-1 1,-3-9-1,2 12-58,0-1 1,-1 1-1,0 0 0,0 0 1,0 0-1,0 0 0,0 0 1,0 0-1,-1 1 0,0-1 1,1 1-1,-1-1 0,0 1 1,0 0-1,0 0 0,0 0 1,-1 1-1,-3-2 0,-65-20-6078,71 22 5750,-27-5-6339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53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3427,'0'0'801,"-52"4"-545,40-4 65,2 0-1,-1-1 32,1-1-160,0 2-31,0 0 63,1 0 64,-4 4-608,1 10 224,-2-1 64,2 1-257,-3 0-5316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54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4068,'0'0'1890,"-57"27"-1602,46-22-384,7-2 1857,4 0-1504,0-2-353,6-1 96,3 0 96,1 0-160,1 0-801,-4 0-865,1 0-704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6:54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4708,'-36'49'2045,"35"-47"-1679,-1 0 1,0 0-1,0 0 1,0 0-1,0 0 1,0 0-1,0-1 0,-1 1 1,1-1-1,0 0 1,-1 0-1,1 0 1,-1 0-1,-4 1 0,-5-4 4751,24-19-43,-11 20-5071,-1 0-1,1 0 0,-1 1 1,1-1-1,0 0 1,-1 0-1,1 0 0,0 1 1,-1-1-1,1 0 1,0 1-1,0-1 0,0 1 1,0-1-1,0 1 1,0-1-1,0 1 0,0-1 1,0 1-1,0 0 0,0 0 1,0 0-1,0-1 1,0 1-1,0 0 0,0 0 1,0 0-1,0 1 1,1-1-1,-1 0-137,6 4-553,-1-8-4473,-1-9-3744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51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8200,'-16'62'736,"3"-5"-319,-3-6-353,1-10-3555</inkml:trace>
  <inkml:trace contextRef="#ctx0" brushRef="#br0" timeOffset="1">74 737 6182,'-15'67'5029,"1"-3"-3556,0-10-736,-2-4-705,1-7-3011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51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 11050,'0'0'3556,"-35"81"-1058,17-40-256,5 1-1057,3-3-800,2-2-321,6-8-609,2-7-1921,0-4-1474,0-8-1633</inkml:trace>
  <inkml:trace contextRef="#ctx0" brushRef="#br0" timeOffset="1">95 740 7976,'-17'67'3651,"1"-1"-1793,1 0-609,3 2-993,-1-5-192,4-3-1761,-3-10-6567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50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5541,'0'0'13843,"-1"4"-12968,-19 115 2776,8-39-4014,-7-1-6614,13-59 657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52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19026,'0'0'2466,"62"51"-2434,-16-51-32,12-1 96,17-21-256,7-3-1153,13-9-256,4 2-481,4 0-1025,-1 7-1602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52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10410,'59'19'1281,"-2"-7"385,4-6 352,2-6-481,3 0-192,3-15-31,1-6-193,6 2-481,-1-2-384,0 6-192,2 2-31,-5 8-1475,-1 1-1761,-4 4-1537,-3 0-1090,-6 0 1058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53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1666,'111'10'10918,"0"-11"-3854,110-21-591,-174 17-6374,1 1 0,0 3 1,0 1-1,76 12 0,-112-10-219,58 5-540,-26-14-3065,-18-8-1923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22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1 12139,'0'0'6439,"-57"67"-2243,24-23-961,-2 5-1057,3 2-609,4 4 161,0-1-449,9 0-1281,5-1 0,3-3 0,3-1 0,-1-8-192,-2-4-3428,-5-7-5732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55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15791,'0'0'10922,"29"56"-10569,-13-44-161,1-3-128,4-6 32,0-3-577,0 0-1184,3-4-1474,-5-13-1730,-1-6-2402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55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13805,'0'0'3491,"-27"51"-832,7-15-513,2 6-641,0 3-191,2 4 191,1-1-448,5-3-705,4-9-256,3-8-64,3-10-640,0-10-962,3-23-14189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7:55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15951,'0'0'5968,"-7"10"-5140,0-1-542,1-1 1,0 2-1,0-1 1,1 1-1,1 0 1,0 0-1,0 0 1,-4 20-1,5-16 38,1-5-187,0-1 0,1 1 0,0 0-1,0-1 1,1 1 0,1 12 0,0-21-143,-1 0 1,1 0 0,-1 0 0,1 0 0,-1 0 0,1 0 0,-1 0 0,1 0 0,-1 0 0,1 0-1,0 0 1,-1 0 0,1-1 0,-1 1 0,1 0 0,-1 0 0,1-1 0,-1 1 0,0 0 0,1 0 0,-1-1-1,1 1 1,-1 0 0,1-1 0,-1 1 0,0-1 0,1 1 0,-1-1 0,0 1 0,1-1 0,13-13-435,1-7-1274,-1-1 0,-2 0 1,0-1-1,17-47 1,-49 122 5985,13-37-3663,0 1-1,1 1 0,1-1 0,1 1 1,1 0-1,-4 34 0,7-50-601,0-1 0,0 1-1,0 0 1,0 0 0,1 0-1,-1 0 1,0 0 0,0-1-1,1 1 1,-1 0 0,0 0-1,1 0 1,-1-1 0,1 1-1,-1 0 1,1-1 0,-1 1-1,1 0 1,-1-1 0,1 1-1,0 0 1,0-1 0,-1 1-1,1-1 1,0 0 0,0 1-1,-1-1 1,1 1 0,0-1-1,0 0 1,0 0 0,-1 1-1,1-1 1,0 0 0,2 0-1,-3-3 38,0 0-1,0 0 0,0 1 0,-1-1 1,1 0-1,-1 0 0,1 0 0,-1 1 1,-2-6-1,-2 0-83,-1 1 1,0 0-1,0 0 1,0 0-1,-1 1 1,0 0-1,0 0 1,-1 0-1,-11-6 0,-1 1 203,-1 0-1,-36-12 0,91 25-465,66-7-1,-98 5 302,31-3-646,-1-1 0,0-2 0,0-1 0,42-15 0,-6-6-4333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13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10794,'0'0'9737,"8"-9"-8295,-1 1-1049,1 0 0,-1 0-1,1 1 1,13-9 0,-18 13-273,1 1-1,0 0 1,0 0-1,-1 0 1,1 0-1,0 1 1,1-1-1,-1 1 1,0 0-1,0 1 1,0-1 0,1 1-1,-1-1 1,0 1-1,1 1 1,-1-1-1,7 2 1,-10-1-116,1 0 1,-1 0-1,0 0 1,1 0-1,-1 0 1,0 0-1,0 1 1,0-1-1,0 0 1,0 1-1,0-1 1,0 1 0,0 0-1,-1-1 1,1 1-1,0-1 1,-1 1-1,0 0 1,1-1-1,-1 1 1,0 0-1,0 0 1,0-1-1,0 1 1,0 0-1,0 0 1,0-1-1,-1 3 1,-10 52 205,2-31-39,-1 0-1,-21 34 1,6-11-53,25-47-124,0-1 0,-1 1-1,1-1 1,0 1 0,0-1-1,-1 1 1,1 0 0,0-1 0,0 1-1,0-1 1,0 1 0,0 0-1,0-1 1,0 1 0,0-1-1,0 1 1,0-1 0,0 1-1,0 0 1,0-1 0,0 1 0,1-1-1,-1 1 1,0-1 0,0 1-1,1-1 1,-1 1 0,0-1-1,1 1 1,0 0 0,21 7-223,42-8-319,-44-1 282,-17 1 248,3-1-29,-1 1-1,1 0 1,0 0-1,0 1 1,0 0-1,0 0 1,0 0-1,8 4 1,-12-4 36,-1 0 0,1 1 1,-1-1-1,1 1 0,-1 0 0,0-1 0,1 1 0,-1 0 1,0 0-1,0 0 0,0 0 0,0 0 0,-1 0 1,1 0-1,-1 0 0,1 0 0,-1 0 0,0 0 1,1 0-1,-1 0 0,0 0 0,0 1 0,-1-1 1,1 0-1,0 0 0,-1 0 0,0 2 0,-1 6 240,-1-1 0,0 1-1,0-1 1,-1 0 0,-1 0-1,1-1 1,-1 1-1,-1-1 1,1 0 0,-1 0-1,-8 7 1,-14 15 1125,-37 30 0,62-58-1275,-32 23 737,15-18-784,20-7-62,0 0 0,-1 0 0,1 0 0,-1 0 0,1 0 0,-1 0 0,1-1 0,0 1 0,-1 0 0,1 0 0,0 0 0,-1 0 0,1-1-1,0 1 1,-1 0 0,1 0 0,0-1 0,-1 1 0,1 0 0,0-1 0,0 1 0,-1 0 0,1-1 0,0 1 0,0 0 0,-1-1 0,1 1 0,0 0 0,0-1 0,0 1 0,0-1 0,0 1 0,0 0 0,0-1-1,0 1 1,0-1 0,0 0 0,0-10-1856,0 0-1,1-1 0,0 1 0,0 0 1,2 0-1,4-15 0,8-17-8491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14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12812,'0'0'12994,"1"9"-12781,1-1-191,0 1 0,0-1-1,1 0 1,0 0 0,1 0-1,-1 0 1,2 0 0,-1-1-1,1 1 1,0-1 0,0 0 0,1-1-1,0 0 1,0 1 0,10 5-1,-12-9 2,1 1-1,-1-1 0,0 1 1,0 0-1,0 0 0,0 0 1,-1 0-1,0 1 0,0-1 1,0 1-1,0 0 1,-1 0-1,1 0 0,-1 0 1,0 0-1,-1 1 0,0-1 1,0 0-1,0 1 0,0-1 1,-1 1-1,0-1 0,0 1 1,0 0-1,-1-1 1,1 0-1,-2 1 0,1-1 1,0 1-1,-1-1 0,-5 10 1,1-3 157,-1 0 1,-1-1-1,0 0 0,0 0 1,-17 15-1,22-23-124,-1 1-1,0 0 0,0-1 0,-1 0 0,1 0 1,-1 0-1,1-1 0,-1 1 0,0-1 1,0 0-1,0 0 0,0-1 0,0 0 0,-1 0 1,1 0-1,0 0 0,-7-1 0,10 0-150,0-1-1,0 0 1,1 1 0,-1-1-1,0 0 1,0 0-1,1 0 1,-1 0-1,1 0 1,-1 0-1,1-1 1,-1 1 0,1 0-1,0-1 1,0 1-1,0-1 1,-1 1-1,1-1 1,1 0 0,-1 0-1,0 1 1,0-1-1,1 0 1,-1-2-1,-11-53-5707,10 48 4495,-3-38-5253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14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11050,'0'0'4357,"55"-1"-1891,-27-3-1409,3-5-224,5 0-257,0-3-448,1-2-160,-4 0-2050,-1-1-2274,-7 1-2915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14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10954,'0'0'6017,"-1"12"-4240,-2 8-1353,-6 46 2367,3 1 1,2 83-1,4-146-2760,1 1 0,-1 0 0,1 0 0,0 0 0,1-1 1,-1 1-1,1-1 0,0 1 0,0-1 0,0 0 0,1 1 0,-1-1 0,1 0 0,0-1 0,0 1 0,0 0 0,1-1 0,0 0 0,-1 0 1,1 0-1,8 5 0,-7-6-4,0 0 1,1 0-1,-1 0 1,1-1-1,0 0 1,-1 0-1,1 0 1,0-1-1,0 1 1,-1-1-1,1-1 1,0 1-1,0-1 1,-1 0-1,1 0 1,0-1-1,-1 0 1,8-3 0,-6 1 4,1 0 1,-1-1-1,1 0 1,-1 0-1,-1-1 1,1 1 0,-1-2-1,0 1 1,0-1-1,-1 0 1,0 0-1,0 0 1,-1-1 0,0 1-1,0-1 1,5-14-1,-6 11-4,0 1-1,0-1 1,-1 1-1,0-1 1,-1 0 0,0 0-1,-1 0 1,0 1-1,0-1 1,-2 0-1,1 0 1,-1 1 0,-4-14-1,4 19-33,-1 0 1,1 0-1,-1 1 0,0-1 0,0 1 1,0-1-1,0 1 0,-1 0 0,0 0 0,0 1 1,0-1-1,0 1 0,0 0 0,-1 0 1,1 0-1,-9-3 0,6 3 66,-1 0 1,0 0-1,0 1 0,0 0 1,0 1-1,0 0 0,0 0 1,0 1-1,-1 0 0,-11 1 1,14 0-125,0 0 1,0 0-1,0 1 1,0-1-1,0 1 1,1 1 0,-1-1-1,1 1 1,-1 0-1,1 0 1,0 0-1,0 1 1,-7 7-1,9-8-162,0 1 0,1-1-1,-1 1 1,1 0-1,0-1 1,0 1 0,0 0-1,1 0 1,-1 0 0,1 1-1,0-1 1,0 0-1,1 0 1,-1 1 0,1-1-1,0 0 1,0 1-1,0-1 1,1 0 0,1 9-1,-1-12-92,-1 1-1,1 0 0,-1-1 1,1 1-1,0 0 0,0-1 1,0 1-1,0-1 0,0 0 1,0 1-1,0-1 0,0 0 1,0 1-1,1-1 0,-1 0 1,0 0-1,1 0 0,-1 0 1,1 0-1,0-1 0,-1 1 1,1 0-1,-1-1 0,3 1 1,22 2-5991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19:15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13 19410,'-8'9'2835,"-5"6"-2297,0 1 0,2 0 0,0 1 0,0 0 0,2 0 0,0 1 0,1 1 0,1-1 0,1 1 0,1 0 0,0 1 0,1-1 0,-2 41 1,6-57-531,0 0 0,0 0 0,0 0 0,1 0 0,-1 0 0,1 0 0,-1-1 0,1 1 0,0 0 0,0 0 0,1 0 0,-1-1 0,0 1 0,1 0 0,0-1 0,-1 0 0,1 1 0,0-1 0,0 0 0,0 0 0,1 0 0,-1 0 0,0 0 0,1-1 0,-1 1 0,1-1 0,0 1 0,-1-1 1,1 0-1,0 0 0,4 1 0,-2-1 0,1-1 0,-1 1 1,1-1-1,-1 0 1,1 0-1,-1-1 1,1 0-1,-1 0 0,1 0 1,-1 0-1,1-1 1,-1 0-1,0 0 1,0 0-1,0-1 0,6-4 1,2-3 35,1 0 0,-1-1 0,-1-1 0,0 0-1,-1-1 1,0 0 0,-1-1 0,13-21 0,-18 25-13,1 0-1,-2-1 1,1 1-1,-1-1 1,-1 0-1,0-1 1,-1 1-1,0 0 1,0-1-1,-1 1 1,-1-1-1,0 1 1,-2-17-1,1 25-24,1 1-1,-1-1 1,0 0 0,0 1 0,0-1-1,0 0 1,0 1 0,0-1 0,-1 1-1,0 0 1,1-1 0,-1 1-1,0 0 1,0 0 0,0 0 0,0 0-1,0 1 1,-4-3 0,1 1-75,0 1 0,0 0 0,-1 0 1,1 0-1,0 0 0,-1 1 0,0 0 1,-9 0-1,-52 4-2893,11 7-3960,2 4-5228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52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1 336 8520,'0'0'667,"12"1"-320,-4 0-254,-4-1-25,1 1 0,-1-1 0,1 0-1,0 0 1,-1 0 0,1 0-1,0-1 1,-1 0 0,1 0-1,-1 0 1,1 0 0,-1-1-1,0 0 1,0 0 0,0 0 0,6-4-1,20-18 916,67-39 0,-84 57-937,0 0 1,1 0 0,-1 1 0,1 1-1,0 1 1,0 0 0,0 0 0,26 0-1,4 5 53,-1 1-1,0 3 1,71 18-1,-67-13 38,0-2 0,87 6-1,-53-16 381,1-4 0,88-17 0,-98 12-303,0 2-1,0 4 0,0 2 0,1 4 0,-1 3 1,0 4-1,85 20 0,-106-17-196,53 15 0,1-4 0,1-5 0,121 4 0,-54-25 371,196-29 0,434 3 162,-197 19-484,-336-6 129,377-31 306,-353 18-434,243-28 402,-301 30-218,235-39-132,-366 49-18,0 4-1,1 4 0,0 5 1,0 5-1,1 5 1,-2 4-1,109 25 1,-62 8 182,8 2 158,-143-42-616,0 0-1,1-2 1,-1 0-1,0 0 1,0-2 0,0 0-1,25-5 1,-36 4-198,0 0-1,0 0 1,0 0-1,-1-1 1,1 0-1,5-3 1,29-25-4831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45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53 6086,'0'0'14301,"4"-8"-11770,2-1-1790,10-26 4539,-18 46-4591,-10 18 245,-22 39-1,-4 7-227,-89 262-327,112-284-341,3 1-1,1 0 0,3 1 1,-1 83-1,9-133-212,0 0 0,0-1 0,0 1 0,1 0 0,0 0 1,0-1-1,0 1 0,1-1 0,0 1 0,-1-1 0,2 0 0,-1 1 0,0-1 0,1 0 0,0 0 0,3 4 1,-3-6-144,0 0 1,0 0 0,0 0-1,0 0 1,0-1 0,0 1 0,0-1-1,0 1 1,1-1 0,-1 0-1,0-1 1,1 1 0,-1 0 0,1-1-1,-1 0 1,1 0 0,-1 0-1,1 0 1,-1-1 0,1 1 0,-1-1-1,7-2 1,24-14-10168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23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1291 12364,'0'0'3939,"48"-68"-3586,-2 12 864,26-18-32,26-20-128,30-20 224,26-16-480,25-9-609,10 3-128,2 6-384,-14 15-1378,-26 18-1280,-29 21-994,-34 15-1569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07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510 155 5926,'0'0'8803,"-9"-6"-6001,-11-9-2191,6 4 217,-1 0 0,-29-15-1,41 24-755,-1 0 0,0 0 0,0 1-1,0-1 1,0 1 0,0 0 0,0 0-1,0 0 1,0 1 0,-1-1 0,1 1-1,0 0 1,0 0 0,-1 1 0,1-1 0,0 1-1,0 0 1,-6 2 0,0 2 101,1 1-1,1 0 1,-1 0 0,1 1 0,0 0 0,1 1 0,-13 14-1,-43 67 535,56-78-661,-20 31 92,2 2 0,3 0 0,1 2 0,-24 75 0,36-91-76,1 2-1,2-1 1,1 1-1,1 0 1,2 0-1,1 0 1,1 0-1,6 39 1,-4-64-11,-1-1-1,1 1 1,0-1 0,1 0-1,-1 1 1,1-1 0,0-1-1,1 1 1,0 0 0,0-1-1,0 0 1,0 0 0,1 0-1,0 0 1,0-1 0,0 0-1,0 0 1,1 0 0,0-1-1,-1 1 1,1-1 0,1-1-1,-1 1 1,0-1 0,1 0-1,6 1 1,11 1 192,0 0-1,0-1 1,0-1 0,0-2-1,47-4 1,-47 0-214,0-1-1,-1-1 1,0-1-1,0 0 1,0-2 0,-1-1-1,0-1 1,-1-1-1,0 0 1,-1-2 0,-1 0-1,0-2 1,-1 0-1,-1 0 1,22-27 0,-15 13 84,-1 0 0,-2-1 1,-1-1-1,-1-1 0,-2-1 1,-2 0-1,0-2 0,-3 1 1,10-44-1,-13 33 176,6-77 0,-14 102-207,-1 0 0,0-1 0,-2 1 0,0 1 1,-2-1-1,-5-21 0,7 37-56,1 0-1,-1 0 1,0 1 0,-1-1 0,1 1 0,-1-1-1,1 1 1,-1 0 0,0 0 0,-1 0-1,1 1 1,-1-1 0,0 1 0,0-1-1,0 1 1,0 1 0,0-1 0,-1 1 0,1-1-1,-1 1 1,0 0 0,1 1 0,-1-1-1,0 1 1,0 0 0,0 0 0,0 1-1,0-1 1,0 1 0,0 0 0,-8 1 0,-4 2-9,0 0 0,0 0 0,0 2 0,1 0 0,0 1 0,0 1 0,-30 16 0,9-1 229,1 1 1,-46 39-1,66-47-916,1-1 0,-21 27 0,28-31-1354,1 1-1,0 1 1,0-1 0,-9 25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11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5189,'0'0'11413,"12"4"-10569,9 2-521,0-2 0,1-1 0,-1 0 0,1-1 0,28-2 0,124-14 969,-69 4-1106,563-6 175,-50 4 1072,-443 3-935,259-25 1358,-405 30-1795,44-14-1,-63 15-47,0 0-1,-1-1 1,1 0 0,-1-1-1,0 0 1,0 0 0,-1-1 0,9-7-1,-17 13-11,0 0 0,0 0 1,0 0-1,0 0 0,0 0 0,0 0 0,0-1 0,0 1 1,0 0-1,0 0 0,0 0 0,0 0 0,0 0 0,0 0 0,0 0 1,0 0-1,0-1 0,0 1 0,1 0 0,-1 0 0,0 0 0,-1 0 1,1 0-1,0 0 0,0 0 0,0-1 0,0 1 0,0 0 0,0 0 1,0 0-1,0 0 0,0 0 0,0 0 0,0 0 0,0 0 0,0-1 1,0 1-1,0 0 0,0 0 0,0 0 0,-1 0 0,1 0 0,0 0 1,0 0-1,0 0 0,0 0 0,0 0 0,0 0 0,0 0 0,0 0 1,-1 0-1,1 0 0,0 0 0,0 0 0,0 0 0,0 0 0,0 0 1,0 0-1,0 0 0,0 0 0,-1 0 0,1 0 0,0 0 0,-16-2-443,-30 4-2478,30-1 11,-19-1-4639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14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44 3940,'0'0'2295,"-9"1"636,-1 2-2126,-28 1 3798,50-1-3274,68 4-600,0-4 1,104-9-1,-158 4-664,337-21 148,241-8-42,-384 28-107,-218 6-144,-8 4 62,-9 4-119,10-10-343,1 1 0,-1-1 0,0 1 0,0-2 1,0 1-1,0 0 0,0-1 0,0 0 0,0 0 0,-8-2 0,-17-9-8382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43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1349 310 5285,'0'0'945,"0"-10"-150,0 8-791,0-6 250,0-1 0,0 1 1,0-1-1,-1 1 0,-1 0 0,1-1 0,-1 1 0,-1 0 0,0 0 0,0 0 0,0 0 0,-1 1 0,-5-8 0,-2 0-92,0 2 0,-2 0 0,1 0 1,-2 1-1,0 0 0,0 2 0,-1-1 0,0 2 0,-1 0 0,0 1 0,0 0 1,0 2-1,-1 0 0,-1 0 0,-27-4 0,17 6-134,0 1 1,0 2-1,0 0 0,0 2 1,0 1-1,0 1 0,0 2 1,1 1-1,-34 10 0,4 3 190,1 2 1,1 2-1,-89 52 0,123-62 6,1 1 1,0 0-1,1 2 1,1 0-1,1 1 1,0 1-1,1 0 1,1 1-1,0 1 0,2 1 1,-21 41-1,-56 200-63,60-164-119,9-34 180,4 1 0,2 0 1,3 2-1,-7 132 0,19-180-194,-1 53 46,11 105-1,-6-153-33,0 0 0,2-1-1,0 0 1,2 0 0,0 0 0,1-1 0,2-1 0,18 30 0,8 2 264,2-1 0,3-2 0,2-2 0,60 52 0,-67-69-147,1-2-1,2-1 0,0-2 1,2-2-1,1-2 1,62 24-1,-88-40-102,0-1 0,0 0 0,1-1 0,-1-1 0,1-1 0,24 0 0,-31-2 23,0-1 1,0 0 0,0-1-1,-1 0 1,1-1-1,-1-1 1,1 1-1,-1-1 1,0-1-1,0 0 1,13-10-1,166-128 1342,-58 43-1103,-69 52 166,-1-2 0,100-108 0,-130 122-414,-2-1 0,-1-1 0,-2-2 0,-1-1 0,-3-1 0,18-46 0,-15 24-42,-3-1 0,-2-1 0,19-128 0,-35 158-4,-2 0-1,-1 0 1,-2 0 0,-1 0-1,-2 0 1,-2 0-1,-1 1 1,-1 0 0,-16-39-1,1 15 11,-2 0 1,-3 2-1,-2 2 0,-60-83 0,72 114-62,-1 1 1,-1 1 0,-1 1-1,0 0 1,-2 2-1,0 0 1,-2 2 0,0 1-1,0 1 1,-1 1 0,-56-21-1,64 30-487,-1 0 0,0 2 0,-1 0-1,1 1 1,0 1 0,-26 2 0,17 1-3601,-50 11 0,14 2-8497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19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61 7976,'0'0'7756,"-3"9"-6437,0-3-1118,-4 21 632,8-26-800,-1 1 1,0-1 0,1 0-1,-1 0 1,1 0 0,-1-1-1,1 1 1,0 0 0,-1 0-1,1 0 1,0 0-1,0 0 1,-1-1 0,1 1-1,0 0 1,0-1 0,0 1-1,0-1 1,0 1-1,0-1 1,0 1 0,0-1-1,0 0 1,0 1 0,0-1-1,0 0 1,0 0 0,0 0-1,1 0 1,1 0-1,133 10 1224,190-10 1,-236-2-965,313-11 922,173-2 416,370 15 1956,-966-1-3437,0-1 0,-25-6-1,-22-2-181,-1109-25-1853,718 69 1805,22-1 11,356-29-106,72-2-211,49-1 157,622-25 252,-225 5 2,-34 10 30,189-7-9,-565 15-39,-7 1 1,0-1-1,0-1 1,39-9-1,-47 4 10,-13 0 13,-27-2-39,-55 0-61,-143 5 0,139 5 87,-705 42-840,267 24-3692,371-45 596,20-6-2476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35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4676,'0'0'-32,"-56"57"96,19-19-480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37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7 15310,'0'0'9925,"-9"-2"-8537,6 1-1316,0 0 0,1 0 0,-1 1 0,0-1 0,1 1 0,-1 0 0,0 0 0,1 0 0,-1 0 0,0 0 0,0 1 0,1-1 0,-1 1 0,0-1 0,1 1 0,-1 0 0,1 0 0,-4 2 0,1 1 54,0 0-1,1 1 0,-1-1 0,1 1 1,0 0-1,0 0 0,1 0 0,-1 1 0,-2 5 1,-5 10 50,2 0 0,0 1 0,1 0 0,2 0 1,0 1-1,1 0 0,1 0 0,1 0 0,2 0 0,1 31 0,3-3 221,2 0-1,2-1 1,23 80-1,-31-123-1797,-8-17-2165,-22-35-6232,12 17 4112,-13-15-3075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37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10474,'0'0'15471,"65"-37"-14318,-16 39-673,3 2-352,5-4-64,-3 0-2050,-2-4-3363,-4-11-5445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38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17585,'0'0'6491,"-11"8"-4670,-3 3-1437,1 0 0,1 0 1,0 1-1,0 1 0,2 0 1,-1 1-1,2-1 0,-10 18 1,10-12-246,1 1 1,0-1 0,1 1 0,1 0-1,2 1 1,0 0 0,0-1-1,2 1 1,1 0 0,0 0-1,4 31 1,-1-46-156,-1 0 0,1 0 0,-1 0 0,2 0 0,-1-1 1,1 1-1,-1-1 0,1 0 0,1 0 0,-1 0 0,1 0 0,0 0 0,0-1 0,0 0 0,1 1 0,0-2 0,0 1 1,7 4-1,-4-3-579,1-1 0,0 1 0,0-2 0,14 5 0,37 1-6944,-20-9-217</inkml:trace>
  <inkml:trace contextRef="#ctx0" brushRef="#br0" timeOffset="1">521 220 18738,'0'0'5253,"-76"70"-2915,44-34-416,-4 2-1025,6 1-449,3-6-256,8-7-128,4-6 0,5-7-128,5-6-416,3-7-1058,1-16-6181,1-9-993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38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1 222 6342,'0'0'15150,"15"52"-12747,8-33-546,8-1-447,8-2-545,9-5-513,6-4-256,0-2-769,-3-5-2498,-9 0-2914,-6-5-5735</inkml:trace>
  <inkml:trace contextRef="#ctx0" brushRef="#br0" timeOffset="1">386 1 16816,'0'0'3972,"-2"53"-1346,9-24-224,6 3-288,4 5-1185,2 2-416,-3 1-225,-6 1-192,-9 3-32,-1-2-64,-18 0-192,-16 0-128,-8-2-225,1-2-832,1-11-1698,6-11-3139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23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1 794 14029,'0'0'6727,"70"-68"-6087,13 6-63,30-19-321,26-15-224,20-15-32,16-8-833,-1-10-3811,1 1-11019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39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11851,'0'0'15054,"61"-54"-12491,-29 44-1122,7 3-800,7 3-417,-1 3-160,0 1-128,-4 0-1153,-9 0-1474,-14 0-2562,-14 3-1569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39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14125,'0'0'10474,"88"27"-9321,-28-27-864,10-9-193,-1-5-801,-1-2-4132,-7-5-9096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39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70 5926,'0'0'10724,"7"-8"-6090,-3 3-4201,1 0 0,-1 0 0,1 0 0,0 1 0,0 0 0,1 0 0,-1 0 0,1 1 0,0 0 0,0 0 0,0 0 0,0 1 0,1 0 0,-1 0 0,1 0 0,-1 1 0,9-1 0,2 1 77,-1 0-1,1 0 1,-1 2 0,26 4-1,-39-5-454,0 1-1,1 0 1,-1 0-1,0 0 1,0 0-1,0 1 0,0-1 1,0 1-1,0 0 1,-1 0-1,1 0 1,-1 0-1,3 2 1,-4-2-39,1 0 0,-1 0 0,0 0 0,0 0 0,0 0 0,-1 0 0,1 0 0,0 1 0,-1-1 0,0 0 0,1 0-1,-1 0 1,0 1 0,0-1 0,0 0 0,0 0 0,-1 1 0,1-1 0,-1 0 0,1 0 0,-2 4 0,0-2-13,-1 0-1,1 1 0,-1-1 0,1 0 0,-1-1 1,-1 1-1,1 0 0,0-1 0,-1 0 1,0 0-1,1 0 0,-1 0 0,-1 0 0,-6 3 1,-67 27-10,72-31 7,-57 18 0,119-6 1,-37-9-87,-6 0-229,1-1 1,0 1 0,-1 1 0,0 1 0,-1-1-1,13 10 1,-23-15 267,-1 1 0,1-1-1,0 1 1,0-1 0,-1 1 0,1 0-1,-1 0 1,1-1 0,-1 1 0,0 0-1,0 0 1,0 1 0,0-1-1,0 0 1,0 0 0,-1 0 0,1 1-1,0 2 1,-2-2 67,1-1 1,-1 1-1,0-1 1,0 1-1,0-1 0,0 0 1,0 1-1,0-1 1,-1 0-1,1 0 0,-1 0 1,1 0-1,-1 0 1,0 0-1,0 0 0,0-1 1,0 1-1,0-1 1,0 1-1,-5 1 0,-14 10 256,1-2-1,-2-1 1,1 0-1,-1-2 1,-1-1-1,0 0 1,0-2-1,0 0 1,-34 2-1,64-9-990,0 0-1,0 0 1,0 0-1,-1-1 1,1 0 0,8-5-1,9-4-3992,20-7-5755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40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 18161,'0'0'8552,"-56"42"-5445,22-12-576,-5 5-2115,1-1-416,1 1 0,7-3 0,9-5 0,5-8 0,8-5 0,8-5 0,9-37-25208</inkml:trace>
  <inkml:trace contextRef="#ctx0" brushRef="#br0" timeOffset="1">39 38 18930,'0'0'7015,"21"63"-4581,0-33-705,10 3-800,9 1-608,10 0-289,9-4-2306,2-5-2595,-1-3-12299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40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63 141 9961,'1'-10'1442,"0"-17"-22,3-59 6801,-4 85-8130,0 1 0,0-1 0,0 1 0,0-1 1,0 0-1,0 1 0,0-1 0,0 1 0,0-1 0,0 0 1,0 1-1,0-1 0,0 1 0,0-1 0,-1 0 0,1 1 0,0-1 1,-1 1-1,1-1 0,0 1 0,-1-1 0,1 1 0,0-1 0,-1 1 1,1 0-1,-1-1 0,1 1 0,-1-1 0,1 1 0,-1 0 0,1-1 1,-1 1-1,1 0 0,-1 0 0,0 0 0,1-1 0,-1 1 1,1 0-1,-1 0 0,0 0 0,1 0 0,-1 0 0,1 0 0,-1 0 1,0 0-1,1 0 0,-1 0 0,1 1 0,-1-1 0,0 0 0,1 0 1,-1 0-1,1 1 0,-1-1 0,1 0 0,-1 1 0,0-1 0,-1 2 60,-1-1-1,1 1 0,0 0 0,0-1 0,0 1 1,0 0-1,0 0 0,0 1 0,0-1 0,1 0 0,-1 0 1,-1 4-1,-3 18 200,2-1-1,0 0 1,2 1 0,0 0 0,2 0 0,3 35 0,-1-15-23,-1-19-181,1 0 1,1 0 0,1 0-1,10 30 1,-11-43-185,1-1 1,0 0-1,1 0 1,1 0-1,-1-1 1,1 0-1,1 0 1,0 0-1,1-1 1,-1 0-1,12 9 1,-23-33-7482,-12-12 3832,-36-44-6776,25 28 1687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41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1 461 4901,'0'0'19250,"63"-27"-18545,-31 28-353,3-1-256,0 0-384,-4-2-2083,-10-15-2273,-3-9-4356</inkml:trace>
  <inkml:trace contextRef="#ctx0" brushRef="#br0" timeOffset="1">200 1 11659,'0'0'9481,"-1"75"-7495,1-44-353,1 1-608,9-3-768,1-4-129,4-3-192,3-5-1442,-2-6-2209,-2-5-4901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41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14542,'0'0'9353,"-14"65"-8296,-7-16-481,-2 7-159,3 4 159,-1 2-224,6-6-31,10-6-33,5-10-160,6-12-32,17-10-96,7-10-1729,4-8-1827,2-1-2818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41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0 18001,'0'0'6118,"-59"70"-4132,26-28-609,-3 4-544,0 2-32,1-4-257,3-3-320,6-7-128,6-10-32,6-11-64,6-9-832,4-4-1603,4-12-1312,-3-13-2179,2-9-5316</inkml:trace>
  <inkml:trace contextRef="#ctx0" brushRef="#br0" timeOffset="1">61 116 13261,'0'0'7142,"60"31"-4996,-33-14-672,7 0-802,2-2-511,3-2-129,-3-5-1538,-4-4-2786,-7-4-5125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42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11755,'0'0'5349,"10"69"-3299,3-35-448,2 3 63,3 4-736,-2-2-416,0-1-289,-6 1-128,-8-3-32,-2-2-64,-7-2-128,-14-3-865,-2-4-801,-3-6-1281,0-7-4228</inkml:trace>
  <inkml:trace contextRef="#ctx0" brushRef="#br0" timeOffset="1">337 252 16239,'0'0'11595,"64"0"-9673,-33 1-1377,0 4-545,6-1-2403,-4-4-3458,-5 0-5542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42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20595,'0'0'6342,"51"12"-4260,0-12-993,11-8-864,11-3-161,6-7-1249,4-3-5253,0-1-5926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26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18578,'0'0'3107,"83"9"-2050,-36-1-417,10-2-288,4-2 65,11-1-161,0-1-192,-3-1-672,-10-1-1667,-15 0-1536,-18 0-2787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45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9641,'0'0'12188,"10"-6"-10320,5 0-1578,1 1 1,1 0-1,-1 1 0,1 1 0,-1 1 0,1 0 1,0 1-1,-1 1 0,1 0 0,30 6 0,-30-4-204,0 1-1,28 9 1,-42-11-77,0 0 0,0 0 0,0 0 1,0 1-1,0-1 0,0 1 1,0-1-1,0 1 0,-1 0 0,1 0 1,-1 0-1,1 1 0,-1-1 1,0 0-1,0 1 0,0 0 0,0-1 1,0 1-1,-1 0 0,1 0 1,-1 0-1,1 3 0,-2-3 48,0 0 1,0 0-1,-1 1 0,1-1 0,-1 0 0,0 0 0,0 0 1,0-1-1,-1 1 0,1 0 0,-1 0 0,1-1 0,-1 1 0,0-1 1,0 1-1,0-1 0,0 0 0,0 0 0,-1 1 0,1-2 1,-6 5-1,-61 35 1173,66-40-1193,-122 48 1629,212-45-1164,-76-3-507,-1 0-1,1 0 1,-1 1 0,1 0 0,-1 1 0,0 0 0,0 1 0,0 0 0,-1 0 0,1 1 0,-1 1 0,0-1-1,12 11 1,-17-12-2,0 0 0,0 0 0,-1 0 0,0 0 0,0 0 0,0 1 0,0-1 0,-1 1 0,1 0 0,-1-1 0,-1 1 0,1 0 0,-1 1 0,1-1 0,-1 0-1,-1 0 1,1 0 0,-1 1 0,0-1 0,0 0 0,-1 1 0,1-1 0,-1 0 0,0 0 0,-1 0 0,1 0 0,-1 0 0,0 0 0,-3 6 0,1-4 32,0-1 0,0 0 0,-1 1 0,0-1 1,0-1-1,0 1 0,0-1 0,-1 0 0,0 0 0,0-1 0,-1 0 1,1 0-1,-1 0 0,0-1 0,0 0 0,0 0 0,0-1 1,0 0-1,-12 2 0,-4 0 74,-1-1 0,0-1 0,1-1 0,-48-4 0,29-5-99,40 8 0,1 0 0,-1-1 0,1 1 0,-1-1 0,1 1 0,-1-1 0,1 1 0,0-1 0,-1 0 0,1 1 0,0-1 0,0 0 0,-1 0 0,1 0 0,0 0 0,0 0 0,0 0 0,0-1 0,0 1 0,0 0 0,1 0 0,-1-1 0,0 1 0,0-3 0,10-3-1631,6 5-4362,-11 2 2305,13-2-13123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0:01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662 284 7111,'0'0'2898,"-5"-8"-4024,-16-28 523,14 17 1121,7 19-451,0 0 0,0 0 0,0-1 0,0 1 0,0 0 0,0 0 1,0-1-1,0 1 0,0 0 0,-1 0 0,1-1 0,0 1 0,0 0 0,0 0 0,0-1 0,0 1 0,-1 0 1,1 0-1,0 0 0,0 0 0,-1-1 0,1 1 0,0 0 0,0 0 0,0 0 0,-1 0 0,1 0 1,0 0-1,0-1 0,-1 1 0,1 0 0,0 0 0,-1 0 0,1 0 0,0 0 0,0 0 0,-1 0 0,1 0 1,0 0-1,0 0 0,-1 0 0,1 1 0,0-1 0,0 0 0,-1 0 0,1 0 0,-9 0-332,-1 1 507,1 1-1,-1-1 1,0 1 0,1 1 0,-14 5-1,12-4 370,0 0-1,0-1 0,-23 3 0,20-5-372,-1-2 0,1 0 0,0 0 0,-23-6 0,2 1-130,20 4-35,0 0 0,0 2 0,0 0 1,0 0-1,0 1 0,0 1 1,1 1-1,-1 0 0,-25 10 0,31-10-37,0 1 0,1 0 0,-1 0-1,1 1 1,0 0 0,0 1-1,1 0 1,0 0 0,0 0 0,0 1-1,0 0 1,1 0 0,1 1-1,-1 0 1,1 0 0,-6 12 0,2 6-9,1 0 0,1 0 0,1 1 0,1-1 0,1 1 0,1 0 0,2 0 0,2 35 0,2-24-28,2 0 1,1 0-1,1-1 1,3 1-1,17 45 1,-23-74 1,-1 0 1,1-1 0,1 1 0,-1-1-1,1 0 1,1-1 0,0 1-1,0-1 1,0 0 0,1-1-1,0 1 1,0-1 0,16 10-1,-11-11 7,0 1 0,1-1 0,-1-1 0,1-1-1,0 1 1,0-2 0,1 0 0,-1 0-1,18-1 1,5 0 8,0-1 1,1-2-1,-1-2 0,0-1 0,38-11 1,-56 11-16,0-1 1,0-1 0,-1-1-1,0-1 1,0 0 0,-1-1-1,-1-1 1,1 0 0,-2-1-1,1-1 1,19-23 0,-11 9 16,-1 0 1,-1-2 0,-2-1-1,-1 0 1,-1-2 0,23-59-1,-35 74 72,0 0-1,0 0 0,-2-1 0,0 1 1,-1-1-1,-1 0 0,-1 0 0,0 0 1,-1 1-1,-1-1 0,-1 0 0,-1 1 1,0-1-1,-1 1 0,-10-23 0,5 19 41,0 0-1,-2 1 0,0 1 0,-1 0 0,-1 0 0,0 2 0,-2-1 0,0 2 0,-25-20 0,24 24-439,-1 0 0,0 1 0,0 1-1,-1 0 1,-1 2 0,-28-10 0,-35-4-4484,-12 2-6305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15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293 344 15118,'0'0'3129,"-3"-9"-289,2 4-2563,0 1 0,0-1 0,0 1 0,-1-1 0,0 1 0,0 0 0,0 0 0,-1 0 0,1 0 0,-1 0 0,0 1 0,0-1 0,0 1 0,0 0 0,-1 0 0,1 0 0,-1 0 0,0 0 0,0 1 0,0 0 0,0 0 0,0 0 0,0 0 0,-1 1 0,1-1 0,-1 1 0,-4-1 0,0 1-105,-1 0-1,1 0 1,0 1-1,-1 0 1,1 1 0,0 0-1,-1 1 1,1-1-1,0 2 1,0-1-1,0 1 1,-14 7-1,19-7-100,-1-1 0,1 1-1,0 0 1,0 0-1,0 1 1,0-1-1,0 1 1,1 0-1,-1 0 1,1 0 0,0 1-1,0-1 1,1 1-1,0-1 1,-1 1-1,1 0 1,1 0 0,-1 0-1,1 0 1,0 0-1,0 0 1,0 0-1,1 10 1,0-13-71,0 0 0,1 0 0,-1 0 0,1-1 0,-1 1 0,1 0 0,0-1 0,0 1 0,0 0 0,0-1 0,0 1 0,0-1 0,0 0 0,0 1 0,0-1 0,1 0 0,-1 1 0,1-1 0,-1 0 0,1 0 0,-1 0 0,1-1 0,-1 1 0,1 0 0,0 0 0,0-1 0,-1 1 0,1-1 0,0 0 0,0 1 0,0-1 0,-1 0 0,4 0 0,7 0 0,-1 1 0,0-2 0,0 1 0,19-5 0,-3-1 0,-1-2 0,0-1 0,-1-1 0,1-1 0,-2-1 0,34-22 0,-23 10 0,0-2 0,-2-1 0,44-45 0,-61 56 0,-1-2 0,-1 0 0,-1 0 0,0-1 0,-1-1 0,17-42 0,-48 115 0,-43 127 0,54-149 0,2 0 0,0 0 0,2 0 0,0 37 0,4-65-60,0-1-1,1 1 1,-1 0-1,0-1 1,1 1 0,0 0-1,-1-1 1,1 1-1,0-1 1,0 1 0,1-1-1,-1 1 1,0-1-1,1 0 1,-1 0-1,1 0 1,0 0 0,3 3-1,-4-4-108,0-1-1,0 1 1,0-1 0,0 1-1,1-1 1,-1 1-1,0-1 1,0 0 0,0 0-1,1 0 1,-1 0 0,0 0-1,0 0 1,1 0-1,-1 0 1,0 0 0,0 0-1,0-1 1,1 1-1,-1 0 1,0-1 0,0 1-1,0-1 1,0 1-1,0-1 1,0 0 0,0 1-1,0-1 1,0 0-1,0 0 1,0 0 0,0 0-1,0 0 1,-1 0-1,1 0 1,0 0 0,-1 0-1,1 0 1,-1 0-1,1-2 1,15-27-14928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1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15182,'0'0'16848,"8"11"-16202,11 19-568,-6-7-61,30 38-1,-38-56-17,-1 0-1,1 0 1,0 0-1,0 0 1,0-1-1,1 0 0,0 0 1,0 0-1,0-1 1,0 0-1,0 0 1,12 3-1,-9-4-498,-1-1 0,1 0 1,0 0-1,0-1 0,-1 0 0,1-1 0,9-1 1,-8 0-732,0-1 1,-1 0-1,1 0 1,-1-1-1,0-1 1,0 1-1,0-2 1,-1 1-1,13-11 1,13-13-9757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16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1 15278,'0'0'4421,"-50"53"-257,17-15-833,-3 5-673,-3 4-672,-3 5-1057,6-4-929,3-2 0,6-6 0,7-6 0,10-9 0,8-8 0,2-10-1986,11-7-7559,3-19 288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1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409 1 16624,'0'0'8995,"-3"8"-6262,-3 5-2466,-1-1 0,0 0-1,-1-1 1,0 0 0,0 0-1,-1-1 1,-19 17 0,-90 68 1552,42-36-1357,21-6-462,154-183-6027,-35 57 2680,-68 79 3661,-1 0 1,1 0 0,1 1-1,-1-1 1,1 1-1,0 0 1,0 0 0,1 0-1,0 0 1,0 1-1,1-1 1,0 0 0,0 1-1,1 7 1,0-3 150,0-1 1,1 1-1,0-1 1,1 1-1,0-1 1,1 0-1,1 0 1,-1 0-1,7 11 1,4 9-466,-7-16 0,-15-36 0,-2 1 0,0 1 0,-1 0 0,-1 1 0,-1 1 0,-1 0 0,0 0 0,-1 1 0,-1 1 0,0 1 0,-1 0 0,0 1 0,-23-12 0,12 14 0,29 12 0,-1-1 0,0 0 0,0 0 0,0 1 0,0-1 0,1 0 0,-1 1 0,0-1 0,0 0 0,0 0 0,0 1 0,0-1 0,0 0 0,0 1 0,0-1 0,0 0 0,0 1 0,0-1 0,0 0 0,0 1 0,0-1 0,0 0 0,0 1 0,0-1 0,0 0 0,0 1 0,0-1 0,0 0 0,-1 0 0,1 1 0,0-1 0,0 0 0,0 0 0,-1 1 0,1-1 0,0 0 0,0 0 0,0 1 0,-1-1 0,1 0 0,0 0 0,-1 0 0,1 0 0,0 1 0,0-1 0,-1 0 0,1 0 0,0 0 0,-1 0 0,1 0 0,0 0 0,-1 0 0,1 0 0,0 0 0,-1 0 0,1 0 0,-1 0 0,9 5 0,-1 1 0,1-1 0,0-1 0,1 0 0,-1 0 0,1 0 0,-1-1 0,1 0 0,0-1 0,11 2 0,-1 1 0,45 9-1684,94 9 0,-62-10-2363,-105-15-6187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19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81 7623,'0'0'6006,"-9"0"-4186,-19 0 1404,57 0 2425,402 7-1133,438-14-3496,-503-28-954,242-9 748,-607 43-800,0 1 0,0 0 0,1 0 0,-1-1 0,0 1 0,0 0 0,0 0 0,1 0 0,-1 1 0,0-1 0,0 0 0,0 0 0,1 1 0,-1-1 0,0 0 0,0 1 0,0 0 0,0-1 0,0 1 0,0-1 0,0 1 0,0 0 0,0 0 0,0 0-1,0-1 1,-1 1 0,1 0 0,0 0 0,0 0 0,-1 0 0,1 0 0,-1 0 0,1 1 0,0 1 0,-2-1-23,1 1-1,0 0 1,-1-1-1,0 1 1,0-1-1,0 1 1,0-1 0,0 1-1,0-1 1,0 0-1,-1 1 1,1-1-1,-1 0 1,-2 3-1,3-4-335,0-1 0,1 1 0,-1 0 0,0 0 0,0 0 0,0 0 0,0-1 0,0 1-1,0 0 1,0-1 0,0 1 0,0-1 0,0 1 0,0-1 0,0 0 0,-2 1 0,-3 0-6777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23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319 421 2146,'0'0'15108,"7"-9"-13080,19-26-138,-26 34-1786,1 0 0,0 0 1,-1 0-1,1 0 0,-1 0 0,1 0 0,-1 0 0,0 0 1,1 0-1,-1 0 0,0 0 0,0 0 0,0 0 1,0 0-1,0-1 0,0 1 0,0 0 0,0 0 0,0 0 1,0 0-1,-1 0 0,1 0 0,0 0 0,-1 0 1,1 0-1,-1 0 0,1 0 0,-1 0 0,1 0 0,-1 0 1,0 0-1,1 1 0,-1-1 0,0 0 0,0 0 1,0 1-1,1-1 0,-1 0 0,0 1 0,0-1 1,-2 0-1,-40-13 1657,42 14-1636,-11-2 3,0 1 1,-1 0-1,1 0 1,0 2-1,0-1 0,-1 2 1,1 0-1,0 0 1,0 1-1,1 0 1,-1 1-1,1 1 0,-20 9 1,24-10-85,-1 1 0,1-1 1,0 1-1,0 1 0,0-1 1,1 1-1,0 0 0,0 1 0,0-1 1,1 1-1,0 0 0,0 1 1,1-1-1,0 1 0,0 0 0,1 0 1,0 0-1,0 0 0,1 0 1,-2 12-1,4-18-17,0 0 0,-1-1 1,1 1-1,0 0 0,0 0 0,0 0 1,0 0-1,1 0 0,-1 0 0,0 0 0,1 0 1,-1-1-1,1 1 0,0 0 0,0 0 1,0-1-1,-1 1 0,2 0 0,-1-1 1,0 1-1,0-1 0,0 1 0,1-1 1,-1 0-1,3 2 0,-1-1 10,0-1 1,0 0-1,1 0 0,-1 0 0,0 0 1,1-1-1,-1 1 0,1-1 0,-1 0 1,1 0-1,-1 0 0,1-1 0,3 0 1,8-2 59,0 0 1,0-2-1,0 0 1,-1 0-1,20-11 1,4-8-34,0 0 0,-1-3-1,-2-1 1,0-1 0,37-43 0,-50 47-53,0-1 0,-1-1 0,-1-1-1,-2-1 1,-1-1 0,-2 0 0,20-52 0,-27 44 106,-23 52 86,-7 18-203,2 2 0,2 0 0,0 1 0,3 0 0,1 2 0,1-1 0,2 2 0,2 0 0,2 0 0,1 0 0,1 1 0,2 46 0,3-84-78,0-1 0,0 0 0,0 0 0,0 1 0,0-1 0,1 0 0,-1 0 0,0 1 0,0-1 0,0 0 0,0 0 0,0 1-1,0-1 1,1 0 0,-1 0 0,0 0 0,0 1 0,0-1 0,1 0 0,-1 0 0,0 0 0,0 0 0,0 0 0,1 1 0,-1-1 0,0 0 0,0 0 0,1 0 0,-1 0 0,0 0 0,1 0 0,-1 0 0,0 0 0,0 0 0,1 0 0,-1 0-1,0 0 1,0 0 0,1 0 0,-1 0 0,0 0 0,0 0 0,1 0 0,-1 0 0,0-1 0,0 1 0,1 0 0,-1 0 0,0 0 0,0 0 0,1 0 0,-1-1 0,0 1 0,0 0 0,0 0 0,0 0 0,1-1 0,-1 1 0,0 0 0,0-1 0,15-12-10232,2-8-3768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15471,'0'0'12433,"-11"3"-11739,2 0-600,0 0-1,0 1 1,0 0 0,1 0 0,-1 1 0,1 0-1,0 0 1,1 1 0,-1 0 0,1 0 0,0 1-1,1 0 1,-8 10 0,2-2 87,1 0 0,1 2 0,0-1 0,1 1 1,1 1-1,1-1 0,0 1 0,1 1 0,1-1 0,1 1 0,0 0 0,2 0 1,-1 28-1,3-44-175,0 0 0,0 1 1,1-1-1,-1 0 0,1 0 1,0 0-1,0 0 0,0 0 1,0 0-1,1 0 0,-1 0 1,1 0-1,0 0 0,0-1 1,0 1-1,0 0 0,0-1 0,0 0 1,1 0-1,-1 1 0,1-1 1,-1-1-1,1 1 0,0 0 1,0-1-1,0 1 0,0-1 1,0 0-1,0 0 0,0 0 1,0-1-1,0 1 0,1-1 1,-1 1-1,0-1 0,0 0 1,5-1-1,0 1 0,1 0-1,0-1 1,-1 0 0,1 0 0,-1-1-1,1 0 1,-1-1 0,0 0-1,0 0 1,0-1 0,-1 1 0,1-2-1,9-6 1,-11 5-6,-1 0 0,0 0 0,0 0 0,0 0 0,-1-1 0,0 0 0,0 0 0,-1 0 0,0 0 0,3-9 0,-5 15 0,-1-1 0,1 0 0,0 0 0,-1 0 0,0 0 0,1 0 0,-1 0 0,0 0 0,0 1 0,0-1 0,0 0 0,0 0 0,-1 0 0,1 0 0,-1 0 0,1 0 0,-1 0 0,1 0 0,-1 1 0,0-1 0,0 0 0,0 0 0,0 1 0,0-1 0,-1 1 0,1-1 0,0 1 0,-1 0 0,1-1 0,-1 1 0,1 0 0,-1 0 0,1 0 0,-1 0 0,0 0 0,0 0 0,0 1 0,1-1 0,-1 0 0,0 1 0,0 0 0,0-1 0,0 1 0,-3 0 0,-3-1 0,-1 0 0,0 1 0,0 0 0,1 1 0,-1 0 0,0 0 0,-11 4 0,17-4 0,-1 0 0,1 0 0,0 0 0,0 1 0,0-1 0,0 1 0,0 0 0,0 0 0,1 0 0,-1 0 0,0 0 0,1 1 0,0-1 0,-1 1 0,1-1 0,0 1 0,0 0 0,1 0 0,-1 0 0,1 0 0,-3 5 0,4-7 0,0 0 0,0 0 0,0-1 0,0 1 0,0 0 0,0 0 0,0-1 0,0 1 0,0 0 0,1-1 0,-1 1 0,0 0 0,0 0 0,1-1 0,-1 1 0,0 0 0,1-1 0,-1 1 0,0-1 0,1 1 0,-1-1 0,1 1 0,-1 0 0,1-1 0,-1 1 0,1-1 0,0 0 0,-1 1 0,1-1 0,0 0 0,-1 1 0,1-1 0,0 0 0,-1 0 0,1 1 0,0-1 0,-1 0 0,1 0 0,0 0 0,0 0 0,-1 0 0,1 0 0,1 0 0,40-1 0,-33 0 0,15-3 0,-1-1 0,0-1 0,1-1 0,-2-1 0,1-1 0,-1-1 0,22-14 0,-11 7 0,-32 16 0,0 1 0,0-1 0,1 0 0,-1 0 0,0 1 0,1-1 0,-1 1 0,0-1 0,1 1 0,-1-1 0,1 1 0,-1 0 0,1 0 0,-1 0 0,1 0 0,-1 0 0,1 0 0,-1 0 0,1 0 0,-1 1 0,0-1 0,3 1 0,-3 0 0,-1 0 0,1 0 0,0 0 0,-1 1 0,1-1 0,-1 0 0,1 0 0,-1 0 0,0 0 0,1 0 0,-1 1 0,0-1 0,0 0 0,0 0 0,0 1 0,0-1 0,0 0 0,0 0 0,0 0 0,-1 3 0,-3 10 0,0 0 0,-1-1 0,-8 17 0,12-26 0,-22 44 9,14-33-303,1 1 0,1 0 0,0 0 0,2 1 0,-1 0 0,2 0 0,0 1 0,-1 24 0,6-33-8701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29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15855,'0'0'6278,"88"1"-4324,-36-1 160,11-5-705,6 0-640,3-1-545,1 2-160,-6 1-128,-8 3-416,-10 0-449,-12 0-417,-10 0-383,-13 0-673,-13 3-1218,-2 1-2562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26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16432,'0'0'4035,"62"9"-2305,-2-9-1057,10-5-289,9-6-64,4-4-160,-5 0-512,-5-3-3780,-9 0-7014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29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16752,'0'0'4933,"53"7"-2083,-1-7-832,13-7-384,11-6-802,8 1-671,-1 1-161,-5 1-2210,-7 3-3620,-11 1-5797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29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1 575 8776,'0'0'20142,"14"-3"-19010,9-4-895,0 0 0,-1-2-1,0-1 1,0-1 0,-2 0 0,1-2 0,30-24 0,83-76 174,206-226 0,-340 338-411,1 0 0,0 0 0,0 0 0,0 0 0,0 0 0,-1 0 0,1 0 0,0 0 0,1 1 0,-1-1 0,0 0 0,0 1 0,0-1 0,0 1 0,1-1 0,-1 1 0,0-1 0,2 1 0,-2 0 0,-1 1 0,1-1 0,-1 1 0,0-1 0,1 1 0,-1-1 0,0 1 0,1-1 0,-1 1 0,0-1 0,1 1 0,-1 0 0,0-1 0,0 1 0,0 0 0,0-1 0,0 1 0,0 0 0,0-1 0,0 1 0,0-1 0,0 1 0,0 0 0,-1 1 0,-11 50 0,8-38 0,-14 36 0,2 1 0,3 1 0,2 1 0,2-1 0,-2 70 0,10-96-85,4 42-2761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30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15695,'0'0'6561,"14"2"-4127,55 6-1305,1-3 0,74-4 0,159-18 2699,-130 5-2966,848-70-862,-902 71-1415,-176 19-6256,20-6 454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30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1 362 6246,'0'0'21626,"14"3"-19731,-8-2-1772,0 1-1,1-1 1,-1 0 0,0 0 0,0-1 0,1 0-1,-1 0 1,0-1 0,0 0 0,1 0-1,-1 0 1,0 0 0,0-1 0,0 0 0,0-1-1,-1 1 1,1-1 0,8-6 0,73-57 196,111-112 1,-112 98-292,-79 73-28,-6 6 0,0 0 0,0-1 0,0 1 0,0 0 0,0 0 0,0 0 0,1 0 0,-1 1 0,0-1 0,1 0 0,-1 1 0,1-1 0,-1 0 0,3 0 0,-5 27 0,-7 1 0,-1 0 0,-1-1 0,-19 35 0,19-43 0,1 1 0,0 1 0,1 0 0,2 0 0,0 0 0,1 1 0,-4 33 0,8-53-46,1 0 0,0 0 0,0 0 0,0 0 0,0 0 0,0 0 0,0 0 0,0 0-1,0 0 1,0 0 0,0 0 0,1 0 0,-1 0 0,0 0 0,1-1 0,-1 1 0,0 0 0,1 0 0,-1 0 0,1 0 0,0-1 0,-1 1 0,1 0 0,0 0 0,-1-1 0,1 1-1,0 0 1,0-1 0,-1 1 0,1-1 0,0 1 0,0-1 0,0 0 0,0 1 0,0-1 0,0 0 0,0 1 0,0-1 0,0 0 0,0 0 0,0 0 0,0 0 0,0 0-1,0 0 1,-1 0 0,1 0 0,0-1 0,0 1 0,0 0 0,2-1 0,1 0-563,0-1-1,0 0 0,0 1 1,0-1-1,0-1 1,0 1-1,0-1 1,-1 1-1,1-1 1,3-4-1,18-25-9810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31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19026,'0'0'13741,"76"24"-13741,-30-24 0,4-3 0,2-1 0,-4 3-4484,-4 0-2275,-7 1-4355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31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21 12300,'0'0'19762,"-11"-5"-19137,8 3-602,-1 0-20,0 0 0,-1 0-1,1 1 1,0-1 0,0 1 0,-1 0 0,1 0 0,-1 0 0,1 1-1,-1-1 1,1 1 0,-1 0 0,1 1 0,-1-1 0,1 1 0,-1 0-1,1 0 1,0 0 0,-5 2 0,-9 6-3,0 0 0,0 2 0,1 0 0,1 0 0,0 2 0,-25 24 0,35-31 0,1-1 0,0 1 0,0 0 0,1 0 0,-1 1 0,1-1 0,0 1 0,1 0 0,0 0 0,0 0 0,1 0 0,-1 1 0,2-1 0,-1 1 0,1 0 0,0-1 0,1 1 0,-1 0 0,2-1 0,1 14 0,-1-18 0,0 0 0,0 0 0,0-1 0,1 1 0,-1-1 0,1 1 0,0-1 0,0 1 0,0-1 0,0 0 0,0 0 0,0 0 0,1 0 0,-1 0 0,1-1 0,-1 1 0,1-1 0,0 1 0,-1-1 0,1 0 0,0 0 0,0 0 0,0-1 0,0 1 0,5 0 0,10 1 0,1 0 0,-1-1 0,20-2 0,-14 0 0,59-5-2055,-1-13-3524,-36 2-2450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31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34 16400,'0'0'14739,"4"8"-14163,-2-4-497,-1-1-41,0 0 1,1 0 0,-1 0 0,1 0 0,0 0 0,0 0 0,0 0 0,0-1 0,0 1 0,0-1 0,1 0 0,0 1 0,-1-1 0,1 0 0,0-1 0,0 1-1,0 0 1,0-1 0,0 1 0,0-1 0,0 0 0,1 0 0,-1-1 0,6 2 0,0-2-468,1 0 0,-1-1 1,1 0-1,-1 0 0,1-1 0,-1 0 1,0-1-1,0 0 0,0 0 0,10-6 0,7-6-2369,46-33 0,-59 38 2674,-53 41 1429,2 2 0,1 2-1,1 1 1,2 2-1,2 1 1,2 2-1,-35 60 1,31-20-2851,4-8-6272,20-54-9403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16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8488,'0'0'13613,"-14"63"-11915,11-40-33,3 0-63,0 4-449,0-5-513,8 1-351,8-5-97,8-5-64,5-7 0,5-6-64,5 0-673,3-6-1633,-1-11-1825,-5-5-1539,-3-3-4227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17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15278,'0'0'3075,"-46"55"-160,16-18-673,3 6-288,-2 5-128,4 1-673,1-3-641,9-6-383,4-7-97,8-10 0,3-11-961,3-11-1794,12-1-1569,2-18-2883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17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17489,'0'0'6918,"-4"9"-5033,-7 15-1125,-1 0 0,-1-1 0,-1-1 0,-24 29 0,14-18-368,-29 50 0,47-71-336,1-1 0,-1 2 0,2-1-1,0 0 1,0 1 0,1 0 0,1 0 0,-2 21 0,4-31-79,0 0-1,0 0 1,0 0-1,0 0 1,1 0-1,-1-1 1,1 1-1,-1 0 1,1 0-1,0 0 1,0-1-1,0 1 1,1 0-1,-1-1 1,1 1-1,-1-1 1,1 0-1,0 1 1,0-1-1,0 0 1,0 0-1,0 0 1,0 0-1,3 1 1,1 0-643,-1-1 1,1 0 0,0 0-1,-1-1 1,1 1 0,0-1-1,0-1 1,0 1 0,0-1-1,11-1 1,23-2-6601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32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23734,'0'0'8104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26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 63 4132,'0'0'8403,"5"-8"-4864,16-27-934,-21 35-2530,1-1 1,-1 1-1,0-1 0,0 1 1,0-1-1,1 0 1,-1 1-1,0-1 0,0 1 1,0-1-1,0 1 0,0-1 1,0 1-1,0-1 1,0 1-1,0-1 0,-1 1 1,1-1-1,0 0 0,0 1 1,0-1-1,0 1 0,-1-1 1,1 1-1,0 0 1,-1-1-1,1 1 0,0-1 1,-1 1-1,1-1 0,0 1 1,-1 0-1,1-1 0,-1 1 1,1 0-1,-1 0 1,1-1-1,-1 1 0,1 0 1,-1 0-1,1 0 0,-1-1 1,1 1-1,-1 0 1,1 0-1,-1 0 0,0 0 1,1 0-1,-2 0 0,-32-1 840,28 1-564,-10 1-193,0 1 0,0 0 0,1 1 0,-1 1 1,1 0-1,-1 1 0,1 1 0,1 0 0,-1 1 0,1 1 0,-24 17 0,22-13 2,0 0 0,2 1 0,-1 0 0,2 1 0,0 1 0,1 0 0,0 1 0,1 0 0,-13 26 0,21-36-95,0 0 0,1 0 0,0 0 1,0 1-1,0-1 0,0 0 0,1 1 0,0-1 0,1 1 1,-1 0-1,1-1 0,2 13 0,-1-15-63,0-1-1,1 1 1,-1-1-1,1 0 1,-1 0 0,1 0-1,0 0 1,1 0-1,-1 0 1,0-1-1,1 1 1,-1 0-1,1-1 1,0 0-1,0 0 1,0 0 0,0 0-1,0 0 1,0-1-1,1 1 1,-1-1-1,0 0 1,1 0-1,6 1 1,22 4-918,0-1-1,1-2 1,-1-1 0,58-4 0,-47-1-3960,59-14-1,-33 0-6002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17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34 109 11723,'0'0'7864,"-6"10"-5387,-18 30-289,24-40-2118,-1 1-1,1-1 0,0 1 0,-1-1 1,1 0-1,0 1 0,-1-1 0,1 1 1,0-1-1,0 1 0,0-1 0,-1 1 1,1-1-1,0 1 0,0-1 0,0 1 1,0-1-1,0 1 0,0-1 0,0 1 1,0-1-1,0 1 0,0-1 0,0 1 1,1-1-1,-1 1 0,0-1 0,0 1 1,0-1-1,1 1 0,-1-1 0,0 0 1,0 1-1,1-1 0,-1 1 0,0-1 1,1 0-1,-1 1 0,1-1 0,-1 0 1,0 1-1,1-1 0,-1 0 0,1 0 1,-1 1-1,1-1 0,-1 0 0,1 0 1,-1 0-1,1 0 0,-1 0 0,1 0 1,-1 0-1,1 0 0,-1 0 0,1 0 1,-1 0-1,1 0 0,-1 0 0,2 0 1,28-5 366,-15-1-378,0 0-1,0-1 1,0 0 0,-1-2 0,22-16 0,65-59-618,-68 55 410,-32 28 214,-2 4-7,0 0 1,0 0-1,0-1 0,0 1 1,-1 0-1,1-1 0,-1 1 1,0-1-1,1 0 1,-1 1-1,-4 2 0,-1 3 114,-6 9 144,-49 69 739,58-79-1039,0 0 0,0 1-1,0-1 1,1 1 0,0 0-1,0 0 1,1 0 0,0 0 0,-1 17-1,4-25-382,0 1-1,-1 0 1,1-1-1,0 1 1,0-1-1,0 1 0,0-1 1,1 1-1,-1-1 1,0 0-1,0 1 1,0-1-1,0 0 0,0 0 1,0 0-1,0 0 1,0 0-1,1 0 1,-1 0-1,0-1 1,0 1-1,0 0 0,0 0 1,2-2-1,17-5-8594</inkml:trace>
  <inkml:trace contextRef="#ctx0" brushRef="#br0" timeOffset="1">443 113 14798,'0'0'17969,"74"37"-17969,-44-37-641,-5 0-736,2 0-321,-4 0-2914,0 0-2851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18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2 15727,'0'0'11963,"-11"-1"-10447,4 1-1328,-1 0 0,1 0 0,-1 1 0,1-1 0,0 2 0,-1-1 1,1 1-1,0 0 0,0 1 0,0 0 0,0 0 0,1 0 0,-1 1 0,1 0 0,0 0 0,0 0 0,-8 9 0,2-2-154,1 1 1,0 0-1,1 0 1,-13 21-1,20-28-34,0 1 1,0-1-1,1 1 0,-1-1 0,1 1 1,0 0-1,1 0 0,0 0 0,0 0 1,0 0-1,0 0 0,1 1 0,0-1 1,2 12-1,-1-16-22,0 0 0,0 0 0,0 0-1,0 0 1,0-1 0,1 1 0,-1 0 0,1-1 0,-1 1-1,1-1 1,-1 1 0,1-1 0,0 0 0,0 0 0,0 1-1,0-1 1,0-1 0,0 1 0,0 0 0,0 0 0,0-1-1,0 1 1,1-1 0,-1 0 0,0 0 0,3 0 0,68 1-2267,-61-2 1402,31-4-5140,0-6-2910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18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15631,'0'0'14381,"-4"9"-13265,-12 28-529,16-37-579,0 1 0,0-1-1,0 1 1,0-1-1,0 1 1,0-1 0,0 1-1,1-1 1,-1 1-1,0-1 1,0 1 0,0-1-1,1 1 1,-1-1-1,0 1 1,0-1 0,1 0-1,-1 1 1,0-1-1,1 1 1,-1-1 0,1 0-1,-1 1 1,0-1-1,1 0 1,-1 0 0,1 1-1,-1-1 1,1 0-1,-1 0 1,1 1 0,-1-1-1,1 0 1,-1 0 0,1 0-1,-1 0 1,1 0-1,-1 0 1,1 0 0,-1 0-1,1 0 1,29 0 52,-24-1-45,3 1-409,-1-2 0,1 1 0,0-2 0,-1 1 0,1-1 0,-1 0-1,0 0 1,0-1 0,0-1 0,10-6 0,17-9-1495,-58 60 4734,4-13-2457,-6 5 220,3 0 0,0 1 0,3 1 0,0 1 0,-16 43 0,28-47-1864,7-31 1150,0 1-1,0-1 1,-1 1-1,1-1 1,0 1-1,0-1 1,0 1-1,0-1 1,0 1-1,0 0 1,0-1-1,0 1 1,0-1-1,0 1 1,0-1-1,0 1 1,0-1-1,0 1 1,1-1-1,-1 1 1,0-1-1,0 1 0,0-1 1,1 1-1,-1-1 1,0 0-1,1 1 1,-1-1-1,0 1 1,1-1-1,-1 0 1,1 1-1,-1-1 1,1 0-1,-1 1 1,1-1-1,-1 0 1,1 0-1,-1 0 1,1 1-1,-1-1 1,1 0-1,-1 0 1,1 0-1,0 0 1,12-3-9049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19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10858,'0'0'7287,"7"9"-5269,4 7-1375,63 90 3308,-66-94-3636,-1 1 0,-1-1-1,0 1 1,-1 0-1,-1 1 1,0-1-1,4 25 1,-7-22-168,-1 1 1,0 0-1,-1-1 1,-1 1-1,-1-1 1,0 1-1,-1-1 1,-1 0-1,-1-1 1,0 1-1,-10 18 1,2-9-261,-1-1 1,-2-1-1,0 0 0,-1-1 1,-36 34-1,11-21-2648,12-21-2982,6-12-5185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19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18546,'0'0'8007,"51"22"-6021,-13-16-609,8-3-512,9-2-481,2-1-319,0 0-65,0 0-577,-9 0-1697,-12 0-2371,-15 0-2145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20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15951,'0'0'7335,"97"25"-6310,-38-25-480,7 0-385,8 0-128,3-6-1538,-1-5-5444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20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2 14830,'0'0'15914,"-13"-1"-15290,12 1-617,-8 0 32,1 0 1,0 0-1,-1 1 1,1 0-1,-1 1 1,1-1-1,0 1 1,0 1-1,0 0 1,0 0-1,-10 6 1,8-3 16,-22 14 207,-45 35-1,71-50-239,0 1 0,0-1 0,0 1 0,0 0 0,1 1-1,0-1 1,0 1 0,1 0 0,0 0 0,0 0 0,0 1 0,1 0 0,-3 10 0,6-16-46,0 0-1,0 0 1,0 1 0,0-1 0,0 0-1,1 0 1,-1 0 0,1 0 0,-1 1-1,1-1 1,0 0 0,0 0 0,0 0-1,0 0 1,0 0 0,1-1 0,-1 1-1,0 0 1,1-1 0,-1 1 0,1 0-1,0-1 1,-1 0 0,1 1-1,0-1 1,0 0 0,0 0 0,0 0-1,0 0 1,0 0 0,0-1 0,0 1-1,1-1 1,-1 1 0,4-1 0,10 4-754,1-2 1,-1 0-1,26-1 1,-33-1 192,50 1-4167,5-1-2835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20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17649,'0'0'3059,"-10"0"-380,6 1-2588,-5-1 458,0 0-1,0 1 1,0 0-1,0 1 1,-11 3 0,17-4-452,0 0 1,1 0 0,-1 0 0,1 0 0,-1 1-1,1-1 1,0 1 0,-1 0 0,1-1 0,0 1 0,0 0-1,0 0 1,1 1 0,-1-1 0,0 0 0,1 1 0,-1-1-1,1 0 1,0 1 0,0 0 0,0-1 0,0 1 0,0 0-1,1-1 1,-1 5 0,0-5-55,1 1 0,0 0 0,-1 0 0,1 0 0,0-1 0,1 1 0,-1 0 0,0 0 0,1-1 0,0 1 0,0 0 0,0 0 0,0-1-1,0 1 1,0-1 0,0 1 0,1-1 0,-1 0 0,1 1 0,0-1 0,0 0 0,0 0 0,0 0 0,2 2 0,2-1-25,-1-1 1,1 1-1,-1-1 0,1 0 1,0 0-1,0 0 0,0-1 1,0 0-1,0 0 1,10 0-1,-1-1-42,0 0-1,-1 0 1,1-1 0,29-7 0,-40 8 24,-1-1 0,1 0 0,-1 0 0,1 0 0,-1-1-1,0 1 1,0-1 0,0 1 0,1-1 0,-2 0 0,1-1 0,0 1 0,0 0 0,-1-1 0,1 1 0,-1-1 0,0 0 0,0 0 0,0 0 0,0 0 0,0 0-1,-1 0 1,1-1 0,-1 1 0,0 0 0,1-7 0,-2 8 18,1 1 0,-1-1 0,-1 0-1,1 1 1,0-1 0,0 0 0,-1 1-1,1-1 1,0 1 0,-1-1 0,0 1 0,1-1-1,-1 1 1,0-1 0,0 1 0,0-1 0,0 1-1,0 0 1,0 0 0,0-1 0,0 1-1,-2-1 1,-1-1 80,-1 0 1,1 1-1,-1-1 0,0 1 0,1 0 0,-1 0 0,-7-1 1,-6-1 177,0 1 1,0 1-1,-21 0 1,19 2-3575,15 0-273,11 0-1304,18 0-10222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21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18706,'0'0'4548,"0"58"-2690,-4-26-481,-4 3-192,-1 1-672,3-2-225,0 0-192,4-7-64,2-6 0,0-4-480,0-8-834,2-5-767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21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12011,'0'0'10891,"78"0"-9034,-39 0-383,9 0-417,4 0-577,4-1-416,4-3-32,0 0-2018,-5-2-2882,-1-6-6439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27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7079,'0'0'14926,"-7"9"-13442,1 0-1129,1-3 89,0 0 0,0 0 1,1 1-1,0 0 0,0 0 1,1 0-1,0 0 0,0 1 1,0-1-1,-2 13 0,6-19-377,-1 0-1,1-1 1,0 1-1,-1-1 1,1 1-1,0-1 1,-1 1-1,1-1 1,0 0-1,0 1 1,0-1-1,-1 0 1,1 0-1,0 0 1,0 1 0,0-1-1,-1 0 1,1 0-1,0 0 1,0 0-1,0 0 1,0-1-1,-1 1 1,1 0-1,0 0 1,0 0-1,1-1 1,26-6 382,-18 2-388,-1 1 1,-1-2 0,1 1 0,9-9 0,-16 13-22,0-1 1,1 0 0,-1 0 0,0 0-1,0 0 1,-1 0 0,1 0-1,0 0 1,-1-1 0,1 1-1,-1-1 1,0 1 0,0-1 0,0 0-1,0 1 1,0-1 0,-1 0-1,1 0 1,-1 1 0,1-4-1,-2 5-28,1 0-1,-1 0 0,1 0 0,-1 0 0,1 0 0,-1 0 0,0 0 0,1 1 0,-1-1 0,0 0 0,0 0 0,1 1 0,-1-1 0,0 1 0,0-1 0,0 0 0,0 1 0,0 0 0,0-1 0,0 1 0,0 0 1,0-1-1,0 1 0,0 0 0,0 0 0,0 0 0,-2 0 0,-38-1 217,30 1-205,1 1-87,0 0 1,0 0-1,0 1 1,0 0-1,-12 4 0,20-5 24,0-1 0,0 0 0,0 1 0,0 0-1,0 0 1,0-1 0,1 1 0,-1 0 0,0 0-1,0 1 1,1-1 0,-1 0 0,1 0 0,-1 1-1,1-1 1,-1 1 0,1 0 0,0-1 0,0 1-1,0 0 1,0 0 0,0-1 0,0 1 0,0 0-1,1 0 1,-1 0 0,1 0 0,-1 0 0,1 0-1,0 0 1,0 0 0,0 3 0,0-4-222,0 0 1,1 0 0,-1 0 0,1 0 0,0 0-1,-1 0 1,1 0 0,0-1 0,-1 1-1,1 0 1,0-1 0,0 1 0,0 0-1,-1-1 1,1 1 0,0-1 0,0 1-1,0-1 1,0 1 0,0-1 0,0 0-1,0 0 1,0 1 0,0-1 0,0 0-1,0 0 1,0 0 0,0 0 0,0 0-1,2-1 1,-2 1-144,29 1-9242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21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0 11499,'0'0'16111,"-51"66"-15054,45-38-384,3 2-321,3-2-192,0 2-96,0-5-32,0-2-480,3-2-769,3-6-1282,-1-3-1504,-5-5-3044</inkml:trace>
  <inkml:trace contextRef="#ctx0" brushRef="#br0" timeOffset="1">1 320 12236,'0'0'12235,"53"1"-10345,-14-6-481,6-4-512,7-1-480,1-3-353,-3 0-32,-3 3-449,-6 1-864,-8 0-353,-11 1-1344,-8 2-1090,-10-3-1890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22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17969,'0'0'4773,"49"-7"-2852,-4 7-736,12 0-320,7 0-705,4 0-128,-1 0-672,0 0-3492,-1-2-7847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22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13164,'0'0'12845,"-6"66"-11148,3-33-480,3 3-544,0-3-449,0 0-128,10-6-32,2-4-352,0-3-1345,4-6-1474,-8-5-1250,-6-3-1568</inkml:trace>
  <inkml:trace contextRef="#ctx0" brushRef="#br0" timeOffset="1">0 211 15439,'0'0'8968,"75"-22"-7751,-37 21-672,6 1-385,4 0-128,-2-2-1473,6-2-2851,-1-5-5766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23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 21 17969,'0'0'4191,"-13"-4"-1309,6 1-2621,-1 0 0,0 0 0,0 1-1,-1 0 1,1 0 0,0 1 0,-1 1-1,1-1 1,0 1 0,-1 0-1,1 1 1,0 0 0,-1 0 0,1 1-1,0 0 1,0 1 0,0 0 0,-14 6-1,9 1-105,0 0-1,1 0 1,0 2-1,1-1 1,0 1-1,0 1 1,2 0-1,-1 0 1,-9 21-1,12-22-132,1 1-1,1 0 1,0 0 0,1 0-1,0 0 1,1 1 0,0 0-1,1-1 1,1 1-1,0 0 1,2 18 0,0-28-18,-1 1 0,2-1 0,-1 0-1,0 0 1,1-1 0,0 1 0,0 0 0,0 0 0,0-1 0,0 1 0,1-1 0,0 0 0,-1 0 0,1 0 0,0 0 0,1 0-1,-1-1 1,0 1 0,1-1 0,0 0 0,-1 0 0,1 0 0,0-1 0,0 1 0,0-1 0,0 0 0,7 1 0,8 2-54,0-2 0,0 0 0,0-1 1,32-2-1,-46 1 44,1-1 1,-1 0-1,0 0 1,1 0-1,-1-1 0,0 1 1,8-5-1,-11 5 36,0 1 0,0-1-1,-1-1 1,1 1 0,-1 0 0,1 0 0,-1-1-1,1 1 1,-1 0 0,0-1 0,0 1-1,0-1 1,0 0 0,0 1 0,0-1-1,0 0 1,0 0 0,-1 0 0,1 1-1,0-1 1,-1 0 0,0 0 0,0 0 0,1-3-1,-2 4-19,1-1-1,-1 1 0,1-1 1,-1 1-1,0 0 0,1-1 1,-1 1-1,0 0 0,0-1 1,0 1-1,0 0 0,0 0 1,0 0-1,-1 0 1,1 0-1,0 0 0,-1 0 1,1 0-1,0 0 0,-1 1 1,1-1-1,-1 0 0,1 1 1,-1-1-1,1 1 0,-1 0 1,1 0-1,-1-1 0,0 1 1,-2 0-1,-60-2 102,53 2-106,10 0-5,0 0 0,1 0 0,-1-1 0,0 1 0,0 0 0,1 0 0,-1 0 0,0 0 0,1 0 0,-1 0 0,0 0 0,0 0 0,1 1 0,-1-1 0,0 0 0,0 0 0,1 0 0,-1 1 0,0-1 0,1 0 0,-1 1 0,1-1 0,-1 1 0,0-1 0,1 1 0,-1-1 0,1 1 0,-1-1 0,0 2 0,2-2 0,0 1 0,0 0 0,0-1 0,0 1 0,0-1 0,1 1 0,-1-1 0,0 1 0,0-1 0,0 0 0,0 1 0,1-1 0,-1 0 0,0 0 0,0 0 0,1 0 0,-1 0 0,1 0 0,21-1-34,-1 0-1,0-1 1,1-1-1,-2-2 1,1 0-1,0-1 1,-1-1-1,0-1 1,-1-1-1,26-14 1,-52 47 376,-14 14-338,-18 42 61,36-74-98,0 1-1,0 0 1,1-1-1,0 1 1,0 0-1,0 0 1,1-1-1,0 1 1,1 0-1,1 11 1,-2-16-199,1-1 0,-1 0 0,0 0 0,1 0 0,-1 0 0,1 1 0,0-1 0,-1 0 0,1 0 0,0 0 0,0 0 0,-1 0 0,1 0 0,0-1 0,2 2 0,10 4-7011,7-5-9268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26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16560,'0'0'5221,"11"61"-3171,-1-39-129,6-5-255,2 1-673,3-2-641,4-1-224,7-3-96,-2-5-128,4-7-1153,2 0-1281,2-14-1122,0-11-2273,-5-5-5382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26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1 9385,'0'0'8360,"-49"62"-5093,18-22-256,-8 8-833,-2 2-224,-1 3-609,3 0-384,6-3-577,7-5-320,7-9-64,13-12-993,6-15-1921,12-33-11724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27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1 6854,'0'0'12151,"-3"9"-9477,-5 9-1654,0-1-1,-1-1 0,0 0 1,-1 0-1,-23 25 1,-77 78 670,63-71-1409,42-42-233,-129 127 1030,134-132-1072,-1 0-1,1-1 1,-1 1 0,1 0-1,-1-1 1,0 1 0,1-1-1,-1 1 1,1 0 0,-1-1-1,0 0 1,0 1-1,1-1 1,-1 1 0,0-1-1,0 0 1,1 0 0,-1 1-1,0-1 1,0 0-1,0 0 1,1 0 0,-1 0-1,0 0 1,0 0 0,0 0-1,0 0 1,1 0 0,-1 0-1,0-1 1,-1 1-1,1-2-50,0 1 0,1-1 0,-1 1 0,1-1 1,-1 1-1,1-1 0,0 1 0,0-1 0,-1 1 0,1-1 0,0 1 0,0-1 0,0 0 0,1-2 0,14-61-2600,18-25-2543,-20 58 4060,-1 0-1,15-67 1,-29 116 2976,1 0 0,1 29 0,1-25-1098,1-1 0,8 30-1,-7-39-591,0 1 0,1 0 1,0-1-1,0 0 0,2 0 0,-1 0 0,1 0 0,1-1 0,0 0 1,0-1-1,1 1 0,16 14 0,-23-23-122,0 0 1,0-1-1,0 1 0,0 0 1,0 0-1,0 0 0,1-1 0,-1 1 1,0 0-1,0-1 0,1 1 1,-1-1-1,0 0 0,1 1 0,-1-1 1,0 0-1,1 0 0,-1 0 1,1 0-1,-1 0 0,0 0 0,2-1 1,-2 1-13,0-1 0,0 0 0,0 1 0,0-1 0,0 0 0,0 0 0,0 0 0,0 0 0,-1 0 0,1 0 0,0 0 0,-1 0 0,1 0 0,-1-1 1,1 1-1,-1 0 0,0 0 0,1 0 0,-1-2 0,1-4-9,0 0 1,-1 1 0,1-1 0,-2 0-1,1 0 1,-1 0 0,-2-11 0,-2 5-53,-1 1 1,-1-1-1,0 1 1,0 1 0,-1-1-1,-1 1 1,1 0 0,-2 1-1,0 0 1,0 1-1,-1 0 1,0 0 0,0 1-1,-1 1 1,-18-10 0,19 16 202,17 8-79,18 12 1,15 2-122,1-2 0,76 27-1,22-11-6284,-73-23-738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28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17424,'0'0'5734,"55"7"-4229,-19-4 33,8 1-609,2 0-577,2 0-288,-3 0-64,-4 2-673,-8-1-1152,-13-2-994,-10-2-1665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29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15471,'0'0'6534,"57"42"-5061,-13-37-256,10-2-640,4-1-417,2-2-192,-2 0-1890,-4 0-3331,-10-7-7943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53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18 13261,'0'0'12272,"-11"-4"-11076,4 1-1009,4 1-122,0 1-1,0-1 1,0 1 0,-1 0-1,1 0 1,0 0-1,-1 1 1,1-1-1,0 1 1,-1-1-1,1 1 1,-1 0-1,1 1 1,-1-1-1,1 1 1,-1-1-1,1 1 1,0 0 0,-1 0-1,1 0 1,-5 3-1,-9 7 197,1 0-1,0 2 1,0 0-1,1 0 1,1 1 0,-13 17-1,21-23-223,0 0 0,0 0 1,1 0-1,0 0 0,1 1 0,0 0 0,0 0 0,1 0 0,0 1 0,0-1 1,1 1-1,1-1 0,-1 1 0,1 13 0,1-21-59,1-1 0,-1 0 0,0 1 0,1-1-1,-1 0 1,1 0 0,-1 0 0,1 0 0,0 1 0,-1-1 0,1 0-1,0 0 1,0 0 0,0 0 0,0-1 0,0 1 0,0 0 0,0 0-1,0 0 1,0-1 0,0 1 0,0-1 0,0 1 0,1-1 0,-1 1 0,0-1-1,0 1 1,1-1 0,1 0 0,44 3-2641,-38-3 1789,29-2-3397,3-9-2119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27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9289,'0'0'6038,"9"3"-3529,19 5-1403,1-1 1,1-1 0,-1-2 0,41 1 0,132-6 809,-152 0-1514,380-37 556,-149-16-4078,-274 53 2544,10-4-710,-9-2-3055,-6 1-2989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53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 5509,'0'0'8125,"14"-3"-2167,-19 6-5483,0 0 0,1 1 0,-1-1 0,1 1 0,0 0 1,0 0-1,0 0 0,1 0 0,-1 1 0,1-1 0,0 1 0,0 0 0,1 0 0,0 0 1,-1 0-1,2 1 0,-1-1 0,-2 11 0,5-15-459,-1 0 0,1 0-1,-1 0 1,1 0 0,-1 0 0,1 0-1,0 0 1,-1 0 0,1 0 0,0 0 0,0-1-1,0 1 1,0 0 0,-1-1 0,1 1-1,0-1 1,0 1 0,0-1 0,0 1 0,0-1-1,1 1 1,-1-1 0,0 0 0,0 0-1,0 0 1,0 1 0,0-1 0,0 0 0,0 0-1,1-1 1,-1 1 0,1 0 0,41-5 168,-37 3-172,0-1 0,0 0 0,0 0 1,-1 0-1,1-1 0,-1 0 0,0 0 0,7-7 1,-9 9-7,-1-1 0,1 0 0,-1 1 0,0-1 0,0 0 0,0 0 0,0 0 0,0 0 0,-1 0 0,0-1 0,1 1 0,-1 0 0,0-1 0,-1 1 0,1-1 1,0 1-1,-1-5 0,-1 7-7,1 1 1,-1-1-1,0 1 0,0-1 1,0 1-1,0-1 1,0 1-1,0 0 1,0-1-1,1 1 0,-1 0 1,0 0-1,0 0 1,0 0-1,0 0 1,0 0-1,0 0 1,0 0-1,0 0 0,0 0 1,0 0-1,0 1 1,0-1-1,-1 1 1,-26 6 62,-5 12 130,31-18-272,1 0 1,-1 0-1,1 0 0,0 0 1,0 0-1,-1 0 1,1 0-1,0 0 1,0 0-1,0 0 1,0 1-1,0-1 0,0 1 1,1-1-1,-1 0 1,0 1-1,1-1 1,-1 1-1,1-1 0,-1 4 1,4-4-3610,10-1-2156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54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9449,'0'0'13090,"-10"30"-12247,5-2-848,-4-11-4981,5-11-1394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54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12524,'0'0'10794,"-10"73"-10506,3-42-160,0 2-96,-1 2 1,1 1-33,3-4 32,1-4-32,3-4-32,0-8-769,0-8-737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5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15439,'0'0'8109,"1"8"-6732,-2 11-925,-1 1 0,-1-1 0,-1 0 0,0-1 0,-10 25 0,6-21-441,2 1-1,0-1 1,2 1 0,-4 40-1,8-55-535,2 16-1733,-2-23 2031,0-1 1,1 1-1,-1-1 1,0 1 0,0-1-1,1 0 1,-1 1-1,0-1 1,0 0-1,1 1 1,-1-1 0,0 0-1,1 1 1,-1-1-1,1 0 1,-1 0 0,0 1-1,1-1 1,-1 0-1,1 0 1,-1 0-1,1 1 1,-1-1 0,0 0-1,1 0 1,-1 0-1,2 0 1,3 0-5112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55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1 336 14061,'0'0'8008,"54"6"-6471,-21-6-672,3 0-384,-2-6-289,-3-2-128,-5 1-32,-7 0 32,-7 3-128,-9-2-865,-3 1-1057,-3-2-1249,-11-3-2018,-5-2-4452</inkml:trace>
  <inkml:trace contextRef="#ctx0" brushRef="#br0" timeOffset="1">37 62 14029,'0'0'10538,"69"-48"-9513,-35 39-192,0 5-641,-3 4-160,-2 0-416,-5 0-1570,-8 0-2210,-1 4-2530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55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11179,'0'0'7463,"-2"61"-5221,2-34-192,0 1-801,0 1-1057,0 0-128,0-2-1537,0-5-1987,0-9-2850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55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12940,'0'0'10965,"-9"9"-10586,-1 0-367,-13 14 482,0 0 0,-22 32-1,39-47-309,0 0 0,1 1 0,0 0-1,0 0 1,1 0 0,0 0-1,1 0 1,0 1 0,0 0-1,1 0 1,0-1 0,0 18-1,2-25-170,1 0-1,-1 0 0,1 0 0,-1 0 0,1 0 0,0 0 1,0-1-1,0 1 0,0 0 0,0-1 0,0 1 1,0 0-1,0-1 0,1 1 0,-1-1 0,1 0 0,-1 1 1,1-1-1,-1 0 0,1 0 0,0 0 0,0 0 1,-1 0-1,1-1 0,0 1 0,0-1 0,0 1 1,0-1-1,0 1 0,0-1 0,0 0 0,0 0 0,0 0 1,2 0-1,2 0-42,0 0 1,0 0-1,-1-1 1,1 1-1,0-1 1,0 0-1,-1-1 0,1 0 1,-1 0-1,10-4 1,-11 4 11,0-1 1,0 0-1,-1 1 1,1-1-1,0 0 1,-1-1-1,0 1 0,0-1 1,0 1-1,0-1 1,-1 0-1,1 0 1,-1 0-1,0 0 1,0-1-1,-1 1 1,1-1-1,-1 1 0,0-1 1,1-6-1,-3 10 31,0 0-1,1 0 0,-1 1 1,0-1-1,0 0 0,0 0 1,0 0-1,0 1 1,0-1-1,0 0 0,0 1 1,0-1-1,0 1 0,0-1 1,0 1-1,0 0 0,0-1 1,0 1-1,0 0 0,-1 0 1,1 0-1,0 0 0,0 0 1,0 0-1,-1 0 0,1 0 1,-1 1-1,1-2-1,-1 1 0,1 0 0,0 0 0,0 0 0,0 0 0,0 0 0,0 1 0,-1-1 1,1 0-1,0 0 0,0 1 0,0-1 0,0 1 0,0-1 0,0 1 0,0-1 0,0 1 0,0 0 0,0-1 0,0 1 0,1 0 0,-1 0 0,0 0 0,0 0 0,1-1 0,-1 1 0,0 0 1,1 0-1,-1 0 0,1 0 0,-1 3 0,2-4-14,0 1-1,0 0 1,0-1 0,1 1 0,-1-1 0,0 1 0,1-1 0,-1 0 0,0 0-1,1 1 1,-1-1 0,0 0 0,1 0 0,-1 0 0,0 0 0,1-1 0,-1 1-1,0 0 1,2-1 0,29-5-698,-12 2 251,-12 14 580,-12 32 655,3-38-743,1 0-396,-11 66 1470,10-54-4540,0-1-3539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5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16239,'0'0'11723,"-6"58"-11146,6-40-481,0 1-480,0-4-3428,7-3-5124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56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14510,'0'0'13741,"-8"5"-12978,-2 1-570,0 0 0,0 1 1,1 0-1,1 0 0,-1 1 0,-13 17 0,18-20-123,0 0 0,0 1 0,0 0 0,1 0 0,0 0 0,0 0 0,0 0 0,1 0 0,0 1 0,0-1 0,1 1 0,0-1 0,0 1 0,0 0 0,1 9 0,1-14-108,0 1 0,0-1 0,0 0 0,0 0 0,0 0 1,0-1-1,1 1 0,-1 0 0,1 0 0,0-1 0,-1 1 0,1-1 0,0 1 1,0-1-1,0 0 0,0 1 0,0-1 0,0 0 0,0-1 0,0 1 1,0 0-1,1-1 0,-1 1 0,0-1 0,0 1 0,1-1 0,-1 0 0,3 0 1,37 1-4739,-9-4-6385,-12-4-3290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56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12332,'0'0'16853,"-6"7"-16650,-18 24-123,23-30-82,1-1-1,0 1 1,0 0 0,0-1-1,0 1 1,0 0 0,0-1-1,0 1 1,0 0 0,1-1-1,-1 1 1,0 0 0,0-1-1,0 1 1,1 0 0,-1-1-1,0 1 1,1-1 0,-1 1-1,1-1 1,-1 1-1,0-1 1,1 1 0,-1-1-1,1 1 1,-1-1 0,1 1-1,0-1 1,-1 0 0,1 1-1,-1-1 1,1 0 0,0 0-1,-1 1 1,1-1 0,0 0-1,-1 0 1,1 0 0,0 0-1,-1 0 1,1 0 0,0 0-1,-1 0 1,1 0 0,1 0-1,33 2-2127,-35-2 2040,5 0-615,-1 0-1,0 0 0,1-1 0,-1 0 0,1 0 0,-1 0 1,6-3-1,-9 4 578,1-1 0,-1 1 0,0-1 1,1 0-1,-1 0 0,0 0 0,0 0 1,0 0-1,1 0 0,-1 0 0,0 0 1,0 0-1,-1 0 0,1 0 0,0-1 1,0 1-1,0 0 0,-1-1 0,1 1 0,-1-1 1,1 1-1,-1-1 0,0 1 0,1-1 1,-1-2-1,-26 24 4425,19-10-3418,0 0-1,0 0 0,1 1 1,0 0-1,-6 15 0,11-20-1152,-1-1 0,1 0 0,0 1 0,0-1 0,0 1-1,1 0 1,0-1 0,1 11 0,2-12-4499,4-4-2882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28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16303,'0'0'2590,"-3"11"127,2-6-2603,-2 8 828,0 0 0,0 0 1,2 1-1,-1 21 0,2-32-804,0 1-1,0-1 1,0 0 0,1 1-1,-1-1 1,1 0 0,0 1-1,0-1 1,0 0 0,0 0-1,1 0 1,-1 0 0,1 0-1,0 0 1,0-1 0,0 1-1,0 0 1,0-1 0,1 0 0,-1 1-1,1-1 1,0 0 0,-1 0-1,1 0 1,0-1 0,0 1-1,4 1 1,4-1-191,0 0 0,0 0 0,0-1 0,0 0 0,0-1 0,1 0 0,-1-1 0,0 0 0,0-1-1,0 0 1,-1-1 0,1 0 0,0-1 0,12-6 0,7-3-1742,0-3 0,-1 0 0,38-29 0,-60 41 933,-1-1-1,0 0 0,0 0 0,0 0 0,0-1 1,-1 0-1,9-12 0,-56 60 5651,18-7-2063,-31 58-1,26-33-1167,-30 90 0,54-139-1553,1 1 0,1-1-1,0 0 1,1 1 0,0-1 0,0 1-1,1 0 1,1 0 0,1 13 0,-1-24-175,0 0 1,0 0 0,1 1 0,-1-1 0,0 0-1,1 0 1,-1 0 0,1 0 0,0 0-1,-1 0 1,1 0 0,0 0 0,-1 0 0,1 0-1,0 0 1,1 1 0,11 3-5286,5-5-5610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57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17328,'0'0'9385,"23"74"-8392,-13-40-640,-4 4-289,-6 5 0,0 9-64,-10 6-609,-16 5-768,-10 9-769,-12 0-1025,-7 1-2819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29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34 12588,'0'0'7495,"-9"-6"-5616,4 3-1619,-1-1 0,0 1 0,0 0 0,1 0 0,-2 1 0,1 0 0,0 0 0,0 0 0,-1 1 0,1 0 0,-1 0 0,1 1 0,-1-1-1,1 2 1,-1-1 0,1 1 0,-1 0 0,1 0 0,0 0 0,-1 1 0,1 0 0,-8 4 0,-4 4 63,-1 0 1,1 2-1,0 0 0,1 2 0,1-1 1,0 2-1,-22 27 0,31-34-273,1 0 0,0 0 0,0 1 0,0 0 0,2 1 0,-1-1 0,1 1 0,0-1 0,1 1 0,0 1 0,1-1 0,0 0 0,0 0 0,1 1 0,1-1 0,0 1 0,2 16 0,-1-23-76,0-1 0,0 1 0,0-1 1,1 1-1,0-1 0,-1 1 0,1-1 0,1 0 0,-1 0 0,0 0 0,1 0 1,-1 0-1,1-1 0,0 1 0,0-1 0,0 1 0,0-1 0,1 0 1,-1-1-1,1 1 0,-1 0 0,1-1 0,-1 0 0,1 0 0,0 0 0,5 1 1,10 1-1163,0-1 0,0-1 0,35-1 0,-38-1-709,-1 0 0,0-2 0,0 1 0,0-2 0,19-6 0,16-9-9751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30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13933,'0'0'4949,"-11"2"-2985,2-1-1455,0 2 0,-1-1 0,1 1-1,0 0 1,1 1 0,-17 9-1,21-11-298,0 1-1,1 0 0,-1 0 1,1 0-1,-1 1 0,1-1 1,0 1-1,0-1 0,0 1 0,1 0 1,-1 0-1,1 1 0,0-1 1,0 0-1,1 1 0,-1-1 1,1 1-1,-1 8 0,1-10-150,1-1 1,-1 1-1,1-1 0,0 1 0,-1 0 1,1-1-1,1 1 0,-1-1 0,0 1 1,1 0-1,-1-1 0,1 1 0,0-1 1,-1 1-1,1-1 0,1 0 0,-1 1 1,0-1-1,0 0 0,1 0 0,0 0 1,-1 0-1,1 0 0,0 0 0,0 0 1,2 2-1,2-2-11,0 0-1,0 0 1,0 0 0,0-1 0,0 0-1,0 0 1,0 0 0,0-1-1,0 0 1,9 0 0,-4-1-18,1-1 1,-1 0-1,1 0 1,-1-1-1,0-1 0,0 0 1,20-9-1,-27 11-16,0 0 1,1 0-1,-2-1 0,1 1 0,0-1 1,0 0-1,-1 0 0,1 0 1,-1 0-1,0-1 0,0 1 0,0-1 1,-1 0-1,1 1 0,-1-1 0,0-1 1,0 1-1,0 0 0,-1 0 0,1-1 1,-1 1-1,1-9 0,-2 12-5,-1-1 0,1 1-1,-1 0 1,1-1 0,-1 1 0,0-1 0,1 1-1,-1 0 1,0 0 0,0-1 0,0 1 0,0 0-1,0 0 1,0 0 0,0 0 0,0 0-1,0 0 1,-1 0 0,1 0 0,0 1 0,0-1-1,-1 0 1,1 1 0,-1-1 0,1 1 0,-1-1-1,1 1 1,-1 0 0,1 0 0,-1 0-1,-1 0 1,-58-3 8,49 4-5,9-1-98,-33 3-26,17 8-2861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30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14189,'0'0'11681,"2"11"-10886,0 0-645,-1-1 0,-1 0 0,0 0 0,0 1 0,-1-1 0,0 0 0,-1 0 0,0 0 0,-4 12 0,-10 19 239,9-25-226,0 0 1,1 1-1,1 0 0,1 0 1,0 0-1,-1 26 0,5-42-265,0-1 0,0 0 0,0 0 0,1 0-1,-1 0 1,0 1 0,0-1 0,1 0-1,-1 0 1,0 0 0,0 0 0,1 0 0,-1 0-1,0 0 1,0 0 0,1 0 0,-1 0 0,0 0-1,0 0 1,1 0 0,-1 0 0,0 0-1,0 0 1,1 0 0,-1 0 0,0 0 0,0 0-1,1 0 1,-1 0 0,0 0 0,0-1 0,1 1-1,-1 0 1,0 0 0,0 0 0,0 0-1,1-1 1,-1 1 0,0 0 0,0 0 0,0 0-1,0-1 1,1 1 0,-1 0 0,0 0 0,0-1-1,0 1 1,0 0 0,0 0 0,0-1-1,0 1 1,0 0 0,0-1 0,12-13-4431,-8-6-1948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31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5381,'0'0'22485,"81"14"-21171,-38-14-610,8 0-383,3 0-129,0-6-160,-4 2 0,-6 1-96,-8 2-1153,-4 1-1538,-12-3-1569,-2-7-4132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31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12043,'0'0'15791,"17"69"-14509,-17-40-642,0 3-352,-1 1-159,-5 2-65,3-1 0,0-2-160,2 0-1058,-2-5-1568,0-5-1090,-2-10-992,-5-6-2307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31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12876,'0'0'10154,"64"4"-8553,-25 1-640,7-3-224,3 1-257,3-3-255,0 0-97,-6 0-96,-7 0-64,-10-4-1217,-10-2-801,-10-2-1378,-9-3-2882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32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15503,'0'0'7367,"54"9"-5990,-11-4-384,7-2-481,9-2-384,0-1-63,2 0-162,-1 0-1312,-6-4-2563,-2-4-4035</inkml:trace>
  <inkml:trace contextRef="#ctx0" brushRef="#br0" timeOffset="0.99">958 1 11147,'0'0'11562,"-42"68"-9928,27-39-64,1 3-481,5 3-513,3 1-352,6 0-192,0-2-320,4-5-1185,7-5-577,-2-6-96,-5-6-545,-4-7-608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32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11435,'0'0'9609,"77"-20"-8872,-33 16-481,11 4-224,4-2-1185,6-1-2210,-4-5-2275,8 0-1088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32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8 14798,'0'0'3737,"-12"-2"-507,10 2-3161,-7-2 316,-1 0 0,0 1 0,0 1 0,0-1 1,1 2-1,-1-1 0,0 1 0,0 1 1,0 0-1,1 0 0,-1 1 0,-10 4 0,8 0-35,1 0 0,0 0-1,0 1 1,1 0-1,0 1 1,0 0 0,1 1-1,-14 18 1,19-23-304,0 1 1,1 0-1,0 0 0,0 0 1,0 0-1,1 0 0,-1 1 1,2-1-1,-1 1 0,1-1 1,0 1-1,0 0 0,1-1 1,0 1-1,0 0 0,0 0 1,1-1-1,0 1 0,2 7 1,-1-10-53,0-1 0,-1 1 0,1-1 0,0 1 1,1-1-1,-1 1 0,1-1 0,-1 0 0,1 0 1,0-1-1,0 1 0,0 0 0,1-1 0,-1 0 1,0 0-1,1 0 0,0 0 0,-1 0 0,1-1 1,0 0-1,0 0 0,0 0 0,0 0 0,0 0 1,6 0-1,-4-1-5,0 1 0,0-1 0,0 0 0,1-1 0,-1 1 0,0-1 0,0-1 0,0 1 0,0-1 1,0 0-1,0 0 0,0-1 0,-1 1 0,1-1 0,9-7 0,17-27 76,-30 35-57,-1 1-1,0-1 0,0 0 1,0 0-1,0 0 0,0 0 0,-1 0 1,1 0-1,0 0 0,-1 0 1,0 0-1,1-1 0,-1 1 1,0 0-1,0 0 0,0 0 1,0 0-1,-1 0 0,1-1 1,-2-3-1,2 5 19,-1 0 0,0 0 1,0 0-1,0 1 0,0-1 0,0 0 1,0 0-1,0 0 0,-1 1 0,1-1 1,0 1-1,0-1 0,0 1 0,-1-1 1,1 1-1,0 0 0,-1-1 0,1 1 1,0 0-1,-1 0 0,1 0 0,0 0 0,-1 0 1,1 0-1,0 1 0,0-1 0,-1 0 1,1 1-1,0-1 0,0 1 0,-1-1 1,1 1-1,0 0 0,0-1 0,0 1 1,0 0-1,0 0 0,-2 1 0,2-1 21,-1 0-1,1 0 0,0 1 0,0-1 0,-1 0 0,1 0 0,0 0 1,0 1-1,0-1 0,0 1 0,1-1 0,-1 1 0,-1 2 0,2-3-37,0-1 0,0 1 0,0 0 0,0-1-1,0 1 1,0 0 0,0-1 0,0 1-1,0 0 1,1 0 0,-1-1 0,0 1-1,0 0 1,1-1 0,-1 1 0,0-1 0,1 1-1,-1 0 1,1-1 0,-1 1 0,0-1-1,1 1 1,-1-1 0,1 1 0,0-1 0,-1 0-1,1 1 1,-1-1 0,1 1 0,0-1-1,-1 0 1,2 1 0,3 1-18,0-1-1,1 1 1,-1-1 0,0 0 0,1 0-1,-1-1 1,1 1 0,-1-1 0,1-1-1,-1 1 1,0-1 0,7-1-1,65-22-180,-45 12 149,-35 25-184,-13 17 63,6-13 359,0 1 0,1 0 0,-10 32 0,16-40-770,1 0 1,1-1-1,0 1 0,0 0 0,1 0 0,0 12 0,6-5-6997,10-8-5210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30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9513,'1'-1'503,"-1"0"0,1 1 0,-1-1 1,1 0-1,0 1 0,-1-1 0,1 1 0,0-1 0,-1 1 1,1-1-1,0 1 0,0-1 0,-1 1 0,1-1 0,0 1 1,0 0-1,0 0 0,0-1 0,-1 1 0,1 0 0,0 0 1,1 0-1,0 19 5489,-3-3-6293,-1 91 2440,0-45-1809,2 0 0,14 113 0,-12-165-757,5 20 83,2-16-5761,-9-25-6771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33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67 8136,'0'0'8733,"-4"9"-7003,2-7-1608,1 0 0,0 1 1,0-1-1,0 0 0,0 1 0,0-1 1,1 1-1,-1-1 0,1 1 0,-1-1 0,1 1 1,0 0-1,0 3 0,1-4-15,1 0 1,-1 0-1,0 0 0,1 0 1,-1 0-1,1-1 0,-1 1 1,1-1-1,0 1 0,0-1 1,0 0-1,0 0 1,0 0-1,0 0 0,0 0 1,0 0-1,0 0 0,1 0 1,-1-1-1,0 0 0,0 1 1,4-1-1,36 7 784,0-3 0,0-1 0,58-4 0,-28 0-286,691-34 982,-478 17-1556,240-17-269,716-23 2024,-1146 58-460,139 17 1,-245-17-2027,9 0 427,1 1 0,0-1 0,0 0 0,-1 0 0,1 0 0,0 0 0,-1 0 0,1-1 0,0 1-1,-1 0 1,1 0 0,0-1 0,0 1 0,0-1 0,-1 1 0,1-1 0,0 0 0,0 1-1,0-1 1,0 0 0,0 0 0,0 0 0,0 0 0,-1-1 0,-6-11-7350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34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28 181 4292,'0'0'3064,"-4"11"422,2-4-2851,-15 39 2536,16-42-2625,0-1 1,0 1-1,0 0 0,1 0 1,-1 0-1,1 0 0,0 0 1,0-1-1,0 1 0,1 0 1,1 7-1,-1-10-387,0 0-1,0 0 0,0 0 1,0 0-1,0 0 1,0 0-1,1-1 1,-1 1-1,0 0 1,0-1-1,0 1 1,1-1-1,-1 1 1,0-1-1,1 0 1,-1 0-1,1 1 1,-1-1-1,0 0 0,1 0 1,-1 0-1,0 0 1,1-1-1,-1 1 1,1 0-1,-1 0 1,0-1-1,3 0 1,40-16 1640,29-26-1129,-3-4 0,-1-3 0,88-84 0,-134 119-220,-23 15-437,1 0 0,-1 0 0,0 0 1,0 0-1,1 0 0,-1 0 0,0 1 1,0-1-1,1 0 0,-1 0 0,0 0 1,0 1-1,1-1 0,-1 0 0,0 0 1,0 0-1,0 1 0,0-1 0,0 0 1,1 1-1,-1-1 0,0 0 0,0 0 1,0 1-1,0-1 0,0 0 0,0 1 1,0-1-1,0 0 0,0 0 0,0 1 1,0-1-1,0 0 0,0 1 0,0-1 1,0 0-1,0 0 0,0 1 1,0-1-1,-1 0 0,1 1 0,-19 50 803,13-37-812,0 2 91,-30 87 202,33-91-280,1-1 0,0 1 0,0-1 0,1 1 0,1 0 0,0 0 1,1 13-1,0-24-75,-1-1 1,0 1-1,1-1 1,-1 1 0,1 0-1,-1-1 1,0 1 0,1-1-1,-1 1 1,1-1 0,-1 0-1,1 1 1,0-1-1,-1 0 1,1 1 0,-1-1-1,1 0 1,0 0 0,-1 1-1,1-1 1,0 0 0,-1 0-1,1 0 1,0 0-1,-1 0 1,1 0 0,0 0-1,-1 0 1,1 0 0,0 0-1,-1 0 1,1 0 0,-1-1-1,1 1 1,0 0-1,-1 0 1,1-1 0,-1 1-1,1 0 1,1-1 0,25-14-6469,-5-7-2784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34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20083,'0'0'11243,"76"7"-10635,-32-7-448,5-4-128,2-1-512,-1-1-1346,0-1-3010,-4-3-2884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34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 14670,'0'0'14878,"-11"0"-13293,-3 2-1436,-1 1-1,0 0 1,1 1-1,-1 0 1,1 1-1,1 1 1,-1 1-1,1-1 1,0 2-1,-19 14 1,21-15-149,1 1 0,-1 1 0,1 0 0,-9 11 0,16-17 0,0 1 0,1 0 0,-1-1 0,1 1 0,0 0 0,0 0 0,0 1 0,0-1 0,1 0 0,-1 0 0,1 1 0,0-1 0,1 1 0,-1-1 0,1 7 0,0-9 0,1 0-1,-1 0 1,1-1 0,0 1-1,0 0 1,-1-1-1,1 1 1,0-1 0,0 1-1,1-1 1,-1 1 0,0-1-1,0 0 1,1 0 0,-1 1-1,0-1 1,1 0 0,0 0-1,-1 0 1,1-1-1,-1 1 1,1 0 0,0 0-1,0-1 1,-1 0 0,1 1-1,0-1 1,0 0 0,0 1-1,2-1 1,68 1-367,-53-1 56,52-5-3476,0-11-4699,-27 2-1934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4:35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15887,'0'0'15892,"4"8"-15053,-3-6-834,1 1 0,-1 0 1,1-1-1,-1 1 0,1 0 1,0-1-1,0 0 0,0 1 1,0-1-1,1 0 0,-1 0 1,0 0-1,1-1 0,0 1 1,-1-1-1,1 1 0,0-1 1,0 0-1,-1 0 0,1 0 1,0 0-1,0 0 0,0-1 1,0 1-1,1-1 0,-1 0 1,4 0-1,4 0-761,0-1 0,1 0 0,-1 0 0,0-1 0,0-1-1,0 1 1,0-2 0,-1 0 0,1 0 0,-1-1 0,0 0 0,0 0 0,-1-2 0,1 1 0,-1-1 0,-1 0 0,1-1-1,8-10 1,-65 56 7702,25-14-5250,1 1 1,1 1 0,-20 32 0,32-44-1634,1 1 0,1-1 0,0 2 1,1-1-1,0 1 0,1 0 0,1 0 1,-2 20-1,3-24-1416,0-5-2350,-4-1-4213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48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8456,'0'0'12161,"11"-3"-10981,15-1-753,-1 0 1,1 2-1,0 1 1,30 3-1,113 17-1003,-93-9-1487,37-5-5822,-59-5 16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49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12043,'0'0'5542,"62"0"-4549,-25 0-97,13 0-511,6-1-257,6-3-96,-1 1-480,2-3-1058,-7-6-2690,-6 1-4228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49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12556,'0'0'12396,"85"-28"-12236,-41 28-96,8 0-32,5 0-32,-1 0-160,2 1-1602,-5 2-896,-2-3-1218,-5 0-1697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5:50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11115,'0'0'10185,"58"5"-8231,-21-7-801,16-5-608,11 0-353,11 2-192,5 0-128,-1-3-1986,-3-4-3203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20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9769,'0'0'17777,"59"34"-15855,-13-34-833,3 0-833,5 0-192,-1-2 0,-9 0-352,-5 0-577,-11 2-576,-13 0-1218,-9 0-736,-6 4-1345,-10-1-3396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30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17200,'0'0'8905,"65"-17"-7688,-22 17-96,8 0-705,6 0-320,5 0-288,1 0-2530,-3-3-3588,-4-5-8552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20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15631,'0'0'9737,"70"3"-7239,-26-3-960,6-3-641,1-3-641,-5-1-160,1 1-448,-8 1-1282,-9 0-2882,-3-1-4741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22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11 9545,'0'0'20563,"-13"-3"-20264,5 1-235,4 1-36,1 0 1,-1 0-1,0 0 0,0 0 0,0 1 0,0-1 0,0 1 1,0 0-1,0 0 0,0 1 0,1-1 0,-1 1 0,0-1 0,0 1 1,0 1-1,1-1 0,-1 0 0,0 1 0,1 0 0,-1 0 1,-3 3-1,-7 6 101,2 1 0,0 1 0,0 0 0,1 1 1,-16 25-1,21-30-96,2 0-1,-1 0 1,1 1 0,1-1 0,-1 1 0,2 0 0,-1 0-1,1 0 1,1 1 0,0-1 0,1 11 0,0-19-27,0 0 0,0 0 0,0 0 0,1-1 0,-1 1 1,1 0-1,-1 0 0,1-1 0,0 1 0,0 0 0,-1-1 0,1 1 0,1-1 1,-1 1-1,0-1 0,0 1 0,0-1 0,1 0 0,-1 0 0,3 2 0,0-1-25,0 0-1,0 0 0,0 0 0,0 0 1,0-1-1,1 0 0,-1 0 0,6 1 1,8-1-714,0 0 1,0-2-1,21-2 1,-30 2-774,-1 0 0,1-1-1,-1 0 1,0-1 0,0 0 0,11-6 0,9-7-10057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23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4 21076,'0'0'3086,"-10"-1"-641,10 1-2435,-8-1 260,1 0 0,0 0 0,-1 1 0,1 0 0,-1 1 0,1 0 0,0 0 0,-1 0 0,1 1 0,0 0 0,0 0 0,0 1 0,-10 5 0,8-2-148,-1 1 0,2 1 0,-1-1 0,1 1 0,-13 16 0,18-20-111,0 1-1,0-1 1,0 1-1,1 0 1,-1 0 0,1 0-1,0 0 1,1 0 0,-1 0-1,1 1 1,0-1-1,1 0 1,-1 1 0,1 6-1,0-11 0,1 1 0,-1 0 1,1-1-1,0 1 0,0-1 0,0 1 0,0-1 0,0 0 0,0 1 0,0-1 0,0 0 0,0 1 0,0-1 1,1 0-1,-1 0 0,1 0 0,-1 0 0,1 0 0,-1-1 0,1 1 0,-1 0 0,1-1 0,-1 1 0,1-1 1,0 0-1,0 1 0,-1-1 0,1 0 0,0 0 0,-1 0 0,1 0 0,2-1 0,3 2 68,1-2-1,-1 1 1,0-1-1,0 0 1,0 0-1,13-5 1,-14 3-53,0 0 0,-1 0 0,1 0 0,-1-1 0,0 0 1,0 0-1,0 0 0,-1-1 0,1 1 0,-1-1 0,0 0 0,0 0 1,-1-1-1,0 1 0,0-1 0,0 0 0,-1 0 0,1 0 0,-1 0 0,-1 0 1,1 0-1,-1-1 0,0-6 0,-1 12-87,0 0-1,-1 0 1,1 0 0,-1 1-1,1-1 1,-1 0 0,1 0 0,-1 1-1,0-1 1,1 1 0,-1-1-1,0 0 1,1 1 0,-1-1-1,0 1 1,0-1 0,0 1-1,1 0 1,-1-1 0,0 1 0,0 0-1,0 0 1,0 0 0,0-1-1,0 1 1,1 0 0,-1 0-1,0 0 1,0 0 0,0 1-1,0-1 1,0 0 0,0 0 0,0 1-1,-1-1-125,1 0 1,-1 0-1,1 0 0,-1 0 0,1 1 0,0-1 1,-1 0-1,1 1 0,0-1 0,-1 1 0,1 0 1,0-1-1,0 1 0,0 0 0,0 0 0,-1-1 1,1 1-1,0 0 0,0 0 0,0 0 0,1 1 1,-1-1-1,0 0 0,0 2 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23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14542,'0'0'9806,"0"9"-7174,-2 53 661,0-9-2067,7 79-1,2-109-750,-4-16-3035,-12-23-16772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24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1 226 13325,'0'0'13356,"66"0"-12427,-37 0-545,5-1-287,-1-4-65,1-3-577,-4-2-1761,-3-3-2435,-4-3-3811</inkml:trace>
  <inkml:trace contextRef="#ctx0" brushRef="#br0" timeOffset="1">438 0 13613,'0'0'13100,"-24"65"-11274,22-43-865,2 2-641,0 0-256,0 1-64,0-1-897,0-2-1441,0 0-1185,-2-6-705,-1-2-64,-6-2-1410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24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1 342 16944,'0'0'11819,"52"10"-10153,-18-10-673,3-10-449,0-4-352,1-2-95,-5 0-65,-7 0-481,-6 2-1152,-7 0-1090,-7 1-1056,-6-1-1410,0 1-3235</inkml:trace>
  <inkml:trace contextRef="#ctx0" brushRef="#br0" timeOffset="1">101 2 18001,'0'0'12652,"71"-2"-11883,-37 2-449,3 0-256,-1 0-32,-3 0-352,-4 0-1314,-4 2-2145,-4-1-1442,-4-1-2370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24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14798,'0'0'5621,"15"0"-2572,73-7-683,-1-3 1,91-24 0,36-5-1663,403-30-552,-541 62-128,-68 6 947,-1 2-3633,-12 5-6713,-5-2 2894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2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0 274 12780,'0'0'12209,"13"-10"-10720,92-88 425,67-57-294,-171 154-1594,0 0 0,-1 1-1,1-1 1,0 0 0,0 0 0,0 1-1,0-1 1,0 0 0,0 1-1,0-1 1,0 1 0,0-1-1,0 1 1,0 0 0,0-1-1,0 1 1,0 0 0,0 0-1,0 0 1,0 0 0,1 0 0,-1 0-1,0 0 1,0 0 0,0 0-1,1 1 1,-1 0 2,0 0-1,-1 0 1,1 0 0,-1 0 0,1 1-1,-1-1 1,0 0 0,1 0 0,-1 0-1,0 1 1,0-1 0,0 0 0,0 0-1,0 1 1,0-1 0,0 0 0,0 0-1,-1 2 1,-19 61 929,6-36-650,9-20-291,1 0-1,0 1 0,0-1 0,0 1 0,1 0 0,1 0 0,0 1 0,-2 10 1,22-31-10410,-7-5 1030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25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21140,'0'0'11627,"52"5"-11627,-25-5 0,5 0 0,0 0 0,2 0 0,-6-3-2626,-2-3-3556,-5 1-4132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26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15246,'0'0'16539,"-11"0"-15690,5 0-843,1 0 1,0 0 0,-1 1-1,1-1 1,0 1 0,-1 1-1,1-1 1,0 1 0,0 0-1,0 0 1,0 0 0,0 1-1,1 0 1,-1 0 0,1 0-1,-1 0 1,1 1 0,0 0-1,-4 5 1,-1 1-7,1 1 0,0 0 0,-8 15 0,13-22 0,1 1 0,0-1 0,1 0 0,-1 1 0,1-1 0,0 1 0,0-1 0,0 1 0,1 0 0,0-1 0,-1 1 0,2 0 0,0 5 0,-1-9-13,1 0-1,-1 0 1,1 1-1,0-1 1,-1 0-1,1 0 1,0 0 0,0 0-1,0 0 1,0-1-1,0 1 1,0 0-1,0 0 1,0-1-1,0 1 1,0 0 0,0-1-1,0 1 1,0-1-1,1 1 1,-1-1-1,0 0 1,0 0 0,1 1-1,1-1 1,40 1-1542,-34-1 811,23 0-4098,0-4-2722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31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456 8 19667,'0'0'2802,"-12"-2"54,0 0-2490,0 0 0,1 1 0,-1 1 0,0 0 0,1 0 0,-1 1 0,1 1 0,-1 0 0,1 0 0,-21 8-1,5 2-38,1 2-1,0 0 0,1 2 0,1 0 0,-38 34 0,52-41-229,1 0 1,0 1-1,0 0 0,0 1 1,2 0-1,-1 0 0,1 1 1,1 0-1,0 0 0,1 1 1,0-1-1,1 1 0,1 0 1,-4 22-1,6-31-96,1 0-1,0 0 1,0 0-1,0 0 1,0 0-1,1 0 1,-1 0-1,1 0 1,0 0-1,0 0 1,1 0-1,-1 0 1,1-1-1,0 1 1,0 0-1,0-1 1,0 1-1,0-1 1,1 0-1,0 0 1,0 0 0,0 0-1,0-1 1,0 1-1,0-1 1,1 0-1,-1 1 1,1-1-1,-1-1 1,1 1-1,0-1 1,6 2-1,11 2-11,0-1-1,0-1 0,0-1 1,0 0-1,22-3 1,-31 1-6,103-4-2983,-40-10-5184,-27 1-1287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26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17745,'0'0'13992,"7"3"-13902,-1-2-380,0 0 0,0 0-1,1-1 1,-1 1-1,0-1 1,0 0 0,0-1-1,1 0 1,-1 0-1,0 0 1,0-1 0,0 0-1,-1 0 1,1 0-1,0-1 1,-1 1-1,1-2 1,-1 1 0,8-7-1,9-2 41,-21 12 289,-1 1-1,0-1 1,0 0 0,0 0 0,1 0-1,-1 0 1,0 1 0,0-1-1,0 0 1,0 0 0,1 1 0,-1-1-1,0 0 1,0 0 0,0 1-1,0-1 1,0 0 0,0 0 0,0 1-1,0-1 1,0 0 0,0 0 0,0 1-1,0-1 1,0 0 0,0 0-1,0 1 1,0-1 0,0 0 0,0 0-1,0 1 1,0-1 0,0 0-1,0 0 1,0 1 0,-1-1 0,1 0-1,0 0 1,0 1 0,0-1 0,-1 0-1,-23 43 2901,21-40-3026,-6 11-75,-1 1 1209,1 0 1,-11 24-1,12-14-3254,5 1-4134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28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9449,'0'0'15786,"1"11"-14196,1 60-259,-3-38-1111,1 0 1,10 59-1,-2-66-56,-1-13-1649,2-8-4663,-9-16-8442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28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7399,'0'0'19282,"67"10"-17168,-28-9-704,10-1-482,3 0-543,0 0-321,-1 0-256,-4-9-2147,-10-1-4099,-9-4-6854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29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167 172 4901,'0'0'1724,"7"-10"2653,-5 6-4032,32-61 5214,-31 57-4289,0 0 0,0 0 0,-1 0 0,0 0 0,0-1 0,-1 1 0,1-18 0,-2 26-1200,0 0 1,0-1 0,0 1 0,0-1 0,0 1 0,0-1 0,0 1 0,-1 0 0,1-1-1,0 1 1,0-1 0,0 1 0,-1 0 0,1-1 0,0 1 0,0 0 0,-1-1-1,1 1 1,0 0 0,-1 0 0,1-1 0,0 1 0,-1 0 0,1 0 0,0-1-1,-1 1 1,1 0 0,-1 0 0,1 0 0,0 0 0,-1 0 0,1 0 0,-1 0-1,0 0 1,-20 3 803,-16 14-492,21-5-284,1 0-1,1 1 0,0 1 1,1 0-1,1 1 0,-17 25 0,23-30-78,-1 0 0,2 1 0,0 0 0,0 0 0,1 0 0,0 0 0,1 1-1,1 0 1,0-1 0,0 1 0,0 20 0,3-29-9,-1-1 1,0 1-1,1 0 0,0 0 1,-1-1-1,1 1 0,0 0 0,1-1 1,-1 1-1,0-1 0,1 1 1,-1-1-1,1 0 0,0 0 1,0 0-1,0 0 0,0 0 0,0 0 1,0 0-1,0 0 0,1-1 1,-1 1-1,0-1 0,1 0 1,0 0-1,-1 0 0,1 0 1,0 0-1,-1-1 0,1 1 0,0-1 1,0 1-1,-1-1 0,1 0 1,6-1-1,-2 1 13,1 0 0,0-1-1,0 0 1,-1 0 0,1 0 0,0-1 0,-1-1-1,0 1 1,1-1 0,-1-1 0,0 1 0,6-5-1,-11 7-17,0 0 0,0 0 0,-1 0 0,1 0 0,-1-1 0,1 1 0,-1 0 0,1-1 0,-1 1 0,0-1 0,0 1 0,0-1-1,0 0 1,0 1 0,0-1 0,0 0 0,0 0 0,-1 0 0,1 0 0,-1 1 0,1-1 0,-1 0 0,0 0 0,1 0 0,-2-3 0,0 3-6,0 1 0,0-1 0,-1 1 0,1-1 0,-1 1 0,1 0 1,-1 0-1,1 0 0,-1 0 0,0 0 0,0 0 0,1 0 0,-1 0 1,0 1-1,0-1 0,0 1 0,0 0 0,0-1 0,0 1 0,0 0 1,0 0-1,0 0 0,0 0 0,-2 1 0,3-2 11,-1 1 0,1 0-1,-1 0 1,0 0 0,1 0 0,-1 0-1,1 0 1,-1 0 0,0 0 0,1 1-1,-1-1 1,1 1 0,-1-1 0,1 1-1,-1-1 1,1 1 0,0 0 0,-1 0-1,1 0 1,0 0 0,0 0 0,-1 0-1,1 0 1,0 0 0,0 0 0,0 0-1,0 1 1,-1 1 0,3-2-10,0-1 0,-1 1 0,1-1 0,-1 1 0,1-1 0,0 1 0,0-1 0,-1 1 0,1-1 0,0 0 0,0 1 0,0-1 0,-1 0 0,1 0 0,0 0 0,0 0 0,0 1 0,0-1 0,0 0 0,-1 0 0,1-1 0,0 1 0,0 0 0,1-1 0,27-1 0,26-22 0,-49 20 0,1 0 0,0 1 0,0 0 0,0 0 0,0 0 0,0 1 0,1 0 0,13-1 0,-21 3 0,1 1 0,0-1 0,-1 1 0,1-1 0,-1 1 0,1-1 0,-1 1 0,1 0 0,-1 0 0,1-1 0,-1 1 0,1 0 0,-1 0 0,0-1 0,0 1 0,1 0 0,-1 0 0,0 0 0,0-1 0,0 1 0,0 0 0,0 0 0,0 0 0,0-1 0,0 1 0,0 0 0,0 0 0,-1 0 0,1 0 0,-1 0 0,-5 31 0,-13 16 3,15-39-5,-1 1-1,1 0 1,1 0 0,0 0-1,0 0 1,1 0-1,-1 16 1,9-27-3746,1-9-2930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30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25656,'0'-1'7111,"4"1"-7111,4 0 0,6 0 0,3-2-2691,1-6-3843,-2-2-6694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31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1 331 7719,'0'0'19069,"8"4"-17713,-5-3-1270,1 0 0,-1 0 0,0 0 1,0 0-1,1-1 0,-1 1 0,0-1 0,1 0 1,-1 0-1,1 0 0,-1-1 0,0 1 0,1-1 0,-1 0 1,0 1-1,0-1 0,5-3 0,5-2 118,-1-2-1,0 1 0,19-16 1,16-15-16,46-49 0,-73 67 82,-1-1-1,-2-1 1,0-1 0,22-40-1,-31 48 174,-4 26-329,-2 6-137,-4 24 28,-13 72 1,8-71-33,-3 75 0,10-88-1487,0-9-4851,0-11-863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31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8776,'0'0'16976,"13"1"-15032,56 5-925,138-8 0,84-26 1262,-73 5-1529,-131 18-738,-45 4-39,1-2 0,-1-2 0,0-2-1,43-12 1,-74 12-2588,-22 1-5616,-6 2 862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31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1 339 9833,'0'0'17628,"10"-2"-15397,9-3-2064,-1-1 1,1-1-1,-2-1 0,1 0 0,-1-1 0,0-1 1,-1-1-1,0 0 0,16-15 0,23-25 453,52-62-1,-40 41-455,-67 73-164,0-1 0,0 0 0,0 0 0,0 0 0,0 0 0,0 0 0,0 1 0,0-1 0,0 0 0,0 0 0,0 0 0,0 0 0,0 0 0,0 1 0,0-1 0,0 0 0,0 0 0,0 0 0,0 0 0,0 0 0,0 0 0,0 1 0,0-1 0,0 0 0,1 0 0,-1 0 0,0 0 0,0 0 0,0 0 0,0 0 0,0 0 0,0 1 0,0-1 0,1 0 0,-1 0 0,0 0 0,0 0 0,0 0 0,0 0 0,0 0 0,1 0 0,-1 0 0,0 0 0,0 0 0,0 0 0,0 0 0,0 0 0,1 0 0,-1 0 0,0 0 0,0 0 0,0 0 0,0 0 0,0 0 0,1-1 0,-1 1 0,0 0 0,0 0 0,0 0 0,0 0 0,0 0 0,0 0 0,0 0 0,0 0 0,1-1 0,-1 1 0,0 0 0,0 0 0,0 11 0,0-10 0,-4 18 0,0 1 0,-1 0 0,-15 35 0,13-39 0,1 0 0,1 1 0,0 0 0,1 0 0,1 0 0,-1 20 0,4-37-67,0 0 1,0 1-1,0-1 1,0 0-1,0 1 0,0-1 1,0 0-1,1 0 0,-1 1 1,0-1-1,0 0 1,0 0-1,0 1 0,1-1 1,-1 0-1,0 0 0,0 1 1,0-1-1,1 0 1,-1 0-1,0 0 0,0 0 1,1 1-1,-1-1 0,0 0 1,0 0-1,1 0 1,-1 0-1,0 0 0,1 0 1,-1 0-1,0 0 0,0 0 1,1 0-1,-1 0 1,0 0-1,1 0 0,-1 0 1,0 0-1,0 0 0,1 0 1,-1 0-1,0 0 1,1 0-1,-1-1 0,0 1 1,0 0-1,1 0 0,-1 0 1,0-1-1,16-7-7767,-1-6-2426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32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20628,'0'0'12139,"72"0"-12139,-40 0 0,1 0 0,0-3 0,-3-2 0,-7 0 0,-5 0-4997,-6-3-3971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32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19603,'0'0'12630,"-12"2"-12171,1 0-452,1 0 0,0 1 0,-1 1-1,1 0 1,0 0 0,0 1 0,1 0 0,0 0-1,0 1 1,-13 11 0,14-11-7,0 1 0,1 0 0,0 0 0,0 0 0,0 1 0,1 0 0,0 0 0,1 1 0,0-1 0,0 1 0,1 0 0,0 1 0,-5 15 0,9-24-19,0 1 0,0-1 0,0 0 1,0 0-1,0 1 0,0-1 0,1 0 0,-1 0 0,0 1 0,1-1 1,-1 0-1,1 0 0,-1 0 0,1 1 0,-1-1 0,1 0 0,0 0 1,-1 0-1,1 0 0,0 0 0,0 0 0,0-1 0,0 1 0,0 0 1,0 0-1,0-1 0,0 1 0,0 0 0,0-1 0,1 1 0,-1-1 1,0 0-1,0 1 0,0-1 0,1 0 0,1 1 0,55 1-1837,-43-2 1058,-3-1-1452,1 1 0,-1-2 1,0 0-1,17-4 1,9-5-9544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31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 9737,'0'0'15642,"-6"11"-11927,4-7-3243,-2 3-87,0 1 1,0 0 0,1 0-1,0 0 1,-3 11 0,6-18-365,-1 1 0,1-1 0,0 1 0,0-1 1,0 1-1,-1 0 0,1-1 0,1 1 0,-1-1 0,0 1 0,0-1 0,1 1 0,-1 0 1,0-1-1,1 1 0,0-1 0,-1 0 0,1 1 0,0-1 0,0 1 0,0-1 1,0 0-1,0 0 0,0 1 0,0-1 0,0 0 0,0 0 0,0 0 0,1 0 1,-1-1-1,1 1 0,-1 0 0,0 0 0,1-1 0,-1 1 0,1-1 0,-1 1 0,1-1 1,0 0-1,-1 0 0,3 1 0,7 0-510,-1-1 1,1 1-1,0-2 1,-1 1-1,1-2 1,16-3-1,-13 1-544,-1 0 1,1-1-1,-1-1 0,0 0 0,-1-1 1,0 0-1,0-1 0,0 0 0,-1-1 1,0 0-1,-1-1 0,0 0 1,11-15-1,-49 65 1994,-83 149 13054,70-107-11113,34-66-3346,1 1 0,0 0-1,1 1 1,-5 34 0,6 31-5503,4-71-7217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6:32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10634,'0'0'19405,"7"2"-18850,-1 0-552,0 0 1,0-1-1,0 0 0,0 0 0,0-1 0,0 1 1,1-1-1,-1-1 0,0 1 0,9-3 0,-7 1-717,0 0-1,0-1 0,0 0 0,15-9 0,-11 4-1122,14-8 1486,-22 17 1580,-12 12 963,-35 38-575,-42 58 1245,79-90-5845,4-7-2330,-1-4-5673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03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993 232 5637,'0'0'6166,"-12"-10"-5669,7 6-407,-2-2 113,-1 0 0,0 0 1,0 0-1,0 1 1,-1 0-1,0 1 1,1 0-1,-2 0 0,1 1 1,-19-4-1,15 6 43,0 0-1,0 0 1,0 1 0,0 1-1,0 0 1,0 1-1,0 1 1,0 0 0,-17 7-1,11-2-204,0 1 0,1 1 0,1 1 0,0 0 0,-22 20-1,-41 38 151,3 4 0,3 4 0,-86 115 0,140-162 88,1 0 0,1 2 1,2 0-1,1 1 0,1 0 1,2 1-1,-11 55 0,2 18-163,-7 127 0,21-156-109,3 1 0,7 79 0,-1-128 12,2 0 0,1-1 0,1 0 0,2 0 0,1-1 0,1 0 0,1 0 0,24 41 0,-10-31 18,1-2 0,1-1 0,2-1 0,2-1 0,1-2 0,1-1 0,2-2 0,0-1 0,2-1 0,1-3 0,1-1 0,1-2 0,48 18 0,-54-27 116,0-1-1,0-2 1,1-2 0,0-1 0,1-1-1,-1-2 1,1-2 0,-1-1-1,0-1 1,1-3 0,-1 0-1,0-2 1,-1-2 0,0-1-1,-1-2 1,0-1 0,0-2-1,-2-1 1,0-1 0,0-2-1,-2-1 1,-1-1 0,0-2-1,46-48 1,-12-1 1088,-3-3 1,-4-2-1,49-89 0,-79 119-1004,-2-1-1,-2-1 0,-2 0 0,-3-2 0,-1 0 0,-3 0 0,6-58 1,-13 47-234,-2 0 1,-3 0-1,-3 0 0,-2 0 1,-3 1-1,-3 0 1,-3 0-1,-2 1 1,-32-79-1,32 102-139,-1 0 0,-1 1 0,-3 2 1,0 0-1,-3 1 0,0 1 0,-2 1 0,-2 1 0,0 2 0,-2 0 0,-1 2 0,-1 2 0,-1 1 0,-1 1 0,-51-23 0,36 25-1632,0 2 0,-2 3 0,1 2 0,-84-11-1,20 11-3590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27:05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629 152 9385,'0'0'475,"3"-11"411,-1 1-972,1 3 625,-2-1 1,1 0-1,-1 1 0,0-1 0,0 0 0,-2-9 0,1 14-361,0 0 0,-1 0 0,1 1 0,-1-1 0,0 1 0,0-1 0,0 0 0,0 1-1,-1 0 1,1-1 0,-1 1 0,1 0 0,-1 0 0,0 0 0,0 0 0,0 0 0,0 0 0,0 0-1,0 0 1,-1 1 0,1 0 0,0-1 0,-1 1 0,-4-2 0,-1 0-2,0 1 1,0 0-1,0 0 1,0 0-1,0 1 0,0 1 1,0-1-1,-1 1 1,1 1-1,0-1 1,-16 5-1,11-2-76,-1 1 0,2 1 0,-1 1-1,0-1 1,1 2 0,-18 12 0,4 1-72,1 1 0,1 1 0,1 1 0,1 1 0,-25 35 0,20-20 47,1 2 1,2 0-1,2 1 1,2 2-1,2 0 1,1 1-1,3 0 1,2 2-1,1-1 1,3 1-1,2 1 0,2-1 1,2 1-1,6 78 1,-2-112-35,0 0 1,1 0 0,0 0 0,1 0-1,0 0 1,2-1 0,-1 0-1,2 0 1,-1 0 0,2-1 0,0 0-1,0 0 1,1-1 0,0 0-1,1-1 1,1 0 0,-1 0-1,1-1 1,1 0 0,0-1 0,0-1-1,1 0 1,-1 0 0,2-1-1,-1-1 1,0 0 0,1-1 0,0-1-1,0 0 1,0-1 0,17 1-1,-12-2 188,0-1-1,1 0 0,-1-2 1,0 0-1,0-1 0,0-2 1,0 1-1,-1-2 0,1-1 1,-1 0-1,-1-1 0,27-16 1,-25 11-3,-1-1 0,0-1 0,-1 0 0,-1-1 0,0-1 1,-2 0-1,0-1 0,0-1 0,-2 0 0,15-31 0,-12 16 31,-1 0-1,-2-2 1,-1 1-1,-2-2 1,7-53-1,-10 31-185,-2-1 0,-7-99-1,1 140-153,0 0 0,-1 0 0,-1 0 0,0 1 1,-2 0-1,0 0 0,-1 0 0,-1 1 0,-14-25 0,16 33-248,-1 0 1,1 0-1,-2 1 1,1 0-1,-1 0 0,-1 1 1,1 0-1,-1 1 1,-1-1-1,1 2 1,-1-1-1,0 1 0,0 1 1,0 0-1,-1 0 1,1 1-1,-17-3 0,-52 0-4735,-2 5-3448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0:19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2770 160 6118,'-50'-20'2439,"-89"-37"-4805,79 31 3921,34 15-898,0 2 0,-1 1 1,0 1-1,0 2 0,-41-4 0,-144 2-488,128 7 390,-219 1 890,232 3-795,0 4 0,-86 19 0,73-5-542,1 3-1,2 4 0,0 3 0,3 4 1,0 3-1,3 3 0,2 4 0,-79 64 1,98-66 95,3 2-1,1 3 1,3 2 0,1 2 0,4 1 0,1 3 0,3 1 0,3 2 0,2 1 0,-40 107 0,42-69-85,4 2 0,4 1 0,5 0 1,4 1-1,5 1 0,5 0 0,11 150 0,-2-203-36,1 0-1,3-1 1,1 0 0,3-1-1,2 0 1,3-1 0,1-1-1,2 0 1,3-2-1,1-1 1,2-1 0,2-1-1,2-1 1,2-2 0,1-1-1,2-2 1,1-1 0,2-2-1,2-2 1,0-1 0,2-3-1,88 42 1,-78-46 7,2-3-1,1-2 1,0-3 0,0-2 0,2-3-1,89 5 1,-68-14 2,0-3 1,0-3-1,-1-4 0,97-23 1,-52 0 144,232-93 1,90-91 421,-276 120-514,227-167 0,-312 198-125,-4-4 0,-2-2 0,-4-4 0,86-112 0,-132 148-6,-2-1 0,-1-1 1,-2-1-1,-1-1 0,-3-1 0,-2 0 1,-1-2-1,11-58 0,-21 72-10,-1-1 0,-2 0 0,-1 0 0,-2 0 0,-1 0 0,-1 0 0,-2 0 0,-2 0 0,0 1-1,-3 0 1,0 0 0,-24-52 0,9 40-105,-1 0-1,-3 2 1,-1 1-1,-2 1 1,-2 1-1,-1 2 0,-2 2 1,-1 1-1,-2 2 1,-1 2-1,-46-27 1,6 11-738,-2 3 0,-2 3 0,-2 5 0,-1 3 0,-102-24 0,-18 10-4139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0:57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48 312 18802,'0'0'7644,"-7"9"-6523,2-1-932,0 1 0,1 0 0,0 1 0,0-1 0,1 1 0,0-1 0,0 1 0,1 0 0,-1 20 0,1 7-16,-1 9 904,5 82 1,-1-125-1060,-1 0-1,1 0 1,0 0 0,-1 0 0,1 0 0,0 0 0,1-1 0,-1 1 0,0 0-1,1-1 1,0 1 0,-1-1 0,1 1 0,0-1 0,0 0 0,0 0 0,1 0-1,-1 0 1,0 0 0,1-1 0,-1 1 0,1-1 0,0 1 0,-1-1-1,1 0 1,0 0 0,0 0 0,0 0 0,0-1 0,0 1 0,0-1 0,0 0-1,0 0 1,0 0 0,5-1 0,3 1 20,0-1-1,0-1 1,-1 0 0,1-1-1,0 0 1,-1-1 0,1 0-1,14-8 1,29-21-127,-1-3 0,-2-1 1,-2-3-1,-2-2 0,67-76 0,-76 72-741,-1-1-1,-3-2 1,37-70 0,-19 9-8961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0:58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66 392 12300,'0'0'12417,"-2"11"-11157,-19 73 1296,8-39-1776,3 0-1,-7 70 1,16-114-761,1 0 1,0 0-1,-1 0 1,1 0 0,0 0-1,0 0 1,0 0-1,0 0 1,0 0-1,0 0 1,0 0-1,0 0 1,0 0-1,0 0 1,1 0-1,-1 0 1,0 0-1,1 0 1,-1 0-1,1 0 1,-1 0-1,1 0 1,-1-1 0,1 1-1,0 0 1,-1 0-1,1-1 1,0 1-1,0 0 1,0-1-1,-1 1 1,1 0-1,0-1 1,0 1-1,0-1 1,0 0-1,0 1 1,0-1-1,0 0 1,0 1-1,0-1 1,0 0 0,0 0-1,0 0 1,0 0-1,0 0 1,0 0-1,0 0 1,0-1-1,0 1 1,0 0-1,0 0 1,0-1-1,0 1 1,2-2-1,6-2 124,0 0-1,0-1 0,-1 0 0,14-11 0,105-92-92,144-159 0,-163 157-59,-37 35-1974,-4-1-5333,-23 25-6319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01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9993,'0'0'15759,"55"32"-13965,-1-32-481,13-5-672,10-6-481,1-2-128,-3 3-833,-10 4-768,-15 5-641,-15 0-1474,-16 1-1633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02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412 22 17969,'0'0'5392,"9"-4"-4180,30-11-673,-38 14-536,-1 1 0,1 0 1,-1-1-1,1 1 0,-1 0 0,1 0 1,-1 0-1,1 0 0,-1 0 0,1 0 1,-1 0-1,1 0 0,-1 0 1,1 0-1,0 0 0,-1 0 0,1 0 1,-1 0-1,1 0 0,-1 0 0,1 0 1,-1 1-1,1-1 0,-1 0 0,1 1 1,-1-1-1,1 0 0,-1 0 1,0 1-1,1-1 0,-1 1 0,1-1 1,-1 0-1,0 1 0,1-1 0,-1 1 1,0-1-1,0 1 0,1-1 1,-1 1-1,0-1 0,0 1 0,0-1 1,0 1-1,0 0 0,1-1 0,-1 1 1,0 0-1,-6 25 40,2-19-23,0 0 0,-1-1 0,0 0-1,0 1 1,0-1 0,-1-1 0,0 1 0,-9 5 0,-63 42 155,39-28-12,-41 26 448,44-29-97,1 1 0,1 1 1,1 2-1,-31 31 0,62-56-484,1 1 0,-1-1 0,0 1-1,1 0 1,0-1 0,-1 1 0,1 0 0,0 0-1,0 0 1,0 0 0,0 0 0,1 0 0,-1 0-1,0 0 1,1 0 0,-1 0 0,1 1 0,0-1-1,0 3 1,0-3-22,1-1 0,0 1-1,0-1 1,-1 0 0,1 0 0,0 1-1,0-1 1,0 0 0,0 0 0,0 0-1,1 0 1,-1 0 0,0 0-1,0-1 1,1 1 0,-1 0 0,0 0-1,1-1 1,-1 1 0,1-1 0,1 1-1,12 2-7,0 0-1,0-2 0,1 1 0,20-2 0,-25 0 51,377 1-2794,-210-2-4864,-71 1-2449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02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6054,'0'0'19314,"8"88"-18097,-23-35-608,0 4-481,3 3-64,6-2-64,3-4-256,3-9-641,0-8-577,0-11-127,0-11 480,-5-11-1410,-6-4-2241,-6-13-3428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02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13741,'0'0'11691,"60"-45"-10570,-1 31-256,16-4-545,11-3-224,5 0-32,1 4-32,-7 5-32,-15 6-1601,-13 6-2787,-18 0-2915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35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1075 145 11243,'-13'-13'2146,"0"-2"-1732,-1 2 1,-1 0 0,-1 1-1,1 0 1,-2 1-1,1 1 1,-2 1 0,-33-14-1,37 19-239,-1 1 0,0 0 0,0 1 1,0 1-1,-1 0 0,1 1 0,0 1 0,0 0 0,-1 1 0,1 1 0,-15 4 0,9 0-96,1 1-1,0 0 1,0 2-1,1 0 0,1 1 1,0 1-1,-19 16 1,2 4 74,1 1 0,2 2 0,1 1 1,2 1-1,1 2 0,-34 64 0,17-12-12,4 1 0,4 2 0,4 1 0,4 2 0,5 1 0,4 1 0,4 1 0,5 0 0,1 125-1,10-186-130,2 1-1,2-1 0,1 1 1,2-1-1,2-1 0,1 1 0,2-2 1,2 1-1,24 45 0,-29-66-44,0-1-1,2 0 0,0 0 0,1-1 0,0 0 1,1-1-1,1 0 0,0-2 0,0 1 1,2-2-1,-1 0 0,2 0 0,-1-2 1,1 0-1,1-1 0,-1-1 0,1 0 1,1-2-1,-1 0 0,1-1 0,20 2 0,-17-4 23,0-1 0,0-2 0,0 0 0,-1-1 0,1-1 0,0-1 0,-1-1 0,0-1-1,27-11 1,-19 4 38,-1-2 0,-1 0-1,0-2 1,-1-1-1,44-39 1,-21 8 333,-2-3 1,-3-1-1,-2-2 1,-2-2-1,41-81 1,-34 50 2,-4-2 0,-4-2-1,-4-2 1,-4-1 0,-4-1 0,-5-2 0,-3 0 0,-6-1 0,3-121 0,-16 189-321,-1 0 1,-1 1 0,-1-1-1,-2 1 1,-17-56 0,19 75 42,-1 1 0,0 0 1,-1 0-1,0 1 0,0-1 1,-1 1-1,-1 1 0,1-1 1,-2 1-1,1 0 1,-1 0-1,0 1 0,0 0 1,-1 0-1,0 1 0,0 1 1,-1-1-1,1 1 0,-18-6 1,7 6-44,1 0 0,-1 2 0,0 0 0,1 1 0,-1 1 0,0 0 0,0 2 0,0 1 0,0 0 0,0 1 0,1 1 0,-31 11 0,-14 9-420,0 3 0,-78 46 0,14-6-3399,82-50-1816,20-15-4574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03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10282,'0'0'19154,"86"-4"-18193,-38 3-673,8-1-256,2-1 32,2-1-801,-6 1-960,-8-1-1794,-11-2-1891,-8-4-4002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0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68 203 18225,'0'0'4292,"-30"63"-1569,12-31-833,5 3-481,7-2-512,6-2-641,0-7-224,13-6-64,7-6-737,1-10-576,-3-2-1057,-5-7-1282,-5-19-1601,-5-9-5189</inkml:trace>
  <inkml:trace contextRef="#ctx0" brushRef="#br0" timeOffset="1">107 1 19378,'0'0'6887,"66"55"-19763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03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 19763,'-13'0'2525,"-21"1"-1150,0 1 0,0 2 0,0 1 0,-44 14 1,77-19-1380,0 0 1,0 0-1,0 0 1,0 1 0,0-1-1,0 1 1,0-1-1,0 1 1,0-1 0,0 1-1,0-1 1,0 1-1,0 0 1,1 0 0,-1-1-1,0 1 1,0 0-1,1 0 1,-2 1 0,16 6-359,41-2-900,-49-6 973,25 2-199,0 0 1,0 2-1,-1 2 1,0 1-1,44 15 1,-72-22 529,0 1 1,0 0 0,-1 0-1,1-1 1,0 1 0,0 0-1,-1 0 1,1 1-1,-1-1 1,1 0 0,-1 1-1,0-1 1,1 0 0,-1 1-1,0-1 1,0 1 0,2 3-1,-3-4 44,0 0 0,0 0-1,0 1 1,0-1 0,0 0-1,0 0 1,0 0-1,0 0 1,-1 1 0,1-1-1,0 0 1,-1 0 0,1 0-1,-1 0 1,1 0-1,-1 0 1,1 0 0,-1 0-1,0 0 1,1 0 0,-3 1-1,-2 3 254,-1 0 1,0-1-1,0 0 0,0 0 0,0 0 0,-1-1 1,-11 5-1,3-1-123,-1-1 0,0-1 0,0 0 1,0-1-1,-1-1 0,0 0 0,0-2 0,1 0 1,-20-1-1,35 0-284,1 0 1,0 0-1,-1 0 1,1 0 0,0 0-1,-1 0 1,1 0-1,0 0 1,-1 0-1,1 0 1,0-1-1,-1 1 1,1 0 0,0 0-1,0 0 1,-1 0-1,1-1 1,0 1-1,0 0 1,-1 0-1,1-1 1,0 1 0,0 0-1,0 0 1,-1-1-1,1 1 1,0 0-1,0-1 1,0 1 0,0 0-1,0-1 1,0 1-1,-1 0 1,1-1-1,0 1 1,0 0-1,0-1 1,0 1 0,9-15-3154,16-8-3559,7 5-875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0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21236,'0'0'5734,"-13"1"-3754,2 1-1686,0 0 0,0 0 0,1 0 0,-1 2-1,1-1 1,0 1 0,-16 9 0,21-10-240,0 0-1,0 0 1,1 1-1,-1-1 1,1 1-1,-1 0 1,1 0 0,1 1-1,-1-1 1,0 1-1,1 0 1,0 0-1,0 0 1,1 0-1,-1 1 1,1-1-1,0 1 1,-2 10 0,4-13-65,-1-1 0,1 1 1,0-1-1,0 1 0,0-1 0,0 1 1,0-1-1,1 1 0,-1-1 1,1 1-1,-1-1 0,1 1 1,0-1-1,0 0 0,0 0 1,0 1-1,1-1 0,-1 0 0,1 0 1,-1 0-1,1 0 0,-1 0 1,1-1-1,0 1 0,0 0 1,0-1-1,0 1 0,0-1 1,1 0-1,-1 0 0,0 0 0,0 0 1,1 0-1,-1 0 0,1-1 1,-1 1-1,4 0 0,11 1-968,-1 0 0,1-2 0,0 1 0,25-4 0,-30 2-392,0 0-732,-1-1 1,0 0 0,0-1 0,15-5-1,10-6-7426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04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8 14350,'0'0'3736,"-11"-2"-858,-1 0-2036,0 0 0,-1 1 0,1 0-1,-1 1 1,1 1 0,-1 0 0,-12 3 0,21-4-691,0 1 1,0 0-1,0 1 1,0-1-1,0 1 0,0-1 1,0 1-1,0 0 0,1 1 1,-1-1-1,1 1 1,-1-1-1,1 1 0,0 0 1,0 0-1,1 1 0,-1-1 1,0 0-1,1 1 1,0 0-1,0-1 0,0 1 1,0 0-1,1 0 0,0 0 1,-1 0-1,2 1 1,-2 3-1,2-5-124,-1-1-1,1 1 1,0 0-1,0-1 1,0 1-1,0-1 1,0 1-1,1 0 1,-1-1-1,1 1 1,-1-1-1,1 1 1,0-1-1,0 0 1,0 1-1,1-1 1,-1 0-1,0 0 1,1 0-1,0 0 1,-1 0-1,4 3 1,-1-2-14,0-1 0,-1 0 0,1 0 0,0 0 0,0-1 0,0 1 0,0-1 0,1 0 0,-1 0 0,0-1 0,1 1 0,6-1 0,-1 0-118,0 0 0,-1-1 1,1 0-1,0-1 0,-1 0 1,1 0-1,-1-1 0,0 0 1,0-1-1,0 0 0,0-1 1,8-5-1,-4-2-35,0-1-1,0 0 1,-1-1 0,-1 0 0,0-1-1,8-17 1,-33 57 238,1 0 0,-10 30-1,19-46-108,1 0 0,1 0 0,-1 0 0,1 1 0,1-1 0,0 0-1,0 1 1,1-1 0,0 1 0,3 17 0,-2-25-296,0 0 0,0 0 0,0 0 0,0 0 0,1 0 0,-1 0 0,1 0 0,-1 0 0,1-1 0,0 1 0,0-1 0,0 1 0,0-1 0,0 0 0,0 0 0,0 0 0,0 0 0,0 0 1,0 0-1,1-1 0,-1 1 0,0-1 0,1 1 0,-1-1 0,0 0 0,1 0 0,-1 0 0,0 0 0,1 0 0,-1-1 0,0 1 0,0-1 0,1 1 0,-1-1 0,3-1 0,18-14-5885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05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19410,'0'0'5766,"-31"55"-2980,21-22-768,0 3-416,3 4-769,5 2-481,2 1-352,0 1 0,0-1 0,3-3 0,8-2 0,-4-5 0,4-1-448,-3-7-1186,5-8-1185,-1-9-3395,4-8-9320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08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61 254 8840,'3'-4'2689,"22"-38"5405,-24 40-7684,0 1 1,0-1-1,0 0 0,0 0 0,0 0 1,0 0-1,-1-1 0,1 1 0,-1 0 1,0 0-1,1 0 0,-1 0 0,0-1 1,0 1-1,0 0 0,-1 0 0,1 0 1,-1-3-1,0 4-375,1 1 1,0-1-1,-1 1 0,1 0 1,0-1-1,-1 1 1,1 0-1,0-1 0,-1 1 1,1 0-1,-1 0 0,1-1 1,-1 1-1,1 0 1,-1 0-1,1 0 0,-1 0 1,1-1-1,-1 1 0,1 0 1,-1 0-1,1 0 1,-1 0-1,1 0 0,-1 0 1,1 0-1,-1 1 0,1-1 1,-1 0-1,1 0 1,-1 0-1,1 0 0,-1 1 1,1-1-1,-1 0 0,1 0 1,0 1-1,-1-1 1,1 0-1,-1 1 0,1-1 1,0 0-1,-1 1 0,1-1 1,0 1-1,0-1 1,-1 1-1,1-1 0,0 1 1,-15 24 683,-2 38-4,4 0 0,1 0 1,-3 94-1,12-74-715,3-83 0,0 0 0,1 0 0,-1 0 0,0-1 0,0 1 0,0 0 0,0 0 0,0 0 0,1 0 0,-1 0 0,0 0 0,0-1 0,0 1 0,1 0 0,-1 0 0,0 0 0,0 0 0,0 0 0,1 0 0,-1 0 0,0 0 0,0 0 0,0 0 0,1 0 0,-1 0 0,0 0 0,0 0 0,0 0 0,1 0 0,-1 0 0,0 0 0,0 0 0,0 1 0,0-1 0,1 0 0,-1 0 0,0 0 0,0 0 0,0 0 0,0 0 0,1 1 0,-1-1 0,0 0 0,0 0 0,0 0 0,0 0 0,0 1 0,0-1 0,0 0 0,1 0 0,-1 0 0,0 0 0,0 1 0,0-1 0,0 0 0,0 0 0,0 0 0,0 1 0,9-15 0,7-21 0,-2 0 0,-2-1 0,-1-1 0,8-56 0,-8 23 0,0-105 0,-13 167 0,-4 19 0,-5 18 0,7-13 0,0 0 0,1 0 0,1 0 0,1 1 0,0-1 0,1 1 0,0-1 0,4 21 0,-3-35 0,-1 0 0,1-1 0,-1 1 0,1-1 0,0 1 0,-1-1 0,1 0 0,0 1 0,0-1 0,0 0 0,0 1 0,0-1 0,0 0 0,1 0 0,-1 0 0,0 0 0,1 0 0,-1 0 0,0 0 0,1 0 0,-1-1 0,1 1 0,-1-1 0,1 1 0,-1-1 0,1 1 0,0-1 0,-1 0 0,1 0 0,0 0 0,-1 0 0,1 0 0,-1 0 0,1 0 0,0 0 0,-1-1 0,4 0 0,0-1 0,1 0 0,0 0 0,-1 0 0,0-1 0,1 0 0,-1 0 0,0 0 0,0 0 0,5-6 0,6-9 0,-1 0 0,0-1 0,-1 0 0,-1-2 0,-1 1 0,-1-2 0,-1 1 0,-1-1 0,-1-1 0,-1 0 0,0 0 0,4-35 0,-53 161 0,35-83 0,-45 151 0,48-152 0,0-1 0,2 0 0,0 1 0,1 0 0,1-1 0,1 1 0,4 27 0,-5-43 0,1 0 0,-1-1 0,1 1 0,0 0 0,0-1 0,0 1 0,0-1 0,0 1 0,1-1 0,-1 1 0,1-1 0,-1 0 0,1 0 0,0 1 0,0-1 0,0-1 0,0 1 0,0 0 0,0 0 0,1-1 0,-1 1 0,1-1 0,-1 0 0,1 0 0,-1 0 0,1 0 0,0 0 0,-1 0 0,1-1 0,0 1 0,0-1 0,-1 0 0,1 0 0,0 0 0,0 0 0,0-1 0,-1 1 0,4-1 0,2-1 0,0 0 0,-1-1 0,0 1 0,1-2 0,-1 1 0,0-1 0,-1 0 0,1 0 0,-1 0 0,0-1 0,0 0 0,8-9 0,0-4 0,-2 1 0,-1-2 0,0 1 0,-1-1 0,-1-1 0,-1 0 0,-1 0 0,0-1 0,4-30 0,-39 113 0,19-43 0,1 1 0,1 0 0,1 0 0,1 0 0,0 0 0,2 1 0,0 0 0,1 25 0,2-45 0,0 1 0,0-1 0,0 1 0,1-1 0,-1 1 0,0-1 0,1 1 0,-1-1 0,1 1 0,0-1 0,-1 0 0,1 1 0,0-1 0,0 0 0,0 0 0,0 0 0,0 1 0,0-1 0,0 0 0,0 0 0,0-1 0,1 1 0,-1 0 0,0 0 0,1-1 0,-1 1 0,0 0 0,1-1 0,-1 1 0,1-1 0,-1 0 0,1 0 0,-1 1 0,1-1 0,-1 0 0,1 0 0,-1 0 0,1 0 0,-1-1 0,1 1 0,-1 0 0,3-2 0,2 1 0,0-1 0,0 0 0,0 0 0,0 0 0,0-1 0,-1 0 0,1 0 0,-1-1 0,5-4 0,6-8 0,-1-1 0,-1 0 0,-1-1 0,0 0 0,-1-1 0,-2-1 0,1 0 0,-2 0 0,-1-1 0,-1 0 0,6-27 0,-26 91 0,-12 44 0,23-79 0,1 0 0,0 0 0,0 1 0,1-1 0,0 0 0,0 1 0,1-1 0,3 14 0,-4-20 0,1 0 0,0 0 0,-1 0 0,1 0 0,0 0 0,0 0 0,1 0 0,-1 0 0,0 0 0,0-1 0,1 1 0,-1 0 0,1-1 0,0 1 0,0-1 0,-1 0 0,1 1 0,0-1 0,0 0 0,0 0 0,3 1 0,-2-1 0,2-1 0,-1 1 0,0 0 0,0-1 0,0 0 0,0 0 0,0 0 0,0-1 0,0 1 0,8-3 0,-2 0 0,0 0 0,0-1 0,0 0 0,0-1 0,-1 0 0,1-1 0,15-13 0,-5 0 0,-2-1 0,0 0 0,-2-2 0,0 0 0,-2-1 0,23-46 0,-21 34 0,-3-1 0,0 0 0,-2 0 0,7-49 0,-18 56 0,0 29 0,0 0 0,0 0 0,0-1 0,0 1 0,-1 0 0,1 0 0,0-1 0,0 1 0,0 0 0,0 0 0,-1-1 0,1 1 0,0 0 0,0 0 0,-1 0 0,1 0 0,0-1 0,0 1 0,-1 0 0,1 0 0,0 0 0,-1 0 0,1 0 0,0 0 0,0 0 0,-1 0 0,1 0 0,0 0 0,-1 0 0,1 0 0,0 0 0,-1 0 0,1 0 0,0 0 0,0 0 0,-1 0 0,1 0 0,0 0 0,-1 1 0,1-1 0,0 0 0,-5 3 0,0 1 0,1-1 0,0 1 0,0 0 0,0 1 0,-6 8 0,-5 5 0,1 0 0,1 1 0,1 0 0,1 1 0,1 0 0,0 1 0,2 0 0,0 1 0,2 0 0,0 0 0,1 0 0,2 1 0,-2 25 0,5-45 0,0 0 0,0 0 0,0 0 0,0 0 0,0-1 0,1 1 0,0 0 0,-1 0 0,1-1 0,0 1 0,0 0 0,1-1 0,-1 1 0,0-1 0,1 1 0,0-1 0,-1 0 0,1 0 0,0 0 0,0 0 0,0 0 0,0 0 0,1 0 0,-1-1 0,0 1 0,1-1 0,-1 1 0,1-1 0,0 0 0,-1 0 0,1 0 0,0-1 0,5 2 0,-2-2 0,0 1 0,0-1 0,0-1 0,0 1 0,0-1 0,0 0 0,-1 0 0,1-1 0,0 0 0,-1 0 0,1 0 0,-1-1 0,0 1 0,0-1 0,10-7 0,3-7 0,0-1 0,0 0 0,-2-1 0,-1-1 0,25-41 0,51-116 0,-82 159 0,24-55 0,-33 70 0,-6 9 0,-8 15 0,-1 8 0,1 2 0,2 0 0,1 0 0,2 1 0,1 0 0,1 0 0,2 1 0,1 0 0,2 0 0,1 0 0,5 53 0,-3-84 0,-1 1 0,1 0 0,0-1 0,0 1 0,0 0 0,0-1 0,1 1 0,-1-1 0,1 1 0,-1-1 0,1 0 0,0 0 0,0 0 0,0 0 0,3 2 0,-4-3 0,-1 0 0,1-1 0,0 0 0,0 1 0,0-1 0,0 1 0,0-1 0,-1 0 0,1 0 0,0 1 0,0-1 0,0 0 0,0 0 0,0 0 0,0 0 0,0 0 0,0 0 0,0-1 0,0 1 0,0 0 0,0 0 0,-1-1 0,1 1 0,0 0 0,0-1 0,0 1 0,0-1 0,-1 1 0,1-1 0,0 1 0,0-1 0,-1 0 0,1 1 0,0-1 0,-1 0 0,1 1 0,-1-1 0,1 0 0,-1 0 0,0 0 0,1 0 0,-1 0 0,0 1 0,1-1 0,-1 0 0,0 0 0,0-2 0,4-7 0,-2 0 0,1-1 0,-1 1 0,-1-1 0,0 0 0,-1 1 0,0-1 0,0 0 0,-1 1 0,-1-1 0,-4-17 0,5 23 0,0 0 0,-1 0 0,1 1 0,-1-1 0,-1 0 0,1 1 0,0 0 0,-1-1 0,0 1 0,0 0 0,-1 0 0,1 0 0,-1 1 0,1 0 0,-1-1 0,0 1 0,0 0 0,-1 1 0,1-1 0,-1 1 0,1 0 0,-1 0 0,0 0 0,0 0 0,0 1 0,-7-1 0,11 2 0,0-1 0,0 1 0,0 0 0,1-1 0,-1 1 0,0 0 0,0 0 0,0 0 0,0 0 0,0 0 0,0 0 0,0 0 0,0 0 0,0 1 0,0-1 0,1 0 0,-1 0 0,0 1 0,0-1 0,0 1 0,0-1 0,1 1 0,-1-1 0,0 1 0,0-1 0,1 1 0,-1 0 0,0-1 0,1 1 0,-1 0 0,1-1 0,-1 1 0,1 0 0,-1 0 0,1 0 0,0 0 0,-1-1 0,1 1 0,0 0 0,-1 0 0,1 0 0,0 0 0,0 0 0,0 0 0,0 0 0,0 0 0,0 0 0,0 0 0,1 1 0,-1 0 0,1 0 0,0 1 0,0-1 0,0 0 0,0 0 0,0 0 0,0 0 0,1 0 0,-1 0 0,1 0 0,-1-1 0,1 1 0,0 0 0,-1-1 0,1 1 0,0-1 0,0 0 0,0 1 0,3 0 0,9 2 0,0-1 0,0-1 0,0 0 0,1 0 0,-1-2 0,0 0 0,1 0 0,-1-1 0,0-1 0,0-1 0,0 0 0,0 0 0,0-2 0,-1 0 0,0 0 0,0-1 0,0-1 0,-1 0 0,0 0 0,19-16 0,-21 13 0,0 0 0,-1-1 0,15-21 0,-46 103 0,18-51 0,0 0 0,2 0 0,0 0 0,2 0 0,3 38 0,-1-33 0,-1 1 0,-5 46 0,0-59-5994,2-10 538,3-10 170,3-17-6037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08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17553,'6'-15'4099,"-2"2"-223,-2 9-609,1 4-1954,0 0-960,1 4-385,-3 10 32,1 0-1538,0-1-2786,-1-2-3267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08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12588,'0'0'6646,"-7"12"-3165,-9 19-1290,1 0 1,2 1-1,-13 47 0,21-60-1865,1-1 0,-2 30-1,6 12-224,2-1 1,14 82-1,-11-101-95,-1 15-6,-1-12 0,-1-33 0,0-13 0,70-241 0,-60 209 0,-2 0 0,3 1 0,0 0 0,3 1 0,0 1 0,23-32 0,-37 61 0,-1 0 0,1 0 0,1 1 0,-1-1 0,0 1 0,0 0 0,1-1 0,0 1 0,-1 0 0,1 0 0,0 1 0,0-1 0,0 1 0,0-1 0,0 1 0,0 0 0,1 0 0,-1 0 0,0 1 0,0-1 0,1 1 0,-1 0 0,0 0 0,1 0 0,-1 0 0,0 0 0,4 1 0,-3 1 0,-1-1 0,0 1 0,0 0 0,0 0 0,-1 0 0,1 0 0,0 0 0,-1 1 0,0-1 0,1 1 0,-1 0 0,0 0 0,0-1 0,0 1 0,-1 0 0,1 1 0,-1-1 0,0 0 0,0 0 0,0 1 0,0-1 0,0 0 0,-1 1 0,1-1 0,-1 6 0,0-6 0,0 0 0,0 0 0,0 0 0,-1 1 0,1-1 0,-1 0 0,1 0 0,-1 0 0,0 0 0,-1 0 0,1 0 0,0 0 0,-1 0 0,0-1 0,1 1 0,-1 0 0,-3 2 0,0 0 0,0-1 0,0 0 0,0 0 0,-1 0 0,1-1 0,-1 0 0,0 0 0,-7 3 0,-5 0 0,0-1 0,0-1 0,-1 0 0,1-2 0,-21 1 0,35-2-45,-1-1 0,1 0 0,-1 0 1,1-1-1,0 1 0,-1-1 0,1 0 0,0 0 0,-6-2 1,10 2 13,-1 1 0,1 0 0,-1-1 0,0 1 0,1-1 0,-1 1 1,1-1-1,-1 1 0,1-1 0,-1 1 0,1-1 0,-1 0 0,1 1 1,0-1-1,-1 0 0,1 1 0,0-1 0,0 0 0,-1 1 0,1-1 0,0 0 1,0 1-1,0-2 0,0 0-65,1 0 0,-1 0 1,1 0-1,-1 0 0,1 0 0,0 0 0,0 0 1,0 0-1,0 0 0,0 0 0,0 1 0,2-3 1,48-51-9893,-19 20 2583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0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17809,'0'0'6518,"0"14"-2957,-3 14-2341,-1 1-1,-1-1 1,-16 49 0,12-46-1220,1-1 0,1 1 0,2 0 0,1 1 0,0 57 0,4-88-40,0 1-1,0-1 1,0 0 0,0 1-1,0-1 1,0 1 0,0-1-1,1 1 1,-1-1 0,1 1-1,-1-1 1,1 0 0,-1 1-1,1-1 1,0 0 0,-1 0 0,1 1-1,0-1 1,0 0 0,0 0-1,0 0 1,0 0 0,0 0-1,1 0 1,-1 0 0,0-1-1,3 2 1,-3-2-63,1 0 0,-1 0 0,1 0 0,-1 0 0,1 0 0,-1 0 1,0-1-1,1 1 0,-1 0 0,1-1 0,-1 1 0,0-1 0,1 0 0,-1 1 0,0-1 0,1 0 0,-1 0 1,0 0-1,0 0 0,0 0 0,0 0 0,0 0 0,0 0 0,0-1 0,0 1 0,1-3 0,6-9-4783,0-1 0,11-26-1,-10 12-2651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37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8904,'10'-33'2561,"-1"2"2909,21-51 0,-20 70-2477,-3 21-1246,-1 23-679,-2 108 595,-22 216-1,2-65-4741,16-348-5751,-1 20 1885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09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15118,'0'0'13960,"0"8"-11979,0 199-551,3-215-11231,-1-8 2440,-1-5-4443</inkml:trace>
  <inkml:trace contextRef="#ctx0" brushRef="#br0" timeOffset="1">144 0 11755,'0'0'20323,"0"11"-19725,0 5-580,-1 0 1,0 0-1,-2-1 0,-6 26 0,7-31-52,0 1 0,0 0 0,1 0-1,0 15 1,1-26-100,0 0 0,0 1 0,1-1 0,-1 0 0,0 0 0,0 0 0,0 0 0,0 1 0,1-1 0,-1 0 0,0 0 0,0 0 0,0 0 0,1 0 0,-1 0 0,0 0 0,0 0 0,1 0 0,-1 1 0,0-1 0,0 0 0,0 0 0,1 0 0,-1 0 0,0 0 0,0 0 0,1-1 1,-1 1-1,0 0 0,0 0 0,1 0 0,-1 0 0,0 0 0,0 0 0,0 0 0,1 0 0,-1 0 0,0-1 0,0 1 0,0 0 0,0 0 0,1 0 0,-1 0 0,0-1 0,0 1 0,0 0 0,0 0 0,0 0 0,1-1 0,-1 1 0,0 0 0,0 0 0,0-1 0,0 1 0,0 0 0,0 0 0,0 0 0,0-1 0,11-12-6220,-4-5-3143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09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53 141 10186,'0'0'16773,"8"1"-14745,-3-1-1858,-1 0 0,0 0 0,1 0 0,-1 0 0,0-1 0,1 0 0,-1 0 0,0 0 0,0 0-1,0 0 1,0-1 0,6-3 0,-8 4-132,0-1 0,0 1 1,0-1-1,0 0 0,-1 0 0,1 1 0,-1-1 0,1 0 0,-1 0 1,1-1-1,-1 1 0,0 0 0,0 0 0,0-1 0,-1 1 1,1 0-1,0-1 0,-1 1 0,1-1 0,-1 1 0,0-1 0,0 1 1,0-1-1,0 1 0,-1-1 0,1 1 0,-1-1 0,0-2 1,0 3-32,0 0 0,0 0 0,0 0 0,0 0 0,0 1 0,0-1 1,0 0-1,0 1 0,-1-1 0,1 1 0,-1 0 0,1-1 0,-1 1 1,0 0-1,1 0 0,-1 0 0,0 0 0,0 0 0,0 0 0,1 1 1,-1-1-1,0 1 0,0-1 0,0 1 0,0-1 0,0 1 0,0 0 1,0 0-1,0 0 0,-1 1 0,1-1 0,0 0 0,-3 2 0,1-2 7,-1 1 0,0 0 0,1 0-1,0 0 1,-1 1 0,1-1-1,0 1 1,0 0 0,0 1-1,0-1 1,0 1 0,0-1 0,1 1-1,-5 4 1,6-4-13,0 0 0,0 0 0,0 0 0,0 0 1,1 0-1,-1 1 0,1-1 0,0 0 0,0 1 0,0-1 0,0 1 0,1-1 0,-1 1 1,1 0-1,0-1 0,0 1 0,1 3 0,-1-5-1,1 1 0,0-1 0,0 0-1,0 1 1,1-1 0,-1 0 0,1 0 0,-1 0 0,1 0-1,-1-1 1,1 1 0,0 0 0,0 0 0,0-1 0,0 0-1,0 1 1,0-1 0,0 0 0,1 0 0,-1 0 0,0 0-1,1 0 1,-1-1 0,4 1 0,88 14 0,-74-13 0,0 1 0,1 0 0,-1 1 0,36 14 0,-54-17 0,0 0 0,-1 0 0,1 1 0,0-1 0,0 0 0,0 1 0,-1 0 0,1-1 0,-1 1 0,3 3 0,-4-4 0,0-1 0,1 0 0,-1 1 0,0-1 0,0 0 0,0 1 0,1-1 0,-1 0 0,0 1 0,0-1 0,0 1 0,0-1 0,0 0 0,0 1 0,0-1 0,0 1 0,0-1 0,0 0 0,0 1 0,0-1 0,0 1 0,0-1 0,0 0 0,0 1 0,0-1 0,0 1 0,-1-1 0,1 0 0,0 1 0,0-1 0,0 0 0,-1 1 0,1-1 0,0 0 0,0 0 0,-1 1 0,1-1 0,0 0 0,-1 0 0,1 1 0,0-1 0,-1 0 0,1 0 0,0 0 0,-1 1 0,1-1 0,-1 0 0,1 0 0,0 0 0,-1 0 0,1 0 0,-1 0 0,1 0 0,0 0 0,-1 0 0,1 0 0,-1 0 0,1 0 0,0 0 0,-1-1 0,0 1 0,0-1 0,0 1 0,0-1 0,0 0 0,1 1 0,-1-1 0,0 0 0,1 1 0,-1-1 0,0 0 0,1 0 0,-1 0 0,1 0 0,-1 0 0,1 0 0,0 0 0,-1 0 0,1 0 0,0 0 0,0 0 0,-1 0 0,1-1 0,-5-32 0,4 28 0,-9-46 0,6 37 0,1 0 0,0 0 0,2 0 0,-1 0 0,2 0 0,1-24 0,0 38 0,0 1 0,-1-1 0,1 1 0,0-1 0,0 0 0,0 1 0,0-1 0,0 1 0,0 0 0,0-1 0,0 1 0,0 0 0,0 0 0,0-1 0,0 1 0,0 0 0,0 0 0,1 0 0,-1 0 0,1 1 0,31 0 0,-29-1 0,16 2-334,-1 1 0,25 8 1,-27-7-497,0 0 1,0-1 0,27 2-1,-41-15-11058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10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19058,'0'0'13709,"73"42"-14221,-44-26-2563,-6-5-3780,-2-7-7366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10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21492,'0'0'4645,"-27"63"-1314,24-22-769,-5 4-1825,5 6-737,3-1 0,0 3 0,0 0 0,2 3 0,5-1-1826,-2-1-3939,1-2-3172</inkml:trace>
  <inkml:trace contextRef="#ctx0" brushRef="#br0" timeOffset="1">33 859 19218,'0'0'13549,"-33"58"-13549,33-49 0,0 0 0,6 0 0,7-3 0,1-1-2082,-2-5-8296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43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1 262 6790,'0'0'1138,"10"-5"-674,19-7-118,0 1 0,0 2 1,1 0-1,61-8 0,144-3 1967,-116 12-1115,59-4-233,0 9-1,249 26 1,396 24-685,-352-27 417,107-7 1498,-101-5-1364,-43 44-789,-282-28 36,161 4 0,507 18 557,-695-37-573,177-9 0,124-34-2,-397 31-57,866-32-16,-123 10 405,982-106-221,-1694 127-183,82-4-95,0-6 1,151-35 0,-273 44-629,0-1 1,-1-1 0,29-13-1,-39 15-331,-1 0 1,1-1-1,-1 0 1,0 0-1,9-10 0,16-24-8297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1:45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3063 494 7207,'-9'-34'713,"-3"1"-1,0 0 1,-2 1 0,-2 0-1,-1 1 1,-37-51 0,41 65-427,-1 1 1,0 1 0,-2 0 0,0 1 0,0 1 0,-1 1-1,-1 0 1,0 1 0,0 1 0,-1 0 0,-1 2 0,-31-10-1,-4 4 82,-1 3-1,0 2 1,-87-3-1,-172 21-272,-458 76-69,682-66-16,1 3-1,1 4 1,1 4-1,-100 49 1,49-9 110,-220 149 1,337-204-117,1 1 1,0 1 0,1 1 0,0 1-1,2 0 1,0 2 0,1 0 0,-19 32-1,30-41 3,0 0 0,0 0 0,1 1-1,0 0 1,1 0 0,1 0-1,0 0 1,1 0 0,0 1 0,1-1-1,1 1 1,0-1 0,1 1 0,0-1-1,1 0 1,0 1 0,1-1 0,8 20-1,0-8 7,0-1-1,2-1 1,1 0-1,1-1 1,0-1-1,2 0 0,0-1 1,33 28-1,-8-11 27,1-3 0,2-2 0,55 31-1,-45-34 23,1-2-1,1-2 1,2-3-1,120 28 1,-98-35 69,0-3 0,1-4 0,108-3 1,-58-13 163,0-5 0,-1-6 1,0-5-1,202-67 1,-141 25-176,-3-9-1,-4-7 1,174-108 0,-321 168-92,-1-2 0,-1-1 0,-1-2-1,-2-1 1,46-49 0,-68 64 16,-1 0 0,0-1-1,-1 0 1,-1-1 0,0 0-1,-1 0 1,8-24 0,-12 27 48,0 0-1,-1 1 1,-1-1 0,0 0-1,0 0 1,-1 0-1,0 0 1,-1 0 0,-1 0-1,0 1 1,-6-21 0,4 20-19,-1 0 0,0 1 1,-1 0-1,0 0 0,-1 0 1,0 0-1,0 1 0,-1 0 1,-13-11-1,6 6-31,-2 2 1,0 0-1,0 0 0,-1 2 1,-20-10-1,-4 2-33,0 2-1,-1 2 1,-1 2-1,-70-12 1,19 12-206,-1 4 0,0 4 0,0 5 1,-168 20-1,-376 98-5834,595-108 5312,-185 41-5382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2:00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0 290 5285,'236'4'4803,"116"-11"-2148,-221 3-1401,429-1 1920,114-4-1810,119-4-223,335-18 264,-1083 28-1364,1290-60 554,-1275 63-483,1607-29 859,-501-17-741,-707 47 1297,-491-39-855,27 10-10558,3 9-717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2:06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4612,'0'0'9823,"15"4"-8254,82 17 27,183 34-138,333-11-673,6-41-478,-250-4 550,1970-1 1171,-1959 3-1961,265-8 85,-629 7-120,-10 0-6,0 0 0,0 0 0,-1-1 0,1 1 0,0-1 0,-1 0 1,1-1-1,6-2 0,-12 4-21,0 0-1,0 0 1,-1 0-1,1 0 1,0 0 0,-1 0-1,1 0 1,0 0-1,-1 0 1,1 0-1,0 0 1,0 0 0,-1-1-1,1 1 1,0 0-1,-1 0 1,1 0 0,0 0-1,0 0 1,-1-1-1,1 1 1,0 0 0,0 0-1,-1-1 1,1 1-1,0 0 1,0 0 0,0-1-1,0 1 1,-1 0-1,1 0 1,0-1 0,0 1-1,0 0 1,0-1-1,0 1 1,0 0 0,0 0-1,0-1 1,0 1-1,0 0 1,0-1 0,0 1-1,0 0 1,0-1-1,0 1 1,0 0 0,0 0-1,0-1 1,0 1-1,1 0 1,-1-1 0,0 1-1,0 0 1,0 0-1,0-1 1,1 1-1,-1 0 1,0 0 0,0 0-1,0-1 1,1 1-1,-1 0 1,0 0 0,1 0-1,-1-1 1,0 1-1,1 0 1,-25-5-221,-33 5-3657,33 0-2002,8 0-3739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2:46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0 335 6566,'14'-2'2990,"161"-33"-370,-101 18-1689,0 3 0,102-6 0,-46 18 267,231-16-271,-337 15-770,551-49 2146,-329 52-2155,415-12-61,-495 5 106,0 7-1,196 25 0,-183-9 57,199-7 0,177-33-37,-251 7-159,368 8 238,-137 5 70,-69-22-302,93-3-1,-270 28-13,711-28 262,222-33-264,-1132 60-43,0 5 0,0 3 0,155 32 0,-110-9-61,0-5-1,2-7 1,182 0 0,-240-16 77,120-16 0,-207 15 1642,-17 3-1426,-1 0-3943,19-3-907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3:43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4644,'0'0'2846,"-7"9"-2713,-65 84 1026,71-93-1330,1 0 0,0 0 0,0 1 1,-1-1-1,1 0 0,0 1 0,0-1 1,0 0-1,0 1 0,0-1 1,-1 0-1,1 1 0,0-1 0,0 0 1,0 1-1,0-1 0,0 0 0,0 1 1,0-1-1,0 0 0,0 1 0,0-1 1,0 1-1,0-1 0,0 0 1,1 1-1,-1-1 0,0 0 0,0 1 1,0-1-1,0 0 0,1 0 0,-1 1 1,0-1-1,0 0 0,1 1 0,-1-1 1,1 0-1,18 6-142,37-6 7435,-41 0-5404,324 1 3869,452 14-2905,-335 3-2031,293 3-90,786-3 784,152-5-1164,-1059-15-121,148-3 1109,-825-9 256,-109-8-3943,17 3-3062,76 4-3650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5:37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102 179 2306,'0'0'2055,"-9"-2"-1318,5 1-714,-45-18 1756,46 18-1370,1 0 0,-1-1 0,0 1 0,1-1 0,-1 0 0,1 0 0,-1 0 0,1 0 0,0 0 0,0 0 0,0-1 0,0 1 0,0-1 0,1 1 0,-1-1 0,-2-5 0,47 3 1054,396 3-296,-334 5-946,502 55 1396,-350-30-1134,329-5 1,-8-34-294,4 0-92,-352 11-146,1562 22 865,-584-13-380,-572-43 327,279-5-535,558-11-135,-526 9-22,-323 31-70,271-11 28,1471-15 29,-1660 54 80,226 2-3636,-813-20-881,1-8-4056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37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12524,'-4'13'3000,"-3"10"-2019,1 0 0,2 1 0,0-1 0,2 1 0,0 0 0,2 0 0,4 37-1,2-32-270,1 0-1,2-1 0,1 0 1,1 0-1,2-1 0,0-1 1,33 48-1,-43-70-606,0 0 1,0-1-1,0 1 0,0-1 0,0 0 1,1 0-1,-1 0 0,1 0 0,0-1 0,0 1 1,0-1-1,0 0 0,0 0 0,1-1 1,-1 1-1,0-1 0,1 0 0,-1 0 1,8 0-1,-6-1-6,-1-1 1,1 0-1,-1 0 0,0 0 1,1-1-1,-1 0 1,0 0-1,0 0 1,0 0-1,0-1 0,-1 0 1,1 0-1,-1 0 1,0-1-1,1 1 1,3-6-1,23-25-97,-1-1 0,-2-1 0,-1-2 0,-2-1 0,-2-1 0,-1 0 0,-2-2 0,28-87 0,-39 79-240,-10 50 25,1 0 1,0 0-1,0-1 1,0 1 0,0 0-1,0 0 1,0 0-1,0-1 1,-1 1-1,1 0 1,0 0-1,0 0 1,0 0-1,-1-1 1,1 1 0,0 0-1,0 0 1,0 0-1,-1 0 1,1 0-1,0 0 1,0 0-1,0 0 1,-1 0 0,1 0-1,0 0 1,0 0-1,-1 0 1,1 0-1,0 0 1,0 0-1,-1 0 1,1 0-1,0 0 1,0 0 0,0 0-1,-1 0 1,-14 0-18142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3:47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1 575 8680,'11'-1'283,"76"-12"1182,-1-4-1,108-35 1,54-12 462,237 6 271,-118 21-510,-88-5-508,769-91 886,721 19-1073,-686 135-283,186 0-432,-862-23-209,556 25 513,-603-10-509,1-16 0,500-67 0,-425 38-2230,-379 29-1735,0-9-3443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3:57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6054,'0'0'11258,"8"-4"-10953,0-1-241,1 1 0,0 1 0,1-1 0,-1 2 1,1-1-1,-1 1 0,1 1 0,10-1 0,94-1 394,-59 3-212,910 33 1286,-310 16-140,-87-9-958,1008 48 692,-1327-85-1032,832-4 42,41-45-44,-1024 40-94,1029-69 241,-317 17-157,92 19 103,-252 14-82,76 9-23,865 94 0,-696-29-27,0-40-36,-786-12 11,155-24 1,102-42 10,-341 65-1049,0 1 0,37 0 0,-31 2-2623,-2 0-1881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4:03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4004,'0'0'10191,"0"-8"-10063,1 4-118,-2 3 3,1-1 1,0 1-1,0-1 1,0 1-1,0-1 1,0 1-1,1 0 0,-1-1 1,0 1-1,1-1 1,-1 1-1,1-1 1,-1 1-1,1 0 0,0 0 1,-1-1-1,1 1 1,0 0-1,0 0 0,0 0 1,0 0-1,0 0 1,0 0-1,0 0 1,1 0-1,-1 0 0,0 0 1,0 1-1,1-1 1,-1 0-1,0 1 0,1-1 1,-1 1-1,1 0 1,-1-1-1,0 1 1,1 0-1,-1 0 0,1 0 1,-1 0-1,1 0 1,1 0-1,193 6 1266,-31 0-278,197 2-188,181-3 450,645 12-350,34 9-320,1-45 31,-862 11-574,628-21 594,-898 25-551,455-27-4,-4-33 450,-487 53-402,-31 5-210,1 1-1,0 1 0,0 1 0,0 1 0,0 2 1,45 4-1,-50 3-2274,-4 0-2863,2-4-5434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6:34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0 263 7143,'0'0'6267,"9"1"-5712,40-3 112,0-1 0,-1-3 0,85-20 0,0 0 370,46 7 369,320 6 0,-206 12-1293,211-13-43,421-6 1329,31 35-375,0 0-703,-43-29 49,-3-59 792,-857 66-1754,336-40 4142,-222 33-4509,-47 8-3387,0 3-4427,-109 3-2454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6:58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2050,'0'-3'336,"1"1"0,-1-1 1,1 1-1,0-1 0,0 1 0,0 0 1,0-1-1,1 1 0,-1 0 0,1 0 1,-1 0-1,1 0 0,0 0 0,-1 0 1,1 0-1,0 1 0,0-1 0,1 0 1,-1 1-1,0 0 0,0 0 0,1 0 1,-1 0-1,5-1 0,1-2 319,0 2 1,0-1-1,0 1 1,1 0-1,-1 1 0,12 0 1,311 3 3331,441 21-1536,123-17 84,-146-20-832,-546 22-1102,363 60-1,-480-57-169,1-3 0,157-7-1,-244-1-379,1 0 0,-1 0 0,1 0-1,-1 0 1,1 0 0,-1 0-1,1 0 1,0 0 0,-1 0 0,1 0-1,-1 0 1,1 0 0,-1-1 0,1 1-1,-1 0 1,1 0 0,-1 0 0,1-1-1,-1 1 1,1 0 0,-1-1-1,1 1 1,-1-1 0,1 1 0,-1 0-1,0-1 1,1 1 0,-1-1 0,0 1-1,1-1 1,-2 0-99,1 0 0,0 1 0,-1-1 0,1 1 0,-1-1 0,1 1 0,-1-1 0,0 1 0,1-1 0,-1 1 0,0-1 1,1 1-1,-1 0 0,0-1 0,1 1 0,-1 0 0,0 0 0,0 0 0,1 0 0,-1-1 0,0 1 0,0 0 0,1 0 0,-2 0 0,-2 0-1316,-1-1-1,1 1 1,0-1-1,0-1 1,0 1-1,0-1 1,0 1-1,0-1 1,-5-3-1,-13-10-12136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7:04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10346,'0'0'10367,"11"0"-9395,316-18 4050,-61 0-3601,557 14-225,-662 8-590,182 27 0,-439-30 347,7 1-2568,59-8-2422,15-7-3441,6-11-10369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7:08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92 2146,'13'-1'117,"92"-9"649,-82 7 6044,-97 1-3928,35 0-1255,0 2 0,1 1 0,-53 9 0,104-11-1010,1 0 0,0 1 1,16 2-1,14-1-171,588 2 545,450-3-835,-1028 0-135,29-1 11,93-11 1,-167 8 180,-25-1 205,-27-2 173,-1011-44-915,837 47 296,-236-1 17,1335 33-207,-167-2 127,-486-26 27,-1297-37 496,1044 39-391,44 1-77,139 8-2003,6-7-4340,-60-4-663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7:10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396 178 10122,'-15'-3'2587,"20"-3"-617,26-3-837,98 0 489,133 9-1,-102 3-1207,374-1 82,704-7 1272,-229-70 176,-226 9-733,-236 59-1086,-473 8-117,-56-1-2,-4-1-5,0 1 1,0 1 0,0 1 0,0-1-1,16 6 1,-30-7-4,0 0-1,-1 0 1,1 0-1,0 0 1,0 0 0,0 1-1,0-1 1,-1 0-1,1 0 1,0 0-1,0 0 1,0 0 0,0 1-1,0-1 1,0 0-1,-1 0 1,1 0 0,0 0-1,0 1 1,0-1-1,0 0 1,0 0-1,0 0 1,0 1 0,0-1-1,0 0 1,0 0-1,0 0 1,0 1 0,0-1-1,0 0 1,0 0-1,0 0 1,0 1-1,0-1 1,0 0 0,0 0-1,1 0 1,-1 1-1,0-1 1,0 0 0,0 0-1,0 0 1,0 0-1,0 0 1,0 1-1,1-1 1,-1 0 0,0 0-1,0 0 1,0 0-1,0 0 1,1 0 0,-1 0-1,0 1 1,-18 3 36,-69 2 110,0-4 0,-154-15 0,63 0-155,-1037 5-1537,-329 82 1083,121-3-442,946-59 710,1344 8-535,95 0-4889,501-95 4763,-811 29 1225,-338 26-308,359-17 15,-597 36-159,-100 1-1570,-47 0-4415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7:15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8264,'0'0'4521,"10"-7"-3448,1-1-629,1 1 0,0 0-1,0 1 1,1 0 0,0 1 0,0 1-1,0 0 1,19-3 0,72-4 1155,205 7 0,-184 6-1354,515-20 1484,-346-3-1068,0 13-1,414 41 0,-451-9 223,1-12-1,261-21 1,-517 6-3413,-9-2-267,-2-2-124,-7-13-4184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7:47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5541,'0'0'11334,"10"-3"-10619,46-6 561,1 1 0,0 4 0,98 3 0,-92 2-1042,856 3 2318,-585 14-1538,230-22 362,661 12-424,-917 11-577,218 6 152,-249-39 103,-313 10-523,-133-27-143,-290-16 1,-176 36-54,623 11 89,-938 19-540,428-22 426,-322 2-423,431 30 508,-29 0 90,442-29-60,0 0 0,0 0 0,0 0 0,0 0 0,0 0 0,0 0 0,0 0 0,0 0 0,0 0 0,-1 0 0,1 0 0,0 0 0,0 0 0,0 0 0,0 1 0,0-1 0,0 0 0,-1 0 0,1 0 0,0 0 0,0 0 0,0 0 0,0 0 0,0 0 0,0-1-1,0 1 1,-1 0 0,1 0 0,0 0 0,0 0 0,0 0 0,0 0 0,0 0 0,0 0 0,0 0 0,-1 0 0,1 0 0,0 0 0,0 0 0,0 0 0,0-1 0,0 1 0,0 0 0,0 0 0,0 0 0,0 0 0,0 0 0,0 0 0,0 0 0,0 0 0,0-1 0,0 1 0,0 0 0,0 0 0,0 0 0,0 0 0,0 0 0,0 0 0,0-1-1,0 1 1,0 0 0,0 0 0,0 0 0,0 0 0,0 0 0,0 0 0,0-1 0,11-6-51,19-5-105,46-1-57,0 4-1,1 3 1,104 6-1,-103 0-31,452 25-1869,-96-2-50,661-57 1389,-880 15 581,384-25-2203,-536 42-1336,-37 0-3293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38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9865,'0'0'14590,"2"14"-13020,2 77 971,-14 157 1,3-108-9024,7-219-3880,0 22 999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8:0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6534,'0'-2'369,"0"0"0,0 0-1,0 0 1,0 0 0,1 0-1,-1 0 1,1 0 0,0 0-1,-1 0 1,1 1 0,0-1 0,0 0-1,0 0 1,0 1 0,1-1-1,-1 1 1,0-1 0,1 1-1,1-2 1,1 0-148,-1 1 1,1 0-1,0 0 0,0 0 1,0 0-1,1 0 0,-1 1 1,6-1-1,9-2-202,0 2 1,0 1-1,22 0 0,-32 1 537,307 3 1922,342-7-1235,-402-7-567,423-6 207,-357 16-696,185 9 304,350 1 139,-556-28-596,42-1 65,339 38-99,129 27 33,-606-29-34,457 3 25,-324-16-16,314-11 116,-363 0-88,409 8 306,420 8 75,-464-8-247,146 11-101,-90 8 140,86-56-167,-671 22-11,-53 5 31,84-1 0,-155 12-25,0-1 0,1 0 0,-1 0 0,0 0-1,0 0 1,0 0 0,0 0 0,0 0 0,1 0-1,-1 0 1,0-1 0,0 1 0,0 0 0,0-1 0,0 1-1,0-1 1,0 1 0,0-1 0,0 1 0,0-1 0,0 0-1,0 1 1,0-1 0,0 0 0,0 0 0,-1 0-1,1 0 1,0 0 0,-1 0 0,1 0 0,-1 0 0,1 0-1,-1 0 1,1 0 0,-1 0 0,0 0 0,1 0 0,-1-1-1,0 1 1,0 0 0,0 0 0,0 0 0,0 0 0,0-1-1,0 1 1,0 0 0,-1 0 0,1-2 0,-1 3-35,1-1 0,0 1 1,-1-1-1,1 1 1,-1-1-1,1 1 0,-1-1 1,1 1-1,-1-1 0,1 1 1,-1 0-1,1-1 1,-1 1-1,1 0 0,-1-1 1,0 1-1,1 0 1,-1 0-1,0-1 0,1 1 1,-1 0-1,1 0 0,-1 0 1,0 0-1,1 0 1,-1 0-1,-1 0 0,-25 0-438,22 0 85,1 0-327,-1 0 1,1-1 0,-1 1-1,0-1 1,1 0-1,-1 0 1,1 0-1,0-1 1,-8-3-1,-19-15-6662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8:02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5142 456 9801,'1'-3'176,"0"1"0,0-1 0,0 1 0,0-1-1,0 0 1,0 1 0,-1-1 0,0 0 0,1 0 0,-1 1 0,0-1-1,0 0 1,0 0 0,-1 1 0,1-1 0,-1 0 0,1 0-1,-1 1 1,0-1 0,0 1 0,0-1 0,0 1 0,-4-6 0,1 4-184,-1-1 1,-1 1-1,1 0 1,-1 0-1,1 0 1,-1 1-1,0 0 1,-13-5 0,-90-30-249,0 4 1,-198-33 0,253 57 284,-1050-137 1037,-8 96-360,430 56-467,458 9-62,-228 44 0,84 24 1056,307-64-1071,1 3-1,1 2 0,-106 59 1,146-70-135,-1 1-1,2 1 1,0 0 0,1 2 0,0 0 0,1 1-1,1 0 1,-17 25 0,28-35-23,-1 0 1,1 0-1,0 0 0,0 1 1,1-1-1,0 1 0,1 0 0,0 0 1,0 0-1,0 0 0,1 0 1,0 0-1,1 1 0,0-1 1,0 0-1,1 0 0,0 1 1,0-1-1,1 0 0,0 0 1,0 0-1,1 0 0,0-1 1,0 1-1,1-1 0,6 9 1,4 2 17,0 0 1,2-2 0,0 0 0,1 0 0,0-2 0,37 24 0,124 61 250,-176-98-269,119 57 151,2-6-1,197 55 0,-146-63 60,239 28 0,187-25 168,1-39-53,-320-13-243,485-70 0,-581 42 316,-3-9-1,-1-7 0,277-115 0,-450 161-380,165-80 349,-155 73-333,0-1 1,-1-1-1,0-1 0,0 0 0,-2-1 1,27-31-1,-37 39 1,-1 0 1,1-1 0,-2 0-1,1 0 1,-1 0 0,0 0-1,0 0 1,-1-1 0,0 1-1,-1-1 1,1 0 0,-1 1-1,-1-1 1,0 0 0,0 0-1,0 0 1,-1 1 0,0-1-1,0 0 1,-1 1 0,0-1-1,-1 1 1,1-1 0,-1 1-1,-1 0 1,1 0 0,-1 1-1,-1-1 1,1 1 0,-1 0-1,0 0 1,-8-8 0,-12-7 0,0 0 1,-1 2-1,-1 1 1,-1 1-1,-1 1 1,0 1 0,-1 2-1,0 1 1,-37-9-1,-24-2-237,-179-23 1,-412 7-8010,642 39 7189,-237-6-9702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8:11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17 5029,'0'0'1270,"-9"-2"2270,-4-1-2415,-25-5 1089,11 5 4050,42 3-4929,332 18 1622,1019 45-1291,-647-52-1428,-437-13-150,-74 0 390,219 4 576,-410-1-1029,0-1 22,-1 0-1,1 1 1,-1 1 0,1 1 0,-1 1-1,24 7 1,-76-11-1378,16 1 94,-37-10-4224,28-1 358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8:20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82 5765,'0'0'7453,"-8"0"-6439,-25 0-64,24 1 516,12 2-891,11 1-53,347 0 3231,181-36-2591,-238 11-707,37-20 746,-360 44 470,-25 10-3892,39-10 1193,-1 0 0,0-1 0,0 0 0,0-1 0,-1 1 0,-9 0 0,-10-1-6509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8:50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7495,'0'0'19170,"1"10"-18161,2 139 998,-4-86-3138,1-63 891,0 0 0,1 1 0,-1-1 1,0 0-1,0 0 0,1 0 0,-1 1 1,0-1-1,0 0 0,1 0 0,-1 0 1,0 0-1,1 0 0,-1 0 0,0 0 1,0 0-1,1 0 0,-1 0 0,0 0 1,1 0-1,-1 0 0,0 0 0,1 0 1,-1 0-1,0 0 0,1 0 0,-1 0 1,0 0-1,0 0 0,1 0 0,-1-1 0,0 1 1,1 0-1,11-8-9428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55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8072,'0'0'9961,"10"0"-9278,666-31 2864,-126 2-1382,313 35-931,65-21-690,-697 8-410,-629 7-100,-1214-4 113,882 4-147,700 3-104,22 0 19,23 2 18,58 5 91,0-4 0,92-4 0,-61-1 0,1516 2 72,-1336-7-120,500-5-91,-851-3-72,-135-3-178,-296 18-1,173 23-6035,223-23 310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8:31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6278,'0'0'13474,"-2"10"-12823,0-2-500,1-1-1,1 0 0,-1 0 1,1 1-1,0-1 0,1 0 1,-1 0-1,2 1 1,-1-1-1,1 0 0,0 0 1,0 0-1,1 0 0,0-1 1,0 1-1,1-1 1,5 8-1,-3-4-26,1-1 0,1 0 1,-1-1-1,1 0 0,1 0 1,0 0-1,0-1 0,0-1 1,1 1-1,0-2 0,0 1 1,1-1-1,-1-1 0,1 0 1,0 0-1,15 2 0,13 0 74,1-1 0,-1-2 0,56-3 0,-59-1-119,73-5 281,175-33 1,-153 18 114,24-3 124,6-3-90,228-8 0,-371 35-459,301 4 801,-259 1-621,0 2 0,0 2 0,72 22 0,-41-7 239,53 18 578,-224-44-20374,62 2 16056,-7 0 3749,23 0 1212,5 0 586,38 0 6967,-11 0-9829,164-2 2193,220 6 1537,-105 40-1026,-160-18-1295,-86-16-714,11 3 322,0-3 1,114-1-1,-168-9-369,0-1 0,0-1-1,0-1 1,0-1 0,0 0-1,-1-2 1,0 0-1,0-1 1,0-1 0,-1-1-1,0 0 1,-1-2 0,0 0-1,19-16 1,-33 25-360,-1 0 0,0 0-1,1-1 1,-1 1 0,0-1 0,0 1 0,-1-1 0,1 0-1,-1 0 1,1 0 0,0-3 0,-1 4-2,-1 1-1,0 0 1,0-1 0,0 1 0,0 0 0,0-1-1,0 1 1,0 0 0,-1-1 0,1 1-1,0 0 1,-1-1 0,1 1 0,-1 0-1,1 0 1,-1-1 0,0 1 0,0 0-1,1 0 1,-1 0 0,0 0 0,0 0-1,0 0 1,0 0 0,0 0 0,0 0 0,-2 0-1,-23-14-11545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8:33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11819,'0'0'16101,"-4"6"-15562,-24 37 593,11-21-594,2 1 0,1 1 0,0 0 0,-10 28 0,24-51-532,-1 1 1,1-1-1,-1 1 0,1-1 0,0 1 0,-1 0 1,1-1-1,0 1 0,0-1 0,0 1 0,0-1 0,0 1 1,1-1-1,-1 1 0,0 0 0,1-1 0,-1 1 1,1-1-1,0 0 0,-1 1 0,1-1 0,0 1 1,0-1-1,0 0 0,0 0 0,0 1 0,0-1 1,0 0-1,0 0 0,0 0 0,1 0 0,-1 0 0,0-1 1,1 1-1,-1 0 0,0-1 0,1 1 0,-1-1 1,1 1-1,-1-1 0,1 1 0,0-1 0,-1 0 1,1 0-1,1 0 0,12 1 41,0 0 1,1-1 0,28-3-1,-26 1-36,73-13 67,-69 10-295,-1 0 0,1 2 0,24-1 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8:33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11147,'0'0'15363,"-2"11"-14781,-8 28-270,2-13-425,-6 45 0,14-70-92,0 1 0,-1-1 0,1 0 0,0 0 0,0 1 0,-1-1 0,1 0 0,-1 0 0,1 1 0,-1-1 0,0 0 0,1 0 0,-1 0 0,0 0 0,0 0 0,-1 1 0,1-1-344,-1 0 0,1 0 0,-1-1 0,1 1 0,-1-1 0,1 1 0,-1-1 0,0 1-1,1-1 1,-1 0 0,0 0 0,1 0 0,-1 0 0,0 0 0,1 0 0,-1 0 0,0-1 0,-2 0 0,-16-6-7555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8:3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11915,'0'0'5461,"8"-9"-3320,-2 3-1804,-1 1 0,0-1-1,1 1 1,0 0 0,0 0 0,1 1-1,0-1 1,-1 1 0,1 1-1,0 0 1,1 0 0,13-4 0,1 3-62,1 1 0,0 0 0,0 2 0,0 1 0,0 1 0,23 4 0,-37-4-269,1 1-1,-1 0 1,0 0 0,-1 1 0,1 0-1,0 0 1,-1 1 0,0 1 0,0-1-1,0 1 1,0 0 0,-1 1 0,0 0-1,0 0 1,-1 1 0,1-1-1,8 14 1,-13-17 34,0 1-1,0-1 0,0 1 1,0-1-1,-1 1 0,0-1 1,0 1-1,0 0 0,0-1 1,0 1-1,-1 0 0,0 0 1,1 0-1,-2 0 0,1 0 1,0-1-1,-1 1 0,1 0 1,-3 5-1,1-4 127,-1 1 0,0-1 0,0 0 0,0 0-1,-1 0 1,0-1 0,0 1 0,0-1 0,0 0 0,-1 0 0,-6 5 0,-8 3 450,-2 0 0,1-1 1,-1-2-1,-1 0 0,-28 8 1,35-11-576,0-2 0,0 0-1,0-1 1,0 0 0,0-1 0,-1-1 0,1 0 0,-28-3 0,42 2-56,0 0 0,0 0-1,0 0 1,0-1 0,1 1 0,-1 0 0,0 0 0,0-1-1,0 1 1,1 0 0,-1-1 0,0 1 0,1-1 0,-1 1-1,0-1 1,0 1 0,1-1 0,-1 1 0,1-1 0,-1 0-1,1 1 1,-1-1 0,1 0 0,-1 1 0,1-1 0,0 0-1,-1 0 1,1 1 0,0-1 0,-1 0 0,1 0 0,0 0-1,0 0 1,0 1 0,0-1 0,0 0 0,0 0 0,0 0-1,0 0 1,1-1 0,-1 1-73,1 0-1,-1 0 1,1-1 0,0 1 0,0 0-1,-1 0 1,1 0 0,0 0-1,0 0 1,0 0 0,0 0 0,0 1-1,0-1 1,1 0 0,-1 1-1,0-1 1,0 0 0,0 1-1,1-1 1,-1 1 0,0 0 0,1-1-1,-1 1 1,2 0 0,44 0-9212,-21 0 1378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39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16720,'0'0'11819,"-21"23"-14734,35-17-896,1-5-1795,0-1-6085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8:34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1 16560,'0'0'9102,"-3"8"-7453,-3 5-1177,1 0 0,-2-1-1,0 1 1,0-2 0,-17 21 0,-58 58 1184,1 1-735,79-89-916,-10 13 13,0 1 1,-15 28-1,24-39-19,1-1 0,0 1 1,0 0-1,1 0 0,-1 0 0,1 0 1,0 0-1,0 0 0,1 0 0,-1 0 1,1 0-1,0 0 0,1 0 0,-1 0 1,3 8-1,-2-10 8,1-1 1,0 1-1,0 0 1,0 0-1,0-1 1,0 1-1,0-1 1,1 0-1,-1 0 1,1 0-1,0 0 1,-1 0-1,1 0 1,0-1-1,0 1 1,0-1-1,0 0 1,1 0-1,5 1 0,65 11-754,-22-10-2984,2-3-3567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8:37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12460,'0'0'15182,"6"-2"-13842,-1 1-1151,1 0 1,-1 1-1,1-1 0,-1 1 0,1 0 1,0 1-1,-1-1 0,1 1 0,-1 0 1,1 1-1,-1-1 0,1 1 0,-1 0 1,0 0-1,0 1 0,0 0 0,0-1 1,0 2-1,4 3 0,40 37-117,-38-32-194,1-1 0,25 19 0,-37-57-10656,0 7 2568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8:3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 17649,'0'0'3934,"-8"10"-1676,-26 34-44,2 2 1,-38 75-1,54-89-2391,-20 61 0,30-73-750,1 1-1,0 1 0,-2 41 1,6-56-3702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8:40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11627,'0'0'5066,"5"-9"-2610,4-5-1412,4-6 183,1-5 5705,-23 149-3978,3-61-3895,3 0-4008,-8-72-8840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8:40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9353,'0'0'17713,"65"-2"-16849,-29-2-415,2-3-257,4-1-96,-4-2-64,-5 0-480,-4 1-1250,-10 3-896,-7-2-2179,-6 4-2850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8:40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16047,'0'0'8969,"-5"11"-8153,3-7-738,-20 42 515,20-43-536,1 1 0,0-1 0,0 1-1,0-1 1,1 1 0,-1-1-1,1 1 1,0-1 0,0 1-1,0-1 1,0 1 0,1-1 0,-1 1-1,3 5 1,-3-8-56,1 0 0,-1-1-1,1 1 1,-1-1 0,1 1 0,0-1 0,-1 0 0,1 1-1,0-1 1,-1 0 0,1 1 0,0-1 0,-1 0-1,1 0 1,0 1 0,0-1 0,-1 0 0,1 0 0,0 0-1,0 0 1,0 0 0,-1 0 0,1 0 0,0-1 0,0 1-1,-1 0 1,1 0 0,0 0 0,-1-1 0,1 1 0,0 0-1,-1-1 1,1 1 0,0-1 0,-1 1 0,2-1 0,22-17-860,18-43-3321,-38 55 3866,-3 5 212,-5 14-101,-6 7 851,8-15-516,-1-1 1,0 1 0,1 0-1,0 0 1,0 0-1,1 0 1,-1 0-1,1 0 1,0 0 0,1 0-1,-1 0 1,1 1-1,1 9 1,-1-14-173,1-1 1,-1 0-1,1 1 0,0-1 1,-1 0-1,1 1 0,0-1 1,-1 0-1,1 0 1,0 1-1,-1-1 0,1 0 1,0 0-1,0 0 0,-1 0 1,1 0-1,0 0 0,-1 0 1,1 0-1,0-1 0,0 1 1,-1 0-1,1 0 1,0 0-1,-1-1 0,1 1 1,0 0-1,-1-1 0,1 1 1,-1-1-1,2 0 0,19-12-4574,-6-2-3100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8:41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17585,'0'0'7137,"-2"11"-6176,-3 10-617,0-6 34,1 0-1,1 0 1,1 0 0,0 0 0,0 19-1,3-33-370,-1 0 0,1-1 0,-1 1 0,1 0-1,0-1 1,-1 1 0,1-1 0,0 1 0,0-1-1,-1 1 1,1-1 0,0 0 0,0 1 0,0-1-1,0 0 1,-1 0 0,1 0 0,0 1 0,0-1-1,0 0 1,0 0 0,0 0 0,0 0 0,0 0-1,-1-1 1,1 1 0,0 0 0,0 0 0,0-1-1,0 1 1,1-1 0,29-9-299,-23 5-28,0 0 1,-1-1 0,1 0-1,-1-1 1,-1 1 0,1-1-1,-1-1 1,-1 1 0,1-1-1,8-17 1,-41 55-380,22-24 646,1 1 0,0-1 0,1 1-1,-1 0 1,-2 10 0,2 7-5944,4-16-5256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05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26 3043,'0'0'5413,"-6"-25"-5189,-5 25-96,2 0-96,0 0-96,2 0-929,-1 0-960,0 1-2436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05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11851,'0'0'17355,"3"12"-16778,-2-1-422,0 1-1,0-1 1,-1 1 0,0-1 0,-1 1 0,0-1 0,-1 1-1,0-1 1,-8 22 0,7-25-90,0 0 99,-1 1-1,2-1 1,-1 1-1,-1 16 1,3-24-149,1 1-1,0-1 1,0 1-1,0-1 1,0 0-1,0 1 1,0-1-1,1 1 1,-1-1 0,0 0-1,1 1 1,-1-1-1,1 0 1,0 0-1,-1 1 1,1-1-1,0 0 1,0 0 0,-1 0-1,1 0 1,0 0-1,0 0 1,0 0-1,0 0 1,1 0-1,-1 0 1,0 0-1,0-1 1,0 1 0,1 0-1,-1-1 1,0 1-1,1-1 1,-1 0-1,0 1 1,1-1-1,1 0 1,11 2-147,1-1 0,-1-1 0,1 0 1,20-3-1,-28 2-128,0 0 1,0-1 0,0 0-1,0 0 1,0 0-1,0-1 1,-1 0 0,1 0-1,-1 0 1,11-8-1,-11 1-5607,-5-1-2850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06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18 18161,'0'0'12588,"-4"-18"-23318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39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210 303 20179,'0'-14'1890,"1"-12"-1021,2-85 2489,-4 97-3009,0-1 1,0 1 0,-1 0 0,-1 0 0,-9-26 0,12 38-334,-1 0 0,0-1 0,0 1 0,0 0-1,0 0 1,0 0 0,0 0 0,0 0 0,0 1 0,-1-1 0,1 0 0,-1 0 0,0 1 0,1-1 0,-1 1 0,0 0-1,0-1 1,0 1 0,0 0 0,0 0 0,0 0 0,0 0 0,0 1 0,0-1 0,-1 0 0,1 1 0,0 0 0,0-1 0,-1 1-1,1 0 1,0 0 0,0 1 0,-1-1 0,1 0 0,0 1 0,0-1 0,-1 1 0,1 0 0,0-1 0,0 1 0,0 0-1,0 0 1,0 1 0,0-1 0,0 0 0,1 1 0,-1-1 0,0 1 0,1-1 0,-1 1 0,1 0 0,-1 0 0,1 0 0,0 0-1,-2 3 1,-10 17 5,1 0 0,1 1 0,1 0 0,1 1 0,1 0 0,1 0 0,-5 32 0,6-14 49,2 1 0,1-1 1,5 66-1,2-82-49,1 0 0,1-1 0,2 0 1,0 0-1,2 0 0,0-1 0,16 25 1,-13-25-64,-1 0 0,-1 0 0,-1 1 0,-2 1 1,0-1-1,5 37 0,-12-61 41,-1 0 0,0 0 0,0 0 0,0 0-1,0 0 1,1 0 0,-1-1 0,0 1 0,-1 0 0,1 0 0,0 0 0,0 0-1,0 0 1,0 0 0,-1-1 0,1 1 0,0 0 0,-1 0 0,1 0 0,-1-1-1,0 2 1,-12-8-236,-13-27-643,4-4-64,-28-62 0,43 82 1191,0 0-1,1 0 1,1-1 0,1 0 0,1 0 0,-2-25-1,5 41-155,0 0 0,0 0 0,0 1 0,1-1 0,-1 0-1,1 0 1,-1 1 0,1-1 0,0 0 0,0 1 0,0-1-1,0 1 1,0-1 0,0 1 0,0 0 0,0-1 0,0 1-1,1 0 1,-1 0 0,1 0 0,-1 0 0,1 0 0,-1 0-1,1 0 1,-1 0 0,1 1 0,0-1 0,-1 0-1,1 1 1,0 0 0,0-1 0,-1 1 0,3 0 0,10-2 34,0 1 0,0 1 0,20 1 0,-12 0-99,4-1-166,33 0-2166,-20-6-3998,1-6-7069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07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13485,'0'0'14397,"9"1"-13452,51 4 456,97-6 0,-29-1-1293,-104 3-100,-15 0 20,0-1 1,-1 1-1,1-2 1,0 1 0,0-1-1,-1 0 1,1-1-1,-1 0 1,12-4-1,-20 6 100,-52 23 65,49-22-149,-17 0-2438,20-1 2053,-1 0 0,1 0 0,-1 0 0,1 0 0,-1 0 0,1 0 0,-1-1 0,1 1 1,-1 0-1,0 0 0,1-1 0,-1 1 0,1 0 0,0-1 0,-1 1 0,1 0 0,-1-1 0,1 1 0,0-1 1,-1 1-1,1 0 0,0-1 0,-1 1 0,1-1 0,0 1 0,0-1 0,-1 0 0,1 1 0,0-1 0,-1-9-7581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07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10090,'0'0'16693,"-2"5"-15818,-27 100 796,28-103-1628,2-8-173,0-1 0,0 1 0,1-1 0,0 1 1,0-1-1,3-6 0,1-3-1177,-6 15 923,0 28-604,-17 60 1287,17-86-203,24-31-2802,-12 12-2403,0-2-2877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08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50 10250,'0'0'18225,"0"4"-17734,-9 79 235,9-83-755,1 1 0,-1 0 1,1-1-1,-1 1 0,1-1 0,-1 1 0,1-1 1,0 1-1,-1-1 0,1 0 0,-1 1 0,1-1 1,0 1-1,-1-1 0,1 0 0,0 0 0,0 0 0,-1 1 1,1-1-1,0 0 0,0 0 0,-1 0 0,1 0 1,0 0-1,0 0 0,-1 0 0,1 0 0,0-1 1,0 1-1,-1 0 0,1 0 0,0-1 0,-1 1 0,1 0 1,0-1-1,-1 1 0,1 0 0,0-2 0,30-12-2594,-23 8 1674,-2 0 0,1 0 0,-1-1 1,0 0-1,0-1 0,-1 1 0,0-1 1,0 0-1,5-12 0,-9 15 1018,1 0 0,-1 0-1,1 0 1,-1 0 0,-1 0 0,1-8 0,-5 27 3953,-12 10-2384,4-5-417,9-14-911,0 1 119,0 0 0,0 0 0,0 0 0,1 1 0,0-1 0,0 1 0,-1 9 0,3-15-424,1-1-1,-1 1 0,0-1 1,1 0-1,-1 1 1,1-1-1,-1 1 1,0-1-1,1 0 1,-1 1-1,1-1 0,-1 0 1,1 1-1,-1-1 1,1 0-1,-1 0 1,1 0-1,-1 0 1,1 1-1,0-1 1,-1 0-1,1 0 0,-1 0 1,1 0-1,-1 0 1,1 0-1,-1 0 1,1 0-1,0-1 1,-1 1-1,1 0 0,-1 0 1,1 0-1,-1-1 1,1 1-1,0-1 1,22-7-1873,-7-5-1682,-4-4-1655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08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12139,'0'0'10101,"2"9"-9370,-1 7-448,9 49 1548,-10-64-1821,0-1 0,0 0 0,1 1 0,-1-1 0,0 0 0,0 1 0,1-1 0,-1 0 0,0 0 0,0 1 0,1-1 0,-1 0 0,0 0 0,1 0 1,-1 0-1,0 1 0,1-1 0,-1 0 0,0 0 0,1 0 0,-1 0 0,0 0 0,1 0 0,-1 0 0,0 0 0,1 0 0,-1 0 0,1 0 0,-1 0 0,0 0 0,1 0 0,-1 0 0,0 0 0,1 0 0,-1-1 0,0 1 0,1 0 0,-1 0 0,0 0 0,1-1 0,-1 1 0,0 0 0,0 0 0,1-1 0,-1 1 0,0 0 0,0 0 0,0-1 0,1 1 1,-1-1-1,13-13 140,-1-6-67,-6 10-261,0 0 0,1 1-1,11-14 1,-31 60-521,0-18 982,10-16-288,0 1 1,0 0-1,0 0 0,0 1 0,1-1 0,-1 1 0,1-1 0,0 1 0,1 0 0,-3 8 0,14-22-7415,1-7-1191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09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16367,'0'0'5990,"47"59"-4452,-37-27-481,-5 4-289,-5 5 33,0 5 160,-7 6-160,-11 3-289,-9 5-320,-3 0-95,-6 0-65,-1-5-161,3-10-1600,-1-12-3140,5-16-3875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32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1176 5285,'0'0'689,"-9"-1"2492,1 0-2525,-38-4 1586,11 3 2040,34 2-3614,30 12 1435,-4-7-1725,0 0 1,0-2-1,0-1 1,1 0-1,38-5 0,-8 2 165,436-25 896,-238 8-881,1115-10 475,-742 25-619,-571 3-87,0-2 1,0-3-1,-1-3 0,1-1 1,103-34-1,-153 39-292,1 0-1,-1-1 0,-1 1 1,1-1-1,0-1 0,-1 1 1,0-1-1,4-6 1,11-12-25,50-40 0,-41 39 14,49-57-1,-70 73-2,-1-1-1,0 0 1,-1-1-1,0 1 1,0-1-1,-2 0 1,1-1 0,-1 1-1,-1-1 1,3-17-1,-3 12 1,-1 1 0,-1-1-1,-1 0 1,0-1-1,-5-26 1,3 35-25,0 1 0,0 0-1,-1-1 1,0 1 0,-1 0 0,0 1 0,0-1 0,-1 1-1,0-1 1,0 1 0,-1 1 0,-11-12 0,-3 1 10,0 0 1,-1 2 0,-1 0-1,0 2 1,-1 0-1,0 1 1,-1 2-1,-1 0 1,1 2 0,-1 1-1,-1 0 1,-28-2-1,-648-54-35,110 18 0,259-16 6,192 31-14,-201-17 0,-212 19-91,532 28 115,-1 0-1,1 2 0,0 0 0,0 2 1,0 0-1,0 2 0,1 0 0,0 1 1,0 1-1,1 1 0,0 1 1,0 1-1,-30 22 0,20-10-3,1 1 0,1 2 0,1 0 1,1 2-1,-42 60 0,34-36-28,1 1 1,-44 103-1,69-135 15,1-1 0,0 1 0,2 0 1,0 0-1,2 1 0,0-1 0,2 1 0,0 0 0,3 27 0,-1-32 37,2 0 0,0-1 0,1 1 0,1-1 0,0 0 0,1 0 0,1 0 0,0-1 0,1 0 0,1 0 0,0-1 0,14 16 0,0 1 60,4 4-1052,-8-18-2747,-5-14-2151,3-7-5530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32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1118 11339,'-1'0'248,"0"0"1,1 1-1,-1-1 1,0 0-1,0 0 1,1 0-1,-1 0 1,0 0-1,1 0 1,-1-1-1,0 1 1,0 0-1,1 0 1,-1 0-1,0-1 1,1 1-1,-1 0 1,0-1-1,1 1 1,-1 0-1,1-1 1,-1 1-1,1-1 1,-1 1-1,1-1 1,-1 1-1,0-2 1,10-16 2517,44-27-2397,-34 31 487,788-591 2163,-319 250-2931,-390 284-56,-95 68-191,-6 3 9,-12 6-145,-25 14-425,-138 92-4349,-25 15-4404,117-77 104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3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532 1 8808,'0'0'6369,"-8"3"-4853,4-2-1384,-1 1 0,1 1-1,-1-1 1,1 1 0,0 0 0,0 0 0,0 0-1,1 0 1,-1 1 0,1-1 0,-1 1 0,1 0-1,0 0 1,1 0 0,-5 8 0,-38 52 562,-3-1 0,-2-3 0,-78 72 0,-45 54 555,157-160-961,16-26-283,0 0 0,0 1 0,0-1 1,0 0-1,0 1 0,0-1 0,0 0 0,0 1 0,0-1 1,0 0-1,0 1 0,0-1 0,0 0 0,0 0 0,0 1 1,0-1-1,0 0 0,1 0 0,-1 1 0,0-1 1,0 0-1,0 0 0,1 1 0,-1-1 0,0 0 0,0 0 1,0 1-1,1-1 0,-1 0 0,0 0 0,0 0 0,1 0 1,-1 0-1,0 1 0,1-1 0,-1 0 0,0 0 0,0 0 1,1 0-1,-1 0 0,1 0 0,5-1 18,0 1-1,0-1 0,0 0 1,0-1-1,-1 1 0,11-6 1,201-93 329,-31 13-272,309-75-1137,-435 145 27,61-18-4212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3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10730,'0'0'13373,"5"9"-11868,-1-1-1320,0-1 1,-1 1-1,-1 0 0,1 0 0,-1 0 0,0 0 0,-1 0 1,0 0-1,0 0 0,-1 0 0,0 1 0,-1-1 1,0 0-1,0 0 0,-3 13 0,-9 32 314,8-37-360,0 1 0,2 1 0,0-1 1,0 0-1,2 1 0,1 33 0,1-50-124,-1-1 0,1 1 0,0-1-1,-1 0 1,1 1 0,0-1 0,-1 0-1,1 1 1,0-1 0,0 0-1,-1 0 1,1 0 0,0 0 0,0 0-1,-1 0 1,1 0 0,0 0-1,0 0 1,-1 0 0,1 0 0,0 0-1,0 0 1,-1-1 0,1 1 0,0 0-1,0 0 1,-1-1 0,2 0-1,13-8 122,-1 0-1,0-2 1,0 1-1,-1-2 1,-1 1-1,17-22 1,10-7-102,-13 15-16,-1-1-14,2 2 1,49-35 0,-76 58-7,1 0 0,0 1 0,0-1 1,0 0-1,0 0 0,0 1 0,0-1 0,1 1 0,-1-1 1,0 1-1,0-1 0,0 1 0,0 0 0,1-1 0,-1 1 1,0 0-1,0 0 0,1 0 0,-1 0 0,0 0 1,0 0-1,0 1 0,1-1 0,1 1 0,-3 0 1,1 0 0,-1 0-1,1 0 1,-1 0 0,1 0-1,-1 0 1,0 0 0,0 0-1,1 1 1,-1-1 0,0 0-1,0 0 1,0 0 0,0 1-1,0-1 1,-1 0 0,1 0 0,0 0-1,-1 2 1,-24 63 185,24-63-152,-18 36 212,9-20-128,1 0 0,1 0 0,0 0 0,2 1 0,-5 22-1,11-41-115,-1-1 0,1 1 0,0-1-1,0 1 1,0 0 0,0-1 0,0 1-1,0-1 1,0 1 0,0 0-1,0-1 1,0 1 0,0-1 0,0 1-1,0 0 1,1-1 0,-1 1-1,0-1 1,0 1 0,1-1 0,-1 1-1,0-1 1,0 1 0,1-1 0,-1 1-1,1-1 1,-1 1 0,1-1-1,-1 1 1,0-1 0,1 0 0,0 1-1,-1-1 1,1 0 0,-1 0-1,1 1 1,-1-1 0,1 0 0,-1 0-1,1 0 1,0 0 0,-1 1-1,1-1 1,-1 0 0,1 0 0,0 0-1,-1-1 1,1 1 0,-1 0 0,1 0-1,0 0 1,-1 0 0,1 0-1,-1-1 1,1 1 0,-1 0 0,1 0-1,-1-1 1,1 1 0,-1-1-1,1 1 1,-1 0 0,1-1 0,35-24-1888,-29 17 527,-1 0 0,0 0 0,-1-1 0,9-16 0,4-19-6312,-2 4-4541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34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1 196 11691,'0'0'7121,"0"10"-4750,0 28-102,0-37-2151,0 0 0,0 0 0,0 0 0,0 0 0,1 0 1,-1 0-1,0 0 0,0 0 0,1 0 0,-1 0 0,1 0 1,-1 0-1,1-1 0,-1 1 0,1 0 0,-1 0 0,1 0 1,0-1-1,0 1 0,-1 0 0,1-1 0,0 1 1,0-1-1,0 1 0,-1-1 0,1 1 0,0-1 0,0 0 1,0 1-1,0-1 0,0 0 0,0 0 0,0 0 0,0 0 1,0 0-1,1 0 0,36-3 985,-36 2-1043,13-3-2,0-1-1,-1-1 0,1 0 0,-1-1 0,-1-1 1,1 0-1,-1-1 0,-1 0 0,1-1 0,-2 0 1,1-1-1,-1 0 0,10-15 0,-20 25-52,0 0 0,0-1-1,0 1 1,0-1 0,0 1 0,0-1-1,0 1 1,-1-1 0,1 0-1,-1 1 1,1-1 0,-1 0 0,1 1-1,-1-1 1,0 0 0,0 0-1,0 1 1,0-1 0,0-2 0,-1 3-3,0 0 0,1 0 0,-1 1 0,1-1 0,-1 1 1,0-1-1,0 0 0,1 1 0,-1-1 0,0 1 0,0-1 1,0 1-1,0 0 0,0-1 0,1 1 0,-1 0 0,0 0 0,0 0 1,0-1-1,0 1 0,0 0 0,0 0 0,0 0 0,-2 1 1,-3 0 1,0 0 0,-1 0 1,1 0-1,0 1 0,0 0 1,0 0-1,0 1 1,0 0-1,-6 4 0,-3 4 97,0 1-1,1 1 0,0 1 0,-23 29 1,31-36 2,1 1-1,0 0 1,0 0 0,1 1 0,0-1 0,0 1-1,1 0 1,0 0 0,1 0 0,0 0 0,-2 19-1,4-26-92,0-1-1,0 0 1,0 1-1,0-1 0,1 1 1,-1-1-1,0 1 1,1-1-1,-1 0 1,1 1-1,-1-1 0,1 0 1,0 1-1,-1-1 1,1 0-1,0 0 1,0 0-1,0 0 0,0 0 1,0 0-1,0 0 1,0 0-1,0 0 1,1 0-1,1 1 1,1-1 3,0 1 0,0-1 0,0 0 0,0 0 0,0-1 0,0 1 0,0-1 0,0 0 0,5 0 0,5-2 12,0 0 0,-1 0 1,1-1-1,23-9 0,-10 0-97,0-1 0,-2-1 0,46-33 0,-59 38 0,-1 0-1,0-1 0,0 0 1,-1-1-1,-1 0 0,0 0 1,0-1-1,-1 0 1,11-23-1,-16 18-2,-16 26 13,-17 24 49,20-18 152,0 1 0,-16 32 0,24-42-70,-1 0 0,1 0 0,0 0 0,1 0 0,-1 1 0,1-1 0,1 0 0,-1 1 0,1-1 0,0 1 0,1-1 0,0 8 0,0-12-60,0 0 0,1 0 1,-1 0-1,0 0 0,0 0 0,1-1 1,-1 1-1,1-1 0,-1 1 1,1-1-1,0 1 0,0-1 0,-1 0 1,1 0-1,0 0 0,0 0 1,0 0-1,0 0 0,0-1 1,1 1-1,-1-1 0,0 1 0,0-1 1,0 0-1,0 0 0,1 0 1,1 0-1,7 0 19,-1 0 0,1-1 0,-1 0 0,16-3 0,-11-2-28,-1 0 0,0 0 0,0-1 0,0-1 0,-1 0 0,0-1 0,-1-1 0,1 0 0,-2 0 0,0-1 0,0-1 0,-1 1 0,0-2 0,-1 0 0,-1 0 0,12-24 0,-18 33-7,-4 6-10,-8 16-38,-11 29-31,19-43 89,1 0 0,0 0 1,0 0-1,0 1 1,0-1-1,1 0 0,0 0 1,0 1-1,0-1 1,0 0-1,1 0 1,-1 0-1,1 1 0,0-1 1,0 0-1,1 0 1,-1 0-1,1 0 1,0-1-1,0 1 0,0 0 1,5 4-1,-3-4 2,1-1 0,-1 1 1,1-1-1,0-1 0,0 1 0,1-1 0,-1 1 0,1-2 0,-1 1 0,1 0 0,-1-1 0,1 0 1,0-1-1,0 1 0,-1-1 0,8 0 0,-5 0-5,0-1 0,-1 1 0,1-1 0,0-1 0,-1 1 0,1-1 0,-1-1 0,1 1 0,-1-1 0,0-1 0,0 1 0,-1-1 0,1 0 0,-1-1 0,1 1 0,10-12 0,-11 9 0,0 0 0,-1-1 0,0 0 0,0 0 0,0 0 0,-1-1 0,-1 1 0,1-1 0,-1 0 0,-1 0 0,0 0 0,0 0 0,-1 0 0,1-10 0,-1 2 0,-1 0 0,0 1 0,-3-22 0,2 34 0,1 0 0,-1 1 0,0 0 0,1-1 0,-2 1 0,1-1 0,0 1 0,-1 0 0,1 0 0,-1 0 0,0 0 0,0 0 0,0 0 0,0 0 0,-1 0 0,1 1 0,-1-1 0,1 1 0,-1 0 0,0 0 0,0 0 0,-4-2 0,7 4-52,-1 0-1,1 0 1,0-1-1,-1 1 1,1 0-1,0 0 1,-1 0-1,1 0 1,0-1-1,-1 1 1,1 0-1,0 0 1,-1 0-1,1 0 1,0 0-1,-1 0 1,1 0-1,0 0 1,-1 0-1,1 0 1,0 0-1,-1 0 1,1 0-1,-1 0 1,1 1-1,0-1 1,-1 0-1,1 0 1,0 0-1,0 0 1,-1 1-1,1-1 1,0 0-1,-1 0 1,1 1-1,0-1 1,0 0-1,-1 0 1,1 1-1,0-1 1,0 0-1,0 1 1,0-1-1,-1 0 1,1 1-1,0-1 1,0 0-1,0 1 1,0-1-1,0 1 1,0-1-1,0 0 1,0 1-1,0-1 1,0 0-1,0 1 1,0-1-1,0 0 1,0 1-1,0-1 1,0 0-1,1 1 1,-1-1-1,0 0 1,0 1-1,0-1 1,1 0-1,-1 1 1,1 1-607,0 0-1,0 0 1,-1 0 0,1 0-1,1-1 1,-1 1 0,0 0 0,0-1-1,1 1 1,-1-1 0,1 1-1,2 1 1,16 5-11331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39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19250,'0'0'6230,"0"10"-4404,0 9-1333,1 1 0,0-1 0,2 1 0,1-1 1,10 35-1,-13-49-429,1-1 0,-1 0 0,1 0 0,0 1 1,0-1-1,0 0 0,1 0 0,-1-1 0,1 1 0,0-1 1,0 1-1,0-1 0,1 0 0,-1 0 0,1 0 1,-1 0-1,1-1 0,0 0 0,0 1 0,0-2 0,1 1 1,-1 0-1,0-1 0,1 0 0,-1 0 0,1 0 1,-1 0-1,1-1 0,-1 1 0,1-1 0,-1-1 0,10 0 1,-2-3-169,0 0 0,-1 0 0,0-1 0,1 0 0,-1-1 0,-1 0 0,1-1 0,-1 0 1,-1-1-1,1 0 0,-1-1 0,12-14 0,7-11-400,-1 0 1,25-44-1,-20 23 365,-35 99 727,-104 272 1300,12-49-1043,90-251-813,3-10-40,-1 1 0,1-1-1,0 1 1,1-1 0,0 1 0,0 0-1,0-1 1,1 1 0,0 0 0,1 13-1,0-20-83,-1 1 0,0 0-1,1-1 1,-1 1 0,1-1 0,-1 1-1,1-1 1,0 0 0,-1 1 0,1-1-1,-1 1 1,1-1 0,0 0 0,-1 1-1,1-1 1,0 0 0,-1 0 0,1 0-1,0 0 1,-1 1 0,1-1 0,0 0-1,-1 0 1,1 0 0,0 0 0,0-1-1,-1 1 1,1 0 0,0 0 0,0 0-1,21-9-6378,-7-8-2492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35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12043,'0'0'15263,"-5"8"-14153,-4 6-798,1 1-1,1 0 1,0 0 0,1 0-1,1 1 1,0 0-1,1 0 1,-2 22-1,5-32-252,1 0-1,-1 1 1,2-1-1,-1 1 1,1-1-1,0 0 1,0 0-1,0 1 1,1-1-1,0 0 1,4 8-1,-4-11-26,0 1-1,1-1 0,0 1 0,-1-1 1,1 0-1,0 0 0,1 0 0,-1-1 1,0 1-1,1-1 0,-1 0 0,1 0 1,0 0-1,0 0 0,0 0 0,0-1 1,0 0-1,8 2 0,0-1-17,0-1 1,1 0-1,-1-1 0,0 0 0,0-1 1,1 0-1,-1-1 0,0 0 1,0-1-1,0 0 0,-1-1 0,19-9 1,-24 11-13,0-1 1,-1 0-1,1-1 1,-1 1-1,0-1 1,0 0-1,0-1 1,-1 1-1,0-1 1,1 0-1,-1 0 1,-1 0-1,1 0 1,-1-1-1,0 0 1,0 1-1,-1-1 1,0 0-1,0 0 1,0-1-1,-1 1 1,1 0-1,-2 0 1,1-1-1,-1-10 1,-1 12-3,0 1 0,0 0 0,0 0 0,-1 0 0,1 0 0,-1 0 0,0 0 0,0 1 0,-1-1 0,1 0 0,-1 1 0,0 0 0,0 0 0,0 0 0,0 0 0,0 0 0,-1 0 0,1 1 0,-1 0 0,0-1 0,0 1 0,0 1 0,0-1 0,0 1 0,0-1 0,0 1 0,0 0 0,0 1 0,-1-1 0,1 1 0,0 0 0,-7 0 0,10 0 0,1 0 0,0 0 0,-1 0 0,1 0 0,-1 0 0,1 0 0,-1 0 0,1 0 0,-1 0 0,1 0 0,-1 0 0,1 0 0,0 0 0,-1 0 0,1 0 0,-1 0 0,1 0 0,-1 1 0,1-1 0,0 0 0,-1 0 0,1 1 0,-1-1 0,1 0 0,0 1 0,-1-1 0,1 0 0,0 1 0,-1-1 0,1 0 0,0 1 0,0-1 0,0 1 0,-1-1 0,1 0 0,0 1 0,0-1 0,0 1 0,0-1 0,0 1 0,0-1 0,0 1 0,0-1 0,0 1 0,0-1 0,0 1 0,0-1 0,0 0 0,0 1 0,0-1 0,0 1 0,0-1 0,0 1 0,1-1 0,-1 1 0,0-1 0,0 0 0,1 1 0,0 1 0,0 0 0,1 0 0,-1-1 0,0 1 0,1-1 0,-1 1 0,1-1 0,-1 1 0,1-1 0,0 0 0,-1 0 0,1 0 0,2 1 0,54 12-2333,-18-10-3858,60-1 0,-93-3 5734,37 0-6440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35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201 114 7175,'0'0'7463,"-9"1"-2760,-6 2-3551,0 1-1,0 0 1,1 1 0,0 1-1,-15 7 1,21-9-759,0 0 0,0 1 0,1 0 0,0 0 0,0 0 0,0 1 0,0 0 1,1 1-1,0 0 0,0 0 0,-5 8 0,11-14-381,-1-1 0,1 1 0,0-1-1,0 1 1,0-1 0,0 1 0,-1 0 0,1-1 0,0 1 0,0 0 0,0-1-1,0 1 1,0 0 0,1-1 0,-1 1 0,0-1 0,0 1 0,0 0 0,0-1-1,1 1 1,-1-1 0,0 1 0,1-1 0,-1 1 0,0-1 0,1 1 0,-1-1-1,1 1 1,-1-1 0,0 1 0,1-1 0,-1 1 0,1-1 0,0 0 0,-1 0-1,1 1 1,-1-1 0,1 0 0,-1 0 0,1 1 0,0-1 0,-1 0-1,1 0 1,-1 0 0,1 0 0,0 0 0,-1 0 0,1 0 0,0 0 0,-1 0-1,1 0 1,-1 0 0,2-1 0,43-1 57,-40 2-16,131-26 63,-101 17-214,1 1-1,0 3 1,47-3 0,-82 8 97,0 0 0,0 0 0,0 0 0,0 0 0,0 0 0,0 0 0,0 0 0,0 0 0,0 0 0,0 0 0,0 0 0,0 0 0,0 1 0,0-1 0,0 0 0,0 1 0,0-1 0,0 1 0,0-1 0,0 1 0,-1 0 0,1-1 0,0 1 0,0 0 0,-1 0 0,1-1 0,0 1 0,-1 0 0,1 0 0,-1 0 0,1 0 0,-1 0 0,1 0 0,-1 0 0,0 0 0,1 1 0,-1 2 93,-1 0 0,1 0 0,-1 0 0,0 0 0,0 0 0,-1 0-1,-2 6 1,1-2 256,24-26-81,-7-3-267,-2-1 0,19-40 0,-28 55 0,1-1 0,-1 1 0,0-1 0,-1 1 0,0-1 0,0 0 0,-1 0 0,1-14 0,0 25 0,-1-1 0,1 1 0,0 0 0,0-1 0,1 1 0,-1-1 0,0 0 0,1 0 0,-1 0 0,1 0 0,0 0 0,0-1 0,0 1 0,-1-1 0,2 1 0,-1-1 0,0 0 0,0 0 0,0-1 0,0 1 0,1-1 0,5 1 0,12 0 0,0 0 0,26-3 0,-37 2 0,3-2 0,0 1 0,0-2 0,0 0 0,0 0 0,19-9 0,-26 10 0,0 0 0,0-1 0,0 0 0,-1 0 0,0-1 0,1 0 0,-1 0 0,-1 0 0,1 0 0,-1-1 0,1 0 0,-1 1 0,5-10 0,-14 25 3,-3 2 6,1 1 0,1 0 0,1 1 0,-5 17 0,9-29-17,0-1 1,1 1-1,-1 0 0,1 0 0,0-1 0,0 1 0,-1 0 0,2 0 0,-1 0 0,0-1 0,1 1 0,-1 0 0,1 0 0,0-1 0,0 1 0,0 0 1,0-1-1,0 1 0,1-1 0,-1 1 0,1-1 0,0 0 0,-1 0 0,1 0 0,0 0 0,0 0 0,0 0 0,1 0 0,-1-1 0,4 3 1,17 3-2247,-8-11-5043,-9-7-604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36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18353,'0'0'4965,"73"34"-4901,-37-17-1057,3-4-2947,2-2-4163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36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16303,'-10'3'4325,"6"-2"-3757,-22 7 1454,0 0 0,-24 13 0,45-20-1770,0 1 1,0 1-1,0-1 0,0 1 1,1 0-1,0 0 0,-1 0 0,1 0 1,0 1-1,0-1 0,1 1 1,-1 0-1,1 1 0,0-1 0,0 0 1,0 1-1,1 0 0,0 0 1,-3 6-1,5-10-245,0 0 1,1-1-1,-1 1 0,0 0 1,0 0-1,1 0 0,-1 0 1,0 0-1,1 0 1,-1-1-1,1 1 0,-1 0 1,1 0-1,-1 0 0,1-1 1,0 1-1,-1 0 1,1-1-1,0 1 0,0-1 1,-1 1-1,1-1 0,0 1 1,0-1-1,0 1 1,0-1-1,-1 0 0,1 0 1,0 1-1,0-1 0,0 0 1,0 0-1,0 0 1,0 0-1,1 0 0,43 1 174,-36-1-168,2 0-193,0-1-1,0-1 1,-1 0-1,1-1 1,-1 0-1,1 0 1,-1-1-1,0 0 1,13-8 0,-16 8 48,0 0 1,-1 0 0,0-1 0,1 1 0,-1-2 0,-1 1-1,1-1 1,-1 1 0,0-2 0,0 1 0,-1 0 0,0-1-1,6-13 1,-20 34 27,5-7 195,0 1 0,0-1 1,0 1-1,-4 12 1,8-18-79,0 0 0,0 1 0,0-1 0,0 0 0,1 0 0,-1 1 1,1-1-1,-1 0 0,1 1 0,0-1 0,0 0 0,0 1 1,1-1-1,-1 0 0,0 1 0,1-1 0,0 0 0,-1 1 1,1-1-1,0 0 0,0 0 0,0 0 0,0 0 0,1 0 0,-1 0 1,0 0-1,1 0 0,0 0 0,-1-1 0,1 1 0,0-1 1,0 1-1,0-1 0,3 2 0,1-1-470,1 0-1,0 0 1,0 0 0,0-1 0,0 0-1,0-1 1,0 0 0,0 0-1,0 0 1,13-3 0,-13 1-518,0 0-1,0 0 1,0-1-1,0 1 1,-1-2 0,1 1-1,-1-1 1,0 0-1,0 0 1,0-1 0,0 0-1,-1 0 1,9-10-1,12-19-5440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36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57 12043,'0'0'11910,"-5"9"-10249,-3 4-947,1 0 1,1 1-1,0 0 1,1 0-1,-6 25 1,10-35-657,0-1 1,0 1-1,0 0 0,1-1 1,-1 1-1,1 0 0,0-1 1,0 1-1,1 0 1,-1-1-1,1 1 0,0-1 1,0 1-1,0-1 0,0 1 1,1-1-1,-1 1 1,1-1-1,0 0 0,0 0 1,0 0-1,0 0 0,0 0 1,1 0-1,0-1 1,-1 1-1,1-1 0,0 0 1,0 0-1,0 0 0,7 3 1,9 2-166,1-2 1,-1 0 0,1-2-1,0 0 1,30 0 0,31 6-1675,-79-9 1777,-1 0 1,0 0-1,1 0 0,-1 0 0,0 0 0,0 0 0,1 1 0,-1-1 0,0 1 0,0-1 0,1 1 0,-1-1 0,0 1 0,0 0 0,0-1 0,0 1 0,0 0 0,0 0 0,0 0 0,0 0 0,0 0 0,0 0 0,0 1 0,-1-1 45,0 0 0,0 0 0,0 0 0,-1 0 0,1 0 0,0 0 0,-1 0 0,1 0 0,-1 0 0,1 0 0,-1 0 0,0 0 0,1 0 0,-1 0 0,0 0 0,1-1 0,-1 1 0,0 0 0,0 0 0,-2 0 0,-6 6 367,-1-1 0,0 0 0,-18 7-1,5-3-279,-1-1-1,0-2 1,-1 0-1,1-2 1,-1 0-1,0-2 1,-38 0-1,62-3-166,0 1-1,0-1 1,0 0 0,0 0-1,-1-1 1,1 1-1,0 0 1,0 0 0,0-1-1,0 1 1,-1 0 0,1-1-1,0 1 1,0-1-1,0 0 1,0 1 0,0-1-1,0 0 1,0 1 0,1-1-1,-1 0 1,0 0-1,0 0 1,1 0 0,-1 0-1,0 0 1,1 0 0,-1 0-1,1 0 1,-1 0 0,1 0-1,-1 0 1,1 0-1,0-1 1,0 1 0,0 0-1,0 0 1,-1 0 0,2 0-1,-1-1 1,0 1-1,0 0 1,1-2 0,0-2-376,0 0 0,1 0 0,-1 1-1,1-1 1,0 1 0,1-1 0,-1 1 0,1 0 0,4-5 0,21-24-5612,6-5-2819</inkml:trace>
  <inkml:trace contextRef="#ctx0" brushRef="#br0" timeOffset="1">434 1 13869,'0'0'13261,"-14"69"-10667,1-33-608,-2 6-929,0 0-1057,1-2 0,8 1 0,5-4 0,1-6 0,3-4 0,12-4 0,3-12-2178,3-10-1602,-3-1-2530,-2-22-3235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39:37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18225,'0'0'4533,"10"8"-2895,-1-2-1278,-1-1 0,1 0 0,0 0 0,0-1 0,0 0 0,1 0 0,-1-1 0,1-1-1,0 1 1,0-2 0,12 2 0,13-2 489,54-5-1,-79 3-779,1 0-1,-1-2 1,0 1-1,1-1 0,-1 0 1,-1-1-1,1 0 0,0-1 1,13-9-1,-22 13-55,0 1 0,0 0-1,0-1 1,0 0 0,0 1-1,0-1 1,0 0 0,-1 1-1,1-1 1,0 0 0,0 0 0,-1 1-1,1-1 1,-1 0 0,1 0-1,-1 0 1,1 0 0,-1 0-1,1 0 1,-1 0 0,0 0 0,1 0-1,-1 0 1,0 0 0,0 0-1,0 0 1,0-2 0,-1 2 18,0 0 0,0 0 1,1 0-1,-1 0 0,-1 0 1,1 0-1,0 0 0,0 0 1,0 0-1,0 1 0,0-1 1,-1 1-1,1-1 0,0 0 1,-1 1-1,1 0 0,-2-1 1,-9-2 155,-1 1 1,1 0 0,-18 1 0,10 1-188,0 1 0,0 1 0,0 1 0,0 1 0,1 0 0,-34 13 0,46-15 0,0 1 0,0 0 0,1 0 0,0 1 0,-1-1 0,1 1 0,1 1 0,-1-1 0,1 1 0,-1 0 0,1 0 0,1 1 0,-1-1 0,1 1 0,0 0 0,0 0 0,1 0 0,-1 1 0,2 0 0,-1-1 0,1 1 0,-3 11 0,5-15-14,-1 1 0,1-1 0,0 1 1,0 0-1,1-1 0,-1 1 0,1-1 0,-1 1 0,1-1 0,0 1 0,1-1 1,-1 0-1,0 0 0,1 1 0,0-1 0,0 0 0,0 0 0,3 3 0,0-1-79,0 0-1,1 0 0,0 0 0,0-1 0,0 0 1,1 0-1,-1-1 0,11 5 0,3-1-531,1 0 0,0-2 0,1 0 0,-1-1 0,26 1 0,24-4-7553,3-1-6716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11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5029,'0'0'19554,"6"11"-18155,-2-3-1097,-1-5-218,-1 0-1,-1 0 0,1 0 0,0 1 1,-1-1-1,1 0 0,-1 1 0,0-1 1,0 1-1,-1-1 0,1 1 0,-1-1 1,1 1-1,-1 0 0,0-1 1,0 1-1,-1-1 0,-1 8 0,-17 46 595,10-35-813,1 0-1,1 1 1,1 0 0,2 0 0,-4 37 0,8-60-29,0 0 0,0 0-1,0 1 1,0-1 0,0 0 0,0 0 0,0 1-1,0-1 1,0 0 0,0 0 0,-1 1 0,1-1-1,0 0 1,0 0 0,0 1 0,0-1 0,0 0-1,-1 0 1,1 0 0,0 1 0,0-1 0,0 0-1,-1 0 1,1 0 0,0 0 0,0 0 0,0 1-1,-1-1 1,1 0 0,0 0 0,0 0 0,-1 0-1,1 0 1,0 0 0,0 0 0,-1 0 0,1 0-1,0 0 1,0 0 0,-1 0 0,1 0 0,0 0-1,-1 0 1,1 0 0,0 0 0,-1 0 0,-1-1-997,-11 1-4914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11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13805,'0'0'8296,"77"17"-6983,-36-17-288,8 0-384,2-2-225,1-5-256,-2 2-96,-8 4-32,-3-1-160,-11 2-1089,-5 0-1185,-12 0-1378,-6 0-2562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1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63 11050,'0'0'7528,"-3"-56"-5607,24 52-223,4 2-353,12 2-288,7 0-288,5 0-321,2 5-223,3 5-97,-1 2-96,-4 1 32,-3-4-833,-4-6-1729,-6-3-2307,-5-15-7879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16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74 6951,'0'0'7020,"10"-8"-4581,7-3-1465,28-19 958,-16 6 5791,-30 27-7557,1 0 1,-1-1-1,0 1 1,0 0-1,0 0 1,0-1-1,0 1 0,0-1 1,-1 1-1,1-1 1,-1 1-1,0-1 1,0 0-1,0 0 1,-2 3-1,0-1 91,-57 75 839,-39 56-244,91-120-812,0 0-1,1 1 0,1 0 1,0 0-1,1 0 1,1 1-1,-4 20 0,8-34-31,0 0 0,1 0-1,-1 1 1,1-1-1,0 0 1,0 0-1,0 0 1,0 0 0,1 0-1,-1 0 1,1 0-1,0 0 1,0 0-1,0 0 1,0 0-1,0 0 1,1 0 0,-1-1-1,1 1 1,0 0-1,2 3 1,0-4-44,0 1 0,0-1 0,0 0 0,0 0 0,1-1 0,-1 1 0,0-1 0,1 0 0,-1 0 0,1 0 0,-1 0 0,1-1 0,-1 0 0,6 0 0,14 0-1811,1 0 0,25-5 1,-40 3-232,1-1 0,0 1 0,-1-2 0,11-4 0,15-10-11567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40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12236,'0'0'13741,"-21"85"-11788,6-22-799,0 8-322,2 5-223,0-2-161,8-8-288,3-12-95,2-12-65,0-10-705,9-16-1057,2-16-1441,-4-7-1954,-6-23-3907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16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15407,'0'0'14637,"0"10"-14039,-1 0-449,-1 1 0,1 0-1,-2-1 1,1 1 0,-2-1 0,-5 15-1,8-23-140,0 0 0,0 0-1,0 0 1,0 0 0,1 0-1,-1 0 1,1 0 0,0 0-1,-1 0 1,1 0 0,0 0-1,0 0 1,0 1 0,1-1-1,-1 0 1,1 3 0,0-3-4,0-1 1,-1 0-1,1 0 1,0 0 0,-1 0-1,1 0 1,0 0-1,0 0 1,0-1-1,0 1 1,0 0-1,0 0 1,0-1-1,0 1 1,1-1 0,-1 1-1,0-1 1,0 1-1,0-1 1,3 1-1,-1-1-240,0 1-1,0-1 1,0 0-1,0 0 1,1-1-1,-1 1 1,0 0-1,0-1 1,4-1-1,-4 1-569,1-1 1,-1 1-1,0-1 0,1 0 1,-1 1-1,0-1 0,0-1 1,4-3-1,11-15-6977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17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17489,'0'0'13901,"-44"29"-13869,57-21-961,2-7-2178,1-1-3587,2-1-7176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1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25 10794,'0'0'5734,"9"-5"-3369,-4 2-2110,1 0 1,-1 1-1,1-1 1,0 1 0,0 1-1,0-1 1,0 1-1,0 0 1,0 0 0,1 1-1,-1 0 1,0 0-1,0 0 1,1 1 0,-1 0-1,0 0 1,0 0-1,0 1 1,0 0 0,0 0-1,-1 1 1,1-1-1,-1 1 1,9 6 0,-8-4-106,0-1 1,-1 2 0,1-1 0,-1 0-1,0 1 1,-1 0 0,1 0 0,-1 1 0,0-1-1,-1 1 1,0 0 0,0 0 0,0 0-1,-1 0 1,0 0 0,0 1 0,-1-1-1,0 1 1,0-1 0,-1 1 0,0-1 0,0 1-1,-1 0 1,0-1 0,0 0 0,-3 9-1,0-1 21,-2 1 0,0-1 0,0 0 0,-2-1 0,0 1 1,0-2-1,-1 1 0,-1-1 0,0 0 0,-1-1 0,-14 12 0,4-4-122,-1-2 1,0 0-1,-1-1 1,-1-2 0,-1 0-1,-50 20 1,53-30-2293,18-6-1699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21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12556,'0'0'13351,"9"0"-12171,39-4-456,0-3 1,0-2-1,64-20 1,-79 20-735,-101 13 795,2 5 218,-73 1 1,186-10-1004,2 1 0,0-2 0,80-12 0,-165 20 16,-13 4-112,-1-2 0,-75 3 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22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10570,'0'0'19346,"1"9"-18887,3 50 299,18-68-384,0-10-324,-19 15-91,-1 1 1,1 0-1,0 1 1,0-1-1,1 0 1,-1 1-1,0 0 1,1-1-1,0 2 1,-1-1-1,1 0 0,0 1 1,5-2-1,-13 24 105,-15 10 481,15-27-457,1 0 1,0 1-1,0 0 0,0-1 1,1 1-1,-1 0 0,1 0 1,0 1-1,0-1 0,-1 8 0,6-13-383,0-1 0,-1 0 0,1 1 0,-1-1 0,1 0 0,-1 0 0,1-1 0,-1 1 0,0 0 0,3-3 0,16-13-4024,0-3-2461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22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17264,'0'0'12732,"-7"10"-11579,1-2-948,1-1-100,-1 0 1,2-1-1,-1 1 1,1 1 0,0-1-1,0 1 1,1 0-1,0 0 1,-3 15-1,6-22-109,1 0-1,-1-1 0,1 1 1,-1-1-1,1 1 0,0-1 1,-1 1-1,1-1 0,0 1 1,0-1-1,-1 1 0,1-1 1,0 0-1,0 0 0,0 1 1,-1-1-1,1 0 0,0 0 1,0 0-1,0 0 0,0 0 1,0 0-1,-1 0 0,1 0 1,0 0-1,0 0 0,0-1 1,-1 1-1,1 0 0,0-1 1,1 0-1,30-8-646,-15 0-607,0-1-1,-1 0 1,0-2 0,-1 0 0,19-19 0,-46 46 2707,1 1-1,-14 25 1,12-19-3088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30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20511 1093 3972,'-10'-9'4628,"-13"-8"-4000,0 1 0,-1 0 1,-1 2-1,0 0 0,-43-14 0,-236-53 324,138 41-948,-9-1-52,-1 8 0,-2 8-1,-249-5 1,-1139 25 919,1162 7-439,-733 10-177,-248 1 376,-1533-81 2359,1566-21-2832,7-60-55,-249-31-97,1277 165 67,-882-70-1187,979 57 1048,-763-73 1157,-362 65 62,1201 40-1069,0 6 1,-276 56 0,218-16-159,-277 108 0,388-124-65,-598 255-191,607-246 336,1 5-1,2 2 1,3 4 0,-89 82 0,110-85 3,3 3 1,1 3-1,4 1 0,2 2 1,-67 118-1,94-141-10,1 1 0,2 0 0,2 1 0,1 0 0,2 1 0,2 0 0,2 0 0,1 1 1,2 0-1,2 0 0,2 0 0,1 0 0,3 0 0,14 61 0,-4-45-14,2-1 1,3-1-1,2-1 0,3 0 1,2-2-1,2-1 1,2-2-1,3-1 0,63 71 1,-22-42 12,3-4 1,3-3-1,3-4 0,160 96 1,399 168 14,-280-171-120,429 124-1,409 15-542,3809 356 576,-3118-562 331,-1085-61-157,1914-68 66,-901-113 45,-14-106-454,-809 29 173,-716 143 174,396-177 1,-543 199 2,-3-6 0,-3-6 0,148-111-1,-220 141-80,-1-2-1,-3-2 1,-1-3-1,-3-1 1,-2-3-1,-3-2 0,-2-1 1,59-115-1,-83 135-7,-1 0-1,-2-1 1,-2-1-1,-1 0 1,-3 0-1,-1-1 1,3-72-1,-10 78-18,-2 0 0,-1 0 0,-1 0-1,-3 0 1,0 1 0,-3 1 0,0-1 0,-2 1 0,-24-46-1,5 26 2,-3 1-1,-1 2 0,-3 1 0,-1 2 0,-3 2 0,-2 2 0,-1 1 1,-2 3-1,-82-52 0,19 23 104,-3 6 1,-3 4 0,-186-64-1,-270-43 251,-9 50-1066,400 81-1508,21-4-2201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2:30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3069 256 5573,'0'0'13965,"13"0"-11605,-17-2-1984,0-1-1,0 1 1,0 0-1,-1 0 1,1 0-1,-1 1 1,-9-3 0,6 2 174,-41-12 898,-91-12-1,36 8-391,2 0-776,-57-13 16,1-6-61,-1 8 0,-283-15 0,311 35-240,77 4-1,0 1 1,-1 3 0,1 3-1,-92 13 1,-131 27-9,190-32 7,1 3-1,0 4 1,-86 29 0,129-31 1,9-5-12,1 2-1,1 1 1,0 1-1,1 2 0,-39 26 1,58-31 3,1 0-1,0 0 1,1 1 0,0 1-1,0-1 1,-11 23 0,1 3 2,-19 47-1,19-33 0,2 1-1,3 1 0,1 0 0,-11 108 0,23-137 9,1-1 0,0 1 0,2 0 0,1 0 0,1 0-1,1-1 1,2 1 0,0-1 0,1-1 0,2 1 0,0-1 0,1 0-1,20 30 1,-22-43 3,0 0 1,1-1-1,0 1 0,1-2 0,0 0 0,0 0 0,1 0 0,0-1 0,0-1 1,0 0-1,1-1 0,0 0 0,23 6 0,14 1-12,0-3-1,64 5 1,-46-7 10,422 19 44,-373-24-35,-10 5 5,181 36 1,-169-21-7,-65-17 7,0-2 0,0-2 0,0-3 0,0-2 0,70-14 1,-63 10-8,145-13 15,-124 16-3,-1-4 0,137-33 1,-125 15 143,118-54 1,-168 61-95,-1-1 0,-1-2 1,-2-2-1,69-59 1,-17 12 80,19-18 20,-96 77-134,0 0 1,-1 0-1,0-2 1,-1 1-1,13-24 1,-19 27 12,-1 0 1,1 0-1,-2 0 0,1 0 1,-1-1-1,-1 1 0,0-1 1,-1 0-1,0 0 1,-1 0-1,-1 1 0,1-1 1,-2 0-1,-3-15 0,0 9 26,0-1-1,-1 2 0,-1-1 1,-1 0-1,-1 2 0,0-1 0,-1 1 1,-14-17-1,-3 0-70,-1 1 0,-1 2 0,-42-34 0,50 47 0,-1 1 0,-1 1 0,0 1 0,-1 1 0,-1 1 0,-29-9 0,41 11-2645,11-8-4853,2 2-4556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2:53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2348 209 4516,'0'0'9956,"3"-9"-8365,5-28-219,-7 36-1248,-1-1 0,0 1-1,0-1 1,0 1 0,0 0 0,0-1-1,-1 1 1,1-1 0,0 1 0,-1 0-1,1-1 1,-1 1 0,1 0 0,-1-1-1,0 1 1,0 0 0,1 0 0,-1 0-1,0-1 1,0 1 0,0 0 0,0 0-1,0 1 1,0-1 0,0 0 0,-1 0-1,0 0 1,-38-17 1236,32 15-959,-38-14 213,1 2 0,-76-13-1,-98-5 248,73 21 161,-221 10 0,286 6-841,1 5-1,0 2 0,1 5 0,-111 35 0,77-11 27,2 4 0,-140 78 0,218-104-112,2 1 0,0 2 0,1 0-1,1 2 1,-33 35 0,48-42-95,-1 1 0,2 0-1,1 1 1,0 1 0,1 0-1,1 0 1,0 1 0,2 0-1,1 1 1,-7 25 0,7-17-2,2 1 1,0 0 0,0 53-1,5-74-4,0 0 0,0 0 1,1 0-1,1 0 0,0 0 0,0-1 0,0 1 0,1-1 0,1 1 0,-1-1 0,1 0 0,1-1 0,-1 1 0,1-1 0,0 1 0,1-1 0,7 6 0,3 0 18,2 0-1,-1-2 0,2 0 0,-1-1 1,1-1-1,1 0 0,0-2 0,41 10 1,12-2 43,87 6 1,-144-19-55,114 9 4,-1-5 1,1-6-1,-1-6 0,0-5 1,211-47-1,-212 28 31,204-78 1,-278 86-24,0-3 0,-2-2 0,0-2 1,-2-2-1,-2-3 0,48-43 1,-83 66 12,-1-1 0,-1 0 1,0-1-1,0 0 1,-2-1-1,1 0 0,-2 0 1,0-1-1,11-28 1,-17 35 32,1-1 1,-2 1-1,1-1 1,-1 1 0,0-1-1,-1 1 1,0-1 0,0 1-1,-1-1 1,0 0-1,-1 1 1,1-1 0,-2 1-1,1 0 1,-1 0 0,0 0-1,-1 0 1,0 0-1,0 1 1,-10-12 0,-1 0 9,-2 0 0,-1 1 0,0 1 1,-1 1-1,0 1 0,-1 1 0,-1 0 1,-1 1-1,-35-15 0,19 12-625,-1 2 0,-1 2 0,0 1 0,-80-11 0,24 8-8140,56 4-2189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2:34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3940,'0'0'448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40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45 624 10250,'0'0'7687,"-8"9"-4959,-23 28-561,25-25 120,12-9-817,10-7 32,-6-1-1096,0 0 1,0-1 0,-1 0 0,0 0 0,0-1 0,15-16-1,48-57 594,-58 62-790,33-40-62,-2-3 1,38-68-1,-61 89-113,-1-1 0,-2-1 0,-2-1-1,18-68 1,-38 283-277,3-114 132,0-34-17,2 0 1,0 0-1,1-1 0,2 1 1,0-1-1,2 0 1,15 39-1,-15-48-410,0-1-1,1 0 0,0 0 1,1-1-1,17 18 0,-18-21-599,1-1 0,1 0 0,-1-1 0,1 0 0,0 0 0,1-1 0,19 8-1,20 2-11439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2:35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32 4164,'0'0'9385,"-6"-5"-8318,1 2-748,1 0-1,-1 0 1,1 0-1,-1 1 1,0 0-1,0 0 1,0 0-1,0 0 1,0 1-1,-1 0 0,1 0 1,0 0-1,-1 1 1,1 0-1,0 0 1,-1 0-1,1 1 1,0-1-1,0 1 0,-1 1 1,1-1-1,-6 3 1,-2 1-31,0 1 0,1 0-1,0 1 1,0 1 0,1 0 0,0 0 0,0 1 0,1 0 0,0 1 0,1 0 0,0 0 0,-8 13-1,6-5-218,2 0 0,-1 1-1,2 0 1,1 0 0,0 1-1,2 0 1,-5 29 0,-1 10 81,-2 79 0,12-112-108,2-1 1,0 1-1,2-1 1,0 0-1,13 44 1,-3-28-21,2 0-1,1-2 1,39 69-1,-46-94-12,0 0 1,1-1-1,0-1 0,1 0 0,1 0 0,-1-1 0,2 0 0,0-1 0,0 0 0,1-1 0,0-1 0,0 0 0,20 7 1,-21-10-4,1 0-1,0-1 1,0-1 0,1 0 0,-1 0 0,0-2 0,1 0 0,0 0 0,16-3 0,-24 1-1,-1 0 0,1-1 0,-1 0-1,1 0 1,-1 0 0,0-1 0,0 0 0,0 0-1,-1-1 1,1 0 0,-1 0 0,1 0 0,-1 0 0,-1-1-1,1 0 1,-1 0 0,0 0 0,0-1 0,0 1-1,0-1 1,4-11 0,3-9 40,-1-1 0,-2 1 0,0-1 0,-2-1 0,5-44 0,-6 2 319,-4-72 0,-3 115-329,0 1 0,-3 0 0,0 0 0,-1 0-1,-1 0 1,-2 1 0,-1 1 0,-23-44 0,16 38-169,-2 0 0,-2 0 0,0 2 0,-2 1 0,-1 1 0,-31-26 0,45 43-355,-1 0 0,0 1 1,-1 1-1,-12-6 0,15 9-301,1 0 0,0 1-1,-1 0 1,0 1 0,0 0 0,0 1-1,-10-1 1,-16 1-4692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3:09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47 6854,'-9'-2'1730,"9"2"-1723,-52-8 716,-85-25-1,135 32-709,1 1 0,-1-1 1,0 1-1,0-1 0,0 1 0,1 0 0,-1 0 0,0 0 1,0 0-1,0 0 0,0 0 0,0 0 0,1 1 0,-1-1 1,0 1-1,0-1 0,0 1 0,1 0 0,-1 0 0,-2 2 1,0-1 14,1 1 1,0 0 0,0 0 0,0 0-1,1 0 1,-1 1 0,1-1 0,0 1 0,-3 3-1,1 3 6,0 1 0,0-1 0,1 0 0,0 1-1,0 0 1,-1 16 0,1 15 168,2 1 0,2 0 0,1 0 0,3 0 0,1-1 0,2 0 0,2 0 0,2-1 0,1 0 0,3-1 0,38 73 0,192 349 2766,-202-380-2917,14 33-12,-52-100-10,-1 0 0,0 0 0,-1 1 0,-1 0 0,-1-1 0,2 22 0,-5-7 8,-8 57 0,-1-7-9,10-77-36,0 0 0,0 0 0,0 0 0,0 0 0,0 0 0,0 0 0,1 0 1,-1 0-1,1-1 0,0 1 0,1 3 0,-1-5 6,0 0 0,0-1 0,0 1 0,0 0 0,-1-1-1,1 1 1,0-1 0,0 1 0,0-1 0,1 1 0,-1-1 0,0 0 0,0 0 0,0 1 0,0-1 0,0 0 0,0 0 0,0 0-1,0 0 1,0 0 0,0-1 0,1 1 0,-1 0 0,0 0 0,0-1 0,0 1 0,0-1 0,0 1 0,0-1 0,0 1-1,0-1 1,-1 1 0,2-2 0,1 0 10,-1 1-1,1-1 0,-1 0 1,0 0-1,0 0 1,1-1-1,-2 1 0,1 0 1,0-1-1,0 1 0,-1-1 1,1 0-1,-1 1 1,0-1-1,0 0 0,0 0 1,1-4-1,8-61 79,-4 30-11,8-27 123,1-1-96,10-94 1,-23 139-94,-2-1-1,0 1 1,-1-1-1,-1 1 1,-1 0 0,-1 0-1,-1 0 1,-11-33-1,-64-119 409,-11-31-6,23 39-412,-10-31 189,76 191 198,1 0-1423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3:24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1629 110 3491,'0'0'4832,"-10"-5"-2879,-45-17 826,-1 3-1,-105-23 0,116 34-2156,-1 2 1,-60 0-1,53 5-312,-1 2-1,1 3 1,1 2 0,-1 2-1,1 3 1,-51 17-1,45-6 12,0 2 0,2 3-1,1 2 1,1 2-1,-54 42 1,75-48-123,2 1 0,0 2 0,2 1 0,1 2 0,1 0 0,1 2-1,3 1 1,-33 60 0,46-75-174,1 1 0,1 0 0,1 1 0,1 0-1,1 0 1,1 0 0,1 0 0,0 1 0,2 0-1,0-1 1,2 1 0,0 0 0,1-1 0,2 1 0,0-1-1,1 0 1,1 0 0,1 0 0,1-1 0,1 0-1,0-1 1,2 0 0,0 0 0,1-1 0,22 25 0,5-2-3,1-2 0,2-3 1,2 0-1,1-3 0,1-2 1,2-2-1,1-2 0,1-2 1,98 33-1,-122-50-21,0-1 0,1-1 0,0-2 0,0 0-1,1-2 1,-1-1 0,1-1 0,-1-1 0,30-6 0,-11-2 1,0-2 0,-2-2 1,1-2-1,63-32 0,276-147 163,190-84 446,-522 257-453,-1-2-1,-1-2 1,-1-3-1,62-46 1,-96 63-38,-1 0 0,0-1 0,-1-1 0,-1 0 0,0-1 0,0 0 0,-2-1 0,0 0 0,0-1 0,-2 0 0,0 0 0,0-1 1,-2 0-1,0 0 0,-1-1 0,-1 0 0,3-25 0,-6 36-57,-1 1 0,0-1 1,0 1-1,-1-1 0,1 1 1,-1-1-1,-1 1 0,0 0 0,1 0 1,-2 0-1,1 0 0,-1 0 1,0 0-1,0 0 0,0 1 1,-6-6-1,1 2-19,0 1 0,-1 0 0,0 1 0,0 0 0,-1 0 0,0 1 0,0 0 0,-13-4 1,-71-28-11,-2 4 0,-160-34 0,220 59-26,-62-15-144,-1 5-1,0 3 0,-1 5 0,-157 4 1,239 8-197,0 0 0,0 2 0,0 0 0,-17 6 0,-14 14-2647,45-20 2103,0 0-1,0 0 1,1 0 0,-1 1-1,1-1 1,-1 1 0,1 0-1,-3 5 1,4-3-6147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1:25.3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5595 369 16271,'-259'-28'4491,"0"-7"-3333,-125-14-1789,-192 25 2072,-3 46 866,137-2-1154,-812 82-811,1112-82-127,-498 88 1218,543-84-1333,1 3 1,1 5 0,2 4-1,-132 71 1,-7 38 613,209-128-552,0 1 0,1 1-1,2 1 1,0 1-1,0 1 1,2 0 0,-21 35-1,34-47-155,0-1 0,0 1 0,1 0 0,0 0-1,1 0 1,0 0 0,0 1 0,1-1 0,1 1-1,0-1 1,0 1 0,1 0 0,1 0 0,-1-1-1,2 1 1,3 17 0,-1-17-7,0 0 0,1-1 0,0 0 1,1 0-1,0 0 0,0-1 0,1 1 0,1-2 1,-1 1-1,1-1 0,0 0 0,1-1 0,0 1 0,0-2 1,14 8-1,9 3 7,0-1 1,1-2-1,1-1 1,0-2-1,44 9 1,184 20 88,-209-33-74,765 54 70,1-50 42,-342-8 123,214 21-31,124 2 431,-610-26-435,364-47 1,-414 19-214,188-58 0,-268 62-5,-1-4 0,-1-3 1,-1-3-1,95-62 0,-140 78-3,-1-1 0,0-2 0,-2 0 0,0-2 0,-2 0 0,0-2 0,31-48 0,-44 60 0,-2 0 0,0 0 0,-1-1 0,0 1 0,-1-2 0,0 1 0,-2 0 0,1-1 0,-2 0 0,0 0 0,-1 0 0,0 0 0,-1 0 0,-1 0 0,0 0 0,-1 0 0,-1 0 0,-8-28 0,1 20 0,-1 1 0,-1 0 0,-1 0 0,-1 2 0,0-1 0,-2 2 0,0 0 0,-1 1 0,-1 0 0,-1 2 0,0 0 0,-1 1 0,-30-17 0,-14-4 0,-2 2 0,-1 3 0,-90-27 0,-41-3 0,-4 9 0,-277-36 0,-422 5 0,-708 69-159,1552 14 120,34 1-126,-139-2-1755,62-10-3708,78 6 866,2-1 0,-24-9 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43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10 122 7591,'0'0'6860,"-3"-9"-6171,1 2-588,-3-15 744,5 21-800,1 0 0,-1 0 0,1 1 0,-1-1 0,1 0 0,0 0 1,-1 1-1,1-1 0,0 0 0,-1 1 0,1-1 0,0 1 0,-1-1 0,1 1 0,0 0 0,0-1 0,0 1 0,0 0 0,0-1 0,-1 1 1,1 0-1,0 0 0,0 0 0,0 0 0,0 0 0,0 0 0,0 0 0,0 0 0,0 0 0,1 0 0,61 3 773,98 18 0,15 0-687,471-13 1492,-376-11-977,531-58 549,-42 0-943,94 112-149,-272-6-67,57-25 206,350 20 642,-599-24-324,-311-18-446,-1-4 0,150-30 0,-10-3-941,-145 31-2092,0 5-3328,-21 2-5338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48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169 177 5862,'-168'1'13452,"296"-7"-12115,171-30-1,-141 13-1137,-27 7-169,347-55 431,-452 63-308,-26 8-144,0 0-1,0 0 0,0-1 0,0 1 0,1 0 0,-1 0 0,0 0 0,0 0 1,0 0-1,0-1 0,0 1 0,0 0 0,0 0 0,0 0 0,0 0 1,0-1-1,0 1 0,0 0 0,0 0 0,0 0 0,0 0 0,0-1 1,0 1-1,0 0 0,0 0 0,0 0 0,0 0 0,0 0 0,-1-1 0,1 1 1,0 0-1,0 0 0,0 0 0,0 0 0,0 0 0,0 0 0,0-1 1,0 1-1,-1 0 0,1 0 0,0 0 0,0 0 0,0 0 0,0 0 0,0 0 1,-1 0-1,1 0 0,0 0 0,0 0 0,0 0 0,0 0 0,-1 0 1,1 0-1,0 0 0,0 0 0,0 0 0,0 0 0,-1 0 0,1 0 0,0 0 1,-49-6 553,-113 1-217,0 6-1,1 8 0,-181 33 1,326-38-355,19-2-77,27-1-74,-25-1 162,505-15-7,-44 2-1456,-688 18 1369,-285 45-1,485-46 78,-85 10-1223,39-8-2363,1-4-4294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54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22 2594,'0'0'3428,"-10"-2"-1672,-107-13 1130,31 10 2844,85 5-5700,0 0 0,1 0 0,-1 0 1,0 1-1,1-1 0,-1 0 0,0 0 0,0 0 0,1 1 0,-1-1 0,0 0 0,1 0 0,-1 1 0,1-1 1,-1 1-1,0-1 0,1 1 0,-1-1 0,1 1 0,-1-1 0,1 1 0,-1-1 0,1 1 0,0 0 0,-1-1 0,1 1 1,0-1-1,-1 1 0,1 0 0,0 0 0,0-1 0,0 1 0,-1 0 0,1-1 0,0 1 0,0 0 0,0 0 1,0-1-1,0 1 0,0 0 0,1-1 0,-1 1 0,0 0 0,0 0 0,0-1 0,1 1 0,-1 0 0,0-1 1,1 1-1,-1-1 0,1 1 0,-1 0 0,0-1 0,1 1 0,0-1 0,-1 1 0,1-1 0,-1 1 0,1-1 1,-1 0-1,1 1 0,0-1 0,-1 0 0,1 1 0,1-1 0,18 5 269,1 0 0,0-2-1,0 0 1,0-2 0,42-1 0,-21-1-149,-30 2-24,764-23 3576,-310 10-1635,-313 13-1791,140 16-86,-149-5-102,81 6 72,209 8 449,245 11-433,-20-27 82,-569-12-244,500-24 41,-100 1-19,1112 9 17,-1532 16-53,-6 0 2,821-28 263,-852 25 3,222-14 1028,-254 17-1764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12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2935 447 12268,'0'0'3219,"-9"-10"-3235,-19-16 68,-1 2 0,-1 1 0,-53-30 0,5 11 454,-2 4 1,-2 3-1,-1 4 1,-1 4-1,-1 3 1,-2 4-1,-106-10 1,-599-29-481,723 55 1,0 3 0,0 4-1,0 2 1,1 4 0,0 2 0,-89 28-1,113-25-11,1 3 1,1 1-1,1 3 0,0 1 0,2 2 0,1 1 0,0 2 1,-58 56-1,76-62-12,1 0-1,0 2 1,2 0 0,0 1 0,2 0 0,1 1-1,1 1 1,1 1 0,1-1 0,1 2 0,2-1-1,1 1 1,1 1 0,1-1 0,-1 32 0,4-29 6,2 1 1,1-1-1,2 1 1,1-1-1,1 0 1,12 37-1,-10-47 4,1-1-1,1 0 1,0-1-1,2 0 1,0 0 0,1-1-1,1 0 1,1-1-1,30 29 1,-18-24 20,0-1 0,1-1 0,0-1 0,2-2 0,0-1-1,1-1 1,34 12 0,-19-12 18,1-2-1,0-2 0,0-1 0,68 3 1,-19-10 9,0-4 0,0-4 1,0-5-1,133-30 1,857-276 376,-733 179-341,-287 107 19,-2-3 0,-1-3 0,71-54 0,-125 84-83,1-1 1,-2 0-1,1 0 1,-1-1-1,0 0 1,-1 0-1,1-1 1,-2 0-1,1 0 0,4-11 1,-9 16-24,1-1 0,-1 1 1,0-1-1,0 1 0,0-1 0,-1 0 0,0 0 1,1 1-1,-2-1 0,1 0 0,-1 1 0,1-1 1,-1 0-1,-1 1 0,1-1 0,-1 1 0,1-1 0,-1 1 1,0 0-1,-1 0 0,1 0 0,-1 0 0,0 0 1,-4-4-1,-12-12 26,-1 1 0,-1 2-1,0-1 1,-2 2 0,0 1 0,0 1 0,-2 1 0,-49-19-1,0 6 18,-145-31-1,113 38-780,-187-9 0,-112 28-7582,203 11-599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16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4004,'0'0'416,"0"-9"278,1 5-216,3-48 1784,-3 49-1767,0 0-1,-1 0 0,1 0 1,0 0-1,1 0 1,-1 1-1,0-1 0,1 0 1,0 1-1,2-4 1,-1 5-304,-1 1 0,1 0 0,0 0 1,-1 0-1,1 0 0,0 1 0,-1-1 1,1 1-1,-1-1 0,1 1 1,-1 0-1,1 0 0,-1 0 0,1 0 1,-1 1-1,0-1 0,3 3 0,8 2 232,12 1 18,1 0 1,0-2 0,-1-1 0,34 1 0,110-6 311,-73-1-566,-83 2-159,927 8 1962,-310-5-1611,165 5 48,508 17 209,-895-22-322,197 17-136,91 0-19,51-41 417,-542 4-376,329-72 1,-461 70 9,-38 9-39,0 1-1,1 2 1,0 1-1,0 2 0,46 0 1,-81 4-173,-1 0 1,0 1-1,0-1 1,1 0-1,-1 0 1,0 0-1,1 0 1,-1 0-1,0 1 1,0-1-1,1 0 1,-1 0-1,0 1 1,0-1-1,1 0 1,-1 0-1,0 1 1,0-1-1,0 0 0,0 1 1,0-1-1,1 0 1,-1 1-1,0-1 1,0 0-1,0 1 1,0-1-1,0 0 1,0 1-1,0-1 1,0 0-1,0 1 1,0-1-1,0 0 1,0 1-1,0-1 1,-1 0-1,1 0 1,0 1-1,0-1 1,0 0-1,0 1 1,0-1-1,-1 1 1,-9 15-134,3-10-414,-1 0 0,0 0 0,0-1 0,0-1 0,-1 1 0,0-1 0,0-1 0,0 1 0,0-2 0,0 1 0,-16 1 0,-39 4-5867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21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18225,'0'0'3977,"13"-3"-2776,48-11 407,-1 2 0,111-6 0,138 14-1147,-272 5-453,0 2-1,-1 1 1,1 2-1,35 11 1,-54-7-10,-27 0 133,-32 4 243,35-13-317,-68 18 377,-2-4-1,1-2 0,-1-4 0,-1-4 0,0-3 0,-98-9 1,90-6 14,150 11-544,-31-1 59,136-9-489,226-46 0,-504 68 803,14 10-743,-104 18 234,65-27-9810,79-10-3133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48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129 379 6278,'24'-6'-189,"17"-10"6609,-40 15-6147,1 1 0,-1-1 0,1 0 0,-1 0 0,0 0 0,0 0 1,1 0-1,-1 0 0,0 0 0,0 0 0,0 0 0,0-1 1,0 1-1,0 0 0,0-1 0,0 1 0,-1 0 0,1-1 0,-1 1 1,1-1-1,-1 0 0,1 1 0,-1-1 0,0 1 0,0-1 0,0 1 1,0-1-1,0 0 0,0 1 0,0-1 0,0 1 0,-1-1 1,1 0-1,0 1 0,-1-1 0,0 1 0,1-1 0,-1 1 0,0 0 1,-1-3-1,-1 1-105,1 0 0,-1 1 0,0-1 0,0 1 1,0-1-1,0 1 0,0 0 0,-1 0 0,1 0 1,-1 1-1,1-1 0,-1 1 0,1 0 0,-1 0 0,0 0 1,0 1-1,1-1 0,-1 1 0,0 0 0,-7 0 1,5 1-92,0-1 0,0 0 0,1 1 0,-1 0 0,0 1 1,1-1-1,-1 1 0,1 0 0,0 0 0,0 1 1,0-1-1,0 1 0,-7 5 0,6-1 39,0 0 0,0 1 0,1-1 0,-1 1 0,-6 16 0,11-22-86,0 1 0,-1 0-1,1 0 1,1 0 0,-1 0-1,0 0 1,1 1-1,0-1 1,0 6 0,0-8-18,0 0 0,0 0 0,1 0 0,-1 0 0,0 0 0,1 1 0,-1-1 1,1 0-1,-1 0 0,1 0 0,0 0 0,0 0 0,-1-1 0,1 1 1,0 0-1,0 0 0,0 0 0,0-1 0,0 1 0,0 0 0,0-1 0,0 1 1,0-1-1,0 1 0,2 0 0,6 1 36,0-1-1,-1 0 0,1 0 1,0-1-1,0 0 1,-1-1-1,1 0 1,0 0-1,0-1 1,-1 0-1,1 0 1,-1-1-1,0 0 1,0 0-1,0-1 1,0 0-1,11-8 0,1-2-21,0 0 0,-1-1 0,-1-1-1,0 0 1,19-25 0,-28 30-31,0-1 0,-1 0 0,0-1 0,-1 0 0,-1 0 0,0 0 0,0-1 0,-1 0 0,-1 0 0,0 0 0,-2 0 0,1-1 0,-1 0 0,-1 1 0,-2-27 0,1 40 7,1 0 0,-1 1 0,0-1 0,0 0 0,0 0 0,0 0 0,0 0 0,0 1 0,0-1 1,0 0-1,-1 0 0,1 0 0,0 0 0,0 1 0,-1-1 0,1 0 0,0 0 0,-1 1 0,1-1 0,-1 0 0,1 1 0,-1-1 0,1 0 0,-1 1 0,1-1 1,-1 1-1,0-1 0,1 1 0,-1-1 0,0 1 0,0-1 0,1 1 0,-1 0 0,0-1 0,0 1 0,0 0 0,1 0 0,-1-1 0,0 1 0,0 0 0,0 0 1,0 0-1,1 0 0,-1 0 0,0 0 0,0 1 0,0-1 0,0 0 0,1 0 0,-1 1 0,0-1 0,0 0 0,0 1 0,0 0 0,-3 1 17,1 0-1,0 0 0,0 1 1,0-1-1,0 1 0,0 0 1,1 0-1,-1 0 0,1 1 1,-4 4-1,-3 15 137,0-1 0,1 1 1,1 1-1,1-1 0,1 1 0,2 0 1,0 0-1,1 1 0,2-1 0,0 0 1,6 39-1,-4-56-152,1 0-1,-1 0 1,1 0 0,0-1-1,1 1 1,-1-1 0,1 0-1,1 0 1,-1 0 0,1 0-1,0-1 1,8 7 0,26 32-43,-38-42-299,0 0 1,0 0 0,0 0-1,-1 0 1,1 1 0,0-1-1,-1 0 1,0 0-1,1 1 1,-1-1 0,0 0-1,0 1 1,-1 2 0,-7 15-11341,-6-11-3514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0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6790,'8'1'1202,"83"11"1425,0-4 1,121-5-1,192-29-872,0 0 1115,94 11-1135,622-4-950,-587 54 856,-71-2-1248,-125-25-354,399 28 1774,-558-20-1710,0-7 0,0-8 0,292-35 0,99-18 569,-208 23-117,164-45 1223,-524 74-1810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07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15407,'0'0'-6951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58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8712,'0'0'22053,"2"10"-20889,3 42-637,-4-35-475,0 0-1,1-1 1,0 1 0,2-1 0,6 20 0,-9-33-80,0-1 0,1 1 0,0 0 1,-1-1-1,1 0 0,0 1 0,0-1 0,1 0 0,-1 0 1,0 0-1,1 0 0,-1-1 0,1 1 0,0-1 0,-1 1 1,1-1-1,0 0 0,0 0 0,0 0 0,0 0 0,0-1 0,0 1 1,0-1-1,0 0 0,0 0 0,0 0 0,0 0 0,0 0 1,0-1-1,0 0 0,0 1 0,0-1 0,-1 0 0,1 0 1,3-2-1,9-3-386,0 0 0,-1-2 0,0 1 0,-1-2 0,16-12 0,-10 5-3757,-1-1 1,18-22-1,3-2-1617,-40 45 9652,0 5-2411,-14 23 2008,-2-2 0,-29 42 0,1-3-792,20-27-1916,-2 0 135,2 2 0,-24 60 0,48-103-1076,0 1 0,1-1 0,-1 0 0,1 1-1,-1-1 1,1 1 0,0-1 0,-1 1 0,1-1 0,0 0 0,0 1 0,0-1 0,0 1-1,0-1 1,1 1 0,-1-1 0,0 1 0,0-1 0,2 2 0,-1-2-28,0-1 1,-1 0 0,1 0-1,0 0 1,0 0 0,0 0-1,0 0 1,0 0 0,0 0-1,0 0 1,0-1-1,0 1 1,0 0 0,0 0-1,-1-1 1,1 1 0,0-1-1,0 1 1,0-1 0,-1 1-1,1-1 1,0 1 0,0-1-1,-1 0 1,1 1-1,-1-1 1,1 0 0,0 0-1,0-1 1,18-20-5769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58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21941,'0'0'10826,"-52"75"-10826,32-44 0,-1 0 0,5-1 0,3-2 0,5-6 0,3-6 0,5-2 0,0-10-1313,2-22-19699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58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32 18033,'0'0'7292,"11"-5"-6155,10-1-926,0 0 1,1 1-1,-1 2 0,1 0 0,0 1 0,0 1 0,0 1 0,0 1 0,0 1 0,0 0 0,-1 2 0,29 9 0,-46-12-194,-1 0 0,0 0 0,0 1 0,1 0 0,-1-1 0,0 1 0,-1 0 0,1 0 0,0 0 0,-1 1 0,1-1 0,-1 1 0,1-1 0,-1 1 0,0 0 0,0 0 0,-1 0 0,1 0 0,-1 0 0,1 1 0,-1-1 0,0 0 0,0 0 0,0 1 0,-1-1 0,1 1 0,-1-1 0,0 8 0,-1-6 95,0 1 1,0 0-1,-1 0 0,0-1 1,0 1-1,-1-1 0,1 0 1,-1 0-1,0 0 0,-1 0 1,1 0-1,-1 0 0,0-1 1,0 0-1,0 0 0,-8 6 1,-10 4-24,0-1 0,-1 0 0,0-2 0,-1-1 0,0-1 0,-1 0 0,0-2 0,0-1 1,-1-1-1,0-2 0,1 0 0,-48-2 0,72-1-84,-1 1-1,1-1 1,-1 0 0,1-1 0,-1 1-1,1 0 1,0 0 0,-1 0-1,1-1 1,0 1 0,-1-1 0,1 1-1,0-1 1,-1 0 0,1 1-1,0-1 1,0 0 0,0 0 0,0 0-1,0 0 1,0 0 0,0 0 0,0 0-1,0 0 1,0 0 0,0 0-1,0-2 1,1 2-28,0-1 1,0 1-1,0 0 0,0-1 0,0 1 0,0 0 1,0 0-1,1-1 0,-1 1 0,1 0 1,-1 0-1,1 0 0,-1-1 0,1 1 0,-1 0 1,1 0-1,0 0 0,0 0 0,0 0 1,-1 0-1,1 0 0,0 0 0,0 1 0,0-1 1,1 0-1,-1 0 0,0 1 0,2-2 0,25-13-3856,0 0-3708,7-6-7067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59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20179,'0'0'9550,"15"4"-8199,-11-2-1239,6 1 38,1 0 0,-1-1 0,1 0 0,-1 0 0,1-1 0,0 0 0,0-1 0,-1-1 0,13-1 0,69-17-145,-47 9-745,-1 2 0,87-5 0,-130 13 556,-1 0-1,1-1 1,0 1 0,-1 0-1,1 0 1,-1 0 0,1 0-1,-1 1 1,1-1 0,0 0-1,-1 0 1,1 0 0,-1 0 0,1 0-1,-1 1 1,1-1 0,-1 0-1,1 1 1,-1-1 0,1 0-1,-1 1 1,1-1 0,-1 0-1,1 1 1,-1-1 0,0 1-1,1-1 1,-1 1 0,0-1 0,1 1-1,-1-1 1,0 1 0,0-1-1,1 2 1,-1-1-185,0 0 0,-1 0 1,1 0-1,0 0 0,0 0 0,-1 0 1,1 0-1,-1 0 0,1-1 0,-1 1 1,1 0-1,-1 0 0,1 0 0,-1 0 1,0-1-1,0 1 0,1 0 0,-1-1 1,0 1-1,-1 0 0,-18 11-6080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0:59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13036,'0'0'17137,"59"25"-16177,-11-25-383,3-10-353,3 1-160,0 0-32,-2 4-160,-7 5-1281,-4 0-1506,-5 0-320,-5 1-1634,-5 3-3587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00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19122,'0'0'13645,"37"57"-13645,-17-50 0,6 0 0,6-5 0,1-2 0,3 0 0,-3-5-1730,1-5-2882,-2-3-2339,-7-3-3490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00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 15278,'0'0'9674,"-53"59"-7464,33-31-96,-1 8-417,-6 8-512,-5 8-576,1 6-609,0 0 0,2-1 0,7-5 0,8-9 0,10-11 0,4-12 0,4-13-1345,11-7-5766,8-17-11242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17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2 10346,'0'0'13388,"-9"-1"-12234,-4 0-744,1 1 1,-1 1-1,0 0 1,1 1 0,-1 1-1,1-1 1,0 2-1,0 0 1,0 0 0,0 1-1,-11 7 1,13-7-196,-1 1 1,1 0-1,1 0 1,-1 1-1,1 0 1,0 1-1,1 0 1,-13 16-1,18-20-201,-1 0-1,1 1 0,1 0 0,-1 0 0,1 0 0,0 0 0,0 0 1,0 0-1,1 1 0,0-1 0,0 0 0,0 1 0,0-1 0,1 1 1,0-1-1,0 1 0,1-1 0,0 1 0,0-1 0,2 9 0,-1-11-6,-1 0 0,1-1 0,-1 1 0,1 0 0,0-1 0,0 0 0,0 1 0,0-1 1,1 0-1,-1 0 0,0 0 0,1 0 0,0-1 0,-1 1 0,1-1 0,0 1 0,0-1 0,0 0 0,-1 0 0,1 0 0,0-1 0,4 1 0,9 2-125,0-1 1,31-1 0,-44-1 40,14 0-303,0 1-1061,0-1 0,0-1-1,0-1 1,0 0 0,20-6 0,8-8-4863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4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15054,'0'0'8712,"53"23"-6437,0-23-33,19-2-1089,18-14-513,10 0-319,2-1-161,-6 0-64,-10 6-96,-17 5-545,-18 1-351,-16 5-1250,-14 0-1121,-11 0-1122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17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13261,'0'0'15630,"-3"9"-14984,-15 43-831,-22 73 1381,36-108-3333,1 0 0,1 1 0,0 20-1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18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13004,'0'0'10506,"72"5"-9545,-31-2-641,11-3-223,3 0-65,5 0-641,-1-3-1601,-2-3-1474,-8-2-3490</inkml:trace>
  <inkml:trace contextRef="#ctx0" brushRef="#br0" timeOffset="1">758 0 16207,'0'0'8424,"-21"69"-6918,12-43-161,0-2-672,3 3-417,0-2-128,3-2-64,2-3-32,1-3 0,0-2-448,0-2-1410,0-2-1281,-2-4-1345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18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5541,'0'0'20948,"56"12"-19699,-19-12-736,4-5-289,1-1-128,2 0-64,-7 3-32,-4-2-192,-3 1-1506,-7-1-672,-9-1-769,-7-5-1698,-7 1-4227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18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17969,'0'0'7944,"53"-3"-6311,-11 3-544,7-5-480,8-1-417,0-1-128,0-1-192,-3 1-1634,-5 1-1953,-10 2-930,-5-2-3683</inkml:trace>
  <inkml:trace contextRef="#ctx0" brushRef="#br0" timeOffset="1">842 5 17585,'0'0'4836,"-18"49"-2786,6-22-96,0 5-577,2 3-480,2 2-448,4 0-257,2 0-128,2-5 0,0-2-32,0-5-481,4-6-736,-1-6-865,0-6-992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19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13196,'0'0'11756,"53"0"-10763,-15 0-609,6 0-288,6 0-64,5 0-897,4 0-832,1 0-1635,-3-4-1312,0-1-2627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19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3 15471,'0'0'3923,"-9"-1"-693,3 0-2960,-1 1 1,1-1-1,0 1 0,-1 0 0,1 1 0,0 0 1,-1 0-1,1 0 0,0 0 0,0 1 1,0 0-1,0 1 0,0-1 0,0 1 0,1 0 1,-1 1-1,1-1 0,0 1 0,0 0 1,-5 6-1,-1 0-75,1 2 0,0-1 0,1 1 0,0 1 0,1 0 0,0 0 0,1 1 0,0 0 0,2 0 0,-1 0 0,2 1 0,0-1 0,0 1 0,2 0 0,0 1 0,0 26 0,2-38-177,1 0 0,0 0-1,0-1 1,1 1 0,-1 0 0,1-1 0,-1 1 0,1 0-1,0-1 1,1 0 0,-1 0 0,1 0 0,-1 0 0,1 0-1,0 0 1,0 0 0,0-1 0,0 0 0,1 1 0,-1-1-1,1-1 1,-1 1 0,1 0 0,0-1 0,-1 0 0,1 1 0,0-2-1,0 1 1,0 0 0,0-1 0,0 0 0,0 0 0,0 0-1,0 0 1,0-1 0,0 1 0,0-1 0,-1 0 0,1 0-1,6-3 1,-8 3-7,-1 0-1,0 0 0,1 0 0,-1 0 1,0 0-1,1 0 0,-1 0 1,0 0-1,0-1 0,0 1 0,0 0 1,0-1-1,0 1 0,-1-1 1,1 1-1,0-1 0,-1 1 0,1-1 1,-1 1-1,1-1 0,-1 0 1,0 1-1,0-4 0,0 4-4,0 0-1,-1 0 1,1-1-1,-1 1 0,1 0 1,-1 0-1,1 0 1,-1 0-1,1 0 1,-1 0-1,0 0 1,0 0-1,0 0 1,1 0-1,-1 0 1,0 1-1,0-1 1,0 0-1,0 1 0,0-1 1,-1 1-1,1-1 1,0 1-1,0-1 1,0 1-1,0 0 1,0-1-1,-1 1 1,1 0-1,0 0 1,-2 0-1,3 0-5,-5-1 0,1 1 0,-1-1 0,0 1 0,1 0 0,-1 0 0,1 1 0,-1-1 0,1 1 0,-1 0 0,-5 2 0,15-2 0,-1 0 0,0 0 0,1 0 0,-1-1 0,1 0 0,-1 0 0,1 0 0,6-1 0,-1-1 0,1-1 0,-1 0 0,0 0 0,17-9 0,-19 9 0,0-1 0,0 1 0,0 0 0,1 0 0,-1 1 0,1 0 0,11 0 0,-19 2 0,-1 1 0,1 0 0,0 0 0,-1 0 0,1-1 0,-1 1 0,0 0 0,1 0 0,-1 0 0,0 0 0,1 0 0,-1 0 0,0 0 0,0 0 0,0 0 0,0 0 0,0 0 0,0 0 0,0 0 0,0 0 0,0 0 0,-1 1 0,-1 26 0,-5 5 0,3-16 0,1 1 0,0 0 0,0 28 0,3-45-119,0 0 0,0 0 0,0 0 0,1 0 0,-1 0 0,0 0 0,0 0 0,1 0 0,-1 0 0,0 0 0,1 0 0,-1-1 0,1 1 0,-1 0 0,1 0 0,-1 0 1,1-1-1,0 1 0,-1 0 0,2 0 0,-1 0-263,0-1 1,0 1-1,0-1 1,0 0-1,0 0 1,0 1-1,0-1 1,0 0 0,0 0-1,0 0 1,0 0-1,0 0 1,0 0-1,0 0 1,0 0-1,0-1 1,0 1 0,0 0-1,0 0 1,0-1-1,1 0 1,17-12-14353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20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17328,'0'0'10570,"74"0"-9096,-26 0-705,2 0-449,3-5-256,-3 1 0,-2 0-192,-8 4-801,-10 0-1217,-7 0-609,-13 6-1152,-10 2-1507,0 1-5380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20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10442,'0'0'15086,"72"34"-13773,-23-34-672,13 0-481,5 0-64,3-7-512,3 1-2275,-6-1-1697,-4-1-1345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20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17168,'0'0'11755,"-14"65"-10602,25-43-512,10-4-289,6-3-191,9-8-65,3-3-32,2-4-705,3 0-1057,-5-10-1857,-6-7-1858,-3-6-3459</inkml:trace>
  <inkml:trace contextRef="#ctx0" brushRef="#br0" timeOffset="1">406 29 16303,'0'0'3300,"-42"68"287,22-33-576,-1 2-385,3-1-1024,2-2-513,5-2-609,1 4-384,3 1-96,2-2-1217,-3 1-2434,-1-4-4805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23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4452,'0'0'4543,"11"0"-1372,202-18 4894,-23-1-5378,205 13-1002,99-5-119,-341 7-1310,-168 16 91,-32-3 300,21-10-1432,7-8-3524,10-7-1809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49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286 262 11275,'-1'-10'3982,"1"6"-3681,-1 0 0,1 0-1,-1 0 1,0 1 0,0-1-1,0 0 1,0 0 0,-1 1 0,1-1-1,-1 0 1,0 1 0,0 0 0,-1-1-1,1 1 1,-1 0 0,1 0-1,-1 1 1,0-1 0,0 0 0,0 1-1,0 0 1,-1-1 0,1 1 0,-1 1-1,1-1 1,-1 0 0,0 1 0,1 0-1,-1 0 1,0 0 0,0 0-1,-6 0 1,3 1-169,-1 0-1,1 0 1,-1 1-1,0 0 1,1 1-1,0-1 1,-1 2 0,1-1-1,0 1 1,0 0-1,0 0 1,0 0-1,1 1 1,-1 0-1,1 1 1,0 0-1,0 0 1,1 0 0,0 0-1,-8 10 1,7-7-21,1-1 0,0 1 0,0 1 0,0-1 0,1 1 0,1 0 0,-1 0 0,1 0 0,1 0 0,0 0 0,0 1 0,1-1 0,0 1 0,0-1 0,1 1 0,1 11 0,0-20-90,-1 0 1,0 0 0,1 1-1,-1-1 1,1 0 0,-1 0-1,1 1 1,0-1-1,-1 0 1,1 0 0,0 0-1,0 0 1,0 0-1,0 0 1,0 0 0,0 0-1,0-1 1,0 1-1,0 0 1,0-1 0,0 1-1,1 0 1,-1-1-1,0 0 1,0 1 0,1-1-1,-1 0 1,0 1 0,1-1-1,-1 0 1,0 0-1,1 0 1,-1 0 0,0 0-1,0 0 1,3-1-1,2 0 120,0 0-1,-1 0 0,1-1 1,0 1-1,0-1 0,-1-1 0,7-2 1,5-6-53,0-1 1,-1-1-1,-1 0 0,0-1 1,-1 0-1,0-2 1,18-25-1,-10 10-11,-2-2 0,-1-1-1,16-37 1,-28 55-77,-1-1 0,0 1 0,7-36 0,-32 88 0,6-5 0,2 1 0,1 0 0,1 0 0,2 1 0,1 0 0,2 0 0,1 0 0,2 1 0,3 38 0,-2-70-12,0 0 0,1 0 1,-1 0-1,1 0 0,-1-1 0,1 1 1,-1 0-1,1 0 0,0 0 0,0 0 1,0-1-1,0 1 0,0-1 0,0 1 1,1 0-1,-1-1 0,0 0 0,1 1 1,-1-1-1,1 0 0,0 0 0,-1 0 0,1 0 1,0 0-1,0 0 0,-1 0 0,1-1 1,0 1-1,0-1 0,0 1 0,3 0 1,-2-1-87,0 0-1,0-1 1,0 1 0,0 0 0,0-1 0,0 0 0,0 0 0,0 0 0,-1 0 0,1 0 0,0 0 0,0-1-1,-1 1 1,1-1 0,-1 0 0,0 0 0,1 0 0,-1 0 0,3-4 0,3-4-1748,-1-1-1,-1 0 1,0 0 0,-1 0 0,5-15 0,8-23-8409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27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953 118 6022,'0'0'7890,"0"-9"-6913,0-50 3801,-7 71-1709,-7 24-1693,11-27-1047,0-1-1,-1 1 1,1-1 0,-2 0 0,1 0 0,-1 0-1,-1 0 1,-9 10 0,11-16-128,0-1 0,-1 0 0,1 0 0,0 0 0,-1-1 0,1 1 0,0-1 0,-1 0 0,1-1 0,-1 1 0,1-1 0,0 0 0,-1 0 0,-7-3 0,-12 0 174,-6 3-191,-1 1 0,1 1 0,-53 10 0,44-4-37,-57 0 0,36-9 278,0-3 1,-100-22-1,147 25-425,0 1 0,-1 0 0,-19 2 0,19 0 0,0-1 0,0 0 0,-15-3 0,27 2 0,0 0 0,1 0 0,-1 0 0,0 0 0,1 0 0,-1 0 0,0-1 0,1 1 0,-1-1 0,1 1 0,0-1 0,0 1 0,-1-1 0,1 0 0,0 1 0,0-1 0,1 0 0,-1 0 0,0 0 0,0-3 0,-12-45 0,11 41 0,-1-1-402,-4-24-2785,7 33 3046,0 0-1,0 0 0,0 0 1,0 0-1,0 0 1,0-1-1,0 1 0,0 0 1,0 0-1,0 0 0,0 0 1,1 0-1,-1 0 1,1 0-1,-1 0 0,0 0 1,1 0-1,0 1 0,-1-1 1,1 0-1,0 0 1,-1 0-1,1 0 0,0 1 1,1-2-1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27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0 244 5189,'0'0'18823,"4"-4"-17173,6-7-1426,-1-1 0,0 0 0,-1-1 0,-1 0 1,0 0-1,0-1 0,-1 1 0,-1-1 1,-1-1-1,0 1 0,0-1 0,-1 1 0,-1-1 1,-1 0-1,0-22 0,1 43-223,0-1 0,0 0-1,0 0 1,1 0 0,0 0 0,0 0 0,0-1-1,7 7 1,-6-5 13,4 3-374,0 0-1,0 0 1,1 0-1,0-1 1,19 12-1,-20-15-1222,1 0 0,-1-1 0,1 0 0,14 5 0,1-3-5950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28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81 9769,'0'0'10538,"-1"-8"-9459,0-2-790,0 7-192,0 0-1,1-1 1,-1 1-1,1 0 1,0-1-1,0 1 0,0 0 1,1-1-1,-1 1 1,2-4-1,3-5 4465,-6 30-3699,-4 30-1192,4-41 349,-4 34-50,6-35 0,6-24 31,18-94 486,-42 234-497,17-120 59,0-33 171,3-23-50,-2 45-152,-3 36-245,-9 75-5146,8-73-4,2-19-377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29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4773,'0'0'17899,"1"-8"-16842,1 2-950,0 0 1,0 0-1,0 1 1,0-1-1,1 1 0,0 0 1,0-1-1,1 2 0,3-6 1,-5 7-63,0 1 1,-1 0 0,1 0-1,0 1 1,0-1 0,0 0-1,1 0 1,-1 1-1,0 0 1,1-1 0,-1 1-1,0 0 1,1 0 0,0 0-1,-1 0 1,1 1-1,-1-1 1,1 1 0,0 0-1,-1-1 1,1 1 0,0 0-1,0 1 1,-1-1 0,1 0-1,0 1 1,-1-1-1,4 2 1,-3 0-23,-1 0 0,1 0 1,-1 1-1,1-1 0,-1 0 0,0 1 0,0 0 0,0-1 1,0 1-1,-1 0 0,1 0 0,-1 0 0,0 0 0,1 0 0,-1 0 1,0 5-1,12 53-868,-12-60 778,3 27-2832,-3-4-2546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31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623 182 5637,'0'0'1559,"0"-9"-726,1-24-566,1 7 1297,-1 1 0,-3-27 0,1 49-1469,0 1 0,0 0 0,0 0 0,-1 0 0,1 0 0,0 0 0,-1 0 0,0 0 0,1 0 0,-1 1 0,0-1 0,0 1 0,0-1 0,0 1 0,0 0 0,0-1 0,0 1 0,0 0 0,0 1 0,-1-1 0,1 0 0,0 1 0,-1-1 0,1 1 0,-1-1 0,1 1 0,0 0 0,-1 0 0,-2 1 0,-6-2 11,1 2 0,-1-1 0,1 1 0,-1 1 0,-15 3 0,6 3-40,0 1-1,1 1 1,0 0 0,1 1-1,0 1 1,0 1 0,2 1-1,-1 0 1,-17 21-1,-3 7 469,1 2 0,-40 64 0,57-79-411,2 1 0,1 1 0,1 0 0,1 1-1,2 0 1,1 1 0,2 1 0,1-1-1,2 2 1,1-1 0,2 0 0,0 37 0,4-61-96,0-1 0,0 1 0,1-1 0,0 1 0,0-1 0,1 0 0,0 0 0,1 0 0,0 0 0,0-1 0,1 0 0,0 0 0,1 0 0,12 14 1,-8-13 42,0 0 1,1 0 0,0-1 0,0 0 0,1-1 0,0-1 0,0 1 0,1-2 0,22 7 0,-14-6 52,0-1-1,0-1 1,0-1 0,1-1 0,-1-1 0,1-1 0,-1 0-1,1-2 1,-1-1 0,0 0 0,1-2 0,-2 0-1,29-11 1,-29 5 51,1 0-1,-1-1 0,-1-1 1,0 0-1,-1-2 0,-1 0 1,0-1-1,-1-1 0,-1 0 1,0-1-1,-1-1 1,20-36-1,-25 37-75,0 0-1,-1 0 1,-1-1 0,0 0-1,-2 0 1,0-1 0,-1 1 0,-1-1-1,-1 0 1,-1 0 0,-1 0-1,0 0 1,-2 0 0,0 0-1,-6-22 1,4 27-65,-2 1 0,1 0 0,-2 0 0,0 1 0,-1-1-1,0 2 1,-1-1 0,0 1 0,-1 0 0,0 1 0,-1 0 0,0 1-1,-1 0 1,0 1 0,0 0 0,-1 1 0,-1 1 0,-24-11 0,20 10-212,-1 2 0,1 0 0,-1 1 1,0 1-1,-1 0 0,-23 0 0,27 3-428,-1 1-1,1 1 0,0 1 1,0 0-1,0 1 1,0 0-1,-25 10 0,-15 13-5280,7 1-6449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32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460 75 8520,'0'0'2258,"0"-8"-224,2-26-251,-2 32-1692,-1 1-1,1-1 1,0 1-1,0 0 1,-1-1-1,1 1 1,-1 0-1,1-1 1,-1 1 0,0 0-1,0-1 1,1 1-1,-1 0 1,0 0-1,0 0 1,0 0-1,0 0 1,0 0-1,0 0 1,-1 0 0,1 0-1,0 1 1,0-1-1,-1 0 1,1 1-1,0-1 1,-1 1-1,1-1 1,0 1-1,-1 0 1,1 0 0,-1-1-1,1 1 1,-3 0-1,-3 0-47,-1 0 0,1 0 0,0 1 0,-1 0 0,-8 2 0,6 0-1,0 1 1,0 1-1,1 0 0,-1 0 0,1 1 0,0 0 0,1 0 0,0 1 0,0 0 0,0 1 0,-9 12 1,-11 14 198,-31 50 0,34-43-161,1 0 0,3 2 0,1 0-1,-25 83 1,35-90-68,2 0-1,2 0 1,1 1 0,1 0-1,3 0 1,4 66-1,0-83 7,1 0 0,1-1-1,1 1 1,0-1 0,1 0-1,1-1 1,1 1-1,1-2 1,0 1 0,2-1-1,-1-1 1,2 0 0,0-1-1,1 0 1,27 21-1,-31-28 120,0 0 0,1 0 0,0-2 0,1 1 0,-1-1 0,1-1 0,0 0 0,1 0 0,-1-1 0,1-1 0,0 0 0,0-1 0,0-1 0,0 0 0,0 0 0,0-1 0,0-1 0,0 0 0,0-1 0,0 0 0,0-1 0,0-1 0,-1 0 0,0 0 0,13-8 0,-1-1 48,-1-2-1,0-1 1,-1 0-1,-1-2 1,0-1 0,-2 0-1,0-1 1,-1-1-1,-1-1 1,-1-1-1,-2 0 1,0-1 0,-1 0-1,12-33 1,-11 21-131,-1-2 0,-2 0 0,-2 0 0,-2-1 0,-1 0 0,-1 0 1,-3 0-1,-1-1 0,-6-53 0,2 73-128,-1 0 0,0 0-1,-1 1 1,-1 0 0,-1 0 0,-1 1 0,-14-25 0,18 35-223,-1 0 0,0 0-1,-1 0 1,0 1 0,0 0 0,0 0 0,-1 1 0,0-1 0,-1 2-1,1-1 1,-1 1 0,0 0 0,0 0 0,-1 1 0,1 1 0,-1-1-1,-17-3 1,-37 3-4080,-6 3-3236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34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16784,'0'0'2242,"59"3"-1185,-16-3-96,10 0-256,6 0-161,6 0-288,-1 0-160,-4 0-64,-8 0-320,-8 4-897,-17 4-769,-13 3-993,-12 1-672,-2-2-1922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35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5477,'0'0'16720,"97"4"-16400,-36-4-224,7 0-448,-1-9-2499,-2-4-2306,-6-2-5028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35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13549,'0'0'4794,"11"0"-4495,3 1-129,0 0 1,-1 1 0,1 1 0,-1 0-1,1 1 1,23 11 0,-32-13-83,0 0 0,-1 1 0,1 0-1,-1 0 1,0 0 0,1 0 0,-2 1 0,1 0 0,0 0 0,5 7 0,-8-8 19,1 0-1,-1-1 1,0 1 0,0 0 0,0 0-1,0 0 1,0 1 0,-1-1 0,1 0 0,-1 0-1,0 0 1,0 0 0,0 0 0,0 1-1,-1-1 1,1 0 0,-1 0 0,0 0-1,-2 6 1,-1-1 179,0 1-1,-1 0 1,0-1-1,-1 0 1,0 0-1,0-1 1,-15 14-1,-60 47 916,49-44-917,-53 48-1757,80-70-3455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35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14574,'0'0'11851,"-6"68"-11339,6-40-255,0 0-129,3 0-32,3 1-256,1-4-1057,-4 1-705,-3-7-1666,0-5-1440,-1-3-2435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5:42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19859,'0'0'5605,"82"11"-4067,-32-7-578,11 0-735,9-1-161,3 1-288,1-1-1538,-5-2-1121,-12-1-384,-19 0-1538,-12-4-5476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0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27 14862,'-3'9'2595,"0"-1"-2179,-1 2 695,0 1-1,0 0 0,2 0 1,-1 1-1,1-1 0,1 1 1,-1 16-1,3-27-1061,0 0-1,-1 1 1,1-1-1,0 0 1,0 0-1,0 0 1,0 0-1,0 0 1,0 0 0,0-1-1,0 1 1,1 0-1,-1 0 1,0-1-1,0 1 1,1-1 0,-1 1-1,0-1 1,1 1-1,-1-1 1,1 0-1,-1 0 1,0 0-1,1 0 1,-1 0 0,1 0-1,-1 0 1,0 0-1,1 0 1,-1-1-1,3 0 1,49-11 271,-41 6-549,0 1-1,-1-2 1,1 0 0,-2 0 0,1-1 0,12-12 0,-17 15-177,-1 0 0,0 0 0,0-1 0,-1 0 0,0 0 0,0 0 0,0 0 0,-1 0 0,1-1 0,-2 0 0,1 0 1,3-13-1,-15 62 1795,-1-1 0,-16 41 0,14-51-247,2 1 0,1 0 0,2 0-1,1 1 1,-2 42 0,8-74-1230,0 0 0,0 0 1,0 0-1,0 0 0,0 0 0,0 0 0,1 0 1,-1 0-1,0 0 0,1 0 0,-1 0 0,1 0 1,-1 0-1,1 0 0,-1 0 0,1 0 0,0 0 1,0 0-1,0 0-162,-1-1 1,1 0-1,0 1 0,-1-1 1,1 0-1,0 0 1,0 1-1,-1-1 1,1 0-1,0 0 1,0 0-1,0 0 0,-1 0 1,1 0-1,0 0 1,0 0-1,-1 0 1,1 0-1,0-1 0,0 1 1,-1 0-1,1 0 1,0-1-1,0 1 1,1-1-1,13-13-12188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36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0 422 9961,'0'0'11980,"66"2"-10731,-24-6-480,8 0-353,7-3-256,4 0 0,-1 1-96,-5-2-32,-2 2-192,-15-2-416,-4-2-1090,-13-3-1505,-11-1-2082,-8-3-6598</inkml:trace>
  <inkml:trace contextRef="#ctx0" brushRef="#br0" timeOffset="1">47 70 14990,'0'0'8648,"72"-18"-7430,-20 13-129,13-1-257,9-1-351,5 2-353,-2 1-32,-1 0-833,-8 1-1601,-11-5-2370,-12-1-4421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36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11115,'0'0'12459,"60"0"-10601,-19 1-641,9-1-736,9 0-289,0 0-128,3 0 32,-5 0-1345,-10 1-1057,-12-1-1282,-15 0-351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37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13068,'0'0'7015,"75"19"-5413,-18-19-449,11 0-417,9-1-511,2-8-193,-3 1-2691,-6-1-4003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3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12620,'0'0'15310,"63"26"-14509,-42-9-288,0-1-257,3-1-96,-1-3-64,2-3 0,1-4-480,0-5-1314,0 0-1184,-3-5-1699,3-13-2530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3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14029,'0'0'5381,"-51"58"-3139,30-26-192,-4 3-96,2 3-32,1 6-513,5-2-640,3 0-320,9-5-257,3-6-128,2-4-320,4-5-1186,10-12-1248,6-7-2403,1-3-6310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38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10090,'0'0'17776,"52"-15"-16623,-8 19-544,5-3-321,7 0-160,1-1-64,1 0-1153,-6 0-3139,-8-13-4067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38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12844,'0'0'8050,"-12"7"-7393,-4 6-281,-1 0-1,2 1 0,0 1 1,0 0-1,1 1 1,1 0-1,1 1 1,-10 19-1,14-23-53,2 1-1,0-1 0,0 1 1,2 0-1,0 0 0,0 1 1,-2 20-1,5-29-286,1-1 0,0 1 1,0-1-1,0 1 0,1-1 0,0 0 0,0 1 0,0-1 0,1 0 1,-1 1-1,1-1 0,1 0 0,-1-1 0,1 1 0,-1 0 0,1-1 1,1 1-1,-1-1 0,1 0 0,-1 0 0,1 0 0,9 6 0,-5-5-304,0 0-1,0-1 0,0 1 0,1-2 0,14 5 1,-10-4-1259,0-2 0,0 1 0,20 0 0,20-3-7040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39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18 12812,'0'0'11366,"-8"-5"-10769,6 3-570,-1 1-1,1 0 0,0-1 0,-1 1 0,1 0 1,-1 0-1,1 0 0,-1 0 0,0 1 1,1-1-1,-1 1 0,0-1 0,0 1 0,1 0 1,-1 0-1,0 0 0,1 1 0,-1-1 0,0 1 1,0-1-1,1 1 0,-1 0 0,1 0 0,-1 0 1,1 0-1,-1 1 0,1-1 0,0 1 0,0-1 1,-1 1-1,1 0 0,-2 2 0,-1 1 74,0-1-1,0 1 1,0 0 0,1 1-1,0-1 1,0 1-1,0 0 1,0 0-1,1 0 1,0 1-1,1-1 1,-1 1 0,1 0-1,1-1 1,-1 1-1,1 0 1,0 0-1,1 0 1,0 13-1,0-18-85,1 0 0,0 0-1,-1 0 1,1-1-1,0 1 1,0 0 0,0 0-1,0-1 1,0 1-1,0-1 1,1 1-1,-1-1 1,0 1 0,1-1-1,-1 0 1,1 0-1,0 0 1,-1 0-1,1 0 1,0 0 0,0 0-1,-1 0 1,1-1-1,0 1 1,0-1 0,0 1-1,3-1 1,60 4-650,-53-4 80,1 0-690,0-1 1,0 0-1,21-6 0,12-9-6300,-14 0-4215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40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16303,'0'0'8232,"-37"53"-6726,25-27-289,1 1-481,4-2-447,3 1-161,4-3-64,0-2 0,0-2-801,6-5-1185,2-4-704,0-6-1570,-3-4-2306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40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6278,'0'0'20083,"72"-19"-19507,-36 19-351,3 0-193,5 0-224,1 0-2179,-2 0-3074,-3 0-7687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0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 15663,'0'0'11392,"-11"15"-10880,-21 33 462,3 1-1,-41 97 1,37-59-502,3 3 0,-21 113 0,40-144-300,3 0 1,2 1 0,3-1-1,7 100 1,-2-145-343,0 0 1,1 0-1,1 0 0,0 0 0,0 0 1,2-1-1,0 1 0,0-1 1,1-1-1,0 1 0,11 11 0,-11-16-290,0 0-1,0 0 1,1-1-1,0 0 0,0 0 1,0-1-1,1 0 1,0-1-1,1 0 0,-1 0 1,1-1-1,0 0 1,0-1-1,0 0 0,18 2 1,37-2-13324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40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23 14253,'0'0'12001,"-10"-6"-11093,3 3-802,5 1-84,0 1 1,-1-1-1,1 1 0,0 0 1,-1 0-1,1 0 0,-1 0 1,1 0-1,-1 0 0,0 1 0,1-1 1,-1 1-1,0 0 0,1-1 1,-1 2-1,0-1 0,0 0 1,1 0-1,-1 1 0,0-1 1,1 1-1,-1 0 0,1 0 1,-1 0-1,1 0 0,-1 0 1,-2 3-1,-9 7 108,1 0 0,-1 2 0,2 0 0,0 0 0,1 1 0,-15 22 0,20-25-69,1-1 0,0 0 0,0 1 0,1 0-1,0 0 1,1 0 0,0 1 0,1-1 0,0 1 0,0 22 0,2-32-48,1 1-1,-1-1 1,0 0-1,1 1 1,-1-1-1,1 0 1,0 0-1,0 0 1,-1 1 0,2-1-1,-1 0 1,0 0-1,0-1 1,1 1-1,-1 0 1,1 0-1,-1 0 1,1-1-1,0 1 1,-1-1-1,1 0 1,0 1-1,0-1 1,0 0-1,0 0 1,0 0-1,1 0 1,-1-1 0,0 1-1,0 0 1,1-1-1,-1 0 1,0 1-1,0-1 1,1 0-1,-1 0 1,0 0-1,1-1 1,3 0-1,-1 1 13,0-1 0,0 0-1,0 0 1,0 0 0,-1 0-1,1-1 1,0 0 0,0 0-1,-1 0 1,0-1 0,1 1-1,-1-1 1,0 0-1,0-1 1,0 1 0,-1 0-1,7-8 1,-9 9-17,1 0 0,-1-1-1,0 1 1,0 0 0,0 0 0,0-1 0,0 1-1,-1-1 1,1 1 0,-1-1 0,1 1-1,-1-1 1,0 1 0,0-1 0,0 1 0,0-1-1,-1 1 1,1-1 0,-1 1 0,1-1-1,-3-3 1,2 4-12,0 1-1,0-1 0,-1 1 1,1 0-1,-1-1 1,1 1-1,-1 0 0,0 0 1,1 0-1,-1 1 0,0-1 1,0 0-1,0 0 1,0 1-1,1-1 0,-1 1 1,0 0-1,0 0 1,0 0-1,0 0 0,0 0 1,0 0-1,0 0 1,0 0-1,0 1 0,0-1 1,1 1-1,-4 0 0,4 0 1,-1-1 0,1 0 0,0 1 0,0-1 0,0 1 0,0-1 0,-1 1 0,1-1 0,0 1 0,0 0 0,0 0 0,0-1 0,0 1-1,0 0 1,1 0 0,-1 0 0,0 0 0,0 0 0,1 0 0,-1 0 0,0 0 0,1 1 0,-1-1 0,1 0 0,0 0 0,-1 2-1,1-2 6,0 0 0,0 0 0,0-1 0,0 1-1,1 0 1,-1 0 0,0 0 0,1 0 0,-1-1-1,0 1 1,1 0 0,-1-1 0,1 1 0,-1 0-1,1-1 1,-1 1 0,1 0 0,0-1-1,-1 1 1,1-1 0,0 1 0,-1-1 0,1 1-1,0-1 1,0 0 0,0 1 0,-1-1 0,1 0-1,0 0 1,0 1 0,0-1 0,-1 0-1,1 0 1,0 0 0,0 0 0,0 0 0,1 0-1,15 0-123,0-1 0,0 0-1,-1-1 1,1-1-1,-1-1 1,0 0-1,26-11 1,-41 15 98,-1 0 0,0 0 0,0-1 0,1 1 1,-1 0-1,0 0 0,1 0 0,-1-1 0,0 1 0,1 0 1,-1 0-1,1 0 0,-1 0 0,0 0 0,1 0 0,-1 0 1,0 0-1,1 0 0,-1 0 0,1 0 0,-1 0 0,0 0 1,1 0-1,-1 0 0,0 0 0,1 0 0,-1 0 0,0 1 1,1-1-1,-1 0 0,0 0 0,1 0 0,-1 1 0,0-1 1,1 0-1,-1 0 0,1 1 0,-6 15-236,-23 24 463,23-34-246,-1 2 62,1 0-1,-1 1 1,1-1-1,-7 19 1,9 0-2839,6-25-1263,8-2-1809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41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11659,'0'0'11275,"27"57"-9546,-11-26-544,2 3-96,-2 5-544,-9 3-321,-4 4-32,-3 3-96,-12 6-31,-13 5-33,-8 3-1057,-3 0-1730,-3-7-2434,-2-7-7687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4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236 107 6438,'0'0'10954,"3"-9"-10895,-1 5 41,1-2-8,-1 1 0,0-1-1,0 0 1,0 0 0,-1 0-1,0 0 1,0 0 0,0 0-1,-1 0 1,0 0 0,0 0-1,-1-7 1,0 12-11,1 0-1,-1 0 1,0 1-1,0-1 1,0 0 0,0 0-1,0 1 1,0-1-1,0 1 1,0-1 0,0 1-1,0 0 1,0-1-1,0 1 1,0 0-1,0-1 1,0 1 0,0 0-1,0 0 1,-1 0-1,1 0 1,0 0 0,0 0-1,0 1 1,0-1-1,0 0 1,0 0 0,0 1-1,0-1 1,0 1-1,0-1 1,-1 2 0,-33 16 612,20-3-663,2 0 0,0 0 0,0 1 1,2 1-1,0 0 0,1 1 1,0 0-1,2 0 0,-8 23 1,1 3 6,3-1 1,2 2 0,-6 45-1,11-53-42,1-1 0,2 0-1,1 1 1,7 68 0,-5-100 3,0-1 0,0 1 0,1 0 1,-1-1-1,1 1 0,0-1 0,0 1 1,0-1-1,1 0 0,0 0 1,0 0-1,0 0 0,0-1 0,0 1 1,1-1-1,-1 0 0,1 0 0,0 0 1,0 0-1,0-1 0,1 1 0,-1-1 1,1 0-1,6 2 0,-6-3 24,1 0 1,0 0-1,0-1 0,0 1 0,0-1 0,0-1 1,0 1-1,0-1 0,0 0 0,0 0 0,0-1 1,0 0-1,0 0 0,-1 0 0,1-1 0,-1 1 0,0-1 1,0-1-1,7-4 0,4-7 290,0 0-1,-1-2 1,0 1 0,-1-2-1,-1 0 1,-1 0 0,-1-1-1,0-1 1,-2 1 0,10-29 0,3-17 669,-3 0 1,10-71 0,-24 102-948,-1 0 0,-2-48-1,-1 81-103,-1-1 0,0 0 0,0 0-1,0 1 1,0-1 0,-1 0-1,1 0 1,-1 1 0,1-1 0,-1 0-1,1 1 1,-1-1 0,0 0-1,0 1 1,1-1 0,-1 1 0,-1-1-1,1 1 1,0 0 0,0-1-1,0 1 1,-1 0 0,1 0 0,0 0-1,-3-2 1,-1 2-632,1 0 0,-1-1 1,1 1-1,-1 1 0,0-1 0,1 1 0,-1 0 0,1 0 1,-6 1-1,-28 2-6815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46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65 8840,'0'0'2114,"1"-9"-176,0-27 144,-1 35-2025,0 1 0,1-1 0,-1 1 0,0-1 0,0 0-1,0 1 1,0-1 0,0 1 0,0-1 0,0 0 0,0 1 0,0-1 0,0 1-1,0-1 1,0 0 0,-1 1 0,1-1 0,0 1 0,0-1 0,-1 0 0,1 1-1,0-1 1,-1 1 0,1-1 0,0 1 0,-1-1 0,1 1 0,-1 0 0,1-1-1,-1 1 1,1-1 0,-1 1 0,1 0 0,-1 0 0,1-1 0,-1 1 0,1 0-1,-1 0 1,0-1 0,1 1 0,-1 0 0,1 0 0,-1 0 0,0 0 0,1 0-1,-1 0 1,0 0 0,1 0 0,-1 0 0,1 0 0,-1 1 0,0-1 0,1 0 0,-1 0-1,1 1 1,-1-1 0,1 0 0,-1 0 0,1 1 0,-1-1 0,1 1 0,-1-1-1,0 1 1,-29 24 35,14 0 37,1 0 0,1 0-1,1 1 1,1 1 0,2 0 0,0 1 0,2 0 0,-8 48 0,5 1 271,4-1 0,2 82-1,5-131-373,1 0 0,7 38 0,-6-57-24,0 1 0,0 0 0,1-1 0,0 0 0,0 1 0,1-1 0,0 0 0,1-1 0,-1 1 0,1-1 0,8 9 0,-11-14 25,0-1 0,-1 1 0,1 0 1,0-1-1,0 1 0,0-1 0,0 0 0,0 0 1,0 0-1,1 0 0,-1 0 0,0 0 1,0 0-1,1-1 0,-1 1 0,1-1 0,-1 0 1,0 1-1,1-1 0,-1 0 0,1-1 0,-1 1 1,0 0-1,1-1 0,-1 1 0,1-1 1,-1 0-1,0 0 0,0 0 0,0 0 0,1 0 1,-1 0-1,0 0 0,0-1 0,0 1 1,-1-1-1,1 0 0,0 1 0,1-4 0,7-5 303,-1-1-1,-1 0 0,0-1 0,-1 1 1,9-19-1,11-28 197,-2-2 0,-3 0 0,-2-2 0,-4 0 1,-2-1-1,-2 0 0,-4-1 0,1-78 0,-9 142-527,0-9 45,0-1 0,0 1 0,-1 0 0,-1-1 0,-2-10 0,3 18-102,1 0-1,-1 0 1,0 0 0,0 0-1,0 0 1,0 0-1,-1 1 1,1-1-1,0 0 1,-1 1 0,1-1-1,-1 1 1,1-1-1,-1 1 1,0 0 0,1 0-1,-1 0 1,0 0-1,0 0 1,0 0 0,0 0-1,0 1 1,0-1-1,0 1 1,0-1 0,0 1-1,0 0 1,-4 0-1,-3-1-1905,-1 1-1,0 1 1,1-1-1,-16 4 1,-11 10-8927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47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11 226 13421,'0'0'3705,"-3"-8"-2115,2 5-1494,-1-1 0,1 1 0,0 0-1,0-1 1,1 1 0,-1-1-1,1 1 1,0-1 0,0 1-1,0-1 1,0 1 0,1-1 0,-1 1-1,1 0 1,0-1 0,0 1-1,0 0 1,0-1 0,1 1 0,-1 0-1,1 0 1,0 0 0,0 0-1,0 0 1,0 1 0,0-1 0,6-4-1,1-2 62,1 0 0,0 0 0,1 1 0,0 0 0,0 1 0,14-7 0,-23 13-158,1-1 0,0 1 0,-1 0 0,1 0 0,0 0 0,0 0-1,0 0 1,0 1 0,0-1 0,0 1 0,0 0 0,-1 0 0,1 0 0,0 0 0,0 1 0,0-1 0,0 1 0,0-1 0,0 1 0,0 0-1,0 0 1,-1 1 0,1-1 0,0 0 0,-1 1 0,1 0 0,-1-1 0,0 1 0,0 0 0,1 0 0,-1 1 0,0-1 0,1 3 0,25 46-13,-21-36 64,0 0 1,18 25-1,-22-37-46,-1 1-1,1-1 1,0 0 0,1 0 0,-1 0-1,0 0 1,1-1 0,-1 1 0,1-1-1,0 0 1,0 0 0,0 0 0,0-1 0,0 0-1,7 2 1,3-2 26,1 0-1,0-1 1,-1-1 0,1-1-1,0 0 1,-1-1 0,0 0-1,0-1 1,0-1 0,0 0-1,21-12 1,-14 8 153,0 1 0,1 0 1,38-7-1,-59 14-171,1 0 0,0 1 0,0 0 0,0-1 0,0 1-1,0 0 1,0 0 0,0 0 0,0 1 0,0-1 0,0 0 0,0 1 0,0-1-1,0 1 1,0-1 0,0 1 0,0 0 0,-1 0 0,1 0 0,0 0 0,-1 0-1,1 0 1,1 3 0,-1-1 91,0 1 0,0-1 0,-1 1 0,1-1 0,-1 1 0,0 0 0,0-1 0,0 1 0,0 5 0,-1-5-18,0 0 0,1 1 1,0-1-1,0 0 0,0 0 1,1 0-1,-1 0 0,1 0 1,0 0-1,0-1 0,1 1 0,2 3 1,-4-6-51,1 1-1,0-1 1,0 0 0,0 0 0,0 0-1,0 0 1,0 0 0,0-1 0,0 1-1,0 0 1,0-1 0,0 0 0,1 0-1,-1 1 1,0-1 0,0 0 0,0-1-1,1 1 1,-1 0 0,0-1 0,0 1-1,0-1 1,0 0 0,0 1 0,0-1-1,0 0 1,0 0 0,2-2 0,9-4 291,-1-1 0,0-1 1,12-10-1,-17 14-157,83-75 862,-50 43-839,81-57 0,-96 84-197,-25 10-12,1 0-1,-1 0 0,1 0 1,0 1-1,-1-1 0,1 0 1,-1 0-1,1 0 0,-1 1 1,1-1-1,-1 0 0,1 0 1,-1 1-1,1-1 0,-1 0 1,1 1-1,-1-1 0,0 1 1,1-1-1,-1 0 0,0 1 1,1-1-1,-1 1 0,0-1 1,1 2-1,0 2-367,0 1 1,0-1-1,-1 1 1,1 0-1,-1-1 1,0 1-1,-1 6 0,0-6-94,-1 19-5020,-3-5-3389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48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10570,'0'0'1249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48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40 14862,'0'0'2579,"-9"-3"-38,5 1-2391,0 0 0,0 0 0,0 1 0,0 0 1,0 0-1,0 0 0,-1 0 0,1 1 0,0 0 1,0 0-1,-1 0 0,1 0 0,0 1 1,-1-1-1,1 1 0,0 0 0,0 0 0,0 1 1,0-1-1,0 1 0,0 0 0,0 0 0,0 0 1,1 1-1,-1-1 0,1 1 0,0 0 0,-5 5 1,2-1-67,0 0 0,0 1 0,1 0 0,0 0 0,1 0 1,0 0-1,0 1 0,1 0 0,0 0 0,0 0 0,1 0 1,0 0-1,1 0 0,0 1 0,0-1 0,2 15 0,-1-22-53,0-1-1,1 1 0,-1 0 0,1-1 0,-1 1 0,1-1 0,0 1 0,-1 0 1,1-1-1,0 1 0,0-1 0,0 0 0,0 1 0,0-1 0,1 0 1,-1 0-1,0 1 0,1-1 0,-1 0 0,1 0 0,-1-1 0,1 1 1,2 1-1,-1-1 63,1 0 0,0 0 0,0-1 0,-1 0 0,1 0 0,0 0 0,0 0 0,0 0 0,-1-1 0,7-1 0,0 0 115,0-1 0,0-1 0,-1 1 0,1-2 0,-1 0 0,0 0 0,11-8 1,-6 2 4,-1-1 0,-1-1 0,0 0 0,19-26 1,-27 33-107,0 0 1,-1 0-1,0 0 1,0 0-1,0-1 1,-1 0-1,0 1 1,0-1-1,0 0 1,-1 0 0,0 0-1,-1 0 1,1 0-1,-1 0 1,-1-7-1,0 13-100,1 0 0,0 1 0,-1-1 0,1 0 0,0 1 0,-1-1 0,1 0 0,-1 1 0,1-1 0,-1 1 0,1-1 0,-1 1 0,1-1 0,-1 1 0,0 0 0,1-1 0,-1 1 0,0 0-1,1-1 1,-1 1 0,0 0 0,0 0 0,1 0 0,-1 0 0,0-1 0,0 1 0,1 0 0,-1 0 0,0 0 0,1 1 0,-1-1 0,0 0 0,0 0 0,1 0 0,-1 0 0,0 1 0,1-1 0,-2 1 0,-26 12-129,25-9 112,0-1 1,0 1 0,1-1-1,-1 1 1,1 0 0,0 0-1,0 0 1,0 0 0,0 0-1,1 0 1,0 1 0,0-1-1,0 1 1,0-1 0,1 0-1,0 1 1,0-1 0,0 1-1,1 7 1,1-10-86,-1-1 1,1 0-1,-1 0 0,1 0 1,0 0-1,-1-1 1,1 1-1,0 0 0,-1-1 1,1 1-1,0-1 1,0 1-1,0-1 0,0 0 1,-1 0-1,1 0 1,0 0-1,0 0 0,3-1 1,39-7-4148,-17-7-253,-2-3-1751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49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16496,'0'0'11151,"-2"11"-10163,-2 6-799,0 0 0,2 0 1,0-1-1,0 29 0,3-40-171,-1-1-1,1 1 1,-1-1 0,1 1-1,1-1 1,-1 0 0,0 0 0,1 1-1,0-1 1,0 0 0,4 5 0,-4-7-8,0 0 1,0 0 0,0 0-1,0 0 1,1 0 0,-1-1-1,0 1 1,1-1 0,-1 0-1,1 1 1,0-1 0,0 0-1,-1-1 1,1 1 0,0 0-1,0-1 1,0 0 0,-1 1-1,1-1 1,4-1 0,-4 1 14,1-1 1,-1 0 0,1 0-1,-1 0 1,0 0-1,1 0 1,-1-1-1,0 1 1,0-1 0,0 0-1,0 0 1,0 0-1,-1-1 1,1 1 0,-1-1-1,1 1 1,-1-1-1,0 0 1,0 0 0,0 0-1,0 0 1,-1 0-1,1 0 1,-1 0 0,2-7-1,1 0 124,-1 0-1,-1-1 0,0 1 1,0-1-1,-1 0 0,0 1 1,-1-17-1,0 25-138,0 1 1,0 0-1,0 0 0,0 0 1,-1 0-1,1 0 0,0 0 1,0 0-1,-1 0 0,1 0 0,0 0 1,-1 0-1,1 0 0,-1 0 1,1 0-1,-1 1 0,0-1 1,1 0-1,-1 0 0,0 0 0,0 1 1,0-1-1,1 0 0,-1 1 1,0-1-1,0 1 0,0-1 1,0 1-1,0 0 0,0-1 0,0 1 1,0 0-1,0-1 0,0 1 1,0 0-1,0 0 0,0 0 0,0 0 1,-2 0-1,1 1-19,1-1-1,0 1 1,0-1 0,0 1-1,0 0 1,0-1 0,0 1-1,0 0 1,0 0 0,0 0-1,0 0 1,0 0 0,0 0-1,0 0 1,1 0 0,-1 0-1,0 0 1,1 0 0,-1 0 0,1 1-1,-1-1 1,1 0 0,0 0-1,0 1 1,-1-1 0,1 0-1,0 1 1,0-1 0,0 0-1,0 0 1,1 1 0,-1-1-1,0 0 1,1 3 0,0-3-115,-1 0 1,1-1 0,-1 1-1,1 0 1,0 0 0,0 0 0,-1 0-1,1-1 1,0 1 0,0 0 0,0-1-1,0 1 1,0-1 0,0 1-1,0-1 1,0 1 0,0-1 0,0 0-1,0 1 1,0-1 0,0 0-1,0 0 1,0 0 0,1 0 0,1 0-1,30-1-9947,-18-2 2026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49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43 112 15118,'0'0'10255,"9"-5"-9171,-7 3-938,44-32 351,-44 33-451,0-1-1,0 1 0,0-1 1,0 0-1,0 1 0,-1-1 0,1 0 1,-1 0-1,1 0 0,-1 0 0,0-1 1,0 1-1,0 0 0,0 0 0,0-1 1,-1 1-1,1-1 0,-1 1 0,1 0 1,-1-1-1,0 1 0,0-1 0,0-4 1,-1 6-22,0 1 1,0-1 0,1 0-1,-1 1 1,0 0-1,0-1 1,0 1 0,0-1-1,0 1 1,0 0-1,1 0 1,-1-1 0,0 1-1,0 0 1,0 0-1,0 0 1,0 0 0,0 0-1,0 0 1,0 0 0,0 1-1,0-1 1,0 0-1,0 0 1,1 1 0,-1-1-1,0 1 1,-1 0-1,-26 11-33,26-10 17,-37 27 24,37-28-31,1 0 1,-1 0-1,1 0 1,-1 1-1,1-1 0,0 1 1,-1-1-1,1 1 1,0-1-1,0 1 1,0 0-1,0 0 0,1-1 1,-1 1-1,0 0 1,1 0-1,-1 0 0,1 0 1,0 0-1,-1 2 1,48-4 233,-40-1-218,1-1 0,-1 0 1,0 0-1,0 0 0,0-1 1,0 0-1,0 0 0,0-1 1,-1 0-1,0 0 0,12-10 1,-17 13 14,-1 0-1,1 0 1,-1 0 0,1 0 0,-1 0-1,0-1 1,1 1 0,-1 0 0,0 0-1,0 0 1,0-1 0,0 1 0,0 0-1,0 0 1,0-1 0,0 1 0,-1 0-1,1 0 1,0 0 0,-1 0 0,1-1-1,-1 1 1,1 0 0,-1 0 0,1 0-1,-1 0 1,0 0 0,0 0 0,0 0-1,1 0 1,-1 1 0,0-1 0,0 0-1,0 0 1,0 1 0,0-1 0,0 0-1,0 1 1,-1-1 0,1 1 0,0 0-1,-2-1 1,1 0-37,0 0 0,0 0 1,-1 0-1,1 1 0,0-1 0,0 0 0,0 1 0,-1 0 1,1 0-1,0-1 0,0 1 0,-1 1 0,1-1 0,0 0 1,0 0-1,-1 1 0,1 0 0,0-1 0,0 1 0,0 0 0,0 0 1,0 0-1,-3 2 0,-3 4-3,1 1 0,0 0 0,1 0 0,0 1 0,0 0 0,1 0 0,0 0 0,0 0 0,1 1 0,0 0 0,1 0 0,0 0 0,1 0 0,0 0 0,-1 16 0,3-25 5,0-1 1,0 1-1,0 0 1,1 0-1,-1 0 1,0 0-1,0 0 1,0 0-1,1-1 1,-1 1-1,0 0 1,1 0-1,-1 0 1,1-1-1,-1 1 0,1 0 1,-1-1-1,1 1 1,-1 0-1,1-1 1,0 1-1,-1-1 1,1 1-1,0-1 1,0 1-1,-1-1 1,1 1-1,2 0 1,29-1 42,-22-2 2,0 0 0,0-1 0,0-1-1,11-5 1,18-14 15,-30 17-59,0 0 1,0 0 0,1 1 0,0 0-1,0 0 1,0 1 0,0 1 0,1 0-1,0 0 1,13-1 0,-23 5-4,0-1 0,0 1 0,0 0 0,-1-1 1,1 1-1,0 0 0,0 0 0,-1-1 0,1 1 1,0 0-1,-1 0 0,1 0 0,-1 0 0,1 0 0,-1 0 1,0 0-1,1 0 0,-1 0 0,0 0 0,1 0 0,-1 0 1,0 0-1,0 0 0,0 0 0,0 1 0,0-1 1,0 0-1,-1 0 0,1 0 0,-1 2 0,-5 46 73,5-40-45,18-65 828,-13 48-697,0 0 0,-1 0 0,-1-1 0,1 1 0,-1-1-1,-1 0 1,1-9 0,-2 17-167,0 0 1,0 0-1,0 0 0,0 0 0,0 0 1,0 0-1,0 0 0,0 0 0,0 0 1,0 0-1,0 0 0,0 0 0,1 0 1,-1 0-1,0 0 0,1 1 0,-1-1 1,1 0-1,-1 0 0,1 0 1,-1 0-1,1 1 0,0-1 0,-1 0 1,1 1-1,0-1 0,1-1 0,28 8-1067,-30-6 1070,8 2-1239,0 0 0,-1-1 0,1 0 0,15 0-1,11 0-5343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50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43 12748,'1'-2'534,"-1"1"0,1 0 0,-1-1-1,1 1 1,-1-1 0,0 1 0,0 0 0,0-1 0,0 1 0,0-1-1,0 1 1,0-1 0,0 1 0,0-1 0,-1 1 0,1 0 0,-1-1-1,0-1 1,0 3-387,1 0 1,-1-1-1,1 1 0,-1 0 0,0 0 1,1 0-1,-1-1 0,1 1 0,-1 0 1,0 0-1,1 0 0,-1 0 0,0 0 1,1 0-1,-1 1 0,1-1 0,-1 0 1,0 0-1,1 0 0,-1 1 0,1-1 1,-1 0-1,0 0 0,1 1 0,-1-1 1,1 0-1,-1 1 0,-3 2-100,-1 1 1,1-1-1,1 0 0,-1 1 1,0 0-1,1 0 0,0 0 1,0 0-1,-2 5 0,3-5-41,0 0 0,0 0 0,1 1-1,-1-1 1,1 0 0,0 1 0,1-1 0,-1 1-1,1-1 1,0 1 0,0-1 0,1 6 0,-1-8-4,1-1 0,-1 1 0,1 0 0,0-1-1,0 1 1,0-1 0,0 1 0,0-1 0,0 1 0,0-1 0,0 0 0,0 1 0,1-1 0,-1 0 0,1 0 0,-1 0 0,1 0 0,-1 0 0,1-1 0,-1 1 0,1 0 0,0-1 0,-1 1 0,1-1 0,0 1 0,0-1 0,-1 0 0,1 0 0,0 0 0,0 0 0,3 0 0,3-1 21,0 0 1,0 0-1,0 0 0,0-1 1,-1 0-1,1-1 0,0 0 1,-1 0-1,0 0 0,0-1 0,0 0 1,12-10-1,-8 5 9,0 0 0,0-2 1,-1 1-1,-1-1 0,0 0 0,10-17 1,-10 10 167,-9 18-196,0 0 1,0 0-1,0 1 0,0-1 1,0 0-1,0 0 1,0 0-1,0 0 0,0 0 1,0 0-1,-1 0 0,1 0 1,0 0-1,0 0 1,0 0-1,0 0 0,0 0 1,0 0-1,0 0 0,0 0 1,0 0-1,0 0 1,0 0-1,-1 0 0,1 0 1,0 0-1,0 0 0,0 0 1,0 0-1,0 0 1,0 0-1,0 0 0,0 0 1,0 0-1,0 0 0,0 0 1,-1 0-1,1 0 1,0 0-1,0 0 0,0 0 1,0 0-1,0 0 0,0 0 1,0 0-1,0 0 1,0 0-1,0 0 0,0 0 1,0 0-1,0-1 0,0 1 1,0 0-1,0 0 1,-1 0-1,1 0 0,0 0 1,0 0-1,0 0 0,0 0 1,0 0-1,0-1 1,-22 29-28,16-18 37,0 1 0,1 0 0,0 0 0,1 0-1,0 0 1,1 1 0,0 0 0,0 0 0,2 0-1,-1 0 1,1 15 0,1-26-22,0 0 0,1 0 0,-1 0 0,0 0 0,0 0 0,1 0 0,-1 0 0,0 0-1,1 0 1,-1 0 0,1 0 0,-1 0 0,1 0 0,-1 0 0,1-1 0,0 1 0,0 0 0,-1 0 0,1-1 0,0 1 0,0 0 0,0-1 0,-1 1 0,1-1 0,0 1 0,2-1 0,-1 1-98,1-1 1,-1 1 0,0-1-1,1 0 1,-1 0 0,1-1-1,-1 1 1,1 0 0,-1-1-1,0 1 1,3-2 0,3 0-563,-1-1 0,0-1 1,0 1-1,0-1 0,0-1 0,8-5 1,15-20-3444,-2-6-1585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1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185 135 2947,'0'0'6913,"10"-8"-6235,-4 3 278,39-35-2853,-24 10 3848,-20 27-1005,0 0 0,1 0 0,-1 0 0,0 0 0,-1-1 0,1 1 0,-1 0 0,1-6 0,-1 8-727,-1 0 1,1 0 0,0 0 0,-1 1-1,1-1 1,-1 0 0,1 0 0,-1 0-1,0 1 1,1-1 0,-1 0 0,0 0 0,0 1-1,1-1 1,-1 1 0,0-1 0,0 1-1,0-1 1,0 1 0,0-1 0,1 1-1,-1 0 1,0-1 0,0 1 0,0 0-1,0 0 1,0 0 0,0 0 0,-2 0-1,-37-2 1281,34 2-1030,-4 1-344,0 1 0,1 0 0,-1 0 0,0 1 0,1 0 0,0 1 0,0 0 0,0 0 0,0 1 0,1 0 0,0 0 0,0 1 0,0 0 0,1 1 0,0-1 0,0 2 0,0-1 0,1 1 0,0 0 0,1 0 0,0 0 0,0 1 0,1 0 0,0 0 0,0 0 0,1 0 0,0 1 0,1-1 0,-2 13 0,4-19-153,1-1 0,-1 1 1,0-1-1,1 1 0,0 0 0,0-1 1,0 1-1,0-1 0,0 0 0,0 1 0,1-1 1,-1 0-1,1 0 0,-1 0 0,1 0 1,0 0-1,0 0 0,0 0 0,0-1 0,0 1 1,0-1-1,0 1 0,1-1 0,-1 0 1,1 0-1,-1 0 0,1 0 0,-1 0 0,1 0 1,-1-1-1,6 1 0,9 2-1178,1-2 0,-1 1 0,28-3 0,-41 1 802,56-6-5101,2-12-3433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5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17136,'-7'10'1303,"-3"3"-923,-54 79 2887,58-83-2866,1 1 1,0 0-1,0 0 1,1 0-1,0 0 0,1 1 1,0 0-1,-1 17 1,3-27-392,1 0 0,0 0 0,0 0 0,1 0-1,-1 0 1,0 0 0,0 0 0,0 0 0,1 0 0,-1 0 0,1 0 0,-1 0 0,1 0-1,-1 0 1,1 0 0,-1 0 0,1 0 0,0 0 0,-1 0 0,1-1 0,0 1 0,0 0-1,0 0 1,0-1 0,0 1 0,-1-1 0,1 1 0,0-1 0,0 1 0,0-1 0,0 0-1,1 1 1,-1-1 0,0 0 0,0 0 0,0 0 0,0 0 0,0 0 0,0 0 0,0 0-1,0 0 1,0 0 0,0 0 0,0-1 0,1 1 0,-1 0 0,0-1 0,0 1 0,1-2-1,5 0 65,0 0-1,0-1 0,0 0 1,0 0-1,11-8 0,-3 0-100,-1-1 0,0 0 0,-2-1-1,1 0 1,-1-1 0,-1 0 0,-1-1-1,0 0 1,12-25 0,-32 61 176,2 1 1,0 0-1,1 0 1,1 1-1,1 0 1,-3 38-1,8-60-187,0 0-1,0 0 0,0 0 1,0 0-1,0 0 1,0 0-1,1 0 1,-1 0-1,0 0 0,0 0 1,1 0-1,-1 0 1,1 0-1,-1 0 0,1 0 1,-1 0-1,1 0 1,-1-1-1,1 1 0,0 0 1,0 0-1,-1-1 1,1 1-1,0 0 0,0-1 1,0 1-1,0-1 1,0 1-1,0-1 0,1 1 1,22 0-6117,-7-4-2050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5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84 3812,'0'0'8370,"9"-8"-4841,27-25-588,-35 32-2658,0 0-1,1 0 1,-1 0-1,0 0 0,-1-1 1,1 1-1,0 0 0,0 0 1,0-1-1,-1 1 1,1 0-1,0-1 0,-1 1 1,0-1-1,1 1 1,-1-1-1,1-1 0,-2 2-159,1 0-1,0 1 0,0-1 0,-1 0 0,1 1 0,0-1 0,-1 1 1,1-1-1,-1 0 0,1 1 0,-1-1 0,1 1 0,-1-1 0,1 1 0,-1-1 1,1 1-1,-1-1 0,0 1 0,1 0 0,-1-1 0,0 1 0,1 0 0,-2-1 1,-42-4 1978,42 5-2015,-5 1-7,0 0-1,0 0 1,0 1 0,0 0-1,0 0 1,0 1 0,1 0 0,0 0-1,-1 0 1,1 1 0,0 0-1,1 0 1,-1 0 0,1 1-1,0 0 1,-7 8 0,6-7-57,1 0 0,0 1-1,0-1 1,0 1 0,1 0 0,0 1 0,1-1 0,0 1-1,0-1 1,0 1 0,1 0 0,0 0 0,1 0 0,-1 9 0,2-15-31,1 0 0,-1 0 1,1 0-1,-1 0 1,1 0-1,0-1 0,0 1 1,0 0-1,0 0 1,0-1-1,0 1 1,0-1-1,0 1 0,1-1 1,-1 1-1,1-1 1,-1 0-1,1 1 0,0-1 1,-1 0-1,1 0 1,0 0-1,0-1 1,-1 1-1,1 0 0,0-1 1,0 1-1,0-1 1,0 0-1,0 1 0,0-1 1,4 0-1,11 1-681,-1 0-1,33-4 0,-37 3-44,3-2-727,1 0 0,-1-1 0,1-1 0,-1-1 0,16-6 1,26-11-6339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51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12172,'-12'4'4756,"-7"4"-3733,-11 4 1417,-1 2 1,-54 32-1,85-46-2428,0 0 0,-1 0 0,1 1 0,0-1 0,-1 0 0,1 0 0,0 0 0,-1 0 0,1 0-1,0 0 1,0 0 0,-1 0 0,1 1 0,0-1 0,0 0 0,-1 0 0,1 0 0,0 1 0,0-1 0,-1 0 0,1 0 0,0 1 0,0-1 0,0 0 0,0 0 0,-1 1 0,1-1 0,0 0 0,0 0 0,0 1 0,0-1-1,0 0 1,0 1 0,0-1 0,0 0 0,0 1 0,0-1 0,0 0 0,0 1 0,0-1 0,0 0 0,0 0 0,0 1 0,0-1 0,0 0 0,1 1 0,-1-1 0,0 0 0,0 0 0,0 1 0,0-1 0,1 0 0,-1 1-1,24 1 212,30-10-13,-26 1-197,-1 0-1,1 2 1,0 1-1,0 2 1,42 0-1,-69 2-8,0 0 0,1 0 0,-1 0-1,0 0 1,0 1 0,1-1 0,-1 0 0,0 1 0,0-1 0,0 0 0,0 1-1,0-1 1,1 1 0,-1 0 0,0-1 0,0 1 0,0 0 0,-1 0-1,1 0 1,0-1 0,0 1 0,0 0 0,-1 0 0,1 0 0,0 0-1,-1 0 1,1 1 0,-1-1 0,1 0 0,-1 0 0,1 0 0,-1 0 0,0 1-1,0-1 1,0 0 0,0 0 0,0 0 0,0 1 0,0-1 0,0 0-1,0 0 1,0 0 0,-1 2 0,1-1 2,-1-1-1,1 1 1,0-1 0,0 1-1,0-1 1,0 1-1,1 0 1,-1-1 0,0 1-1,0-1 1,1 1-1,-1-1 1,1 0 0,0 1-1,-1-1 1,1 1 0,0-1-1,0 0 1,0 0-1,0 1 1,1 0 0,0-1 7,0-1 0,-1 1 0,1 0 1,0-1-1,0 0 0,0 1 0,-1-1 1,1 0-1,0 0 0,0 0 0,0 0 0,0 0 1,0-1-1,0 1 0,-1 0 0,1-1 1,0 0-1,0 1 0,-1-1 0,4-1 1,37-23 226,-32 18-273,-9 6-18,58-30-1635,-38 25-2221,3 4-4510,-17 2 2128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52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13933,'0'0'4607,"-11"1"-1617,-3 2-2120,-1 0 1,1 0 0,-24 10 0,33-11-683,-1 0 0,1 0 0,0 1 0,0 0 0,1 0 0,-1 0 0,1 0 0,-1 1 0,1-1 0,0 1 0,0 0 0,1 0 0,-1 1 0,1-1 0,-4 9 0,6-13-194,1 1 0,0-1 0,0 0 1,0 1-1,0-1 0,0 0 0,0 0 0,0 1 0,0-1 0,0 0 0,0 1 0,0-1 0,0 0 1,0 1-1,0-1 0,0 0 0,1 1 0,-1-1 0,0 0 0,0 1 0,0-1 0,0 0 0,0 0 1,1 1-1,-1-1 0,0 0 0,0 0 0,1 0 0,-1 1 0,0-1 0,0 0 0,1 0 0,-1 0 1,0 1-1,1-1 0,-1 0 0,20 4-407,30-4-807,-39 0 696,9-1-177,-9 0 484,0 0-1,-1 1 1,1 0 0,11 2 0,-21-2 247,0 1 1,1-1-1,-1 0 1,0 0-1,0 0 1,0 1-1,1-1 1,-1 1-1,0-1 1,0 1-1,0-1 1,0 1-1,0-1 1,0 1-1,0 0 1,0 0-1,0 0 1,0-1-1,-1 1 1,1 0-1,0 0 1,-1 0-1,1 0 1,0 0-1,-1 1 1,1-1-1,-1 0 1,0 0-1,1 0 1,-1 0-1,0 0 1,1 1-1,-1-1 1,0 0-1,0 0 1,0 0-1,0 1 1,0-1-1,-1 0 1,1 0-1,0 0 1,-1 2-1,0 0 97,-1-1 0,1 0 0,-1 0 0,1 0 0,-1 0 0,0 0 0,0 0 0,0 0 0,0 0 0,0 0 0,0-1 0,0 0 0,-1 1 0,1-1 0,0 0 0,-5 2 0,-46 15 731,44-16-682,5 0-426,-42 9 510,44-11-772,0 0 0,1 0 1,-1 0-1,0 1 0,0-2 1,1 1-1,-1 0 0,0 0 1,1 0-1,-1-1 0,0 1 1,1-1-1,-3 0 0,1-6-8910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53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42 5605,'0'0'15498,"11"-34"-11724,-11 33-3741,0 1 0,1-1-1,-1 1 1,0-1 0,0 1 0,1-1 0,-1 1 0,0 0 0,1-1-1,-1 1 1,1 0 0,-1-1 0,0 1 0,1 0 0,-1 0 0,1-1 0,-1 1-1,1 0 1,-1 0 0,1 0 0,-1-1 0,1 1 0,-1 0 0,1 0-1,-1 0 1,1 0 0,-1 0 0,1 0 0,0 0 0,-1 0 0,1 0-1,-1 1 1,1-1 0,-1 0 0,1 0 0,-6 22 2995,0-9-3929,2-4 921,0 0-3,0 0 1,0-1 0,1 1 0,0 0-1,0 0 1,1 0 0,0 1 0,1-1-1,1 18 1,0-26-4,0 0 1,1 0-1,-1 1 0,0-1 0,0 0 1,1 0-1,-1-1 0,1 1 0,-1 0 1,1 0-1,-1-1 0,1 1 0,-1-1 1,1 1-1,-1-1 0,1 0 0,0 1 1,-1-1-1,1 0 0,0 0 0,-1 0 1,3-1-1,40-1 219,-33-1-208,0 0-1,0 0 1,0-1 0,0-1 0,-1 0 0,0 0 0,0-1-1,14-10 1,29-16 141,-52 31-139,-1 30-139,0-26 120,-1 0 0,1 0 1,0 0-1,0 0 0,0 0 0,1 0 0,-1 0 1,1 0-1,0-1 0,0 1 0,0 0 0,0 0 1,0-1-1,0 1 0,1 0 0,-1-1 0,1 0 1,2 4-1,0-4 10,-1-1 0,0 0 1,0 1-1,1-1 0,-1-1 1,1 1-1,-1 0 0,1-1 0,-1 0 1,1 0-1,0 0 0,-1 0 1,1 0-1,-1-1 0,7-1 0,-1-1 8,0 1 0,0-1 0,-1-1 0,0 1 0,1-1 0,-1-1 0,0 0 0,12-9 0,32-19-46,-51 33 4,0 0 0,0 0 0,0 0 0,0 0 0,-1 0 0,1 0 0,0 0 0,0 0 0,0 0 0,0 1 0,0-1 0,0 0 0,0 1 0,-1-1-1,1 0 1,0 1 0,0-1 0,0 1 0,-1-1 0,1 1 0,0 0 0,-1-1 0,1 1 0,0 0 0,0 1 0,0-1 23,0 0 0,1 0 0,-1 0-1,0 1 1,1-1 0,-1 0 0,1-1-1,-1 1 1,1 0 0,-1 0 0,1-1 0,0 1-1,-1-1 1,3 1 0,74-1-451,-43 0-5427,-24 0-274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5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20 10602,'-4'-9'12885,"-4"26"-10466,-5 29-2904,2-1 1125,-28 163 1288,39-208-1922,0 0 0,0 1 0,0-1-1,0 0 1,0 0 0,0 0 0,0 0 0,0 0-1,0 0 1,0 1 0,0-1 0,0 0-1,0 0 1,0 0 0,0 0 0,0 0 0,0 0-1,0 1 1,0-1 0,0 0 0,0 0 0,0 0-1,0 0 1,0 0 0,0 0 0,0 0 0,1 1-1,-1-1 1,0 0 0,0 0 0,0 0 0,0 0-1,0 0 1,0 0 0,0 0 0,1 0 0,-1 0-1,0 0 1,0 0 0,0 0 0,0 0 0,0 0-1,0 0 1,1 0 0,-1 0 0,0 0-1,0 0 1,0 0 0,0 0 0,0 0 0,0 0-1,1 0 1,-1 0 0,0 0 0,0 0 0,0 0-1,0 0 1,0 0 0,12-8 298,10-12 203,6-16-390,-1-1 0,-2-1 0,26-55 1,-15 25-74,-35 66-59,0 1 1,0-1 0,0 0 0,0 0-1,0 0 1,0 1 0,0-1 0,1 1-1,-1-1 1,1 1 0,-1-1 0,1 1-1,0 0 1,-1 0 0,1-1 0,0 1-1,0 1 1,0-1 0,-1 0 0,1 0-1,0 1 1,0-1 0,0 1-1,4-1 1,-3 2-15,-1 0 0,1-1-1,-1 1 1,1 1 0,-1-1 0,1 0-1,-1 0 1,0 1 0,0 0-1,1-1 1,-1 1 0,-1 0 0,1 0-1,0 0 1,0 0 0,-1 0-1,1 0 1,1 4 0,-1-3 23,0 0 0,0 0-1,0 1 1,0-1 0,-1 1 0,1-1 0,-1 1 0,0 0 0,0-1 0,0 1-1,-1 0 1,1 0 0,-1-1 0,0 1 0,0 0 0,0 0 0,-1 0-1,1 0 1,-1-1 0,-1 5 0,0-3 72,-1-1 0,1 1 0,-1 0 1,0-1-1,0 0 0,-1 1 0,1-2 0,-1 1 0,0 0 0,0-1 0,0 1 0,-9 4 0,0-1 126,0 0-1,0-1 0,-1 0 0,0-1 0,0-1 1,0 0-1,0-1 0,-1-1 0,-23 2 0,37-4-201,1 0-1,-1 0 0,0 0 1,1 0-1,-1 0 0,1 0 1,-1 0-1,0 0 0,1 0 0,-1 0 1,1 0-1,-1 0 0,1-1 1,-1 1-1,0 0 0,1 0 1,-1-1-1,1 1 0,-1 0 1,1-1-1,-1 1 0,1 0 1,0-1-1,-1 1 0,1-1 0,-1 1 1,1-1-1,0 1 0,-1-1 1,1 1-1,0-1 0,-1 1 1,1-1-1,0 1 0,0-1 1,0 0-1,0 1 0,0-1 0,-1 1 1,1-1-1,0 1 0,0-1 1,0 0-1,1 1 0,-1-1 1,0 0-1,1-2-174,-1 1 0,1 0 0,0 0-1,0 0 1,0 0 0,1 0 0,-1 0 0,0 0 0,1 0-1,-1 0 1,1 1 0,2-3 0,104-68-13647,-63 41 3449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54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5733,'0'0'17211,"-8"13"-15913,-17 27 533,-32 71 1,49-92-1669,0 1 0,1 0 1,1 0-1,1 1 1,1-1-1,1 1 0,-1 23 1,19-91 204,-10 10-477,-1-54-1,-4 90-7,-1 3 88,0 0 0,0 1 0,1-1 0,-1 0 0,1 1 0,0-1 0,-1 1 0,1-1 1,0 0-1,0 1 0,0-1 0,1 1 0,-1-1 0,1 0 0,-1 1 0,1-1 0,0 0 0,0 1 1,0-1-1,0 0 0,0 0 0,0 0 0,3 3 0,-2-2 22,1 0 1,0 1-1,-1-1 1,1-1-1,1 1 0,-1 0 1,0-1-1,1 1 1,-1-1-1,1 0 0,0 0 1,5 2-1,2-2 34,-1-1 0,1 0 1,-1 0-1,1-1 0,0 0 0,-1-1 0,1 0 0,0-1 0,-1 0 0,0 0 0,0-1 0,1-1 0,-2 0 0,1 0 1,0-1-1,-1 0 0,0-1 0,0 0 0,0 0 0,-1-1 0,0 0 0,-1 0 0,1-1 0,-1 0 0,-1 0 1,8-12-1,-20 34-73,0 0 0,0 1 0,-6 29 1,9-32 57,1-4 101,0 1 1,1-1 0,0 1-1,0 0 1,1-1 0,0 12-1,0-20-106,1 0-1,-1 1 0,0-1 1,0 1-1,1-1 1,-1 0-1,0 1 0,0-1 1,1 0-1,-1 1 1,1-1-1,-1 0 0,0 0 1,1 1-1,-1-1 1,1 0-1,-1 0 0,0 0 1,1 0-1,-1 1 1,1-1-1,-1 0 0,1 0 1,-1 0-1,0 0 1,1 0-1,-1 0 0,1 0 1,-1 0-1,1 0 1,-1 0-1,1-1 0,-1 1 1,1 0-1,-1 0 1,0 0-1,1 0 0,-1-1 1,1 1-1,-1 0 1,1-1-1,17-9-451,-14 6-199,-1 0 0,0-1 0,0 1 0,0 0 0,0-1 0,-1 0 0,3-6 0,7-38-8623,-8 15-321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54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15663,'0'0'8039,"2"51"-7975,16-37-544,6-3-2403,6-4-1825,3 0-1410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55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12268,'0'0'4783,"-11"7"-1927,1-2-2334,-64 40 2405,69-42-2577,1-1-1,0 2 1,-1-1-1,1 0 1,1 1-1,-1 0 0,0 0 1,1 0-1,0 0 1,0 1-1,0-1 0,1 1 1,-1 0-1,-1 6 1,4-11-341,0 1 1,1-1-1,-1 1 1,0-1-1,1 1 1,-1-1-1,1 1 1,-1-1-1,1 0 1,-1 1-1,1-1 1,-1 0-1,1 1 1,-1-1-1,1 0 1,-1 0-1,1 1 1,-1-1-1,1 0 0,0 0 1,-1 0-1,1 0 1,-1 0-1,1 0 1,0 0-1,-1 0 1,1 0-1,-1 0 1,1 0-1,0 0 1,0-1-1,24-1 93,-6-3-100,0-1 0,-1 0 0,1-2 0,-1 0-1,30-20 1,-24 15-123,0 0 0,32-11 0,-56 23 127,1 1 1,-1 0-1,1-1 0,-1 1 1,1 0-1,-1 0 0,1-1 1,-1 1-1,1 0 0,-1 0 1,1 0-1,-1 0 0,1 0 1,-1 0-1,1 0 0,-1 0 1,1 0-1,-1 0 0,1 0 1,-1 0-1,1 0 0,-1 0 1,1 0-1,-1 0 1,1 1-1,-1-1 0,1 0 1,-1 0-1,1 1 0,-1-1 1,0 0-1,1 1 0,-1-1 1,1 0-1,-1 1 0,0-1 1,1 1-1,-1-1 0,0 0 1,0 1-1,1-1 0,-1 1 1,0-1-1,0 1 0,0-1 1,1 1-1,-1-1 0,0 1 1,0-1-1,0 1 0,0-1 1,0 1-1,0-1 0,0 1 1,0 0-1,0-1 0,0 1 1,-1-1-1,1 1 0,0-1 1,0 1-1,0-1 0,-1 0 1,1 2-1,-21 49 912,7-19-572,13-31-319,1 0-1,0 0 0,0 0 0,0 0 1,0 0-1,0-1 0,0 1 0,0 0 0,0 0 1,0 0-1,0 0 0,0 0 0,1 0 1,-1-1-1,0 1 0,0 0 0,1 0 1,-1 0-1,1-1 0,-1 1 0,1 0 1,-1 0-1,1-1 0,-1 1 0,1-1 0,0 1 1,1 0-1,26 7 629,35-16 230,-32-1-866,-1-2 1,0 0 0,52-30 0,-20 10-810,-62 30 752,1 1 0,-1-1-1,1 1 1,-1-1-1,1 1 1,-1 0 0,1-1-1,-1 1 1,1 0-1,0-1 1,-1 1 0,1 0-1,-1 0 1,1 0-1,0-1 1,-1 1 0,1 0-1,0 0 1,-1 0-1,1 0 1,0 0-1,-1 0 1,1 1 0,0-1-1,-1 0 1,1 0-1,-1 0 1,1 0 0,0 1-1,-1-1 1,1 0-1,-1 1 1,1-1 0,-1 0-1,2 1 1,-9 24 549,-16 14-1354,10-20-2850,12-18 2924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1:57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85 7655,'0'0'11019,"14"0"-9872,233-27 1602,-47 2-2364,-259 27 663,-58-6-1,-6 0-820,74 3-188,17 0-24,-53 4 1,84-3-26,1 0 1,-1 0 0,0 0 0,0 0-1,0 0 1,0 0 0,0 1 0,0-1-1,0 0 1,0 0 0,0 1 0,1-1-1,-1 0 1,0 1 0,0-1 0,0 1-1,1-1 1,-1 1 0,0-1 0,0 1-1,1 0 1,-1-1 0,1 1 0,-1 0-1,0 0 1,1-1 0,-1 1-1,1 0 1,0 0 0,-1 1 0,1-1-7,1 0 0,0 0 1,-1 0-1,1-1 0,0 1 1,-1 0-1,1 0 0,0 0 1,0-1-1,0 1 0,-1-1 1,1 1-1,0 0 0,0-1 1,0 0-1,0 1 0,0-1 1,0 1-1,0-1 0,0 0 1,1 0-1,-1 0 0,0 0 1,0 0-1,0 0 0,2 0 1,62 1-1094,0-3 0,1-3 1,112-24-1,-98 15-2080,-64 10 2220,-31 2 89,-32 3-132,-99 23-324,78-12 8,-16 2-1608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1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16239,'0'0'7736,"-11"8"-6855,0 0-564,0 1 0,2 0 0,-1 1 0,1 0 0,0 1 0,1-1 0,0 2 0,1-1 0,-8 17 1,8-12-58,0 1 1,1-1-1,1 1 1,0 1 0,1-1-1,1 0 1,1 1-1,1 0 1,0 0 0,2 18-1,0-33-325,-1 0 1,1 0-1,0 0 0,0 0 0,1 0 0,-1 0 1,1 0-1,-1 0 0,1-1 0,0 1 0,0 0 1,0-1-1,0 0 0,0 1 0,1-1 0,-1 0 1,1 0-1,0 0 0,-1-1 0,1 1 0,0-1 1,0 1-1,0-1 0,0 0 0,0 0 0,0-1 1,4 2-1,43 2-4591,-4-13-4179,-8-10-3902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02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46 833,'0'0'13399,"0"8"-11915,0-4-1316,1-1 0,-1 1 0,1 0 0,0-1 0,0 1-1,0-1 1,0 1 0,1-1 0,-1 1 0,1-1 0,0 0 0,0 0-1,0 0 1,0 0 0,1 0 0,-1 0 0,1-1 0,0 1 0,0-1-1,0 1 1,0-1 0,0 0 0,0 0 0,0-1 0,1 1 0,3 1-1,22 9 231,1 0 0,0-2-1,0-2 1,1 0-1,0-2 1,36 2-1,0-3-269,126-8-1,122-45 49,-79 7-96,-132 31 185,1 5-1,0 4 0,160 19 0,-164-10 1263,185-9 0,-270-1-1218,0-1 1,0 0 0,0-1-1,0 0 1,0-2 0,-1 1-1,0-2 1,0 0-1,-1-1 1,0-1 0,16-11-1,0 5-1788,2 1-3256,-18 3-4249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03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0 172 11627,'1'0'160,"-1"0"-1,0 0 1,0 0-1,0 0 1,0 0-1,0 0 1,1 0 0,-1 0-1,0 0 1,0 0-1,0 0 1,0 0-1,0 0 1,0 0 0,1-1-1,-1 1 1,0 0-1,0 0 1,0 0-1,0 0 1,0 0 0,0 0-1,0 0 1,0-1-1,0 1 1,1 0 0,-1 0-1,0 0 1,0 0-1,0 0 1,0-1-1,0 1 1,0 0 0,0 0-1,0 0 1,0 0-1,0 0 1,0-1-1,0 1 1,0 0 0,0 0-1,0 0 1,0 0-1,0 0 1,-1-1-1,1 1 1,0 0 0,0 0-1,0 0 1,0 0-1,0 0 1,0 0-1,0-1 1,0 1 0,0 0-1,-1 0 1,1 0-1,28-1 2180,40 4-1537,55 4 1169,155-10 1,122-31-1185,438-81 915,-810 111-1371,-14 2-63,1 0 1,-1-1-1,24-8 0,-38 10-241,-20 1-5481,16 0 225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04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544 0 7911,'0'0'19373,"-7"5"-18524,-8 3-634,0 0 0,0-1 0,-1-1 0,0 0 0,0-2 0,-1 1 0,1-2 0,-32 3-1,-150-4 2123,113-3-1974,78 5-363,1 1 0,0 0 0,1 0 0,-1 0 0,1 1 0,0 0 0,-5 8 0,5-8-22,1 0-1,0 1 1,1-1 0,0 1-1,0 0 1,-3 8 0,6-14 17,0 1 0,-1-1 0,1 1 0,0-1 0,-1 1 0,1-1 0,0 1 0,0-1 0,0 1 0,0-1 0,1 1 0,-1-1 0,0 1 0,1-1 0,-1 1 0,1-1 0,-1 1 0,1-1 0,0 0 0,-1 1 0,1-1 0,0 0 0,0 0 0,0 1 0,0-1 0,0 0 0,0 0 0,1 0 0,-1 0 0,0 0 0,0-1 0,1 1 0,-1 0 0,0 0 0,3 0 0,30 9 35,1-2 1,0-2-1,0-1 1,1-1-1,36-2 1,49 7-6,-100-7-495,19 3 637,43 10 0,-24 6-3029,-52-18 1400,-1 1-1,1 0 1,-1 0 0,0 1 0,9 8 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04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80 10666,'0'0'7298,"6"-8"-4320,0 1-2186,-4 5-556,0 0-1,0-1 1,0 1 0,0-1 0,0 1 0,0-1-1,-1 0 1,1 0 0,-1 0 0,0 0 0,0 0 0,0 0-1,0 0 1,-1 0 0,1-4 0,-1 6-126,0 0 0,-1 0-1,1 0 1,0 0 0,-1 1 0,1-1 0,-1 0 0,0 0 0,1 0-1,-1 1 1,1-1 0,-1 0 0,0 1 0,0-1 0,1 1 0,-1-1-1,0 1 1,0-1 0,0 1 0,0 0 0,1-1 0,-1 1 0,0 0-1,0-1 1,0 1 0,0 0 0,0 0 0,0 0 0,0 0 0,-1 0-1,-40 0 41,31 0 48,2 0-153,0 1 1,0 0 0,0 1-1,0 0 1,1 0 0,-1 1 0,0 0-1,-12 7 1,18-9-50,-1 1 0,1 0 1,0-1-1,0 2 0,0-1 0,0 0 0,0 1 1,0-1-1,1 1 0,-1 0 0,1 0 0,0 0 1,0 0-1,0 0 0,0 0 0,0 1 1,1-1-1,-1 1 0,1-1 0,0 1 0,0-1 1,1 1-1,-1 5 0,1-7-23,1 0 0,-1-1 0,1 1 0,-1 0 0,1 0 0,0-1 0,0 1 0,0 0-1,0-1 1,0 1 0,1-1 0,-1 1 0,0-1 0,1 0 0,-1 0 0,0 1 0,1-1 0,0 0 0,-1 0 0,1 0 0,0-1 0,-1 1 0,1 0 0,0-1 0,0 1 0,2 0 0,60 12-708,-47-10 460,24 3-335,-27-5 399,0 1 0,-1 0 0,1 1 0,-1 1 0,0 0-1,22 10 1,-34-14 213,-1 0 0,1 0-1,-1 1 1,1-1 0,-1 0 0,1 1-1,-1-1 1,1 0 0,-1 1-1,1-1 1,-1 0 0,1 1-1,-1-1 1,1 1 0,-1-1 0,0 1-1,1-1 1,-1 1 0,0-1-1,1 1 1,-1-1 0,0 1-1,0 0 1,1-1 0,-1 1 0,0-1-1,0 1 1,0 0 0,0-1-1,0 1 1,0 0 0,0-1-1,0 1 1,0-1 0,0 1 0,-1 0-1,1-1 1,0 1 0,0-1-1,0 1 1,-1 0 0,1-1 0,0 1-1,-1-1 1,1 1 0,0-1-1,-1 1 1,1-1 0,-1 0-1,1 1 1,-1-1 0,1 1 0,-1-1-1,1 0 1,-1 1 0,1-1-1,-1 0 1,0 0 0,1 1-1,-1-1 1,1 0 0,-2 0 0,-40 15 1647,41-15-1623,-201 36 4224,162-31-6813,74-6-3174,61-12 0,-90 13 5125,55-11-8260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0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50 17489,'0'0'2994,"-12"-7"-356,-5-1-2015,0 1 1,0 0 0,-1 2-1,0 0 1,-20-3 0,33 7-482,-1 0 1,1 1-1,-1 0 1,1 0 0,0 0-1,-1 0 1,1 1-1,0 0 1,-1 0-1,1 1 1,-8 3-1,11-4-123,-1 1 0,1-1-1,0 1 1,-1 0-1,1 0 1,0 0 0,0 0-1,0 1 1,1-1-1,-1 0 1,0 1-1,1-1 1,0 1 0,-1 0-1,1-1 1,0 1-1,0 0 1,1 0 0,-1 0-1,0 0 1,1 0-1,0 0 1,0 3-1,0-4-12,0-1 0,0 0 1,0 1-1,1-1 0,-1 1 0,0-1 0,1 0 0,-1 1 0,1-1 0,-1 0 0,1 1 0,0-1 0,0 0 0,0 0 0,-1 0 0,1 1 0,0-1 0,0 0 0,1 0 0,-1-1 0,0 1 0,0 0 0,0 0 0,1 0 0,-1-1 0,0 1 0,0-1 0,1 1 0,-1-1 0,1 1 0,-1-1 0,0 0 0,1 0 0,1 0 0,59 2 316,-46-3-262,-2 0-43,0-1 0,1 0 0,-1-1 0,-1-1 0,1 0 1,-1-1-1,1-1 0,-1 0 0,-1 0 0,1-1 0,-1-1 0,0 0 0,-1-1 0,12-11 0,-33 55-497,5-22 510,0 0 0,1 0 0,0 0 0,1 1 0,-2 14 0,5-25-114,-1-1 0,1 1-1,0-1 1,0 0 0,0 1 0,0-1-1,1 0 1,-1 1 0,1-1 0,-1 0-1,1 0 1,0 1 0,0-1 0,0 0-1,0 0 1,0 0 0,1 0 0,-1 0-1,1 0 1,-1 0 0,1-1-1,0 1 1,-1-1 0,1 1 0,0-1-1,0 1 1,0-1 0,0 0 0,0 0-1,0 0 1,1 0 0,-1 0 0,0-1-1,0 1 1,1-1 0,-1 1 0,4-1-1,3 1-834,-1 0 0,0-1 0,1 0 0,-1 0 0,0-1 0,9-2 1,16-11-3898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05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12107,'0'0'3465,"-5"9"-785,-1 0-2248,-1 2 480,1 0-1,0 0 1,1 1 0,-5 16-1,8-25-822,2-1-1,-1 1 0,0 0 1,1 0-1,-1 0 1,1 0-1,0 0 1,0 0-1,0 0 0,0 0 1,1 0-1,-1 0 1,1 0-1,0 0 1,0 0-1,0 0 0,0 0 1,0-1-1,1 1 1,-1 0-1,1-1 0,-1 1 1,1-1-1,0 0 1,0 1-1,3 1 1,-2-1 35,1 0 1,-1 0-1,1-1 0,0 1 1,0-1-1,0 0 1,0 0-1,0-1 1,0 1-1,0-1 1,0 0-1,1 0 1,-1 0-1,1 0 1,-1-1-1,0 0 0,1 0 1,6-1-1,-7 0-20,0 0 0,-1-1-1,1 1 1,-1-1-1,1 0 1,-1 0 0,0-1-1,0 1 1,0 0 0,0-1-1,0 0 1,0 0-1,-1 0 1,0 0 0,1 0-1,-1 0 1,0-1 0,-1 1-1,1-1 1,0 1-1,0-5 1,0 2-71,0 0 0,0-1 0,-1 1 0,0-1 0,0 1 0,-1-1 0,0 1 0,0-1 1,0 0-1,-3-10 0,3 16-25,0-1-1,-1 0 1,1 0 0,-1 0 0,0 0 0,1 1 0,-1-1 0,0 0 0,0 1 0,0-1 0,0 0 0,0 1 0,-1-1 0,1 1 0,0 0-1,-1-1 1,1 1 0,-1 0 0,1 0 0,-1 0 0,1 0 0,-1 0 0,0 0 0,0 1 0,1-1 0,-1 0 0,0 1 0,0-1 0,0 1-1,0 0 1,0 0 0,0 0 0,1 0 0,-1 0 0,0 0 0,0 0 0,0 1 0,0-1 0,0 1 0,-2 0 0,3-1-11,1 1 1,-1-1-1,0 0 1,1 1 0,-1-1-1,1 0 1,-1 1 0,1-1-1,-1 1 1,1-1-1,-1 1 1,1-1 0,0 1-1,-1-1 1,1 1-1,0 0 1,-1-1 0,1 1-1,0-1 1,0 1-1,0 0 1,-1-1 0,1 1-1,0 0 1,0-1-1,0 1 1,0 0 0,0-1-1,0 1 1,0 0 0,0-1-1,1 1 1,-1-1-1,0 2 1,1 0 4,-1-1 1,1 1-1,-1-1 0,1 1 1,-1-1-1,1 1 1,0-1-1,0 1 0,0-1 1,0 0-1,0 1 0,0-1 1,0 0-1,2 2 1,6 1 35,0 0 0,0-1 1,0 0-1,0 0 1,0-1-1,0 0 0,1 0 1,18 0-1,-3-2 30,0 0 0,32-6 0,-47 4-43,-1 0 0,1-1-1,0-1 1,-1 0-1,12-5 1,19-9 78,-39 18-112,0 0 0,0 0 0,0 0 0,0 0 0,-1 0-1,1 0 1,0 1 0,0-1 0,0 0 0,0 1 0,0-1 0,-1 0-1,1 1 1,0-1 0,0 1 0,-1 0 0,1-1 0,0 1 0,-1-1-1,1 1 1,-1 0 0,1 0 0,0-1 0,-1 1 0,0 0 0,1 0-1,-1-1 1,1 3 0,13 12 130,-6-11-59,1-1 1,-1 0-1,1-1 0,-1 0 0,1 0 1,0-1-1,0 0 0,0-1 0,0 1 1,12-3-1,-1 0-24,1 0 1,-1-2-1,27-8 0,-37 9-98,10-2-476,-1-2 0,0 0 0,22-13 0,-38 18-1180,-3-5-9792,-2-2 613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06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11883,'0'0'15471,"61"-22"-15471,-35 22-1121,2 1-2114,3 5-609,1 0-3042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0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10858,'0'0'9124,"-3"10"-8115,-3 20-759,1 0 1,2 0 0,1 39 0,1-54-210,0 0-1,-1 1 1,0-1 0,-1-1-1,-1 1 1,-9 25 0,10-32 343,-1 0 0,0-1 0,0 0 1,0 1-1,-1-1 0,0-1 0,0 1 1,0-1-1,-1 0 0,0 0 0,-1-1 1,1 1-1,-14 7 0,19-12-252,0 0 1,0-1-1,0 1 0,-1 0 0,1-1 0,0 1 0,0-1 1,0 0-1,0 1 0,0-1 0,-1 0 0,1 0 1,0 0-1,0 1 0,0-1 0,-1 0 0,1-1 0,0 1 1,0 0-1,0 0 0,-1 0 0,1-1 0,0 1 1,0-1-1,0 1 0,0-1 0,0 1 0,0-1 0,-2-1 1,2 0-75,-1 0 0,1-1 0,0 1 1,0 0-1,0 0 0,0-1 0,1 1 1,-1-1-1,0 1 0,1-1 0,0 1 1,0 0-1,0-5 0,0-2-128,0 0 1,1 1-1,1-1 0,-1 1 0,1-1 1,1 1-1,-1 0 0,5-9 0,-2 11-61,-1 0-1,1 0 1,0 1-1,0 0 1,0 0-1,1 0 1,0 0-1,0 1 1,0 0-1,13-6 1,41-15-3733,11-6-8522,-43 15 769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06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0 11243,'0'0'14830,"-11"1"-14120,1 0-486,1 0 0,-1 1 0,1 0 0,-15 6 1,22-8-202,0 1 1,1-1-1,-1 1 1,0-1-1,1 1 1,-1 0-1,1 0 1,-1 0-1,1 0 1,-1 0-1,1 0 1,0 0-1,-1 0 1,1 0-1,0 1 1,0-1-1,0 1 1,0-1-1,0 1 1,0-1-1,0 1 1,1-1-1,-1 1 1,0 0 0,1-1-1,-1 1 1,1 0-1,0 0 1,0-1-1,-1 1 1,1 0-1,0 0 1,1-1-1,-1 1 1,0 0-1,0 0 1,1-1-1,-1 1 1,1 0-1,0-1 1,1 4-1,0-3-42,0 1 0,0-1-1,0 0 1,0 0 0,0-1 0,1 1-1,-1 0 1,1-1 0,-1 1-1,1-1 1,-1 0 0,1 0 0,0 0-1,0 0 1,3 0 0,52 11-1903,-39-9 656,-6-1 450,15 3 40,0 1 0,30 11-1,-58-17 856,1 1 0,0-1 0,-1 0 0,1 0 0,-1 0-1,1 0 1,-1 1 0,1-1 0,-1 0 0,1 1 0,-1-1-1,1 0 1,-1 1 0,1-1 0,-1 0 0,1 1 0,-1-1-1,0 1 1,1-1 0,-1 1 0,0-1 0,1 1 0,-1-1-1,0 1 1,0-1 0,1 1 0,-1-1 0,0 1 0,0 0-1,-12 12 1853,-33 6 412,39-17-2132,-286 95 2997,230-84-6854,2-7-5862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25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4286 322 5093,'0'0'5466,"-3"-9"-4361,2 2-1225,-3-7 853,1 0 1,-2 0-1,-6-13 1,9 22-553,0 1 1,-1 0-1,1 0 1,-1 0-1,0 0 1,0 0-1,0 1 1,0-1-1,-1 1 1,0 0-1,1 0 1,-1 0-1,0 1 1,0-1-1,-6-2 1,-29-6-117,-1 2-1,0 1 1,0 2 0,0 2-1,-49 1 1,24 0-31,-212-13 62,-543-24 897,-258-26 26,710 53-963,300 16-66,-1 4 0,2 2 0,-91 25 0,37-1 4,-217 91 1,301-107-14,1 1 1,1 2 0,1 1 0,0 2 0,2 1 0,1 2 0,0 1 0,2 1 0,-48 62 0,62-68 6,2 1 0,0 1-1,1 0 1,2 0 0,0 1 0,2 1-1,1-1 1,0 1 0,-2 31 0,7-38 9,0 0 0,2 0 1,0 0-1,1 0 0,1 0 0,0 0 1,2 0-1,0 0 0,1-1 1,1 0-1,1 0 0,0 0 1,15 24-1,-5-17 19,2-1 0,1-1 0,1 0 0,0-2 0,2 0 0,1-1 0,0-2 1,1 0-1,1-2 0,1 0 0,49 20 0,-10-11 21,0-3 0,1-2 0,2-3 1,73 7-1,398 20 157,5-39-58,-361-6-82,692-36 92,-604 7 192,320-77 0,-488 83 44,-2-5-1,154-64 0,-222 77-308,0-1 0,-2-1-1,0-1 1,-1-2 0,0-2-1,-2 0 1,-1-2 0,-1-1-1,-1-2 1,38-52 0,-53 64 2,-1-1 0,-1 1 1,-1-2-1,-1 1 1,0-1-1,-1 0 1,-1 0-1,0-1 1,3-34-1,-8 44-33,1 0 0,-2-1 1,1 1-1,-1 0 0,0 0 0,-1 0 0,0 0 0,-1 0 1,0 0-1,0 1 0,-1-1 0,0 1 0,0 0 0,-1 0 0,0 0 1,0 1-1,-1-1 0,0 1 0,0 1 0,-1-1 0,0 1 1,-8-5-1,-7-4-58,0 2 1,-2 1 0,1 1-1,-2 1 1,1 1 0,-1 2-1,0 0 1,-34-4-1,-28-1-846,-96 0 0,-166 7-5486,180 5-1141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2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48 11659,'0'0'6390,"-8"5"-2957,-26 17-1165,33-21-2135,0-1-1,-1 1 1,1 0 0,0 0-1,0-1 1,0 1 0,0 0-1,0 0 1,0 0 0,0 0 0,0 0-1,0 0 1,0 1 0,0-1-1,1 0 1,-1 0 0,0 1-1,1-1 1,-1 0 0,1 1-1,0-1 1,-1 0 0,1 1 0,0-1-1,0 1 1,0-1 0,0 0-1,0 1 1,0-1 0,0 1-1,0-1 1,1 0 0,0 3-1,1-3-94,-1 0 1,1 0-1,0 0 0,0 0 0,-1-1 0,1 1 0,0 0 0,0-1 0,0 0 0,0 1 0,0-1 0,0 0 0,0 0 0,0 0 0,3-1 0,33-4 63,-29 2-261,-1 1-1,1-1 0,-1-1 1,0 1-1,0-1 0,0-1 1,0 1-1,-1-1 0,0-1 1,0 0-1,0 0 0,-1 0 0,1 0 1,-2-1-1,1 0 0,-1 0 1,0-1-1,0 0 0,4-11 1,-29 79 529,-14 53 1076,31-102-1285,1 1-1,0 0 1,1-1-1,0 1 1,1 0 0,1 0-1,2 17 1,-3-29-288,0 1 0,1 0 1,-1 0-1,1 0 1,-1 0-1,1 0 1,0 0-1,-1 0 0,1-1 1,0 1-1,0 0 1,0-1-1,-1 1 0,1 0 1,0-1-1,0 1 1,0-1-1,0 1 0,0-1 1,0 0-1,0 1 1,0-1-1,0 0 1,0 0-1,0 0 0,0 0 1,0 0-1,0 0 1,0 0-1,0 0 0,0 0 1,0 0-1,1 0 1,-1-1-1,0 1 0,0 0 1,-1-1-1,1 1 1,2-2-1,14-14-6032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42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77 133 8712,'-8'-1'2104,"-34"0"123,15 1 4856,297-8-3071,6 1-3433,887 26 739,-504-59-698,-637 38-468,-6 0 212,-43 1-267,-472-4-65,-588 15-197,966-6 169,-77 7 19,309-8-110,-26 1 51,643 25 70,439 3-175,-1142-32 146,-8 1-1,-1-1 1,1-1-1,-1 0 0,1-1 0,-1-1 0,0 0 1,0-1-1,16-6 0,-32 10-2,1-1 1,0 1 0,0 0-1,0 0 1,0 0 0,0-1-1,-1 1 1,1 0-1,0-1 1,0 1 0,-1-1-1,1 1 1,0-1-1,-1 1 1,1-1 0,0 0-1,-1 1 1,1-1-1,-1 0 1,1 1 0,-1-1-1,1 0 1,-1 0 0,0 0-1,1 1 1,-1-1-1,0 0 1,0 0 0,1 0-1,-1 0 1,0 0-1,0 1 1,0-1 0,0 0-1,0 0 1,0 0-1,0 0 1,-1 0 0,1 1-1,0-1 1,0 0 0,-1 0-1,1 0 1,0 0-1,-1 0 1,-2-2-3,0 0-1,0 0 1,1 1 0,-2 0 0,1-1-1,0 1 1,0 0 0,-1 1 0,-4-3-1,-30-10-32,-1 1-1,0 2 0,-69-9 0,-132-5-10,224 24 42,-874-14-4,440 54-530,157 4-3663,194-29-34,29-11-3262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53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0 178 9801,'0'0'3742,"11"-6"-2781,2-1-532,0 0-1,0 1 0,1 0 0,0 2 0,0-1 0,0 2 0,1 0 0,-1 0 1,20 0-1,517 20 5628,-83 0-4991,44-16-163,657 7-384,-466 19 292,118 1-120,372-56-428,1173-47 373,-2192 76-595,289-5-1,-3-38 266,-449 40-286,40-8 61,-48 9-66,0 1 0,0-1 0,0 0 0,0-1 0,-1 1 0,1 0-1,-1-1 1,1 1 0,-1-1 0,1 0 0,-1 0 0,0 0 0,3-3 0,-5 5-46,0-1 0,0 1 0,1-1 0,-1 1 0,0-1 0,0 0 1,0 1-1,0-1 0,0 1 0,-1-1 0,1 1 0,0-1 0,0 1 0,0-1 0,0 1 0,-1-1 0,1 1 0,0-1 0,0 1 0,-1-1 0,1 1 1,0 0-1,-1-1 0,1 1 0,0-1 0,-1 1 0,1 0 0,-1-1 0,1 1 0,-1 0 0,1-1 0,-1 1 0,1 0 0,-1 0 0,1 0 0,-1 0 1,1-1-1,-1 1 0,0 0 0,-28-10-3234,21 8 1424,-20-10-4943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56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0 9897,'0'0'13912,"-7"13"-12481,-45 61 753,-64 74-1,20-28-769,90-113-1299,3-4-43,0 0-1,1 0 0,-1 0 1,1 0-1,0 0 0,0 1 1,0-1-1,0 1 0,0 0 0,1-1 1,0 1-1,0 0 0,0 0 1,0 0-1,0 0 0,1 0 1,0 5-1,0-8-61,1 0 0,-1 0 0,1 0 1,0 0-1,-1 0 0,1-1 0,0 1 0,0 0 0,-1 0 0,1-1 1,0 1-1,0 0 0,0-1 0,0 1 0,0-1 0,0 1 0,0-1 1,0 0-1,0 1 0,0-1 0,1 0 0,1 0 0,30 3 98,-26-3-102,148-2 62,-89-1-251,92 9-1,-97 10-4603,-33-6-1946,-10-6-1851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57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5990,'0'0'16623,"-29"77"-16110,11-41-225,5-2-192,2-3 0,4-5-64,5-5 32,2-4-512,0-8-1282,-3-8-1601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57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3716,'0'0'12854,"12"-8"-10708,2 0-1685,0 1-1,1 1 1,0 0-1,0 0 1,1 2-1,-1 0 0,32-4 1,-17 6-63,12-2-66,47 3 0,-79 1-322,1 1 1,-1 0 0,0 1-1,1 0 1,-1 1 0,0 0 0,0 0-1,0 1 1,17 10 0,-26-14 3,1 1 1,0 0-1,-1 0 1,1 1-1,-1-1 1,1 0-1,-1 0 0,0 1 1,0-1-1,1 1 1,-1-1-1,0 1 1,0 0-1,0-1 1,-1 1-1,1 0 0,0 0 1,-1 0-1,1-1 1,-1 1-1,1 0 1,-1 0-1,0 3 1,0-2 82,-1 0 1,0 0 0,0-1 0,0 1 0,0 0-1,0 0 1,0-1 0,-1 1 0,0-1 0,1 1-1,-1-1 1,0 0 0,-3 4 0,-5 3 407,-1 0 0,0-1 0,0 0 0,0-1 0,-19 9 0,-4-1-3,1-1 1,-2-2-1,1-1 1,-2-2-1,1-1 1,-1-2-1,-57 3 1,151-26-8639,-11 2 1922,2 4-2835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58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0 11211,'0'0'13965,"-12"14"-12561,-12 14-930,-15 17 641,-49 75-1,78-106-1047,2 1 1,-1 0-1,2 0 0,0 1 0,1 0 1,0 0-1,2 1 0,0-1 1,0 1-1,-1 28 0,5-42-56,1 0 0,-1 0 1,0 0-1,1 0 0,0 0 0,0 0 0,0 0 0,0 0 1,0-1-1,0 1 0,1 0 0,-1 0 0,1-1 0,0 1 0,0-1 1,3 4-1,0-1-19,0-1 0,1 0 0,-1-1 1,1 1-1,-1-1 0,1 0 0,10 3 0,7 1-1330,0-1 0,0-1-1,32 2 1,-1-3-4625,0-3-3422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58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10186,'0'0'17824,"3"10"-16857,0 2-787,0 0-5,0-1 1,0 0-1,1 0 0,11 19 0,-13-27-166,0 1 1,0-1-1,0 0 0,1 0 0,-1 0 1,1-1-1,0 1 0,0 0 0,0-1 1,0 0-1,0 0 0,1 0 0,-1 0 1,1-1-1,-1 1 0,1-1 0,0 0 1,-1 0-1,1 0 0,0 0 0,4 0 1,4-1-552,-1 0 1,1 0-1,0-1 1,-1 0-1,1-1 1,-1-1-1,1 0 1,18-7-1,-18 4-1509,0 0 0,0 0 0,-1-1 0,14-11 0,4-7-7003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59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10410,'0'0'9833,"-74"72"-7687,44-39-288,0 3-64,3 1-193,4-3-672,7-4-577,7-4-256,8-6-31,1-7-322,10-4-1665,9-7-1921,4-2-2275,0 0-10281</inkml:trace>
  <inkml:trace contextRef="#ctx0" brushRef="#br0" timeOffset="1">256 268 17360,'0'0'9065,"-60"44"-7528,48-26-704,4 3-544,5 0-257,3 0-64,0 1-1538,0-4-2145,8-6-2852,2-7-10633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59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16432,'0'0'11723,"-9"12"-10522,-11 12-737,-53 73 312,67-88-761,1 0 1,0 0 0,0 0 0,1 0 0,0 1 0,1 0 0,-1 0 0,2 0 0,-3 17-1,5-26-13,0 0-1,0-1 1,1 1-1,-1 0 0,0 0 1,0-1-1,0 1 1,1 0-1,-1 0 1,0-1-1,1 1 0,-1 0 1,1-1-1,-1 1 1,1 0-1,-1-1 0,1 1 1,-1-1-1,1 1 1,-1-1-1,1 1 1,0-1-1,-1 1 0,1-1 1,0 0-1,1 1 1,28 5-36,31-11-1892,-29-7-1554,-3-7-3285,-4-4-4520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2:59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14798,'0'0'14798,"3"-4"-15407,10 16-3138,4-4-3908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2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 12332,'0'0'14477,"6"11"-13478,8 13-719,-6-13-183,0 1-1,-2-1 1,1 2 0,-1-1 0,-1 1 0,0 0 0,-1 0-1,0 0 1,-1 0 0,2 27 0,-7-27-4,0 0 0,0-1-1,-2 1 1,0-1 0,0 0 0,-1 0 0,0 0 0,-1-1 0,0 0-1,-1 0 1,-14 17 0,0-2-102,-1-2 0,-1 0 0,-36 29 0,45-43-799,0 0-1,0 0 0,-20 9 1,-21-1-8850,14-13-5311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00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8648,'0'0'13848,"11"9"-12241,1 0-1349,-1 0 0,-1 1 1,1 0-1,-2 1 0,0 0 0,0 0 1,-1 1-1,0 0 0,-1 1 0,0 0 0,-1 0 1,-1 0-1,0 1 0,-1-1 0,3 16 1,-5-11-194,-2 1 1,0 0 0,-1 0 0,-1-1 0,-1 1-1,-1-1 1,0 0 0,-1 0 0,-1 0-1,-1 0 1,-11 19 0,-6 8-301,-3-1 1,-60 75-1,28-53-3255,17-27-3168,-4-1-10329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02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6470,'0'0'7298,"9"-6"-6268,3-1-838,1 2-1,-1-1 1,1 2 0,0 0-1,1 0 1,-1 2 0,1-1 0,-1 2-1,1 0 1,16 0 0,851 42 2669,320-8-2264,-1-111 637,-171 15 159,-795 66-676,-94-2-1849,-46 0-3076,-86-3-1274,3-7-4234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25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16047,'0'0'9673,"65"0"-7623,-23 0-833,10 0-576,6 0-417,5 0-128,-1 0-64,-5 0 0,-7 0-96,-10 5-961,-14 6-1409,-10 2-1185,-14-1-1122,-2-3-1729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25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12556,'0'0'13357,"84"10"-12236,-21-23-673,9 0-320,3-2-64,1-4-2562,-4-3-4997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27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34 16752,'0'0'2349,"-5"12"-1436,-42 82 693,-40 96 215,83-167-398,16-35-774,18-33-271,-13 8-291,-1-2-1,12-44 1,16-41-32,-44 124-51,0-1-1,0 1 1,0 0-1,0-1 1,0 1 0,0 0-1,1-1 1,-1 1-1,0 0 1,0-1-1,0 1 1,0 0 0,0 0-1,0-1 1,0 1-1,1 0 1,-1 0-1,0-1 1,0 1 0,0 0-1,1 0 1,-1-1-1,0 1 1,0 0-1,1 0 1,-1 0 0,0-1-1,0 1 1,1 0-1,-1 0 1,0 0-1,1 0 1,-1 0 0,0 0-1,1 0 1,-1 0-1,0 0 1,1 0-1,-1 0 1,0 0 0,0 0-1,1 0 1,-1 0-1,0 0 1,1 0-1,-1 0 1,0 0 0,1 0-1,-1 0 1,0 0-1,0 1 1,1-1-1,-1 0 1,0 0 0,0 0-1,1 1 1,-1-1-1,0 0 1,0 0-1,1 1 1,-1-1 0,0 0-1,0 0 1,0 1-1,0-1 1,0 0-1,1 1 1,-1-1 0,11 32 29,-4-14 55,-5-14-74,1 0 0,0-1 0,0 0 0,0 1 0,0-1-1,1 0 1,-1-1 0,1 1 0,0 0 0,0-1 0,0 0-1,0 0 1,0 0 0,0-1 0,1 1 0,-1-1 0,0 0-1,1 0 1,-1 0 0,1-1 0,-1 0 0,1 0 0,-1 0-1,1 0 1,-1-1 0,1 1 0,-1-1 0,6-2-1,5-1 17,0 0 0,-1-1-1,1-1 1,-1 0 0,0-1-1,25-17 1,18-21 39,-57 45-71,0 0 0,0 0 0,0 0 0,0 0-1,1 0 1,-1 0 0,0 0 0,0 0-1,0 0 1,0 0 0,0 0 0,1 0-1,-1 0 1,0 0 0,0 0 0,0 0-1,0 0 1,1 0 0,-1 0 0,0 0-1,0 0 1,0 0 0,0 0 0,0 0 0,1 0-1,-1 0 1,0 0 0,0 0 0,0 0-1,0 0 1,0 1 0,0-1 0,1 0-1,-1 0 1,0 0 0,0 0 0,0 0-1,0 0 1,0 1 0,0-1 0,0 0 0,0 0-1,0 0 1,0 0 0,0 1 0,0-1-1,0 0 1,0 0 0,0 0 0,0 0-1,0 0 1,0 1 0,0-1 0,0 0-1,0 0 1,0 0 0,0 0 0,0 1 0,0-1-1,0 0 1,0 0 0,0 0 0,0 0-1,0 0 1,0 0 0,0 1 0,-1-1-1,1 0 1,-4 14-105,-31 61-197,19-44 479,-21 62 0,33-80-1199,1 0-1,1 1 0,0-1 1,-1 24-1,4-32-2872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27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11627,'0'0'11211,"89"31"-9866,-26-31-384,9-8-289,3-2-191,-2-2-193,-1 1-256,-11 3 32,-10 4-224,-12 3-1153,-7 1-1442,-10 0-1729,-8 1-2242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27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45 9865,'0'0'8867,"-5"8"-6683,-2 10-1637,1 0 1,0 0 0,2 0-1,0 1 1,1-1 0,-2 30-1,4 130-630,3-94 182,-3-80-98,1 0 0,-1 0 0,0 0 0,0 0 0,0 0 0,-1-1 0,1 1 0,-5 6 0,6-9-2,0 0 0,-1-1 0,1 1 0,-1-1 0,1 1 0,-1-1 0,1 1-1,-1-1 1,1 1 0,-1-1 0,1 1 0,-1-1 0,0 1 0,1-1 0,-1 0-1,0 1 1,1-1 0,-1 0 0,0 0 0,1 0 0,-2 1 0,1-2-5,0 1 0,0 0 1,0-1-1,0 1 1,0-1-1,1 1 0,-1-1 1,0 0-1,0 1 0,1-1 1,-1 0-1,0 0 1,1 1-1,-1-1 0,1 0 1,-1 0-1,1 0 0,-1 0 1,1 1-1,0-1 1,-1-2-1,-4-11-6,0-1 0,1 0-1,0 0 1,2-1 0,-1 1 0,2 0-1,0-1 1,1 1 0,1-1 0,0 1 0,1-1-1,1 1 1,0 0 0,1 0 0,1 0-1,0 1 1,1-1 0,0 1 0,1 1 0,1-1-1,11-14 1,-10 15 11,0 0 0,1 1 0,1 0 0,0 1 1,0 0-1,1 1 0,1 0 0,-1 1 0,2 0 0,-1 1 0,1 1 0,0 0 0,1 1 0,-1 0 0,1 1 0,1 1 0,-1 0 0,0 1 1,1 1-1,26 0 0,-40 1 2,0 1 0,0 0 1,0 0-1,-1 0 0,1 0 0,0 1 1,0-1-1,0 0 0,-1 1 0,1-1 1,0 1-1,0 0 0,-1-1 1,1 1-1,-1 0 0,1 0 0,-1 0 1,1 0-1,-1 0 0,1 1 1,-1-1-1,0 0 0,0 1 0,0-1 1,0 1-1,0-1 0,0 1 0,0-1 1,0 1-1,0 0 0,-1-1 1,1 1-1,-1 0 0,1 0 0,-1-1 1,0 1-1,0 3 0,0-1 75,0 0 1,-1 0-1,0-1 0,0 1 1,0 0-1,0 0 0,-1-1 0,1 1 1,-1 0-1,0-1 0,0 0 1,0 1-1,-1-1 0,1 0 0,-1 0 1,-4 4-1,-4 1 187,1 0-1,-1-1 1,0-1 0,-1 1-1,0-2 1,0 1-1,0-2 1,0 0 0,-1 0-1,1-1 1,-1-1 0,0 0-1,0 0 1,-22-1 0,34-1-275,0 0 1,1 0-1,-1 0 1,0 0-1,0 0 1,0-1-1,0 1 1,0 0-1,0 0 1,0-1-1,0 1 1,0 0-1,0-1 1,1 1-1,-1-1 1,0 1-1,0-1 1,0 1-1,1-1 1,-1 0-1,0 1 1,1-1-1,-1 0 1,1 0-1,-1 1 1,1-1-1,-1 0 1,0-2-1,1 2-154,0-1-1,0 0 0,0 0 0,0 0 1,0 0-1,0 0 0,1 0 1,-1 0-1,1 0 0,0 1 0,-1-1 1,1 0-1,1-2 0,3-4-1330,-1 1 1,1-1-1,1 1 0,-1 1 0,10-9 0,21-14-8694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28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8552,'0'0'14894,"68"-19"-13709,-12 7-352,10-3-192,6 1-225,-2 1-256,-3 0-128,-10 4-544,-13 0-1442,-14 2-1569,-16 1-481,-14 0-1313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28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24 10666,'0'0'6342,"9"-3"-4874,-4 0-1228,1 0 112,1 1 0,0-1-1,0 1 1,0 0 0,-1 0 0,2 1-1,-1 0 1,7 0 0,-13 1-326,-1 0-1,1 0 1,-1 0-1,1 0 1,-1 0-1,0 0 1,1 0-1,-1 0 1,1 0-1,-1 1 1,0-1-1,1 0 1,-1 0-1,1 0 1,-1 1-1,0-1 1,1 0-1,-1 0 1,0 1-1,0-1 1,1 0-1,-1 1 1,0-1-1,1 0 1,-1 1-1,0-1 1,0 0 0,0 1-1,0-1 1,1 1-1,-1-1 1,0 0-1,0 1 1,0 0-1,-4 18 421,-18 17 174,-26 15 383,-83 65-1,6-7-140,124-108-859,1-1 0,-1 0 0,0 1 0,1-1 0,-1 1 0,1-1 0,-1 1 0,1-1 0,-1 1 0,1-1 0,0 1 0,-1-1 0,1 1 0,0 0 0,-1-1 0,1 1 0,0 0 0,0-1 0,0 1 0,-1 0 0,1-1 0,0 1 0,0 0 0,0-1 0,0 1 0,0 0 0,0 0-1,1 0 1,17 6 59,42-9-81,-52 1-14,198-32-3489,-69 0-4225,-74 15-2087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29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85 14061,'0'0'4271,"-5"10"-3123,-52 108 954,50-101-1994,1-1 1,1 1-1,0 0 1,1 1-1,1-1 1,-1 22-1,4-38-94,0-1 0,0 0 0,0 0 0,0 1-1,1-1 1,-1 0 0,0 0 0,0 1 0,0-1 0,0 0 0,0 0-1,0 1 1,1-1 0,-1 0 0,0 0 0,0 0 0,0 1-1,1-1 1,-1 0 0,0 0 0,0 0 0,0 0 0,1 0 0,-1 1-1,0-1 1,0 0 0,1 0 0,-1 0 0,0 0 0,1 0 0,-1 0-1,0 0 1,0 0 0,1 0 0,-1 0 0,0 0 0,0 0 0,1 0-1,-1 0 1,0 0 0,0 0 0,1 0 0,-1-1 0,0 1 0,0 0-1,1 0 1,-1 0 0,0 0 0,0 0 0,1-1 0,-1 1-1,0 0 1,0 0 0,0 0 0,0-1 0,1 1 0,-1 0 0,0 0-1,0-1 1,0 1 0,15-13 561,-5 0-474,0-1 0,-1-1 0,-1 1 0,0-1 0,-1-1 0,0 1 0,-1-1-1,6-28 1,-5 11 95,-2-1 0,-1 1 0,0-46 0,-23 153 1267,19-71-1432,-1 0 0,1 1 1,0-1-1,0 1 0,0-1 0,0 0 0,1 1 0,-1-1 1,1 0-1,0 1 0,0-1 0,0 0 0,0 0 0,1 0 1,-1 0-1,4 4 0,-2-5 5,-1 0 0,1 0 0,0 0 0,0 0 0,1-1 0,-1 0 0,0 1 0,0-1 0,1-1 0,-1 1 0,0 0 0,1-1 0,-1 1 0,1-1 0,-1 0 1,6-1-1,2 0 21,0 0 1,0 0 0,0-2-1,0 1 1,0-1 0,0-1 0,-1 0-1,0 0 1,0-1 0,16-10 0,-19 11-47,0-1 0,0 0 0,-1 0 0,1-1 0,-1 0 0,-1 0 0,1 0 0,-1-1 0,0 0 0,0 0 0,-1 0 0,0-1 0,0 1 0,4-16 0,-25 84-337,9-34 328,1 0 0,0 0 1,2 1-1,-2 38 0,7-64-137,0 0 1,0 0-1,0 1 0,0-1 0,1 0 0,-1 0 0,1 0 1,-1 0-1,1 0 0,0 0 0,-1 0 0,1 0 0,2 3 0,-1-3-227,-1-1 0,0 0 0,0 0 0,1-1 0,-1 1 0,1 0 0,-1 0 1,1-1-1,-1 1 0,1-1 0,-1 1 0,1-1 0,-1 0 0,1 1 0,0-1 0,-1 0 0,1 0 0,2 0 0,14 0-5676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2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45 11147,'0'0'6507,"-2"8"-4425,1-7-1993,0 1 1,1-1-1,-1 1 0,1-1 0,-1 1 1,1-1-1,0 1 0,0 0 0,-1-1 1,1 1-1,0-1 0,0 1 0,1 0 1,-1-1-1,0 1 0,0 0 0,1-1 1,-1 1-1,1-1 0,0 1 0,-1-1 1,1 1-1,0-1 0,1 2 0,1-1 115,1 0 1,-1 0-1,1 0 0,0 0 0,0-1 0,0 0 0,-1 0 0,1 0 0,0 0 0,0-1 0,0 1 1,6-1-1,105 6 1763,142-10-1,113-29-1472,-144 11-170,124-6-762,-199 16-2295,-2 1-4506,-100 7-448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30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54 15503,'-9'2'3763,"0"1"-2984,-1 0-1,1 1 1,0 0-1,0 0 0,0 1 1,0 0-1,-11 9 1,15-11-507,1 1 1,0 0-1,0 0 0,0 0 1,0 0-1,0 0 1,1 1-1,0 0 0,0-1 1,0 1-1,1 0 1,-1 1-1,1-1 0,0 0 1,1 1-1,-2 10 0,3-15-255,0 0 0,0 0-1,0 0 1,1 0-1,-1 0 1,0 0-1,1 0 1,-1 0-1,1 0 1,0 0-1,-1 0 1,1 0-1,-1 0 1,1 0-1,0 0 1,0-1-1,0 1 1,0 0-1,-1-1 1,1 1-1,0 0 1,0-1 0,0 1-1,0-1 1,0 0-1,0 1 1,0-1-1,0 0 1,1 1-1,-1-1 1,0 0-1,0 0 1,0 0-1,0 0 1,0 0-1,2-1 1,46-2 151,-36 0-315,1-1-1,-1-1 1,1 0-1,-1-1 1,-1-1 0,1 0-1,-1 0 1,0-2-1,-1 1 1,15-15 0,23-15-191,-49 38 340,0-1 0,0 1 0,0 0 1,1 0-1,-1 0 0,0 0 0,0 0 1,0 0-1,0 0 0,1 0 0,-1 0 1,0 0-1,0 0 0,0 0 0,0-1 1,1 1-1,-1 0 0,0 0 0,0 0 0,0 0 1,1 0-1,-1 1 0,0-1 0,0 0 1,0 0-1,0 0 0,1 0 0,-1 0 1,0 0-1,0 0 0,0 0 0,0 0 1,0 0-1,1 0 0,-1 1 0,0-1 1,0 0-1,0 0 0,0 0 0,0 0 0,0 0 1,1 1-1,-1-1 0,0 0 0,0 0 1,0 0-1,0 0 0,0 1 0,0-1 1,0 0-1,0 0 0,0 0 0,3 17 270,-4-16-249,1 1 1,0-1-1,0 0 0,0 1 1,0-1-1,1 1 0,-1-1 1,0 0-1,1 1 1,-1-1-1,0 0 0,1 1 1,0-1-1,-1 0 0,1 0 1,0 0-1,-1 1 0,1-1 1,0 0-1,1 1 1,8-1 8,1-1 1,-1 0-1,0 0 1,0-1-1,0 0 1,0-1-1,0 0 1,0-1-1,0 0 1,17-8-1,-11 5-1165,0 1-1,30-6 1,-39 10 426,30-2-1966,-36 3 2664,0 0-1,1 1 1,-1-1 0,0 0-1,1 0 1,-1 1 0,0-1-1,0 1 1,1-1 0,-1 1-1,0-1 1,0 1 0,0 0-1,0 0 1,0-1 0,0 1 0,0 0-1,0 0 1,0 0 0,0 0-1,-1 0 1,1 0 0,1 2-1,-1-1 65,1 0 1,-1-1-1,1 1 0,0-1 0,-1 1 0,1-1 0,0 1 1,0-1-1,0 0 0,0 0 0,0 0 0,1 0 0,-1-1 1,0 1-1,0 0 0,0-1 0,1 0 0,-1 1 0,0-1 1,1 0-1,-1 0 0,0 0 0,0-1 0,1 1 0,-1 0 0,3-2 1,6 0-38,0 0 1,0-1 0,21-8-1,29-21-1704,18-7-294,-79 40 2081,0-1 0,0 1 0,1 0-1,-1 0 1,0-1 0,1 1 0,-1 0-1,1-1 1,-1 1 0,1 0-1,-1-1 1,1 1 0,-1-1 0,1 1-1,-1-1 1,1 1 0,0-1 0,-1 1-1,1-1 1,0 0 0,-1 1-1,1-1 1,0 0 0,1 1 0,5-2-90,-1 0 1,1 0-1,0-1 0,-1 1 1,1-2-1,-1 1 1,0-1-1,9-4 1,-9 3-211,0 1 0,0 0 0,1 1 0,-1 0 0,0 0 0,1 0 1,0 0-1,10 0 0,-17 3 209,1-1 0,0 1 0,0-1 0,-1 1 0,1-1 0,0 1 0,0 0 0,-1-1 0,1 1 0,-1 0 0,1 0 0,-1-1 0,1 1 0,-1 0 0,1 0 0,-1 0 0,0 0 0,1 0 0,-1-1 0,0 1 0,0 0 0,0 0 0,0 0 0,0 0 0,0 0 0,0 0 0,0 1 0,1 38 752,-1-27-603,18 102 559,-12-84-671,-1-1 0,2 47 0,-7-75 11,0 0 0,0 0-1,0 0 1,-1-1-1,1 1 1,0 0 0,-1 0-1,1 0 1,-1 0-1,0-1 1,1 1 0,-1 0-1,0 0 1,0-1-1,0 1 1,0-1 0,-1 1-1,1-1 1,0 1-1,-1-1 1,1 0 0,-1 0-1,1 0 1,-1 1-1,1-1 1,-1-1 0,0 1-1,1 0 1,-1 0-1,0-1 1,0 1 0,0-1-1,0 1 1,1-1-1,-1 0 1,-3 0 0,1 0 145,0 0 0,0 0 0,0 0 0,0-1 0,0 0 0,0 0 0,0 0 0,0 0 1,0 0-1,0-1 0,1 0 0,-1 0 0,1 0 0,-1 0 0,1-1 0,-4-2 0,1-2-91,0 0-1,1 0 0,0 0 1,0-1-1,0 0 0,1 0 1,1 0-1,-1 0 0,1 0 1,1-1-1,-1 0 0,2 1 1,-1-1-1,1 0 0,0 0 1,1-12-1,0 15-144,1 0 0,-1 1 0,1-1 0,0 0 0,1 1 0,-1-1 0,1 0 0,0 1 0,0 0 0,1 0 0,0 0 0,0 0 0,0 0 0,0 0 1,1 1-1,0-1 0,0 1 0,0 0 0,0 0 0,1 1 0,0-1 0,-1 1 0,1 0 0,0 0 0,10-3 0,59-13-3143,-45 14-75,3-3-2750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31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10826,'-9'4'2274,"7"0"1218,2 2-1538,4 3-353,15 2 321,9 0-128,10-3-545,5 1-481,5-4-383,6 0-289,-6-1 0,-2 0-256,-11-1-1185,-10 0-1346,-12 0-1377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31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1 288 8232,'0'0'17173,"7"4"-15907,-6-3-1177,1 0 1,0 0 0,0 0-1,0 0 1,0-1 0,0 1-1,0 0 1,0-1 0,0 0-1,0 1 1,0-1 0,0 0-1,0 0 1,0 0 0,0 0-1,0 0 1,0-1 0,0 1-1,3-1 1,-3-1-15,-1 1 0,1 0 0,0-1 0,-1 0 0,1 1 0,-1-1 0,1 0 0,-1 0 0,0 0 0,0 0 0,0 0 0,0 0 0,0 0 0,0 0 0,0 0 0,-1 0 0,1-1 0,-1 1 0,1 0 0,-1-1 0,0 1 0,0-4 0,0-9-21,-1 0 0,0 0 0,-1 0 0,-1 0 0,0 0 1,-1 1-1,0-1 0,-1 1 0,-13-24 0,-11-34-40,30 72-20,-1-1 0,0 1 1,1 0-1,-1-1 1,1 1-1,-1 0 0,0-1 1,1 1-1,-1 0 0,1-1 1,-1 1-1,1 0 1,-1 0-1,1-1 0,-1 1 1,1 0-1,-1 0 1,1 0-1,0 0 0,-1 0 1,1 0-1,-1 0 0,1 0 1,-1 0-1,1 0 1,-1 0-1,1 0 0,-1 0 1,1 0-1,-1 1 0,1-1 1,-1 0-1,1 1 1,24 3-39,24 9-63,84 20-1184,-43-19-3589,-36-10-1350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32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11275,'0'0'7783,"17"52"-6085,-14-21-193,-3 5-288,0 4-384,0-1-513,0-4-192,0-1-64,0-7 1,0-3-1,0-6-64,0-6-449,0-7-1248,-7-5-1186,-9 0-576,-4-14-1858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32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9289,'2'-9'2632,"-2"4"-2295,1 0 1,0 0 0,0 1 0,1-1-1,-1 0 1,1 1 0,0 0 0,0-1 0,1 1-1,-1 0 1,1 0 0,0 0 0,0 1-1,0-1 1,1 1 0,-1-1 0,1 1 0,0 0-1,0 0 1,0 1 0,5-3 0,9-4 89,0 2 1,0 0-1,0 1 1,1 1-1,0 1 1,0 0-1,0 1 0,0 1 1,1 1-1,-1 1 1,0 1-1,27 4 1,-43-5-423,0 1 0,-1-1 0,1 1 0,0 0 0,-1-1 1,1 1-1,-1 0 0,0 0 0,1 1 0,-1-1 0,0 1 0,1-1 0,-1 1 0,0 0 0,0-1 1,0 1-1,-1 0 0,1 0 0,0 0 0,-1 1 0,1-1 0,-1 0 0,0 1 0,0-1 0,0 1 1,0-1-1,1 5 0,-2-4 6,0 1 1,0-1 0,0 0 0,-1 1-1,1-1 1,-1 0 0,0 0-1,0 0 1,0 1 0,0-1 0,-1 0-1,1-1 1,-1 1 0,0 0-1,0 0 1,0-1 0,0 1-1,0-1 1,0 1 0,-1-1 0,-4 4-1,-13 7 189,0-1 0,-1-1 0,-1 0 0,0-2 0,-28 9 0,31-11-135,88-17-6535,5-17-632,13-3-769,-30 16 8735,-57 14-569,1 0 1,-1 0-1,1 0 1,-1 0-1,0 0 0,1 0 1,-1 0-1,1 0 0,-1 0 1,0 0-1,1 0 1,-1 0-1,0 0 0,1 1 1,-1-1-1,0 0 1,1 0-1,-1 0 0,0 0 1,1 1-1,-1-1 1,0 0-1,1 0 0,-1 1 1,0-1-1,1 0 0,-1 1 1,0-1-1,0 0 1,0 1-1,1-1 0,-1 0 1,0 1-1,0 16 3493,-11 17-1011,-3-3-964,8-20-1423,0 0 0,1 0 0,0 0 0,1 1-1,0 0 1,1 0 0,0 0 0,1 0 0,1 0 0,-1 14-1,2-26-379,1 1 0,-1-1 0,0 1 0,0-1 0,1 1-1,-1-1 1,0 1 0,1-1 0,-1 0 0,0 1-1,1-1 1,-1 0 0,0 1 0,1-1 0,-1 0-1,1 1 1,-1-1 0,1 0 0,-1 0 0,1 0-1,-1 1 1,1-1 0,-1 0 0,1 0 0,-1 0-1,1 0 1,-1 0 0,1 0 0,-1 0 0,1 0-1,-1 0 1,1 0 0,-1 0 0,1 0 0,-1 0 0,1-1-1,-1 1 1,1 0 0,-1 0 0,1-1 0,-1 1-1,0 0 1,1 0 0,-1-1 0,1 1 0,-1 0-1,0-1 1,1 0 0,23-16 161,-17 5-211,0 0 1,0 0 0,-1 0-1,-1-1 1,0 0-1,0 0 1,-2-1-1,0 1 1,0-1 0,-1 0-1,-1 0 1,0-19-1,0 36 46,-1 1 0,1-1 0,0 1-1,0-1 1,0 0 0,1 1 0,-1-1 0,1 0-1,-1 0 1,1 0 0,0 0 0,1 0 0,-1 0-1,0 0 1,1-1 0,0 1 0,-1-1 0,1 0-1,0 0 1,0 0 0,0 0 0,0 0 0,1-1-1,-1 1 1,0-1 0,1 0 0,-1 0-1,1 0 1,-1-1 0,1 1 0,-1-1 0,6 0-1,-2 1-29,0-1 0,0 0 0,0-1 0,0 1 0,0-1 0,0-1 0,-1 1 0,1-1-1,0 0 1,-1-1 0,1 0 0,-1 0 0,0 0 0,0 0 0,0-1 0,6-6-1,12-20-458,-10 12 9,-20 44 348,1-10 259,0-1 1,1 1-1,1 0 1,0 0-1,0 28 0,3-43-181,0-1 0,0 1 0,0-1 0,0 0-1,0 1 1,0-1 0,0 1 0,0-1-1,0 1 1,1-1 0,-1 0 0,0 1-1,0-1 1,0 0 0,1 1 0,-1-1 0,0 0-1,0 1 1,1-1 0,-1 0 0,0 1-1,1-1 1,-1 0 0,0 0 0,1 1-1,-1-1 1,0 0 0,1 0 0,-1 0-1,1 1 1,0-1-229,-1 0-1,1 0 1,0 0-1,-1 0 0,1 0 1,-1 0-1,1 0 1,0-1-1,-1 1 0,1 0 1,-1 0-1,1 0 1,-1-1-1,1 1 1,-1 0-1,1-1 0,-1 1 1,1 0-1,-1-1 1,1 1-1,-1 0 1,0-1-1,1 0 0,6-13-6742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33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13933,'0'0'4036,"49"35"-3876,-25-26-224,1 0-2466,3-3-3556</inkml:trace>
  <inkml:trace contextRef="#ctx0" brushRef="#br0" timeOffset="1">267 88 6854,'0'0'10218,"-37"52"-7816,16-29 33,0 4-385,-1-2-417,7-3-159,2 0-770,9-5-480,4-3-127,0-3-33,12-4-96,9-5-705,4-2-1057,3 0-1313,3-1-2434,2-9-4805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33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29 126 12139,'0'0'14921,"12"-4"-14766,0 0-165,6-2 56,-1 0 1,27-13-1,-41 17-89,1 1 0,0-1 0,-1 0 0,0-1 0,1 1 0,-1 0 0,0-1 0,0 0 0,-1 0 0,1 0 0,0 0 0,-1 0 0,0 0 0,0-1 0,0 1 0,0-1 0,0 0 0,-1 1 0,2-8 0,-3 10 34,0 0 1,0 0 0,0 0-1,-1 0 1,1 0-1,0 0 1,-1 0-1,1 0 1,-1 0 0,1 0-1,-1 1 1,1-1-1,-1 0 1,0 0 0,1 0-1,-1 1 1,0-1-1,0 0 1,0 1 0,0-1-1,1 0 1,-1 1-1,0-1 1,0 1 0,0 0-1,0-1 1,0 1-1,0 0 1,0-1 0,0 1-1,0 0 1,0 0-1,0 0 1,0 0 0,0 0-1,-1 0 1,1 0-1,0 0 1,-2 1 0,-44 8-9,40-6 84,0 1 0,0-1-1,0 2 1,1-1-1,0 1 1,0 0 0,0 0-1,1 0 1,-1 1 0,1 0-1,0 0 1,1 0-1,0 1 1,0-1 0,0 1-1,1 0 1,0 0-1,0 1 1,1-1 0,0 1-1,0-1 1,-1 11 0,3-16-63,0 0 1,0-1 0,1 1-1,-1 0 1,0-1 0,1 1-1,-1-1 1,1 1 0,-1 0-1,1-1 1,0 1 0,0-1-1,0 0 1,0 1 0,0-1 0,0 0-1,0 1 1,0-1 0,0 0-1,1 0 1,-1 0 0,0 0-1,1 0 1,1 0 0,1 2-197,1-2 0,0 1 0,0 0 0,0-1 0,0 0 1,0 0-1,0-1 0,6 1 0,2-1-1452,-1 0 0,1-1 1,-1-1-1,0 0 0,1-1 0,14-4 0,16-16-11750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34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0 5669,'0'0'10191,"-11"6"-5941,4-2-3943,-59 36 3163,62-37-3213,-1 0 0,1 0 0,0 1 1,1-1-1,-1 1 0,1 0 0,0 0 0,-1 1 0,2-1 0,-1 1 0,1-1 0,-1 1 0,1 0 0,-2 6 1,4-10-251,0 1 0,0-1 0,1 0 0,-1 0 0,0 0 0,0 0 0,1 0 0,-1 0 0,1 0 0,-1 0 0,1 0 0,-1 0 0,1 0 0,-1 0 0,1 0 0,0 0 0,0 0 0,-1-1 0,1 1 0,0 0 0,0 0 0,0-1 0,0 1 0,0-1 0,0 1 0,0-1 0,0 1 0,0-1 0,0 0 0,0 1 0,0-1 0,0 0 0,1 0 0,-1 0 0,0 0 0,2 0 0,54 3-1110,-40-3 212,-7 1 550,0-1 0,-1 1 0,1 1 0,0 0 0,-1 0 0,1 1 0,15 7 0,-25-10 370,1 0 0,-1 0 0,1 0 0,-1 1 0,1-1 0,-1 0 0,1 1 0,-1-1 0,1 1 0,-1-1 0,1 0 0,-1 1 0,1-1 0,-1 1 0,0-1 1,1 1-1,-1 0 0,0-1 0,0 1 0,1-1 0,-1 1 0,0-1 0,0 1 0,0 0 0,0-1 0,0 1 0,0-1 0,0 1 0,0 0 0,0-1 0,0 1 0,0 0 0,0-1 1,0 1-1,0-1 0,0 1 0,-1-1 0,1 1 0,0 0 0,0-1 0,-1 1 0,1-1 0,-1 1 0,1-1 0,0 1 0,-1-1 0,1 0 0,-1 1 0,1-1 0,-1 1 0,1-1 0,-1 0 1,1 1-1,-1-1 0,1 0 0,-1 0 0,0 1 0,1-1 0,-1 0 0,0 0 0,-41 17 2523,39-16-2499,-15 5-197,-124 34 4187,94-32-7262,0-4-5997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38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1161 72 4901,'0'0'2370,"-10"-6"-400,-10-3-1127,0 1 1,-1 0-1,0 2 1,0 0-1,-1 2 1,-27-3-1,-29-2 74,0 3-1,-1 4 1,-151 15 0,201-9-845,0 1 0,0 2 0,1 0 0,0 2 0,0 1 0,1 2 1,0 0-1,1 2 0,1 1 0,0 1 0,1 0 0,0 2 0,-36 37 0,49-43 65,1 2 0,-1-1 0,2 1 0,0 1 0,1-1 0,0 2 0,2-1-1,-1 1 1,2 0 0,0 0 0,1 0 0,1 1 0,0 0 0,0 21 0,3 3-14,2-1 0,1 1 0,3-1 0,18 71 1,-10-38-13,-3 0 1,2 113-1,-12-152-98,0-18 10,0 1 1,1-1-1,1-1 1,0 1 0,1 0-1,0-1 1,2 0 0,9 22-1,-10-30-6,-1 0 0,1-1 0,0 1 0,0-1 0,1 0 0,-1 0 0,2-1-1,-1 0 1,0 0 0,1 0 0,0-1 0,0 0 0,0 0 0,1-1 0,-1 0 0,1 0 0,0 0 0,12 1-1,14 2 213,0-2-1,0-2 0,1-1 0,-1-1 0,0-2 0,41-8 0,2-4 74,120-40-1,-126 30 61,-1-4 0,-1-2-1,-2-3 1,-1-3 0,-2-3 0,-2-3 0,-1-3-1,82-78 1,-123 103-329,-2 0 1,0-1-1,-2 0 0,0-2 0,-1 0 1,-1-1-1,-2 0 0,0-1 0,-2 0 0,0-1 1,-2 0-1,-1 0 0,-1-1 0,-1 0 1,-1 0-1,-2 0 0,-1-28 0,-1 44-32,-1 1 0,0 0-1,-1-1 1,0 1 0,0 0 0,-1 0 0,0 0-1,-1 0 1,0 1 0,-1-1 0,0 1-1,-1 0 1,1 1 0,-14-16 0,8 14 22,0 0 1,0 1-1,-1 0 1,-1 0-1,1 1 1,-1 1 0,-1 0-1,1 1 1,-22-7-1,0 4-240,0 1 0,0 2 0,0 1 0,-1 2 0,0 1 0,1 2 0,-72 8 0,55 3-2305,0 2 0,-74 29 0,101-33 794,-54 20-6504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3:46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4025 350 6342,'-17'-7'3016,"-92"-35"-1293,-200-49 0,-142 0-2270,68 37 1417,-563-6 0,772 55-670,-1 9-1,-251 37 0,283-15 221,1 7 0,-237 87 0,348-108-285,1 2 0,0 1 0,1 1 0,1 1 1,0 2-1,1 1 0,-33 32 0,49-41-117,1 0 0,0 1 0,0 1 0,2-1 0,-1 1 0,2 1 0,0 0-1,0 0 1,1 0 0,1 0 0,1 1 0,0 0 0,1 0 0,0 0 0,1 1 0,1-1 0,1 30 0,1-34-11,0-1 1,1 1-1,1-1 0,0 0 1,0 0-1,0 0 1,2 0-1,-1-1 0,1 1 1,9 12-1,-4-8 17,1-1 0,1 0 0,0 0 0,1-2 0,25 19 0,-2-6 27,1-2 0,1-2 0,1-2 0,55 19 0,30 3 104,2-6-1,155 21 0,266 11 338,-518-63-464,459 33 949,1-21 0,552-54-1,-888 27-901,55-3 416,239-48 0,-408 55-389,-1-2 0,0-1-1,-1-2 1,0-1-1,45-26 1,-73 35-42,1 0 0,-1-1 0,0-1 0,0 0 0,-1 0 0,0 0 0,0-1 0,-1 0 0,0-1 0,0 1 0,-1-2 0,0 1 0,-1 0 0,0-1 0,0 0 0,-1 0 0,-1-1 0,1 1 0,-2-1 0,1 0 0,-2 0 0,1 1 0,-1-18 0,-2 16-18,-1-1-1,-1 1 0,0 0 0,-1 0 0,0 0 1,-1 0-1,0 1 0,0-1 0,-1 1 0,-1 1 1,0-1-1,-1 1 0,0 0 0,0 1 0,-1 0 0,-10-8 1,-16-13-35,-1 2 1,-1 1 0,-43-23 0,12 13-74,-1 4 1,-1 2-1,-2 3 1,0 4 0,-2 3-1,-135-21 1,68 25-2521,0 7 0,-254 14 0,143 18-4087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3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7431,'0'0'19603,"21"61"-17553,-19-25-801,3-1-449,3 0-191,2-5-289,8-8-192,7-6-31,8-11-1,1-5-609,2-8-992,2-11-1794,-8-11-2018,-6-2-3748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4:00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14894,'3'0'3972,"12"0"-1153,8-7-321,8 0-352,5-1-352,6-2-737,2 1-417,-1 0-352,-4 2-223,-10 2-33,-3 4 0,-11 1-32,-9 0-545,-24 8-9064,-3-6 2594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4:00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14478,'0'0'12972,"-3"12"-11675,-5 21-658,0-4-72,-7 53 0,15-81-562,0-1 0,-1 1 1,1 0-1,0-1 0,0 1 1,0 0-1,0 0 0,1-1 1,-1 1-1,0 0 0,0-1 1,0 1-1,0 0 0,1-1 1,-1 1-1,0 0 0,1-1 1,-1 1-1,0-1 0,1 1 1,-1 0-1,1-1 0,-1 1 1,1-1-1,-1 0 0,1 1 1,0-1-1,-1 1 0,1-1 1,-1 0-1,2 1 0,25-3 45,23-22-884,38-47-2994,-86 75 3750,-5 11 512,-6 13 651,9-25-1045,-8 26 838,8-28-863,0 0 0,1-1-1,-1 1 1,0 0 0,1-1 0,-1 1-1,1-1 1,-1 1 0,1-1 0,-1 1-1,1-1 1,-1 1 0,1-1 0,-1 1-1,1-1 1,0 1 0,-1-1 0,1 0 0,0 0-1,-1 1 1,1-1 0,0 0 0,-1 0-1,1 0 1,0 0 0,-1 0 0,1 1-1,0-1 1,0-1 0,-1 1 0,1 0 0,0 0-1,-1 0 1,1 0 0,0 0 0,-1-1-1,2 1 1,2-1-282,1 0 1,-1 0-1,0 0 0,0-1 0,0 0 1,0 1-1,6-5 0,24-20-5270,-9 0-2626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4:00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11755,'0'0'13362,"-3"9"-11696,-8 24-498,5-18-743,0 1-1,1 0 1,1 0-1,0 0 1,-2 20-1,7-35-415,-1 0-1,0-1 1,0 1-1,1 0 1,-1 0-1,1 0 1,-1 0-1,1 0 1,-1-1-1,1 1 1,-1 0-1,1 0 1,0-1-1,-1 1 1,1 0 0,0-1-1,0 1 1,-1-1-1,1 1 1,0-1-1,0 1 1,0-1-1,0 0 1,0 1-1,-1-1 1,1 0-1,0 0 1,0 0-1,0 0 1,0 0-1,0 0 1,0 0-1,0 0 1,0 0-1,0 0 1,0 0-1,0 0 1,1-1-1,41-10 253,-31 5-506,0-1-1,-1 0 1,0 0 0,0-1 0,-1 0 0,0-1-1,0 0 1,-1-1 0,-1 0 0,1 0 0,-2-1 0,1 0-1,6-14 1,-31 62-999,-9 23 1972,25-56-1140,0 0 0,0 0 0,0 0 0,0 1 0,1-1 0,-1 0 0,1 0 0,0 0 0,0 0 0,1 1 0,0-1 0,1 5 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4:09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16360 551 5990,'0'0'7361,"-8"-3"-6475,-48-14 847,-111-19-1,-70 6-1614,-268 16 311,58 5-234,-1223-106 451,112-3-560,899 61 52,-2042-25 546,1789 112-588,77-1-11,-1333-38 81,-819-22 373,2827 33-517,1 8-1,-199 37 1,291-33-8,0 4 1,-122 51-1,145-49-11,1 3 0,0 1 0,2 2 0,-73 62 0,99-75-13,1 1 0,1 0 1,1 1-1,0 0 1,1 1-1,0 0 0,1 1 1,1 0-1,1 1 1,-10 29-1,9-14-4,2 0-1,1 1 1,1-1-1,2 1 1,1 40-1,3-35 10,1-1 1,1 1-1,3-1 0,17 64 0,-15-76 10,2 0 0,1 0 0,0-1 0,2 0 0,1-1 0,1-1 0,24 29 0,-8-19 52,0 0 0,3-3 0,0-1 0,66 43 0,166 80-181,-223-129 75,964 424 247,-864-398-180,3-5-1,1-7 1,2-6-1,160 11 1,616 4 105,-612-38-110,149 7 7,1867 21 243,-400-141-207,-1584 81-53,-25 1-3,1992-125 16,-608 23-12,-14-110 109,-1289 154 98,484-165 0,-790 214-173,-1-4-1,105-57 1,-169 77-16,-1-2 1,-1-1 0,0-1 0,-1-1-1,-2-1 1,0-2 0,-1 0 0,-2-2 0,0 0-1,22-37 1,-36 49 88,-1 0 0,0 0 1,-1-1-1,0 0 0,-1-1 0,-1 1 0,-1-1 1,0 0-1,-1 1 0,0-1 0,-2 0 0,0 0 0,-2-20 1,-1 18-62,-1 0 1,0 0 0,-2 1 0,0 0 0,0 0 0,-2 0 0,0 1 0,-1 0 0,-1 1 0,0 0 0,-18-20-1,-9-5-49,-3 2 0,-1 2-1,-1 1 1,-2 2 0,-1 3 0,-77-40-1,-311-117-4088,261 122-226,-10-3-3496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5:37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588 160 5701,'0'0'8899,"3"-9"-7756,-1 0-1219,1 1 665,-1 1-1,0-2 1,0 1-1,-1 0 1,1-10 0,-2 16-457,0 0 1,0 0 0,0 0 0,0 1-1,-1-1 1,1 0 0,-1 0-1,1 0 1,-1 0 0,1 1 0,-1-1-1,0 0 1,0 0 0,0 1-1,0-1 1,0 1 0,0-1-1,-1 1 1,1-1 0,0 1 0,-1 0-1,1 0 1,-1 0 0,0-1-1,1 1 1,-1 1 0,0-1 0,1 0-1,-1 0 1,-3 0 0,-30-9 604,0 1 1,0 2 0,-1 2 0,-49-2 0,76 8-689,0 1 0,0 0 0,0 0 0,1 1-1,-1 0 1,0 1 0,1-1 0,0 2 0,0-1 0,0 1 0,1 0 0,-1 1 0,1 0 0,0 0 0,1 1 0,-11 12 0,-7 12 197,0 1-1,-27 50 1,34-52-192,1 1 0,2 0 0,-18 59 0,26-71-25,2 1 0,0-1 0,1 1 0,1 0 0,1 0 0,1 0 0,4 39 0,-1-48-14,0-1 0,0 0 0,1 0 0,1 0 0,0 0-1,0-1 1,12 17 0,-2-6-1,1-1 0,24 22 0,-32-32-7,1-1 0,1 0 1,-1-1-1,1 0 1,1 0-1,-1-1 0,1-1 1,0 0-1,0 0 1,1-1-1,-1 0 0,1-1 1,0-1-1,0 0 0,0 0 1,0-1-1,1 0 1,-1-2-1,0 1 0,0-1 1,0-1-1,0 0 1,0-1-1,0 0 0,15-7 1,2 0 60,0-2 0,-1-1 0,-1-2 0,0 0 0,-1-2 0,33-27 0,-41 28 51,-1 0 0,-1-2 1,-1 0-1,0 0 0,-1-2 0,-1 0 0,-1 0 0,18-44 0,-21 40 96,0 0 1,-2-1-1,5-33 0,-10 44-135,0 0 0,-1 0 0,-1 1 0,0-1-1,-1 0 1,-1 0 0,-5-24 0,5 31-93,0 0-1,-1 0 1,0 0-1,-1 1 1,1-1-1,-1 1 1,0 0-1,-1 0 1,1 1-1,-1-1 1,0 1-1,-1 0 1,1 0-1,-9-5 1,5 5 164,-1-1 1,0 2-1,0-1 0,-1 1 0,1 1 1,-1 0-1,0 0 0,-17-1 0,5 2-585,0 1 0,0 1 0,-33 4 0,24 1-4314,-48 13-1,59-12-3376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5:43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550 70 9065,'0'0'3315,"-11"-7"-1297,7 4-1924,-12-8 1115,0 1 0,-30-13 0,39 20-936,1 0-1,-1 1 0,1 0 0,-1 1 0,0-1 1,1 1-1,-1 1 0,0-1 0,0 1 0,0 0 0,0 1 1,1-1-1,-9 3 0,4 1-69,0 1 1,0 0-1,0 1 0,1 0 0,0 0 1,0 1-1,1 1 0,-15 13 0,-3 7 530,-32 41-1,39-42-653,1 1 0,2 1 1,0 0-1,2 2 0,2-1 1,0 2-1,2 0 0,2 0 1,1 1-1,1 0 0,2 0 1,1 0-1,1 48 0,3-74-68,0-1 0,0 0 0,1 1 0,0-1 0,0 0 0,1 1 0,0-1 0,0 0 0,0 0 0,1 0 0,0-1 0,0 1 0,0-1-1,1 1 1,0-1 0,0 0 0,0 0 0,0-1 0,1 1 0,6 4 0,-2-3 10,0-1 0,1 0 0,0 0 0,-1-1 0,1 0-1,1-1 1,-1 0 0,0-1 0,1 0 0,0 0 0,14 0 0,19-1 36,0-1 0,0-2 0,-1-3-1,1-1 1,-1-1 0,-1-3 0,1-2 0,67-28 0,-94 31 171,0 0 0,-1-1-1,0 0 1,-1-2-1,0 1 1,-1-2 0,0 0-1,-1 0 1,-1-1 0,0-1-1,15-25 1,-18 26-34,-1 0-1,0 0 0,-1-1 1,-1 1-1,0-1 1,-1-1-1,0 1 0,-1-1 1,-1 1-1,-1-1 1,0 0-1,-1 0 1,-3-24-1,1 30-191,-1 0 0,0 1 0,-1 0 0,1 0 0,-2 0 1,0 0-1,0 0 0,0 1 0,-1 0 0,0 0 0,0 1 0,-1-1 0,0 2 0,-1-1 0,1 1 1,-1 0-1,-1 0 0,1 1 0,-1 0 0,-9-4 0,-3 0-29,0 1-1,0 0 0,-1 2 1,0 0-1,0 1 1,-1 2-1,-37-2 1,-57 8-3079,40 6-5362,22 1-6175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5:46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631 231 5189,'0'0'2899,"1"-12"-118,0 0-2261,1-59 4848,-2 65-4996,-1 1-1,0-1 1,0 1 0,-1-1-1,1 1 1,-1 0 0,0-1-1,0 1 1,-1 0-1,0 0 1,0 0 0,-4-4-1,3 3-237,-1 1 0,0 0 0,0 0 1,0 1-1,-1-1 0,1 1 0,-1 0 0,0 1 0,0-1 0,-1 1 0,1 1 0,-1-1 0,1 1 0,-1 0 0,0 0 0,0 1 0,0 0 0,1 0 0,-1 1 0,0 0 0,0 0 0,0 0 0,-12 3 0,5 1-66,0 0 0,0 2 0,0-1 1,0 2-1,1-1 0,0 2 0,0 0 0,1 0 1,0 1-1,-12 12 0,-5 7 30,1 1 0,1 1 0,2 1 0,1 1-1,2 2 1,0 0 0,-27 64 0,36-69-29,2-1 0,2 2 0,1-1 0,0 1 0,3 0 0,0 1 0,2-1 1,1 1-1,2-1 0,6 54 0,-5-75-59,1 0 0,0-1-1,0 1 1,1-1 0,0 0 0,1 0 0,-1 0 0,2 0 0,-1-1 0,1 1 0,0-1 0,1 0 0,-1-1 0,9 7 0,-6-5 25,2-1 1,-1-1-1,1 0 1,0 0-1,0-1 1,1 0 0,-1-1-1,1 0 1,20 4-1,-6-4 43,1-1-1,-1-1 1,1-2 0,-1 0-1,1-1 1,-1-2 0,1-1 0,-1 0-1,27-10 1,-17 2 173,0-1 0,-2-1 1,1-2-1,-2-2 0,0-1 0,-2-1 1,56-48-1,-62 46-65,-2 0 1,0-2 0,-2 0-1,-1-2 1,-1 0-1,-1 0 1,-1-2-1,-2 0 1,18-46 0,-28 60-131,1 1 0,-2-1 0,0-1 0,-1 1 0,2-22 0,-4 32-49,0 0-1,0 0 1,0 1 0,-1-1 0,1 0-1,-1 0 1,0 1 0,0-1 0,0 1 0,-1-1-1,1 1 1,-1-1 0,0 1 0,0 0-1,0 0 1,0 0 0,0 0 0,-1 0 0,1 0-1,-1 1 1,0-1 0,0 1 0,0 0-1,0 0 1,-6-3 0,-3 0-312,0 1 0,0 1 0,-1 0-1,1 0 1,-1 1 0,1 1 0,-15 0 0,-92 7-5401,67-2 2669,1-2-6823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6:17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459 32 3203,'-21'-7'3155,"0"2"0,-32-6-1,7 6-348,-57 2 0,96 4-2710,1 0 1,0 0-1,-1 0 1,1 1-1,0 0 1,0 1-1,0-1 1,0 1 0,0 0-1,1 1 1,0-1-1,-1 1 1,1 0-1,-9 9 1,2-1 78,1 1-1,0 0 1,1 0 0,-14 26 0,16-23-46,0 1-1,2 0 1,0 1 0,1 0 0,0 0-1,2 0 1,-2 25 0,2 137-4,4-108-36,-1-62-85,0 0 1,1 0-1,0 0 1,1 0 0,0 0-1,1 0 1,-1-1-1,2 1 1,0-1-1,0 0 1,0 0-1,8 10 1,-7-12 12,0-1-1,0-1 1,0 1-1,1-1 1,0 0 0,0 0-1,1-1 1,-1 1-1,1-1 1,0-1 0,0 1-1,0-1 1,1-1 0,-1 1-1,1-1 1,9 1-1,9 0 7,-1-2-1,1 0 0,-1-2 0,1-1 0,-1-1 1,0-1-1,0-1 0,0-1 0,0-1 0,-1-2 1,0 0-1,38-22 0,9-9 268,-1-4 0,103-85 0,-162 120-232,16-12 99,-1-1 0,0-1 1,26-33-1,-47 51-87,-1-1 1,1 0 0,-1 0-1,0-1 1,0 1 0,0-1 0,-1 0-1,0 0 1,-1 0 0,0 0-1,0 0 1,0-1 0,-1 1-1,0-1 1,0 1 0,-1-1-1,0 1 1,0-1 0,-1 1-1,0-1 1,-2-7 0,0 8-2,-1 0 0,0 0 1,0 1-1,0-1 0,-1 1 0,0 0 1,0 0-1,-1 0 0,1 1 1,-1-1-1,-1 2 0,1-1 0,-1 1 1,1-1-1,-14-4 0,1 0 68,1 1-1,-1 1 1,-1 1-1,0 1 1,-20-3-1,14 5-65,0 0 1,0 2-1,-1 1 0,-40 5 1,52-3-114,1 1 0,0 0 0,0 1-1,0 0 1,0 1 0,1 1 0,0 0 0,0 1 0,-21 15 0,12 1-1128,22-23 936,-1 1 0,0-1 0,1 1 0,-1 0 0,0-1 0,1 1 0,-1 0 0,1 0 0,-1-1 0,1 1 0,0 0 0,-1 0 0,1 0 0,0-1 0,0 1 1,-1 0-1,1 0 0,0 0 0,0 0 0,0 0 0,0 0 0,0 0 0,0-1 0,0 1 0,0 0 0,0 0 0,1 0 0,-1 0 0,1 1 0,9 0-6855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6:18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458 61 3748,'0'0'7553,"-11"-7"-6266,3 2-927,0 1 1,0 0 0,-1 0-1,1 0 1,-1 1-1,0 1 1,0-1 0,0 1-1,0 1 1,-18-2-1,17 4-121,-1 1-1,1 0 1,-1 0-1,1 1 0,0 0 1,0 1-1,0 0 1,1 1-1,-1 0 1,1 0-1,-15 12 0,4-2 103,2 0 0,0 2-1,1 0 1,-16 21 0,21-22-196,1 0 0,1 2 0,0-1 0,1 1 0,2 1 0,-1-1 1,2 1-1,1 1 0,0-1 0,1 1 0,1-1 0,1 1 0,1 0 1,1 0-1,3 29 0,-3-39-138,2 0 0,-1-1-1,1 1 1,1-1 0,0 1 0,0-1 0,0 0 0,2 0 0,-1-1 0,1 1-1,0-1 1,1 0 0,-1 0 0,2 0 0,-1-1 0,1 0 0,0-1-1,1 1 1,-1-1 0,1-1 0,11 7 0,-1-2 5,0-1-1,1-1 1,0-1-1,1 0 1,0-2-1,0 0 1,0-1 0,0-1-1,23 0 1,-19-2 0,-1-1-1,0-1 1,0-2 0,0 0 0,0-1 0,-1-1-1,1-1 1,-1-1 0,-1-2 0,1 0 0,-1 0-1,-1-2 1,0-1 0,-1-1 0,0 0 0,0-1-1,-2-1 1,19-20 0,-13 10 118,-1 0 0,-1-1-1,-1-1 1,-2-1 0,19-38 0,-29 50-8,-1 0 1,-1 0-1,0 0 0,-1-1 1,-1 0-1,0 0 0,-1 0 1,-1-1-1,-1 1 1,-1-1-1,-3-32 0,2 43-80,-1 0 0,0 1 0,0-1-1,-1 1 1,0 0 0,0 0 0,-1 0-1,1 0 1,-1 0 0,-1 1 0,1-1-1,-1 1 1,1 0 0,-2 1 0,1-1-1,0 1 1,-1 0 0,0 0 0,0 1-1,0 0 1,0 0 0,0 0 0,-1 1-1,-9-3 1,-9-1 92,-1 0 0,1 2 0,-1 1 0,0 0 0,-30 3 0,43-1-585,-1 2 1,0 0 0,0 0 0,1 2 0,-1-1 0,1 2 0,-1 0 0,1 0 0,1 1-1,-1 1 1,1 0 0,0 1 0,0 0 0,0 1 0,1 0 0,0 1 0,1 0 0,-15 16-1,10-5-5282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6:33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75 4228,'-31'14'1053,"-12"5"3377,60-24-1763,-1 1 1,1 1 0,20-2 0,103 3-64,-23 1-1882,206-21 596,403-14 898,-95 65-1501,-327-10-640,90-7 121,-281-14 120,167-26-1,-149 4-244,76-11 1059,-203 34-1124,-15 2-357,0 0 0,0 1-1,0 0 1,0 1 0,-17 6 0,11-4-2576,3-5-7942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4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9417,'0'0'8936,"-31"68"-5092,11-28-1218,-3 4-608,2 1-64,3-4-384,8-3-481,8-4-833,2-10-192,15-12-1377,6-12-2851,4-3-3363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6:51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1452 154 4068,'0'0'8306,"-14"-23"-2903,-2 21-5048,0-2 1,0 0 0,1-1-1,0 0 1,-1-1 0,2-1 0,-18-10-1,14 8-89,-1 1 0,1 1 0,-1 0 0,-1 2 0,1 0 0,-35-4 0,-129 0-37,66 5 472,28-3-172,-1-1-315,-133 6 0,196 4-183,0 1 0,0 1 0,0 1 0,0 1-1,1 2 1,0 0 0,1 2 0,0 1 0,-32 19-1,46-22 64,0 0 0,0 1 0,1 0 0,0 0 0,0 1 0,1 1 0,1-1 0,0 2 0,-12 19 0,16-23-76,0 0 0,1-1 0,0 1 0,0 0 0,0 1 0,1-1 0,1 0 1,-1 1-1,1-1 0,1 1 0,0-1 0,0 1 0,0-1 0,1 1 0,0-1 0,1 1 0,3 8 1,-2-10-16,1 0 1,0 0-1,0-1 1,0 1-1,1-1 1,0 0-1,1 0 1,-1 0-1,1-1 1,0 0-1,0 0 1,1-1-1,7 5 1,15 7 60,53 22 0,-70-33-49,37 16 26,1-2 0,1-2 0,0-3 0,1-1 0,1-4 0,0-1 0,0-3 0,0-2 0,1-2 0,-1-3 0,0-2 1,89-18-1,96-44 72,-209 55 70,1 0 0,-2-2 0,0-2 0,0 0 0,45-35 0,-67 45-139,-1 1-1,0-1 0,0 0 0,-1 0 0,1-1 0,-1 0 0,0 1 1,-1-1-1,1 0 0,-1-1 0,-1 1 0,5-14 0,-6 17-40,-1 0 0,0 0-1,1 0 1,-1 0 0,0 0 0,-1 0-1,1-1 1,0 1 0,-1 0 0,0 0-1,0 0 1,0 0 0,0 1 0,0-1-1,0 0 1,-1 0 0,0 0 0,1 1-1,-1-1 1,0 1 0,0 0 0,0-1-1,-1 1 1,1 0 0,0 0 0,-1 0-1,0 1 1,1-1 0,-1 1 0,-4-3-1,-4-1-215,-1 1 1,1 0-1,-1 0 0,0 1 0,0 1 0,-1 0 1,1 0-1,-13 1 0,-5 1-3003,0 2 0,-35 5 0,21-1-3980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6:55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6342,'0'0'11392,"10"-2"-9796,168-34 3188,237-14-2099,-629 72-1872,37-2-500,82-17-181,-23 2 1866,650-52-1784,-624 50-163,1 5 1,-98 20-1,189-28-93,-11 2-66,1 0 0,0 0 0,0 1-1,-16 7 1,6 7-6302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5:15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6054,'0'0'11184,"10"0"-10069,161 1 2604,215-2-2633,-364 0-112,-39-1 327,-38 1-560,-318 11 1304,349-9-1772,34 1-267,41 0-18,20-2 155,21 1-319,1-3 0,99-17 0,-299 16 758,70 3-450,-16-1 150,-1 2 0,0 2 0,-100 20 0,133-10 70,16-10-4170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5:18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29 9257,'0'0'4046,"-8"0"-1878,5 0-2633,-23 0 4284,24-3-954,20-4-1696,22 0-803,1 2 0,0 1 1,0 2-1,67 5 0,-100-2-361,2-1 21,0 1-1,0 0 1,0 0-1,-1 1 1,1 1-1,-1-1 1,1 2-1,15 7 1,-60-8 1602,25-3-1514,-290 10 2511,445-8-2337,-57-12-254,83-5-799,-219 33 775,-40 4 647,-105 12-1,157-29-629,200-11-427,-119 2 227,-2 0-34,83-19 0,-126 23 209,0 0-1,0 0 1,0 0 0,0 0 0,0 0 0,0 0 0,0 0 0,0 0 0,0 0 0,0-1 0,0 1 0,0 0-1,0 0 1,0 0 0,0 0 0,-1 0 0,1 0 0,0 0 0,0 0 0,0 0 0,0 0 0,0 0 0,0-1 0,0 1-1,0 0 1,0 0 0,1 0 0,-1 0 0,0 0 0,0 0 0,0 0 0,0 0 0,0 0 0,0 0 0,0 0-1,0-1 1,0 1 0,0 0 0,0 0 0,0 0 0,0 0 0,0 0 0,0 0 0,0 0 0,0 0 0,0 0 0,1 0-1,-1 0 1,0 0 0,0 0 0,0 0 0,0 0 0,0 0 0,0 0 0,0 0 0,0 0 0,0 0 0,0 0-1,1 0 1,-14-4 24,-18 0 4,-14 2 78,-26-2 324,-122 9 0,149 4-397,42-9-41,0 1-1,0-1 1,0 1 0,1-1-1,-1 1 1,0 0 0,0-1 0,1 1-1,-1 0 1,1 0 0,-1 0 0,1 1-1,-1-1 1,1 0 0,0 0-1,-1 1 1,1-1 0,0 1 0,-2 2-1,3-3-46,1-1 0,-1 1 0,0-1 0,0 1 0,0-1 0,0 1 0,1-1 0,-1 1-1,0-1 1,0 1 0,1-1 0,-1 1 0,0-1 0,1 0 0,-1 1 0,0-1 0,1 0 0,-1 1 0,1-1-1,-1 0 1,1 1 0,-1-1 0,1 0 0,-1 0 0,1 1 0,-1-1 0,1 0 0,-1 0 0,1 0-1,-1 0 1,1 0 0,-1 0 0,1 0 0,-1 0 0,1 0 0,0 0 0,26 1-2424,-23-1 1767,31-1-4671,1-7-3396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7:04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61 6278,'0'0'14430,"2"13"-13881,-1-5-454,1 2 44,0-1 1,-1 1 0,-1 0-1,1 0 1,-1 0 0,-1 0 0,-2 14-1,-24 208 2036,10-51-613,16-178-1431,0 1 0,0-1 0,1 0-1,0 0 1,-1 0 0,1 1 0,1-1 0,-1 0 0,0 0 0,1 1-1,-1-1 1,3 4 0,-2-5-70,1-1 0,-1 0 0,1 1-1,-1-1 1,1 0 0,0 0 0,0 0 0,-1-1 0,1 1 0,0 0-1,0-1 1,0 1 0,0-1 0,0 1 0,0-1 0,0 0 0,0 0-1,0 0 1,0 0 0,3-1 0,-2 0-22,0 1-1,0-1 1,0-1-1,0 1 1,0 0-1,0-1 1,0 1-1,-1-1 1,1 0 0,-1 0-1,1 0 1,-1 0-1,4-5 1,-3 4-138,1 0 0,-1 0-1,1 0 1,-1 0 0,1 0 0,0 1 0,0 0 0,7-4 0,7 3-374,1 0 0,-1 1 0,1 1 0,-1 1 0,36 4 0,-31-1 523,-1-2 0,1-1 0,28-3 0,-42 2 23,1 0-1,-1-1 0,0-1 0,1 0 0,-1 0 0,-1-1 1,1 0-1,0 0 0,-1-1 0,0 0 0,0 0 0,-1-1 1,1 0-1,-1 0 0,0-1 0,-1 0 0,0 0 0,0-1 1,0 0-1,-1 0 0,0 0 0,-1-1 0,0 1 0,0-1 1,-1 0-1,4-17 0,-2 10 67,-2-1-1,-1 0 1,0 1 0,-1-1-1,0 0 1,-2 0-1,0 0 1,-5-28 0,-1 14 105,-2 0 1,0 0-1,-23-47 1,30 73-233,-1 1-1,0-1 1,0 1 0,0 0 0,-1 0-1,1 0 1,-1 1 0,0-1-1,0 1 1,0 0 0,0 0 0,-1 1-1,1-1 1,-1 1 0,0 0-1,0 0 1,0 0 0,0 1 0,0 0-1,0 0 1,0 0 0,-5 0-1,-17-1-36,1 1 0,-1 2 0,-31 4-1,10-1 130,-219 9-424,280-10-17702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7:42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7911,'0'0'4458,"9"0"-3828,266-4 3471,195-10-3195,274-54 1646,-743 68-2543,-1 0 0,0-1 0,1 1 0,-1 0-1,0 0 1,1 0 0,-1 0 0,1-1 0,-1 1 0,0 0-1,1 0 1,-1 0 0,1 0 0,-1 0 0,0 0 0,1 0 0,-1 0-1,1 0 1,-1 0 0,0 0 0,1 1 0,-1-1 0,1 0-1,-1 0 1,0 0 0,1 0 0,-1 1 0,0-1 0,1 0 0,-1 0-1,0 1 1,1-1 0,-1 0 0,0 0 0,0 1 0,1-1-1,-1 0 1,0 1 0,0 0 0,-14 10 39,-31 12-909,5-11-1445,-5-4-2098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8:07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225 161 5221,'-14'-1'2194,"-5"0"-1394,0-2 0,0 0 0,-29-9 0,39 9-408,-1 0 0,1-1 0,0 0-1,0-1 1,0 0 0,0 0 0,1-1 0,0 0 0,0-1 0,-10-10 0,28 26-169,-1-1 0,1 0-1,0 0 1,1-1 0,0 0-1,0-1 1,1 0 0,-1-1 0,1-1-1,0 1 1,25 4 0,3-2-71,0 0 0,65 0-1,6-7 123,161-21-1,109-38 224,18-2-227,435 24 227,1 71-254,-823-33-241,1554 24 110,-748-25 518,1154 78 168,-1960-78-796,862 17 31,-849-18-85,18 0-412,1-1 0,0-3 1,-1-1-1,62-17 0,-102 22 211,-1 0 0,1 0-1,-1 0 1,1-1 0,-1 1-1,0 0 1,1-1 0,-1 0-1,0 1 1,2-4 0,8-21-4776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8:27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1466 138 5605,'0'0'1639,"1"-10"326,-1 7-1883,1 0 53,-1 0-1,1 1 0,-1-1 0,0 0 0,0 0 0,0 0 0,0 1 0,0-1 0,0 0 0,-1 0 0,0 1 0,1-1 0,-1 0 0,0 1 0,0-1 0,-1 1 1,1-1-1,0 1 0,-1 0 0,0-1 0,1 1 0,-1 0 0,0 0 0,0 0 0,0 0 0,0 0 0,-1 1 0,1-1 0,0 1 0,-5-3 0,-17-6 447,-1 2-1,1 0 0,-1 1 0,0 2 0,-1 1 0,-41-3 0,-161 8 747,195 1-1120,-25 3 137,1 3 1,0 3-1,1 2 0,0 3 1,1 2-1,1 2 0,-63 33 1,88-38-234,0 1 1,1 2-1,1 1 1,0 0 0,1 2-1,2 1 1,0 1-1,2 2 1,0 0 0,2 1-1,0 0 1,2 2-1,1 1 1,2 0 0,0 1-1,2 0 1,2 1-1,0 0 1,2 1 0,-6 42-1,5-10 12,3-1 0,3 1-1,5 105 1,2-133-78,1-1-1,2-1 1,1 1-1,2-1 1,1 0-1,2-1 1,1 0-1,21 37 1,-25-56-19,1 1 0,0-1-1,1-1 1,0 0 0,1-1 0,0 0 0,1 0 0,1-2 0,-1 1 0,28 13 0,-21-13 117,2-2 1,0 0 0,0-2-1,0 0 1,1-2 0,0 0-1,29 1 1,-9-4 117,1-2-1,-1-1 1,0-3-1,1-2 1,-1-1 0,-1-3-1,0-1 1,46-19-1,-24 4-70,-1-2-1,0-4 1,-3-2-1,-1-3 1,-1-2-1,-3-3 1,-1-2-1,-2-3 1,62-71-1,-83 80-103,-2-1 0,-2-2 0,-1 0 0,-2-2 0,35-89 0,-45 94-66,-3 0 0,-1-1 1,-2 0-1,-2-1 0,-1 0 1,-3 0-1,-3-74 0,-1 93-11,0 1 1,-2 0-1,0 0 0,-2 0 0,0 1 0,-1 0 0,-1 0 0,-16-30 0,18 40-45,0 0-1,0 0 1,-1 0-1,0 1 0,-1 0 1,1 1-1,-2-1 1,1 1-1,-1 1 0,0 0 1,0 0-1,0 1 1,-1 0-1,0 0 1,0 1-1,0 1 0,-19-4 1,8 3-400,-1 2 1,0 1-1,1 0 1,-1 2-1,0 1 0,1 0 1,-36 9-1,10 3-1911,0 1-1,-56 28 1,9 1-4257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7:06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14189,'0'0'4613,"67"18"-3076,-14-18 225,14 0-97,12 0-575,8-9-642,7-4-352,-4-1-64,-6 4 0,-10 1-96,-14 1-641,-17 4-384,-14 2-832,-19-1-1218,-10-4-2275,-8-4-5796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7:06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10634,'0'0'6006,"13"-1"-3444,187-5 1937,-159 7-4220,0 2 0,0 2 1,46 10-1,-82-13-276,0-1 0,1 1 0,-1 0 0,0 0-1,0 0 1,0 1 0,0-1 0,0 1 0,-1 0 0,1 1-1,-1-1 1,0 1 0,5 5 0,-7-6 13,-1 0-1,0-1 1,1 1-1,-1 0 1,0 0-1,0-1 1,-1 1-1,1 0 1,0 0-1,-1 0 1,0 0-1,0 0 1,0 0-1,0 0 1,0 0-1,-1 0 1,1 0 0,-1 0-1,0 0 1,0 0-1,0 0 1,0-1-1,0 1 1,-1 0-1,1-1 1,-4 5-1,-6 10 146,-2-1 1,0 0-1,-1-1 0,0 0 0,-1-1 1,-26 18-1,-112 68 49,116-77-177,-31 15-2942,52-34-2285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4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0 17392,'0'0'3780,"53"68"-1666,-37-20-833,-2 11-256,-8 13 288,-6 5-384,0 8-224,-16 8 352,-7 4-160,-8 7-289,-5 0 97,-1 4-96,0-2-385,-3-6-96,-2-11-737,0-15-2786,1-20-6342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7:07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18353,'0'0'7186,"0"12"-6546,-3 14-328,0 2 45,2 1 0,2 49 0,-1-76-324,1 0-1,-1 0 1,0 0 0,1 0 0,-1 0-1,1-1 1,0 1 0,0 0-1,-1 0 1,1 0 0,0-1 0,1 1-1,-1 0 1,0-1 0,0 1-1,1-1 1,-1 0 0,1 1-1,-1-1 1,1 0 0,0 0 0,1 1-1,1-1 51,-1 0 1,0 0-1,0 0 0,0-1 1,1 1-1,-1-1 0,0 0 0,1 0 1,-1 0-1,0 0 0,1-1 0,3-1 1,5-1 136,-1-1 1,1 0 0,-1-1-1,0 0 1,0 0 0,11-9-1,51-46 192,-54 43-322,1 1 1,0 0 0,26-14-1,-46 29-86,1 1 0,-1 0 0,1-1 0,-1 1-1,1 0 1,-1-1 0,1 1 0,-1 0 0,1 0 0,0-1-1,-1 1 1,1 0 0,-1 0 0,1 0 0,0 0-1,-1 0 1,1 0 0,-1 0 0,1 0 0,0 0 0,-1 0-1,1 0 1,-1 0 0,1 1 0,-1-1 0,1 0-1,0 0 1,-1 1 0,1-1 0,-1 0 0,1 1 0,-1-1-1,1 0 1,-1 1 0,0-1 0,1 1 0,-1-1 0,1 1-1,3 29 79,-17 40 95,12-67-152,-2 8 18,1-1 1,0 1 0,0 0-1,1 0 1,1 20-1,0-30-37,0 0-1,0 0 0,1-1 1,-1 1-1,0 0 1,1-1-1,-1 1 0,1 0 1,-1-1-1,1 1 0,-1 0 1,1-1-1,-1 1 1,1-1-1,-1 1 0,1-1 1,0 1-1,-1-1 0,1 0 1,0 1-1,-1-1 1,1 0-1,0 1 0,0-1 1,-1 0-1,1 0 0,0 0 1,0 1-1,-1-1 1,1 0-1,0 0 0,0 0 1,0-1-1,-1 1 0,1 0 1,1 0-1,31-8 154,-13-2-159,0 0 0,-1-2 0,0 0 0,0-2 0,25-23 0,40-28 0,-83 64 0,0 0 0,1 0 0,-1 0 0,1 0 0,0 0 0,-1 0 0,1 1 0,0-1 0,-1 1 0,1-1 0,0 1 0,-1 0 0,1 0 0,3-1 0,-4 2 0,0-1 0,-1 0 0,1 0 0,0 1 0,-1-1 0,1 1 0,0-1 0,-1 0 0,1 1 0,-1-1 0,1 1 0,0-1 0,-1 1 0,1 0 0,-1-1 0,0 1 0,1 0 0,-1-1 0,1 1 0,-1 0 0,0-1 0,0 1 0,1 1 0,0 5 0,0 0 0,0 1 0,-1-1 0,0 0 0,-2 13 0,1-6 0,-7 81 0,8-95-51,0 0 0,1 0 0,-1 0 0,0 0 0,0 0 0,0 0 0,0 0 0,0-1 0,0 1 0,1 0 0,-1 0 0,0 0 0,0 0 0,0 0 0,0 0 0,1 0 0,-1 0 0,0 0 0,0 0 0,0 0 0,1 0 0,-1 0 0,0 0 0,0 0 0,0 0 0,0 0 0,1 0 0,-1 0 0,0 0 0,0 0 0,0 0 0,0 0 0,0 1 0,1-1 0,-1 0 0,0 0 0,0 0 0,0 0 0,0 0 0,0 0 0,0 1 0,1-1 0,-1 0 0,0 0 0,0 0 0,0 0 0,0 0 0,0 1 0,0-1 0,0 0 0,8-19-6002,-8-11-2141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7:07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63 19442,'0'0'10250,"-14"-57"-9737,14 51-417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7:08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15182,'0'0'2344,"1"10"-801,1 33 545,-1 1 0,-9 79 0,-29 93 755,34-201-2673,-3 14 572,0-1 1,-1 48-1,7-77-721,0 1 0,0 0 0,0 0 1,0 0-1,0 0 0,0 0 0,1 0 0,-1 0 0,0 0 1,0 0-1,0 0 0,0 0 0,0 0 0,0 0 0,0 0 1,1 0-1,-1 0 0,0 0 0,0 0 0,0 0 0,0 0 1,0 0-1,0 0 0,0 0 0,1 0 0,-1 0 0,0 0 1,0 0-1,0 0 0,0 0 0,0 0 0,0 0 0,0 1 0,0-1 1,0 0-1,0 0 0,1 0 0,-1 0 0,0 0 0,0 0 1,0 0-1,0 0 0,0 0 0,0 1 0,0-1 0,0 0 1,0 0-1,0 0 0,0 0 0,0 0 0,0 0 0,0 0 1,0 0-1,0 1 0,0-1 0,0 0 0,0 0 0,0 0 1,0 0-1,0 0 0,0 0 0,0 0 0,0 1 0,0-1 1,8-13 573,7-20-388,-8-1-203,-1 0 0,-2-1 0,-1-57 0,49 182-4,-47-85 0,0 0 0,0 0 0,0-1 0,0 0 0,1 1 0,0-2 0,0 1 0,0-1 0,0 0 0,0 0 0,1 0 0,-1-1 0,1 0 0,0-1 0,0 1 0,-1-1 0,1 0 0,0-1 0,0 0 0,0 0 0,0 0 0,0-1 0,9-2 0,-8 2 0,0-1 0,-1 0 0,1 0 0,0-1 0,-1 0 0,0 0 0,1-1 0,-1 1 0,-1-2 0,1 1 0,0-1 0,-1 0 0,0 0 0,0-1 0,-1 0 0,0 0 0,0 0 0,0 0 0,7-14 0,-10 17 0,-1 0 0,0 0 0,0 0 0,0 0 0,-1 0 0,1 0 0,0 0 0,-1 0 0,0 0 0,0 0 0,0-6 0,-1 8 0,1 0 0,0 0 0,-1-1 0,1 1 0,0 0 0,-1 0 0,1 0 0,-1 0 0,0 0 0,1 0 0,-1 0 0,0 0 0,0 1 0,1-1 0,-1 0 0,0 0 0,0 0 0,0 1 0,0-1 0,0 1 0,-2-2 0,0 2 0,0-1 0,1 1 0,-1 0 0,0 0 0,0 0 0,1 0 0,-1 1 0,0-1 0,0 1 0,1-1 0,-1 1 0,1 0 0,-1 0 0,0 0 0,1 0 0,0 1 0,-1-1 0,1 1 0,0-1 0,0 1 0,0 0 0,0 0 0,0 0 0,-2 3 0,-4 4 0,0 1 0,1 0 0,0 0 0,-6 13 0,10-19 0,1 1 0,0 0 0,0-1 0,0 1 0,1 0 0,0 1 0,0-1 0,0 0 0,1 0 0,-1 0 0,1 0 0,1 7 0,0-10 0,0-1 0,-1 1 0,1-1 0,0 0 0,0 1 0,0-1 0,0 0 0,0 0 0,1 0 0,-1 0 0,0 0 0,0 0 0,1 0 0,-1 0 0,1-1 0,-1 1 0,1 0 0,-1-1 0,1 1 0,-1-1 0,1 0 0,-1 1 0,1-1 0,-1 0 0,1 0 0,2 0 0,53 1 0,-41-2 0,16 1 0,-10-1 0,1 1 0,-1 1 0,0 1 0,34 7 0,-51-8 0,-1 0 0,1 1 0,0 0 0,-1-1 0,1 2 0,-1-1 0,0 0 0,1 1 0,-1 0 0,0 0 0,-1 0 0,1 1 0,-1-1 0,1 1 0,-1 0 0,0 0 0,0 0 0,-1 0 0,1 0 0,-1 1 0,0-1 0,0 1 0,0 0 0,-1-1 0,2 10 0,0-13 0,2-10 0,1-13 0,-1-11 0,-1-1 0,-2 0 0,-1 1 0,-4-38 0,-2 49 42,2 27 0,3-3-63,0 0 0,0 1 0,0-1 0,1 0 0,-1 0 0,1 0 0,-1 0 0,1 0 0,0 0 0,0 0 0,0 0 0,0 0 0,0 0 0,0 0 0,1 0 0,-1-1 0,1 1 0,-1-1 0,3 3 0,-1-2-637,0 0 1,1 0-1,-1 0 1,0-1-1,1 1 1,0-1-1,-1 0 1,1 0-1,0 0 1,-1 0-1,7 0 1,22-1-8093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7:09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215 465 7847,'0'0'3652,"3"-12"-86,-1 9-3245,14-50 3158,-15 52-3291,-1-1 1,1 0-1,-1 1 1,0-1 0,1 0-1,-1 1 1,0-1-1,0 0 1,0 1 0,-1-1-1,1 0 1,0 1 0,-1-1-1,1 0 1,-1 1-1,1-1 1,-1 1 0,0-1-1,1 1 1,-1-1-1,0 1 1,0 0 0,0-1-1,0 1 1,0 0-1,-1 0 1,1-1 0,0 1-1,-1 0 1,1 0-1,0 1 1,-1-1 0,-1-1-1,-4 1-28,0 0-1,0 0 1,0 1 0,-1 0-1,1 0 1,0 1-1,0 0 1,0 0 0,0 1-1,0 0 1,0 0-1,0 0 1,1 1 0,-1 0-1,1 0 1,0 1-1,0 0 1,0 0 0,0 0-1,0 1 1,-5 6-1,5-7-124,1 2-1,0-1 1,0 0-1,0 1 0,0 0 1,1 0-1,0 1 1,1-1-1,-1 1 0,1 0 1,0 0-1,1 0 1,0 0-1,0 0 0,0 0 1,1 1-1,0-1 0,1 1 1,-1-1-1,2 11 1,0-16-28,-1-1 0,1 1 0,0 0 0,-1-1 0,1 1 0,0 0 1,0-1-1,1 0 0,-1 1 0,0-1 0,0 1 0,1-1 1,-1 0-1,0 0 0,1 0 0,-1 0 0,1 0 0,0 0 0,-1 0 1,1-1-1,0 1 0,-1-1 0,1 1 0,0-1 0,0 1 0,0-1 1,-1 0-1,1 0 0,0 0 0,0 0 0,0 0 0,1-1 0,6 1 43,-1-1 0,0 0-1,0-1 1,0 0 0,16-6-1,-6 0 45,0-2 0,0 0-1,-1-1 1,-1-1-1,0-1 1,0 0 0,-1-1-1,-1 0 1,0-1-1,-1-1 1,-1 0 0,-1-1-1,0 0 1,8-19-1,-38 114-648,15-65 573,-21 75 10,23-79-23,1 0-1,0 0 0,0 0 0,0 0 1,1 0-1,1 0 0,1 15 0,-1-22 3,0-1-1,0 1 0,0-1 0,0 1 1,0-1-1,0 0 0,0 1 0,0-1 1,0 0-1,1 0 0,-1 0 0,0 0 1,1 0-1,-1 0 0,1 0 1,-1-1-1,1 1 0,0-1 0,-1 1 1,1-1-1,-1 1 0,1-1 0,0 0 1,-1 0-1,1 1 0,0-1 0,0-1 1,-1 1-1,1 0 0,0 0 0,-1-1 1,1 1-1,2-1 0,6-1 68,0-1 0,0 0 0,0 0-1,13-7 1,8-7 12,-2-1 0,0-1 0,-1-2 0,-1-1 1,-1-1-1,-1-1 0,-1-1 0,22-30 0,-13 10-58,-1-2 1,-2-1 0,-3-1 0,26-63-1,-47 99-23,-4 9-4,0-1 1,0 0-1,0 1 1,0-1-1,-1 0 1,1 0 0,-1 0-1,-1 0 1,1 0-1,-1-10 1,-1 15-13,0-1 1,0 1 0,0 0-1,0-1 1,0 1-1,0 0 1,-1 0 0,1 0-1,0 0 1,0 0-1,0 0 1,0 0 0,-1 0-1,1 0 1,0 1-1,0-1 1,0 0 0,-1 1-1,-14 7-5,1 0-1,-1 1 1,2 1-1,0 0 0,0 1 1,1 1-1,0 0 1,-14 17-1,10-11 22,16-17-6,-102 112 150,94-102-112,1 1 0,0-1 0,1 1 0,0 1 0,1-1 0,0 1 0,1 0 0,-6 25 0,11-35-40,-1 0 1,1 1-1,0-1 1,0 0 0,0 0-1,0 0 1,1 0-1,-1 0 1,1 0 0,0 1-1,-1-1 1,1 0-1,1-1 1,-1 1 0,0 0-1,1 0 1,0 0-1,-1-1 1,4 4 0,-1-2 37,1 0 0,-1 0 1,1 0-1,0 0 0,1-1 1,-1 0-1,0 0 0,1 0 1,7 2-1,9 1-667,0 0-1,0-2 1,1 0 0,28 1 0,-10-4-5465,-2-1-5509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7:10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90 9449,'0'0'2285,"-1"-10"-102,0 6-1535,-3-37 798,3 23 1594,0 2 3544,-4 202-2783,5-185-3797,-1-1-1,1 1 1,0 0 0,1-1-1,-1 1 1,0 0 0,0-1-1,0 1 1,0 0 0,0-1-1,1 1 1,-1 0 0,0-1-1,1 1 1,-1-1 0,0 1 0,1 0-1,-1-1 1,1 1 0,-1-1-1,1 1 1,-1-1 0,1 1-1,-1-1 1,1 0 0,-1 1-1,1-1 1,0 0 0,-1 1-1,1-1 1,0 0 0,-1 0 0,1 0-1,0 1 1,-1-1 0,1 0-1,0 0 1,-1 0 0,1 0-1,0 0 1,-1 0 0,1 0-1,0-1 1,-1 1 0,1 0-1,0 0 1,-1 0 0,1-1 0,0 1-1,-1 0 1,2-1 0,33-20 311,59-73 651,-94 93-944,0 1-1,0 0 1,1-1-1,-1 1 1,0 0-1,0 0 1,0-1-1,0 1 1,1 0 0,-1 0-1,0-1 1,0 1-1,0 0 1,1 0-1,-1 0 1,0-1-1,0 1 1,1 0-1,-1 0 1,0 0-1,0 0 1,1 0-1,-1 0 1,0-1-1,1 1 1,-1 0-1,0 0 1,0 0 0,1 0-1,-1 0 1,0 0-1,1 0 1,-1 0-1,0 0 1,1 0-1,-1 1 1,0-1-1,0 0 1,1 0-1,-1 0 1,0 0-1,1 0 1,-1 0-1,0 1 1,0-1-1,1 0 1,-1 0 0,0 0-1,0 1 1,0-1-1,1 0 1,-1 0-1,0 1 1,0-1-1,0 0 1,0 1-1,3 26 396,-11 34-219,4-46-339,2-7-17,0 1-1,0-1 1,0 1-1,1-1 1,0 1-1,1-1 1,0 1-1,0-1 1,1 1-1,2 10 1,-2-18-194,0-1 1,-1 1-1,1 0 1,0-1 0,0 1-1,0-1 1,0 1 0,0-1-1,-1 1 1,1-1-1,0 0 1,0 0 0,0 1-1,0-1 1,0 0-1,0 0 1,0 0 0,0 0-1,0 0 1,0 0 0,0 0-1,0 0 1,0-1-1,0 1 1,0 0 0,0 0-1,2-2 1,14-11-11452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7:12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11 267 17232,'0'0'5344,"-1"11"-3374,-3 83 1116,-1 145-716,5-239-2364,0 1 1,0-1-1,0 1 1,0-1-1,0 1 1,0-1-1,0 1 1,0-1 0,0 1-1,0-1 1,0 1-1,0-1 1,1 0-1,-1 1 1,0-1-1,0 1 1,0-1-1,1 1 1,-1-1-1,0 0 1,0 1-1,1-1 1,-1 1 0,0-1-1,1 0 1,-1 0-1,0 1 1,1-1-1,-1 0 1,1 1-1,-1-1 1,1 0-1,12-9 634,8-23 496,-14 10-1059,-1-1 1,-1 0-1,-1 0 1,-1 0-1,-1 0 0,-1 0 1,-1-1-1,-1 1 1,-6-29-1,1 35-77,2 31 0,0 32 0,4-41-107,0-1-1,1 1 1,-1-1-1,1 0 1,0 1-1,0-1 1,1 0 0,-1 0-1,1 1 1,0-1-1,0 0 1,0-1-1,1 1 1,-1 0-1,1-1 1,0 1 0,0-1-1,0 0 1,4 3-1,-2-3-228,0 0 0,0 0 0,1 0-1,-1-1 1,0 0 0,1-1 0,-1 1 0,1-1-1,0 0 1,-1 0 0,1 0 0,0-1-1,8-1 1,-5 1 3,-1-1 1,1 0-1,0-1 0,0 0 0,-1 0 0,1-1 1,-1 0-1,0 0 0,0-1 0,0 0 1,0-1-1,-1 1 0,1-1 0,-1-1 0,-1 0 1,1 0-1,-1 0 0,0-1 0,7-9 1,-10 11 661,0 0 1,-1-1-1,0 1 1,0-1-1,0 0 1,-1 0-1,1 1 1,-1-1-1,-1 0 1,1-8-1,-1 14-280,0-1-1,0 1 1,0 0-1,0-1 1,0 1-1,0 0 1,0-1-1,0 1 1,0 0-1,0-1 1,0 1-1,0 0 1,0-1-1,0 1 1,0 0-1,0-1 1,-1 1-1,1 0 1,0 0-1,0-1 1,0 1-1,0 0 1,-1 0-1,1-1 1,0 1-1,0 0 1,-1 0-1,1-1 1,0 1-1,-1 0 1,1 0-1,0 0 1,0 0-1,-1 0 1,1-1-1,0 1 1,-1 0-1,1 0 1,0 0-1,-1 0 1,1 0-1,0 0 0,-1 0 1,1 0-1,0 0 1,-1 0-1,1 0 1,0 0-1,-1 1 1,1-1-1,-1 0 1,-16 12 600,7 1-544,1 1 1,1 0-1,0 1 0,0 0 0,2 0 0,0 0 0,1 1 0,0 0 0,1 0 1,1 0-1,0 1 0,0 21 0,3-37-100,0 1 0,0-1-1,0 0 1,0 1 0,0-1 0,0 0 0,0 1-1,0-1 1,0 0 0,1 1 0,-1-1 0,1 0-1,-1 0 1,1 1 0,-1-1 0,1 0 0,0 0-1,-1 0 1,1 0 0,0 0 0,0 0 0,0 0-1,0 0 1,0 0 0,0 0 0,0 0 0,0-1-1,0 1 1,0 0 0,0-1 0,1 1 0,-1-1-1,0 1 1,0-1 0,1 0 0,-1 1 0,0-1 0,1 0-1,-1 0 1,0 0 0,1 0 0,-1 0 0,0 0-1,2-1 1,2 0 28,0 0 0,-1 0-1,1-1 1,0 0 0,-1 0-1,1 0 1,-1 0 0,0-1-1,0 0 1,0 0 0,4-3 0,7-10 140,-1-1 0,-1 0 0,-1-1 0,0 0 0,-2-1 0,15-34 1,15-25-127,-37 135-1547,-3-37 1508,-1-13-42,0-1 0,1 1 1,1-1-1,-1 1 0,1-1 0,2 8 1,-3-13 24,1 1 0,-1-1 0,1 0 0,0 1 0,-1-1 0,1 0 0,0 0 0,0 0 0,0 1 0,0-1 1,0 0-1,0 0 0,0-1 0,0 1 0,1 0 0,-1 0 0,0 0 0,1-1 0,-1 1 0,0-1 0,1 1 0,-1-1 0,1 1 0,-1-1 1,0 0-1,1 0 0,-1 0 0,1 0 0,-1 0 0,1 0 0,-1 0 0,3-1 0,2 0 71,1-1 0,-1-1 0,0 1 0,0-1 0,0 0-1,-1 0 1,1-1 0,-1 1 0,1-1 0,-1 0 0,-1-1 0,1 1 0,0-1-1,-1 0 1,0 0 0,4-7 0,8-12 463,0-1 0,14-31 0,-17 29-222,-1 1 1,-2-2 0,-1 0-1,-1 0 1,-1-1 0,-1 0-1,-2 0 1,1-35 0,-7 64-628,-4 8 195,-6 16 27,-7 26 101,2 1 0,2 1 0,2 0 1,3 1-1,2 0 0,-2 93 0,10-144 7,0-1 1,0 1-1,0-1 0,0 1 0,0 0 0,0-1 0,1 1 1,-1-1-1,0 1 0,1 0 0,-1-1 0,1 1 0,0-1 1,0 0-1,-1 1 0,1-1 0,0 1 0,0-1 0,0 0 1,0 0-1,1 0 0,-1 0 0,0 0 0,0 0 0,3 2 0,-3-3 3,0 0 0,1 0 0,-1 0-1,0 0 1,0 0 0,1-1 0,-1 1-1,0 0 1,0-1 0,0 1 0,0-1-1,1 1 1,-1-1 0,0 1 0,0-1-1,0 0 1,0 1 0,0-1-1,0 0 1,-1 0 0,1 0 0,0 0-1,0 0 1,-1 0 0,1 0 0,0 0-1,-1 0 1,1 0 0,-1 0 0,1-1-1,-1 1 1,1-2 0,7-25 42,-2 0 0,0 0 1,-2-1-1,1-49 0,-4 81-51,-1 1 0,1-1 0,0 0 0,0 1 0,1-1 0,-1 0 0,0 0 0,1 1 0,0-1 0,0-1 0,0 1 0,0 0 0,1 0 0,-1-1 0,1 1 0,-1-1 0,1 0 0,3 2 0,-1-1 0,1 0 0,-1 0 0,1-1 0,0 0 0,0 0 0,0-1 0,0 0 0,0 0 0,11 1 0,-3-2 0,-1-1 0,1 0 0,0 0 0,-1-2 0,1 0 0,-1 0 0,0-1 0,23-10 0,-22 6 0,-1 1 0,0-2 0,0 0 0,19-18 0,-29 25 0,0-1 0,0 0 0,0 0 0,0 0 0,0-1 0,-1 1 0,0-1 0,1 1 0,-1-1 0,-1 0 0,1 1 0,0-1 0,-1 0 0,0 0 0,0 0 0,0-1 0,0 1 0,-1 0 0,0 0 0,0 0 0,0-1 0,-1-5 0,1 9 0,-1 0 0,1 0 0,-1 0 0,0 0 0,1 0 0,-1 0 0,0 0 0,0 0 0,0 0 0,0 0 0,0 0 0,0 1 0,0-1 0,0 0 0,0 1 0,0-1 0,0 1 0,0-1 0,-1 1 0,1-1 0,0 1 0,0 0 0,-1 0 0,1-1 0,0 1 0,0 0 0,-1 0 0,1 0 0,0 0 0,0 1 0,-1-1 0,1 0 0,0 1 0,-2 0 0,-2 0 0,0 0 0,0 1 0,1-1 0,-1 1 0,1 1 0,-1-1 0,-7 6 0,2 1 0,1 1 0,-1 0 0,2 0 0,0 1 0,0 0 0,-11 20 0,16-24 0,-1 0 0,1 0 0,0 0 0,1 0 0,0 1 0,0-1 0,1 0 0,-1 1 0,2 0 0,-1-1 0,1 1 0,0-1 0,2 12 0,-1-16-43,0 0 0,1-1 0,-1 1 0,1-1 0,0 1 0,0-1 0,0 0 0,0 0 0,0 0 0,0 0 0,0 0 0,1 0 0,-1 0 0,1-1 0,-1 1 0,1-1 0,0 0-1,-1 1 1,1-2 0,0 1 0,0 0 0,0 0 0,0-1 0,5 1 0,4 0-656,-1 0-1,0 0 0,1-1 0,-1-1 0,17-2 1,17-10-7256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7:1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277 310 17136,'1'-2'363,"-1"0"0,0 0 0,0-1 0,0 1 0,-1 0 0,1 0 0,0-1 0,-1 1 0,0 0 0,1 0-1,-1 0 1,0 0 0,0 0 0,0 0 0,0 0 0,-1 0 0,1 0 0,0 0 0,-1 1 0,-2-4 0,0 3-88,0 1 0,1-1-1,-1 0 1,0 1 0,0 0 0,0 0 0,0 0-1,0 1 1,-1-1 0,-7 1 0,3 1-236,-1 0 0,1 0 0,-1 1 1,1 1-1,0-1 0,0 1 0,0 1 0,0 0 0,1 0 0,-1 1 1,1 0-1,0 0 0,1 1 0,-1 0 0,1 0 0,0 1 0,1 0 1,-1 0-1,1 0 0,1 1 0,-1 0 0,2 0 0,-1 1 0,1-1 1,0 1-1,0 0 0,1 0 0,1 0 0,-3 18 0,4-26-37,1 1 0,0 0 0,-1 0 0,1-1 0,0 1 0,1 0-1,-1 0 1,0 0 0,0-1 0,1 1 0,-1 0 0,1 0 0,-1-1-1,1 1 1,0 0 0,0-1 0,0 1 0,0-1 0,0 1 0,0-1-1,0 1 1,0-1 0,0 0 0,1 0 0,-1 1 0,1-1 0,-1 0 0,1 0-1,-1-1 1,1 1 0,-1 0 0,1 0 0,0-1 0,-1 1 0,1-1-1,0 1 1,0-1 0,-1 0 0,1 0 0,0 0 0,2 0 0,3 0 53,0 0 1,0-1 0,0 0-1,0 0 1,0-1 0,-1 0 0,1 0-1,0-1 1,9-5 0,-1 0 192,-1-1 0,0-1 0,-1 0 0,0-1 0,0 0 0,20-25 0,-27 28-145,0 0 0,-1 0 0,0 0-1,0 0 1,-1-1 0,0 0 0,0 0 0,-1 0 0,0-1 0,-1 1-1,0 0 1,0-1 0,0-13 0,-2 23-103,0-1 0,0 1 0,0-1 0,0 1 0,0-1 0,1 1 0,-1-1 0,0 1 0,0-1 0,0 1 0,0-1 0,-1 1 0,1-1 0,0 1 0,0-1 0,0 1 0,0-1 0,0 1 0,-1 0 0,1-1 0,0 1 0,0-1 0,-1 1 0,1 0 0,0-1 0,-1 1 0,1-1 0,0 1 0,-1 0 0,1-1 0,0 1 0,-1 0 0,1 0 0,-1-1 0,1 1 0,-1 0 0,1 0 0,-1 0 0,1 0 0,-1 0 0,1-1 0,-1 1 0,1 0 0,-1 0 0,1 0 0,-1 0 0,1 0 0,-1 0 0,1 1 0,0-1 0,-1 0 0,1 0 0,-1 0 0,1 0 0,-1 1 0,1-1 0,-1 0 0,1 0 0,0 1 0,-1-1 0,1 0 0,-1 1 0,-2 1 0,1 0 0,-1 0 0,1 0 0,-1 0 0,1 0 0,0 1 0,0-1 0,0 1 0,-1 3 0,-2 3 0,1 1 0,1 0 0,0 0 0,0 1 0,1-1 0,-1 12 0,3-20 0,-1 1 0,1-1 0,0 1 0,-1 0 0,1 0 0,1-1 0,-1 1 0,0 0 0,1-1 0,-1 1 0,1-1 0,0 1 0,-1 0 0,2-1 0,-1 0 0,0 1 0,0-1 0,1 0 0,-1 1 0,1-1 0,-1 0 0,1 0 0,0 0 0,0 0 0,0-1 0,0 1 0,1 0 0,1 1 0,1-2 0,0 1 0,0-1 0,0 0 0,1 0 0,-1 0 0,0-1 0,0 0 0,1 0 0,-1 0 0,0 0 0,0-1 0,0 0 0,0 0 0,8-3 0,-4 0 0,0 0 0,0-1 0,-1 0 0,0 0 0,0 0 0,0-1 0,9-9 0,2-5 0,-1 0 0,-1-1 0,-1-1 0,23-42 0,-25 39 0,-1 0 0,-1-2 0,-1 1 0,-1-1 0,11-52 0,-59 158 0,16-32 0,3 2 0,2 0 0,2 1 0,2 0 0,3 1 0,1 0 0,-2 86 0,13-89-82,-1 43-245,-1-84 308,-1 0 0,0 1 0,0-1 0,-1 0 1,0 0-1,0 0 0,0-1 0,-1 1 0,-5 8 0,8-14 23,0 0-1,-1 0 0,1 0 1,-1 0-1,1 0 1,-1 0-1,1-1 0,-1 1 1,1 0-1,-1 0 1,0-1-1,1 1 0,-1 0 1,0-1-1,0 1 1,0-1-1,0 1 1,1-1-1,-1 1 0,0-1 1,0 1-1,0-1 1,0 0-1,0 0 0,0 1 1,0-1-1,0 0 1,0 0-1,-2 0 1,2-1 8,0 0 1,0 0 0,-1 0 0,1-1-1,0 1 1,0 0 0,0 0 0,0-1 0,1 1-1,-1-1 1,0 1 0,1-1 0,-1 1 0,1-1-1,-2-2 1,-8-64 278,10 61-291,-2-23 12,2 1 0,1-1-1,1 0 1,11-54 0,-11 77-24,0-1 1,0 1 0,1 1 0,0-1-1,0 0 1,1 1 0,0-1-1,0 1 1,0 0 0,1 1-1,0-1 1,0 1 0,0 0 0,1 0-1,0 0 1,0 1 0,0 0-1,0 0 1,1 0 0,-1 1 0,1 0-1,0 0 1,0 1 0,0 0-1,10-2 1,79-11-6288,-40 4-1132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7:14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14286,'0'0'8189,"2"8"-6214,6 37-522,-3 0 0,-1 1 0,-4 75 0,-1-60-1115,11-87 1226,-5-43-1276,-4-75 0,-2 75-261,4 84-27,1 0 0,1 0 0,0 0 0,0 0 0,2-1 0,-1 0 0,2-1 0,0 1 0,18 21 0,-22-30 0,0 0 0,1-1 0,0 1 0,0-1 0,0 0 0,0 0 0,1-1 0,0 1 0,-1-1 0,1 0 0,0-1 0,1 0 0,-1 0 0,0 0 0,1 0 0,-1-1 0,1 0 0,-1-1 0,1 1 0,0-1 0,-1-1 0,1 1 0,-1-1 0,1 0 0,-1-1 0,1 1 0,-1-1 0,0 0 0,0-1 0,0 0 0,0 0 0,0 0 0,7-6 0,-2 2 0,0-1 0,-1 0 0,0-1 0,0 0 0,-1 0 0,0-1 0,-1-1 0,0 1 0,0-1 0,-2 0 0,1-1 0,-1 0 0,-1 0 0,0 0 0,-1 0 0,4-15 0,-6 15 0,-1 0 0,1-1 0,-2-22 0,0 34 0,0-1 0,0 1 0,0 0 0,0-1 0,0 1 0,0 0 0,0-1 0,-1 1 0,1-1 0,0 1 0,-1 0 0,1 0 0,-1-1 0,1 1 0,-1 0 0,0 0 0,1 0 0,-1-1 0,0 1 0,0 0 0,0 0 0,0 0 0,0 1 0,0-1 0,0 0 0,0 0 0,0 0 0,-1 1 0,1-1 0,0 1 0,0-1 0,-1 1 0,1-1 0,0 1 0,-1 0 0,1-1 0,0 1 0,-1 0 0,1 0 0,0 0 0,-1 0 0,1 0 0,-1 0 0,1 1 0,0-1 0,-1 0 0,0 1 0,-3 2 0,0-1 0,1 1 0,-1 0 0,1 0 0,0 0 0,0 1 0,0-1 0,0 1 0,1 0 0,-1 0 0,1 0 0,0 1 0,-3 6 0,-34 70 0,32-65 0,0 2 0,1-1 0,0 1 0,2 0 0,-1 0 0,2 1 0,1-1 0,0 1 0,1 0 0,2 30 0,0-47-8,0 1 0,1-1-1,-1 1 1,1-1 0,-1 1 0,1-1 0,0 0 0,0 1-1,0-1 1,0 0 0,1 0 0,-1 0 0,1 0-1,-1 0 1,1 0 0,0 0 0,-1 0 0,1-1 0,0 1-1,4 2 1,-2-2-45,0-1-1,0 1 1,0-1-1,0 1 1,0-1-1,1-1 1,-1 1-1,1 0 0,-1-1 1,0 0-1,6 0 1,0-1-293,1-1 1,-1 0-1,1 0 0,-1-1 1,0 0-1,0-1 0,0 0 1,0 0-1,11-8 0,15-19-7298,-4-4-5553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7:15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15214,'0'0'11184,"-1"18"-10442,-42 605 2328,40-573-2654,3-34 186,2-35 782,0-6-1318,4-34-36,-3-1-1,-8-117 1,4 172-30,0 7 0,0 18 0,5 35 0,-2-47 0,1 1 0,0 0 0,0 0 0,1-1 0,0 0 0,0 0 0,1 0 0,0 0 0,1-1 0,-1 0 0,1 0 0,1 0 0,9 8 0,-12-13 0,-1 1 0,1-1 0,0 0 0,-1 0 0,1 0 0,0-1 0,0 1 0,0-1 0,0 0 0,1 0 0,-1 0 0,0-1 0,0 1 0,0-1 0,1 0 0,-1 0 0,0-1 0,0 1 0,1-1 0,-1 0 0,0 0 0,0 0 0,0-1 0,0 0 0,0 1 0,-1-1 0,1-1 0,0 1 0,-1 0 0,1-1 0,3-3 0,2-3 0,1 0 0,-2-1 0,1 0 0,-1 0 0,-1 0 0,11-20 0,-15 23 0,1 0 0,-1 0 0,0 0 0,-1-1 0,1 1 0,-1-1 0,-1 1 0,0-1 0,0 0 0,0 0 0,-1 1 0,-1-11 0,-11 28 0,4 5 0,1 1 0,1 1 0,0-1 0,1 1 0,1 0 0,0 1 0,1-1 0,1 0 0,1 1 0,1 27 0,1-43 0,-1 0 0,0 0 0,0-1 0,1 1 0,-1 0 0,1-1 0,0 1 0,-1 0 0,1-1 0,0 1 0,0-1 0,0 1 0,0-1 0,0 0 0,0 1 0,0-1 0,1 0 0,-1 0 0,0 1 0,1-1 0,-1 0 0,1-1 0,-1 1 0,1 0 0,-1 0 0,1-1 0,0 1 0,-1-1 0,1 1 0,0-1 0,0 0 0,-1 1 0,1-1 0,0 0 0,0 0 0,-1 0 0,1-1 0,2 1 0,1-1 0,0 0 0,1 0 0,-1 0 0,0-1 0,0 0 0,0 0 0,0 0 0,0 0 0,-1-1 0,1 0 0,6-5 0,2-5 0,-1-1 0,0 0 0,-1 0 0,-1-1 0,0 0 0,-2-1 0,1 0 0,-2 0 0,0-1 0,-1 0 0,0 0 0,4-28 0,-55 164 0,43-113 0,-14 57 0,15-59 0,0 0 0,0 1 0,1-1 0,-1 0 0,1 1 0,0-1 0,1 1 0,-1-1 0,1 0 0,0 0 0,2 9 0,-1-12 0,0 1 0,-1-1 0,1 1 0,0-1 0,-1 0 0,1 0 0,0 0 0,0 0 0,0 0 0,0 0 0,0 0 0,0-1 0,1 1 0,-1-1 0,0 1 0,0-1 0,0 0 0,0 0 0,1 0 0,-1 0 0,0 0 0,0-1 0,0 1 0,4-2 0,4 1 0,0-2 0,0 1 0,0-2 0,10-3 0,40-29 0,-49 28 0,0 0 0,1 1 0,1 0 0,-1 1 0,1 0 0,16-4 0,-29 10 0,0 0 0,1 0 0,-1 0 0,1 0 0,-1 0 0,1 0 0,-1 0 0,1 0 0,-1 0 0,1 0 0,-1 0 0,1 0 0,-1 0 0,1 0 0,-1 0 0,1 1 0,-1-1 0,0 0 0,1 0 0,-1 0 0,1 1 0,-1-1 0,0 0 0,1 1 0,-1-1 0,1 0 0,-1 1 0,0-1 0,0 1 0,1-1 0,-1 0 0,0 1 0,0-1 0,1 1 0,-1-1 0,0 1 0,1 24 0,-15 27 0,13-51 0,14-38 0,-2-1 0,-1-1 0,7-65 0,-17 106 0,0 0 0,0 1 0,1-1 0,-1 0 0,1 1 0,0-1 0,-1 0 0,1 1 0,0-1 0,0 0 0,1 0 0,-1 0 0,0 0 0,1 0 0,-1 0 0,1-1 0,0 1 0,-1 0 0,1-1 0,0 1 0,3 1 0,-1-1 0,0 1 0,0-1 0,0 0 0,1 0 0,-1-1 0,0 1 0,1-1 0,-1 0 0,1 0 0,0-1 0,5 1 0,4-2 0,-1 0 0,0-1 0,0-1 0,0 0 0,0 0 0,0-2 0,-1 0 0,18-9 0,11-4 0,-40 18 0,1-1 0,-1 0 0,1 0 0,-1 1 0,1-1 0,-1 1 0,1-1 0,0 1 0,-1 0 0,1 0 0,0 0 0,-1 0 0,1 0 0,0 0 0,-1 0 0,1 0 0,-1 1 0,1-1 0,2 1 0,-3 0 0,0 0 0,-1 0 0,1 0 0,0 0 0,-1-1 0,1 1 0,-1 0 0,1 0 0,-1 0 0,0 0 0,1 0 0,-1 0 0,0 1 0,0-1 0,1 0 0,-1 0 0,0 0 0,0 0 0,0 0 0,0 0 0,0 0 0,-1 2 0,-2 10 0,0 0 0,-1 1 0,-10 22 0,4-12 0,10-23 0,0-1 0,-1 1 0,1-1 0,0 1 0,0-1 0,0 1 0,-1-1 0,1 1 0,0-1 0,0 1 0,0 0 0,0-1 0,0 1 0,0-1 0,0 1 0,0-1 0,0 1 0,0 0 0,0-1 0,0 1 0,0-1 0,1 1 0,-1-1 0,0 1 0,0-1 0,1 1 0,-1-1 0,0 1 0,0-1 0,1 1 0,-1-1 0,1 1 0,-1-1 0,0 0 0,2 1 0,21-6 0,36-31 0,-48 28 0,1 1 0,68-38 0,-75 42 0,0 1 0,0 0 0,1 0 0,-1 1 0,0-1 0,1 1 0,-1 0 0,1 1 0,-1-1 0,1 1 0,-1 0 0,1 0 0,8 2 0,-13-1 0,0 0 0,0 0 0,0 0 0,1 0 0,-1 1 0,-1-1 0,1 0 0,0 0 0,0 1 0,0-1 0,-1 1 0,1-1 0,-1 1 0,1-1 0,-1 1 0,1-1 0,-1 1 0,0-1 0,0 1 0,0-1 0,0 1 0,0-1 0,0 3 0,-3 39 0,-5-8 0,-1 12 0,9-47 2,0 0 0,0 1 0,0-1 0,0 0 0,0 1 0,0-1 0,0 0 0,0 1 0,0-1 0,0 0 0,0 1 0,0-1 0,0 0 0,0 1 0,0-1 0,0 0 0,0 1 0,0-1 0,0 0 0,1 0 0,-1 1 0,0-1 0,0 0 0,0 1 0,1-1 0,-1 0 0,0 0 0,0 0 0,1 1 0,-1-1 0,0 0 0,0 0 0,1 0 0,-1 1 0,0-1 0,1 0 0,-1 0 0,0 0 0,1 0 0,-1 0 0,0 0 0,1 0 0,-1 0 0,0 0 0,1 0 0,-1 0 0,0 0 0,1 0 0,-1 0 0,0 0 0,1 0 0,-1 0 0,0 0 0,0 0 0,1-1 0,-1 1 0,1 0 0,11-9-582,-6-5-3008,-2-3-5524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8:51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9465 583 7591,'-14'-8'1735,"-79"-39"-1120,-1 4 0,-201-60-1,-230-23 1818,-372-12-1134,-9 60 63,-891 38-940,695 130-374,13 101-56,344-23 43,14 55 669,595-172-199,3 6 1,-143 84-1,214-104-409,1 3 0,2 2 0,3 3 0,1 3 0,2 1 0,-57 70 0,89-91-86,0 0 1,2 1 0,1 0 0,2 2 0,0 0-1,3 1 1,0 1 0,-12 51 0,20-63-6,2 0 1,0 0 0,1 1 0,1 0 0,1-1-1,2 1 1,-1-1 0,2 1 0,1-1 0,1 0 0,1 0-1,0 0 1,2-1 0,17 35 0,-4-21 0,1-2 0,1 0-1,2-1 1,1-1 0,42 37 0,-7-15 18,113 75-1,-89-75-6,2-4-1,2-4 1,2-4-1,126 37 1,398 68 45,-296-96-45,335 9-1,328-63 54,-1-74 2,-8-41-34,2085-354 86,-1914 249-121,-896 161 51,-4-11 0,363-163-1,-595 233-39,71-35 275,96-60-1,-158 87-207,-1-1 1,0-1 0,-1-1-1,-1-1 1,0 0-1,-1-1 1,-1-1 0,-1-1-1,22-37 1,-32 47-19,-1 0 0,1 0 1,-2 0-1,0 0 1,0-1-1,-1 0 0,0 0 1,-1 1-1,0-1 1,-1 0-1,0 0 0,0 0 1,-1 0-1,-1 0 1,-5-19-1,2 15-24,-1-1 0,-1 1 0,-1 0 0,0 0-1,-1 1 1,0 0 0,-1 1 0,0 0 0,-20-18 0,-21-16 65,-2 3 1,-2 2-1,-2 3 1,-116-61-1,-269-88 554,220 114-405,-3 10-1,-3 9 0,-259-27 1,114 45-98,-450 12 0,230 62-500,6 40-4193,350-42 33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5:4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579 1 15663,'0'0'7297,"1"11"-6400,-1 1-702,-1 55 419,0-62-557,0 0-1,0 0 0,0 1 0,-1-1 1,1 0-1,-1 0 0,-1 0 0,1-1 1,-1 1-1,0 0 0,-6 7 0,-2-1 291,-1 0-1,0-1 1,-1-1-1,0 1 1,0-2-1,-15 7 1,-93 38 1321,70-33-1208,-6 2 35,33-14-361,0 1-1,0 1 1,1 1 0,0 1-1,1 1 1,-39 30 0,60-42-132,-1 0 0,1 1 0,0-1 0,-1 0 1,1 1-1,0-1 0,0 1 0,0 0 0,0-1 0,0 1 1,0 0-1,0-1 0,1 1 0,-1 0 0,1 0 0,-1 0 1,1 0-1,-1 0 0,1-1 0,0 1 0,0 0 0,0 0 1,0 0-1,1 2 0,0-1-1,1 0 0,-1-1 0,1 1 0,-1-1 0,1 1-1,0-1 1,0 0 0,0 0 0,0 0 0,0 0 0,1 0 0,-1 0 0,0-1 0,4 2 0,12 6 6,0-1 0,0 0 0,34 7 0,-42-12 9,247 60-310,-82-42-5850,-85-19-1367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5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10922,'0'0'9193,"52"-2"-8136,2 2-32,17 0 32,14 0-384,11-2-545,8 0-32,-4 0-256,-8 2-865,-17 0-865,-23 0-1025,-25 1-832,-27 5-1891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8:53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6915 4716 10794,'0'0'1378,"7"-10"-620,80-111 3337,56-84-274,-122 171-3673,-2-2 1,-1 0-1,-2-1 1,15-48-1,-8 1 29,-4-1-1,-4-1 0,-3-1 0,1-132 0,-14 141-104,-2 0-1,-5 0 0,-24-111 1,22 149-56,-2 0 1,-1 0 0,-3 1 0,-1 1 0,-1 1 0,-3 0 0,-1 2 0,-30-39 0,-84-80 90,-156-136 0,147 150-33,73 68 52,-3 3-1,-3 4 1,-143-92-1,-230-78-74,205 113 16,-223-105 549,330 169-425,-213-58 0,-498-49 348,619 128-341,-859-108-86,592 115-58,-319-40 46,198-44 55,590 109-98,0-1-1,0-2 0,1-1 0,0-1 1,-35-19-1,54 25-40,1-1-1,0 0 1,0-1 0,0 0-1,1 0 1,0-1 0,0 1-1,1-2 1,0 1 0,0-1 0,0 0-1,1 0 1,1 0 0,-1-1-1,1 1 1,1-1 0,-1 0-1,1-1 1,1 1 0,-2-12 0,-2-56-2428,9-107-9665,0 157 5564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8:54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1 565 10826,'15'-57'7163,"3"-31"-7087,-4 24 196,8-54 126,25-93 272,-47 209-675,1 0 1,-1 0-1,1 1 1,0-1-1,0 0 1,0 0-1,0 0 1,0 0-1,0 1 1,0-1-1,0 1 1,2-3-1,-2 4 0,-1 0-1,1 0 1,-1-1-1,1 1 1,-1 0-1,1 0 0,-1 0 1,1 0-1,-1 0 1,1 0-1,-1 0 1,0 0-1,1 0 1,-1 0-1,1 0 1,-1 0-1,1 0 1,-1 0-1,1 0 1,-1 0-1,1 1 1,-1-1-1,1 0 1,-1 0-1,0 1 0,1-1 1,-1 0-1,1 0 1,-1 1-1,1 0 1,3 4-46,1 1-1,-1 0 1,-1 0 0,1 1 0,3 8 0,2 3 76,2 1-716,1-1 0,0 0 0,1-1 0,1 0 0,1-1 0,27 23 0,13 1-4493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8:56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421 26 4164,'-71'-8'128,"-1"1"-160,3 4 64,-1 0-416,1 1-449,0-1-544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0:48:57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71 1666,'-62'-2'541,"19"0"415,-64 6 0,96-2-572,1-1-1,-1 1 0,0 1 0,0 0 0,1 0 0,0 1 0,0 0 0,0 1 0,0 0 0,-17 13 0,26-17-340,0-1 0,-1 1 0,1 0 0,0 0 0,0 0 0,0 0 0,0 0 0,1 0 0,-1 0 0,0 0 0,0 0 0,1 1 0,-1-1 0,1 0 0,-1 0 0,1 1 0,-1-1 0,1 0 0,0 1 0,-1-1 0,1 1 0,0-1 0,0 0 0,0 3 0,1-2-16,0 0 0,0 0 0,0 0 0,0 0 0,0 0 0,1 0 0,-1-1 0,0 1 0,1-1 0,-1 1 0,1-1 1,0 1-1,-1-1 0,3 2 0,8 3 142,-1 0 0,1 0 0,25 7 0,27 6 340,1-4 0,127 14 0,138-11-38,-276-16-275,1392 3 1368,-545-25-1407,518-8 524,1171-25 2026,-1297 2-2024,135-3 1138,-59-14-1330,-1345 67-532,-19 2-212,0-1 1,0 0 0,1-1 0,-1 1-1,0-1 1,0 0 0,0-1-1,6-1 1,-7-2-3522,-2-5-2440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3:35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1 260 10634,'0'0'1927,"10"-2"-848,44-13-602,240-58 1824,-215 57-1371,150-10 1,390-6 718,452-10 903,290 14-1837,-304 3 385,-962 28-1063,-1 4 1,109 22-1,-204-29-40,1 0 0,0 0 0,0 0 0,0 0 0,0 0 0,0 0 0,0 0-1,0 0 1,0 0 0,0 1 0,0-1 0,0 0 0,0 0 0,0 0 0,0 0 0,0 0 0,0 0 0,0 0 0,0 0 0,0 0 0,0 0-1,0 0 1,0 0 0,0 1 0,0-1 0,0 0 0,0 0 0,0 0 0,0 0 0,0 0 0,0 0 0,0 0 0,0 0 0,0 0-1,0 0 1,0 0 0,0 0 0,0 1 0,0-1 0,0 0 0,0 0 0,0 0 0,0 0 0,0 0 0,0 0 0,0 0 0,1 0 0,-1 0-1,0 0 1,0 0 0,0 0 0,0 0 0,0 0 0,0 0 0,0 0 0,0 0 0,0 0 0,0 0 0,-13 5-494,-40 8-1154,-7 2-691,28-6-1806,-1-2-2087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4:19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120 112 3491,'0'0'817,"-8"1"-32,-6 1 445,4 0-313,-1 0 0,1-1 0,-1 0 0,0-1 1,0 0-1,-17-2 0,22-16 1551,6 18-2398,1 0 0,-1 0 0,0 0 0,0 1 0,0-1 0,1 0 0,-1 0-1,0 0 1,0 0 0,0 0 0,1 0 0,-1 0 0,0 0 0,0 0 0,1 0-1,-1 0 1,0 0 0,0 0 0,1 0 0,-1 0 0,0 0 0,0 0-1,1 0 1,-1 0 0,0 0 0,0 0 0,0 0 0,1 0 0,-1 0 0,0-1-1,0 1 1,0 0 0,1 0 0,-1 0 0,0 0 0,0-1 0,0 1 0,0 0-1,0 0 1,1 0 0,-1-1 0,0 1 0,0 0 0,0 0 0,0 0-1,0-1 1,0 1 0,0 0 0,0 0 0,0-1 0,0 1 0,0 0 0,0 0-1,0 0 1,0-1 0,0 1 0,0 0 0,0 0 0,0-1 0,0 1 0,0 0-1,0-1 1,5 6 119,1 0 0,0-1-1,1 0 1,-1-1 0,1 1 0,-1-1-1,1-1 1,0 1 0,0-1 0,1 0-1,11 1 1,9 0 160,52-1 1,-3 0-25,99 18 520,144 7 151,198-30-175,242 4-478,-308 22 105,55 2 353,2648-6 726,-2072-53-1234,-489 12-185,1786-107 153,-2119 115-239,-65 6 538,214-37 1,-393 45-638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4:38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405 103 2530,'0'0'11846,"-10"-2"-10367,2-1-1113,0 2-1,0-1 1,0 1-1,-1 0 1,1 0-1,0 1 1,0 1-1,-1-1 1,1 1-1,0 1 1,0-1-1,0 1 1,0 1-1,0-1 1,0 1-1,-7 5 1,0 2-114,0 0 0,1 1 0,0 1 1,1 1-1,0 0 0,1 0 0,1 1 0,0 1 0,1 0 1,0 0-1,2 1 0,-10 22 0,3-1-19,1 0-1,2 1 1,2 1 0,-8 60-1,10-37-123,2 0 0,3 0 0,3 0 0,13 99 0,-10-141-84,1 0-1,2 0 1,0 0 0,1-1 0,0 0 0,20 33-1,-24-47-13,1 0 0,-1 0 0,1-1 0,0 0 0,0 0 0,0 0 0,1 0 0,-1 0 0,1-1 0,0 0-1,0 0 1,8 4 0,-9-6-5,1 0 1,-1 0-1,1 0 0,-1-1 0,1 1 0,0-1 1,-1 0-1,1-1 0,0 1 0,-1-1 1,1 0-1,-1 0 0,1 0 0,-1-1 0,0 1 1,1-1-1,7-4 0,0-3 121,1 1 1,-1-1-1,-1-1 0,0 0 1,0-1-1,-1 0 0,0-1 1,-1 0-1,12-20 0,5-13 368,29-69 0,-22 38-117,-3 0 0,-4-2 0,-3-1-1,-4-1 1,-3-1 0,-4 0-1,4-137 1,-17 212-378,1 0 0,-1 0 0,-1 0 0,1 1 0,-1-1 0,1 1 0,-2-1 0,1 1 0,0-1 0,-1 1 0,0 0 0,-1 0 0,1 1 0,-1-1 0,0 1 0,0-1 0,0 1 0,0 1 0,-1-1 0,0 0 0,-9-4 0,10 5 0,0 1 0,-1 0 0,0 0 0,1 0 0,-1 1 0,0-1 0,0 1 0,0 0 0,0 1 0,0-1 0,0 1 0,0 0 0,0 0 0,0 1 0,0-1 0,0 1 0,0 0 0,0 1 0,0-1 0,1 1 0,-1 0 0,0 0 0,1 0 0,0 1 0,-7 4 0,-6 9-533,1 0-1,1 1 1,0 1-1,1 1 1,1 0-1,-11 21 1,-18 25-2817,14-28-4556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5:46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 13 4837,'0'0'10644,"-6"-3"-9133,3 2-1352,0-1 0,1 1 0,-1 0 0,0 0 0,0 0 1,0 0-1,0 1 0,0-1 0,0 1 0,0-1 0,0 1 0,0 0 0,0 1 0,0-1 0,0 0 0,0 1 0,0-1 1,0 1-1,0 0 0,0 0 0,0 0 0,0 1 0,1-1 0,-6 4 0,4-4-7,-1 1 0,0-1 0,0 0 0,0 0-1,0 0 1,0-1 0,0 0 0,-10 0 0,11-1 75,-1 1 1,0 0-1,0 0 1,0 0-1,0 1 1,0-1-1,1 1 1,-1 0-1,0 1 1,1-1-1,-1 1 1,-5 3-1,-4 6-29,-1 1-1,1 1 1,1 0-1,1 1 1,0 0-1,0 1 1,1 0-1,1 1 1,1 0-1,0 1 1,1-1-1,1 2 1,1-1-1,-5 21 1,0 7-132,1 2 0,3 0 0,1 0 1,2 67-1,4-103-49,0 0 0,1 0 0,0 0 0,1-1 0,0 1 1,1-1-1,0 1 0,1-1 0,0 0 0,0 0 0,7 9 0,-6-11-8,0-1 0,1-1-1,-1 1 1,2-1 0,-1 0 0,1 0-1,0-1 1,0 0 0,0 0 0,1 0-1,0-1 1,-1 0 0,2-1 0,9 3-1,-6-2 8,0-1 0,1 0 0,-1-1 0,1-1 0,-1 0 0,1 0 0,0-1 0,0-1 0,-1 0 0,24-6 0,-17 2 43,-1-1 0,-1-1 0,1-1-1,-1 0 1,0-1 0,25-18 0,-10 2 145,-2-2 0,0 0 1,-2-2-1,-1-1 1,-2-1-1,28-44 0,-40 55-63,0-1-1,-1 0 1,-1-1-1,-1 0 0,-2-1 1,0 0-1,-1-1 1,-1 0-1,-1 0 1,-1 0-1,-2 0 1,1-31-1,-4 49-140,1 1 0,-1 0 0,1 0 0,-2 0 0,1 0 0,0 0 0,-1 0 0,0 0 0,0 1 0,-1-1 0,1 1 0,-1-1 0,0 1 0,0 0 0,0 0 0,-1 0 0,1 0 0,-1 1 0,0-1 0,0 1 0,0 0 0,-1 0 0,1 1 0,-1-1 0,1 1 0,-1 0 0,0 0 0,0 1 0,-10-3 0,3 2 0,0-1 0,0 2 0,0 0 0,-1 0 0,1 1 0,-1 1 0,1 0 0,0 0 0,0 1 0,0 1 0,-19 6 0,14-2-580,0 0-1,0 1 1,1 1 0,0 0 0,0 1-1,1 1 1,1 0 0,0 1-1,-18 20 1,25-24-7006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6:12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444 64 4837,'0'0'13612,"-8"-6"-12063,-1-1-1037,0 0 0,0 1 0,-1 0 0,1 1 0,-1 0 0,0 1 0,-1 0 0,1 0 0,-1 1 0,1 1 0,-12-2 0,11 3-321,1 1 0,-1 1 0,0 0 0,1 0 0,0 1 0,-1 0 0,1 1 0,0 0 0,0 1 0,1 0 0,-1 0 0,1 1 0,-1 0 0,2 1 0,-1 0 0,1 0 0,0 1 0,0 0 0,0 1 0,1 0 1,0 0-1,-7 12 0,2-3-90,1 1 1,1 0-1,1 1 1,1 0-1,0 0 1,2 0-1,0 1 1,1 0-1,1 1 1,0-1-1,2 1 1,1 0-1,0-1 1,5 38-1,-3-44-68,2-1-1,0 0 0,0-1 1,1 1-1,0-1 1,2 1-1,-1-1 0,1-1 1,1 1-1,12 16 1,-12-20-22,0 0 0,1-1 0,0 0 0,0 0 0,0-1 0,1 0 0,0 0 0,0-1 0,1 0 0,0-1 0,-1 0 0,1 0 0,1-1 0,14 2 0,-5-1 1,0-1 1,0-1-1,-1-1 0,1 0 0,0-2 0,0 0 0,38-8 1,-45 5-7,0 0 1,0-1 0,0 0 0,-1-1 0,0-1 0,0 1 0,0-2 0,-1 0-1,0 0 1,-1-1 0,0 0 0,13-16 0,-6 3-7,-2-1 0,0-1 0,-1 0 0,-2-1 0,0 0 0,-2-1 0,0-1 0,-2 1 0,-1-2 0,-1 1 0,-2 0 0,0-1 0,-2 0 0,-1 0 0,-4-36 0,3 59 0,-1-1 0,0 1 0,0 0 0,0 0 0,-1 0 0,0 0 0,0 0 0,0 0 0,-1 0 0,1 0 0,-1 1 0,0 0 0,-1-1 0,1 1 0,-1 0 0,1 1 0,-1-1 0,-1 0 0,1 1 0,0 0 0,-1 0 0,1 1 0,-1-1 0,0 1 0,-7-3 0,4 3 0,1 0 0,0 0 0,-1 1 0,1 0 0,-1 1 0,0-1 0,1 1 0,-1 1 0,1-1 0,-1 1 0,1 1 0,-1-1 0,1 1 0,0 0 0,0 1 0,0 0 0,-11 6 0,-31 24-4273,-7 4-5446,36-26-952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6:29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847 20 5381,'0'0'8008,"-10"-2"-6407,-21-5 40,1 3 0,-1 0 0,-37 1 0,54 4-1319,0 0 1,0 0-1,1 1 1,-1 1-1,1 1 1,-1 0-1,1 0 1,0 1-1,1 1 1,-18 10-1,-2 6-137,0 2-1,2 1 1,1 1-1,-46 55 1,33-29 125,-70 114 0,88-122-252,2 1 1,2 2-1,2 0 1,2 1-1,-19 98 1,23-66 39,3 1 1,4 160-1,8-204-87,2 0 1,1-1-1,2 1 1,19 56-1,67 135 55,-85-209-62,0-1 1,2 0 0,0-1 0,1 0 0,1-1 0,0 0 0,1-1 0,1-1-1,0 0 1,1-1 0,0-1 0,1 0 0,34 17 0,-37-23 4,0 0 1,0 0-1,1-2 0,0 0 1,-1 0-1,2-2 1,-1 0-1,0 0 0,0-2 1,0 0-1,1 0 1,-1-1-1,0-1 0,0-1 1,0 0-1,0-1 1,0-1-1,-1 0 0,17-8 1,47-31 311,-2-4 1,-1-3 0,98-87-1,-136 105-128,-2-1-1,-1-1 0,-2-2 0,-1-1 0,-2-2 1,-2-1-1,-2-1 0,-1-1 0,20-53 0,-24 41 44,-2-1 1,-3 0-1,-2-1 0,-3-1 0,-2 1 1,-3-2-1,-3-78 0,-3 112-236,-2-1 0,-1 1 0,-1 0 0,-2 1 0,0-1 0,-1 1 0,-1 1 0,-2-1 0,0 2 0,-1-1 0,-28-36 0,20 33 0,-1 1 0,-1 1 0,-1 1 0,-1 0 0,-1 2 0,0 1 0,-2 1 0,-50-26 0,65 39-116,1 1 0,-1 1 0,0 0-1,-1 1 1,1 0 0,0 1 0,-1 0 0,1 1 0,-16 0-1,-6 3-848,0 2-1,-34 7 1,52-8 565,-12 1-4543,3-3-2888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5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17681,'0'0'2690,"81"5"-1184,-7-21-609,17-3-33,13 0-415,7 1-353,-1 4-1345,-7 5-2595,-14 3-6630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7:02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 4068,'0'0'5440,"-14"0"345,-17 0-3600,11-1-438,13 1-1140,-1-1 1,1 1 0,0 1 0,0-1-1,0 1 1,-9 3 0,14-3-545,0 0 1,0 0-1,0 0 1,0 0-1,0 0 0,0 1 1,0-1-1,1 1 0,-1-1 1,0 1-1,1 0 1,-1 0-1,1-1 0,0 1 1,0 0-1,0 0 1,0 0-1,0 0 0,0 1 1,0-1-1,0 0 1,1 0-1,0 1 0,-1 1 1,-4 42 309,1 0 0,5 79 0,-1-111-206,2-2-98,0 0-1,0 0 0,1-1 1,0 1-1,1-1 1,1 0-1,0 0 0,0 0 1,11 16-1,-5-11-25,-1-1-1,2 0 1,0-1 0,1 0-1,21 17 1,-30-28-24,0 0 0,0 0 0,0 0 0,0 0 0,1-1 0,-1 0 0,1 0 1,-1 0-1,1-1 0,0 1 0,0-1 0,0 0 0,-1 0 0,1-1 0,0 0 0,0 0 0,6 0 1,-7-1 26,0 0 1,1-1 0,-1 1 0,0-1 0,0 0-1,1 0 1,-2-1 0,1 1 0,0-1 0,0 0-1,-1 0 1,0 0 0,1 0 0,-1-1 0,0 1 0,-1-1-1,1 0 1,3-5 0,1-6 52,1-1 1,-2 1-1,0-1 0,-1 0 1,0-1-1,-1 1 1,2-25-1,-3 9 71,-2 1-1,-1-1 1,-4-33-1,4 58-108,-1 0-1,0 1 1,-1-1-1,0 1 1,0-1-1,0 1 0,-1 0 1,0 0-1,0 0 1,0 0-1,-1 0 1,0 1-1,0-1 1,0 1-1,-1 0 0,1 1 1,-1-1-1,-8-5 1,4 5-19,0 0 1,1 1 0,-2 0-1,1 0 1,0 1 0,-1 0-1,1 1 1,-1 0 0,0 0-1,0 1 1,-17 0 0,25 1-227,0 1 1,0-1 0,0 1 0,-1-1 0,1 1 0,0 0 0,0 0 0,0 0-1,0 0 1,0 0 0,1 0 0,-1 1 0,0-1 0,-2 3 0,-14 9-5713,5-9-2576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7:06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28 3812,'0'0'16239,"-10"-2"-15412,6 1-771,2 0-35,0 0 0,0 0 0,0 1 1,0-1-1,0 1 0,0-1 0,0 1 0,0 0 0,-1 0 1,1 0-1,0 0 0,0 0 0,0 0 0,0 1 0,0-1 1,0 1-1,0-1 0,0 1 0,0 0 0,0 0 0,0 0 1,0 0-1,0 0 0,1 0 0,-1 1 0,0-1 0,1 0 1,-1 1-1,1-1 0,-1 1 0,1 0 0,0 0 0,0-1 1,0 1-1,0 0 0,0 0 0,0 0 0,0 0 0,0 3 1,-5 17 133,1-1 0,1 2 0,1-1 0,1 0 0,1 1 0,2 34 0,3-18 35,1-1 0,19 74 0,-19-96-172,0 0 0,1-1 0,0 0 0,1 0 0,1-1 1,0 1-1,11 12 0,-17-24 17,0-1 0,0 1 0,1-1 0,-1 1-1,0-1 1,1 0 0,0 0 0,-1 0 0,1 0 0,0-1 0,0 1-1,0-1 1,0 1 0,0-1 0,0 0 0,0 0 0,1 0 0,-1-1-1,0 1 1,1-1 0,-1 0 0,0 0 0,1 0 0,-1 0 0,0-1-1,0 1 1,1-1 0,-1 0 0,0 0 0,0 0 0,0 0 0,0 0-1,0-1 1,0 0 0,0 1 0,0-1 0,-1 0 0,1 0 0,-1-1-1,5-3 1,7-8 178,-1-1-1,0 0 0,-1-1 1,-1 0-1,0-1 0,-1 0 1,-1-1-1,-1 0 0,0 0 1,6-25-1,-8 22-58,-1-1 0,0 1 0,-2-1 0,-1 0 0,0 0 0,-2 0 0,0 1 0,-2-1 0,-4-24 0,5 39-118,-1 0 0,0 0 0,-1 0-1,0 0 1,0 1 0,0-1 0,-1 1 0,1 0 0,-2 0 0,1 0 0,-1 1-1,1-1 1,-2 1 0,1 1 0,0-1 0,-1 0 0,-7-3 0,8 5-230,0 1 0,0-1 1,-1 1-1,1 0 1,-1 1-1,1-1 0,-1 1 1,0 0-1,0 0 0,1 1 1,-1 0-1,0 0 1,0 0-1,1 1 0,-1 0 1,0 0-1,1 0 0,-1 1 1,1 0-1,-1 0 1,-8 4-1,-20 14-3644,0 1-2510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7:31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6366 533 4260,'0'0'545,"-8"4"-508,-3 1-19,-8 4-41,37-24-538,28-11-189,-35 20 1330,0 1-1,-1-1 0,0-1 0,0 0 0,0-1 0,12-12 1,-22 20-543,1-1 0,-1 1 0,0-1 1,0 1-1,0-1 0,1 0 1,-1 1-1,0-1 0,0 1 0,0-1 1,0 0-1,0 1 0,0-1 1,0 1-1,0-1 0,0 0 1,0 1-1,0-1 0,-1 1 0,1-1 1,0 0-1,0 1 0,-1-1 1,1 1-1,0-1 0,-1 1 1,1-1-1,0 1 0,-1-1 0,1 1 1,-1-1-1,1 1 0,-1 0 1,1-1-1,-1 1 0,1 0 1,-1-1-1,1 1 0,-1 0 0,1 0 1,-1-1-1,0 1 0,1 0 1,-2 0-1,-36-14-162,23 9 1081,-99-47 4640,40 17-4894,-1 3 0,-120-33 1,84 44-462,-1 4 0,-124 0 1,20 1 32,-90-18 1034,-326-24-603,-694-1 234,1132 54-912,0 9 0,-231 33-1,78 3 2,138-18 19,-213 49 1,340-51 76,1 4 0,-99 44 0,134-47-65,0 3 0,2 2 0,1 1 0,1 2 0,-40 37 0,39-26-51,2 2-1,2 2 0,-37 54 1,-87 155 432,122-187-116,-74 135 297,104-178-582,2 0 1,0 1-1,2 0 0,0 1 1,2 0-1,0-1 0,0 30 1,4-38-33,1 0 0,0 0 1,1 0-1,1-1 0,1 1 1,0 0-1,1 0 0,0-1 1,1 0-1,1 0 0,1 0 1,0-1-1,1 0 1,0 0-1,18 21 0,11 8 5,3 0-1,1-3 0,2-1 1,2-3-1,1-1 1,1-2-1,2-3 0,82 38 1,-30-24 7,2-4 1,1-5 0,169 33 0,390 22 43,6-53-4,-630-35-59,1559 17 38,-1244-33-22,-1-15 0,-1-15 0,567-146 0,-778 148 9,-1-6 0,147-71-1,-201 76-1,-1-4-1,-3-3 1,-2-4-1,93-82 1,-150 116 21,0-1 0,-2-1 0,-1 0 0,-1-2 0,-1 0 0,-1-1 1,-1-1-1,-1-1 0,-1 0 0,-2-1 0,0 0 0,-2-1 0,-2 0 0,0 0 0,-2-1 1,-1 0-1,-2 0 0,1-40 0,-5 41 60,0 0 0,-2 1 0,-1 0 0,-2-1 0,0 1 0,-2 1 0,-1 0 0,-1 0 0,-1 0 0,-18-29 0,9 25-80,-1 0-1,-1 1 1,-1 2 0,-2 0 0,-1 2 0,-1 0 0,-45-32-1,22 23 8,-1 3 0,-2 1 0,-1 3-1,-100-37 1,69 37-166,-2 4 0,-142-21 0,-189 12-1566,6 31-2034,298 2 2189,-109 3-3499,1 2-3971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7:35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628 132 4484,'0'0'10431,"-10"-5"-9075,-2 0-929,1 1 1,-1-1-1,0 2 0,0 0 0,0 0 0,0 1 0,-1 1 0,-14-1 0,12 3-117,0 1 1,0 1-1,0 0 0,0 1 0,1 0 1,0 1-1,-1 1 0,2 0 0,-1 1 1,1 1-1,0 0 0,0 0 1,1 2-1,0-1 0,1 1 0,-19 23 1,6-6-55,2 1 0,1 1 0,1 2 0,2 0 1,1 0-1,-15 39 0,14-20-165,1 2 0,3 0 0,2 0 0,-5 61 0,8-4-28,4 113 1,7-187-28,0 0 1,3 0-1,0 0 1,15 48-1,-15-68-25,0 1 0,1-2-1,0 1 1,1-1-1,1 1 1,0-2 0,1 1-1,0-2 1,1 1-1,0-1 1,1 0 0,14 10-1,-19-17 1,1-1 0,0 1-1,0-1 1,1-1 0,-1 1-1,1-1 1,0 0 0,0-1-1,0 0 1,0 0 0,0-1-1,0 0 1,1-1 0,-1 1-1,0-2 1,0 1 0,1-1-1,-1 0 1,0-1 0,0 0-1,0 0 1,0-1 0,-1 0-1,1 0 1,-1-1 0,1 1-1,-1-2 1,7-5 0,9-7 118,0-1 1,-1-1 0,-2-1-1,1-1 1,-2-1 0,27-41-1,13-29 314,-4-2-1,-4-3 0,-4-1 0,-5-3 0,47-165 1,-78 223-357,-1 1 0,-2-1 0,-2-1 0,-2 1 0,-1-1 0,-3 0 0,-7-64 0,5 98-81,0 1-1,0-1 1,-1 1 0,0 0-1,-1 0 1,0 0-1,0 0 1,-1 1-1,0 0 1,0 0 0,-1 0-1,0 0 1,-1 1-1,1 0 1,-1 1 0,-1-1-1,1 1 1,-1 1-1,0-1 1,-1 1-1,1 1 1,-17-7 0,13 7-4,-1 1 0,1 0 0,-1 1 0,0 0 0,1 1 0,-1 0 0,0 1 0,0 1 0,0 0 0,1 1 0,-1 0 0,1 1 0,-1 0 0,1 1 0,0 0 0,-21 11 0,18-6-702,-1 0 0,-28 23 0,-51 62-7309,66-63 5199,14-15-7711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5:08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40 4356,'0'0'7794,"-9"-7"-5867,8 6-1894,-4-3 334,-1 0-1,1 0 1,-1 0 0,0 1-1,-1 0 1,-6-3-1,11 6-241,-1-1-1,0 0 1,0 1-1,1-1 0,-1 1 1,0 0-1,0 0 1,0 0-1,1 0 1,-1 1-1,0-1 1,0 1-1,1-1 0,-1 1 1,0 0-1,1 0 1,-1 0-1,0 1 1,1-1-1,0 0 1,-1 1-1,-3 3 0,-5 6-30,0 1-1,0 0 1,1 1-1,1 0 1,0 0-1,1 1 1,-7 16-1,-38 107-125,35-83 75,4 1 0,-12 80 0,22-107 65,2 1 0,0 1 0,2-1 1,2 0-1,0 0 0,11 46 0,-11-65-102,2 0 0,-1 0-1,1 0 1,1 0 0,0-1 0,0 0 0,1 0 0,0 0-1,0-1 1,1 1 0,0-1 0,1-1 0,0 0-1,0 0 1,0 0 0,1-1 0,0 0 0,0-1 0,0 0-1,1-1 1,0 0 0,0 0 0,11 2 0,-6-2 27,2-1 1,-1-1 0,0 0 0,0-2-1,1 0 1,-1 0 0,0-1 0,0-2-1,0 1 1,0-2 0,0 0 0,0-1-1,-1 0 1,23-12 0,-16 4 133,0 0 1,-1-2-1,0-1 0,-1 0 0,-1-2 1,-1 0-1,0-1 0,-2 0 1,0-2-1,-1 0 0,-1 0 1,12-26-1,-15 25 60,0-1 0,-2 0 0,-1 0 0,-1-1-1,0 0 1,-2 0 0,-1 0 0,-1-1 0,-1 1 0,-1-1 0,-1 0 0,-6-41 0,4 59-192,1 0 1,-1 1-1,0-1 1,-1 0-1,0 0 1,0 1 0,0 0-1,-1 0 1,0 0-1,0 0 1,0 0-1,-1 1 1,0-1-1,0 1 1,0 1-1,-9-7 1,9 8-67,0 0 1,0 0-1,0 1 1,-1-1-1,1 1 1,-1 1-1,1-1 1,-1 1-1,0 0 0,1 0 1,-1 1-1,0 0 1,0 0-1,1 0 1,-1 1-1,0-1 1,0 1-1,1 1 1,-1-1-1,-10 5 0,-55 35-4041,57-32 2678,-32 21-4767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5:04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260 139 3716,'0'0'8738,"-9"-1"-7910,0-1-428,0 0 1,-1 1-1,1 0 0,0 1 1,0 0-1,0 0 1,-1 1-1,1 0 0,0 1 1,0 0-1,0 0 0,0 1 1,1 0-1,-1 1 1,1-1-1,-9 7 0,9-3-234,1 0 1,-1 0-1,1 1 0,0 1 0,1-1 0,0 1 0,1 0 1,0 0-1,0 1 0,1-1 0,0 1 0,0 0 0,1 1 1,1-1-1,0 0 0,0 1 0,0 11 0,0 14 26,1-1 0,2 0 0,10 64 0,-3-51-82,1 0 1,25 69 0,-28-99-88,1-1 0,0 0-1,2 0 1,0 0 0,1-1 0,0-1 0,2 1-1,-1-2 1,22 21 0,-30-32-14,1-1 0,-1 1 0,1-1 0,0 0 0,-1 0 0,1 0 0,0 0 0,0-1 0,0 0-1,0 1 1,0-2 0,0 1 0,1 0 0,-1-1 0,0 0 0,0 0 0,1 0 0,-1 0 0,0-1 0,0 1 0,0-1 0,1 0 0,-1-1 0,0 1 0,0-1-1,-1 1 1,1-1 0,0 0 0,0-1 0,3-2 0,11-8 77,-1-2 1,0 0-1,-1 0 0,20-26 0,-25 28-47,42-48 317,-2-2-1,74-123 0,-111 162-69,-1-2 1,0 0 0,-2 0-1,-1-1 1,-2 0 0,0-1 0,-2 0-1,-1 0 1,-1-1 0,-1 1-1,-2-41 1,-3 63-217,1-1-1,-1 0 1,0 0-1,0 1 0,-1-1 1,0 1-1,0 0 1,-1 0-1,0 0 1,0 0-1,0 0 1,0 1-1,-1 0 1,0 0-1,0 0 1,-1 1-1,1 0 1,-1 0-1,0 0 1,0 0-1,0 1 1,0 0-1,-10-3 1,3 1-68,0 0 1,0 1-1,-1 1 1,1 0-1,-1 1 1,1 0-1,-1 1 1,0 1-1,1 0 1,-1 0-1,-17 4 1,28-3-168,0 0-1,0 0 1,0 1 0,0-1 0,0 1 0,0-1 0,0 1 0,0 0 0,1 0-1,-1 1 1,1-1 0,0 0 0,-1 1 0,1-1 0,0 1 0,-3 4 0,0 3-2077,1-1 1,-1 1 0,2 0 0,-4 10-1,-1 5-8183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5:07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384 0 6726,'-13'3'3540,"-17"2"-2373,1 1 0,-1 2 0,-52 20 0,72-23-824,0 0 1,0 1 0,0 0-1,0 1 1,1 0 0,0 0-1,0 1 1,1 0-1,0 0 1,1 1 0,0 0-1,0 1 1,1-1 0,-9 18-1,2 7-152,1-1 1,2 2-1,1 0 0,2 0 0,1 0 0,2 1 0,2 0 0,1 0 0,5 49 0,-2-69-169,0 0 0,2-1 0,0 1 0,0-1 0,2 0 0,0 0-1,0 0 1,2-1 0,0 0 0,0-1 0,1 1 0,1-2 0,0 1 0,1-1-1,0-1 1,0 0 0,22 14 0,-25-18-2,0-2 0,1 1 0,0-1 0,1-1 0,-1 1 0,1-2 0,-1 1 1,1-1-1,0-1 0,0 0 0,1 0 0,-1-1 0,0 0 0,0-1 0,1 0 0,-1-1 0,0 0 0,1 0 0,-1-1 0,0-1 1,0 0-1,0 0 0,-1-1 0,1 0 0,-1 0 0,0-1 0,16-12 0,-4 0 240,0-1-1,-2-2 0,0 0 1,-1-1-1,-1 0 1,-1-2-1,-1 0 1,-1-1-1,-1 0 1,-1-1-1,13-39 1,-13 28 33,-1-1 1,-2-1-1,-1 0 0,-3 0 1,-1-1-1,-1 1 1,-5-63-1,2 95-312,-1-1-1,0 0 0,0 0 1,-1 1-1,0-1 1,0 1-1,0-1 0,-1 1 1,0 0-1,0 0 1,-1 0-1,0 1 1,0-1-1,0 1 0,-9-9 1,10 12-201,0-1 1,-1 1 0,0 0-1,0 0 1,1 0 0,-1 0-1,0 1 1,-1 0 0,1 0-1,0 0 1,0 0 0,0 0-1,-1 1 1,1 0 0,0 0-1,0 0 1,-1 0 0,1 1-1,0 0 1,0 0 0,0 0-1,-1 0 1,1 0 0,0 1-1,-6 3 1,-27 16-5605,0 2-7997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6:53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867 52 4612,'-3'-4'895,"0"1"-1,0 0 0,0 0 0,-1 0 1,0 0-1,1 0 0,-1 1 0,-6-4 1,-38-10 2954,35 14-3398,1 0 0,0 1 0,-1 0 0,1 1 0,0 1 0,-14 2 0,5 3-13,1 2 1,0 0 0,1 2 0,0 0 0,1 1 0,-31 23 0,43-30-383,-51 38 271,2 3 1,1 2-1,3 3 1,2 1-1,-43 59 0,76-86-251,1-1-1,1 2 0,1 0 0,2 0 1,0 1-1,2 1 0,0 0 0,-7 48 1,3 17-16,-1 122 0,8-93 114,2-54-21,8 111 1,0-139-102,2-1 0,1 0-1,2 0 1,19 48 0,-15-52-49,1 0-1,2 0 1,34 53 0,-43-77-3,1 0 1,0 0 0,0-1-1,1 0 1,0 0 0,1-1 0,0 0-1,0-1 1,1 0 0,0-1-1,0 0 1,1 0 0,-1-1 0,19 5-1,19-1 58,1-3-1,0-1 1,97-4 0,-59-1-16,-58 2-40,-1-2 1,1-1 0,-1-1-1,1-1 1,-1-2 0,0-1-1,49-16 1,-42 5 11,0-2 1,-2-2 0,0 0-1,-1-2 1,-1-2-1,-2-1 1,0-1-1,-2-2 1,-1-1-1,37-54 1,-25 28 13,-4-2-1,-2-1 1,-2-2-1,-4-1 1,31-98-1,-45 116-17,-3 0 0,-1-1 0,-2-1 0,-2 1 0,-1-59 0,-4 77 109,-3-1 0,0 0 0,-1 1 0,-2 0 0,-1 0 0,-1 0 0,-1 1 0,-1 0 0,-26-46 0,14 36 111,-2 1 1,-1 1-1,-2 1 0,-1 2 1,-1 0-1,-47-36 1,61 55-249,0 0 0,-1 2 1,0 0-1,0 1 0,-1 0 1,0 1-1,-1 1 1,0 1-1,0 1 0,0 0 1,-1 1-1,1 2 0,-1-1 1,0 2-1,0 0 1,-31 4-1,42-1-374,1 0 0,-1 0 1,1 1-1,0 0 0,-12 6 0,-20 9-4133,6-10-1956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6:55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856 101 2338,'0'0'1212,"3"-9"-982,-2 6-323,9-32 915,-10 34-609,0-1 0,1 1 1,-1 0-1,0-1 0,0 1 0,0 0 1,0-1-1,0 1 0,0-1 0,0 1 0,-1 0 1,1-1-1,0 1 0,-1 0 0,1-1 0,-1 1 1,0 0-1,1 0 0,-1 0 0,0-1 0,1 1 1,-1 0-1,0 0 0,0 0 0,0 0 1,-1-1-1,-7-1 338,1 0 0,0 0 0,-1 1 1,1-1-1,-1 2 0,1-1 0,-1 2 0,0-1 1,0 1-1,0 0 0,1 1 0,-1 0 1,-12 2-1,-3 3-329,0 1 0,1 0 0,-35 17 0,18-3 73,2 2 0,1 1 0,0 2 0,2 2 0,2 1 0,0 1 0,-52 65 0,55-58-110,1 1 1,3 1 0,1 2 0,2 0-1,1 2 1,3 0 0,1 1-1,3 1 1,1 1 0,3 0-1,1 0 1,2 1 0,-1 57 0,10-28-86,3 0 0,4 0 0,3-1 0,3 0 0,3-1 0,4-1 0,46 110 0,-38-114-6,2-1-1,59 90 1,-67-122-50,2-2 0,1-1 0,2-1 0,1-1 0,60 49 0,-76-71-38,1 0 1,0-1-1,0 0 0,1-1 1,0-1-1,0 0 0,0-1 1,1-1-1,0 0 0,0-2 1,0 1-1,0-2 1,0 0-1,0-1 0,0 0 1,18-4-1,23-6 37,-1-2 0,0-3 0,65-26 1,34-10-5,-103 38-46,-2-3 0,81-36 0,-111 41 4,0 0 1,0-1 0,-1-1-1,-1-1 1,0-1 0,-1-1-1,-1 0 1,24-30-1,234-288-71,-256 315 75,-1 0 0,0-2 0,-2 0 0,-1-1 0,0 0 0,-2-1 0,0 0 0,-2-1 0,-1-1 0,-1 1 0,0-1 0,-2-1 1,-1 1-1,3-51 0,-7 40 17,-2 1 1,-1 0 0,-1 0-1,-2 0 1,-2 0-1,-15-46 1,14 58 125,-1 0 1,-1 1-1,-2 0 1,0 0-1,-1 1 1,-1 1-1,-1 0 0,0 1 1,-2 1-1,-19-17 1,-134-98 856,25 23-935,108 78-159,-1-2 136,-2 2 1,-2 1-1,-74-42 0,103 67-85,-1 0 1,-1 0-1,1 1 1,-1 1-1,0 0 1,0 1-1,-16 0 1,20 2-66,1 1 1,0 1 0,-1 0 0,1 0 0,0 1 0,0 0-1,0 1 1,0 0 0,0 1 0,0 0 0,-13 8 0,-30 23-1869,-20 10-4133,35-30-1157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6:56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532 45 4676,'0'0'5889,"-11"-7"-4154,6 2-1471,-1 1 0,0 0 1,0 1-1,-1-1 1,1 1-1,-1 0 0,1 1 1,-1 0-1,0 0 1,0 0-1,0 1 1,0 0-1,0 0 0,0 1 1,0 0-1,-14 2 1,6 1 17,0 2 1,1 0-1,0 1 1,0 0-1,0 1 1,1 0-1,0 1 0,0 1 1,1 0-1,0 1 1,1 0-1,0 1 1,0 0-1,1 0 1,1 1-1,-11 17 1,0 4-167,1 0 0,2 1 0,1 0 0,1 2 0,-13 51 0,10-10-70,3 1 1,3 1-1,-1 88 1,13 242 22,1-379-57,1 19 54,3-1 1,1 0-1,3 0 0,2-1 0,2 0 1,1-1-1,3 0 0,2-2 1,2 0-1,1-1 0,45 63 0,-54-90-67,0 0-1,0-1 0,2 0 0,0-2 0,0 1 0,2-2 0,-1 0 0,1-1 1,1-1-1,0 0 0,1-1 0,-1-2 0,2 1 0,-1-2 0,1-1 1,0 0-1,0-2 0,0 0 0,40 0 0,-6-4 38,-1-3 0,1-2 1,-1-3-1,94-27 0,198-91-692,-308 111 638,1-1-1,-2-3 1,-1-1-1,0-1 1,-2-2 0,-1-1-1,0-2 1,37-42-1,-53 52 22,49-53 93,69-96 1,-116 141 49,-2-2 1,0 0-1,-2-1 0,-1 0 1,-1-1-1,-2 0 1,14-59-1,-12-8 39,-5-1 0,-8-189 0,-1 245-149,-1 1-1,-2 0 0,-1 0 0,-2 1 1,-20-55-1,24 82 37,-1 0 1,0 1-1,-1-1 1,0 1-1,-1 1 0,0-1 1,0 1-1,-2 0 1,1 1-1,-1 0 0,0 0 1,-1 1-1,0 0 1,0 1-1,-1 0 0,0 1 1,0 0-1,0 0 0,-1 1 1,0 1-1,-15-4 1,5 4-14,0 0 0,-1 2 0,1 0 1,-1 2-1,-35 3 0,-109 27-2288,130-22 691,-31 4-3005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6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13645,'0'0'13068,"48"15"-11082,-7-14-1089,8-1-513,9 0-256,5 0-160,8-9-1985,-6-11-4229,-4-7-6855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7:50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481 117 3844,'0'0'7767,"0"-9"-6315,-1-28-59,-1 34-1197,1 0-1,-1 1 0,0-1 0,0 0 0,0 1 0,0-1 1,0 1-1,-1 0 0,1 0 0,-1 0 0,1 0 1,-1 0-1,0 0 0,1 1 0,-1-1 0,0 1 0,0 0 1,0 0-1,-4-1 0,-1-1 241,-4-3-224,0 2-1,0 0 1,-1 0-1,1 1 1,-1 1-1,0 0 1,0 1-1,0 0 1,0 1-1,0 1 1,0 0-1,0 0 1,1 1-1,-18 6 0,19-5-108,1 0 0,-1 2 0,1-1 0,0 1 0,0 1 0,0-1 0,1 2 0,0 0 0,0 0 0,1 0 0,-1 1 0,2 0 0,-1 1 0,1-1 0,1 2-1,-10 14 1,6-1-60,1 0-1,1 1 0,2-1 0,0 2 1,1-1-1,1 1 0,1-1 0,2 1 0,0 0 1,4 33-1,-2-50-3,-1 0 0,2 1 0,-1-1 1,1 0-1,0 0 0,1 0 0,0 0 0,0 0 1,1 0-1,0-1 0,0 1 0,1-1 0,-1 0 1,2-1-1,-1 1 0,1-1 0,0 0 0,0-1 1,1 1-1,-1-1 0,1 0 0,1-1 0,-1 0 1,0 0-1,1 0 0,0-1 0,0 0 0,0-1 1,0 0-1,0 0 0,1-1 0,-1 0 0,0 0 1,11-1-1,-9 1 120,-1-1 1,0 0 0,1-1-1,-1 0 1,0-1 0,1 0-1,-1 0 1,0-1-1,0 0 1,-1 0 0,1-1-1,-1 0 1,0-1-1,0 0 1,0 0 0,0-1-1,-1 0 1,0 0 0,9-11-1,6-7 285,-1-1-1,-2 0 1,31-52-1,-43 64-361,0-1 1,-1 0-1,-1 0 0,0 0 1,0 0-1,-2-1 1,1 0-1,-2 0 0,0 0 1,-1-20-1,-1 30-51,-1 1 1,0 0-1,0-1 0,-1 1 1,1 0-1,-1 0 0,0 0 0,0 0 1,0 0-1,-1 0 0,0 1 1,1-1-1,-1 1 0,0 0 1,0 0-1,-1 0 0,1 0 0,-1 0 1,1 1-1,-1-1 0,0 1 1,0 0-1,0 0 0,0 1 1,0-1-1,-1 1 0,-4-1 0,-10-3-482,-1 1-1,1 1 0,-1 0 0,-33 1 0,3 2-7400,28 0 458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7:51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61 5157,'1'-3'965,"0"0"1,-1 0-1,0 0 1,1 0-1,-1 0 0,0 0 1,0 0-1,-1 0 1,0-4-1,1 5-696,-1 1 0,1 0-1,-1 0 1,1-1 0,-1 1 0,0 0-1,1 0 1,-1 0 0,0 0 0,0 0-1,0 0 1,0 0 0,0 0 0,0 0 0,0 0-1,-2 0 1,-1-1-152,0 1-1,0 0 1,0 0-1,0 0 1,0 1-1,0-1 1,0 1 0,0 0-1,-1 0 1,1 0-1,0 1 1,0 0-1,-5 1 1,0 0-69,0 2 1,0-1-1,0 1 0,0 0 1,0 1-1,1 0 1,0 0-1,0 1 0,0 0 1,-12 14-1,3-3 163,1 2 1,0 0-1,-15 25 0,19-23-71,0 0 0,2 0 0,0 1 0,2 0 0,0 0 0,2 1 0,0 0 0,2 0 0,0 1 0,2-1 0,0 1-1,2 0 1,3 34 0,-2-51-105,0-1 0,0 1-1,1-1 1,0 1 0,0-1-1,1 0 1,-1 1 0,1-1-1,1 0 1,-1-1 0,1 1-1,0-1 1,1 1 0,-1-1-1,1-1 1,0 1-1,0-1 1,0 1 0,1-1-1,-1-1 1,1 1 0,0-1-1,0 0 1,0-1 0,1 1-1,-1-1 1,1 0 0,12 1-1,-8-1 144,0-1 0,0 0-1,1-1 1,-1 0 0,0-1-1,0 0 1,1-1 0,-1 0-1,-1-1 1,1 0 0,0-1-1,-1 0 1,1-1 0,-1 0-1,0 0 1,15-12 0,-13 6-37,-1 0 0,0-1 0,0 0 0,-1-1 1,-1 0-1,0-1 0,-1 0 0,0-1 1,-1 1-1,-1-1 0,0 0 0,-2-1 1,1 1-1,-2-1 0,0 0 0,2-31 0,-4 25 25,-1-1 1,-1 1-1,0 0 0,-2-1 0,-1 1 0,0 0 0,-2 1 0,0-1 0,-2 1 0,0 1 0,-20-37 0,27 56-378,1 0 0,-1-1 1,0 1-1,1 0 0,-1 0 0,0 1 0,0-1 1,0 0-1,0 0 0,1 0 0,-1 0 0,0 1 0,0-1 1,0 0-1,-1 1 0,-1-1 0,3 1-4,-1 0-1,0 0 0,1 0 1,-1 0-1,1 1 0,-1-1 1,0 0-1,1 0 0,-1 1 1,1-1-1,-1 0 0,1 1 1,-1-1-1,1 1 1,-1-1-1,1 1 0,0-1 1,-1 1-1,1-1 0,0 1 1,-1-1-1,1 1 0,0-1 1,0 1-1,-1 0 0,1-1 1,0 1-1,0 0 0,0 0 1,-5 12-6500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7:52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69 6022,'0'0'10639,"-5"-10"-8712,-14-28-395,18 37-1431,0-1 0,-1 1 0,1-1 0,0 1 0,-1-1 0,1 1 0,-1 0 0,0 0 0,1 0 0,-1 0 0,0 0 0,1 0 0,-1 0 0,0 0 0,0 1 0,0-1 0,0 1 0,0-1 0,0 1 0,0 0-1,0 0 1,0 0 0,0 0 0,0 0 0,0 0 0,0 1 0,1-1 0,-4 1 0,0 1-33,-1-1 1,0 1-1,1 1 0,-1-1 1,1 1-1,-9 6 0,-3 4 108,1 1 1,0 1-1,1 1 0,1 0 0,0 1 0,1 0 0,1 1 1,1 0-1,1 1 0,0 0 0,1 1 0,1 0 0,1 0 1,1 1-1,1 0 0,1 0 0,0 0 0,2 1 0,1-1 1,1 31-1,1-45-88,0 0 1,0 0-1,1-1 1,0 1-1,0 0 1,1-1 0,0 0-1,0 0 1,1 0-1,-1 0 1,1 0-1,0 0 1,1-1-1,6 7 1,-3-5 44,0-1 0,1 0 0,0 0-1,0 0 1,0-1 0,0 0 0,1-1 0,19 6 0,-15-6-51,-1-1 1,1-1-1,-1 0 0,1 0 0,0-1 1,-1-1-1,1-1 0,0 0 0,-1 0 1,1-1-1,0-1 0,-1-1 0,0 1 1,24-12-1,-20 5-7,-1-1 0,0 0 0,0-1-1,-1-1 1,-1-1 0,-1 0 0,1 0 0,-2-1 0,0-1-1,9-17 1,-13 20-50,-1 0-1,0-1 0,-1 1 1,-1-1-1,0 0 0,-1-1 1,-1 1-1,0-1 0,-1 1 0,0-1 1,-1 0-1,-1 0 0,-3-26 1,3 39-36,0 0 1,0 1-1,-1-1 1,1 0-1,-1 1 1,1-1-1,-1 0 1,0 1-1,1-1 1,-1 1-1,0-1 1,0 1-1,0 0 1,0-1-1,0 1 1,-1 0-1,1-1 0,0 1 1,0 0-1,-1 0 1,1 0-1,-1 0 1,-2-1-1,1 2-89,0-1-1,0 0 0,0 1 1,0 0-1,-1 0 0,1 0 1,0 0-1,0 0 0,0 1 1,0-1-1,0 1 0,-4 1 1,-8 3-1139,-1 2 1,1 0 0,-25 16-1,35-20 632,-39 21-4667,0 1-2819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8:1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168 463 3876,'0'0'2840,"-8"-8"-2355,-12-13-478,-24-23 1352,13 20 2737,28 22-3618,0 1 1,0 0-1,0 0 1,-1 0 0,1 1-1,0-1 1,-1 1-1,1 0 1,-6 0 0,8 0-403,0-1 0,0 1 0,0 0 0,0 0 0,0 0 0,0 0 0,0 1 0,0-1 0,0 0 0,0 0 0,1 1 0,-1-1 1,0 0-1,0 1 0,0-1 0,0 1 0,0-1 0,0 1 0,1-1 0,-1 1 0,0 0 0,0-1 0,1 1 0,-1 0 0,1 0 0,-1 0 1,0-1-1,1 1 0,0 0 0,-1 0 0,1 0 0,-1 0 0,1 1 0,0-1-73,1 0-1,-1 0 1,1 0-1,0 0 1,-1 0 0,1 0-1,0-1 1,0 1-1,-1 0 1,1 0 0,0-1-1,0 1 1,0-1-1,0 1 1,0-1 0,0 1-1,0-1 1,0 1-1,0-1 1,0 0 0,0 0-1,0 1 1,0-1-1,0 0 1,2 0 0,35 3 174,-34-3-134,81-1 513,0-4-1,144-28 0,-11 2-416,487 1 2653,4 52-2759,-139-2 94,2-17-86,352 13 73,1449 5 142,-1924-30-120,870-27 502,-35-55-497,-764 48 316,806-98-329,-1321 140-249,75-14-2704,-34-4-2835,-19-2-4461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8:27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1 213 6054,'0'0'8082,"12"2"-7612,96 1 2277,149-14-1,-140 4-2132,475-36 1593,374-12-944,589 53 1353,-779-59-1897,-576 39-429,-193 21-259,235-15 620,-215 17-628,-1 0 0,0 2-1,0 1 1,0 0 0,0 3 0,-1 0 0,26 11-1,-41-12-115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8:50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541 172 5541,'0'0'7704,"-10"-3"-4945,0 0-2533,0 0 0,0 0-1,0 1 1,0 1-1,-1-1 1,1 2-1,-1-1 1,1 2-1,-1-1 1,1 1-1,-1 1 1,1 0 0,0 0-1,0 1 1,-15 7-1,3 3-32,1 2 0,1 0 0,0 1-1,1 1 1,0 1 0,2 1 0,0 0 0,1 1-1,1 1 1,1 1 0,-17 35 0,10-14 111,2 2 0,2 0 0,2 2 0,1-1 0,-7 58-1,16-72-179,0 0 0,3 1 0,0-1 0,3 1 0,4 41 0,-2-59-51,0-1 1,0 1 0,2-1 0,0 0 0,0 0 0,1 0 0,1-1 0,0 0 0,1 0 0,1-1-1,0 0 1,0-1 0,20 19 0,-20-21-17,1-1 1,0 0-1,0-1 0,0 0 0,1-1 1,0 0-1,1 0 0,-1-1 0,1-1 1,0 0-1,0-1 0,0 0 0,1 0 1,-1-2-1,1 1 0,-1-2 0,1 0 1,-1 0-1,1-1 0,0-1 0,-1 0 1,0 0-1,0-1 0,1-1 0,-2 0 1,1-1-1,0 0 0,16-11 0,-3-3 187,-1-2-1,-1-1 0,0 0 1,-2-2-1,-1-1 0,-1 0 1,-1-1-1,-1-1 1,-1-1-1,-2 0 0,17-45 1,-10 11 115,-2 0 1,-2-1 0,-4-1 0,10-104 0,-17 84 56,-9-141 0,2 213-412,0 0 1,-1 0-1,-1 0 0,0 1 0,0-1 0,-1 0 1,-6-11-1,8 19-5,-1 0 1,1 0 0,-1 0-1,1 0 1,-1 1 0,0-1 0,-1 1-1,1 0 1,0 0 0,-1 0-1,0 0 1,1 1 0,-1-1-1,0 1 1,-1 0 0,1 0-1,0 0 1,-1 1 0,1 0 0,0 0-1,-8-1 1,-1 2 1,0 0-1,0 1 1,0 1-1,1 0 1,-1 0-1,0 2 1,1-1-1,0 2 1,0 0 0,0 0-1,1 1 1,-1 0-1,1 1 1,1 0-1,-1 1 1,-9 10-1,-5 5-9,0 0 0,2 2-1,1 1 1,-37 56 0,47-61-699,0 1 1,1 0 0,-11 32 0,16-36-2377,1 0 0,-4 29 0,7-18-6322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9:04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95 117 6822,'0'0'4180,"-8"1"-2461,6-1-1785,-7 1 748,-1 1 0,1 0-1,-1 0 1,-12 6 0,21-8-601,0 0 0,0 1 1,-1-1-1,1 1 0,0-1 1,0 1-1,-1 0 0,1-1 1,0 1-1,0 0 1,0 0-1,0 0 0,0 0 1,0-1-1,0 2 0,0-1 1,1 0-1,-1 0 0,0 0 1,1 0-1,-1 0 0,1 1 1,-1-1-1,1 0 0,-1 0 1,1 1-1,0-1 0,0 0 1,-1 1-1,1-1 0,0 0 1,0 1-1,0-1 0,1 0 1,-1 1-1,0-1 1,0 0-1,1 1 0,-1-1 1,1 0-1,-1 0 0,1 1 1,0-1-1,-1 0 0,1 0 1,0 0-1,0 0 0,0 0 1,1 1-1,3 4-72,0-1-1,1 0 0,0-1 1,0 1-1,0-1 1,1 0-1,-1-1 1,1 1-1,0-1 1,0-1-1,9 3 1,86 17-18,-87-20 17,114 16 80,132 0-1,136-17 73,-213-2-142,1364-21 952,-1410 19-974,1161-51 874,-367 10-149,2559-96 576,-798 108 3945,-2629 32-5100,23 0 86,121 16 0,-239-5-1525,-7-7-3326,-10 0-2888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8:34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42 8520,'0'0'16821,"8"-9"-14392,25-23-913,-28 32-120,-6 9-976,-4 11-164,-32 61 112,-15 38 315,48-106-638,0 0 0,0 0-1,2 0 1,-1 0 0,2 0 0,0 1-1,1 16 1,0-28-45,1-1 0,0 1 0,-1 0 0,1-1 0,0 1 0,0-1 0,0 1 0,0-1 0,1 0 0,-1 1 0,0-1 0,1 0 0,-1 0 0,0 0 0,1 0 0,0 0 0,-1 0 0,1 0 0,-1-1 0,1 1 0,0 0 0,0-1 0,-1 1 0,1-1 0,0 0 0,0 0 0,-1 0 0,1 0 0,0 0 0,3 0 0,6 0 0,0 0 0,-1-1 0,1 0 0,10-3 0,-13 2-379,0-1-1,-1 0 1,1 0-1,-1 0 1,0-1 0,14-9-1,-15 8-494,-1 0-1,1 0 1,-1 0-1,0 0 1,0-1-1,0 0 1,7-12-1,5-19-9556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8:34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26137,'0'0'6630,"28"24"-19186,-19-19 353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8:35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1 15278,'0'0'11505,"-3"8"-10032,-1 3-1230,-1 0-1,0 0 1,-1-1 0,0 0-1,0 0 1,-1 0 0,-14 13-1,-71 69 1891,44-46-1696,12-10-437,12-10 0,-1-2 0,-38 29 0,62-79-3230,25-44-8050,-11 28 999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525 82 15439,'1'-9'2685,"0"6"-2456,-1 0 1,0 0-1,0 1 1,0-1-1,0 0 1,0 0 0,-1 0-1,0 0 1,1 0-1,-1 0 1,0 1-1,0-1 1,0 0-1,-1 1 1,-1-3-1,1 2-67,0 1 0,-1 0 0,1 0 0,-1 0 0,0 0 0,0 0 0,0 1 0,0-1 0,0 1 0,0 0 0,0 0 0,0 0 0,-1 0 0,1 1 0,0-1 0,-1 1-1,-3 0 1,-12-1-31,0 1 0,0 1 0,0 1 0,0 1 0,0 0 0,0 1-1,1 2 1,0 0 0,0 0 0,0 2 0,1 0 0,-24 16 0,25-15-70,0 2 0,1 0 1,0 1-1,1 1 0,0 0 1,1 1-1,1 0 0,0 1 1,1 0-1,0 1 0,2 0 0,-14 30 1,20-39-22,0 0 0,1 0 0,0 0 0,1 1 0,-1-1 0,1 0 0,1 1 0,0-1 0,0 1 1,0-1-1,1 0 0,0 1 0,2 9 0,-1-12-131,0 0 0,0-1 1,1 1-1,-1-1 0,1 0 0,0 0 0,0 0 1,1 0-1,-1 0 0,1-1 0,0 1 0,0-1 1,0 0-1,0 0 0,0 0 0,1-1 1,-1 0-1,1 0 0,0 0 0,5 2 0,7 0-1420,0 0-1,0-1 0,0-1 0,34 0 0,16-2-5871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8:3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15118,'0'0'7826,"0"12"-5845,0 4-1595,-1-4 22,0 1 1,2 0 0,-1 0 0,2-1-1,-1 1 1,2-1 0,0 1-1,0-1 1,1 0 0,0 0 0,9 16-1,-2-14-206,0-1 1,0 0-1,2 0 0,-1-1 0,2-1 0,-1 0 1,28 15-1,-170-93 732,64 24-934,-44-27 0,97 67 0,13 11 0,13 13 0,-3-13 0,1 0 0,1-1 0,-1 0 0,1-1 0,1 0 0,-1-1 0,1 0 0,0-1 0,0-1 0,25 3 0,18 0 0,74-3 0,-111-3 0,117 0-224,-309-9-6404,-2-10 3731,64 6 2738,337-2 1814,-177 10-3646,-2-3-4036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9:05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1011 162 4420,'0'0'7324,"-11"-9"-5396,-9-11-1823,-4-3 1401,-49-37 0,64 53-1305,0 1-1,0 1 1,-1 0 0,0 0 0,0 1 0,0 0 0,-1 0 0,1 1 0,-1 1 0,-17-2 0,4 4-49,0 1-1,1 1 1,0 2-1,-1 0 0,1 1 1,0 2-1,1 0 1,0 1-1,0 2 0,1 0 1,0 1-1,0 1 1,-35 28-1,16-8 138,2 2 0,2 1 0,1 1 0,2 2 1,-45 67-1,58-73-196,0 2 0,3 0 0,1 1 0,1 1 0,2 0 0,2 1 0,1 0 0,-8 68 0,15-81-69,1-1 0,1 1 0,1 0 0,1-1 0,1 1 0,1-1 0,1 1 1,2-1-1,0 0 0,1-1 0,1 1 0,1-2 0,2 1 0,0-1 0,19 27 0,-21-37-2,0 0 0,1-1 0,0 0-1,0-1 1,1 0 0,1-1 0,-1 0 0,1-1 0,26 12 0,-18-12 86,0 0 1,1-1-1,0-1 1,0-1 0,43 2-1,-22-5 156,1-3 0,-1-1 0,0-3 0,0-1 0,0-2-1,44-16 1,0-7 28,-2-3 0,-1-5-1,-3-3 1,-1-3-1,-2-4 1,-3-3 0,113-104-1,-149 121-248,-1-2 0,-2-1 0,-1-2 0,31-50 0,-54 73-25,0 0 1,-1 0-1,-1-1 1,-1-1 0,-1 1-1,-1-1 1,-1-1 0,0 1-1,-1-1 1,-2 0-1,0 1 1,-1-1 0,-2-26-1,0 39-7,0 0-1,-1 0 0,0 1 0,0-1 0,0 0 1,-1 1-1,0 0 0,-1 0 0,0 0 0,0 0 1,0 0-1,-1 1 0,0-1 0,0 1 0,-7-5 1,3 3-10,0 1 0,-1 0 1,0 1-1,-1 0 0,1 1 1,-1 0-1,0 1 0,0 0 1,-15-3-1,-4 1-223,1 2 1,-1 1-1,1 1 1,-1 2-1,0 1 0,0 1 1,-37 8-1,17 3-1801,1 1 0,0 3-1,-79 39 1,46-15-5493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9:29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17713,'0'0'2648,"-2"14"-1816,-14 67-250,2-22 480,-8 98 1,22-117-740,1 0 0,1-1 0,3 1 0,1-1 0,2 0 0,1 0 0,26 64 0,-28-86-431,-1 0 1,0 0-1,-2 1 1,0 0-1,-1 0 1,1 27-1,-3-43-92,-2-1 1,1 1-1,0-1 1,0 1-1,0-1 1,-1 1-1,1-1 1,-1 0-1,1 1 0,-1-1 1,1 1-1,-1-1 1,0 0-1,0 0 1,0 1-1,0-1 0,0 0 1,0 0-1,0 0 1,0 0-1,0 0 1,0 0-1,-1 0 1,-1 1-1,-1 0-685,0-1 0,0 1 0,-1-1-1,1 0 1,0 0 0,-1-1 0,-5 1 0,-20 0-6434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9:30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0 344 9801,'0'0'11900,"9"6"-10112,-4-4-1559,1 1 0,-1-1 1,1 0-1,0 0 0,-1 0 1,1-1-1,0 0 0,0 0 0,0 0 1,0-1-1,12 0 0,3-3 440,0 0-1,35-10 0,259-84 1613,-5-20-3334,-309 116 998,30-12-2162,40-23 0,-62 30 484,0-1 0,0 0 0,0 0 0,11-13 0,7-17-9493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9:30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15182,'0'0'9609,"72"-45"-7687,-11 34-96,14 2-769,12-1-545,6 5-287,5 0-129,0 5-64,-4-1-1185,-12-3-3396,-11-9-4483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9:30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1 18161,'0'0'7469,"-13"16"-7053,-20 30-272,1 2 0,-47 96 0,49-74 390,-35 124 0,57-163-363,1 0-1,2 1 1,1-1 0,1 1 0,2 0 0,5 58 0,-3-84-171,0 0 1,1 1-1,0-1 0,0 0 1,0 0-1,1 0 0,-1 0 0,1-1 1,1 1-1,-1-1 0,1 1 1,0-1-1,0-1 0,1 1 1,-1 0-1,1-1 0,0 0 1,0 0-1,1-1 0,-1 1 1,1-1-1,9 4 0,-6-4-547,1 1-1,-1-1 1,1-1-1,0 0 0,19 1 1,-17-2-1112,0-1 0,0-1-1,1 0 1,18-4 0,20-12-9135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9:31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9065,'0'0'15919,"-30"59"-14030,20-24-992,-1 5-448,4 2-193,2-1-160,5-4-32,0-6-64,5-5-32,7-9-512,6-6-417,1-7-192,-1-4-449,-1-5-1761,-4-15-4869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9:31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18546,'0'0'13228,"28"-11"-21684,-9 20 641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9:31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16592,'0'0'5066,"7"11"-2899,38 48 1153,62 64 1,28 35-1410,-126-146-1868,0 1-1,-1 0 1,-1 0-1,0 0 1,10 28-1,-15-35-34,-1 1-1,1-1 1,-1 0-1,0 0 1,0 1-1,-1-1 1,0 1-1,0-1 1,-1 0-1,1 1 1,-1-1-1,-1 0 1,1 0-1,-1 0 1,0 0-1,-1 0 1,-2 7-1,-6 3-4,-1-1 1,0 0-1,0 0 0,-2-1 1,0-1-1,0 0 0,-33 21 1,-121 64-120,158-93 98,-40 17-1589,17-14-2823,4-7-3487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9:32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4484,'0'0'6310,"57"-2"-32,-19-3-3139,2-5 224,6 0-512,1-2-993,-1-1-993,-2 3-705,0 1-224,-7 5-1698,-7 0-1377,-11 3-2434,-11-1-6214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11082,'-36'12'4921,"3"-1"-2140,-42 22 1,67-30-2459,1 1 0,1 0 0,-1 0 0,0 1 0,1 0 1,0 0-1,0 0 0,1 1 0,-1 0 0,1 0 0,-7 11 0,11-15-259,0-1 1,0 0 0,0 1-1,0-1 1,1 1 0,-1-1 0,0 1-1,1 0 1,-1-1 0,1 1-1,0 0 1,-1-1 0,1 1-1,0 0 1,0 0 0,0-1-1,0 1 1,0 0 0,1-1-1,-1 1 1,0 0 0,1-1-1,0 1 1,-1 0 0,1-1 0,0 1-1,-1-1 1,1 1 0,0-1-1,0 0 1,0 1 0,1-1-1,-1 0 1,0 1 0,0-1-1,1 0 1,-1 0 0,0 0-1,1 0 1,-1-1 0,1 1-1,0 0 1,-1-1 0,1 1 0,-1-1-1,1 1 1,3 0 0,10 2-53,-1-1 1,1 0 0,0-1 0,21-2 0,-22 1 133,9 0-101,0-2-1,0 0 1,0-2 0,25-6-1,-35 6-39,0 0 0,-1-1 0,0 0 0,1-1-1,-2 0 1,1-1 0,-1 0 0,15-13 0,-24 18-1,0 0 1,0 0-1,0 0 1,-1 0-1,1 0 1,0 0-1,-1 0 1,0-1-1,0 1 1,0 0-1,0-1 1,0 1-1,0-1 1,0-4-1,0 6 2,-1 0 0,-1 0 0,1 0 1,0 0-1,0-1 0,0 1 0,0 0 0,-1 0 0,1 0 0,-1 0 0,1 0 1,-1 0-1,1 0 0,-1 1 0,1-1 0,-1 0 0,0 0 0,1 0 0,-1 0 0,0 1 1,0-1-1,0 0 0,1 1 0,-1-1 0,0 1 0,0-1 0,0 1 0,0-1 0,0 1 1,0 0-1,0-1 0,0 1 0,0 0 0,0 0 0,0 0 0,-2 0 0,-12-2 48,0 1-1,0 1 0,0 1 1,0 0-1,0 0 0,-24 7 1,30-6-74,-1 1 1,0 0-1,1 1 1,0 0 0,-1 1-1,2-1 1,-1 2 0,0-1-1,1 1 1,-13 13 0,15-10-1386,6-9 1279,0 1-1,0-1 1,0 0 0,0 0 0,0 0 0,0 0 0,0 0-1,0 1 1,0-1 0,0 0 0,0 0 0,0 0-1,0 0 1,0 1 0,0-1 0,0 0 0,1 0 0,-1 0-1,0 0 1,0 0 0,0 1 0,0-1 0,0 0 0,0 0-1,0 0 1,1 0 0,-1 0 0,0 0 0,0 0 0,0 0-1,0 0 1,0 0 0,1 1 0,-1-1 0,0 0-1,0 0 1,0 0 0,0 0 0,1 0 0,-1 0 0,0 0-1,0 0 1,0 0 0,0 0 0,0 0 0,1 0 0,-1 0-1,0 0 1,0-1 0,0 1 0,0 0 0,1 0 0,-1 0-1,0 0 1,0 0 0,0 0 0,0 0 0,11-4-6697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9:32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8072,'0'0'15267,"-3"9"-12982,-1 9-1490,-15 67 926,13-26-3393,6-58 1592,0 0-1,1-1 1,-1 1 0,0 0 0,0 0 0,0 0-1,1 0 1,-1 0 0,0 0 0,1 0 0,-1-1-1,1 1 1,-1 0 0,1 0 0,0-1 0,-1 1-1,1 0 1,0 0 0,-1-1 0,1 1 0,0-1-1,0 1 1,-1-1 0,1 1 0,0-1 0,0 0-1,0 1 1,0-1 0,0 0 0,-1 1 0,1-1-1,0 0 1,0 0 0,0 0 0,0 0 0,0 0-1,0 0 1,0 0 0,0 0 0,0-1 0,0 1 0,0 0-1,1-1 1,2 0-5,0 0 0,0 0 1,0-1-1,0 1 0,0-1 0,0 0 0,0 0 0,5-4 1,5-6-39,-1 0 0,0 0 0,-1-1 1,0-1-1,-1 0 0,13-22 0,-34 56 1029,6-13-872,0-1 0,0 1 0,1 0-1,0 1 1,1-1 0,-1 1 0,1-1 0,1 1-1,-1 0 1,1-1 0,1 1 0,-1 9-1,2-16-87,-1 0 0,0 1 0,1-1 0,-1 0 0,1 0 0,-1 0 0,1-1 0,-1 1 0,1 0 0,0 0 0,-1 0 0,1 0 0,0-1 0,0 1-1,0 0 1,-1 0 0,1-1 0,0 1 0,0-1 0,0 1 0,0-1 0,0 1 0,0-1 0,0 0 0,0 1 0,0-1 0,1 0 0,1 0 0,32 0-3768,-35 0 3750,35-6-5725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39:32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6246,'0'0'17873,"0"10"-16058,-1 8-1182,-1 0-1,0 0 1,-6 18 0,3-13-414,1 1-1,-2 34 1,6-56-246,0 0 0,1 0-1,-1-1 1,0 1 0,1 0 0,-1 0 0,1 0 0,0-1 0,0 1 0,0 0-1,-1-1 1,2 1 0,-1-1 0,0 1 0,0-1 0,0 1 0,1-1 0,-1 0-1,0 0 1,1 1 0,-1-1 0,1 0 0,0 0 0,-1-1 0,1 1 0,0 0-1,0 0 1,-1-1 0,1 1 0,0-1 0,0 0 0,0 1 0,0-1 0,0 0-1,-1 0 1,1 0 0,0 0 0,0-1 0,3 0 0,4 0-58,1 0 1,-1 0-1,0-1 0,0-1 1,0 0-1,0 0 1,8-4-1,5-5-356,0-1-1,28-24 1,-42 31 218,0-1 0,0 0 0,-1 0 0,0-1 0,0 0 0,-1 0 0,0-1 0,8-14 0,-25 26-4587,-8 15-731,-6 5-3844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33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2807 2146,'0'0'14905,"-14"13"-13368,22-13-1056,0-1-1,0 0 1,0-1-1,-1 1 0,1-1 1,0-1-1,12-5 1,-7 3-401,117-41 2771,56-18-673,-79 25-1679,185-43 0,-244 68-183,86-34 0,-82 26 30,58-13 0,156-50 1222,-116 34-1540,71-12 63,62-20 117,-122 39-196,-10 2-8,131-43-4,46-16 0,728-251-37,-615 202 21,77-24 5,206-33-208,-27 0-7,-2 2 9,558-142 110,-764 221 71,-133 37 67,-333 81-46,15-3 137,-38 11-170,-13-3-9770,8-11 492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3:04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5862,'0'0'12700,"9"1"-11409,73 8-194,0-3-1,104-8 1,-65 1-986,654-3-309,-770 4-16,12-2-1717,-12-9-3632,-5-3-5429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3:08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 9 4324,'0'0'17745,"2"-9"-11147,-11 10-6498,-1 0 0,1 1 0,0 0 0,0 0 1,0 1-1,0 0 0,0 1 0,1 0 0,0 0 0,-1 0 0,1 1 0,1 1 0,-1 0 0,1-1 1,-12 14-1,6-5 119,1 0 1,0 1 0,1 0-1,1 1 1,0 0-1,-14 34 1,18-37-206,2-1 0,-1 2-1,2-1 1,0 0 0,1 1-1,-2 25 1,4-37-9,1 0-1,-1-1 0,1 1 1,-1 0-1,1 0 1,0-1-1,-1 1 0,1 0 1,0-1-1,0 1 1,0-1-1,1 1 0,-1-1 1,0 0-1,1 1 1,-1-1-1,0 0 0,1 0 1,-1 0-1,1 0 1,3 1-1,47 21-36,-16-8-519,-33-13 540,0 0 0,-1 0 0,1 0 0,-1 1 0,1-1-1,-1 1 1,0-1 0,0 1 0,0 0 0,0-1 0,0 1-1,-1 0 1,1 0 0,-1 0 0,0 1 0,0-1 0,0 0-1,0 0 1,-1 1 0,1-1 0,-1 0 0,0 1 0,0-1-1,0 0 1,-1 1 0,1-1 0,-1 0 0,1 1 0,-1-1-1,0 0 1,0 0 0,-1 0 0,1 0 0,-4 5 0,-5 10 181,0 0 0,-2 0 1,0-1-1,-19 19 0,24-28-43,-33 36 126,23-26-151,0 0 0,2 1 0,0 1 0,-23 40 0,37-59-111,1 0-1,-1 0 1,1 0-1,-1 0 1,1 0-1,0 0 1,-1 0 0,1 0-1,0 0 1,0 0-1,0 0 1,0 1-1,0-1 1,0 0 0,0 0-1,0 0 1,0 0-1,0 0 1,1 0-1,-1 0 1,0 0 0,1 0-1,-1 0 1,1 0-1,-1 0 1,1 0-1,0 0 1,-1 0-1,1 0 1,0 0 0,-1 0-1,1-1 1,0 1-1,0 0 1,0-1-1,0 1 1,0 0 0,0-1-1,0 1 1,0-1-1,0 0 1,0 1-1,0-1 1,0 0 0,2 1-1,8 1-140,0 0 0,0-1 0,0-1-1,12 0 1,-1 1-69,-18-1 170,6 1-67,1 0 0,-1 1 1,0 0-1,13 4 1,-21-6 109,1 1 0,-1 0 1,0 0-1,0 0 0,0 1 1,0-1-1,0 0 0,0 1 1,0-1-1,0 1 0,0 0 1,0-1-1,-1 1 0,1 0 1,-1 0-1,0 0 1,1 0-1,-1 1 0,0-1 1,0 0-1,0 0 0,-1 1 1,1-1-1,0 4 0,0 6 71,-1 0 0,0 0 0,-1 0 0,-1 0 0,0 0 0,0 0 0,-1-1 0,-1 1 0,0-1 0,-9 19 0,-9 12 507,-40 56 0,9-16-258,48-70-572,0-1 0,1 1 0,0 0-1,1 0 1,0 0 0,1 1 0,-1 16 0,-4 22-325,-4 2 669,3-20 10,2 1 0,-4 65 0,10-97-98,0 1 0,0-1 1,1 0-1,-1 1 0,1-1 0,0 0 1,-1 1-1,1-1 0,0 0 0,1 0 1,-1 0-1,0 0 0,0 0 0,1 0 1,0 0-1,-1 0 0,1-1 0,0 1 1,0 0-1,-1-1 0,1 0 0,0 1 1,1-1-1,-1 0 0,0 0 0,0 0 1,0 0-1,1-1 0,-1 1 0,0-1 1,4 1-1,9 2-1114,-1-2 0,1 0-1,28-1 1,-38 0 373,37-3-5812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3:34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12139,'0'0'11713,"8"2"-10848,22 3-341,-7-2 121,43 13 1,-49-11-606,-1-1 0,1 0 0,0-1 0,0-1 0,0 0 0,0-1 0,0-1 0,33-5 0,-7-2 350,-2-3 1,57-19 0,-76 21-215,1 2-1,0 0 1,0 2 0,39-3 0,-49 7-143,0 0 1,0 1 0,-1 0 0,1 1 0,0 1 0,0 0-1,-1 0 1,1 2 0,21 10 0,-12-4 2,0-1 0,0 0-1,0-2 1,33 8 0,-41-13-14,0-1-1,0-1 1,0 0 0,0-1-1,0 0 1,0-2-1,0 1 1,27-8 0,-41 9-22,27-7 18,0 0 0,40-3 0,-58 9-14,-1 1-1,1 0 1,0 1-1,-1 0 1,1 0 0,-1 1-1,1 0 1,-1 0 0,0 1-1,1 0 1,-1 1 0,7 4-1,-8-5 5,0 0 0,0 0 0,0-1 1,0 1-1,1-2 0,-1 1 0,11 0 0,31 8 29,-47-9-50,-1 0 1,1 0 0,-1 0 0,1 0 0,-1 0 0,1 0 0,-1 0 0,1 1 0,-1-1 0,0 0 0,0 1-1,0-1 1,0 1 0,0-1 0,0 1 0,0 0 0,1 3 0,-3 9-3187,-4-13-1493,-8-3-3668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3:42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4740,'0'0'20318,"10"6"-19399,-2-2-791,0 1 1,1-2-1,0 1 1,-1-1 0,1-1-1,0 0 1,1 0-1,-1 0 1,0-1 0,10-1-1,56 1 115,124-4 963,-163 0-1017,1-1 0,-1-2 0,49-15 0,-115 29 306,-1-2 0,0-1 0,-59 1 1,44-6-457,12-2-44,0 2-1,0 2 0,0 1 0,0 1 1,-50 14-1,189-15-539,4 5 520,-67-3 7,-1-2 1,1-2-1,47-5 0,-85 3 209,-9 0-66,-26-2-17,-43 1-83,20 5-84,-20 0-2681,26-11-4375,15-8-1837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4:12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936 38 4292,'-8'-2'1409,"-79"-16"5462,43 10-6023,-50-1 0,66 9-1098,0 0 0,1 2 0,-32 5 0,39-3 944,0 1-1,-32 12 0,9 0-68,0 2 0,2 2 0,0 2-1,-39 28 1,66-40-532,0 1-1,0 0 0,1 0 0,1 1 0,0 1 0,1 0 1,0 0-1,1 1 0,1 1 0,1 0 0,0 0 0,1 0 1,-9 29-1,-5 36 290,-13 105 0,31-158-217,0 2 0,2-1-1,2 0 1,0 0 0,2 0-1,1 0 1,11 37 0,7 7-140,3-1-1,3-1 1,50 89 0,-64-136-64,1 0 0,1 0-1,1-2 1,1 0 0,1-1 0,1 0-1,0-2 1,2-1 0,0 0-1,1-2 1,1 0 0,33 16 0,-33-23 11,0-1 1,0-1-1,1-1 1,-1-1-1,1-1 1,1-2 0,-1 0-1,0-2 1,46-4-1,-14-4-205,0-2 0,-1-2 0,65-24 0,-81 22 262,0-1 1,-1-2-1,-1-1 0,-1-3 1,0 0-1,48-40 0,-68 48 53,-1-2 0,-1 0-1,0-1 1,-1-1 0,-1 0 0,0-1-1,-1 0 1,-1-1 0,-1 0-1,-1-1 1,-1 0 0,0 0-1,-1-1 1,5-32 0,0-20 537,-4-1 0,-3 0 1,-8-125-1,-1 176-420,0 1 1,-1 0 0,-2 0-1,0 0 1,-1 1 0,-1 0-1,-1 1 1,-1 0-1,-1 0 1,-17-21 0,-5-3 93,-1 2 0,-2 2 0,-47-39 0,60 57-253,-2 2 0,0 0 0,-2 1-1,0 2 1,-56-26 0,67 37-270,0 0 0,-1 1 0,1 1 1,-1 0-1,0 2 0,0 0 0,0 1 0,0 1 0,0 0 1,0 1-1,0 1 0,-24 7 0,-37 14-3010,-5 6-2163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5:56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6502,'0'0'13106,"-2"11"-12348,-9 99 689,8-50 3325,4-96-4326,0 16-46,-1-1-1,-1 1 1,-4-27 0,-2 119 312,0-26-656,6-25-145,-4 35 550,3-50-46,1-35 26,17-126 323,-16 216-780,9 64 0,6-47-9145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6:18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6 4004,'-8'-1'5039,"-10"3"4603,18-2-9528,-1 0 0,1 0-1,-1 1 1,1-1 0,0 0 0,-1 1-1,1-1 1,0 0 0,-1 1 0,1-1-1,0 0 1,-1 1 0,1-1 0,0 1-1,0-1 1,0 0 0,-1 1 0,1-1 0,0 1-1,0-1 1,0 1 0,0-1 0,0 1-1,0-1 1,0 1 0,0-1 0,0 1-1,0-1 1,0 1 0,0-1 0,0 1-1,0-1 1,0 1 0,1 0 0,0 0-53,0 0 0,0 0 0,0-1 0,0 1 0,0 0 0,0 0 0,0 0 0,0-1 1,1 1-1,-1-1 0,0 1 0,0-1 0,1 1 0,-1-1 0,0 0 0,1 0 0,-1 1 0,2-1 0,32 3 707,-31-2-684,248 4 2836,-236-5 283,-35-2-3040,0 0-1,0-1 1,1 0-1,-21-8 0,21 6-66,0 0 0,-1 1 0,0 1 0,-21 0 0,20 8 158,16 5-368,4-8 98,1-1 0,0 1 0,0-1 1,0 0-1,0 0 0,0 0 0,0 1 1,0-1-1,0 0 0,1 0 0,-1 0 0,0-1 1,1 1-1,-1 0 0,0 0 0,1-1 0,-1 1 1,1-1-1,-1 1 0,4 0 0,4 0 0,0 0 0,1-1 0,-1 0 0,0 0 1,1-1-1,-1 0 0,0 0 0,0-1 0,0-1 0,0 0 0,16-6 0,33-10 15,-66 29 203,-18 8-728,7-13-7921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7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18129,'0'0'2184,"9"1"31,28 1 120,54-4 0,110-21-460,-90 8-1656,665-60 81,-442 61-3777,-297 12 352,-16-3-2243,-5-3-5528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6:20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6534,'0'0'22261,"11"-7"-21839,6-3-345,1 2 0,0 0 0,0 0 0,0 2 1,1 0-1,0 2 0,0 0 0,31-3 0,-24 8-52,0 1 0,0 1 0,-1 0 0,1 3 0,-1 0 0,39 15 0,2 0-3,-48-17 399,1-1 0,0 0 0,0-1 0,34-2 0,-44 0-353,-9 0-49,0-1 0,0 1-1,0-1 1,-1 0 0,1 1-1,0-1 1,-1 1 0,1-1-1,0 1 1,-1-1 0,1 0-1,0 1 1,-1 0 0,1-1-1,-1 1 1,1-1 0,-1 1 0,1 0-1,-1-1 1,1 1 0,-1 0-1,1-1 1,-1 1 0,0 0-1,0-1 1,-165-52-19,142 47 0,-1 2 0,1 0 0,-1 1 0,-49 2 0,70 1 0,1 1 0,0-1 0,-1 1 0,1 0 0,0 0 0,0 0 0,0 0 0,0 1 0,0-1 0,0 1 0,0 0 0,0-1 0,1 1 0,-1 1 0,1-1 0,-1 0 0,1 1 0,0-1 0,0 1 0,0 0 0,0-1 0,1 1 0,-1 0 0,1 0 0,-1 0 0,1 0 0,0 1 0,0-1 0,1 0 0,-1 0 0,1 1 0,-1-1 0,1 0 0,0 1 0,0-1 0,0 0 0,2 4 0,-2-6-7,1 0 0,0 0 0,0 0 0,0-1 0,0 1 0,0 0 0,1 0 0,-1-1 0,0 1 0,0-1 0,0 1 0,0-1 0,1 0 0,-1 1 0,0-1 0,1 0 0,-1 0 0,0 0 0,0 0 0,1 0 0,-1 0 0,2 0 0,34-4-595,5-7-811,22-4-2362,-17 11-1687,-3 4-3208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6:21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93 5125,'0'0'18940,"4"-7"-18368,-2 4-475,0 0 1,0 0 0,0 0 0,0 1 0,0-1-1,1 0 1,-1 1 0,1 0 0,0-1 0,-1 1-1,1 0 1,0 0 0,0 1 0,1-1 0,-1 1-1,0-1 1,0 1 0,1 0 0,-1 0 0,1 0-1,-1 1 1,1-1 0,-1 1 0,8 0 0,130 18 307,-81-21 1079,-88 2 823,-304-21-818,382 11-1489,220-1-1052,-269 12 1090,-37-3 756,22 1-574,-131-3-220,144 5-16,1 0 1,-1 0-1,0 0 0,0 0 0,0 0 1,0 0-1,0 0 0,0 0 0,0 1 1,0-1-1,0 0 0,1 1 0,-1-1 1,0 1-1,0-1 0,0 1 0,1-1 1,-1 1-1,0-1 0,1 1 1,-1 0-1,0 0 0,1-1 0,-1 1 1,1 0-1,-1 0 0,1-1 0,-1 1 1,1 0-1,0 0 0,-1 0 0,1 0 1,0 0-1,0 0 0,0 0 1,0-1-1,0 1 0,0 0 0,0 0 1,0 0-1,0 0 0,0 1 0,1 1-97,-1 0 0,1 0 0,-1-1 1,1 1-1,0 0 0,0 0 0,1-1 0,-1 1 0,0-1 0,1 1 0,0-1 0,-1 0 0,3 3 0,0-2-473,0 0-1,-1 0 1,1-1 0,0 1-1,0-1 1,1 0 0,7 3 0,19 1-6650,-5-6-3371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6:25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5 6566,'0'0'5226,"-10"3"-2268,5-1-2734,-40 10 2852,40-11-2050,0-1 0,0 1 0,0-1 0,0 1 0,0-1 0,0-1 0,-1 1 0,-8-3 0,34 8-508,0 0 0,0-2-1,0 0 1,1-2-1,38-1 1,-18-3 274,0-1 1,53-14-1,-25 6-792,-115 12 0,-88 18 0,77-8 0,-99 3 0,177-13 0,53 1 0,0-4 0,109-17 0,-267 37-128,0-4 0,-139 5 0,217-20-2709,5-5-3701,1 7 6325,0-16-11980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6:57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2114,'0'0'18530,"22"14"-15690,5-11-2516,0-1 0,41-2 0,-28 0-250,-38 2 67,-8 2-25,-7 3 54,-79-2 919,45-6-384,79 2-632,-23 0-55,0 0 1,-1-1 0,1 1-1,0-2 1,0 1-1,0-1 1,-1-1 0,1 0-1,-1 0 1,1 0-1,-1-1 1,10-5 0,-23 7 23,-1 0 1,1 1 0,-1-1-1,1 1 1,0 0 0,-10 2 0,-11 7 161,-9 2 457,7-8-5706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7:06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23 480,'28'-1'15206,"4"1"-6185,11-2-3193,2 2-3979,1 0-3898,63 9-1,-48 4 4407,-123-24-1648,0 3-1,-82-1 0,100 6-708,38 1 0,29 4 0,159 23 0,-105-13 0,-411-60 0,422 69 0,-59-13 0,44 6 0,103-4 0,-222-12 0,-82-16 0,-9 0 0,232 16 51,43-2-50,-119 4-62,0 2 1,0 0 0,0 1 0,-1 1 0,25 8-1,-5 5-1790,-17-7-1033,0-1-4008,-8-6-4585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7:25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75 5701,'0'0'19058,"5"3"-18855,-2-2-131,0 1 0,0-1 0,0 0 0,0 0 0,0 0 0,0 0 0,0 0 0,1-1 0,3 1 0,4-10 1370,-9-17 165,-2 26-1569,0-1-1,0 0 0,0 0 1,0 1-1,0-1 0,0 0 1,0 0-1,-1 1 0,1-1 1,0 0-1,0 1 1,-1-1-1,1 0 0,0 1 1,-1-1-1,1 0 0,-1 1 1,1-1-1,-1 1 0,1-1 1,-1 1-1,0-1 1,1 1-1,-1-1 0,1 1 1,-1-1-1,0 1 0,1 0 1,-1 0-1,0-1 0,0 1 1,1 0-1,-1 0 1,0 0-1,0 0 0,1 0 1,-1 0-1,0 0 0,0 0 1,1 0-1,-2 0 0,1 0-33,0 1 0,-1-1-1,1 1 1,0-1 0,0 1-1,0-1 1,0 1 0,0 0-1,0 0 1,0-1-1,0 1 1,0 0 0,0 0-1,1 0 1,-1 0 0,0 0-1,0 0 1,1 0 0,-1 0-1,1 1 1,-1-1 0,1 0-1,0 0 1,-1 2-1,-1 53-72,1-55 65,1 1 0,0 0-1,0 0 1,0 0 0,1-1 0,-1 1 0,0 0 0,1 0 0,-1-1-1,1 1 1,0 0 0,-1-1 0,1 1 0,0 0 0,0-1 0,0 1-1,0-1 1,0 1 0,0-1 0,1 0 0,-1 0 0,0 1-1,1-1 1,-1 0 0,1 0 0,2 1 0,-3-2 23,0-1 1,0 1 0,0 0-1,0-1 1,0 0-1,-1 1 1,1-1-1,0 1 1,0-1-1,-1 0 1,1 0-1,-1 1 1,1-1-1,0 0 1,-1 0 0,1 0-1,-1 0 1,0 0-1,1 0 1,-1 1-1,0-1 1,0 0-1,1 0 1,-1 0-1,0 0 1,0 0-1,0 0 1,0 0-1,0 0 1,-1-2 0,3-37 1023,-2 36-914,-3-27 396,3 31-518,0-1 0,0 0 0,0 1 0,0-1 0,0 0 0,0 0-1,0 1 1,0-1 0,0 0 0,0 1 0,0-1 0,0 0 0,-1 1-1,1-1 1,0 0 0,-1 1 0,1-1 0,0 0 0,-1 1 0,1-1-1,-1 1 1,1-1 0,-1 1 0,1-1 0,-1 1 0,1-1-1,-1 1 1,1 0 0,-1-1 0,0 1 0,1 0 0,-1-1 0,0 1-1,1 0 1,-1 0 0,-1-1 0,1 6-7,0-1 0,0 1 0,0-1 0,1 1 0,-1 0 0,1-1 0,0 1 0,0 0 0,2 6 0,-2-6 0,7 30 0,-7-34 0,0 1 0,0-1 0,1 0 0,-1 0 0,1 0 0,-1 0 0,1 0 0,-1 0 0,1 0 0,0 0 0,0 0 0,-1 0 0,1 0 0,0 0 0,0 0 0,0 0 0,0-1 0,0 1 0,0 0 0,0-1 0,0 1 0,0-1 0,0 1 0,0-1 0,0 0 0,2 1 0,-2-3 0,0 1 0,0-1 0,0 0 0,0 0 0,0 1 0,-1-1 0,1 0 0,-1 0 0,1 0 0,-1 0 0,0 0 0,0 0 0,0 0 0,0 0 0,0 0 0,0 0 0,-1-2 0,1 0 0,1-13 0,-2-34 0,1 48 0,0 1 0,0-1 0,-1 1 0,1 0 0,-1-1 0,1 1 0,-1 0 0,0-1 0,0 1 0,0 0 0,0 0 0,-1 0 0,1 0 0,0 0 0,-1 0 0,-1-2 0,2 4 0,1 0 0,0 0 0,-1-1 0,1 1 0,0 0 0,-1 0 0,1-1 0,0 1 0,-1 0 0,1 0 0,-1 0 0,1 0 0,0 0 0,-1 0 0,1-1 0,-1 1 0,1 0 0,-1 0 0,1 0 0,0 0 0,-1 1 0,1-1 0,-1 0 0,1 0 0,0 0 0,-1 0 0,1 0 0,-1 0 0,1 1 0,0-1 0,-1 0 0,1 0 0,0 1 0,-1-1 0,0 1 0,-7 18 0,1 28 0,7-44 0,-6 76 0,6-82 0,-2-16 0,0 1 0,-1-1 0,-1 1 0,-11-29 0,16 77 0,-3 2 0,2-31 0,0 0 0,1 0 0,-1 0 0,0 0 0,0 0 0,1 0 0,-1 0 0,0 0 0,1 0 0,-1 0 0,1 0 0,-1 0 0,1 0 0,0 0 0,-1-1 0,1 1 0,0 0 0,-1-1 0,1 1 0,0 0 0,0-1 0,0 1 0,0-1 0,1 2 0,-1-2 0,0-1 0,0 1 0,0 0 0,-1 0 0,1 0 0,0 0 0,0-1 0,0 1 0,-1 0 0,1-1 0,0 1 0,-1-1 0,1 1 0,0-1 0,-1 1 0,1-1 0,0 1 0,-1-1 0,1 1 0,-1-1 0,1 0 0,-1 1 0,0-1 0,1 0 0,-1 0 0,0 1 0,1-1 0,-1 0 0,0 0 0,0 0 0,0 1 0,1-1 0,-1 0 0,0 0 0,0 0 0,0 1 0,0-1 0,-1-1 0,4-39 0,-3 38 0,-1-37 0,-1 36 0,-1 24 0,2-10 0,-1 5-2,0 0-1,1-1 0,1 1 0,1 0 1,3 25-1,-4-40-21,0 1-1,0-1 1,0 0 0,0 1-1,0-1 1,0 1 0,0-1-1,1 1 1,-1-1-1,0 0 1,0 1 0,0-1-1,0 0 1,1 1 0,-1-1-1,0 1 1,1-1 0,-1 0-1,0 0 1,0 1 0,1-1-1,-1 0 1,1 1 0,-1-1-1,0 0 1,1 0-1,-1 0 1,0 1 0,1-1-1,-1 0 1,1 0 0,-1 0-1,1 0 1,-1 0 0,0 0-1,1 0 1,11-13-890,3-23-255,-12 19-265,0-1 1,-1 0 0,-1-18-1,-1 35 441,0 39-1548,0-24 2384,-3 36-3540,0-38-1898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7:3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27 4420,'0'0'17174,"-9"-3"-15044,1-1-1332,-12-6-159,-1 8 4090,46 23-2765,-18-18-1927,-1-1-1,1 0 0,0 0 1,0 0-1,0-1 1,0 0-1,0 0 1,0-1-1,0 0 1,12-2-1,0-1 88,0-1 1,26-10-1,30-5 15,-62 20-2141,-13-1 1929,0 0-1,0 0 1,-1 0-1,1 0 1,0 0-1,0 0 1,0 0-1,0 0 1,0 1-1,-1-1 1,1 0 0,0 0-1,0 0 1,0 0-1,0 0 1,0 0-1,0 0 1,0 1-1,0-1 1,0 0-1,-1 0 1,1 0-1,0 0 1,0 0-1,0 1 1,0-1 0,0 0-1,0 0 1,0 0-1,0 0 1,0 1-1,0-1 1,0 0-1,0 0 1,0 0-1,0 0 1,0 1-1,0-1 1,0 0-1,1 0 1,-1 0 0,0 0-1,0 0 1,0 1-1,0-1 1,0 0-1,0 0 1,0 0-1,0 0 1,1 0-1,-1 0 1,0 0-1,0 1 1,0-1-1,0 0 1,0 0 0,0 0-1,1 0 1,-1 0-1,0 0 1,0 0-1,1 0 1,-14 3-6205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7:32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5509,'0'0'19998,"13"-8"-17900,-1 5-1715,0 2-1,0 0 1,0 0 0,0 1 0,21 2-1,5 0-73,8-1-142,0 3 0,0 1-1,63 17 1,-73-16-1352,-12-4-4335,-17-2-1484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7:40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85 2819,'0'0'9822,"-2"0"-6530,-14 0 11593,17-1-14870,0-1-1,0 1 0,0 0 0,0-1 0,0 1 0,0-1 1,0 1-1,-1-1 0,1 0 0,0 1 0,-1-1 0,0 0 1,1 1-1,-1-1 0,0 0 0,0 0 0,0 1 0,0-1 0,0 0 1,0 0-1,0 1 0,-1-3 0,1 1 3,-1 1 0,1-1-1,0 1 1,-1-1 0,1 1-1,-1-1 1,0 1 0,0-1 0,0 1-1,0-1 1,0 1 0,0 0 0,-1 0-1,-2-4 1,3 5-14,0 1 0,1 0 0,-1-1-1,1 1 1,-1 0 0,0-1 0,1 1 0,-1 0 0,0 0 0,1-1-1,-1 1 1,0 0 0,1 0 0,-1 0 0,0 0 0,0 0 0,1 0 0,-1 0-1,0 0 1,1 1 0,-1-1 0,0 0 0,1 0 0,-1 0 0,0 1-1,1-1 1,-1 0 0,1 1 0,-1-1 0,0 1 0,1-1 0,-1 1-1,1-1 1,-1 2 0,-8 28 165,12 37 61,-2-63-222,1 0 0,-1 0 0,1 0 0,0 0 0,0 0 0,1-1 1,-1 1-1,1-1 0,0 1 0,-1-1 0,2 0 0,-1 0 0,4 3 1,-6-5-4,0 0-1,0 0 1,0-1 0,0 1 0,0 0 0,0-1 0,0 1 0,0-1 0,0 1 0,0-1 0,0 0 0,1 1 0,-1-1 0,0 0 0,0 0-1,0 0 1,0 0 0,1 0 0,-1 0 0,0 0 0,0 0 0,0 0 0,0 0 0,1-1 0,-1 1 0,0 0 0,0-1 0,0 1 0,0-1-1,0 0 1,0 1 0,0-1 0,0 0 0,0 1 0,0-1 0,-1 0 0,1 0 0,0 0 0,0 0 0,-1 0 0,1 0 0,0 0-1,-1 0 1,1 0 0,-1 0 0,0 0 0,1 0 0,-1 0 0,0 0 0,1-1 0,-1-1 0,2-6 44,0 0 0,-1-1 1,0 1-1,0-1 0,-1 1 0,-2-16 0,3 22-40,-1 1-1,0 0 0,-1 0 0,1 0 0,0-1 0,-1 1 0,1 0 0,-1 0 0,0 0 0,0 0 0,1 0 0,-1 0 0,-1 0 1,1 0-1,0 0 0,0 0 0,-1 0 0,1 1 0,-1-1 0,1 1 0,-1-1 0,0 1 0,0 0 0,0-1 0,0 1 0,0 0 1,0 0-1,0 0 0,0 1 0,0-1 0,0 0 0,-4 0 0,4 1-7,1 1 0,-1-1 0,1 1 0,-1 0 0,1-1 0,-1 1 0,1 0 0,0 0 0,-1 0 0,1 0 0,0 0 0,0 0 0,0 0 0,0 1 0,0-1 0,0 0 0,0 0 0,0 1 0,0-1 0,1 1 0,-1-1 0,0 1 0,1-1 0,0 1 0,-1-1 0,1 1 0,0-1 0,-1 4 0,-4 50 0,5-51 0,-2 19 0,1-15 0,1 1 0,-1-1 0,1 1 0,1-1 0,0 0 0,2 12 0,-3-19 0,0 0 0,0-1 0,1 1 0,-1-1 0,0 1 0,0 0 0,1-1 0,-1 1 0,0-1 0,1 1 0,-1-1 0,1 1 0,-1-1 0,1 0 0,-1 1 0,1-1 0,-1 0 0,1 1 0,-1-1 0,1 0 0,-1 1 0,1-1 0,-1 0 0,1 0 0,0 0 0,-1 1 0,1-1 0,0 0 0,-1 0 0,1 0 0,-1 0 0,1 0 0,0 0 0,-1 0 0,1-1 0,-1 1 0,1 0 0,0 0 0,-1 0 0,1-1 0,-1 1 0,1 0 0,-1 0 0,1-1 0,0 1 0,-1 0 0,0-1 0,1 1 0,-1-1 0,1 1 0,-1-1 0,1 1 0,-1-2 0,21-26 0,-17 16 0,0-1 0,-2 1 0,1-1 0,-2 0 0,1 0 0,-2-18 0,0 30 0,0 1 0,1-1 0,-1 1 0,0-1 0,0 1 0,0 0 0,0-1 0,0 1 0,0-1 0,0 1 0,0-1 0,0 1 0,-1-1 0,1 1 0,0-1 0,0 1 0,0-1 0,0 1 0,-1 0 0,1-1 0,0 1 0,0-1 0,-1 1 0,1 0 0,0-1 0,-1 1 0,1 0 0,0-1 0,-1 1 0,1 0 0,-1 0 0,1-1 0,0 1 0,-1 0 0,1 0 0,-1 0 0,1-1 0,-1 1 0,1 0 0,-1 0 0,1 0 0,-1 0 0,1 0 0,-1 0 0,1 0 0,0 0 0,-1 0 0,1 0 0,-1 0 0,1 1 0,-1-1 0,1 0 0,-1 0 0,1 0 0,-1 1 0,1-1 0,0 0 0,-1 0 0,0 1 0,-21 20 0,18-15-12,0 1-1,1-1 1,0 1-1,1 0 1,0 0-1,0 0 1,0 0-1,1 0 1,0 0-1,0 0 1,1 0 0,-1 1-1,2-1 1,0 10-1,0-17 12,-1 1-1,0-1 0,0 1 1,1-1-1,-1 1 1,0-1-1,1 1 1,-1-1-1,1 1 1,-1-1-1,1 1 0,-1-1 1,0 0-1,1 1 1,0-1-1,-1 0 1,1 1-1,-1-1 0,1 0 1,-1 0-1,1 0 1,-1 1-1,1-1 1,0 0-1,-1 0 0,1 0 1,-1 0-1,1 0 1,0 0-1,-1 0 1,1 0-1,0 0 1,-1-1-1,1 1 0,-1 0 1,1 0-1,-1 0 1,1-1-1,-1 1 1,1 0-1,0-1 0,0 1 1,20-18 31,-14 8-12,-1 0 1,-1 0 0,0-1 0,0 0-1,-1 0 1,0-1 0,-1 1-1,-1-1 1,0 1 0,0-1-1,0-19 1,-2 30-19,0 0 0,0 1 0,0-1 0,0 0 0,1 1 0,-1-1 1,0 0-1,0 0 0,-1 1 0,1-1 0,0 0 0,0 1 0,0-1 0,0 0 0,-1 1 0,1-1 0,0 1 0,0-1 0,-1 0 1,1 1-1,-1-1 0,1 1 0,0-1 0,-1 1 0,1-1 0,-1 1 0,1-1 0,-1 1 0,1 0 0,-1-1 0,0 1 1,1 0-1,-1-1 0,0 1 0,1 0 0,-1 0 0,1-1 0,-1 1 0,0 0 0,1 0 0,-1 0 0,0 0 0,0 0 0,1 0 1,-1 0-1,0 0 0,1 0 0,-1 0 0,0 1 0,1-1 0,-2 0 0,-1 2-2,1-1 0,-1 0 1,0 1-1,0-1 0,1 1 0,-1 0 0,1 0 0,-1 0 1,1 0-1,-2 3 0,-4 6-7,0-1 1,1 1-1,0 1 0,1-1 1,0 1-1,1 0 1,1 1-1,-1-1 0,2 1 1,0 0-1,1 0 1,-2 23-1,4-35 7,0-1 1,0 1-1,0-1 1,0 1-1,0-1 1,1 1-1,-1-1 1,0 0-1,0 1 1,1-1-1,-1 1 1,0-1-1,0 1 1,1-1-1,-1 0 1,0 1-1,1-1 1,-1 0-1,1 1 1,-1-1-1,0 0 1,1 1-1,-1-1 1,1 0-1,-1 0 1,1 0-1,-1 1 1,1-1-1,-1 0 1,1 0-1,-1 0 1,1 0-1,-1 0 0,1 0 1,-1 0-1,1 0 1,-1 0-1,1 0 1,-1 0-1,1 0 1,-1-1-1,1 1 1,-1 0-1,1 0 1,-1 0-1,1-1 1,24-12 29,-18 4-17,0 0 0,0 0-1,-1-1 1,-1 0 0,0 0-1,0 0 1,0-1 0,-2 0-1,1 1 1,-1-1 0,-1-1-1,0 1 1,-1 0 0,0 0-1,-1-22 1,0 33-11,0-1 0,0 1 0,-1 0 0,1-1 0,0 1 0,-1 0 0,1-1 0,0 1 0,-1 0 0,1-1 0,0 1 0,-1 0 0,1 0 0,-1-1 0,1 1 0,0 0 0,-1 0 0,1 0 0,-1 0 0,1 0 0,-1-1 0,1 1 0,-1 0 0,1 0 0,-1 0 0,1 0 0,0 0 0,-1 0 0,1 1 0,-1-1 0,1 0 0,-1 0 0,1 0 0,-1 0 0,1 0 0,0 1 0,-1-1 0,1 0 0,-1 0 0,1 1 0,0-1 0,-1 0 0,1 1 0,0-1 0,-1 0 0,1 1 0,-21 14 0,-39 48 0,68-73-151,17-22-896,-24 30 993,0 1 1,1-1-1,-1 1 0,1 0 0,-1 0 0,1-1 0,-1 1 0,1 0 0,0 1 1,-1-1-1,1 0 0,0 0 0,0 1 0,0-1 0,0 1 0,-1-1 1,5 1-1,-5 0-49,-1 1 0,1 0 0,0-1 1,-1 1-1,1-1 0,-1 1 1,1 0-1,-1-1 0,1 1 0,-1 0 1,0 0-1,1 0 0,-1-1 0,0 1 1,1 0-1,-1 0 0,0 0 1,0-1-1,0 1 0,0 0 0,0 0 1,0 0-1,0 0 0,0 0 0,0 30-3940,0-24 1579,0 13-5127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8:25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9 9129,'0'0'17771,"13"1"-16895,108-4 58,-66 0-806,59 3 0,-167-1 1313,-70 7 1,38-1-524,65-5-918,-46 6 0,62-2 0,12-1 0,15 1 0,35-2 0,-15 1 0,0-3 0,56-6 0,-94 4 0,-11 1 0,-25-2 0,-43 1 0,58 2 0,8-1 0,-1 1 0,0 0 0,0 1 0,1 0 0,-1 0 0,1 1 0,-1 0 0,1 0 0,-9 4 0,72-5 0,20-16-1244,-49 8 211,2 2 0,-1 0 0,29 0 0,-56 6 947,0-1 0,1 1 0,-1-1 0,0 0 0,0 1 0,0-1 0,1 1-1,-1-1 1,0 1 0,0-1 0,0 0 0,0 1 0,0-1 0,0 1 0,0-1 0,0 1-1,0-1 1,0 0 0,0 1 0,0-1 0,0 1 0,-1-1 0,1 1 0,0-1 0,0 0 0,0 1-1,-1-1 1,1 1 0,0-1 0,-1 1 0,-2 2-20,0 0 1,0-1-1,0 1 0,0-1 1,0 1-1,-1-1 1,1 0-1,-1 0 0,0 0 1,0-1-1,0 1 0,-4 0 1,-53 9-4821,23-11-2831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7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14798,'0'0'8616,"8"52"-6117,5-25-161,3 4-865,0-1-448,4-1-224,4-3-385,7-7-256,10-6-64,6-11-352,4-2-1441,0-12-1442,-3-11-2467,-6-7-1504,-9-1-5895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8:46.4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1 3075,'0'0'9961,"-10"4"-7868,-47 18 1948,56-21-3834,0-1 0,1 0 1,-1 0-1,1 1 0,-1-1 0,0 0 0,1 0 0,-1 1 1,1-1-1,-1 1 0,1-1 0,-1 1 0,1-1 0,-1 1 1,1-1-1,0 1 0,-1-1 0,1 1 0,0-1 0,-1 1 1,1 0-1,0-1 0,-1 2 0,12 5 1246,30 1-1651,-34-7 1098,108 11-34,0-4-1,141-10 1,-86 0-741,137 27 57,-212-13-113,-49-10 102,0-1 0,0-3 0,0-1 0,0-3-1,76-18 1,-61 14-105,1 4 0,1 2 0,80 5 0,-64 1 29,103-11 0,-91-10-122,-70 13 478,0 0 0,0 2 1,42-3-1,-64 8-451,-1-1 0,1 1 0,0-1 0,0 1 0,0 0 0,0-1 1,0 1-1,0 0 0,0 0 0,0 0 0,1-1 0,-1 1 0,0 0 0,0 0 0,-1 2 1,2-1-261,-1-1 0,-1 1 0,1-1 0,0 1 1,0-1-1,0 0 0,-1 0 0,1 1 0,-1-1 1,1 0-1,-1 0 0,1 0 0,-4 1 0,-12-2-4592,-6 0-3268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9:20.3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7751,'0'0'14531,"5"0"-14173,64 2 1448,-41 1-1135,0-2 1,0-2-1,0 0 1,0-2-1,30-6 1,-34 4-591,-1 1 0,1 1 1,0 2-1,0 0 0,-1 1 1,1 2-1,0 0 0,44 11 0,-44-9-34,0-1 0,-1-2-1,1 0 1,27-3 0,-30 0 5,0 1 0,0 2-1,0 0 1,-1 1 0,39 8 0,-33-3 11,-1-1 0,1-1 0,0-2 0,38 1 0,107-11 448,-25 1-141,94-12 222,-4 9-5,-193 21-549,-33-3-159,-31-5-89,-86 1-44,69-2 264,1-2 0,0-1 0,-60-7 0,28-1-261,0 3-1,0 3 0,0 4 1,-73 10-1,-18 0 485,97-11-130,-1-2 0,1-3 0,-97-18-1,136 17-107,0 0 1,0 2-1,0 1 0,-1 1 0,1 1 0,0 1 0,-1 1 1,1 2-1,0 0 0,-32 10 0,48-11 12,-99 29 27,98-29 12,-1-2-1,1 1 1,0-1-1,-1-1 1,1 0-1,-1 0 1,1-1-1,-1 0 1,-14-4-1,22 5-25,-1-1 0,0 0 0,1 0 0,-1-1 0,1 1 0,-1 0 0,1-1-1,0 0 1,-1 1 0,1-1 0,0 0 0,0 0 0,0 0 0,1 0-1,-1-1 1,0 1 0,-1-4 0,7 4-33,0 0-1,0 0 0,0 1 1,0-1-1,0 1 1,0 0-1,1 1 0,-1-1 1,0 1-1,7-1 1,170-3-258,1 7 1,277 40-1,-236-31 286,2 1 8,-127-6 23,156-7 0,-221-1-42,-20 0 4,1-1 1,-1-1-1,1 0 1,-1 0-1,0-2 1,0 0 0,12-6-1,40-14 41,-64 25-101,-1 0 1,0-1-1,1 1 1,-1 0-1,1-1 0,-1 1 1,1 0-1,0 0 1,-1 0-1,1 0 0,-1-1 1,1 1-1,-1 0 0,1 0 1,-1 0-1,1 0 1,-1 0-1,1 0 0,0 0 1,-1 1-1,1-1 0,-1 0 1,1 0-1,-1 0 1,1 0-1,-1 1 0,1-1 1,-1 0-1,1 1 1,-1-1-1,1 0 0,-1 1 1,0-1-1,1 0 0,-1 1 1,1-1-1,-1 1 1,0-1-1,0 1 0,1-1 1,-1 1-1,0-1 0,0 1 1,1 0-1,-1 0-469,-1 0-1,1 0 1,0 0-1,0 0 1,-1 0-1,1 0 1,-1 0-1,1 0 1,-1 0-1,1 0 1,-1 0-1,1 0 1,-1-1-1,0 1 1,0 0-1,1 0 1,-1-1-1,0 1 1,0 0-1,0-1 1,0 1-1,-1 0 1,-14 6-13888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9:31.6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85 7175,'0'0'10981,"9"0"-10314,116 6 887,41 0-182,-142-7-1107,-1-1 0,1-1 0,0-1 0,-1-1 0,24-8 0,7-8 472,-33 12-254,1 0 0,-1 2 0,28-5 1,-110 8 2985,10-2-3484,-20 6-37,0 3 0,-113 21 1,127-17-419,97 16-4062,30 12-615,-34-17-47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9:33.1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0 375 5830,'0'0'8434,"2"-8"-7238,1-4-1051,1 0-1,0 0 1,1 1 0,1 0 0,-1 0-1,2 0 1,0 0 0,0 1 0,0 0-1,1 1 1,11-10 0,12-9 507,1 2 0,39-23-1,13-11-200,-82 58-451,31-26 50,-31 27-45,0-1 1,0 0-1,-1 0 1,1 0 0,-1 0-1,1 0 1,-1 0-1,0 0 1,0 0-1,0-1 1,0 1-1,0 0 1,-1-1-1,2-2 1,-23 21 763,-97 147 1162,86-114-1094,-2-1 0,-64 69-1,91-112-853,5-6 3,8-16 0,17-25 65,16-13-447,2 2 1,52-53-1,-61 75-959,1 1-1,39-27 1,-70 56 1184,-91 76 3208,27-24-2204,38-29-823,3-2-87,-41 28 0,53-42-596,0-1 1,-1 0-1,1-1 0,-19 6 1,-14-1-4966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2:55.1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61 7976,'0'0'22992,"9"-2"-22629,62-10-246,73-11-53,-46 15-4969,-42-1-4699,-35 2 641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2:55.4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15375,'0'0'12016,"8"6"-11295,1 1-609,1-1-44,0 1 0,-1 0 0,0 1 0,15 16 0,-21-20-26,-1 0 0,1 0 0,-1 0-1,0 0 1,0 0 0,0 1 0,0-1 0,-1 0 0,0 1 0,1-1 0,-2 1 0,1 0 0,-1-1 0,1 1 0,-1 0 0,-1-1-1,0 10 1,-4 1 62,0 0-1,-1-1 1,-1 0-1,0 0 1,-1 0-1,0-1 0,-20 23 1,27-35-454,-8 10-1652,1-9-6040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2:56.0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55 3427,'0'0'6764,"9"-8"-3614,27-25-300,-34 32-2535,-1-1-1,0 1 1,0 0-1,1 0 1,-1 0-1,1 0 1,-1 0-1,1 0 1,-1 1-1,1-1 1,-1 1-1,1-1 0,0 1 1,-1-1-1,1 1 1,0 0-1,-1 0 1,3-1-1,-2 2-169,-1-1-1,-1 1 1,1-1-1,0 1 1,0-1-1,0 1 1,0-1 0,0 1-1,0 0 1,0 0-1,-1-1 1,1 1-1,0 0 1,-1 0-1,1 0 1,-1 0-1,1 0 1,-1 0-1,1 0 1,0 2-1,1 4 186,0 1-1,-1 0 1,0-1-1,0 1 1,0 11 0,-1-15-102,-4 129 882,2-79-2938,0-1-4607,3-45 45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2:56.4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1 121 6854,'0'0'15791,"86"-13"-14413,-40-1-578,6-2-479,-3-1-225,1 2-64,-7 3-481,-9 2-1536,-8-2-2628,-9 1-4099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2:56.7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62 8264,'0'0'13997,"72"-3"-12139,-22-3-353,13-2-640,3 2-673,4-2-96,-5-1-1953,-3-2-3332,-8 0-6150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2:57.3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 13325,'0'0'17013,"5"12"-16773,0-1-160,-1 1 0,0-1 0,0 1 1,-1 0-1,-1 1 0,0-1 0,0 17 0,-2-29-74,0 1 0,0-1 0,0 0-1,0 1 1,0-1 0,1 0 0,-1 0 0,0 1 0,0-1 0,0 0 0,0 0 0,0 1 0,1-1-1,-1 0 1,0 0 0,0 0 0,0 1 0,1-1 0,-1 0 0,0 0 0,0 0 0,1 0 0,-1 0 0,0 1-1,1-1 1,-1 0 0,0 0 0,0 0 0,1 0 0,-1 0 0,0 0 0,1 0 0,-1 0 0,0 0-1,0 0 1,1 0 0,-1 0 0,0 0 0,1 0 0,-1 0 0,0 0 0,0-1 0,1 1 0,-1 0-1,0 0 1,0 0 0,1 0 0,-1-1 0,0 1 0,1 0 0,15-10 205,35-43 304,-44 43-505,0 1 1,1 1-1,0 0 0,1 0 1,-1 0-1,1 1 1,1 0-1,15-8 1,-25 15-17,1 0 0,-1 0 0,0-1-1,1 1 1,-1 0 0,0 0 0,1 0 0,-1 0 0,0 0 0,1 0 0,-1 0 0,0 0 0,1 0-1,-1 0 1,0 0 0,1 0 0,-1 1 0,0-1 0,1 0 0,-1 0 0,0 0 0,1 0-1,-1 0 1,0 1 0,1-1 0,-1 0 0,0 0 0,0 1 0,1-1 0,-1 0 0,0 0 0,0 1-1,0-1 1,1 0 0,-1 1 0,0-1 0,0 0 0,0 0 0,0 1 0,0-1 0,3 23-58,-7 22 132,-6-3 43,7-29-862,0 0 0,1-1 0,-2 25 0,4-38 633,0 1 0,0 0 1,0 0-1,0 0 0,0 0 0,0 0 1,0 0-1,0 0 0,0-1 0,1 1 1,-1 0-1,0 0 0,0 0 0,0 0 0,0 0 1,0 0-1,0 0 0,0 0 0,0 0 1,1 0-1,-1 0 0,0-1 0,0 1 1,0 0-1,0 0 0,0 0 0,0 0 0,0 0 1,1 0-1,-1 0 0,0 0 0,0 0 1,0 0-1,0 0 0,0 0 0,0 0 1,1 0-1,-1 1 0,0-1 0,0 0 0,0 0 1,0 0-1,0 0 0,0 0 0,0 0 1,1 0-1,-1 0 0,0 0 0,0 0 1,0 0-1,0 1 0,0-1 0,0 0 0,0 0 1,0 0-1,0 0 0,0 0 0,0 0 1,0 0-1,0 1 0,1-1 0,-1 0 1,0 0-1,0 0 0,0 0 0,9-12-6864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8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0 15919,'0'0'3331,"-57"87"-608,21-31-1122,-3 5 129,3 1 480,3-2-512,7-4-898,8-6-511,9-12-225,6-8-192,3-13-1538,7-12-2114,9-5-2305,5-10-8105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2:58.4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64 5477,'0'0'21594,"0"12"-20622,-6 172 1467,6-183-2417,-1 1-1,1 0 1,0 0-1,0 0 1,1 0-1,-1 0 1,0 0 0,1-1-1,-1 1 1,1 0-1,-1 0 1,1-1-1,0 1 1,0 0-1,0 0 1,0-1-1,0 1 1,0-1 0,0 1-1,0-1 1,2 2-1,-1-2 11,-1-1 0,1 1 1,0-1-1,-1 1 0,1-1 0,-1 0 0,1 0 0,0 1 1,-1-1-1,1 0 0,0 0 0,0-1 0,-1 1 0,1 0 0,0-1 1,-1 1-1,1-1 0,2 0 0,4-3 97,0 0 1,-1 0-1,0-1 0,1 0 1,-1 0-1,-1 0 0,11-12 1,-8 7-119,0 0 1,-1 0 0,0-1 0,-1 0 0,0-1-1,-1 1 1,-1-1 0,0-1 0,0 1 0,-1-1 0,0 0-1,-2 1 1,3-15 0,-15 36-12,-1 11 0,10-2 0,10-17 0,18-22 0,-19 11 0,-15 13 0,-1 6 0,8-9 0,0 0 0,0 0 0,0 0 0,0 1 0,0-1 0,0 0 0,0 0 0,0 0 0,0 1 0,0-1 0,0 0 0,0 0 0,1 0 0,-1 0 0,0 1 0,0-1 0,0 0 0,0 0 0,0 0 0,0 0 0,0 1 0,0-1 0,0 0 0,1 0 0,-1 0 0,0 0 0,0 0 0,0 0 0,0 0 0,0 1 0,1-1 0,-1 0 0,0 0 0,0 0 0,0 0 0,0 0 0,1 0 0,-1 0 0,0 0 0,0 0 0,0 0 0,1 0 0,-1 0 0,0 0 0,0 0 0,0 0 0,0 0 0,1 0 0,-1 0 0,0 0 0,0 0 0,0 0 0,5 0 0,0 1 0,0-1 0,0 2 0,0-1 0,-1 0 0,1 1 0,5 2 0,-8-2 0,1-1 0,-1 0 0,1 1 0,0-1 0,-1 0 0,1-1 0,0 1 0,0 0 0,0-1 0,-1 1 0,1-1 0,0 0 0,0 0 0,0 0 0,0-1 0,0 1 0,-1-1 0,1 1 0,0-1 0,0 0 0,-1 0 0,6-3 0,-8 4 0,13-8 0,0-1 0,22-20 0,-32 26 0,0 0 0,0 0 0,0 0 0,-1 0 0,0-1 0,0 1 0,0-1 0,0 0 0,0 1 0,0-1 0,-1 0 0,0 0 0,0 0 0,0 0 0,0 0 0,-1-6 0,0 10 0,0-1 0,0 1 0,-1-1 0,1 1 0,0 0 0,-1-1 0,1 1 0,0-1 0,-1 1 0,1 0 0,0 0 0,-1-1 0,1 1 0,-1 0 0,1-1 0,-1 1 0,1 0 0,0 0 0,-1 0 0,1 0 0,-1 0 0,1-1 0,-1 1 0,1 0 0,-1 0 0,1 0 0,-1 0 0,1 0 0,-1 1 0,1-1 0,-1 0 0,1 0 0,-1 0 0,1 0 0,-1 0 0,1 1 0,-1-1 0,1 0 0,0 0 0,-1 1 0,1-1 0,-1 0 0,1 1 0,0-1 0,-1 0 0,1 1 0,-1 0 0,-23 15 0,9 1 0,1 0 0,1 1 0,-15 27 0,24-39 0,0 1 0,1 0 0,0-1 0,1 1 0,-1 1 0,1-1 0,1 0 0,-1 0 0,1 1 0,1-1 0,-1 1 0,1-1 0,2 15 0,-1-20 2,-1-1 1,1 1-1,0 0 1,0-1-1,0 1 0,1-1 1,-1 1-1,0-1 1,0 1-1,1-1 0,-1 0 1,1 0-1,-1 0 1,1 0-1,0 0 0,-1 0 1,1 0-1,0-1 0,0 1 1,0 0-1,-1-1 1,1 0-1,0 1 0,0-1 1,0 0-1,0 0 1,0 0-1,3 0 0,2 0-97,1-1 0,-1 1-1,1-1 1,-1-1 0,1 1-1,7-4 1,32-22-4003,-4-9-3591,-14 9 664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2:58.7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0 14606,'0'0'4527,"-8"3"-977,-1 1-2766,0-1 1,0 2-1,0-1 1,0 1 0,-8 7-1,14-10-619,0 1 0,0-1 0,0 1 0,0-1 0,0 1 0,1 0 0,-1 0 0,1 0 0,0 0 0,0 1 0,0-1 0,0 1 0,0-1 0,1 1 0,0 0 0,0-1 0,0 1 0,0 0 0,0 4 0,1-7-166,1 0 0,-1-1 0,1 1 1,-1 0-1,1 0 0,0-1 0,-1 1 0,1 0 0,0-1 0,-1 1 0,1-1 0,0 1 0,0-1 0,-1 1 0,1-1 0,0 1 0,0-1 0,0 0 0,0 1 0,0-1 0,0 0 0,-1 0 0,1 0 0,0 0 0,0 0 0,0 0 0,0 0 0,0 0 0,1 0 0,37-1-299,-32 0 80,94-8-2338,-100 9 2584,-1 1 0,1-1 0,-1 0 0,1 0 0,-1 0 0,0 1 0,1-1-1,-1 0 1,0 1 0,1-1 0,-1 0 0,0 1 0,1-1 0,-1 0 0,0 1-1,0-1 1,1 0 0,-1 1 0,0-1 0,0 1 0,0-1 0,1 1 0,-1-1 0,0 1-1,0-1 1,0 0 0,0 1 0,0-1 0,0 1 0,0-1 0,0 1 0,0-1-1,0 1 1,0-1 0,-1 1 0,1-1 0,0 0 0,0 1 0,0-1 0,0 1-1,-1-1 1,1 0 0,0 1 0,-1 0 0,-10 21 1238,-47 40 362,54-58-1539,0 0 0,-1 0-1,1 0 1,-1-1 0,0 0 0,0 0 0,0 0 0,-1-1 0,1 0-1,-1 0 1,1 0 0,-8 1 0,12-3-205,1 0 0,-1 0 0,0-1 0,0 1 0,0 0-1,1-1 1,-1 1 0,0 0 0,0-1 0,1 1 0,-1-1 0,0 1 0,1-1 0,-1 1-1,1-1 1,-1 1 0,0-1 0,1 0 0,-1 1 0,1-1 0,0 0 0,-1 1 0,1-1 0,-1 0-1,1 0 1,0 0 0,0 1 0,0-1 0,-1 0 0,1 0 0,0 0 0,0 1 0,0-1 0,0 0-1,0 0 1,0 0 0,0 0 0,1 1 0,-1-1 0,0 0 0,0 0 0,1 0 0,0 0 0,-1-9-2950,0-12-8399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2:59.5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1 5541,'0'0'20046,"3"14"-18834,4 64-154,-3 0 0,-7 98-1,0-43 1172,2-150-2147,-1 0 0,-1 0 1,-1 0-1,0 0 0,-1 1 0,-1 0 0,-8-17 0,1 5-226,-1 0 0,-2 1 0,-20-27-1,31 50-353,8 14 316,-2-8 174,0 1 0,1 0 1,0 0-1,-1-1 0,1 1 0,0-1 0,1 0 1,-1 1-1,3 1 0,3 0 18,1 0 0,-1 0 0,1-1 0,0 0 0,0-1 0,0 0 0,0 0 0,1-1 0,12 0 0,85-5-99,-96 3-691,0-1 0,-1 0-1,0 0 1,1-1 0,-1-1 0,12-5 0,8-10-5594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01.3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8488,'1'2'9322,"0"4"-5151,-1 15-4328,0-17 1528,0 131 1459,0-134-2815,0-1 0,0 0 0,0 1 0,0-1 1,0 0-1,0 1 0,0-1 0,0 1 0,0-1 0,0 0 1,0 1-1,1-1 0,-1 0 0,0 1 0,0-1 1,0 0-1,1 1 0,-1-1 0,0 0 0,0 1 0,1-1 1,-1 0-1,0 0 0,1 0 0,-1 1 0,0-1 1,1 0-1,-1 0 0,0 0 0,1 1 0,-1-1 0,0 0 1,1 0-1,-1 0 0,1 0 0,-1 0 0,0 0 1,1 0-1,-1 0 0,1 0 0,-1 0 0,0 0 1,1 0-1,-1 0 0,0 0 0,1-1 0,-1 1 0,0 0 1,1 0-1,-1 0 0,0 0 0,1-1 0,-1 1 1,0 0-1,1 0 0,-1-1 0,0 1 0,0 0 0,1-1 1,21-16 1037,12-25-282,-21 24-430,1 1 0,22-20 0,-36 37-320,1-1 0,-1 1 0,0-1 1,1 1-1,-1 0 0,0-1 0,1 1 0,-1 0 1,1-1-1,-1 1 0,0 0 0,1-1 0,-1 1 1,1 0-1,-1 0 0,1 0 0,-1 0 0,1-1 1,-1 1-1,1 0 0,-1 0 0,1 0 0,-1 0 0,1 0 1,-1 0-1,1 0 0,-1 0 0,1 0 0,-1 1 1,1-1-1,-1 0 0,1 0 0,-1 0 0,1 1 1,-1-1-1,1 0 0,-1 0 0,0 1 0,1-1 1,-1 0-1,1 1 0,6 27 776,-9 43 165,1-66-926,1-4-34,0 0-1,0-1 1,0 1-1,0-1 1,0 1-1,0 0 0,0-1 1,0 1-1,0 0 1,0-1-1,0 1 1,0 0-1,0-1 1,0 1-1,0-1 1,1 1-1,-1 0 1,0-1-1,1 1 1,-1-1-1,0 1 1,1-1-1,-1 1 1,0-1-1,1 1 1,-1-1-1,1 1 1,-1-1-1,1 0 1,-1 1-1,2 0 1,20-8 74,37-37 73,-38 28-123,-19 14-26,1 0 0,-1 0 0,1 0 0,0 0 0,0 1 0,0 0 0,0-1 0,0 1 0,5-1 0,-7 2 0,0 0 0,0 1 0,0-1 0,-1 0 0,1 1 0,0-1 0,0 1 0,-1-1 0,1 0 0,0 1 0,-1 0 0,1-1 0,0 1 0,-1-1 0,1 1 0,-1 0 0,1-1 0,-1 1 0,1 0 0,-1-1 0,0 1 0,1 0 0,-1 0 0,0 0 0,0-1 0,1 1 0,-1 0 0,0 0 0,0 0 0,0 0 0,0-1 0,0 1 0,0 0 0,0 0 0,0 0 0,-1 0 0,1-1 0,0 2 0,-15 77-2077,19-78-3976,11-14 1195,0-8-1490,0-7-3912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01.8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 5958,'0'0'11846,"2"8"-9337,-2-4-2420,0 1 267,1-1-1,0 0 1,-1 0-1,1 0 1,1 0 0,-1 0-1,1 0 1,2 5-1,-3-7-175,0-1 0,1 1 0,-1-1-1,1 1 1,0-1 0,-1 0 0,1 1 0,0-1 0,0 0-1,0 0 1,0 0 0,0 0 0,0-1 0,0 1 0,0-1-1,0 1 1,0-1 0,0 0 0,0 1 0,1-1 0,-1 0-1,4-1 1,-3 1-99,0-1 1,0 0-1,-1 0 0,1 0 0,0 0 0,0 0 0,0 0 1,-1-1-1,1 1 0,-1-1 0,1 0 0,-1 0 1,1 0-1,-1 0 0,0 0 0,0 0 0,0-1 0,0 1 1,-1-1-1,1 1 0,-1-1 0,1 0 0,-1 0 0,0 1 1,0-1-1,0 0 0,-1 0 0,1 0 0,-1 0 1,1 0-1,-1 0 0,0 0 0,0-4 0,-1 6-83,1 1 0,0-1-1,-1 1 1,1-1 0,-1 1-1,1-1 1,-1 1 0,1 0-1,-1-1 1,1 1 0,-1 0-1,1-1 1,-1 1 0,0 0-1,1 0 1,-1-1 0,1 1-1,-1 0 1,0 0 0,1 0-1,-1 0 1,1 0 0,-1 0-1,0 0 1,1 0 0,-1 0-1,0 0 1,1 0 0,-1 1-1,1-1 1,-1 0 0,1 0-1,-1 1 1,0-1 0,1 0-1,-1 0 1,1 1 0,-1-1-1,1 1 1,-1-1 0,1 1-1,0-1 1,-1 0 0,1 1-1,-1 0 1,-22 21-78,16-15 84,1 2 1,1-1-1,-1 1 0,2 0 0,-1 0 0,1 0 0,1 1 0,-1 0 0,2-1 0,-1 1 1,1 0-1,0 13 0,2-23-1,0 1 1,0 0-1,1-1 1,-1 1-1,0 0 0,1-1 1,-1 1-1,1-1 1,-1 1-1,1-1 1,-1 1-1,1-1 1,-1 1-1,1-1 1,-1 0-1,1 1 0,0-1 1,-1 0-1,1 1 1,0-1-1,-1 0 1,1 0-1,0 0 1,-1 1-1,1-1 1,0 0-1,-1 0 1,1 0-1,0 0 0,0 0 1,-1-1-1,1 1 1,0 0-1,-1 0 1,1 0-1,0 0 1,-1-1-1,1 1 1,0-1-1,32-10 131,15-25-114,-40 29-147,-1 1 0,1 0-1,1 0 1,-1 0 0,1 1-1,0 1 1,16-7 0,-25 11 114,1 0 0,0 1 1,-1-1-1,1 0 0,0 0 1,-1 1-1,1-1 0,-1 0 1,1 1-1,-1-1 0,1 1 1,-1-1-1,1 1 0,-1-1 1,1 1-1,-1-1 0,0 1 1,1-1-1,-1 1 0,0 0 1,1-1-1,-1 1 0,0 0 1,0-1-1,1 1 0,-1 0 1,0-1-1,0 1 0,0 0 1,0-1-1,0 1 0,0 0 1,0-1-1,0 1 0,-1 1 1,2 39 291,-1-22-44,0-18-213,0 0 0,0-1 0,0 1 0,0 0 0,1 0 0,-1-1 0,0 1 0,0 0 0,1 0 0,-1-1 0,1 1 0,-1-1 0,0 1 0,1 0 0,-1-1 0,1 1 0,-1-1 0,1 1 0,0-1 0,-1 1 0,1-1 0,0 1 0,-1-1 0,1 0 0,0 1 0,-1-1 0,1 0 0,0 0 0,0 1 0,28-4 361,23-19-123,-43 17-302,54-31 181,-59 34-270,0 0 0,1 0 0,-1 0 0,1 1 1,-1 0-1,1-1 0,0 2 0,-1-1 0,1 0 0,0 1 0,9 1 1,-13-1 108,-1 1 0,1 0 1,-1 0-1,1 0 0,-1 0 1,1 0-1,-1 0 0,0 0 1,1 0-1,-1 0 0,0 0 1,0 0-1,0 0 0,0 0 1,0 1-1,0-1 0,0 0 1,0 0-1,0 0 0,0 0 1,0 0-1,-1 0 0,0 1 1,-5 27-116,6-29 108,-11 37-2502,10-20-7748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02.8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35 8616,'4'-27'12803,"-4"19"-7824,-2 22-3681,-13 71-318,3 0 1,5 1 0,6 162 0,4-233-978,-1-20-433,-3-27-413,-6 9 350,-1 2 1,-1-1-1,-12-21 0,-13-31 387,33 73 163,1 0 0,0 0-1,0 0 1,0 0 0,1 1-1,-1-1 1,0 0 0,0 0 0,0 0-1,0 0 1,1 1 0,-1-1-1,1 0 1,-1 0 0,0 1 0,1-1-1,-1 0 1,1 0 0,-1 1-1,1-1 1,0 1 0,-1-1 0,1 0-1,0 1 1,-1-1 0,1 1-1,0 0 1,0-1 0,-1 1 0,1 0-1,0-1 1,0 1 0,0 0-1,-1 0 1,1-1 0,0 1 0,0 0-1,0 0 1,0 0 0,0 0-1,-1 0 1,2 1 0,55-4 426,-37 2-330,34-1-113,16-2-2077,-25-2-5842,-23 1-1901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03.3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1 6022,'0'0'17131,"2"11"-15391,0 35-359,-2 0 0,-2 1 1,-13 79-1,3-67-657,2 1 1,-2 91-1,12-150-720,0 0 1,0 0-1,0 0 0,0 0 1,0-1-1,0 1 1,0 0-1,0 0 0,1 0 1,-1 0-1,0 0 0,1 0 1,-1-1-1,1 1 1,-1 0-1,1 0 0,-1-1 1,1 1-1,-1 0 0,1 0 1,0-1-1,-1 1 1,1-1-1,0 1 0,0-1 1,-1 1-1,1-1 1,0 1-1,0-1 0,0 0 1,0 1-1,-1-1 0,1 0 1,0 0-1,0 0 1,0 0-1,0 1 0,0-1 1,0 0-1,0-1 1,0 1-1,0 0 0,-1 0 1,1 0-1,0 0 0,0-1 1,1 0-1,3 0-209,-1 0 0,0-1 0,-1 0-1,1 1 1,0-1 0,0-1 0,-1 1 0,1 0-1,4-6 1,13-18-4210,-1-6-2861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04.1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0 121 9449,'0'0'16746,"10"7"-15336,32 23-150,-40-28-1210,0-1 0,0 0 0,0-1 1,1 1-1,-1 0 0,0 0 1,0-1-1,1 0 0,-1 1 0,0-1 1,1 0-1,-1 0 0,1 0 0,-1 0 1,0-1-1,1 1 0,-1-1 1,0 1-1,0-1 0,1 0 0,-1 0 1,0 0-1,0 0 0,0 0 0,0 0 1,0-1-1,0 1 0,-1-1 0,1 1 1,0-1-1,-1 0 0,1 0 1,-1 1-1,1-1 0,-1 0 0,1-3 1,2-1 87,-1 0 1,1 0-1,-1-1 1,-1 1 0,1-1-1,-1 0 1,-1 1-1,1-1 1,0-14-1,-1 20-135,-1-1-1,0 0 0,0 0 1,0 0-1,0 0 0,0 1 0,-1-1 1,1 0-1,0 0 0,-1 0 1,1 1-1,-1-1 0,0 0 0,0 1 1,0-1-1,1 0 0,-1 1 1,-1-1-1,1 1 0,0 0 0,0-1 1,0 1-1,-1 0 0,1 0 1,-1 0-1,1 0 0,-1 0 0,1 0 1,-1 0-1,0 0 0,1 0 1,-1 1-1,0-1 0,0 1 0,0 0 1,1-1-1,-1 1 0,0 0 1,0 0-1,0 0 0,1 0 0,-1 0 1,0 0-1,0 1 0,0-1 1,1 1-1,-1-1 0,0 1 0,0 0 1,1 0-1,-1-1 0,1 1 1,-1 0-1,1 0 0,-3 3 1,-4 3 26,1 0 0,0 0 1,1 1-1,-1 0 0,1 1 1,1 0-1,0-1 0,0 1 1,1 1-1,0-1 0,0 1 1,1 0-1,1 0 1,-1 0-1,2 0 0,-1 0 1,1 11-1,1-20-29,0 0 0,0 0 0,0 0 0,0 0 0,0 0 0,0 0 0,1 0 0,-1 0 0,0 0 0,0 0 0,1 0 0,-1 0 0,1 0 0,-1 0 0,1 0 0,-1 0 0,1-1 0,0 1 0,-1 0 0,1 0 0,0-1 0,-1 1 0,1 0 0,0-1 0,0 1 0,0-1 0,1 1 0,0 0 0,1 0 0,-1-1 0,0 0 0,1 1 0,-1-1 0,1 0 0,-1 0 0,1 0 0,-1 0 0,6-2 0,1 0 0,1-1 0,0 0 0,-1-1 0,16-8 0,25-21-352,-34 22 130,1 0 1,0 0-1,28-11 0,-44 22 212,0-1-1,-1 1 0,1 0 0,0-1 0,0 1 1,0 0-1,0 0 0,0 0 0,-1 0 0,1 0 1,0 0-1,0 0 0,0 0 0,0 0 0,0 0 1,0 0-1,-1 0 0,1 1 0,0-1 0,0 0 1,0 1-1,-1-1 0,1 0 0,0 1 0,0-1 0,-1 1 1,2 0-1,-1 1 9,0 0 1,0-1-1,0 1 1,0 0-1,-1 0 1,1-1-1,-1 1 0,1 0 1,-1 0-1,1 0 1,-1 0-1,0 3 1,-1 10 184,0 1 1,-5 27-1,2-22 193,7 6-173,-3-27-196,0 1 1,0-1 0,1 0-1,-1 1 1,0-1 0,0 1-1,1-1 1,-1 1 0,1-1-1,-1 0 1,0 1 0,1-1-1,-1 0 1,1 1 0,-1-1-1,1 0 1,-1 0 0,0 1-1,1-1 1,-1 0-1,1 0 1,-1 0 0,1 0-1,0 0 1,-1 0 0,1 0-1,2 0 8,-1-1-1,1 0 0,-1 0 0,1 0 0,-1 0 0,0 0 0,0-1 0,1 1 0,-1-1 0,0 0 1,0 1-1,-1-1 0,1 0 0,0 0 0,2-3 0,4-5-14,-1 0 0,0 0 0,0 0 0,-1-1 0,0 0 0,-1-1 0,-1 1 0,1-1 0,3-17 0,-10 32 0,-1-1 0,2 1 0,-1 0 0,0 0 0,1 0 0,-1 0 0,1 1 0,0-1 0,0 0 0,-1 6 0,2-8 0,0 0 0,0-1 0,0 1 0,0 0 0,0-1 0,0 1 0,0 0 0,0 0 0,0-1 0,1 1 0,-1 0 0,0-1 0,0 1 0,1-1 0,-1 1 0,0 0 0,1-1 0,-1 1 0,1-1 0,-1 1 0,1-1 0,-1 1 0,1-1 0,-1 1 0,1-1 0,0 1 0,-1-1 0,1 0 0,-1 1 0,1-1 0,0 0 0,-1 0 0,1 1 0,0-1 0,1 0 0,1 0 0,0 0 0,0 0 0,0-1 0,0 1 0,0-1 0,0 1 0,0-1 0,6-3 0,51-30 0,-58 33 0,58-51 0,-57 49 0,0-1 0,0 1 0,-1-1 0,1 1 0,-1-1 0,1 0 0,-1 0 0,0 0 0,-1-1 0,1 1 0,-1 0 0,0-1 0,0 1 0,1-9 0,-3 12 0,1 1 0,0-1 0,-1 1 0,1-1 0,0 1 0,-1-1 0,1 1 0,-1 0 0,1-1 0,-1 1 0,1-1 0,-1 1 0,1 0 0,-1 0 0,0-1 0,1 1 0,-1 0 0,1 0 0,-1 0 0,0-1 0,1 1 0,-1 0 0,1 0 0,-1 0 0,0 0 0,1 0 0,-1 0 0,0 0 0,1 1 0,-1-1 0,1 0 0,-1 0 0,0 0 0,1 1 0,-1-1 0,1 0 0,-1 0 0,1 1 0,-1-1 0,1 1 0,-1-1 0,-27 15 0,24-10 0,0 0 0,1 1 0,-1 0 0,1 0 0,0 0 0,0 0 0,1 0 0,0 1 0,0-1 0,1 1 0,-2 8 0,-2 75 0,5-84 0,0-3-69,1 0-1,-1-1 1,0 1-1,1-1 1,0 0 0,-1 1-1,1-1 1,0 1-1,0-1 1,0 0 0,1 0-1,-1 1 1,0-1-1,1 0 1,0 0 0,-1-1-1,1 1 1,0 0-1,0 0 1,0-1 0,0 1-1,0-1 1,0 0-1,1 0 1,-1 1 0,0-2-1,1 1 1,-1 0-1,0 0 1,1-1 0,-1 1-1,1-1 1,-1 0-1,1 0 1,0 0 0,-1 0-1,1 0 1,-1 0-1,1-1 1,-1 1 0,1-1-1,-1 0 1,0 1-1,1-1 1,-1 0 0,0-1-1,0 1 1,4-2-1,17-17-7579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05.3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8 17905,'0'0'131,"0"0"-1,0-1 1,0 1 0,0 0-1,0 0 1,0 0 0,0-1-1,0 1 1,0 0 0,0 0 0,0-1-1,0 1 1,0 0 0,0 0-1,0-1 1,0 1 0,0 0-1,1 0 1,-1 0 0,0-1-1,0 1 1,0 0 0,0 0-1,0 0 1,1 0 0,-1-1 0,0 1-1,0 0 1,0 0 0,0 0-1,1 0 1,-1 0 0,0-1-1,0 1 1,1 0 0,-1 0-1,0 0 1,0 0 0,0 0-1,1 0 1,-1 0 0,0 0-1,0 0 1,1 0 0,-1 0 0,0 0-1,0 0 1,0 0 0,1 0-1,-1 0 1,0 0 0,0 0-1,1 0 1,-1 1 0,0-1-1,0 0 1,1 0 0,3 20 2208,-3 44-2741,-1-53 1241,-11 170 315,5-116-2035,5 129 0,5-177-2824,2-9-3347,3-5-5968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05.7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1 13196,'0'0'19091,"-4"81"-18611,-4-41-480,2 2 0,3-1 0,0-4-512,0-5-225,3-7-224,0-8-961,0-10-768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6:58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17521,'0'0'5744,"13"-7"-3433,5-1-1610,2 0 0,-1 1 0,1 1 0,0 1-1,0 1 1,35-3 0,-43 6-546,12-1 196,0 2 1,0 0-1,39 7 1,-57-6-295,0 0 1,-1 1 0,1 0 0,-1 0-1,1 0 1,-1 1 0,0-1-1,9 8 1,-11-8-47,-1 0 1,0 0-1,0 1 1,0-1-1,0 1 0,0-1 1,0 1-1,-1-1 0,1 1 1,-1 0-1,0 0 1,0 0-1,0 0 0,0 0 1,0 0-1,-1 0 1,1 5-1,-1-3-11,-1-1 0,1 0 0,-1 1 0,0-1 0,0 0 0,0 0 0,-1 0 0,1 0 0,-1 0 0,0 0 0,0-1 0,-1 1 0,1 0 0,-1-1 0,0 0 0,1 1 0,-8 4 0,-6 6 0,-1-1 0,-25 16 0,24-18 0,-57 31 0,52-30 0,-41 27 0,61-33 0,14-6 0,73 1-623,151-4-5176,-149-4 594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06.0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6438,'0'0'24247,"-4"56"-25624,11-37-2371,2-1-1281,5-4-1633,1-1-3459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06.4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1 3523,'0'0'4015,"8"4"2551,24 15-2653,-31-19-3739,0 1 0,-1 0 0,1 0 0,0-1 0,-1 1 0,1 0 1,-1 0-1,1 0 0,-1 0 0,1 0 0,-1 0 0,1 0 0,-1 0 0,0 0 0,0 0 0,1 0 0,-1 0 0,0 0 0,0 0 1,0 0-1,0 0 0,0 0 0,-1 0 0,1 0 0,0 0 0,0 0 0,0 0 0,-1 0 0,1 0 0,-1 0 0,1 0 0,-1-1 0,1 1 1,-2 1-1,-23 30 2147,19-26-1473,-2 3-131,4-5-574,1 0 0,-1-1 0,1 2 0,0-1 1,0 0-1,0 1 0,1-1 0,-1 1 0,1 0 0,0 0 0,-2 8 0,9-13-490,1 0 0,-1-1 0,0 1 0,0-1 0,0 0 0,6-2 0,45-11-3179,-53 14 3478,0-1 0,0 1-1,0-1 1,0 1 0,0 0 0,0 0 0,1 0 0,-1 0-1,0 1 1,0-1 0,0 1 0,0 0 0,0 0 0,-1 0-1,1 0 1,3 2 0,-5-1 130,0-1 0,0 1-1,0-1 1,0 1 0,0 0-1,0 0 1,-1 0 0,1-1 0,-1 1-1,1 0 1,-1 0 0,0 0 0,1 0-1,-1 0 1,0 0 0,0 0 0,-1 0-1,1-1 1,0 1 0,-1 0-1,1 0 1,-1 0 0,-1 3 0,0 1 414,0-1 0,0 1 0,-1 0 0,0-1 0,-7 10 0,0-3 455,0 0 0,-21 17 0,28-26-849,1-1 0,-1 0 0,0 0 0,0 0 0,1-1-1,-1 1 1,0-1 0,-1 1 0,1-1 0,0 0 0,0 0-1,0 0 1,-1-1 0,1 1 0,0-1 0,-1 0 0,1 0-1,0 0 1,-6-1 0,9 1-243,-1-1 0,0 1 0,0-1 1,0 0-1,0 1 0,0-1 0,1 0 0,-1 0 0,0 0 1,0 1-1,1-1 0,-1 0 0,1 0 0,-1 0 0,1 0 0,-1 0 1,1 0-1,0 0 0,-1 0 0,1 0 0,0 0 0,0 0 1,0 0-1,0 0 0,0-2 0,-1 0-1098,-2-23-6608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06.7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168 234 6438,'0'0'15044,"-12"3"-12263,3-1-2567,1 1 1,-1-1-1,1 2 1,-1-1-1,1 1 1,0 0-1,1 1 1,-1 0-1,1 0 1,0 1-1,0 0 1,0 0-1,1 1 1,0-1-1,0 1 1,-7 12-1,10-14-204,0 1 0,0 0 0,0 0 0,1 0 0,0 0 0,0 0 0,1 1 0,-1-1 0,1 0 0,1 1 0,-1-1 0,1 1 0,0-1 0,1 1 0,0 6 0,0-12-11,0 0 0,-1 0 0,1 0 0,0 0 1,0 0-1,-1 0 0,1 0 0,0-1 0,0 1 0,0 0 0,0-1 0,0 1 0,0-1 0,0 1 0,0-1 0,0 1 0,0-1 0,1 0 0,-1 1 0,0-1 0,0 0 1,0 0-1,0 0 0,0 0 0,1 0 0,-1 0 0,2-1 0,33-7 97,-23 1-57,-1 0 0,1-1 0,-2 0 0,1-1 1,-1-1-1,-1 1 0,0-2 0,13-15 1,3-7 58,34-58 0,-45 67 143,-1 0-1,-1-1 0,-2 0 0,0-1 1,-2 0-1,10-46 0,-52 137-26,-34 117 841,61-160-903,1 0 0,0 0 0,2 1 0,1 0 0,0-1 0,3 37 0,0-58-237,-1 1 0,0 0 1,0 0-1,1-1 0,-1 1 0,0 0 1,1-1-1,0 1 0,-1-1 0,1 1 1,0-1-1,0 1 0,0-1 0,0 1 1,0-1-1,0 0 0,0 1 0,1-1 1,-1 0-1,0 0 0,1 0 0,-1 0 1,1 0-1,-1 0 0,1-1 0,-1 1 1,1 0-1,0-1 0,-1 1 0,1-1 1,0 0-1,0 1 0,-1-1 0,4 0 1,26-7-4647,-6-13-3614,-6-11-7771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07.1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70 16015,'0'0'5200,"-1"9"-1597,-2 30-1035,3-38-2501,0 1 0,1-1 0,-1 0 0,0 0 0,1 0 0,-1 0 0,0 0 0,1 0 0,-1 0 0,1 0 0,0 0 0,-1 0 0,1 0 0,0 0 0,-1-1 0,1 1 0,0 0 0,0 0 0,0-1 0,0 1 0,0 0 0,0-1 0,0 1 0,0-1 0,0 0 0,0 1 0,0-1 0,0 0 0,0 1 0,0-1 0,0 0 0,0 0 0,0 0 0,0 0 0,1 0 0,0 0 0,40-5 828,-37 3-814,1-1-1,0 1 1,-1-1 0,0 0 0,1-1 0,-1 1 0,0-1-1,-1 0 1,1 0 0,-1-1 0,6-6 0,-8 8-49,1 0 0,-1 0 0,0-1 0,0 1 0,0 0 0,0-1 1,0 0-1,-1 1 0,0-1 0,0 0 0,0 0 0,0 0 0,0 0 0,-1 1 0,0-1 1,1 0-1,-2 0 0,0-7 0,1 10-32,-1 0 0,1 1 1,-1-1-1,0 0 0,1 0 0,-1 0 1,0 1-1,0-1 0,0 0 0,0 1 0,1-1 1,-1 1-1,0-1 0,0 1 0,0-1 1,0 1-1,0 0 0,0-1 0,0 1 1,-1 0-1,1 0 0,0 0 0,0 0 1,0 0-1,0 0 0,0 0 0,0 0 0,0 0 1,0 0-1,-2 1 0,-33 11-114,24-2 152,1 0 0,0 1 1,1 0-1,0 0 0,1 1 0,0 1 0,0-1 0,2 1 0,0 1 0,0 0 1,1 0-1,1 0 0,-4 17 0,8-30-53,1 1 1,0-1-1,-1 1 1,1-1-1,0 1 1,0-1-1,0 1 1,0-1-1,0 1 1,0-1-1,0 1 1,1-1-1,-1 1 1,0-1-1,1 1 1,-1-1-1,1 1 1,0-1-1,-1 0 1,1 1-1,0-1 1,0 0-1,0 0 0,1 2 1,0-2-72,0 0 0,0 0 0,0 0 1,0 0-1,1 0 0,-1-1 0,0 1 0,0-1 0,0 0 0,0 1 1,1-1-1,-1 0 0,0 0 0,5-1 0,2-1-849,1 0 1,0 0-1,-1-1 0,1-1 0,-1 1 0,14-9 1,19-15-11724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07.5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243 52 4708,'0'0'17307,"-7"-8"-14947,2 3-2083,0 1 1,0 0-1,0-1 0,0 2 1,-1-1-1,1 1 0,-1 0 1,-12-5-1,15 7-168,0 0 1,-1 0-1,0 1 1,1-1 0,-1 1-1,1 0 1,-1 0-1,0 0 1,1 0-1,-1 1 1,1-1-1,-1 1 1,1 0 0,-1 0-1,1 0 1,-1 1-1,1-1 1,0 1-1,0 0 1,0 0-1,-5 4 1,-1 2 112,0 0 0,1 1 1,0 0-1,1 0 0,-1 1 0,2 0 0,0 0 1,-10 21-1,13-23-160,0-1 0,0 1 1,1 0-1,0 0 0,0 0 1,1 0-1,0 0 0,0 0 1,1 0-1,0 1 0,0-1 0,1 0 1,4 16-1,-4-21-129,1 0 1,0 0-1,0 0 0,0 0 1,0 0-1,1 0 0,-1-1 1,1 1-1,-1-1 0,1 0 1,0 1-1,0-1 0,0-1 1,0 1-1,1 0 0,-1-1 1,0 1-1,1-1 0,-1 0 1,1 0-1,-1-1 0,1 1 1,-1-1-1,1 0 0,0 1 1,6-2-1,1 1-809,0-1 0,0 0 0,0 0 0,-1-1 0,1 0 0,0-1 0,18-8 0,12-11-5765,-2-3-6059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08.1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1 18353,'0'0'7506,"-9"12"-5184,-2 3-1756,1 0-1,0 1 0,1 0 0,1 0 0,0 1 1,2 0-1,-9 32 0,11-23-544,1 1 1,0 37-1,3-65-21,0 1 0,0 0 0,0 0 0,0 0 0,0-1 0,0 1 0,0 0 0,0 0 0,0 0 0,1 0 0,-1-1 0,0 1 0,0 0 0,0 0 0,0 0 0,0 0 0,1 0 0,-1 0 0,0-1 0,0 1 0,0 0 0,0 0 0,1 0 0,-1 0 0,0 0 0,0 0 0,0 0 0,0 0 0,1 0 0,-1 0 0,0 0 0,0 0 0,0 0 0,1 0 0,-1 0 0,0 0 0,0 0 0,0 0 0,1 0 0,-1 0 0,0 0 0,0 0 0,0 0 0,0 0 0,1 0 0,-1 1 0,0-1 0,0 0 0,0 0 0,0 0 0,1 0 0,-1 0 0,0 0 0,0 1 0,0-1 0,0 0 0,0 0 0,0 0 0,0 0 0,0 1 0,0-1 0,1 0 0,-1 0 0,0 0 0,0 1 0,0-1 0,9-11 0,0-4 0,-2-1 0,0 1 0,0-1 0,-2 0 0,0 0 0,-1-1 0,0 0 0,-2 0 0,0 0 0,0-29 0,-17 84 0,15-36 0,-1 0 0,1 0 0,0 0 0,-1 0 0,1 0 0,0 0 0,0 0 0,1 0 0,-1 0 0,0 0 0,1 0 0,-1 0 0,1 0 0,-1 0 0,1 0 0,0 0 0,0 0 0,0 0 0,0-1 0,0 1 0,0 0 0,1-1 0,-1 1 0,1-1 0,-1 1 0,1-1 0,-1 0 0,3 2 0,3-1 0,0-1 0,-1 0 0,1 0 0,0 0 0,0-1 0,0 0 0,12-1 0,-8-1 0,0 0 0,1-1 0,-1 0 0,0 0 0,-1-1 0,1-1 0,-1 1 0,0-2 0,0 0 0,0 0 0,-1 0 0,0-2 0,0 1 0,-1-1 0,1 0 0,-2 0 0,1-1 0,-2 0 0,1-1 0,7-15 0,-34 39 0,3 3 0,2 1 0,-20 30 0,30-41 0,1 0 0,0 1 0,0-1 0,1 1 0,0 0 0,0 0 0,1 0 0,0 0 0,1 0 0,-2 15 0,3-22-42,0 0 1,0 0-1,0-1 0,1 1 1,-1 0-1,0 0 0,0 0 0,1 0 1,-1 0-1,0 0 0,1 0 1,-1 0-1,1-1 0,-1 1 1,1 0-1,0 0 0,-1-1 1,1 1-1,0 0 0,-1-1 0,1 1 1,0-1-1,0 1 0,-1-1 1,1 1-1,0-1 0,0 1 1,1-1-1,2 1-315,-1 0-1,1 0 1,-1-1 0,1 1 0,0-1-1,-1 0 1,1 0 0,4-1 0,-2 0-751,1 0-1,0 0 1,0 0 0,0-1 0,-1-1 0,1 1 0,-1-1 0,9-5-1,3-7-12776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08.5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187 32 7175,'0'0'16784,"-10"-3"-14526,8 3-2175,-3-2 9,1 1 0,0 0 0,0 1-1,0-1 1,-1 0 0,1 1 0,0 0-1,0 0 1,-1 1 0,1-1 0,0 1-1,0 0 1,-1 0 0,1 0 0,0 0 0,0 1-1,0 0 1,1 0 0,-1 0 0,0 0-1,1 1 1,-4 2 0,0 1 100,0 1 0,0 0 0,1 0 1,0 1-1,0-1 0,1 1 0,0 1 0,0-1 1,1 1-1,0 0 0,1 0 0,0 0 0,0 0 0,1 0 1,0 1-1,0 12 0,1-22-185,1 1 0,0 0 1,0 0-1,0 0 0,0-1 0,1 1 0,-1 0 1,0 0-1,0-1 0,0 1 0,1 0 0,-1-1 1,0 1-1,1 0 0,-1-1 0,0 1 0,1 0 1,-1-1-1,1 1 0,-1-1 0,1 1 1,-1-1-1,1 1 0,0-1 0,-1 1 0,1-1 1,0 1-1,-1-1 0,2 1 0,23-3 149,-18 0-125,0-1-1,0 0 1,0 0-1,-1-1 1,9-6-1,6-11-234,-2-1-1,0 0 1,-2-1 0,0-1-1,-2-1 1,14-29-1,-53 96 358,16-30-26,1 1 1,0-1 0,0 1 0,1 1 0,1-1 0,0 1 0,1 0-1,1 0 1,-4 27 0,7-40-172,0-1 1,0 1-1,0-1 0,0 1 1,0-1-1,0 1 0,0 0 0,0-1 1,0 1-1,0-1 0,1 1 0,-1-1 1,0 1-1,0-1 0,0 1 0,1-1 1,-1 1-1,0-1 0,1 1 1,-1-1-1,0 1 0,1-1 0,-1 0 1,1 1-1,-1-1 0,1 0 0,-1 1 1,0-1-1,1 0 0,-1 1 1,1-1-1,0 0 0,0 0 0,22-5-2265,17-24-6387,-14 2-1916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08.8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1 5061,'0'0'20595,"-10"8"-18870,5-4-1595,-39 32 1623,41-33-1672,1-1 1,-1 1-1,1 0 0,-1 0 0,1 1 0,0-1 1,0 0-1,0 1 0,1-1 0,-1 1 0,1-1 1,0 1-1,0 0 0,-1 7 0,2-10-91,0-1 0,0 1 0,1-1 0,-1 1 0,0-1 0,0 1 1,1-1-1,-1 0 0,0 1 0,1-1 0,-1 1 0,1-1 0,-1 0 0,0 1 0,1-1 0,-1 0 0,1 0 0,-1 1 0,1-1 0,-1 0 0,1 0 0,-1 0 0,1 1 0,-1-1 1,1 0-1,0 0 0,-1 0 0,1 0 0,0 0 0,24 1-353,-16-1 15,2 0-265,77 10-2521,-82-9 3111,0 0 0,0 1 0,-1-1 0,1 1 0,0 1 0,-1-1 0,0 1 0,1-1 0,-1 2 0,0-1 0,0 0 0,4 5 0,-8-6 112,0-1 1,0 0 0,0 1 0,0-1 0,0 1-1,-1 0 1,1-1 0,0 1 0,-1 0-1,1-1 1,-1 1 0,0 0 0,1-1-1,-1 1 1,0 0 0,0 0 0,0-1 0,0 1-1,-1 0 1,1 0 0,0-1 0,-1 1-1,1 0 1,-1-1 0,0 1 0,1 0-1,-1-1 1,0 1 0,0-1 0,0 1-1,0-1 1,0 0 0,0 1 0,-1-1 0,1 0-1,0 0 1,-1 0 0,1 0 0,-1 0-1,1 0 1,-2 1 0,-6 4 505,0-1 0,0 1 0,-1-2 0,1 1 0,-16 4 0,17-7-685,1 0 1,0 0-1,-1-1 1,1 0-1,-1-1 0,1 1 1,-15-2-1,19 0-76,0 1 0,0-1 0,0 0 0,0 0 0,0 0-1,0 0 1,0-1 0,0 1 0,0-1 0,1 0 0,-1 1-1,1-1 1,-1 0 0,1-1 0,0 1 0,0 0 0,0-1-1,0 1 1,0-1 0,1 1 0,-3-4 0,-3-10-7217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09.4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 12204,'0'0'10020,"-3"8"-7511,1-3-2246,-1 5 522,0 0 1,0 0-1,1 0 0,0 1 0,0-1 0,2 1 0,-1-1 0,2 12 0,-1-21-771,1 0 0,0 0-1,0 1 1,0-1-1,0 0 1,0 0-1,0 0 1,0 0 0,0 0-1,1 0 1,-1-1-1,0 1 1,1 0 0,-1 0-1,0-1 1,1 1-1,-1-1 1,1 0 0,-1 1-1,1-1 1,-1 0-1,0 0 1,1 0-1,-1 0 1,1 0 0,-1 0-1,1 0 1,-1 0-1,1-1 1,-1 1 0,1 0-1,2-2 1,49-15 242,-8-7-256,-34 17 0,1 0 0,0 1 0,0 0 0,1 1 0,-1 0 0,1 1 0,0 0 0,17-2 0,-28 6 0,-1 0 0,0 0 0,0 0 0,0 0 0,0 0 0,0 0 0,0 0 0,0 1 0,0-1 0,0 0 0,0 1 0,0-1 0,0 0 0,0 1 0,0 0 0,0-1 0,0 1 0,0-1 0,0 1 0,0 0 0,-1 0 0,1-1 0,0 1 0,0 0 0,-1 0 0,1 0 0,-1 0 0,1 0 0,-1 0 0,1 0 0,0 2 0,2 40 0,0 0 0,-2-42 0,-1 0 0,0 0 0,1 0 0,-1 0 0,0 0 0,1 0 0,-1 0 0,1 0 0,0 0 0,-1-1 0,1 1 0,0 0 0,0 0 0,-1 0 0,1-1 0,0 1 0,0 0 0,0-1 0,0 1 0,0-1 0,0 1 0,0-1 0,0 0 0,0 1 0,0-1 0,0 0 0,0 0 0,0 1 0,0-1 0,2 0 0,4-1-486,1 1 1,-1-1-1,1-1 0,-1 1 1,0-1-1,1 0 0,-1-1 1,0 0-1,0 0 0,8-6 1,-11 7 25,0 0 0,0-1 1,-1 1-1,1-1 0,-1 0 0,1 0 1,-1 0-1,0-1 0,0 1 1,-1-1-1,1 1 0,-1-1 0,0 0 1,0 0-1,0 0 0,0 0 1,-1-1-1,1 1 0,0-5 1,-2-6-8707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09.8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5285,'0'0'23766,"75"34"-36353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00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417 1 17008,'0'0'3353,"-6"12"-2489,1-3-671,0 1 0,-1-1-1,0-1 1,0 1 0,-1-1-1,0 0 1,-1 0 0,1-1-1,-1 0 1,-10 6 0,-106 57 1149,79-46-430,1 1 0,-49 37 0,92-61-866,-1 0 0,1 0 0,-1 0 0,1 0 0,-1 1 0,1-1-1,0 0 1,0 0 0,0 1 0,0-1 0,0 1 0,0-1 0,0 1 0,0 0-1,1-1 1,-1 1 0,0 0 0,1-1 0,-1 1 0,1 0 0,0 2 0,0-2-32,1-1 1,-1 0 0,1 1 0,0-1 0,-1 0 0,1 0 0,0 0 0,0 1-1,0-1 1,0 0 0,0 0 0,0 0 0,1 0 0,-1-1 0,0 1 0,0 0 0,0 0-1,1-1 1,-1 1 0,2 0 0,11 4-54,1-1 0,0 0 0,28 2-1,-34-5 50,170 18-3995,28 4-6641,-133-10 98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10.1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228 1 833,'0'0'23884,"-8"6"-21333,0 1-1983,0-1 1,1 1-1,0 0 0,1 0 0,-1 1 0,-7 13 0,12-18-511,0 1 1,0 0-1,0-1 1,1 1 0,-1 0-1,1 0 1,0 0-1,0 0 1,1 0 0,-1 0-1,1 0 1,0 0-1,0 0 1,0 1 0,1-1-1,-1 0 1,1 0-1,0 0 1,0 0 0,0 0-1,1-1 1,2 6-1,7 14-225,-1 1 0,0 0 0,-2 0 0,-1 1 0,-1 0 0,-1 0-1,-1 1 1,-1 0 0,-1 41 0,-3-63 204,1 0 1,-1 0-1,0 1 1,-1-1-1,1-1 1,0 1-1,-1 0 0,0 0 1,0-1-1,0 1 1,-1-1-1,1 1 1,-1-1-1,0 0 1,0 0-1,0 0 0,0 0 1,0-1-1,-1 1 1,1-1-1,-1 0 1,1 0-1,-1 0 1,0-1-1,-6 3 0,7-3-2,-1 0-1,1 1 0,-1-1 1,0-1-1,1 1 0,-1 0 0,0-1 1,0 0-1,0 0 0,0 0 0,1 0 1,-1-1-1,0 1 0,0-1 0,1 0 1,-1 0-1,0 0 0,1-1 1,-1 1-1,1-1 0,0 0 0,-1 0 1,1 0-1,0 0 0,0-1 0,1 1 1,-5-6-1,-1-3-33,2-1 0,0 0 0,0-1 0,1 0 0,1 1 0,0-1 0,1-1 0,-3-21 0,4 16 0,0 0 0,2-1 0,0 1 0,1-1 0,5-28 0,-4 42-185,0-1 0,0 1 0,0-1-1,1 1 1,0 0 0,1 0 0,-1 0 0,1 0 0,0 1-1,0 0 1,1-1 0,0 2 0,0-1 0,0 0 0,7-4-1,9-5-2000,1 2-1,43-20 1,2 0-2166,-18 3-6021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10.5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1 8872,'0'0'22326,"-51"64"-22198,48-37-128,3 4-609,0-2-992,0 2-1506,0-3-2210,0-1-8296</inkml:trace>
  <inkml:trace contextRef="#ctx0" brushRef="#br0" timeOffset="1">17 520 19891,'0'0'12876,"-17"54"-12876,17-51 0,4-3 0,5 0-448,-3-6-6919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12.6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0 20692,'0'0'4292,"-4"53"-2531,-10-24-447,2 4-386,0 6-383,2 1-385,3-1-160,7-2-160,0-6-769,0-5-352,4-6-897,0-4-833,-2-5-641,-2-4-2433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12.9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36 15022,'0'0'13869,"80"15"-12908,-34-13-512,7-2-193,3 0-128,0 0-96,-11-4-32,-6-2-993,-11-1-1057,-10-3-1377,-8 0-609,-9-5-1986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13.2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42 14798,'0'0'15022,"67"-29"-14317,-15 25-481,11 0-192,2 2 0,2 2-32,-5 0-993,-8 0-2594,-6 0-2018,-8-3-5286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13.6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182 0 5125,'0'0'23110,"-3"13"-22769,-9 23-135,-1-2 0,-1 1 0,-25 40 0,-29 66 1503,62-124-1542,0 1 1,0 0-1,2 0 1,0 0-1,1 0 1,0 24-1,3-39-167,0 0 0,0 0 0,0-1 0,1 1 0,-1 0 0,1 0 0,0 0 0,0 0 0,0 0 0,0-1 0,0 1 0,1 0 0,-1-1 0,1 1 0,-1-1 0,1 0 0,0 1 0,0-1-1,4 3 1,-2-2-33,1 0 0,1 0 0,-1 0 0,0 0 0,1-1-1,-1 0 1,1 0 0,-1-1 0,9 2 0,60 3-2251,-10-11-3572,-35-2-2087,-2-3-6994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13.9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121 224 6374,'0'0'25117,"-7"13"-24220,-18 30-677,-33 58-73,53-91-145,1 1-1,-1 0 1,1-1-1,1 1 1,0 0-1,1 1 1,-2 19-1,4-30-18,1 1 0,-1-1 1,0 0-1,1 1 0,-1-1 0,1 0 1,0 1-1,0-1 0,-1 0 0,1 0 0,0 0 1,0 0-1,0 0 0,0 0 0,0 0 0,0 0 1,0 0-1,1 0 0,-1 0 0,0-1 1,0 1-1,1-1 0,-1 1 0,0-1 0,1 1 1,-1-1-1,0 0 0,1 1 0,-1-1 1,1 0-1,-1 0 0,3 0 0,1 0-186,-1 0-1,1 0 1,0 0-1,-1 0 1,1-1-1,0 0 0,-1 0 1,1 0-1,7-3 1,-7 0-979,1 0 1,-1 0-1,0-1 1,0 1-1,-1-1 1,0 0-1,0 0 0,6-11 1,10-20-9555</inkml:trace>
  <inkml:trace contextRef="#ctx0" brushRef="#br0" timeOffset="1">75 0 21140,'0'0'10922,"47"9"-15886,-26-4-1667,-5 0-3811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14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48 5317,'0'0'26777,"8"-7"-26269,-7 6-495,45-30 133,-44 30-145,0 0-1,0 0 0,1 0 0,-1 0 0,0 0 1,1 0-1,-1 1 0,1-1 0,-1 1 1,1-1-1,-1 1 0,1 0 0,-1 0 0,1 0 1,-1 1-1,1-1 0,-1 0 0,1 1 0,-1 0 1,0-1-1,1 1 0,-1 0 0,0 0 1,1 1-1,2 1 0,-3-1 0,-1 0 0,0-1 0,0 1 0,0 0 0,0-1 0,0 1 0,0 0 0,0 0 0,-1 0 0,1 0 0,-1 0 0,1 0 0,-1 0 0,0 0 0,0 0 0,0 0 0,0 0 0,0 0 0,0 0 0,-1 0 0,1 0 0,-1 0 0,1 0 0,-1 0 0,-1 4 0,-1 0 0,0 1 0,-1-1 0,1 0 0,-1 0 0,0 0 0,-6 6 0,-40 37 0,36-37 0,1 0 0,1 0 0,0 2 0,0-1 0,-10 18 0,22-31 0,0 0 0,0 1 0,0-1 0,0 0 0,-1 0 0,1 1 0,0-1 0,0 0 0,0 1 0,0-1 0,0 0 0,0 0 0,0 1 0,0-1 0,0 0 0,0 1 0,0-1 0,0 0 0,0 0 0,0 1 0,0-1 0,0 0 0,0 1 0,0-1 0,1 0 0,-1 0 0,0 1 0,0-1 0,0 0 0,0 0 0,1 1 0,-1-1 0,0 0 0,0 0 0,0 0 0,1 1 0,-1-1 0,0 0 0,1 0 0,17 4 0,28-4 0,-39-1 0,44-3-3610,-37 2 360,-1-1 1,0 0 0,22-9-1,-11 0-10795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14.6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1 3651,'0'0'21386,"11"3"-19469,-3-2-1721,-1 2 0,1-1 0,-1 1 0,0 0 0,0 0 0,0 1 0,0 0 0,-1 0 1,0 1-1,0 0 0,0 0 0,0 0 0,-1 1 0,0 0 0,0 0 0,0 0 0,-1 1 1,7 12-1,-7-7-131,0 0 0,0 1 0,-1 0 1,-1 0-1,0 0 0,-1 0 0,0 0 0,-1 0 1,-1 0-1,0 0 0,0 0 0,-1 0 1,-1 0-1,-1 0 0,1-1 0,-2 1 0,-11 23 1,-10 12-350,-1-1 1,-65 84 0,79-113 44,-32 37-2568,14-22-3531,2-8-6794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15.8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361 16 11627,'10'-2'4639,"54"-11"1890,-64 13-6441,0 0 0,0 0 0,1 0-1,-1 0 1,0 0 0,0-1 0,0 1 0,1 0 0,-1 0 0,0 0 0,0 0 0,1 0-1,-1 0 1,0 1 0,0-1 0,0 0 0,1 0 0,-1 0 0,0 0 0,0 0 0,0 0-1,1 0 1,-1 0 0,0 0 0,0 1 0,0-1 0,1 0 0,-1 0 0,0 0-1,0 0 1,0 1 0,0-1 0,0 0 0,0 0 0,1 0 0,-1 1 0,0-1 0,0 0-1,0 0 1,0 0 0,0 1 0,0-1 0,0 0 0,0 0 0,0 1 0,-6 12 1161,-13 9-680,-26 11 0,-1-2 0,-2-2 0,-1-2 0,-89 35 0,79-36 361,56-24-905,1-1 0,-1 0 0,0 1 0,0-1 0,1 1 0,-1 0 0,1 0 1,0 0-1,-1 0 0,-1 4 0,3-6-24,1 0 1,0 0-1,0 1 1,0-1-1,0 0 1,0 1-1,-1-1 1,1 0-1,0 1 0,0-1 1,0 0-1,0 1 1,0-1-1,0 0 1,0 1-1,0-1 1,0 0-1,0 1 1,0-1-1,0 0 0,1 1 1,-1-1-1,0 0 1,0 1-1,0-1 1,0 0-1,0 0 1,1 1-1,-1-1 1,0 0-1,0 0 1,1 1-1,19 6 11,230 13-6883,-147-13 1901,-67-5-5578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5:43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11659,'0'0'9705,"-2"89"-8776,-6-37-641,3 4-224,0 3 0,5-3-64,0-4-672,0-9-1090,0-8-1153,-4-11-1345,-5-9 1442,-8-15-2083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00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457 9 20467,'-9'-3'1725,"2"2"-1606,-1-1 1,0 1 0,1 0-1,-1 1 1,0 0 0,1 0 0,-1 1-1,1 0 1,-1 0 0,0 1-1,1 0 1,0 0 0,-1 0-1,1 1 1,0 0 0,1 1-1,-1 0 1,-7 5 0,-23 16 401,1 2-1,2 1 1,-41 43 0,62-57-369,1 0 0,0 0-1,1 1 1,1 0 0,0 1 0,1 1 0,1-1-1,0 1 1,2 0 0,-9 32 0,14-44-129,0-1 0,0 1 0,0-1 0,1 1 0,0 0 0,0-1 0,0 1 0,0-1 0,1 1 1,0-1-1,0 1 0,0-1 0,1 0 0,-1 1 0,1-1 0,0 0 0,0 0 0,0 0 0,1 0 0,5 7 0,-3-7-3,0 0 0,1 0 0,0-1 0,-1 0 0,1 0 0,0 0 0,1 0 0,-1-1 0,0 0 0,1-1 0,-1 1 0,1-1 0,-1 0 0,8-1 0,17 1 35,1-2-1,0-1 0,-1-2 1,0-1-1,0-1 0,0-1 1,-1-2-1,0-2 0,0 0 1,-1-2-1,-1-1 0,0-2 1,-1 0-1,-1-2 0,-1 0 1,34-33-1,-51 42-87,0 0 1,-1 0-1,0 0 1,-1-1-1,0 0 1,0 0-1,6-18 1,-11 26 17,0 0 0,0-1 1,0 1-1,0-1 0,0 1 0,-1 0 1,0-1-1,1 1 0,-1-1 1,0 1-1,0-1 0,0 0 0,0 1 1,-1-1-1,1 1 0,-1 0 1,0-1-1,1 1 0,-1-1 0,0 1 1,0 0-1,-1 0 0,1-1 1,0 1-1,-1 0 0,1 0 0,-1 0 1,0 1-1,1-1 0,-1 0 1,0 1-1,0-1 0,0 1 0,-1-1 1,1 1-1,0 0 0,0 0 1,-1 0-1,-3-1 0,-7-1-221,-1 0-1,1 0 1,-1 1-1,0 1 1,0 1-1,0 0 1,0 0-1,-20 4 1,-13 5-2751,-49 16 0,87-23 2281,-63 18-8674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16.3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0 11275,'0'0'13516,"31"70"-12234,-31-27-418,0 9-671,-8 0-129,-4 2-32,1-3-32,0-4-609,2-7-448,0-6-1473,0-7-737,1-7-1698,-3-9-7174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16.6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85 6150,'0'0'13741,"69"1"-11787,-23-6-545,8-4-224,3-2-320,0 2-545,-4 1-256,-8 0-288,-11-2-1794,-10-1-2082,-7-4-2626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17.0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 12268,'0'0'9352,"69"-1"-6853,-25-3-577,12 1-609,7 1-737,8-1-447,-4 3-354,0-4-2465,-10 1-3748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17.4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142 0 19827,'0'0'5568,"-6"11"-4421,-19 41-81,-51 121-169,68-152-837,1 1 1,1 0-1,2 1 1,0-1 0,1 1-1,0 32 1,3-52-107,0 1 1,1-1-1,-1 0 0,1 0 1,-1 0-1,1 0 1,0-1-1,0 1 1,1 0-1,-1 0 1,0 0-1,1-1 0,0 1 1,-1-1-1,1 1 1,0-1-1,0 0 1,1 0-1,-1 0 1,0 0-1,1 0 0,-1 0 1,1 0-1,0-1 1,-1 0-1,1 1 1,0-1-1,0 0 1,0 0-1,3 0 0,1 1-659,0-1-1,-1 0 0,1-1 1,0 1-1,11-2 1,32-10-7641,-9-9-4893</inkml:trace>
  <inkml:trace contextRef="#ctx0" brushRef="#br0" timeOffset="1">442 119 16047,'0'0'3929,"-4"9"-582,-2 6-2065,-36 94 4422,38-95-5495,0 0 1,1 1-1,0-1 0,1 1 0,1 0 1,0 18-1,2-31-198,-1 0 0,1-1 0,0 1 0,0-1 0,0 1 0,0-1 0,0 1 0,0-1 0,0 0 0,0 0 0,0 1 0,1-1 0,-1 0 0,0 0-1,1 0 1,-1 0 0,1 0 0,-1-1 0,1 1 0,-1 0 0,1-1 0,0 1 0,-1-1 0,1 0 0,0 1 0,0-1 0,-1 0 0,1 0 0,0 0 0,-1 0 0,4-1 0,5 1-91,0 0 0,0-1 1,0-1-1,13-2 0,-17 2-362,1-1-1,-1 1 1,0-1-1,0 0 1,0-1-1,5-3 1,-5 3-818,-1-1 1,1 0-1,-1 0 0,0 0 0,6-9 1,6-13-7256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17.7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 14286,'0'0'18321,"-16"7"-33023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18.4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0 302 14830,'0'0'13442,"8"-5"-11798,24-15-1359,0-2 0,-2-2 1,-1 0-1,0-2 0,-2-1 0,-1-1 0,-2-2 0,0 0 0,19-35 0,-51 112-285,-12 6 26,8-23-86,1 0 0,1 1 0,-8 48 0,18-79-37,0 0 0,0 0-1,0 0 1,-1 0-1,1 1 1,0-1-1,0 0 1,0 0 0,0 0-1,0 1 1,0-1-1,0 0 1,0 0-1,0 1 1,0-1-1,0 0 1,0 0 0,0 0-1,0 1 1,0-1-1,0 0 1,1 0-1,-1 0 1,0 1-1,0-1 1,0 0 0,0 0-1,0 0 1,0 0-1,0 1 1,1-1-1,-1 0 1,0 0-1,0 0 1,0 0 0,0 0-1,1 0 1,-1 1-1,0-1 1,0 0-1,0 0 1,1 0 0,-1 0-1,0 0 1,0 0-1,0 0 1,1 0-1,10-7-3208,11-16-3338,-1-8-3851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18.7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150 1 19442,'0'0'9257,"60"27"-7655,-35-5-545,-1 4-321,-7 7-287,-10 4-225,-7 9-224,-4 7 0,-17 7 0,-11 6 0,-5 5 0,-7 6 0,-5-6 0,2-7-1185,-2-13-5862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35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805 29 3267,'-16'1'1372,"-32"5"-108,0 1 0,1 2 0,-74 25 0,92-22-893,0 1 0,1 1 0,0 1 1,1 2-1,1 1 0,1 0 1,0 2-1,2 1 0,0 1 1,1 1-1,2 1 0,0 1 1,1 0-1,2 2 0,1 0 1,1 1-1,-20 49 0,14-20-305,2 2 1,3 0-1,3 1 0,2 0 0,3 1 0,2 0 1,3 0-1,3 1 0,9 72 0,-4-99-279,1-1-1,2 1 1,2-1-1,1 0 1,24 48 0,-28-67 176,1 0 0,1 0 1,0-1-1,1 0 0,0 0 1,1-1-1,1-1 0,0 0 1,1 0-1,0-1 0,0-1 1,1 0-1,22 11 0,-27-17 20,1-1-1,0 1 1,0-1-1,0-1 0,0 0 1,0 0-1,0-1 1,1 0-1,-1-1 0,0 0 1,1-1-1,13-2 1,-8-1 117,-1 0 0,0-1 0,0-1 0,0 0 0,0-1 0,-1-1 0,16-11 0,9-10 388,-2-2 0,-1-2 0,-2-1 0,38-49-1,-30 32-380,-3-3 1,-2-1-1,-3-2 0,-2-1 0,-3-1 0,39-116 0,-44 96-82,-4-2-1,-3 0 1,-4-1-1,-4 0 1,-1-89-1,-7 148-10,-2-1 0,0 1 1,-2-1-1,-9-40 0,10 57 2,0 0 1,-1 0-1,1 0 1,-2 1-1,1-1 1,0 1-1,-1 0 1,0 0-1,-1 0 1,0 1-1,1-1 1,-2 1-1,1 0 1,0 1-1,-1-1 1,0 1-1,0 0 1,0 1-1,-13-6 0,5 4 1,0 2-1,-1-1 0,0 2 0,1 0 0,-1 0 0,0 2 0,0 0 0,0 0 0,0 1 0,1 1 1,-1 1-1,0 0 0,-27 10 0,-9 7-718,1 2 1,-67 41 0,97-52 273,-90 51-2919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3:55.4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536 185 5541,'0'0'5547,"-11"-4"-4501,-4-2-934,-3-1 1118,0 1 0,-35-7 0,46 12-1045,1 0 1,-1 0 0,0 1-1,1 0 1,-1 0 0,0 1-1,1-1 1,-1 2 0,0-1-1,1 1 1,-1 0 0,1 0-1,-9 5 1,-7 6-5,1 1 0,1 1-1,1 1 1,0 0 0,1 1 0,1 2 0,0-1 0,2 2-1,0 0 1,1 1 0,1 0 0,1 1 0,1 1 0,1 0 0,-11 35-1,5 2-179,3 0 0,2 1 0,3 1 0,3-1 0,2 72 0,4-108 38,2-1 1,0 0 0,1 0-1,2 0 1,0 0 0,2-1-1,1 0 1,0-1 0,2 1 0,0-2-1,1 0 1,2 0 0,25 30-1,-13-21-28,1-1 0,1-2-1,2 0 1,0-2-1,2-2 1,1-1 0,61 32-1,-33-24 53,1-2 0,2-3-1,73 19 1,-126-42-60,-1-1 0,1 0 0,0 0 0,-1-1 0,1-1 0,0 0 0,0 0 0,-1-1 0,1 0-1,-1-1 1,0 0 0,0-1 0,0 0 0,0 0 0,0-1 0,11-9 0,13-9 72,-1-3 1,58-57-1,-35 30-95,-30 28 123,-1 0-1,-1-1 1,-2-2-1,0 0 1,-2-1-1,-1-1 0,-1-1 1,-2-1-1,-1 0 1,-2-1-1,-1-1 1,-1 0-1,-2 0 0,-2-1 1,6-65-1,-11 62-12,1-216-62,-4 227 100,-2 0 0,-1 0 0,-1 1 0,-2 0 0,0 0 1,-2 0-1,-15-31 0,16 43-40,0 1 1,-2 0-1,1 1 1,-2 0-1,0 0 1,0 1-1,-1 1 1,0-1-1,-1 2 1,0 0-1,0 1 1,-20-9 0,-21-8-50,-111-33 0,100 37 82,23 7-295,-18-7 214,-72-14 0,114 31-827,-1 2 1,1-1-1,-1 2 0,0 1 0,0 0 1,1 1-1,-1 1 0,-28 7 0,-1 7-6003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4:35.5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482 51 1121,'1'-17'12063,"-2"-2"-2111,-1 18-9804,1 0 0,0 1 1,0-1-1,-1 0 0,1 1 1,0-1-1,-1 1 0,1-1 1,0 1-1,-1-1 0,1 1 1,-1 0-1,1 0 0,-1 0 1,1 0-1,0 0 0,-3 0 1,3 0-119,-15-1 500,0 1 0,0 0-1,0 1 1,0 1 0,0 0 0,1 2-1,-1-1 1,1 2 0,-29 12-1,23-7-306,-1 2-1,1 1 1,1 1-1,-24 19 0,33-22-181,0 0-1,1 1 1,0 0-1,0 0 1,2 1-1,-1 1 1,-10 24-1,10-19-18,1 0 0,0 0 0,2 0 0,0 1 0,2 0 0,0 0 0,1 0 0,-1 33 0,4-15-22,1 0 0,10 55 0,-8-78 0,1 1 0,1-1 0,0 0 0,1 0 0,0-1 0,1 0 0,1 0 0,17 23 0,-5-10 0,2-1 0,46 43 0,-56-59 0,1 0 0,1 0 0,-1-2 0,1 0 0,1 0 0,0-1 0,0-1 0,17 5 0,-25-9 0,18 5 0,0 0 0,47 5 0,-63-12 0,-1 0 0,1 0 0,-1 0 0,1-1 0,-1-1 0,1 1 0,-1-1 0,0-1 0,0 0 0,0 0 0,0 0 0,11-7 0,4-5 0,0 0 0,0-1 0,-1-2 0,-1 0 0,-1-1 0,-1-2 0,-1 1 0,28-43 0,-32 32 0,-2-1 0,-1 0 0,-1-1 0,-2-1 0,7-59 0,-10 61 0,3-14 0,-3 0 0,-1 0 0,-6-93 0,1 129 0,0 0 0,-1 1 0,0-1 0,0 1 0,-1 0 0,-1-1 0,1 1 0,-1 1 0,-1-1 0,0 0 0,0 1 0,0 0 0,-1 0 0,-1 1 0,1 0 0,-1 0 0,0 0 0,-1 1 0,1 0 0,-1 0 0,0 1 0,-1 0 0,1 0 0,-1 1 0,0 0 0,0 1 0,-1 0 0,1 1 0,-1-1 0,-17 0 0,-126 4-3456,54 3-1405,87-4-3061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05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1916 5605,'0'0'9487,"13"8"-8906,-12-7-562,12 7 193,1-1 1,-1 0-1,1-1 1,1-1-1,-1 0 0,28 5 1,242 31 1102,274 49 28,36 17 515,7-51-1484,268-59 258,1-37 374,-37 1-269,419-32-458,-994 42-268,-1-12-1,453-133 0,-548 120-21,-2-8-1,259-141 1,-319 143 194,-2-3 0,-2-5 0,-4-4 0,156-159 0,-216 196 317,248-287 975,-262 298-1484,-2-2 0,-1 0 0,-1 0 0,-1-1-1,-1-1 1,-2 0 0,-1-1 0,-1 0 0,-1 0 0,-2-1-1,-1 0 1,-1 0 0,-1-37 0,-1 26-1,1 27-19,-2 1 0,1-1 0,-2 0 0,0 1 0,0-1 0,-6-19-1,1 24-1808,3 14-832,3-4 2599,0 0 0,0 0 1,0 1-1,0-1 1,0 0-1,0 0 1,1 0-1,-1 0 1,0 0-1,1 1 1,-1-1-1,1 0 1,-1 0-1,1 0 1,-1 0-1,1 0 1,0-1-1,-1 1 1,1 0-1,2 1 1,-1 1 23,2-1-1,-1 0 1,0 0 0,0-1 0,1 1 0,-1-1 0,0 0 0,1 0-1,0 0 1,-1 0 0,1 0 0,-1-1 0,1 1 0,0-1-1,0 0 1,-1-1 0,1 1 0,0 0 0,-1-1 0,1 0-1,3-1 1,8-4 194,0 0-1,0-1 0,24-14 1,27-12 983,-31 24-736,1 1 0,71-4 0,-78 10-385,-1 0-1,0-2 1,0-1 0,-1-1 0,1-2 0,26-10 0,-91 23-9677,8 2 395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4:50.6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827 163 3908,'0'0'3240,"-5"-9"-3069,-9-23 120,-30-57 4484,42 86-4604,0 1 0,-1-1 0,1 1 0,-1-1 0,1 1 0,-1 0 0,0 0 0,0 0-1,0 0 1,0 1 0,0-1 0,0 1 0,0 0 0,0 0 0,-1 0 0,1 0 0,-1 1 0,1-1 0,0 1 0,-1 0 0,1 0 0,-5 0 0,-11 2-5,0 0 0,1 2 0,-19 4 0,-2 1 624,-33 0 506,55-8-1144,0 0 0,-1 1 0,1 1 0,0 1 0,1 0 0,-1 1 0,1 1 0,0 1 0,0 0 1,-19 12-1,-1 9-74,1 2 0,2 1-1,1 2 1,-53 69 0,77-90-42,1 0 0,0 1 0,1-1 0,0 2 0,1-1 0,0 0 0,1 1 0,0 0-1,-2 25 1,2 10 104,3 73 0,1-66-37,2-34-82,0 0-1,1 0 0,2 0 1,0-1-1,1 0 0,1 0 1,1 0-1,1-1 0,0 0 1,13 19-1,1-4-6,0 0 0,3-2 0,0-1 0,44 41 0,-47-53-126,0-2-1,1 0 1,1-1 0,0-1-1,2-2 1,0-1 0,0 0-1,38 10 1,-23-11-52,1-2 0,0-2-1,0-2 1,1-1 0,44-2-1,-53-3 148,-1-1-1,1-2 0,47-10 0,-65 8 29,-1 1 0,0-2 0,0 0 0,0-1-1,-1-1 1,0 0 0,-1-1 0,0-1 0,13-11 0,19-20 510,-2-2 0,-2-2-1,-1-2 1,-3-2 0,-2-1 0,53-97 0,-76 116-268,0 0 0,-2-1-1,-2 0 1,-1-1 0,-1 0 0,-2 0 0,-1 0 0,-2-1 0,-1 1-1,-6-60 1,4 80-243,-1 1 0,0 0 0,-1 0 0,0 1 1,-1-1-1,0 1 0,-1 0 0,0 0 0,-1 0 0,0 0 0,-1 1 0,0 0 0,-1 1 0,0 0 0,0 0 0,-1 0 0,-13-10 0,9 10-146,-1 1-1,0 0 0,-1 1 1,1 0-1,-1 1 0,-1 1 0,1 0 1,-1 1-1,0 1 0,0 0 0,0 1 1,-25 1-1,14 1-949,0 1 0,-43 9 0,-10 11-3973,15 1-3717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4:58.6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33 5862,'3'0'11995,"6"0"-5464,12-1-3613,32-4-2037,34-13-393,-51 11-41,-30 6 426,-11 3 660,-191 63-294,266-71-1239,-51 1 0,0 1 0,1 1 0,0 1 0,20 1 0,-40 1 0,0 0 0,-1 0 0,1 0 0,0 1 0,0-1 0,0 0 0,0 0 0,0 0 0,0 0 0,0 0 0,0 1 0,0-1 0,0 0 0,0 0 0,0 0 0,0 0 0,-1 1 0,1-1 0,0 0 0,0 0 0,0 0 0,1 0 0,-1 0 0,0 1 0,0-1 0,0 0 0,0 0 0,0 0 0,0 0 0,0 1 0,0-1 0,0 0 0,0 0 0,0 0 0,0 0 0,0 0 0,1 0 0,-1 1 0,0-1 0,0 0 0,0 0 0,0 0 0,0 0 0,0 0 0,1 0 0,-1 0 0,0 0 0,0 0 0,0 0 0,0 0 0,1 1 0,-1-1 0,0 0 0,0 0 0,0 0 0,0 0 0,1 0 0,-1 0 0,0-1 0,-10 8 0,-14 0 0,0-2 0,0-1 0,-1-1 0,1-1 0,-34-1 0,130-23 0,83 7 0,-393 22 0,279-7 0,0-2 0,0-1 0,0-2 0,-1-2 0,58-18 0,-152 22 0,33 4-29,1 2 0,-1 0 1,1 1-1,-1 1 0,1 1 0,1 1 0,-1 0 0,1 2 1,-27 16-1,37-21-2801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02.4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387 1 12684,'0'0'12043,"-9"0"-11188,-2 0-780,0 0 500,1 0 0,-1 0 0,1 1 0,-1 0-1,1 0 1,0 1 0,0 1 0,0 0 0,-14 6 0,2 4-459,1 0 0,1 2 0,0 1 0,1 0 0,0 1 0,-30 38 0,39-43-76,2 0-1,-1 1 0,2-1 0,-1 1 0,2 1 1,0-1-1,1 1 0,0 0 0,1 1 0,0-1 0,1 1 1,1 0-1,0 16 0,2-28-46,0-1 1,1 1-1,-1-1 1,1 1-1,-1-1 1,1 1-1,0-1 1,0 1-1,0-1 1,1 0-1,-1 1 0,1-1 1,-1 0-1,1 0 1,0 0-1,-1 0 1,1 0-1,0-1 1,0 1-1,0 0 1,1-1-1,-1 0 0,0 1 1,5 1-1,7 2-72,1 1 0,-1-1-1,21 3 1,8 4-86,-40-12 169,-1 1 0,1 0 0,-1 0 0,0 0 0,1 0 1,-1 1-1,0-1 0,0 0 0,0 1 0,0 0 0,0-1 0,0 1 0,0 0 0,0 0 0,-1 0 0,1 0 1,-1 1-1,1-1 0,-1 0 0,0 1 0,0-1 0,0 0 0,0 1 0,-1 0 0,1-1 0,-1 1 0,1-1 0,-1 1 1,0-1-1,0 1 0,0 0 0,0-1 0,-1 1 0,1 0 0,-1-1 0,1 1 0,-1-1 0,0 1 0,0-1 0,-2 4 1,-6 12 76,-1-1 1,-1 0 0,0 0 0,-21 23 0,3-3-13,28-37-69,1 0 0,-1 1 0,0 0 0,1-1 0,-1 1 0,1-1 0,-1 1 0,1 0 0,-1-1 0,1 1 0,-1 0 0,1 0 0,0-1 0,0 1 0,-1 0 0,1 0 0,0-1 0,0 1 0,0 0 0,0 0 0,0 0 0,0-1 0,0 1 0,0 0 0,0 0 0,0 0 0,0-1 0,0 1 0,1 0 0,-1 0 0,0 0 0,0-1 0,1 1 0,-1 0 0,1-1 0,-1 1 0,1 0 0,-1-1 0,2 2 0,33 5 0,-13-4 0,-10-2-71,0 2 1,-1 0-1,0 0 0,20 9 0,-30-11 69,1-1-1,-1 1 0,1 0 1,0 0-1,-1 0 0,0 0 0,1 0 1,-1 0-1,0 0 0,1 0 1,-1 0-1,0 0 0,0 1 1,0-1-1,0 1 0,0-1 0,0 1 1,-1-1-1,1 1 0,0-1 1,-1 1-1,1 0 0,-1-1 1,0 1-1,1 0 0,-1-1 0,0 1 1,0 0-1,0-1 0,0 1 1,0 0-1,-1-1 0,1 1 1,0 0-1,-1-1 0,1 1 0,-1 0 1,0-1-1,1 1 0,-1-1 1,0 1-1,0-1 0,0 0 1,-2 3-1,-16 20 103,-1-1 0,-33 28 1,38-38-80,0 1 1,0 1 0,2 0 0,0 0 0,0 2-1,2-1 1,-19 37 0,28-47-22,0 0 0,1 0 0,0 0 0,0 0 0,0 0 0,1 0 0,0 0 0,0 1 0,1-1 0,-1 0 0,1 0 0,1 0 0,-1 0 0,4 7 0,1 2 0,1 1 0,0-1 0,19 27 0,-22-38-94,-1 0-1,1 0 1,0 0 0,0-1-1,0 0 1,1 0 0,-1 0 0,1 0-1,0-1 1,0 0 0,0 0-1,0 0 1,0 0 0,0-1-1,0 0 1,0 0 0,7 0-1,2 0-647,0 0 0,1-1 0,-1 0 0,1-2 0,17-2 0,-3-6-5984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03.4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186 1 5637,'0'0'20292,"-10"0"-19203,5 1-950,0-1 1,1 1 0,-1 0 0,0 0 0,0 1 0,1-1 0,-1 1 0,1 0 0,-1 0 0,1 0 0,0 1 0,0 0 0,0 0-1,0 0 1,1 0 0,-1 0 0,1 1 0,-4 4 0,-7 9 307,0 1 1,1 1-1,-16 31 1,25-43-355,1 0 0,0 0 0,0 1 0,1-1-1,0 1 1,0 0 0,1 0 0,0 0 0,0 0 0,1 0 0,0 0 0,1 0 0,1 13 0,-1-18-291,0-1 1,1 1-1,-1-1 0,0 1 0,1-1 1,-1 1-1,1-1 0,0 0 0,0 0 1,0 0-1,0 0 0,0 0 0,0 0 1,0 0-1,1-1 0,-1 1 0,1-1 1,-1 0-1,1 0 0,0 0 0,-1 0 1,1 0-1,4 1 0,5 0-1989,0 0-1,1 0 1,22-1 0,-10-1-7252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03.8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1 12748,'0'0'11622,"-7"9"-9813,2-1-1557,0 0 0,0 0 0,1 1 0,0-1 0,1 1 0,0 0 0,-3 12-1,5-19-237,1 0 0,-1 1 0,1-1 0,0 0 0,0 1 0,0-1 0,0 1 0,0-1 0,0 0 0,1 1 0,-1-1 0,1 0-1,-1 0 1,1 1 0,0-1 0,0 0 0,0 0 0,0 0 0,1 0 0,-1 0 0,0 0 0,1 0 0,-1 0 0,1-1 0,0 1 0,0-1-1,0 1 1,-1-1 0,1 1 0,0-1 0,1 0 0,-1 0 0,0 0 0,0 0 0,0-1 0,1 1 0,-1-1 0,0 1 0,1-1-1,-1 0 1,3 1 0,-1-1 71,-1 0 0,0 0 0,0 0 0,0-1-1,0 1 1,0-1 0,0 1 0,1-1 0,-1 0 0,-1 0 0,1 0-1,0-1 1,0 1 0,0-1 0,-1 0 0,1 1 0,-1-1-1,1 0 1,-1-1 0,0 1 0,1 0 0,-1-1 0,-1 1 0,1-1-1,0 1 1,-1-1 0,1 0 0,-1 0 0,0 0 0,0 0-1,0 0 1,0 0 0,0 0 0,-1 0 0,1 0 0,-1 0 0,0 0-1,0-1 1,0 1 0,0 0 0,-1 0 0,1 0 0,-1 0-1,0 0 1,0 0 0,-1-3 0,0 3-159,0 1 1,0 0-1,0-1 0,0 1 1,0 0-1,0 0 0,-1 0 1,1 1-1,-1-1 0,0 0 1,1 1-1,-1 0 0,0-1 1,0 1-1,-4-1 1,6 2 7,0-1 1,0 1-1,0-1 1,1 1-1,-1 0 1,0-1-1,0 1 1,0 0-1,0 0 1,0-1 0,0 1-1,0 0 1,0 0-1,0 0 1,0 0-1,0 0 1,0 1-1,0-1 1,0 0 0,0 0-1,0 1 1,0-1-1,0 1 1,0-1-1,0 0 1,0 1-1,0 0 1,1-1-1,-1 1 1,0 0 0,0-1-1,1 1 1,-1 0-1,0 0 1,1-1-1,-1 1 1,1 0-1,-1 0 1,1 0 0,-1 0-1,1 0 1,0 0-1,-1 0 1,1 0-1,0 0 1,0 1-1,0-2-173,0 0 0,0 0 0,0 0-1,0 1 1,0-1 0,0 0 0,0 0-1,0 0 1,0 0 0,0 1-1,0-1 1,0 0 0,0 0 0,0 0-1,0 0 1,0 0 0,0 1 0,0-1-1,2 1-3109,-1-1 3110,-1 0-1,0 0 1,0 0 0,0 0-1,0 0 1,1 0 0,-1 0 0,0 0-1,0 0 1,0 0 0,0 0 0,1 0-1,-1 0 1,0 0 0,0 0 0,0 0-1,1 0-918,11 0-10998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04.2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0 9097,'0'0'20339,"-5"9"-19784,-4 8-609,1 0 0,1 0 0,1 0 0,0 1 0,1 0 0,1 0 0,1 1 0,-2 35 0,5-51-620,1 11-1749,5-10-6918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04.5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0 236 8072,'0'0'20659,"57"-19"-20595,-24 14-256,0-3-2082,-4-2-2819,-3-3-4836</inkml:trace>
  <inkml:trace contextRef="#ctx0" brushRef="#br0" timeOffset="1">289 0 7687,'0'0'20372,"-5"67"-19508,4-41-511,1 1-257,0 3-96,0 2-801,0 0-993,0-3-960,0-1-994,0-5-95,0-3-65,0-6-3235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04.9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35 361 6951,'0'0'19730,"57"-20"-19153,-29 12-321,0 2-128,1-2-64,-3 0-64,1-2-1409,-7 2-2179,-8-3-2689,-3-2-3973</inkml:trace>
  <inkml:trace contextRef="#ctx0" brushRef="#br0" timeOffset="1">0 1 5990,'0'0'22773,"76"13"-21748,-44-12-544,-1-1-353,0 0-96,0 0-1313,-5 0-2947,-6-9-4196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05.2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 8808,'0'0'22080,"3"11"-21295,1-2-650,-2-5-104,0 0 0,0 0 1,-1 0-1,1 0 0,-1 0 0,0 1 1,-1-1-1,1 0 0,-1 1 0,0-1 1,0 0-1,0 1 0,0-1 0,-1 0 1,-1 7-1,-13 33 124,8-25-135,1 0-1,0 0 1,1 0-1,1 1 1,1-1-1,0 1 1,2 0-1,1 32 1,1-49-100,0-1 0,0 1 0,1-1 1,-1 0-1,0 0 0,1 1 0,0-1 0,-1 0 0,1 0 0,0 0 1,0-1-1,0 1 0,0 0 0,1-1 0,-1 1 0,0-1 1,1 0-1,-1 0 0,0 0 0,1 0 0,-1 0 0,1-1 1,0 1-1,-1-1 0,1 1 0,0-1 0,4 0 0,39 1-4759,-9-8-5334,-12-3-2688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05.6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0 8840,'0'0'22293,"-6"5"-20910,1 0-1344,0 0 1,0 0-1,1 1 0,-1 0 0,1 0 0,1 0 1,-5 9-1,6-11-43,0 0 0,0 0 1,1 0-1,0 0 0,-1 0 1,1 0-1,1 0 0,-1 0 1,1 0-1,-1 0 0,1 1 0,0-1 1,1 0-1,-1 0 0,1 0 1,1 7-1,-1-10-22,1 0-1,-1 0 1,0 0 0,0 0-1,0 0 1,0-1 0,1 1-1,-1 0 1,0-1 0,1 1-1,-1-1 1,0 0 0,1 1-1,-1-1 1,1 0 0,-1 0-1,0 0 1,1 0 0,-1 0-1,1 0 1,-1 0 0,1 0-1,-1-1 1,0 1 0,2-1-1,35-12-2699,-35 10 1512,-1 0 0,1 0 1,0 0-1,-1-1 0,0 1 0,1-1 0,-2 1 1,1-1-1,0 0 0,1-4 0,6-18-12676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0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13837,'0'0'2787,"13"-8"-353,-4 3-2130,0 0 1,0 1-1,0 0 0,1 0 0,0 1 1,0 0-1,0 1 0,0 0 1,0 0-1,0 1 0,0 1 0,21 1 1,15 7 455,57 18 0,37 6 47,-88-26-407,60-2-1,-48-3 25,-61-2-390,0 1 0,-1 0 0,1 1 0,0-1 0,-1 0 0,1 1 0,0 0 0,-1-1 0,1 1 1,-1 0-1,1 0 0,-1 1 0,1-1 0,-1 0 0,0 1 0,0 0 0,1-1 0,-1 1 0,0 0 0,-1 0 0,1 0 0,0 0 0,1 3 0,-1 0 2,0-1 0,-1 0 0,0 1 0,0-1 0,0 1 0,0-1 0,-1 1 0,0-1-1,0 1 1,0-1 0,0 1 0,-2 7 0,-2 6 50,-1-1-1,-1 0 1,0 0 0,-1 0 0,0-1-1,-12 16 1,-116 149 824,96-134-1241,2 1-1,3 1 0,-29 55 1,46-61-3625,14-17-3016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05.9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 17969,'0'0'14798,"-9"4"-16912,16 6-2498,1-2-3332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06.3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39 6342,'0'0'24834,"10"-6"-23900,-8 5-831,45-22 332,-44 22-429,-1-1 0,1 1 0,0 0 0,-1 0 0,1 1-1,0-1 1,0 1 0,0-1 0,0 1 0,0 0 0,-1 0 0,1 0 0,0 0 0,0 1 0,0-1 0,0 1 0,0 0 0,-1-1 0,4 3 0,-5-2-6,0 0 0,0 1 0,0-1 0,-1 1 0,1 0 0,0-1 0,-1 1 0,1 0 0,-1-1 0,1 1 0,-1 0 0,0-1 0,0 1 0,0 0 0,0 0 0,0-1 0,0 1 0,0 0 0,0 0 0,-1 2 0,-12 35 0,-19 6 0,24-36 0,1 1 0,0 1 0,0-1 0,1 1 0,-8 19 0,14-30 0,0 1 0,0-1 0,0 0 0,0 1 0,0-1 0,0 0 0,0 1 0,0-1 0,0 0 0,0 1 0,0-1 0,0 0 0,0 1 0,0-1 0,0 1 0,0-1 0,1 0 0,-1 0 0,0 1 0,0-1 0,0 0 0,1 1 0,-1-1 0,0 0 0,0 0 0,1 1 0,-1-1 0,0 0 0,1 0 0,-1 1 0,0-1 0,0 0 0,1 0 0,-1 0 0,0 0 0,1 0 0,-1 0 0,1 1 0,-1-1 0,0 0 0,1 0 0,-1 0 0,0 0 0,1 0 0,-1 0 0,0 0 0,1-1 0,-1 1 0,0 0 0,1 0 0,-1 0 0,0 0 0,1 0 0,-1 0 0,0-1 0,1 1 0,20-7 0,4-4-1860,31-18-9930,-40 18 1994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06.6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17 12139,'0'0'18300,"9"-3"-17718,30-10-261,-37 12-307,1 1 1,-1 0 0,1 0 0,-1 1 0,1-1 0,-1 1 0,1-1-1,-1 1 1,0 0 0,1-1 0,-1 1 0,0 0 0,1 1-1,-1-1 1,0 0 0,0 1 0,0-1 0,0 1 0,0 0-1,0-1 1,-1 1 0,3 3 0,1 1 10,0 1-1,0-1 1,-1 1-1,7 14 1,-8-11 30,0 0 0,0 0 0,-1 0 0,-1 0 0,1 1 0,-2-1 0,1 0 0,-2 0 0,1 1 0,-1-1 0,-1 0 0,0 0 0,0 0 0,-1 0 0,-6 15 1,-4 4-95,-1 1 0,-2-2 1,-30 43-1,28-47-2090,5-10-3991,12-12 5144,-10 10-12754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07.2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0 4004,'0'0'27247,"0"12"-26719,-3 25-661,-2 89 1168,13-63-3154,-7-58 1431,1 1 0,0-1 0,0 0 0,0 0 0,0 0 0,1-1 0,0 1 0,3 4 0,1-2-2226,-1-5-2142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07.6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57 6758,'0'0'22582,"-9"-38"-22582,28 38-32,7 0-289,4 0-1696,4-2-2147,1-14-3011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08.0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163 0 17521,'0'0'4003,"-11"4"-1067,3-1-2703,1 0 0,0 1 0,-1-1 0,1 1 0,0 1 0,1 0 0,-1 0 0,1 0 0,0 0 0,0 1 0,1 0 0,0 0 0,-7 10 0,3 1 8,1 0 0,1 1-1,0-1 1,1 1 0,1 1-1,1-1 1,0 1 0,2-1 0,0 1-1,1 36 1,1-51-218,0-1 0,1 0-1,-1 1 1,1-1 0,0 1-1,0-1 1,0 0 0,0 0 0,1 1-1,-1-1 1,1 0 0,0 0 0,0 0-1,0-1 1,0 1 0,0 0 0,1-1-1,-1 1 1,1-1 0,-1 0 0,1 0-1,0 0 1,0 0 0,0-1 0,0 1-1,0-1 1,1 0 0,2 2-1,-1-2 14,-1 0 0,1 0 0,-1 0-1,1-1 1,0 1 0,-1-1-1,1 0 1,-1 0 0,1-1 0,0 1-1,-1-1 1,1 0 0,-1 0-1,1-1 1,-1 0 0,0 1 0,1-1-1,-1 0 1,0-1 0,6-4-1,9-17 160,-19 23-180,0 0-1,0 0 1,1 1 0,-1-1-1,0 0 1,0 0-1,0 1 1,0-1-1,0 0 1,0 0-1,0 1 1,-1-1 0,1 0-1,0 0 1,0 1-1,-1-1 1,1 0-1,0 0 1,-1 1 0,1-1-1,0 0 1,-1 0-1,-1 0 13,-1-1 0,1 0 0,0 1 0,0 0 0,-1 0 0,1 0 0,0 0 0,-1 0 0,1 0 0,-1 0-1,1 1 1,-1-1 0,0 1 0,1 0 0,-1 0 0,-3 0 0,-46 5-27,50-4 0,0-1 0,0 1 0,-1 0 0,1 0 0,0 0 0,0 0 0,0 0 0,0 0 0,0 0 0,0 1 0,0-1 0,1 1 0,-1-1 0,0 1 0,1 0 0,-1 0 0,1 0 0,0 0 0,-3 4 0,29-6 0,-13-5 0,-1 0 0,0 0 0,0-1 0,-1-1 0,0 0 0,0 0 0,11-11 0,13-9 0,-34 27 0,0-1 0,1 1 0,-1 0 0,1-1 0,-1 1 0,1 0 0,-1-1 0,1 1 0,-1 0 0,1 0 0,-1-1 0,1 1 0,-1 0 0,1 0 0,-1 0 0,1 0 0,-1 0 0,1 0 0,-1 0 0,1 0 0,0 0 0,-1 0 0,1 0 0,-1 0 0,1 0 0,-1 0 0,1 0 0,-1 1 0,1-1 0,-1 0 0,1 0 0,-1 1 0,1-1 0,-1 0 0,1 1 0,-1-1 0,0 0 0,1 1 0,-1-1 0,1 0 0,-1 1 0,0-1 0,1 1 0,-1-1 0,0 1 0,0-1 0,0 1 0,1-1 0,-1 1 0,0-1 0,0 1 0,0 0 0,0-1 0,0 1 0,0-1 0,0 1 0,0-1 0,0 1 0,0-1 0,0 1 0,0 0 0,-2 46 0,1-38 0,-5 49 0,2-33 0,1 0 0,2-1 0,2 36 0,7-34-2023,2-13-6065,4-5-13255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21.6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1755 5958,'-1'0'160,"1"0"1,0 0-1,0 0 1,0 0-1,0 0 1,0 0-1,0 0 1,-1 0-1,1 1 1,0-1-1,0 0 1,0 0-1,0 0 1,0 0-1,0 0 1,-1 0-1,1 0 1,0 0-1,0 0 1,0 0-1,0 0 1,0 0-1,-1-1 1,1 1-1,0 0 1,0 0-1,0 0 1,0 0-1,0 0 1,0 0-1,-1 0 1,1 0-1,0 0 1,0 0-1,0 0 1,0-1-1,0 1 1,0 0-1,0 0 1,0 0-1,0 0 1,-1 0-1,1 0 1,0 0-1,0-1 1,0 1-1,0 0 1,0 0-1,0 0 1,0 0-1,0 0 1,0-1-1,0 1 1,0 0-1,0 0 1,0 0-1,0 0 1,0 0-1,0-1 1,0 1-1,11-8 2530,17-6-1397,139-26 1888,85-27-3170,-123 32 192,476-158 929,-279 83-828,33 7 1060,58-20 454,-28-6-1144,267-94 333,-334 119-564,-76 26-331,425-132 34,-378 121 29,383-100-74,-603 178 75,-2 0-3021,-54 6-2056,-4-4-3293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23.0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1000 4100,'1'-3'8372,"11"-9"-5181,64-9 2002,3-2-4119,667-207 221,-702 218-1207,183-54 20,149-41-110,-2-12-257,-160 46 150,38 2 220,110-39 259,-306 88 140,175-60 864,-187 70-817,0 1-1,1 2 1,60-4-1,-89 11-575,-19 1-366,-26 0-3268,9 1-1547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40.2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17873,'0'0'4420,"18"50"-4324,-15-29-32,-2 3 0,-1 5 96,0 4 481,0 1 64,0 0-385,-3-1-256,3-6-672,0-3-2211,0-7-2530,0-4-6438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40.5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0 13261,'0'0'2882,"-13"68"-1216,10-36-801,3 2-673,0-3-128,0-1-1121,0-4-5477</inkml:trace>
  <inkml:trace contextRef="#ctx0" brushRef="#br0" timeOffset="1">28 555 9513,'0'0'7655,"-16"76"-7046,10-40-161,3-2-288,3-3-288,0-3-1762,0-5-1889,9-5-4965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07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271 147 8520,'12'-9'2073,"-2"0"0,1-1 0,13-17 0,-20 23-1377,-1-1 0,0 1 0,-1 0 0,1-1 0,-1 1 0,1-1 0,-1 0 0,-1 0-1,1 0 1,-1 0 0,0 0 0,1-10 0,-2 14-570,0 0 1,0 0-1,0 1 0,0-1 0,0 0 1,-1 0-1,1 1 0,0-1 0,0 0 0,-1 0 1,1 1-1,0-1 0,-1 0 0,1 1 1,-1-1-1,1 0 0,-1 1 0,1-1 1,-1 1-1,1-1 0,-1 1 0,0-1 0,1 1 1,-1 0-1,0-1 0,1 1 0,-1 0 1,-1-1-1,-29-1 1214,22 3-1202,1 1-1,-1 0 0,1 0 0,0 1 0,-9 3 0,-3 7-64,0 0-1,0 2 0,1 0 0,1 1 1,1 1-1,0 0 0,1 2 0,1 0 1,1 0-1,0 1 0,2 1 0,0 0 1,2 1-1,-11 30 0,19-45-71,0-1-1,1 1 1,0-1 0,0 1-1,0 0 1,1-1 0,0 1-1,0 0 1,2 9 0,-1-13-3,-1-1 1,1 1 0,0-1 0,0 0 0,0 1-1,1-1 1,-1 0 0,1 0 0,-1 0-1,1 0 1,-1 0 0,1 0 0,0 0-1,0-1 1,0 1 0,0-1 0,0 1-1,1-1 1,-1 0 0,0 0 0,1 0-1,-1 0 1,0 0 0,1 0 0,-1-1 0,5 1-1,9 2-373,0-2 0,1 0 0,-1-1 0,0-1 0,0 0-1,0-1 1,29-7 0,-17 1-2763,44-19-1,-3-4-4820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40.9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5605,'0'9'2056,"3"47"-1280,11 73 1,-7-64 6510,-6 33-3609,-2-61-2187,2 1 0,8 54 1,1-48-1448,-8-38-3148,-2-22-12756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47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1967 141 4933,'0'0'971,"9"-6"1586,8-3-1941,0 0-484,-1 0 1,-1 0-1,0-2 0,0 0 0,18-18 1,-33 29-70,1-1 1,0 1 0,0-1 0,0 0 0,-1 0-1,1 1 1,0-1 0,-1 0 0,1 0 0,-1 0-1,1 0 1,-1 1 0,1-1 0,-1 0 0,1 0-1,-1 0 1,0 0 0,0 0 0,1 0 0,-1 0-1,0 0 1,0 0 0,0 0 0,0 0 0,0 0-1,-1 0 1,1 0 0,0 0 0,0 0 0,-1 0-1,1 0 1,0 0 0,-1 0 0,1 0 0,-1 0-1,1 0 1,-1 0 0,0 0 0,1 1 0,-1-1-1,0 0 1,1 1 0,-1-1 0,0 0 0,0 1-1,0-1 1,0 1 0,0-1 0,1 1 0,-1-1-1,0 1 1,0 0 0,0-1 0,0 1 0,0 0-1,0 0 1,-2 0 0,-9-2 343,-1 0 0,1 1 0,-23 2 1,24-1-895,-578 0 5725,1 1-4930,557-1-274,0 2-1,0 1 1,0 2-1,1 0 1,0 3-1,0 0 1,1 2-1,0 1 1,0 1-1,-28 17 1,25-9 158,1 1 0,1 2 0,1 0 0,1 2 0,1 2 1,1 0-1,-42 60 0,35-40-124,2 1 0,2 2 1,-35 84-1,55-112-55,1 1-1,1 0 1,1 0 0,1 0 0,1 0 0,1 1 0,1 0 0,1 0-1,1 0 1,1-1 0,7 35 0,-4-43-11,1-1 0,1 1 0,0-1 0,1-1 1,0 1-1,1-1 0,0 0 0,1-1 0,1 0 0,0-1 0,1 1 0,21 16 0,-3-5 10,2-1 0,0-1-1,1-2 1,38 16-1,-24-15-85,0-2-1,2-2 0,0-2 1,92 13-1,-66-19 38,0-3 0,125-8-1,-23-16-5,330-82 0,-459 89 10,210-56 22,-209 52 31,-1-1 1,0-3-1,53-32 1,-86 44 117,0-2 0,0 0 0,-1-1 0,0 0 0,-1-1 1,-1-1-1,0 0 0,0 0 0,-1-1 0,-1 0 0,-1 0 0,0-1 1,0-1-1,-2 1 0,0-1 0,-1 0 0,4-19 0,-5 16 196,-2 0-1,0 0 1,-1 0-1,-1 0 1,0 0 0,-2 0-1,0 0 1,-2 0-1,0 0 1,0 1-1,-2-1 1,0 1-1,-2 1 1,-16-32-1,6 21-224,-1 1-1,-1 0 0,-1 2 0,-2 0 0,0 2 1,-1 0-1,-2 2 0,0 0 0,-1 2 1,-1 1-1,0 1 0,-2 2 0,0 1 0,-39-13 1,33 15-442,0 2 0,-1 2 0,-1 1 0,1 2 0,-42 0 0,42 4-1075,0 3-1,0 1 1,0 2 0,0 1-1,-44 14 1,16 1-6717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26.2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6 13132,'0'0'11227,"-1"9"-9732,0-2-1189,1 1 0,0-1 0,1 0 0,-1 1 0,1-1 0,1 0 0,3 13 0,-4-17-265,0 0 0,0-1 0,1 1 0,-1-1 0,1 0 0,0 1-1,-1-1 1,1 0 0,0 0 0,0 0 0,0 0 0,1 0 0,-1 0-1,0-1 1,1 1 0,-1-1 0,1 0 0,0 1 0,-1-1 0,1 0-1,0-1 1,-1 1 0,1 0 0,0-1 0,0 0 0,0 1 0,5-1 0,-1-1-157,-1 1 0,1-1 0,-1 0 0,1-1 0,-1 1 1,1-1-1,11-6 0,-8 3-811,-1 0 0,0-1 1,0 0-1,-1 0 0,0-1 0,0 0 1,0-1-1,-1 1 0,0-1 0,-1-1 1,0 0-1,0 0 0,6-12 0,-50 104 11201,0 11-6584,26-63-3670,2 0-1,1 1 1,2 0-1,-4 36 1,11-65-673,-1 19-450,3-13-2319,4-7-5211,4-7 1453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26.5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1 11082,'0'0'17393,"0"55"-16400,-6-26-449,-7 3-319,-1 2-129,0-5-64,4-2 0,4-8-321,3-6-768,3-7-1121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26.9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42 4164,'0'0'21861,"12"-7"-20836,-1 2-887,0-1 0,0 2 0,1 0 1,-1 0-1,1 1 0,0 0 0,0 1 1,0 0-1,16 1 0,-21 0-128,1 2 0,-1-1 1,0 1-1,1 0 0,-1 1 0,0 0 0,0 0 0,0 1 0,0-1 0,0 1 0,0 1 0,-1 0 0,0-1 1,11 10-1,-14-10 41,0 0 1,0 0-1,-1 1 1,1-1 0,-1 1-1,0-1 1,0 1-1,0 0 1,-1 0 0,1 0-1,-1 0 1,0 0-1,0 0 1,0 0 0,-1 0-1,1 0 1,-1 1-1,0-1 1,0 0 0,0 0-1,-1 0 1,0 1-1,0-1 1,0 0 0,0 0-1,0 0 1,-4 6-1,2-1 44,-2 0-1,1 0 1,-1-1-1,0 0 1,-1 1-1,1-2 0,-2 1 1,1-1-1,-1 0 1,0 0-1,-1 0 1,1-1-1,-1-1 0,-1 1 1,1-1-1,-1-1 1,0 1-1,0-1 1,0-1-1,0 0 1,-1 0-1,1-1 0,-1 0 1,0-1-1,0 0 1,1 0-1,-1-1 1,-16-2-1,25 2-138,0 1 0,0-1 0,1 0 0,-1 0 0,0 0 0,0 0 0,0 0 0,0-1 0,0 1 0,0 0 0,0 0 0,0 0-1,0-1 1,0 1 0,1-1 0,-1 1 0,0-1 0,0 1 0,0-1 0,1 1 0,-1-1 0,0 1 0,1-1 0,-1 0 0,0 0 0,1 1 0,-1-1 0,1 0 0,-1 0 0,1 0 0,0 1 0,-1-1 0,1 0 0,0 0 0,-1 0 0,1 0-1,0 0 1,0 0 0,0 0 0,0 0 0,0 0 0,0 0 0,0 1 0,0-1 0,0 0 0,1 0 0,-1-2 0,2 1-353,-1-1 1,1 0-1,-1 0 0,1 1 1,0 0-1,0-1 0,0 1 1,1 0-1,-1 0 0,0 0 0,1 0 1,5-3-1,17-7-7562,4-1-4805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27.5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7207,'0'0'23158,"64"26"-22774,-25-26-288,5 0 0,-4 0-64,-2 0-704,-5 0-1250,-12 0-1089,-11 2-961,-9 6-608,-1 0-385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27.8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 9769,'0'0'16912,"-12"57"-15599,37-48-416,11-2-320,5-1-321,5-3-160,0-3-640,-3 0-3236,-2-12-4484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28.5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213 2 4484,'0'0'26153,"-12"-1"-25817,6 1-258,-1 0 0,0 0-1,1 1 1,-1-1 0,0 2 0,1-1-1,-1 1 1,1 0 0,0 0-1,0 0 1,-1 1 0,2 0-1,-1 1 1,0-1 0,1 1 0,-1 0-1,-4 5 1,0 1-28,0 0 1,0 1-1,1 0 0,1 0 0,-8 14 1,12-19-45,1 0 1,1 0 0,-1 0-1,1 0 1,0 0 0,1 1-1,-1-1 1,1 0 0,0 1-1,1 0 1,0-1 0,0 1-1,1 8 1,0-13-46,0 0 0,0 0 0,0 0 0,0 0 0,0 0 0,0 0 0,0 0 0,1 0 0,-1 0 0,1-1 0,0 1 0,-1-1 0,1 1 0,0-1 0,0 0 0,0 1 1,0-1-1,0 0 0,0 0 0,0-1 0,0 1 0,0 0 0,1-1 0,-1 1 0,4-1 0,62 6-2756,-64-6 2482,31-2-4988,-1-8-2766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28.8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0 11147,'0'0'19266,"3"9"-18140,-2 0-1038,1 1 0,-1-1-1,-1 0 1,0 1 0,0-1-1,-1 0 1,0 0 0,0 1-1,-1-1 1,0 0 0,-1 0 0,0 0-1,-5 9 1,-23 80-9644,31-117 2664,0-4-4558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29.2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 8456,'0'0'20499,"62"5"-20146,-28-5-257,0 0-1089,-2-4-2819,-3-5-2113,-1-2-3716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08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17649,'0'0'11344,"-5"13"-10405,-10 33-534,2 1 0,1 0 0,3 0 0,2 1 0,2 0 0,2 82 0,4-125-560,-1 0 1,1 0-1,0-1 1,1 1-1,-1 0 1,1 0-1,0-1 1,0 1-1,0-1 1,1 0-1,-1 0 1,1 0-1,4 5 1,-3-5-240,0 0 0,0 0 1,0-1-1,1 0 0,-1 0 0,1 0 0,0 0 1,0-1-1,0 1 0,0-1 0,0 0 1,0-1-1,1 1 0,-1-1 0,0 0 1,1-1-1,-1 1 0,1-1 0,-1 0 1,1 0-1,-1-1 0,1 0 0,-1 0 1,1 0-1,-1-1 0,0 1 0,0-1 1,0 0-1,8-5 0,14-15-7250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29.5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176 0 10794,'0'0'12860,"-4"8"-11157,-5 10-617,0 0 0,2 1-1,0 0 1,1 0 0,-4 27-1,0 21-1415,6-18-4525,3-1-5586</inkml:trace>
  <inkml:trace contextRef="#ctx0" brushRef="#br0" timeOffset="1">0 272 6502,'0'0'19571,"53"8"-18514,-26-8-513,5 0-352,-7 0-96,4 0-31,-5-3-33,-4 0-289,-1 0-1120,-7-4-1249,-4-2-2147,-5-3-3843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29.9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16976,'0'0'11851,"71"7"-10666,-31-3-608,4-2-417,-1 1-96,-1-3-320,-2 2-1282,-5-2-2337,-3 0-1923,-7 0-3074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30.2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196 0 6887,'0'0'24369,"-9"14"-23862,-30 38-194,11-18-141,2 1 1,2 1 0,-36 71 0,58-102-170,0-1 1,1 1-1,0 0 0,0-1 0,0 1 1,0 0-1,1 0 0,-1 0 0,1-1 1,1 10-1,0-12-9,-1 0-1,1-1 1,0 1-1,0 0 1,-1 0-1,1 0 1,0-1 0,1 1-1,-1 0 1,0-1-1,0 1 1,1-1-1,-1 0 1,1 1 0,-1-1-1,1 0 1,0 0-1,-1 0 1,1 0-1,0 0 1,0 0-1,-1-1 1,1 1 0,0 0-1,0-1 1,0 0-1,3 1 1,56 3-4059,-54-5 2306,1 0 0,-1 0 0,0 0 0,1-1 0,-1 0 0,8-3 0,13-9-11827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30.6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44 202 19603,'0'0'12321,"-4"9"-11729,-3 3-561,1 1 1,1-1-1,0 1 1,0 0-1,2 1 0,0-1 1,-3 24-1,6-36-46,0-1-1,0 1 1,0 0-1,0 0 1,0 0 0,1 0-1,-1-1 1,0 1-1,0 0 1,1 0 0,-1 0-1,0-1 1,1 1-1,-1 0 1,1-1-1,-1 1 1,1 0 0,-1-1-1,1 1 1,0 0-1,-1-1 1,1 1 0,0-1-1,-1 1 1,1-1-1,0 0 1,1 1 0,26 1-1164,-23-3 790,0 0-1,0 0 0,1-1 0,-1 0 0,-1 0 0,1 0 0,0 0 0,0-1 0,4-3 0,10-16-5392,-3-6-2337</inkml:trace>
  <inkml:trace contextRef="#ctx0" brushRef="#br0" timeOffset="1">78 1 14958,'0'0'15919,"28"40"-17905,-15-36-2914,-2-2-4421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30.9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18866,'0'0'11952,"9"-1"-11471,1-1-338,0 1 0,0 1 0,0 0 0,0 0 0,17 3 0,-26-3-131,1 0 0,0 1 1,-1-1-1,1 0 0,0 1 0,0-1 0,-1 1 1,1 0-1,-1-1 0,1 1 0,-1 0 0,1 0 1,-1 0-1,1 0 0,-1 0 0,0 0 0,0 1 1,1-1-1,-1 0 0,0 1 0,0-1 0,0 1 1,0-1-1,-1 1 0,1-1 0,0 1 0,-1 0 1,1-1-1,-1 1 0,1 0 0,-1-1 0,0 1 1,0 0-1,0 0 0,0-1 0,0 1 0,0 0 1,0-1-1,-1 1 0,1 0 0,0 0 0,-1-1 1,0 1-1,1-1 0,-1 1 0,0 0 0,0-1 1,0 1-1,-1 0 0,-12 25-12,10-21 0,0 0 0,1 0 0,0 0 0,0 1 0,0-1 0,1 1 0,0 0 0,0 0 0,1 0 0,-1 7 0,3-13-8,-1 0 0,1-1 1,-1 1-1,1 0 0,0-1 0,-1 1 1,1-1-1,0 1 0,-1-1 0,1 1 1,0-1-1,-1 0 0,1 1 0,0-1 1,0 0-1,0 1 0,0-1 0,-1 0 0,1 0 1,0 0-1,0 0 0,0 0 0,0 0 1,-1 0-1,1 0 0,0 0 0,0 0 1,0-1-1,0 1 0,-1 0 0,1 0 1,1-1-1,31-10-2042,-14-6-3289,1-5-2519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31.3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0 17745,'0'0'13666,"5"11"-13271,0-1-329,5 13 118,0-1 0,10 36 1,-18-52-166,0 0 0,-1-1 0,0 1 0,0 0 0,0 0 0,-1 0 0,0 0 0,0 0 0,-1 1 0,1-1 0,-1 0 0,0-1 0,-1 1 0,0 0 0,0 0 0,0-1 0,-4 9 0,-2-3-362,1 0 0,-2 0 0,1 0 0,-1-1 0,-1-1 0,0 1 0,-17 11 0,24-20-4552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31.6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1 6438,'0'0'25961,"-1"12"-25614,-16 79-320,9-56-63,1 1 0,-3 52 1,11-80-1367,-1-8 1265,0 0 1,0 1-1,0-1 1,0 0 0,1 0-1,-1 0 1,0 0-1,0 0 1,0 0-1,0 0 1,0 1 0,0-1-1,0 0 1,0 0-1,0 0 1,0 0-1,0 0 1,1 0 0,-1 0-1,0 0 1,0 0-1,0 0 1,0 0-1,0 0 1,0 0 0,0 0-1,1 0 1,-1 0-1,0 0 1,0 0-1,0 0 1,0 0-1,0 0 1,0 0 0,0 0-1,1 0 1,-1 0-1,0 0 1,0 0-1,0 0 1,0 0 0,0 0-1,0 0 1,0 0-1,1 0 1,-1 0-1,0 0 1,0 0 0,0 0-1,0-1 1,0 1-1,0 0 1,0 0-1,0 0 1,0 0 0,0 0-1,0 0 1,0 0-1,1-1 1,2-6-6607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32.0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17360,'0'0'13037,"50"15"-13326,-22-13-1889,-2-2-2210,0 0-2082,3-7-7175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32.3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214 1 14382,'0'0'12673,"-11"2"-11050,0 0-1357,0 1 0,1 0 0,-1 0 1,1 1-1,0 1 0,0 0 0,1 0 0,-1 1 1,1 0-1,0 1 0,1 0 0,-1 0 0,1 1 1,-8 10-1,9-8-246,1 0 0,-1 0 0,2 1 0,-1 0 0,-5 18 0,9-23-22,0 0 0,0 0 0,1 0 1,0 0-1,0 0 0,1 0 0,-1 1 0,1-1 0,1 0 1,-1 0-1,1 0 0,3 11 0,-3-15 2,0 0 0,0-1 0,0 1 0,0-1 0,0 1 0,1-1 0,-1 0 0,1 1 0,-1-1 0,1 0 0,-1 0 0,1 0 0,-1 0 0,1 0 0,0-1 0,0 1 0,-1 0 0,1-1 0,0 1 0,0-1 0,0 0 0,0 1 0,0-1 0,0 0 0,0 0 0,-1 0 0,1-1 0,0 1 0,3-1 0,-1 1 0,-1-1 0,1 0 0,-1 0 0,0 0 0,1 0 0,-1 0 0,0-1 0,0 1 0,1-1 0,-1 0 0,0 0 0,-1 0 0,1 0 0,0 0 0,2-4 0,-3 4 0,0-1 0,0 0 0,-1 0 0,0 1 0,1-1 0,-1 0 0,0 0 0,0 0 0,-1 0 0,1-1 0,-1 1 0,1 0 0,-1 0 0,0 0 0,0 0 0,-1-6 0,1 8 0,-1-1 0,0 1 0,1-1 0,-1 0 0,0 1 0,0 0 0,0-1 0,0 1 0,0-1 0,0 1 0,-1 0 0,1 0 0,0 0 0,-1 0 0,1 0 0,0 0 0,-1 0 0,0 0 0,1 1 0,-1-1 0,1 0 0,-1 1 0,0-1 0,1 1 0,-1 0 0,0 0 0,1-1 0,-1 1 0,0 0 0,-2 1 0,3-1 0,1 0 0,0-1 0,-1 1 0,1 0 0,0 0 0,-1 0 0,1 0 0,0 0 0,-1 0 0,1 0 0,0 0 0,-1 1 0,1-1 0,0 0 0,-1 0 0,1 0 0,0 0 0,0 0 0,-1 0 0,1 1 0,0-1 0,-1 0 0,1 0 0,0 0 0,0 1 0,-1-1 0,1 0 0,0 0 0,0 1 0,0-1 0,0 0 0,-1 1 0,1-1 0,0 0 0,0 1 0,0-1 0,0 0 0,0 1 0,0-1 0,0 0 0,0 1 0,0-1 0,0 0 0,0 1 0,0-1 0,0 0 0,0 0 0,0 1 0,0-1 0,0 0 0,0 1 0,1 0 0,-1 0 0,1-1 0,-1 1 0,0 0 0,1-1 0,0 1 0,-1-1 0,1 1 0,-1-1 0,1 1 0,0-1 0,-1 1 0,1-1 0,0 1 0,-1-1 0,1 0 0,0 1 0,0-1 0,-1 0 0,1 0 0,0 0 0,0 0 0,0 0 0,0 1 0,7-2 0,0 1 0,-1-1 0,1 0 0,-1-1 0,0 0 0,1 0 0,-1-1 0,0 0 0,0 0 0,7-4 0,25-11 0,-39 19 0,0 1 0,1-1 0,-1 1 0,0-1 0,0 1 0,0-1 0,0 1 0,0-1 0,0 1 0,0-1 0,-1 1 0,1-1 0,-1 3 0,-21 54 178,13-38-420,1 0-1,1 1 0,1 0 0,0 0 0,2 1 0,-3 40 1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50.8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2057 144 7175,'0'0'6363,"-9"-4"-6320,-5-3-261,0-1 631,-1 0 0,-1 1 0,1 1 0,-1 1 0,0 0-1,0 1 1,-18-2 0,-142 3-202,-176-12 1858,288 8-1828,0 2 0,0 4 0,-1 3 0,1 2 0,0 3 0,-85 21 0,-368 120 26,447-131 145,52-14-261,1 1 0,0 1 0,0 0 0,0 2 0,-22 10 0,34-13-131,0 0 0,0 0 0,1 0 0,0 1 0,0-1 0,0 1 0,0 0 0,1 0 0,-1 1 0,1-1 0,1 0 0,-1 1-1,-3 12 1,-1 8-11,-8 53 0,6-28 20,2-21-17,-1 3 0,2 0 1,-3 41 0,8-64-16,1 0 0,1 0 0,-1 0 0,2 0 0,-1 0 0,1-1 0,1 1 0,0 0 0,0-1 0,1 0 0,0 0 0,5 10 0,9 9 0,2 0 0,0-2 0,1 0 0,2-1 0,1-1 0,0-1 0,2-2 0,0 0 0,2-2 0,0 0 0,1-2 0,1-2 1,0 0-1,1-2 0,1-2 0,0-1 0,0-1 0,1-1 0,64 5 0,390-2 141,-259-9-73,394 35-44,-433-15-106,334-2-1,-475-25 116,1-1-1,-1-3 0,56-17 0,78-14 52,-96 30 16,-48 7-52,0-1-1,-1-2 1,1-2 0,69-24-1,-103 29 59,1 0 0,-1 0 0,0 0 0,-1-1 0,1 1 1,0-1-1,-1 0 0,0 0 0,0 0 0,0-1 0,-1 1 0,1-1 0,-1 0 0,0 1 0,0-1 0,-1 0 0,0 0 0,2-6 0,14-35 454,10-2-415,-13 24 571,-1 0-1,-2-1 1,16-42-1,-25 58-591,0 0-1,0 1 1,-1-1-1,0 0 1,-1 0 0,0 1-1,0-1 1,-1 0-1,0 0 1,0 0 0,-1 1-1,-1-1 1,1 1-1,-1-1 1,-7-12 0,-4-4-61,-2 1 0,-1 1 0,-1 0 0,0 1 1,-2 1-1,0 1 0,-2 1 0,0 1 0,-1 1 1,-36-21-1,-11-2-18,-3 4 1,-111-40 0,174 72-42,-736-238 67,686 228-136,-76-6 0,111 18-1015,1 2 0,-1 0 0,-32 5 0,33 3-3107,10 0-3333,4-1-7307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08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65 20435,'-5'10'2552,"4"-7"-2431,-6 11 789,1 0 1,0 0-1,1 1 0,-4 20 0,8-31-726,1 0 0,-1-1 0,1 1 0,0 0 0,0-1 0,1 1 0,-1 0-1,1-1 1,-1 1 0,1-1 0,3 7 0,-3-8-149,0 0 0,0 0 0,1 0 0,-1 0 0,1-1 0,-1 1 0,1-1 0,0 1 0,-1-1 0,1 0 0,0 1 1,0-1-1,0 0 0,0 0 0,0 0 0,0-1 0,1 1 0,-1 0 0,0-1 0,0 0 0,4 1 0,1-1-59,-1 1-1,1-2 1,0 1 0,-1-1-1,1 0 1,-1 0-1,0-1 1,1 0 0,-1 0-1,0 0 1,0-1 0,0 0-1,0 0 1,0 0-1,-1-1 1,0 0 0,0 0-1,0-1 1,0 1 0,0-1-1,-1 0 1,0 0 0,0 0-1,4-9 1,0 2-76,-1 0 0,-1-1 0,-1 0 0,1 0 0,-2 0 0,0-1 0,0 1 0,-2-1 1,1 0-1,-1-24 0,-3 47 42,0 0 0,-1 0 0,0 0 0,-1 0 0,-6 16 0,-6 19 240,13-35-64,1 0-1,-1 0 1,2 1-1,-1-1 0,2 14 1,-1-22-116,1-1 0,-1 1 0,0 0 0,0-1 0,0 1 0,1-1 0,-1 1 0,0 0 0,1-1 0,-1 1 0,1-1 0,-1 1 0,1-1 0,-1 1 0,1-1 0,-1 0 0,1 1 0,-1-1 0,1 0 0,-1 1 0,1-1 0,0 0 0,-1 0 0,1 1 0,0-1 0,-1 0 0,1 0 0,-1 0 0,1 0 0,0 0 0,-1 0 0,1 0 0,0 0 0,-1 0 0,1 0 0,0 0 0,-1 0 0,1-1 0,0 1 0,-1 0 0,1 0 0,0-1 0,27-13-339,-6-15-171,-19 25 437,-1-1 1,1 1-1,1 0 1,-1 0-1,1 0 1,0 0-1,-1 1 1,7-5 0,-9 29 518,-4 2-3,0-1 0,-1 1 0,-2-1 0,0 0-1,-1-1 1,-12 24 0,9-23-351,2-1 0,0 2 0,2-1 0,0 1 0,-4 41 0,21-80-12724,1-15 1163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6:11.2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0 13164,'-4'14'278,"4"-12"-357,-9 27 46,2 1 1,-5 47-1,11-66-1403,1 1 1,0 0-1,3 19 0,4 30 1920,-2 1 1,-4-1-1,-6 66 1,-1-69 2070,-9 28-6486,-2 10 93,11-32 8331,2 162 3601,4-150-9659,0 0-3870,0-51-650</inkml:trace>
  <inkml:trace contextRef="#ctx0" brushRef="#br0" timeOffset="1">6 1388 224,'0'0'9097,"0"73"-6983,0-36-160,3-2-481,0-4-960,1-2-257,4-2-160,-3-3-128,0-2-1313,-2 0-769,2 1 800,-2 0 866,-1 5 352,-1 1-609,1 4-3683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6:12.0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0 14414,'0'0'4260,"-15"54"-2851,10-27-608,1 7-385,0 6-96,-1 5-191,0 2-65,1-1-32,0-4 0,2-2 0,2-5-64,-3-6-545,3-3-1024,-3-2-1442,0-4-2659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6:12.3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1 7399,'0'0'5733,"-14"64"-5412,8-33-225,0-6-769,0-7-2530,0-3-5285</inkml:trace>
  <inkml:trace contextRef="#ctx0" brushRef="#br0" timeOffset="1">36 422 13645,'0'0'1089,"0"75"-929,-5-46-160,2-11-1025,3-13-2370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6:12.7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0 11691,'0'0'4036,"0"65"-3011,-1-33 352,-2-6-256,3-7-352,0-6-513,0-10-672,0-22-16016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6:23.1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0 8808,'0'0'21461,"-3"11"-20202,3-8-1207,-3 8 93,1 0 0,0 0 0,1 0 0,0 0 0,2 22 0,-1-30-135,0 0 0,1 0 0,0-1 0,-1 1 0,1 0 0,0 0 0,0 0-1,1 0 1,-1-1 0,1 1 0,-1-1 0,1 1 0,0-1 0,0 0 0,0 1 0,0-1 0,0 0-1,0 0 1,1 0 0,-1-1 0,1 1 0,-1-1 0,1 1 0,0-1 0,-1 0 0,1 0-1,0 0 1,0 0 0,0-1 0,0 1 0,5 0 0,1 0-755,0 0-1,0-1 1,0 0 0,0 0 0,0-1-1,0 0 1,0 0 0,14-5-1,-18 4 164,0-1 0,0 1 0,-1-1 0,0 1 0,1-1 0,-1 0 0,0-1 0,0 1 0,-1-1 0,1 0 0,-1 0 0,1 0 0,-1 0 0,-1 0 0,1-1 0,3-8 0,5-14-6198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6:23.5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 0 7271,'0'0'15321,"-5"11"-12807,-66 158 4001,-22 110-5433,88-261-3163,9-26-3678,10-30-3713,-3 3-1883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6:24.7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1 8584,'1'2'12430,"-1"5"-6369,-8 39-5553,-49 79 3015,47-104-3079,31-60-784,-10 21-783,-1-1 1,-1-1-1,13-35 0,-22 54 1075,-1 5 86,0 0 1,-1 0 0,1 0 0,-1 0 0,0 0 0,0-1 0,0 1 0,-4 3 0,-5 13 454,6-10-185,1 1-1,0 0 1,1 1 0,0-1-1,1 1 1,1-1-1,-1 23 1,2-34-317,-1-1 0,1 1 0,0-1-1,0 1 1,0-1 0,0 0 0,0 1 0,0-1 0,1 1 0,-1-1-1,0 1 1,0-1 0,0 0 0,0 1 0,1-1 0,-1 1 0,0-1-1,0 1 1,1-1 0,-1 1 0,0-1 0,1 1 0,-1 0 0,1-1 0,-1 1-1,1-1 1,-1 1 0,1 0 0,-1-1 0,1 1 0,-1 0 0,1 0-1,-1-1 1,1 1 0,-1 0 0,1 0 0,-1 0 0,1 0 0,0 0-1,-1 0 1,1 0 0,-1 0 0,1 0 0,-1 0 0,1 0 0,0 0-1,-1 0 1,1 0 0,-1 0 0,1 1 0,-1-1 0,1 0 0,-1 0-1,1 1 1,-1-1 0,1 0 0,-1 1 0,1-1 0,-1 1 0,1-1-1,-1 0 1,0 1 0,1-1 0,-1 1 0,1 0 0,-4-10 5,0 1 1,-1-1 0,0 1-1,0 0 1,-1 0 0,-6-8-1,-13-23 252,-14-34 1423,59 80-1532,77 47 279,-57-28-2711,-13-7-3030,-1 0-4461,-18-13-3583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6:25.0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158 0 10602,'0'0'18428,"-4"9"-17456,-11 22-499,-29 42-1,22-39 138,-21 45-1,38-67-534,0 1 0,0-1 0,1 1 0,1 0 1,0 1-1,1-1 0,-1 25 0,4-36-242,-1 0-1,0 0 1,1-1-1,-1 1 1,1 0-1,0-1 1,0 1-1,0 0 1,0-1-1,0 1 1,0-1-1,0 1 1,0-1-1,0 0 1,1 0-1,-1 1 1,0-1-1,1 0 1,-1 0-1,1 0 1,0 0-1,-1-1 1,1 1-1,0 0 1,-1-1-1,1 1 1,0-1-1,0 1 1,3-1-1,-1 1-508,0 0-1,0-1 0,0 1 1,0-1-1,0 0 0,0 0 1,1-1-1,-1 1 0,0-1 1,0 0-1,0 0 1,7-3-1,6-9-8179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6:25.4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13 172 10442,'0'0'15214,"-3"64"-14861,-3-42 63,3-4 32,2 0-223,1-2-129,0-6-32,0-3-64,10-7-929,2 0-1025,1-14-2018,-1-9-3395</inkml:trace>
  <inkml:trace contextRef="#ctx0" brushRef="#br0" timeOffset="1">55 1 14798,'0'0'16752,"1"9"-20404,7-5-1985,-1-3-4292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6:25.8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57 6694,'0'0'17510,"3"-5"-16810,-1 1-505,1 0-1,-1 1 1,1-1 0,0 1 0,0 0 0,1 0 0,-1 0 0,1 0 0,-1 0 0,1 1 0,0-1 0,0 1 0,0 0 0,0 0 0,0 1 0,1-1 0,-1 1 0,0 0 0,1 0 0,-1 0 0,1 1 0,8-1 0,-13 2-194,1-1 0,0 1 0,-1-1-1,1 1 1,0 0 0,-1-1 0,1 1 0,-1 0 0,1-1 0,-1 1 0,1 0 0,-1 0 0,1-1 0,-1 1 0,0 0 0,1 0-1,-1 0 1,0-1 0,0 1 0,0 0 0,1 0 0,-1 0 0,0 0 0,0 0 0,0 0 0,-1-1 0,1 1 0,0 0 0,0 0-1,0 0 1,-1 0 0,1-1 0,0 1 0,-1 2 0,-11 32 218,3-21 273,-1-1-1,0-1 1,-22 23 0,-16 16 669,82-50-1161,-3-5-1863,-26 3 977,0 0 0,0-1 0,0 1-1,-1-1 1,1-1 0,0 1 0,4-4 0,7-7-7074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08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54 11787,'0'0'4970,"1"-8"-4569,6-38 9131,5 60-6567,7 14-3697,-1 7 1053,-1 0-1,-2 1 0,-2 1 1,-1 0-1,-2 0 0,-1 1 0,-2 1 1,-2-1-1,-1 1 0,-2 0 1,-6 74-1,1-97-323,0 1 1,-1-1-1,-1 0 0,-1 0 1,0 0-1,-1-1 0,0 0 1,-1 0-1,-1 0 0,-1-2 1,0 1-1,0-1 0,-1 0 1,-1-1-1,-16 13 0,24-23-255,1 1 1,-1-1-1,0-1 0,0 1 0,0 0 0,0-1 1,0 0-1,-7 1 0,-17-4-6956,8-10-2651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6:26.2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1 10154,'0'0'17734,"7"11"-16149,0-1-1364,-1 1 0,0 0 0,0 1-1,-1-1 1,-1 1 0,0 0 0,-1 0 0,0 0 0,0 0-1,0 21 1,-4-9-138,-1 0 0,-1-1 0,-1 1 1,-2-1-1,0 0 0,-10 25 0,-1-8-873,-1 0 0,-34 53 0,21-49-3742,-1-9-3177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6:30.9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2195 336 3876,'0'-12'197,"0"-4"-270,0 4 324,0 0 0,0 1 0,-1-1 0,-4-16 0,-11-8 3192,13 33-2692,1-1 0,-1 1-1,0 0 1,0 1 0,0-1-1,0 0 1,-1 1 0,-5-4 0,-12-3 894,0 0 1,0 1-1,-30-6 1,-39-15 425,43 10-2104,-1 1-1,0 3 1,-1 2 0,0 2-1,-1 2 1,0 2 0,-54 1-1,31 6 164,0 4 0,1 4 0,-91 20-1,-207 80 415,318-88-499,1 2 0,1 3 0,1 2 0,2 1 0,1 3 0,1 2 0,2 2 0,-42 43 0,57-51 133,1 2 1,2 1-1,1 2 0,2 0 0,1 1 1,1 1-1,2 1 0,1 0 0,2 2 0,2 0 1,1 0-1,-8 48 0,16-56-176,1 2 0,1-1 1,2 0-1,1 0 0,1 0 0,2 0 0,1 0 1,1 0-1,2-1 0,1 0 0,1-1 0,23 47 0,-23-57-21,1 1 1,1-2-1,0 1 0,1-2 0,1 0 0,1 0 0,0-2 0,1 1 0,0-2 0,1 0 0,1-1 1,0-1-1,1-1 0,0 0 0,0-2 0,1 0 0,0-1 0,36 8 0,3-6-25,1-2-1,94-2 1,124-19-153,-23 0 223,-141 15-7,-1 5 1,163 30 0,-182-20-72,138 7 0,-198-22 22,0-2-1,0-1 1,-1-2 0,1-1-1,-1-1 1,0-2-1,51-20 1,-46 11 15,-1-1 1,-1-2-1,-1-2 1,-1-2 0,-1 0-1,-1-3 1,-1 0 0,-1-2-1,-2-1 1,-1-2-1,-1 0 1,34-59 0,-36 49 88,-1-2 0,-2-1 0,-3 0 1,-1-1-1,-3-1 0,-1-1 0,-3 0 1,-1 0-1,-3-1 0,0-66 1,-7 103 126,0-1 1,-1 1 0,0 0-1,-1 0 1,0 0 0,-1 0 0,-1 0-1,0 1 1,0 0 0,-1 0 0,0 0-1,-1 1 1,-1-1 0,1 2 0,-1-1-1,-1 1 1,-14-11 0,-9-7 82,-1 2 0,-2 1 0,-70-35 0,-2 7-295,-3 6 0,-1 4 1,-2 5-1,-1 5 0,-2 5 1,-198-20-1,290 45-247,-8-1-351,-58 1-1,79 3-173,0 0 0,0 1-1,1 0 1,-1 1 0,-12 4-1,-22 18-6294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6:41.1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26 7944,'0'0'17056,"9"0"-16645,367-19 3123,-474 18-916,32-1-1414,-127 15-1204,121-6 0,114-7 0,0 2 0,0 1 0,0 2 0,-1 2 0,50 16 0,72 10 0,-293-49 0,-132-24 0,283 42 0,1-1 0,24-2 0,29 1 0,225 10 0,-346-23 0,9 1 0,-8 2 0,-2 3 0,-83-3 0,181 26 0,-8-10-1595,-1-2 0,87-3 0,24 2-3629,-115 2-238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6:54.2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1 9001,'0'0'18646,"-8"10"-17936,-2 3-384,1 0-1,0 0 0,1 1 0,1 0 0,0 0 0,1 1 1,0 0-1,2 0 0,-1 0 0,-3 30 0,8-37-272,-1 0 12,0 0 0,1 0 0,0 0 0,0 0 0,1 0 0,2 12 0,-2-18-77,0 0-1,0 0 1,0 0-1,1 0 1,-1 0-1,0 0 0,1 0 1,0 0-1,-1 0 1,1 0-1,0-1 1,0 1-1,0-1 0,0 1 1,0-1-1,0 0 1,0 0-1,0 0 1,0 0-1,1 0 1,-1 0-1,0-1 0,1 1 1,-1-1-1,4 0 1,51 5-4410,-19-9-4769,-17-5-504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6:54.7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59 11819,'0'0'11451,"6"-8"-10175,21-27-208,-27 34-1003,1 0 1,0-1 0,0 1 0,0 0-1,0 0 1,0 0 0,1 0-1,-1 1 1,0-1 0,0 0 0,0 0-1,1 1 1,-1-1 0,1 0 0,-1 1-1,0 0 1,1-1 0,-1 1 0,2-1-1,-2 2-19,0-1 0,0 0-1,-1 1 1,1-1-1,0 1 1,-1-1 0,1 0-1,0 1 1,-1-1-1,1 1 1,-1 0 0,1-1-1,0 1 1,-1-1 0,0 1-1,1 0 1,-1 0-1,1-1 1,-1 1 0,0 0-1,1 0 1,-1-1 0,0 2-1,1 3 201,0 0 0,0 0 0,0 0 0,-1 1 0,0-1 0,0 0 0,-2 9 0,-2 0 30,-1-1-1,-1 1 0,-1-1 1,0-1-1,0 1 1,-18 20-1,13-16 8,1-1-1,-15 29 1,26-44-285,-1 0 1,1 0-1,-1 0 1,1 0-1,0-1 1,-1 1-1,1 0 1,0 0-1,0 0 1,0 0-1,0 0 1,-1 0-1,1 0 1,0 0-1,1 0 1,-1 0-1,0 0 1,0 0-1,0 0 1,1 0-1,-1 0 1,0 0-1,1 0 1,-1-1-1,1 1 1,-1 0-1,1 0 1,-1 0-1,1 0 1,0 0-1,2 1-15,-1-1-1,0 0 1,0 0-1,1 0 0,-1 0 1,1 0-1,-1-1 1,1 1-1,-1-1 1,1 1-1,3-1 0,10 0-428,-1 0 0,31-6 0,-6-5-3803,-13 0-1549,3-5-5941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6:59.8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40 7911,'0'0'10122,"53"28"-9545,-28-28-97,4 0-160,2-1-224,6-9-64,2 0-64,3-6-1057,4 4-1569,0 1-962,4 3-3650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57.0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13549,'0'0'13036,"3"10"-11151,0 0-1518,0 1 0,1-1 0,0 0 0,1 0 0,0 0 0,12 15 0,-13-19-252,0 0 0,1-1 0,0 0 1,0 0-1,0 0 0,0 0 0,1-1 0,-1 0 1,1 0-1,0-1 0,1 0 0,-1 0 1,0 0-1,9 2 0,13-1-2433,-26-4 1870,0 0 0,0 0 0,0-1 1,1 1-1,-1 0 0,0-1 0,0 1 1,0-1-1,0 0 0,0 0 0,0 0 1,0 0-1,0 0 0,0 0 0,-1 0 1,1-1-1,2-1 0,12-18-7271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57.3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1 12364,'0'0'9160,"-31"54"-6501,18-30-545,0 7-288,-2 4-449,1 3-608,2-1-481,1 2-192,-2-3-64,5-7 0,3-3-64,-1-4-128,3-6-577,0-3-800,3-5-1570,0-2-2178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58.2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150 0 1505,'0'0'30013,"-8"10"-29196,-12 14-756,2 1 1,1 1 0,1 1 0,2 0-1,0 0 1,-13 42 0,23-55-234,0 1 1,1-1-1,1 1 0,1-1 1,0 1-1,0 0 0,3 20 1,-1-31 69,-1-1 1,1 1 0,0-1 0,0 1 0,1-1-1,-1 1 1,1-1 0,-1 0 0,1 0-1,0 1 1,0-2 0,1 1 0,-1 0-1,1 0 1,-1-1 0,1 1 0,0-1-1,0 0 1,0 0 0,0 0 0,0 0-1,0 0 1,1-1 0,-1 1 0,1-1-1,-1 0 1,1 0 0,-1 0 0,1-1 0,0 1-1,-1-1 1,1 0 0,0 0 0,4-1-1,19 0-5727,2-6-3380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5:59.6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 6566,'0'0'620,"1"0"-1,-1-1 1,1 1 0,-1 0-1,1-1 1,0 1-1,-1 0 1,1 0-1,0-1 1,-1 1 0,1 0-1,0 0 1,-1 0-1,1 0 1,0 0-1,0 0 1,-1 0 0,1 0-1,0 0 1,-1 0-1,1 1 1,0-1 0,-1 0-1,1 0 1,0 1-1,13 15 4440,4 35-6891,-13-35 3497,11 25-1375,3 0-1,25 41 0,-27-50-254,-16-32-112,-1 0 1,0 0 0,0 0-1,0 0 1,0 0-1,0 1 1,0-1 0,0 0-1,0 0 1,0 0 0,1 0-1,-1 0 1,0 0-1,0 0 1,0 0 0,0 0-1,0 1 1,0-1 0,0 0-1,0 0 1,0 0-1,0 0 1,0 0 0,0 0-1,0 0 1,0 1 0,0-1-1,0 0 1,0 0 0,0 0-1,0 0 1,0 0-1,0 0 1,0 0 0,0 1-1,0-1 1,0 0 0,0 0-1,0 0 1,0 0-1,-1 0 1,1 0 0,0 0-1,0 0 1,0 1 0,0-1-1,0 0 1,0 0 0,0 0-1,0 0 1,0 0-1,0 0 1,-1 0 0,1 0-1,0 0 1,0 0 0,0 0-1,0 0 1,0 0-1,0 0 1,-1 0 0,1 0-1,0 0 1,0 0 0,0 0-1,0 0 1,-13-5-2313,-13-11 163,-9-24 676,8 8 1782,-2 7 3643,35 28-3342,1 0-1,-1-1 1,1 0 0,-1 1-1,1-2 1,0 1 0,0-1 0,0 0-1,7-1 1,67-2-287,-78 2-240,0-1 0,0 1 0,0-1 0,0 0 0,-1 0 0,1-1 0,0 1 0,-1 0 0,4-3 0,-5 4-51,-1-1 0,1 1 0,0-1 0,0 1 0,-1-1 0,1 0 0,0 0 1,-1 1-1,1-1 0,-1 0 0,1 0 0,-1 1 0,1-1 0,-1 0 0,1 0 0,-1 0 0,0 0 0,0 0 0,1 0 0,-1 0 0,0 1 0,0-1 0,0 0 0,0 0 1,0 0-1,0 0 0,0 0 0,0 0 0,-1 0 0,1 0 0,0 0 0,-1 0 0,1 0 0,-2 0-39,1 0 0,-1 0 0,1 0 0,-1 1 0,1-1 0,-1 0 0,1 1 0,-1-1 0,1 1 1,-1 0-1,0 0 0,1 0 0,-1-1 0,0 1 0,1 1 0,-1-1 0,0 0 0,1 0 0,-4 1 0,-31 9-218,29-6 285,1 0-1,1 1 0,-1 0 0,1 0 0,-6 7 1,9-8 28,0-1 0,-1 0 0,0 0 0,0 0 0,1 0 0,-2 0-1,1-1 1,0 1 0,-1-1 0,1 0 0,-1 0 0,1 0 0,-1 0 0,0-1 0,0 1 0,0-1 0,-8 1 0,10-2 7,1-1 0,0 1 0,0-1 0,-1 1 0,1-1 0,0 0 0,0 0 0,0 1 0,0-1 0,0 0 0,0 0 0,0 0 0,0 0 0,0 0 0,0-1-1,0 1 1,0 0 0,1 0 0,-1 0 0,1-1 0,-1 1 0,1 0 0,-1-1 0,1 1 0,0 0 0,0-1 0,-1 1 0,1-1 0,0 1 0,0 0 0,1-2 0,-2 1 35,1 0-1,0 0 1,0 0 0,0 0 0,1 0 0,-1 0-1,0 0 1,1 0 0,-1 0 0,1 0 0,0 1-1,-1-1 1,1 0 0,0 0 0,0 1 0,0-1-1,0 0 1,1 1 0,-1-1 0,0 1 0,1 0-1,-1-1 1,3-1 0,2 1 29,1 0-1,-1 0 1,1 1 0,0 0-1,0 0 1,0 0 0,6 1-1,34-5-1717,-17-9-4593,-3-5-9188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09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0 391 18033,'0'0'2215,"10"1"6,20-1-765,-1-1 1,0-1-1,0-2 0,48-12 0,125-44 672,-118 33-1719,237-76-117,234-69-5256,-541 168 5407,3 1-5686,-29 13-5171,-13 1 4611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6:00.5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7207,'0'0'21359,"0"9"-20687,3 85 481,-3-93-1145,0-1-1,0 1 1,0-1-1,0 1 1,1-1-1,-1 1 1,0-1-1,0 1 1,1-1-1,-1 0 1,0 1 0,1-1-1,-1 1 1,0-1-1,1 0 1,-1 1-1,1-1 1,-1 0-1,1 0 1,-1 1-1,1-1 1,-1 0-1,1 0 1,-1 0-1,1 1 1,-1-1-1,1 0 1,-1 0-1,1 0 1,-1 0-1,1 0 1,-1 0-1,1 0 1,-1 0-1,1 0 1,-1 0-1,1-1 1,-1 1-1,1 0 1,-1 0-1,1 0 1,-1-1-1,1 1 1,23-11-1860,-3-21-8825,-15 13-181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6:00.8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 15919,'0'0'15791,"6"-18"-17168,4 27-1954,1 2-2883,1 4-5798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6:01.2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0 18353,'0'0'12807,"8"1"-12780,26 2-49,-33-3 13,0 0-1,0 1 1,0-1-1,0 0 1,0 1-1,0-1 1,0 0-1,0 1 1,0-1-1,-1 1 1,1 0-1,0-1 1,0 1-1,0 0 1,0-1-1,-1 1 1,1 0-1,0 0 1,-1 0-1,1 0 0,-1-1 1,1 1-1,-1 0 1,1 0-1,-1 0 1,0 0-1,1 0 1,-1 0-1,0 0 1,0 1-1,0-1 1,0 0-1,0 0 1,0 0-1,0 0 1,0 0-1,0 0 1,0 0-1,-1 0 1,1 1-1,-16 37-16,-72 67 1985,88-105-1958,0-1 0,0 0 0,0 0 0,0 0 0,0 1 0,0-1-1,0 0 1,0 0 0,0 0 0,0 1 0,0-1 0,0 0 0,0 0 0,0 0-1,0 1 1,0-1 0,0 0 0,0 0 0,0 0 0,0 0 0,0 1 0,0-1-1,0 0 1,0 0 0,0 0 0,0 0 0,1 1 0,-1-1 0,0 0 0,0 0-1,0 0 1,0 0 0,0 0 0,1 0 0,-1 1 0,0-1 0,0 0 0,0 0-1,1 0 1,-1 0 0,0 0 0,0 0 0,0 0 0,0 0 0,1 0 0,-1 0-1,0 0 1,0 0 0,0 0 0,1 0 0,19 1 34,18-5-259,5-15-2974,-6-9-4681,-13 4-1116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6:01.5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 1 7207,'0'0'17649,"13"63"-15856,-6-41-255,2 1-449,-2 3-257,-5 3-287,-2 7-129,0 3-191,-4 5-129,-8 8-64,-3 4 0,-5 4-961,-4-1-1441,1-5-1538,-1-4-3491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6:08.8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1185,'0'0'16784,"7"60"-15791,-7-34-352,0 1-449,0 2-160,0 4-288,0-4-1218,0-5-2049,0-4-2467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6:09.2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1 4420,'0'0'3267,"-1"53"-2466,1-27-641,0-1-192,0 2-1057,0-2-2626</inkml:trace>
  <inkml:trace contextRef="#ctx0" brushRef="#br0" timeOffset="1">11 274 3812,'0'0'5189,"-10"58"-4485,10-40-480,0 0-352,0-2-1217,0 0-1153,0 3-1154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6:09.5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1 1858,'0'11'3187,"-15"288"2777,5-222-2202,1 35-3712,10-64-3036,1-34-585</inkml:trace>
  <inkml:trace contextRef="#ctx0" brushRef="#br0" timeOffset="1">22 812 6854,'0'0'4164,"-15"62"-2082,9-38-640,6-7-834,0-4-512,0-8-672,0 0-1762,0 0-2499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6:09.9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0 7944,'0'0'3939,"-15"78"-1312,12-38-1154,3-7-320,0-6-544,0-6-193,4-8-320,4-6-64,2 1-672,-2-2-1314,-1 4-256,-2 2-193,-5 8-2625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6:10.5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 7079,'0'0'6892,"0"10"-5670,0-9-1203,10 167 1404,-6-130-2817,11 42 1,-7-45 212,-2 1 0,-2 0 0,0 54-1,-14 110 3338,0-8-1803,12-145-1732,-1 21 335,-8-23 4017,-4-5 317,-9 70 0,17-86-4711,2 1 0,2 27 0,0-40-3277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6:10.8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0 8840,'0'0'1794,"-12"86"-737,6-45-480,3-4-225,2-3 321,1-6 416,0-4-545,0-6-448,2-5-544,0-3-2467,-1-1-4676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09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17777,'0'0'2877,"6"11"508,-2-3-2856,0-1 1,0 0-1,1-1 1,-1 1 0,1-1-1,1 0 1,-1 0-1,1 0 1,0-1-1,0 0 1,1 0 0,0 0-1,0-1 1,12 6-1,-7-6-468,-1-1 0,1 0-1,0 0 1,0-1-1,0 0 1,0-1 0,1-1-1,-1 0 1,0-1 0,0 0-1,0-1 1,0 0 0,0 0-1,0-2 1,20-7-1,-15 2-211,0 0-1,0-1 1,0 0 0,-2-2-1,1 0 1,-1 0-1,-1-1 1,0-1-1,13-18 1,-1 7-1240,-26 25 1371,0 0 1,1 0-1,-1 0 1,0 0-1,1 0 1,-1 0-1,0 0 1,0 0 0,1 0-1,-1 0 1,0 0-1,0 0 1,1 0-1,-1 0 1,0 0-1,0 0 1,1 0-1,-1 1 1,0-1 0,0 0-1,1 0 1,-1 0-1,0 0 1,0 1-1,0-1 1,1 0-1,-1 0 1,0 0 0,0 1-1,0-1 1,0 0-1,0 0 1,1 1-1,-1-1 1,0 0-1,0 0 1,0 1-1,0-1 1,0 0 0,0 1-1,0-1 1,0 0-1,0 0 1,0 1-1,0-1 1,0 0-1,0 0 1,0 1-1,0-1 1,0 0 0,-1 1-1,0 9 64,-1 1 0,0-1 0,-1 0 0,-5 12-1,-26 67 576,-27 79 1219,54-143-1627,1 1 0,0 1 0,2-1 1,-1 42-1,10-51-2276,-5-17 1895,1 1 0,-1-1-1,0 0 1,1 0-1,-1 0 1,0 1 0,1-1-1,-1 0 1,1 0-1,-1 0 1,0 0 0,1 0-1,-1 0 1,0 0-1,1 0 1,-1 0 0,1 0-1,-1 0 1,0 0 0,1 0-1,-1 0 1,0 0-1,1 0 1,-1 0 0,1 0-1,-1 0 1,0-1-1,1 1 1,-1 0 0,0 0-1,0 0 1,1-1-1,-1 1 1,0 0 0,1 0-1,-1-1 1,0 1-1,0 0 1,1-1 0,-1 1-1,0 0 1,0-1-1,0 1 1,0 0 0,1-1-1,10-20-14974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6:58.9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67 8040,'0'0'21908,"-3"8"-21689,2-6-202,0 1 1,0-1-1,0 1 0,1-1 0,-1 1 0,1 0 0,-1-1 1,1 1-1,0 0 0,0-1 0,0 1 0,0 0 0,1-1 0,-1 1 1,2 3-1,-1-4 14,0 0 1,0-1-1,1 1 1,-1 0-1,1-1 1,-1 1 0,1-1-1,-1 0 1,1 1-1,0-1 1,0 0-1,0 0 1,0 0-1,0 0 1,0-1-1,0 1 1,0 0-1,0-1 1,0 0-1,0 1 1,0-1-1,0 0 1,0 0 0,0 0-1,5-1 1,-6 1-21,0 0 0,1 0 0,-1 0 0,0 0 1,1-1-1,-1 1 0,0 0 0,1-1 0,-1 1 1,0-1-1,0 0 0,0 1 0,1-1 1,-1 0-1,0 0 0,0 0 0,0 1 0,0-1 1,0 0-1,0-1 0,0 1 0,-1 0 0,1 0 1,1-2-1,-1 0 35,0 0 1,0-1 0,0 1-1,0 0 1,-1 0-1,1 0 1,-1-1 0,0 1-1,0 0 1,-1-7-1,1 7-19,0 0-1,0 0 1,-1 0-1,1 0 0,-1 0 1,0 0-1,0 0 0,0 1 1,0-1-1,-1 0 1,1 0-1,-1 1 0,1-1 1,-1 1-1,0-1 1,0 1-1,0 0 0,0 0 1,-1 0-1,1 0 1,-1 0-1,1 1 0,-1-1 1,1 1-1,-1-1 1,-4-1-1,5 3-26,0 0 0,1 0 0,-1 0 0,0 0 0,1 0 0,-1 0 0,0 0 0,1 1 0,-1-1 0,1 1 0,-1-1 0,0 1 0,1 0 0,-1-1 0,1 1 0,0 0 0,-1 0 0,1 0 0,-1 0 0,1 0 0,0 0 0,0 0 0,-2 3 0,1-1 0,0 0 0,0 1 0,1-1 0,-1 0 0,1 1 0,0 0 0,-1-1 0,2 1 0,-1 0 0,0 5 0,0-5 0,1 0 0,-1 1 0,1-1 0,0 0 0,0 0 0,1 0 0,-1 0 0,1 0 0,0 0 0,0 0 0,1 0 0,-1-1 0,1 1 0,-1 0 0,1-1 0,0 1 0,1-1 0,-1 1 0,1-1 0,-1 0 0,5 4 0,-7-7 0,1 0 0,-1 0 0,1 1 0,-1-1 0,0 0 0,1 0 0,-1 1 0,1-1 0,-1 0 0,1 0 0,-1 0 0,1 0 0,-1 0 0,1 0 0,-1 0 0,1 0 0,-1 0 0,1 0 0,-1 0 0,1 0 0,-1 0 0,1 0 0,-1 0 0,1-1 0,-1 1 0,0 0 0,1 0 0,-1-1 0,1 1 0,-1 0 0,1 0 0,0-1 0,6-19 0,-6-30 0,-1 43 0,0 2 0,-1 0 0,0 0 0,1 0 0,-2 0 0,1 0 0,0 0 0,-1 0 0,0 1 0,-3-7 0,4 9 0,-1 0 0,1 0 0,0 0 0,0 0 0,-1 0 0,1 1 0,-1-1 0,0 0 0,1 1 0,-1-1 0,0 1 0,0 0 0,0 0 0,0-1 0,0 1 0,0 0 0,0 1 0,0-1 0,0 0 0,-1 1 0,1-1 0,-3 1 0,4 0 0,0 1 0,0 0 0,0 0 0,1 0 0,-1 0 0,0 0 0,0 0 0,1 0 0,-1 0 0,1 0 0,-1 0 0,1 0 0,0 0 0,-1 1 0,1-1 0,0 0 0,0 0 0,0 0 0,0 1 0,0-1 0,0 0 0,0 0 0,0 0 0,1 2 0,1 34 0,-1-30 0,1 0 0,-1 0 0,2 0 0,-1 0 0,1-1 0,4 8 0,-6-12 0,0 0 0,0 0 0,0 0 0,0 0 0,1-1 0,-1 1 0,1 0 0,-1 0 0,1-1 0,-1 1 0,1-1 0,0 0 0,0 1 0,0-1 0,0 0 0,0 0 0,0 0 0,0 0 0,0-1 0,0 1 0,1-1 0,-1 1 0,3 0 0,-4-2 0,0 0 0,0 1 0,0-1 0,0 1 0,0-1 0,0 0 0,0 0 0,0 0 0,-1 0 0,1 1 0,0-1 0,-1 0 0,1 0 0,0 0 0,-1 0 0,1-1 0,-1 1 0,1 0 0,-1 0 0,0 0 0,1 0 0,-1 0 0,0-1 0,0 1 0,0 0 0,0 0 0,0-2 0,0-43 0,0 40 0,0 3 0,0 1 0,0 0 0,0-1 0,0 1 0,0 0 0,-1 0 0,1-1 0,-1 1 0,0 0 0,1 0 0,-1 0 0,0-1 0,0 1 0,-1 0 0,1 1 0,0-1 0,-1 0 0,1 0 0,-1 0 0,1 1 0,-1-1 0,0 1 0,0-1 0,0 1 0,1 0 0,-1 0 0,-1 0 0,1 0 0,0 0 0,0 0 0,-3 0 0,4 2 0,0 0 0,0 0 0,0 0 0,0 0 0,0 1 0,1-1 0,-1 0 0,0 1 0,1-1 0,-1 0 0,1 1 0,-1-1 0,1 1 0,0-1 0,-1 1 0,1-1 0,0 1 0,0-1 0,0 1 0,0-1 0,0 1 0,1 1 0,-1 1 0,0 3 0,1 67 0,-1-69 0,1 0 0,-1-1 0,1 1 0,1-1 0,-1 1 0,0 0 0,1-1 0,0 0 0,0 1 0,0-1 0,1 0 0,5 7 0,-8-11 0,1 1 0,-1-1 0,0 1 0,1-1 0,-1 0 0,0 1 0,1-1 0,-1 0 0,0 0 0,1 1 0,-1-1 0,0 0 0,1 0 0,-1 1 0,1-1 0,-1 0 0,1 0 0,-1 0 0,1 0 0,-1 0 0,0 0 0,1 0 0,-1 0 0,1 0 0,-1 0 0,1 0 0,-1 0 0,1 0 0,-1 0 0,1 0 0,-1 0 0,1-1 0,-1 1 0,0 0 0,1 0 0,-1 0 0,1-1 0,-1 1 0,0 0 0,1-1 0,-1 1 0,0 0 0,1-1 0,-1 1 0,0 0 0,0-1 0,1 1 0,-1-1 0,0 1 0,0 0 0,0-1 0,1 1 0,-1-1 0,0 1 0,0-1 0,0 1 0,0-1 0,0 1 0,0-1 0,0 1 0,0-1 0,4-33 0,-4 33 0,0-7 0,1-7 0,-1 1 0,0-1 0,-3-16 0,2 28 0,1 1 0,0 0 0,-1-1 0,1 1 0,-1 0 0,0-1 0,0 1 0,1 0 0,-2 0 0,1 0 0,0 0 0,0 0 0,-1 0 0,1 0 0,-1 0 0,1 0 0,-1 1 0,0-1 0,0 0 0,0 1 0,0 0 0,0-1 0,0 1 0,0 0 0,0 0 0,-5-1 0,7 2 0,-1 0 0,0 0 0,0 1 0,1-1 0,-1 0 0,0 1 0,0-1 0,1 0 0,-1 1 0,0-1 0,1 1 0,-1-1 0,1 1 0,-1-1 0,0 1 0,1 0 0,-1-1 0,1 1 0,0-1 0,-1 1 0,1 0 0,-1 0 0,1-1 0,0 1 0,0 0 0,-1 0 0,1-1 0,0 1 0,0 0 0,0 0 0,0-1 0,0 1 0,0 0 0,0 1 0,-1 37 0,1-33 0,0-2 0,5 63 0,-5-65 0,0 0 0,0 0 0,0 0 0,1 0 0,-1 0 0,0 0 0,1-1 0,0 1 0,-1 0 0,1 0 0,0 0 0,0-1 0,0 1 0,0-1 0,0 1 0,0-1 0,1 1 0,-1-1 0,0 1 0,1-1 0,-1 0 0,1 0 0,-1 0 0,1 0 0,0 0 0,-1 0 0,1 0 0,0-1 0,3 2 0,-4-3 0,0 1 0,0 0 0,0-1 0,0 1 0,0-1 0,0 1 0,0-1 0,0 0 0,-1 1 0,1-1 0,0 0 0,0 0 0,0 1 0,-1-1 0,1 0 0,-1 0 0,1 0 0,0 0 0,-1 0 0,0 0 0,1 0 0,-1 0 0,0 0 0,1 0 0,-1 0 0,0 0 0,0-2 0,4-35 0,-3 35 0,-1-6 0,-1-63 0,1 69 0,0 1 0,0 0 0,0 0 0,-1-1 0,1 1 0,-1 0 0,1 0 0,-1 0 0,0 0 0,0 0 0,0 0 0,0 0 0,0 0 0,0 0 0,-1 0 0,1 1 0,-1-1 0,1 1 0,-1-1 0,0 1 0,1-1 0,-1 1 0,0 0 0,0 0 0,0 0 0,0 0 0,-3-1 0,4 2 0,0 0 0,0 0 0,1 0 0,-1 0 0,0 0 0,0 1 0,1-1 0,-1 0 0,0 1 0,0-1 0,1 0 0,-1 1 0,0-1 0,1 1 0,-1-1 0,0 1 0,1 0 0,-1-1 0,1 1 0,-1-1 0,1 1 0,-1 0 0,1 0 0,0-1 0,-1 1 0,1 0 0,0 0 0,0-1 0,-1 1 0,1 0 0,0 0 0,0 0 0,0-1 0,0 1 0,0 0 0,0 1 0,-1 40 0,2-32 0,-1-2-144,0-1 0,0 1 0,1 0 1,4 14-1,-5-20 43,0-1 0,1 1 1,-1-1-1,1 0 0,0 1 1,-1-1-1,1 0 0,0 1 1,0-1-1,0 0 0,0 0 1,0 1-1,0-1 0,0 0 1,0 0-1,1 0 0,-1-1 1,0 1-1,0 0 0,1 0 1,-1-1-1,1 1 0,-1-1 1,1 1-1,-1-1 0,1 1 1,-1-1-1,1 0 0,-1 0 1,1 0-1,-1 0 1,3 0-1,5-4-8024,-3-10-7607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7:00.1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48 10698,'0'0'2947,"53"5"-609,-29-5-672,5 0-1154,0-3-384,2-6-32,-1-1-416,5 1-1954,0 0-385,1 1-1344,-2 3-738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7:00.5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30 4100,'12'3'1986,"97"21"2441,-25-16-4301,-57-10-611,0 0-1,-1-2 0,33-9 0,-33 7 1571,1 0 0,0 2 0,33-1 0,9 5-158,-22 0-5361,-27 0-4038</inkml:trace>
  <inkml:trace contextRef="#ctx0" brushRef="#br0" timeOffset="1">800 28 8040,'0'0'4996,"54"0"-3811,-35-3 161,-1-1 95,-2 2-192,-1 1-384,0 0 0,1-1 160,-2 2 192,0 0 0,-3 0-224,2 0-384,-3 0-449,-4 0-128,-6-3-2178,0-8-7335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7:37.66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153 45 4004,'0'0'17691,"-8"-1"-17232,4 1-433,1 0-4,1-1-1,-1 1 0,1 0 1,-1 0-1,0 0 1,1 0-1,-1 0 0,1 0 1,-1 1-1,1-1 0,-1 1 1,1 0-1,-1 0 1,1 0-1,-1 0 0,1 0 1,0 0-1,0 1 0,0-1 1,-1 1-1,2 0 1,-1-1-1,0 1 0,0 0 1,0 0-1,1 0 0,-3 4 1,-8 19 308,0 1 0,2 0 0,0 1 0,2 0 0,1 0 0,2 1 0,0 0 0,2 0 0,1 0 0,3 53 0,1-71-271,0 0 1,1 0-1,0 0 0,0 0 1,2 0-1,-1 0 0,1-1 1,0 0-1,1 0 0,0 0 0,0-1 1,1 0-1,0 0 0,1-1 1,-1 1-1,1-2 0,12 9 1,-11-12-29,-1 0-1,1-1 1,-1 0 0,1 0 0,0-1 0,0 0 0,17 0 0,63-7 106,-84 4-112,0 1 0,0-1 1,0 0-1,0 0 0,0-1 0,0 1 0,-1-1 0,1 0 1,-1 0-1,0-1 0,0 1 0,0-1 0,0 0 0,-1 0 1,1 0-1,-1-1 0,0 1 0,-1-1 0,1 0 0,2-5 1,7-16 277,-1-1 0,11-42 1,-16 48-206,2-6 154,-1 0-1,-1-1 1,-1 0-1,-2 0 1,-1 0-1,-1-1 1,-1 1-1,-5-35 1,4 59-225,0-1 0,0 1 1,0-1-1,0 1 0,-1-1 0,0 1 0,0 0 0,0 0 1,0 0-1,-1 0 0,1 0 0,-1 0 0,0 1 1,0-1-1,-1 1 0,1 0 0,-1 0 0,0 0 1,1 0-1,-1 1 0,0-1 0,0 1 0,-6-2 1,3 2 4,-1 1 0,1-1 1,-1 1-1,1 1 0,-1-1 0,1 1 1,-1 1-1,1-1 0,0 1 1,-1 0-1,1 1 0,0 0 1,-14 5-1,-35 13-2145,45-17 876,1-1 0,0 0 0,-1 0-1,1-1 1,-1 0 0,-14-2 0,2-2-9642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8:02.52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51 7 8936,'0'0'9524,"-8"1"-7351,-25 1-283,24 1 700,14 2-1874,12 2-440,11-4-7,1-2 0,-1 0 1,0-2-1,0-1 0,48-10 0,-46 7-103,0 0 0,0 2 0,0 2 0,51 3 0,-80-2-130,-1 0 1,1 0 0,0 0 0,0 0-1,0 0 1,0 0 0,-1 1 0,1-1-1,0 0 1,0 0 0,0 1-1,-1-1 1,1 1 0,0-1 0,0 1-1,-1-1 1,1 1 0,0-1 0,-1 1-1,1-1 1,-1 1 0,1 0 0,-1-1-1,1 1 1,0 1 0,-1-2 45,-1 1 1,1 0 0,0-1 0,0 1 0,-1-1-1,1 1 1,0 0 0,-1-1 0,1 1-1,-1-1 1,1 1 0,-1-1 0,1 1-1,-1-1 1,1 1 0,-1-1 0,1 0-1,-1 1 1,0-1 0,1 0 0,-1 0 0,1 1-1,-1-1 1,0 0 0,1 0 0,-1 0-1,0 0 1,1 0 0,-2 0 0,-38 8 14,1-2 0,-1-2 1,0-1-1,0-3 1,0-1-1,0-2 1,-47-9-1,136 21-97,0-3 0,0-2 0,1-2 0,-1-2 0,63-9 0,-104 8 0,-4 0 0,0 1 0,0-1 0,1 0 0,-1 0 0,0 0 0,0-1 0,7-3 0,-51 1 0,24 5-769,1 1-1,0 0 1,0 1-1,-14 5 1,13-4-1231,1 0 1,-1-1-1,-26 2 0,14-5-8479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8:07.63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57 36 7687,'0'0'13784,"0"4"-13549,3 11 129,-3-31 322,1 14-520,-1 0 1,0 0 0,0 0 0,0 0 0,0 0-1,-1 0 1,1-1 0,-1 1 0,1 0-1,-1 0 1,0 0 0,1 0 0,-1 0 0,0 1-1,0-1 1,-1 0 0,-1-2 0,1 4-136,0 0 1,1 0-1,-1 0 1,0 1-1,0-1 1,1 1-1,-1-1 1,0 1-1,1 0 1,-1 0-1,0 0 1,1 0-1,-1 0 1,1 0-1,0 0 1,-1 0-1,1 1 1,0-1-1,0 0 1,0 1-1,0-1 1,0 1-1,0-1 1,0 1-1,0 0 1,1-1-1,-1 1 1,0 0-1,0 2 0,-1 5-18,0-1-1,0 1 1,1 0-1,0 0 1,1 8-1,18-34 1296,-16 11-1154,-1 1 0,0-1 0,0 0 0,0 1 0,-1-1 1,1-6-1,-1 12-128,-5 33-374,5-20 515,0-31 57,0 12-173,0-23 108,0 28-147,0 1-1,0-1 1,0 1 0,0-1-1,0 1 1,0-1 0,0 0 0,0 1-1,0-1 1,0 1 0,0-1-1,0 1 1,-1-1 0,1 0-1,0 1 1,0-1 0,-1 1-1,1-1 1,0 1 0,-1 0 0,1-1-1,-1 1 1,1-1 0,0 1-1,-1 0 1,1-1 0,-1 1-1,1 0 1,-1-1 0,1 1-1,-1 0 1,1 0 0,-1-1 0,0 1-1,-1 3-27,1 1 0,0 0-1,0-1 1,0 1 0,0-1-1,0 1 1,1 0 0,0 0 0,0-1-1,0 1 1,0 0 0,2 4-1,-2-1 26,0-7-16,-1 0 1,1 1-1,0-1 0,0 0 0,0 1 0,0-1 0,0 1 0,0-1 0,-1 0 0,1 1 0,0-1 0,0 1 0,0-1 0,1 0 0,-1 1 0,0-1 0,0 1 0,0-1 0,0 0 0,0 1 1,0-1-1,0 0 0,1 1 0,-1-1 0,0 0 0,0 1 0,1-1 0,-1 0 0,0 1 0,0-1 0,1 0 0,-1 0 0,0 1 0,1-1 0,-1 0 0,0 0 0,1 1 0,-1-1 1,0 0-1,1 0 0,-1 0 0,1 0 0,-1 0 0,0 0 0,1 0 0,-1 0 0,1 0 0,-1 0 0,0 0 0,1 0 0,-1 0 0,0 0 0,1 0 0,-1 0 0,1 0 0,-1 0 1,0 0-1,1-1 0,-1 1 0,0 0 0,1 0 0,-1 0 0,1-1 0,17-18-1097,-2-16-2895,-14 20-6234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8:13.07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32 59 4901,'0'0'4361,"-1"12"-2850,-5 113 2038,3-62 3306,3-322-2210,-2 589-4373,11-645 0,-8 388-72,1-18-108,-7 64 1,5-273 170,-2 58 723,2 95-484,0 19-113,-11 147-273,-1 94-13,11-258-121,1 0 1,0 0-1,0 0 0,0 0 0,0 0 0,0 0 1,0 1-1,0-1 0,0 0 0,1 0 0,-1 0 1,0 0-1,1-1 0,-1 1 0,0 0 0,1 0 1,-1 0-1,1 0 0,0 0 0,-1 0 0,1-1 1,0 1-1,-1 0 0,1 0 0,0-1 0,0 1 1,0-1-1,1 2 0,-1-3-189,-1 1 0,1 0 0,0 0 0,0-1 1,0 1-1,0 0 0,0-1 0,-1 1 0,1-1 0,0 1 0,0-1 1,-1 0-1,1 1 0,0-1 0,-1 0 0,1 1 0,-1-1 0,1 0 0,-1 0 1,1 1-1,-1-1 0,1 0 0,-1 0 0,0 0 0,1 0 0,-1 0 0,0 1 1,0-1-1,0 0 0,0-2 0,4-18-8041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8:15.65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49 24 4965,'0'0'8413,"9"6"-7858,10 3-251,0 1-1,0-2 0,0-1 1,1 0-1,33 6 1,-79-20 4752,-3-1-4066,0 1 0,0 1 0,-40-3 0,47 12-841,22-3-147,0 0 0,0 0 1,-1 1-1,1-1 0,0 0 1,0 0-1,0 0 0,0 0 0,0 0 1,-1 0-1,1 0 0,0 0 1,0 0-1,0 1 0,0-1 1,0 0-1,0 0 0,0 0 1,0 0-1,0 0 0,-1 1 1,1-1-1,0 0 0,0 0 1,0 0-1,0 0 0,0 1 1,0-1-1,0 0 0,0 0 1,0 0-1,0 0 0,0 1 1,0-1-1,0 0 0,0 0 0,0 0 1,1 0-1,-1 0 0,0 1 1,0-1-1,0 0 0,0 0 1,0 0-1,0 0 0,0 0 1,0 0-1,0 1 0,1-1 1,-1 0-1,2 1 6,0 1 0,1-1 1,-1 0-1,0 0 0,1 0 0,-1 0 1,1 0-1,-1-1 0,1 1 0,-1-1 0,1 1 1,2-1-1,4 0-32,1 0 0,-1-1 0,0 0 0,0-1 0,0 0 1,0 0-1,0 0 0,-1-1 0,1-1 0,-1 0 0,1 0 0,-1 0 1,-1-1-1,1 0 0,-1-1 0,12-10 0,-19 16 29,0 0 0,0 0 0,0 0 0,0 0 0,0-1 0,0 1 0,0 0 0,0 0 0,1 0 0,-1 0 0,0 0 0,0 0 0,0 0 0,0 0 0,0-1 0,0 1-1,0 0 1,0 0 0,0 0 0,0 0 0,0 0 0,0 0 0,0-1 0,0 1 0,0 0 0,0 0 0,0 0 0,0 0 0,0 0 0,0 0 0,0 0 0,-1-1 0,1 1 0,0 0 0,0 0 0,0 0 0,0 0 0,0 0 0,0 0 0,0 0 0,0 0 0,0 0 0,0 0 0,-1-1-1,1 1 1,0 0 0,0 0 0,0 0 0,0 0 0,0 0 0,0 0 0,0 0 0,-1 0 0,1 0 0,0 0 0,0 0 0,0 0 0,0 0 0,0 0 0,-15-2 307,-16 4 429,8 1-115,2-1-129,0 2 1,-35 10 0,56-14-502,0 0 0,0 0 1,1 0-1,-1 0 0,0 0 0,0 0 0,0 0 1,1 1-1,-1-1 0,0 0 0,0 0 0,0 0 1,1 0-1,-1 0 0,0 1 0,0-1 0,0 0 1,0 0-1,0 0 0,0 0 0,1 1 0,-1-1 1,0 0-1,0 0 0,0 0 0,0 1 0,0-1 0,0 0 1,0 0-1,0 0 0,0 1 0,0-1 0,0 0 1,0 0-1,0 1 0,0-1 0,0 0 0,0 0 1,0 0-1,0 1 0,0-1 0,0 0 0,0 0 1,-1 0-1,1 1 0,0-1 0,0 0 0,0 0 1,0 0-1,0 0 0,0 1 0,-1-1 0,1 0 1,0 0-1,0 0 0,0 0 0,-1 0 0,1 0 1,0 1-1,0-1 0,0 0 0,-1 0 0,1 0 1,0 0-1,-1 0 0,18 5-674,32-2-4916,-24-3-652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8:18.3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104 1 5509,'0'0'12887,"0"10"-11163,-1-3-1440,0 0 213,0 1 0,0-1 0,1 1 0,0 0 0,1-1 0,0 1-1,0-1 1,0 1 0,1-1 0,5 13 0,-11-29 2522,-13-27-2339,-17-3-361,32 37-310,0 0 1,0 0-1,0 0 0,0 0 0,0 1 1,0-1-1,-1 1 0,1 0 1,-1-1-1,1 1 0,-1 0 0,1 1 1,-1-1-1,1 0 0,-1 1 1,0-1-1,-3 1 0,5 1 8,0 0 0,0 0 0,0 0 0,0 1 0,0-1 0,0 0 1,1 0-1,-1 1 0,0-1 0,1 1 0,-1-1 0,1 0 0,-1 1 0,1-1 0,0 1 0,0-1 0,0 1 0,-1-1 0,1 1 0,1-1 0,-1 1 0,0 0 0,1 1 0,3 41 161,-1-36-136,-1 0-1,1 0 1,1-1-1,-1 1 1,1-1-1,9 12 1,-12-16-25,1-1 0,-1 0 0,1 0 0,0 1 0,0-1 0,0 0 0,0-1 0,0 1 0,0 0 0,1-1 0,-1 1 0,1-1 0,-1 0 0,1 0 0,-1 0 0,1 0 0,0 0 0,-1 0 0,1-1 0,0 1 1,0-1-1,-1 0 0,5 0 0,-5-1 11,-1 0 1,1 0-1,-1 0 1,1-1-1,-1 1 1,1 0-1,-1-1 1,0 1-1,0-1 1,0 1-1,0-1 1,0 0-1,0 0 0,0 1 1,-1-1-1,1 0 1,0 0-1,-1 0 1,0 0-1,1 0 1,-1 0-1,0 0 1,0 1-1,0-1 1,-1-4-1,-1-51 657,-13 16-685,15 39 0,-1 1 0,1 0 0,-1-1 0,0 1 0,1 0 0,-1 0 0,0 0 0,0 0 0,0 0 0,0 0 0,0 0 0,0 0 0,0 0 0,0 0 0,0 0 0,0 1 0,-1-1 0,1 0 0,0 1 0,-1-1 0,1 1 0,0-1 0,-1 1 0,1 0 0,0 0 0,-1 0 0,1-1 0,-2 2 0,2-1 0,0 1 0,0 0 0,1 0 0,-1 0 0,0 0 0,1 0 0,-1 0 0,1 1 0,-1-1 0,1 0 0,-1 0 0,1 0 0,0 0 0,0 1 0,-1-1 0,1 0 0,0 0 0,0 1 0,0-1 0,1 1 0,-1 37 0,1-30 0,6 35 0,-7-42 0,0 0 0,1-1 0,-1 1 0,1 0 0,-1-1 0,1 1 0,0-1 0,0 1 0,-1-1 0,1 1 0,0-1 0,1 1 0,-1-1 0,0 0 0,0 1 0,0-1 0,1 0 0,-1 0 0,1 0 0,-1 0 0,1 0 0,-1-1 0,3 2 0,-4-2 0,1-1 0,0 1 0,-1 0 0,1-1 0,-1 1 0,1 0 0,-1-1 0,1 1 0,-1-1 0,1 1 0,-1-1 0,1 1 0,-1-1 0,0 1 0,1-1 0,-1 0 0,0 1 0,1-1 0,-1 1 0,0-1 0,0 0 0,0 1 0,1-1 0,-1 0 0,0 1 0,0-1 0,0 0 0,0 1 0,0-1 0,0 0 0,-1 0 0,2-30 0,-1 25 0,0-13 0,1 14 0,-1 0 0,1 0 0,-1 0 0,0-1 0,0 1 0,-1 0 0,0 0 0,0 0 0,0 0 0,0 0 0,-1 0 0,0 0 0,0 0 0,-3-5 0,3 16 0,1 0 0,0 0 0,0 0 0,0 0 0,0 0 0,1 0 0,1 9 0,6 31 0,-6-44 0,-1 0 0,0 0 0,1 0 0,0-1 0,-1 1 0,1 0 0,0 0 0,0-1 0,0 1 0,0 0 0,0-1 0,1 1 0,-1-1 0,0 1 0,1-1 0,-1 0 0,1 1 0,-1-1 0,1 0 0,0 0 0,1 1 0,-2-3 0,0 1 0,-1-1 0,1 1 0,0-1 0,-1 1 0,1-1 0,0 1 0,-1-1 0,1 0 0,-1 1 0,1-1 0,-1 0 0,1 1 0,-1-1 0,0 0 0,1 0 0,-1 1 0,0-1 0,1 0 0,-1 0 0,0 0 0,0 0 0,0 1 0,0-1 0,0 0 0,0 0 0,0 0 0,0 0 0,0-1 0,0-33 0,0 32 0,-2-11-975,-3 13-1693,-9 20-6213,5 0-4219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6:35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5477,'0'0'13731,"2"9"-12781,6 35 188,5 81 1,-11-48-9833,-2-72 4722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0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7111,'0'0'21748,"36"49"-20082,-31-8-481,0 9-256,-2 3-801,2-4-128,2-7 0,-1-9-320,4-14-1474,-2-17-1345,0-3-1473,-8-28-1378,0-13-7751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6:36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5573,'0'0'4997,"0"50"-3780,0-25-128,0-1-32,0-1-256,-2-5-449,2-3-288,0-3-288,0-2-1057,-1-3-1153,0 2-3908</inkml:trace>
  <inkml:trace contextRef="#ctx0" brushRef="#br0" timeOffset="1">10 391 11082,'0'0'1858,"0"61"-192,0-39-769,0-3-705,0-7-1377,0-8-3748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6:36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9769,'0'0'8008,"-2"70"-6823,-4-37 64,3-8-640,2-5-545,1-7-96,0-6-1858</inkml:trace>
  <inkml:trace contextRef="#ctx0" brushRef="#br0" timeOffset="1">26 359 5381,'0'0'8584,"0"52"-6214,0-32-672,0-4-449,0-7-864,0-4-353</inkml:trace>
  <inkml:trace contextRef="#ctx0" brushRef="#br0" timeOffset="2">11 608 8456,'0'0'8264,"0"68"-6887,-3-39 161,-3-3-417,4-5-609,2-5-384,0-5-352,0-3-2563,0-4-3683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6:36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8456,'0'0'4644,"0"60"-3458,0-30-226,0-3-543,-2-6 127,-2 0 97,-1-8-321,2-5-352,-1-3-1409,-1-3-2947</inkml:trace>
  <inkml:trace contextRef="#ctx0" brushRef="#br0" timeOffset="1">21 344 14061,'0'0'3011,"0"62"-2114,-3-34-160,0-8-513,1-7-128,-1-6-64,0-3-1473</inkml:trace>
  <inkml:trace contextRef="#ctx0" brushRef="#br0" timeOffset="2">0 607 7751,'0'0'2595,"3"63"-2339,-2-39 224,1-6 321,-2-5-96,0-12-577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6:37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10570,'0'0'9641,"0"68"-8071,-6-54-545,4-6-225,1-4 225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6:43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5733,'0'0'25662,"0"3"-24995,22 110-162,-18-100-477,0 0 1,1 0 0,0 0-1,1 0 1,0-1-1,13 18 1,-12-24-1928,-7-6 1711,1 1 0,-1-1 0,0 0 0,0 0 0,1 1 0,-1-1-1,0 0 1,1 0 0,-1 0 0,0 0 0,1 1 0,-1-1 0,0 0-1,1 0 1,-1 0 0,0 0 0,1 0 0,-1 0 0,0 0 0,1 0-1,-1 0 1,1 0 0,-1 0 0,0 0 0,1 0 0,-1 0 0,0-1 0,1 1-1,-1 0 1,0 0 0,1 0 0,-1 0 0,0-1 0,0 1 0,1 0-1,-1 0 1,0-1 0,0 1 0,1 0 0,-1 0 0,0-1 0,0 1-1,0 0 1,1-1 0,-1 1 0,0 0 0,0-1 0,0 1 0,0 0-1,0-1 1,0 1 0,0 0 0,0-1 0,0 0 0,1-13-6656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6:44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 7847,'0'0'19977,"-3"10"-18685,-17 38-324,-2 0 0,-53 81 0,-19 40-803,90-160-568,-5 13 953,6-19-2878,4-13-3776,11-39-4557,-1 18 16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6:44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5701,'0'0'21119,"0"8"-20441,-3 6-307,-1-1 0,0 0-1,-1 0 1,0 0 0,-1-1 0,-1 0-1,0 0 1,0 0 0,-1-1 0,-12 14 0,-55 72 371,82-134-977,18-23-1322,-18 48 1233,-2 1 0,1-1 0,-2-1 1,0 1-1,0-1 0,-1 1 0,2-20 0,-5 32 436,-6 8 0,-1 4 19,0 1-1,1 0 1,0 0-1,0 1 1,2 0 0,0 0-1,0 0 1,2 0-1,-1 1 1,2-1 0,0 1-1,1-1 1,0 1 0,3 15-1,-3-29-106,0-1-1,0 0 1,0 1 0,0-1-1,0 0 1,0 0-1,0 1 1,0-1-1,0 0 1,0 1 0,0-1-1,0 0 1,0 1-1,0-1 1,0 0 0,1 0-1,-1 1 1,0-1-1,0 0 1,0 0 0,1 1-1,-1-1 1,0 0-1,0 0 1,1 1-1,-1-1 1,0 0 0,0 0-1,1 0 1,-1 0-1,0 0 1,0 1 0,1-1-1,-1 0 1,0 0-1,1 0 1,-1 0 0,0 0-1,1 0 1,-1 0-1,0 0 1,1 0 0,-1 0-1,0 0 1,1 0-1,-1 0 1,0-1-1,1 1 1,6-14 993,-7 11-1004,0 0-1,-1-1 1,1 1 0,-1-1-1,0 1 1,0 0 0,0 0-1,0 0 1,-1 0 0,1-1 0,-1 2-1,0-1 1,0 0 0,-3-4-1,-38-32 34,36 34-41,0 0 0,1 0 0,0 0 0,1-1 1,-1 0-1,1 0 0,-7-11 0,45 16-223,57 20 287,-68-13-57,0-1 0,0-1 0,41 2 0,-62-13-8388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6:45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12 6182,'25'-11'22899,"-33"21"-18479,-8 8-5293,-4 3 917,2 1-1,0 0 0,-15 27 1,27-39-47,0 1-1,1-1 1,0 1 0,1 0 0,1 0 0,-1 1 0,2-1-1,0 1 1,0 0 0,0 14 0,3-24-106,-1 0-1,1 0 1,-1 0-1,1 0 1,0 0 0,0 0-1,0 0 1,0 0-1,1-1 1,-1 1 0,0 0-1,1-1 1,-1 1-1,1-1 1,-1 1 0,1-1-1,0 0 1,0 0 0,0 0-1,-1 0 1,1 0-1,0 0 1,0 0 0,0-1-1,0 1 1,0-1-1,1 1 1,-1-1 0,0 0-1,3 0 1,5 1-1267,0 0 1,-1 0 0,1-1 0,0 0-1,15-3 1,1-6-10236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6:45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5926,'0'0'416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6:46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0 106 0</inkml:trace>
  <inkml:trace contextRef="#ctx0" brushRef="#br0" timeOffset="1">111 1 6438,'0'0'23879,"1"0"-23838,0 0 1,-1 0-1,1 0 1,-1 0-1,1 0 1,0 0-1,-1 0 1,1 0-1,-1 0 1,1 0-1,0 0 1,-1 0-1,1 0 1,-1 0-1,1 1 1,-1-1-1,1 0 1,-1 0-1,1 1 1,0-1-1,0 1 1,-3 4 13,1 0 1,-1-1-1,0 1 1,0-1-1,-1 1 1,1-1-1,-1 0 1,0 0-1,-5 5 1,1 1 18,0-1-24,-24 40 148,29-46-182,0-1 1,1 1-1,0-1 0,-1 1 0,1 0 1,0 0-1,1 0 0,-1 0 0,0 0 0,1 0 1,-1 0-1,1 0 0,0 0 0,1 4 1,37-6 137,-35-1-451,1-1-1,-1 0 1,0 0-1,1 0 1,-1 0-1,0 0 1,0-1-1,0 0 1,0 1-1,0-1 1,0 0-1,0 0 1,0-1-1,2-2 1,18-26-8902,-10 5-132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5:44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14734,'0'0'9390,"15"-1"-8610,-4 1-661,0 0 1,0 0 0,-1 1 0,1 0 0,0 1 0,0 0 0,-1 0 0,1 2-1,-1-1 1,13 7 0,108 51 186,-81-41-308,-1 3 1,-2 2-1,82 56 0,-126-79 48,0 0 0,0 0 0,0 0 0,-1 1 0,1-1 0,-1 1 0,0-1 0,0 1 0,0 0 0,0 0 0,0 0 0,-1 0 0,1 0 0,-1 0 0,0 0 0,0 1 0,0-1 0,0 0 0,0 1 0,-1-1 0,0 1 0,1-1 0,-1 1 0,-1-1 0,1 0 0,0 1 0,-1-1 0,0 1 0,1-1 0,-2 0 0,1 1 0,0-1 0,0 0 0,-1 0 0,0 0 0,0 0 0,0 0 0,0-1 0,0 1 0,0 0 0,-1-1 0,1 0 0,-1 1 0,0-1 0,1 0 0,-7 3 0,-22 14 325,-1-1 1,-1-1-1,-1-2 0,0-1 0,0-2 1,-1-2-1,-1 0 0,0-3 0,0-1 1,-62 2-1,90-8-369,-1 0-1,1-1 1,0 0-1,-1 0 1,1-1-1,0 0 1,-10-4-1,16 6-2,0-1-1,1 0 1,-1 1 0,1-1-1,0 0 1,-1 0 0,1 0-1,0 0 1,-1 0 0,1 0-1,0-1 1,0 1 0,0 0-1,0-1 1,0 1 0,0 0-1,0-1 1,1 1 0,-1-1-1,0 1 1,1-1 0,-1 0-1,1 1 1,0-1 0,0 0-1,-1 1 1,1-1 0,0 0-1,0 1 1,0-1 0,1 0-1,-1 1 1,0-1 0,1 0-1,-1 1 1,1-1 0,-1 1-1,1-1 1,0 1 0,0-1-1,0 1 1,0-1 0,0 1-1,1-2 1,2-2-312,1 0 0,-1 0 0,1 0 0,0 1 1,0 0-1,1 0 0,-1 0 0,1 0 0,0 1 0,0 0 0,7-3 0,75-23-6689,-30 14 820,3 0-3512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0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17328,'0'0'12364,"-2"37"-13197,30-26-2530,6-10-1890,9-1-2786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6:46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19 7303,'0'0'24151,"-18"-19"-25368,26 19-1666,0 0-2658,1 0-5670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6:46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7559,'0'0'24263,"9"-1"-23590,0-2-643,1 0 0,-1 0 0,0-1 0,0 0 0,0 0 0,0-1 0,13-10 0,62-53 2,-78 63-32,-6 4-1,0 1 0,0 0 1,0 0-1,0 0 0,0 0 0,0-1 1,1 1-1,-1 0 0,0 0 0,0 0 1,0 0-1,0-1 0,0 1 0,0 0 0,0 0 1,0 0-1,0 0 0,1 0 0,-1 0 1,0 0-1,0-1 0,0 1 0,0 0 1,0 0-1,1 0 0,-1 0 0,0 0 0,0 0 1,0 0-1,0 0 0,1 0 0,-1 0 1,0 0-1,0 0 0,0 0 0,0 0 1,1 0-1,-1 0 0,0 0 0,0 0 0,0 0 1,0 0-1,1 0 0,-1 0 0,0 0 1,0 0-1,0 1 0,0-1 0,0 0 1,1 0-1,-1 0 0,0 0 0,0 0 0,0 0 1,0 0-1,0 1 0,0-1 0,0 0 1,0 0-1,0 0 0,1 0 0,-1 0 1,0 1-1,0-1 0,0 0 0,0 0 0,0 1 1,-4 17-115,-12 21-44,9-24-27,1-5-40,0 2-1,1-1 0,0 0 1,1 1-1,0 0 0,1 0 1,1 0-1,-2 17 0,8-34-8069,4-12 598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6:47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7944,'0'0'19725,"8"5"-18807,-3-3-813,-1 1 1,0-1-1,1 1 1,-1 0-1,-1 0 1,1 1-1,0-1 1,-1 1-1,0 0 0,1 0 1,-2 0-1,1 0 1,0 0-1,-1 1 1,0-1-1,0 1 0,0 0 1,-1-1-1,3 10 1,-3 3 125,-1-1 0,0 0 0,-1 1 0,0-1 0,-2 0 0,0 0 0,-1 0 0,0 0 0,-1 0 0,-12 24 0,5-15-1023,-1-1 0,-1 0 0,-1-1 0,-1 0 0,-30 32 1,18-30-7740,-1-8-8157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8:45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9353,'0'0'11146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8:46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10378,'0'0'6214,"49"2"-22678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8:46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5125,'0'0'19442,"41"21"-19538,-39-29-1281,-2 0-897,0 1-1858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8:59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20 3716,'0'0'15283,"-5"-4"-14898,-8-12 113,27 28 1176,178 176 3861,29 32-4514,-176-175-457,1-1-1,71 51 1,-91-75-520,113 79 285,-77-58-29,70 63 0,-90-70-132,1-2-1,62 34 1,-72-47-30,-1 0 0,0 3 0,-2 0-1,0 2 1,-2 1 0,37 42 0,-16-6 46,80 76 0,32 2-113,33 32 13,-51-29-84,-30-32 0,107 135 0,-154-168 0,4-3 0,82 67 0,-74-71 0,49 67 0,-13-14 0,-86-96 0,418 422 0,-324-328 0,161 123 0,-162-144 0,422 340 0,-233-199 0,-58-49 0,289 218 0,-190-136 0,-120-88 0,-199-161 0,285 212 0,19-25 0,-236-158 0,-3 4 0,99 77 0,-187-129-286,13 12-2063,-20-14 427,-16-8-402,-9-6-4472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9:07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1 483 6278,'0'0'13954,"11"0"-13297,4 0-319,-1-1 0,1-1 0,-1 0-1,0-1 1,0 0 0,27-11 0,506-189 3678,-374 151-3074,221-36-1,395-3 1200,65 70-668,-319 19-1473,-532 2 0,-36 0-7848,17 1 2953,8-1-1100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9:08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5701,'0'0'24760,"11"6"-24440,52 23-137,-33-17-146,-1 1 0,31 19 0,-59-31-26,1 0 1,0 0-1,-1 0 1,0 1-1,1-1 1,-1 0-1,1 1 1,-1-1-1,0 1 1,0-1-1,0 1 1,0-1-1,0 1 1,0 0-1,-1 0 1,1-1-1,0 1 1,-1 0-1,1 0 1,-1 0-1,0 0 1,0 2-1,0-1 33,-1 1 1,1-1-1,-1 0 0,0 0 0,0 0 0,0 0 0,-1 0 0,1 0 1,-1-1-1,0 1 0,0 0 0,-2 2 0,-7 7 170,-1 0-1,0-1 0,-28 19 1,39-29-214,-34 23-897,-64 34 0,89-52 441,-1-1-1,0-1 1,0 1 0,0-2-1,0 0 1,-1 0-1,0-1 1,1 0-1,-1-1 1,0 0 0,-13-2-1,-1-5-8575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9:08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7175,'0'0'15385,"-11"7"-14499,-17 16-283,1 1 0,0 2-1,2 1 1,1 0 0,2 2-1,0 1 1,2 1 0,2 0 0,-17 38-1,33-66-589,0 1 0,0 0 0,1 0-1,0 0 1,-1 0 0,2 0 0,-1 0 0,0 0-1,1 0 1,-1 0 0,1 0 0,0 0 0,1 0-1,-1 1 1,1-1 0,0 0 0,0 0 0,0 0-1,2 5 1,0-5-5,-1-1 0,1 0 0,0 1 0,0-1 0,0 0 1,1-1-1,-1 1 0,0-1 0,1 1 0,0-1 0,-1 0 0,1 0 0,0-1 0,0 1 0,7 1 0,14 2-36,-1-1 0,1-2 1,1 0-1,48-3 0,-73 1 22,25-2-820,-1-1 0,1-2 0,-1 0 0,0-2 0,-1 0 0,1-2 0,31-16 0,30-18-5207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0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18385,'-4'10'2942,"-61"137"7067,65-146-9990,0-1 1,0 0-1,0 1 0,0-1 0,0 1 0,-1-1 0,1 0 0,0 1 0,0-1 0,0 0 1,0 1-1,0-1 0,0 1 0,0-1 0,0 0 0,0 1 0,1-1 0,-1 0 0,0 1 1,0-1-1,0 0 0,0 1 0,0-1 0,1 0 0,-1 1 0,0-1 0,0 0 0,0 1 1,1-1-1,-1 0 0,0 0 0,1 1 0,-1-1 0,1 0 0,16 2 193,26-12-374,-37 8 143,6-1-62,-1 1 1,1 0 0,-1 0-1,1 1 1,0 1-1,0 0 1,0 0 0,17 4-1,-26-3 89,1-1 0,-1 1 0,0 0 0,1 0 0,-1 1 0,0-1 0,0 1 0,0-1 0,0 1 0,0 0 0,0 0 0,0 0 0,0 1 0,-1-1 0,0 1 0,1-1 0,-1 1 0,0 0 0,0 0 0,0 0 0,-1 0 0,1 0 0,-1 0 1,1 1-1,-1-1 0,0 0 0,0 1 0,-1-1 0,1 1 0,-1-1 0,0 1 0,0 3 0,0-4 52,0 0 0,0 0 0,-1 0 0,1 0 0,-1 0 0,0 0 0,0-1 0,0 1 0,0 0 0,0-1 0,-1 1 0,1-1 0,-1 1 0,0-1 0,0 0 0,0 1 0,-2 1 0,-1 1-33,-1-1 0,1-1-1,-1 1 1,1-1 0,-1 0-1,0 0 1,-10 3 0,4-2-56,0-1 1,-1-1 0,1 0 0,0 0 0,-1-1 0,1-1 0,-1 0 0,-12-2 0,24 2-144,0 0 0,-1 0 0,1 0 0,0-1 0,0 1 0,0 0 0,0-1 0,0 1 0,0-1 0,0 0 0,0 1 0,0-1 0,0 0 0,1 1 0,-1-1 0,0 0 0,0 0 0,0 0 0,1 0 0,-1 0 0,1 0 0,-1 0 0,1 0 0,-1 0 0,1 0 0,-1 0 0,1 0 0,0 0 0,-1 0 0,1 0 0,0-2 0,-2-20-8236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9:26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105 118 16143,'0'0'1212,"12"0"-497,518-37 6156,-368 20-6455,-91 13-98,37-5 544,-106 9-568,-6 0 143,-288 5 617,-225-5-645,498-1-285,15 1-11,7 0-5,32 0-31,447-12 67,-280 4-101,-197 8-34,44 0 3,-49 0-12,1 0 0,-1 0 0,0 0 0,0 0 0,0 0 0,0-1 0,0 1-1,0 0 1,1 0 0,-1 0 0,0 0 0,0 0 0,0 0 0,0 0 0,1 0 0,-1 0 0,0 0 0,0 0 0,0 0 0,0 0 0,0 0 0,1 0 0,-1 0 0,0 0 0,0 1 0,0-1 0,0 0 0,0 0 0,1 0 0,-1 0 0,0 0 0,0 0 0,0 0 0,0 0 0,0 0 0,0 1 0,0-1 0,1 0 0,-1 0 0,0 0 0,0 0 0,0 0 0,0 1 0,0-1 0,0 0 0,0 0-1,0 0 1,0 0 0,0 0 0,0 1 0,0-1 0,0 0 0,0 0 0,0 0 0,0 0 0,0 0 0,0 1 0,0-1 0,0 0 0,0 0 0,0 0 0,-25 10 34,-116 24 370,-236 25 1,326-53-248,-272 23 1050,304-31-1046,22-4-53,29-9-78,54-12-148,1 4 0,104-13 1,186-8-727,-293 35 770,47-3-59,-128 11 115,-6 1 11,-18-1 18,-34 1 67,-333 38 948,62-4-515,279-28 90,32-4-2049,29-3-6332,24-6-1594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9:43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4548,'7'-10'13249,"1"7"-5297,13 16-1495,18 39-8411,-31-41 4021,-1-1-1997,1 0 1,0-1-1,1 0 1,0-1-1,0 0 1,13 8-1,-19-13-75,1-1 0,-1 0 0,1 0 0,0 0-1,-1 0 1,1-1 0,0 1 0,0-1-1,0 0 1,0 0 0,0-1 0,0 1 0,1-1-1,-1 0 1,0 0 0,0 0 0,0-1-1,0 1 1,0-1 0,0 0 0,0 0 0,5-2-1,8-14-1646,-7-19-6385,-7 19 3286,4-5-1810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9:43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10762,'0'0'18973,"-7"12"-17377,-22 37-1233,2 1 1,-29 80-1,43-95-305,2 1 0,1 0-1,2 1 1,1 0-1,-2 44 1,14-51-2483,-5-29 2283,0-1 0,1 1 0,-1 0 0,1-1 0,-1 1-1,1-1 1,-1 1 0,1-1 0,-1 0 0,1 1 0,-1-1 0,1 1 0,0-1 0,-1 0 0,1 0-1,0 1 1,-1-1 0,1 0 0,0 0 0,-1 0 0,1 0 0,0 0 0,0 0 0,-1 0 0,1 0-1,0 0 1,-1 0 0,1 0 0,0 0 0,-1 0 0,1-1 0,0 1 0,-1 0 0,1 0 0,0-1-1,-1 1 1,1 0 0,-1-1 0,2 0 0,15-13-7540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9:44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17008,'0'0'9641,"10"1"-7415,20 4-1030,1-3-1,31 0 1,135-15-999,-84 4-121,-93 8-3122,-32 4-5285,-2 0 5801,-19 5-5408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9:44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10282,'0'0'18513,"77"11"-16975,-40-11-545,7-2-545,0-1-256,-2 0-128,-3 2-704,-4-2-1731,-1-6-2593,-5 0-3108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9:44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36 2883,'0'0'20675,"-7"11"-17936,5-8-2459,-26 41 1680,27-41-1829,-1-1-1,1 1 0,0-1 1,0 1-1,0 0 0,1-1 1,-1 1-1,1 0 0,-1 0 1,1 0-1,0-1 0,0 1 1,0 0-1,0 0 0,1-1 1,-1 1-1,1 0 0,-1 0 1,3 3-1,-1-4-110,0 0-1,1 0 1,-1 0 0,1 0 0,-1 0-1,1 0 1,0-1 0,0 1-1,0-1 1,-1 0 0,2 0-1,-1 0 1,0 0 0,0-1-1,0 1 1,0-1 0,0 0-1,6 0 1,3 0-192,0 0 0,0 0-1,21-5 1,9-12-934,-34 13-151,-1-1 0,-1 0 0,1 0 0,-1-1 0,11-12 0,22-38-6211,-17 17 6493,-14 25 2099,-19 29 8875,-2 1-6194,-18 28-1300,14-5-1876,-21 71 0,5-10-291,18-64-301,7-18-103,0-1 1,2 1-1,0 0 1,1 0-1,0 1 1,-2 31-1,7-50-99,0 1 0,0-1 0,1 0 0,-1 0 0,0 1 0,0-1 0,0 0 0,1 0 0,-1 0 0,0 1 0,0-1 0,1 0 0,-1 0 0,0 0 0,0 0 0,1 1 0,-1-1 0,0 0 0,0 0 0,1 0 0,-1 0-1,0 0 1,1 0 0,-1 0 0,0 0 0,1 0 0,-1 0 0,0 0 0,0 0 0,1 0 0,-1 0 0,0 0 0,1 0 0,-1 0 0,0 0 0,0-1 0,1 1 0,-1 0 0,0 0 0,0 0 0,1 0 0,-1-1 0,0 1 0,0 0 0,1 0 0,-1-1 0,14-12-7704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9:45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12075,'0'0'20692,"-26"61"-20692,14-29 0,0 1 0,2-1 0,5-1 0,5-7 0,0-2 0,0-8-2562,0-6-2531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9:45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13965,'0'0'16752,"11"-8"-16005,-7 6-696,2-3-3,0 1 0,0 1 1,0-1-1,1 1 0,0 0 1,-1 0-1,1 1 0,0 0 0,0 0 1,0 1-1,1 0 0,9-1 0,6 2-8,13 0 137,52 6 0,-78-5-154,0 1 0,0 0 0,0 1 0,0 0 0,0 0 0,-1 1 1,0 1-1,0-1 0,17 13 0,-23-15-23,-1 0 0,1 0 0,-1 1 0,0-1 0,0 1 0,1 0 0,-2-1 0,1 1 0,0 0 0,-1 0 0,1 1 0,-1-1 0,0 0 0,0 0 0,0 0 0,0 1 0,-1-1 0,1 1 0,-1-1 0,0 0 0,0 1 0,0-1 0,-1 1 0,1-1 0,-1 0 0,0 1 0,0-1 0,0 0 0,0 0 0,0 0 0,-1 0 0,1 0 0,-4 4 0,-2 5 0,-1 0 0,-1 0 0,0-1 0,0 0 0,-1-1 0,-17 14 0,9-9 0,-1-1 0,-1 0 0,-24 12 0,35-22 0,0 1 0,-1-2 0,1 1 0,-1-1 0,0-1 0,1 0 0,-1 0 0,0-1 0,0 0 0,-12-1 0,20 0 4,0 0 0,0 0 0,0-1 0,0 1 0,0-1 0,0 0 0,1 1 0,-1-1 1,0 0-1,0 0 0,1 0 0,-1 0 0,1-1 0,-1 1 0,1 0 0,-1-1 0,1 1 0,0-1 0,-1 1 0,1-1 0,0 0 0,0 1 0,0-1 0,1 0 0,-1 0 1,0 0-1,1 1 0,-2-5 0,0-4-511,1 0 0,0-1 0,0 1 1,1-13-1,0 17-221,0-28-9357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0:56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21492,'0'0'1217,"5"-61"-1249,-1 44-1633,-4-1-1730,0 3-5510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0:57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5605,'0'0'13165,"11"3"-12493,-2-1-469,0-1-1,0 1 1,0-2-1,1 1 0,-1-1 1,0-1-1,0 0 1,0 0-1,1 0 1,-1-1-1,11-5 0,35-8 559,0 3-1,110-11 0,43-8-158,-173 21-1086,-12 1-2977,-12 2-1749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1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50 118 5221,'-5'-9'2109,"-21"-48"1226,8 7 3270,17 49-5100,1 7 1944,1 15-1469,8 71 2774,-6-71-4355,2 1-1,0-1 1,2 0 0,11 28 0,-17-47-388,0 0 0,0 0 1,0 0-1,0 0 0,0 0 0,1 0 0,-1 0 0,1 0 1,-1 0-1,1-1 0,0 1 0,-1 0 0,1-1 1,0 0-1,0 1 0,0-1 0,0 0 0,0 0 1,0 0-1,1 0 0,-1-1 0,3 2 0,-1-2 13,-1-1-1,0 1 1,1 0 0,-1-1-1,0 0 1,1 0 0,-1 0-1,0 0 1,0 0-1,0-1 1,0 1 0,0-1-1,5-3 1,7-8 81,-1 0 0,0-1 0,0 0 1,12-19-1,-20 26-82,117-162 148,-123 168-169,0 1 0,0-1 0,0 1 0,0-1 0,1 1 0,-1-1 0,0 1 0,1 0 0,-1-1 0,0 1 0,1-1 0,-1 1 0,0 0 0,1-1 0,-1 1 0,1 0 0,-1-1 0,1 1 0,-1 0 0,0-1 0,1 1 0,-1 0 0,1 0 0,0 0 0,-1 0 0,1 0 0,-1-1 0,1 1 0,-1 0 0,1 0 0,-1 0 0,1 0 0,-1 0 0,1 1 0,6 18 133,-7 52 133,0-51-234,-3 33-34,2-34 0,0 1 0,1-1 0,3 29 0,-3-48 0,0 1 0,0 0 0,1-1 0,-1 1 0,0 0 0,0-1 0,0 1 0,1-1 0,-1 1 0,0-1 0,1 1 0,-1 0 0,0-1 0,1 1 0,-1-1 0,1 0 0,-1 1 0,1-1 0,-1 1 0,1-1 0,-1 0 0,1 1 0,-1-1 0,1 0 0,0 1 0,-1-1 0,1 0 0,-1 0 0,1 0 0,0 0 0,-1 0 0,1 1 0,0-1 0,-1 0 0,1 0 0,-1-1 0,1 1 0,0 0 0,-1 0 0,1 0 0,0 0 0,-1 0 0,1-1 0,-1 1 0,1 0 0,1-1 0,24-18 0,-2-9 0,-2 0 0,-1-2 0,22-43 0,8-9 0,-51 82 0,0-1 0,0 0 0,1 1 0,-1-1 0,0 0 0,0 1 0,1-1 0,-1 0 0,0 1 0,1-1 0,-1 1 0,0-1 0,1 1 0,-1-1 0,1 1 0,-1-1 0,1 1 0,-1 0 0,1-1 0,0 1 0,-1 0 0,1-1 0,-1 1 0,1 0 0,0-1 0,-1 1 0,1 0 0,0 0 0,-1 0 0,1 0 0,0 0 0,0 0 0,1 23 0,-14 44 0,11-65 0,-6 29 0,2 1 0,-3 61 0,8-92-59,0 0 1,0 0-1,-1 0 1,1-1-1,0 1 1,1 0-1,-1 0 1,0 0-1,0-1 1,0 1-1,0 0 1,1 0-1,-1 0 1,0-1-1,1 1 0,-1 0 1,0-1-1,1 1 1,-1 0-1,1-1 1,-1 1-1,1 0 1,0-1-1,-1 1 1,1-1-1,0 1 1,-1-1-1,1 0 1,0 1-1,-1-1 1,1 1-1,0-1 0,0 0 1,-1 0-1,1 1 1,0-1-1,0 0 1,0 0-1,-1 0 1,1 0-1,0 0 1,0 0-1,0 0 1,0 0-1,-1-1 1,1 1-1,0 0 0,0 0 1,-1-1-1,1 1 1,0 0-1,0-1 1,-1 1-1,1-1 1,1 0-1,4-2-909,0 0 0,0-1 0,-1 0 0,1 0 0,8-8 0,19-23-4904,1-6-1751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0:59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0 510 5381,'0'5'10282,"9"-15"-8937,7-8-224,9-9 192,9-7 33,10-10-546,6-3-543,7-6-129,3-1-64,0 2 0,-6 6-64,-7 5-32,-8 6-897,-8 7-1377,-11 2-2691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2:17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6374,'0'0'9198,"-9"7"-7121,-1 2-1366,6-5-188,1 0 0,-1-1 0,0 0 0,0 1 0,-1-2 0,-8 6 683,56-3-565,41 21-329,-65-19-414,0-1 0,0-1 0,0 0 0,40 4 0,-39-10 35,0-1 1,0 0-1,0-1 0,-1-2 0,1 0 0,-1-1 0,0 0 0,-1-2 0,1 0 1,17-12-1,24-8 429,-78 28 5496,-91 13-3864,62-4-2280,27-4-2972,14-6-1750,5-6-3325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2:19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1 434 5317,'0'0'15433,"7"-9"-14883,60-63-190,144-117 0,-38 38-274,-159 138-47,-13 15 93,-23 23 194,-306 290 3112,318-309-3373,15-16-202,14-16-277,103-103-1890,-104 112 1645,0 1 0,1 1 1,1 1-1,0 1 0,28-14 0,-31 21-596,-17 6 1113,1-1 0,-1 1 0,1 0 0,-1 0 0,0 0-1,1 0 1,-1 0 0,1-1 0,-1 1 0,1 0 0,-1 0 0,0 0-1,1 0 1,-1 0 0,1 0 0,-1 0 0,1 1 0,-1-1 0,0 0-1,1 0 1,-1 0 0,1 0 0,-1 0 0,0 1 0,1-1 0,-1 0-1,0 0 1,1 1 0,-1-1 0,0 0 0,1 1 0,-1-1 0,0 0 0,1 1-1,-1 23-4757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3:17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38 5701,'9'-12'10503,"-9"2"-4271,-1 9-5941,0 0 0,1 0-1,-1 0 1,0 0 0,0 1-1,0-1 1,0 0 0,0 0 0,0 1-1,0-1 1,0 1 0,0-1-1,0 1 1,-1-1 0,1 1 0,-2-1-1,-2 0-216,0 0 0,0 0 0,-1 1 0,1 0-1,0 0 1,0 0 0,0 0 0,-8 2 0,3 2 85,1 1 1,-1 0-1,1 0 1,0 1 0,0 0-1,0 1 1,1 0-1,-8 8 1,-6 8 264,-28 36 0,43-50-344,1-1 0,0 1-1,1 0 1,0 0-1,0 1 1,-4 14-1,8-22-97,1 0-1,-1 0 0,1 0 1,-1 0-1,1 0 0,0 1 1,0-1-1,0 0 0,0 0 1,0 0-1,1 1 0,-1-1 1,1 0-1,-1 0 1,1 0-1,0 0 0,-1 0 1,1 0-1,1 0 0,-1 0 1,0 0-1,0 0 0,1-1 1,-1 1-1,0-1 0,1 1 1,0-1-1,-1 1 0,1-1 1,0 0-1,0 1 0,0-1 1,0 0-1,0-1 0,0 1 1,2 1-1,32 7-3475,1-5-3390,-13-4-24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3:17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4228,'0'0'16149,"-11"3"-15365,1-1-519,0 1 0,0 0 0,1 1 0,-1 0 0,1 1 0,-12 8 1,18-11-150,-1 0 0,1 0 0,0 1-1,1 0 1,-1-1 0,0 1 0,1 0 0,-1 0 0,1 1 0,0-1 0,0 0 0,0 1 0,1-1 0,-1 1 0,1 0 0,0-1 0,0 1 0,0 0 0,0 0 0,1-1 0,0 1 0,-1 0 0,2 7 0,0-9-74,0 0-1,-1-1 0,1 1 0,0-1 0,0 1 0,1-1 0,-1 0 0,0 1 1,0-1-1,1 0 0,-1 0 0,0 0 0,1 0 0,0 0 0,-1 0 0,1 0 0,-1 0 1,1-1-1,0 1 0,-1 0 0,1-1 0,0 0 0,0 1 0,0-1 0,-1 0 1,1 0-1,0 0 0,0 0 0,0 0 0,-1-1 0,3 0 0,2 1 89,-1 0-1,1-1 1,-1 1-1,1-1 1,-1-1-1,0 1 1,0-1-1,1 0 0,6-4 1,-10 5-60,0-1 0,0 1 0,0 0 0,0-1 0,0 0 0,-1 1 0,1-1 0,-1 0 0,1 0 1,-1 0-1,0 0 0,0 0 0,0 0 0,0-1 0,0 1 0,0 0 0,0 0 0,-1-1 0,1 1 0,-1 0 0,0-1 0,1 1 0,-1-1 1,0 1-1,-1 0 0,1-1 0,-1-3 0,0 4-80,0 0 0,0 0 0,-1 0 0,1 0 0,-1 0 0,1 0 0,-1 1 0,0-1 0,0 0 0,1 1 0,-1-1 0,0 1 0,0 0 0,0 0 0,-1 0 0,1 0 0,0 0 0,0 0 0,-1 0 0,1 1 0,0-1 0,-1 1 0,1 0 0,0 0 0,-1 0 0,-2 0 0,4 0-57,1 0 1,0 0-1,0 0 0,0 0 0,-1 0 0,1 0 1,0 0-1,0 0 0,0 0 0,-1 0 0,1 0 1,0 0-1,0 1 0,0-1 0,-1 0 0,1 0 0,0 0 1,0 0-1,0 0 0,0 1 0,-1-1 0,1 0 1,0 0-1,0 0 0,0 0 0,0 1 0,0-1 1,0 0-1,0 0 0,0 0 0,-1 1 0,1-1 1,0 0-1,0 0 0,0 1 0,0-1 0,0 0 1,0 0-1,0 0 0,0 1 0,0-1 0,0 0 1,1 1-1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3:18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5029,'0'0'18561,"-3"11"-16954,-1 8-781,-8 26-23,3 1 0,-5 76 0,19-116-4861,-2-23-17978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3:18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7431,'0'0'18033,"68"7"-17841,-39-7-96,3 0-224,-4 0-1762,-5 0-1601,-7-5-2466,-4-4-6824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3:18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6182,'0'0'19731,"6"58"-19155,-6-35-384,0 2-64,-3 0-96,-1 1 32,1-1-64,1-3-96,-1-1-416,3-2-577,0-4-929,0-4-1601,-3-5-1987</inkml:trace>
  <inkml:trace contextRef="#ctx0" brushRef="#br0" timeOffset="1">0 333 5509,'0'0'18514,"66"-9"-17489,-41 3-417,4 1-287,-5 2-289,-3 3 0,-5 0-225,-2 0-1280,-6 0-1410,-4 0-2754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3:19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3908,'0'0'22741,"58"-23"-22324,-30 23-65,7 0-160,0 0-128,1 0-32,-1-1-1633,-3-2-2371,-1-4-2626,-5-4-5286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3:1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3940,'0'0'24893,"4"3"-24568,-3-1-287,0 0 0,0-1 0,0 1 0,0 0 0,0 0 0,-1 0 0,1 0 0,-1 0 0,1 0 0,-1 0 0,0 0-1,0 0 1,0 0 0,0 0 0,0 0 0,0 0 0,0 0 0,-1 0 0,1-1 0,-1 1 0,0 0 0,1 0 0,-1 0 0,0 0 0,0 0 0,-2 2-1,-41 68 482,15-27-364,21-32-127,1 2 0,1-1 1,0 1-1,1 0 0,1 0 0,-3 19 1,6-31-56,0 0 1,1 1-1,0-1 1,-1 1 0,2-1-1,-1 1 1,0-1 0,1 1-1,-1-1 1,1 0-1,0 1 1,0-1 0,0 0-1,1 1 1,-1-1-1,1 0 1,0 0 0,-1 0-1,1 0 1,1-1 0,-1 1-1,0 0 1,1-1-1,-1 0 1,1 0 0,0 1-1,0-1 1,0-1-1,0 1 1,0 0 0,0-1-1,0 0 1,6 2 0,2 0-1234,0-1 0,1 0 1,19 1-1,13-5-8136,-20-2-432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2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133 377 1153,'0'0'26356,"-12"7"-24701,3-2-1458,0 1 1,0 0-1,1 0 1,0 1-1,0 1 1,0-1-1,1 1 1,0 0-1,1 1 1,0-1-1,0 1 1,1 1-1,0-1 1,1 1-1,-1 0 1,2 0-1,-3 12 1,6-22-197,-1 0-1,1 1 1,0-1 0,0 1 0,0-1-1,0 0 1,0 1 0,0-1-1,0 1 1,0-1 0,0 1 0,0-1-1,0 1 1,0-1 0,0 0-1,0 1 1,0-1 0,0 1 0,1-1-1,-1 0 1,0 1 0,0-1-1,0 1 1,1-1 0,-1 0 0,0 1-1,1-1 1,-1 0 0,0 1-1,1-1 1,-1 0 0,0 0 0,1 1-1,-1-1 1,0 0 0,1 0-1,-1 0 1,1 1 0,-1-1 0,0 0-1,1 0 1,-1 0 0,1 0-1,-1 0 1,1 0 0,-1 0 0,1 0-1,-1 0 1,0 0 0,1 0 0,-1 0-1,1 0 1,-1-1 0,1 1-1,-1 0 1,0 0 0,1 0 0,-1 0-1,0-1 1,1 1 0,-1 0-1,0-1 1,1 1 0,-1 0 0,0 0-1,1-1 1,14-8-1,-1-1 0,-1 0 0,1-1 0,16-18 0,39-31 0,-19 34 0,-49 25 0,0 0 0,0 1 0,0-1 0,0 1 0,0-1 0,0 1 0,0 0 0,0 0 0,0-1 0,0 1 0,0 0 0,0 0 0,0 0 0,0 0 0,0 0 0,0 0 0,0 0 0,1 0 0,-1 1 0,0-1 0,0 0 0,0 1 0,0-1 0,0 1 0,0-1 0,0 1 0,-1-1 0,1 1 0,0-1 0,0 1 0,0 0 0,0 0 0,-1-1 0,1 1 0,0 0 0,-1 0 0,1 0 0,-1 0 0,1 0 0,-1 0 0,1 0 0,-1 0 0,0 0 0,1 2 0,1 55 0,-3-49 0,1 1 0,0-1 0,1 0 0,0 0 0,0 1 0,1-1 0,5 16 0,-6-23 0,0 0 0,0 0 0,0-1 0,0 1 0,0-1 0,0 1 0,1-1 0,-1 1 0,1-1 0,-1 0 0,1 0 0,-1 0 0,1 0 0,0 0 0,0 0 0,-1 0 0,1 0 0,0-1 0,0 1 0,0-1 0,0 1 0,0-1 0,0 0 0,0 0 0,0 0 0,0 0 0,0 0 0,-1 0 0,1 0 0,0-1 0,0 1 0,0-1 0,0 1 0,0-1 0,3-2 0,5-1 0,0 0 0,-1-1 0,0 0 0,1-1 0,9-8 0,39-38 0,-39 33 0,2 1 0,24-17 0,-45 35 0,1 0 0,-1-1 0,0 1 0,0 0 0,0 0 0,0 0 0,1 0 0,-1-1 0,0 1 0,0 0 0,0 0 0,1 0 0,-1 0 0,0 0 0,0 0 0,0 0 0,1 0 0,-1 0 0,0-1 0,0 1 0,1 0 0,-1 0 0,0 0 0,0 0 0,0 0 0,1 0 0,-1 1 0,0-1 0,0 0 0,1 0 0,-1 0 0,0 0 0,0 0 0,0 0 0,1 0 0,-1 0 0,0 0 0,0 1 0,0-1 0,0 0 0,1 0 0,-1 0 0,0 0 0,0 1 0,0-1 0,0 0 0,0 0 0,1 0 0,-1 1 0,0-1 0,0 0 0,0 1 0,-1 18 0,-11 22 0,12-41 0,-9 24-357,6-16-135,0-1 0,0 1 0,1 0 0,0 0-1,-2 16 1,22-36-9015,44-59 3615,24-43 5612,-76 93 2968,-10 21-2601,1 0 1,-1 0-1,0 0 0,0-1 0,0 1 0,0 0 0,0 0 0,0 0 0,0 0 1,0-1-1,0 1 0,0 0 0,0 0 0,0 0 0,0 0 0,0-1 0,0 1 1,-1 0-1,1 0 0,0 0 0,0 0 0,0-1 0,0 1 0,0 0 0,0 0 1,0 0-1,0 0 0,-1 0 0,1 0 0,0-1 0,0 1 0,0 0 0,0 0 1,0 0-1,-1 0 0,1 0 0,0 0 0,0 0 0,0 0 0,0 0 0,-1 0 1,1 0-1,0 0 0,0 0 0,0 0 0,0 0 0,-1 0 0,1 0 0,0 0 1,0 0-1,-18 10 4010,5 4-4131,1 0 784,2 2-1,-17 30 1,24-41-537,0 0 1,1 1-1,0-1 0,0 1 1,0 0-1,1 0 1,0-1-1,0 1 1,0 0-1,1 0 1,0 0-1,1 12 0,0-17-185,-1-1 1,1 1-1,0 0 0,-1 0 0,1-1 0,0 1 0,0-1 0,-1 1 0,1 0 0,0-1 0,0 1 0,0-1 0,0 0 0,0 1 1,0-1-1,0 0 0,-1 1 0,1-1 0,0 0 0,0 0 0,0 0 0,0 0 0,0 0 0,0 0 0,0 0 0,2-1 1,27-4 376,-16-1-342,-1-1 0,0 0 0,0-2 0,-1 1 0,0-1 0,0-1 0,-1 0-1,0-1 1,-1 0 0,0-1 0,-1 0 0,0 0 0,8-17 0,-16 27-55,0 0 0,0 0 1,0 0-1,0 0 0,0-1 0,-1 1 0,1 0 0,-1 0 1,1-1-1,-1 1 0,0 0 0,0-1 0,0 1 1,0 0-1,0-1 0,-1 1 0,0-4 0,0 4-5,1 1 0,-1 0 0,0 0 0,0 0 1,0 0-1,0-1 0,0 1 0,0 1 0,0-1 0,0 0 0,-1 0 0,1 0 0,0 0 0,0 1 0,-1-1 0,1 1 0,-1-1 0,1 1 0,0-1 0,-1 1 0,-1 0 0,-1-1-3,0 1 0,-1 0 0,1 0 0,0 0 0,-1 1 0,1 0 0,0-1 0,0 1 0,0 1 0,0-1 0,0 1 0,0 0 0,0-1 0,0 2 0,0-1 0,1 0 0,-6 5 0,7-4-10,-1-1 1,1 1 0,-1 0 0,1 0 0,0 0 0,0 0 0,0 0 0,0 0 0,1 1-1,-1-1 1,1 1 0,0-1 0,0 1 0,0 0 0,0-1 0,0 8 0,1-11-44,1 1 0,-1-1 0,0 1 1,0-1-1,0 1 0,0 0 0,0-1 0,0 1 1,1-1-1,-1 1 0,0-1 0,0 1 1,1-1-1,-1 0 0,0 1 0,1-1 0,-1 1 1,0-1-1,1 0 0,-1 1 0,1-1 0,-1 0 1,1 1-1,-1-1 0,0 0 0,1 1 1,-1-1-1,1 0 0,0 0 0,-1 0 0,1 0 1,24 0-1966,24-16-2181,-35 6 3675,0-1 1,0 0 0,-1 0 0,0-2 0,-1 1-1,-1-2 1,0 0 0,-1 0 0,0-1 0,-1 0-1,9-20 1,-8 13 1340,-1 0 0,-1 0 0,-2-1 0,0 1-1,-1-2 1,-1 1 0,2-46 0,-7 79-80,-1 0 0,1 0 0,-2 0 0,1 0 0,-7 13 0,-2 10-205,-4 19 60,2 1 1,2 0 0,2 1-1,-1 61 1,10-113-584,0 1 0,0-1 0,0 1 0,0-1 1,1 0-1,-1 1 0,1-1 0,-1 0 0,1 1 0,0-1 1,0 0-1,0 0 0,0 0 0,0 0 0,0 0 0,1 0 1,-1 0-1,1 0 0,-1 0 0,1 0 0,0-1 0,0 1 1,2 1-1,-2-3-4,-1 1 0,1-1 1,-1 0-1,1 0 0,0 1 1,-1-1-1,1 0 0,0-1 1,-1 1-1,1 0 0,-1 0 0,1-1 1,-1 1-1,1-1 0,0 1 1,-1-1-1,0 0 0,1 0 0,-1 1 1,1-1-1,-1 0 0,0 0 1,0 0-1,1-1 0,-1 1 1,0 0-1,0 0 0,0-1 0,0 1 1,-1 0-1,1-1 0,0 1 1,0-3-1,4-7-5,-1-1 0,0 1 0,-1 0 0,0-1 0,-1 0 0,-1 1 0,1-1 0,-2 0 0,0 0 0,0 0 0,-4-18 0,4 28 0,0 1 0,0-1 0,0 0 0,-1 0 0,1 1 0,-1-1 0,1 0 0,-1 1 0,1-1 0,-1 0 0,0 1 0,0-1 0,0 1 0,0 0 0,0-1 0,0 1 0,0 0 0,-1-1 0,1 1 0,0 0 0,-1 0 0,1 0 0,-1 0 0,1 0 0,-1 0 0,0 1 0,1-1 0,-1 0 0,-2 0 0,2 1 0,0 0 0,0 1 0,1-1 0,-1 0 0,0 1 0,0-1 0,1 1 0,-1 0 0,0-1 0,1 1 0,-1 0 0,1 0 0,-1 0 0,1 0 0,-1 0 0,1 0 0,0 1 0,0-1 0,-1 0 0,1 1 0,0-1 0,0 1 0,0-1 0,1 1 0,-1-1 0,0 1 0,0 0 0,0 2 0,0-1 0,0 0 0,0 0 0,0 0 0,0 0 0,0 0 0,1 1 0,0-1 0,-1 0 0,1 0 0,1 1 0,-1-1 0,0 0 0,1 0 0,-1 0 0,2 4 0,-1-5 0,0 0 0,1 0 0,-1 0 0,0 0 0,1 0 0,-1 0 0,1 0 0,0-1 0,-1 1 0,1-1 0,0 1 0,0-1 0,0 0 0,0 0 0,0 0 0,4 1 0,3 1 0,1-1 0,-1 0 0,1 0 0,0-1 0,0-1 0,0 0 0,-1 0 0,17-3 0,-18 2 0,0-1 0,0 0 0,-1-1 0,1 1 0,-1-2 0,1 1 0,-1-1 0,0 0 0,11-9 0,-13 10 0,-1 0 0,0-1 0,0 1 0,0-1 0,-1 0 0,1-1 0,-1 1 0,0 0 0,0-1 0,-1 0 0,1 0 0,-1 0 0,0 0 0,0 0 0,1-7 0,-3 12 0,0-1 0,0 1 0,0 0 0,0 0 0,0-1 0,0 1 0,0 0 0,0 0 0,0-1 0,0 1 0,0 0 0,0 0 0,0-1 0,0 1 0,0 0 0,0 0 0,0-1 0,0 1 0,0 0 0,-1 0 0,1-1 0,0 1 0,0 0 0,0 0 0,0 0 0,-1-1 0,1 1 0,0 0 0,0 0 0,0 0 0,-1 0 0,1 0 0,0-1 0,0 1 0,-1 0 0,1 0 0,0 0 0,0 0 0,-1 0 0,1 0 0,0 0 0,0 0 0,-1 0 0,1 0 0,0 0 0,0 0 0,-1 0 0,1 0 0,0 0 0,0 0 0,-1 0 0,1 0 0,0 0 0,0 1 0,-1-1 0,1 0 0,0 0 0,0 0 0,0 0 0,-1 1 0,1-1 0,0 0 0,0 0 0,0 0 0,0 0 0,-1 1 0,-12 9 0,-28 48-1866,38-52 1310,0-1-1,0 1 1,1 0-1,-1 0 1,2 0-1,-1 0 1,0 0-1,1 1 1,0 7-1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3:20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1185,'0'0'2851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3:20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18 4100,'0'0'23948,"3"-5"-23142,6-8-691,-8 14 215,-16 29 598,-9 18-224,21-42-651,1-1 1,1 1 0,-1 0 0,1 0 0,0 0-1,0 0 1,0 11 0,1-16-104,0 1 1,0-1 0,1 0-1,-1 1 1,0-1 0,1 1-1,-1-1 1,1 0-1,-1 0 1,1 1 0,-1-1-1,1 0 1,0 0-1,0 0 1,0 1 0,0-1-1,0 0 1,0 0-1,0 0 1,0-1 0,0 1-1,0 0 1,0 0-1,0-1 1,1 1 0,-1 0-1,0-1 1,1 1-1,-1-1 1,0 0 0,1 1-1,-1-1 1,0 0 0,1 0-1,-1 0 1,1 0-1,1 0 1,1 0-384,-3 0-45,1 0 0,0 0 0,0 0 1,-1 0-1,1 0 0,0 0 0,0 0 1,-1-1-1,1 1 0,0 0 0,0-1 1,-1 0-1,1 1 0,-1-1 1,1 0-1,0 0 0,-1 0 0,0 0 1,3-2-1,6-13-5565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3:20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20 3491,'0'0'25753,"-14"-20"-26970,14 27-1826,0-3-2531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3:21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4837,'0'0'25079,"6"-2"-24241,4-4-770,-1 1 0,0-1-1,-1-1 1,1 1 0,-1-2-1,-1 1 1,1-1-1,-1 0 1,0 0 0,-1-1-1,0 0 1,-1 0-1,0-1 1,5-11 0,-14 29-254,-5 12 8,1-1 0,0 1 0,2 0 1,0 0-1,1 1 0,-3 29 0,16-53-8499,1-13 2636,-2-7-5351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3:21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7175,'0'0'15615,"9"1"-14169,-2 0-1181,1 0 0,0 1 0,-1 0 1,1 0-1,-1 1 0,1 0 0,6 3 0,-11-4-126,0 1-1,1-1 1,-1 0 0,0 1 0,0-1-1,-1 1 1,1 0 0,0 0-1,-1 0 1,0 0 0,0 0 0,0 1-1,0-1 1,0 1 0,-1-1 0,1 1-1,-1 0 1,0-1 0,1 6 0,-1 6-60,0 0 0,-1-1 0,-1 1 0,0 0 0,0-1 0,-2 1 0,0-1 0,-1 0 0,0 0 0,-1 0 0,-11 22 0,0-5-263,-1-2 0,-1 0 1,-43 50-1,18-39-7358,40-37 6356,-17 14-8541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3:27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9673,'0'0'17393,"2"10"-16651,2 23-152,-1 1 1,-2-1-1,-6 56 1,0 17 4,9-146-18366,-8 21 6763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3:27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11211,'0'0'15919,"59"-4"-15407,-37 4-288,4 0-128,0 0-352,-3-5-2178,-2-3-2755,-3-3-2787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3:28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5349,'0'0'21055,"-8"7"-20687,-1 1-212,1 1 0,0 0 0,1 0 0,0 1 0,0-1 0,1 2 0,0-1 0,1 1 0,0 0 0,1 0 1,0 0-1,-2 13 0,3-12 4,0-1 1,0 0 0,1 1-1,1-1 1,0 1 0,0 0-1,2-1 1,-1 1 0,4 16-1,-4-27-128,0 0-1,1 0 0,-1 0 0,1 0 0,-1 0 0,1 0 0,-1 0 0,1 0 0,0 0 0,-1 0 0,1 0 0,0-1 0,0 1 0,0 0 1,0 0-1,-1-1 0,1 1 0,0-1 0,0 1 0,0-1 0,0 1 0,0-1 0,1 1 0,-1-1 0,0 0 0,0 0 0,0 1 0,0-1 1,0 0-1,0 0 0,0 0 0,1 0 0,-1-1 0,0 1 0,0 0 0,0 0 0,0-1 0,2 0 0,-2 1 21,1-1 1,0 0-1,-1 0 0,1-1 0,-1 1 0,1 0 0,-1 0 1,1-1-1,-1 1 0,0-1 0,0 1 0,1-1 0,-1 0 1,0 1-1,-1-1 0,1 0 0,0 0 0,0 0 0,-1 1 1,1-1-1,-1-2 0,1-1-52,-1 0 0,0 0 0,0 0 0,0 0 0,-1 0 0,0 1 0,-2-8 0,3 11 0,0 0 0,0 0 0,-1 0 0,1 0 0,-1 0 0,1 1 0,-1-1 0,1 0 0,-1 0 0,1 0 0,-1 1 0,0-1 0,1 0 0,-1 1 0,0-1 0,0 0 0,0 1 0,1-1 0,-1 1 0,0-1 0,0 1 0,0 0 0,0-1 0,0 1 0,0 0 0,0 0 0,0-1 0,0 1 0,0 0 0,0 0 0,0 0 0,0 0 0,0 0 0,0 1 0,0-1 0,0 0 0,0 0 0,0 1 0,1-1 0,-1 0 0,0 1 0,0-1 0,0 1 0,-1 0 0,2-1 0,-1 0 0,1 0 0,0 1 0,-1-1 0,1 0 0,-1 0 0,1 0 0,0 1 0,-1-1 0,1 0 0,0 0 0,-1 1 0,1-1 0,0 0 0,-1 1 0,1-1 0,0 0 0,0 1 0,0-1 0,-1 1 0,1-1 0,0 0 0,0 1 0,0-1 0,0 1 0,0-1 0,-1 0 0,1 1 0,0-1 0,0 1 0,0-1 0,0 1 0,0-1 0,1 1 0,-1-1 0,0 0 0,0 1 0,0-1 0,0 1 0,0-1 0,0 0 0,1 1 0,-1-1 0,0 1 0,0-1 0,1 0 0,-1 1 0,1 0 0,0 0 0,0 0 0,0-1 0,0 1 0,0 0 0,0 0 0,0-1 0,0 1 0,0-1 0,1 1 0,-1-1 0,0 1 0,0-1 0,0 0 0,3 1 0,2-1 0,0-1 0,0 0 0,0 0 0,0 0 0,0 0 0,0-1 0,0 0 0,0 0 0,-1-1 0,1 0 0,-1 0 0,1 0 0,-1 0 0,0-1 0,-1 0 0,1 0 0,6-8 0,-7 36 0,-6 0 0,0 0 0,-6 26 0,3-26 0,2 1 0,-1 26 0,4-48-26,0-2-102,-1-1 1,1 0 0,0 1 0,0-1-1,0 0 1,0 1 0,0-1 0,0 0 0,0 1-1,0-1 1,0 0 0,0 1 0,0-1 0,0 0-1,0 1 1,0-1 0,1 1 0,-1-1-1,0 0 1,0 0 0,0 1 0,0-1 0,1 0-1,-1 1 1,0-1 0,0 0 0,1 0-1,-1 1 1,0-1 0,0 0 0,1 0 0,-1 1-1,0-1 1,1 0 0,-1 0 0,0 0 0,1 0-1,-1 0 1,0 0 0,1 1 0,8-1-10070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10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6486 3908,'0'0'10367,"12"-4"-7239,-12 5-2977,1 0 1,0-1-1,0 1 0,0 0 0,0 0 1,0-1-1,0 1 0,0-1 1,1 1-1,-1-1 0,0 1 0,0-1 1,0 0-1,0 1 0,1-1 0,-1 0 1,0 0-1,0 0 0,0 0 1,1 0-1,-1 0 0,0 0 0,0 0 1,1-1-1,-1 1 0,0-1 0,0 1 1,0 0-1,0-1 0,0 0 0,0 1 1,0-1-1,0 0 0,0 1 1,0-1-1,2-2 0,40-41 607,-25 23-109,23-16-505,62-62 321,-23 18-284,3 4 1,102-72-1,-96 83-167,-48 38 1,-1-2 0,61-60 0,-96 85-14,43-49 1,4 2 1,1 3-1,76-55 1,-20 19 84,-41 28-20,103-88 254,1-3-188,225-158-74,-270 210-53,182-142 20,642-542-63,-299 265 31,-512 402 9,154-130 5,24-23-14,32-29 7,651-579 3,-732 641 2,-78 72 6,191-173 3,-178 152 24,-30 28 7,-88 77 90,134-92 1,-212 164-13,-3 0-763,-12 1-4056,3 2 2046,-9-6-7146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13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16976,'0'0'10250,"5"9"-9006,4 8-649,2-1 0,0 0 0,23 24 0,-29-35-631,-1-1 0,1 0-1,0 0 1,0 0 0,0-1 0,1 0 0,-1 0 0,8 3 0,-10-5-250,0 0 0,-1 0-1,1-1 1,0 1 0,-1-1 0,1 0 0,0 0 0,0 0 0,0 0-1,-1 0 1,1-1 0,0 1 0,0-1 0,-1 0 0,1 0 0,0 0 0,-1 0-1,1 0 1,3-3 0,9-11-5581,1-6-2498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3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236 109 15214,'1'-5'581,"0"-3"811,0 0 1,0-1 0,-1 1-1,0 0 1,-1 0 0,-2-13 0,3 19-1208,-1 0 0,0 0 0,0 0-1,0 0 1,0 1 0,0-1 0,0 0 0,0 1 0,-1-1 0,1 0 0,-1 1 0,1 0 0,-1-1 0,0 1 0,1 0 0,-1 0 0,0 0 0,0 0 0,0 0 0,0 0 0,0 1 0,0-1 0,0 1 0,0-1 0,0 1 0,0 0 0,0 0 0,0 0 0,0 0 0,-3 0 0,-3 1-143,0 0 1,1 0-1,0 1 1,-1 0-1,1 0 1,0 1 0,0 0-1,0 0 1,0 0-1,1 1 1,-1 0-1,1 1 1,0-1-1,0 1 1,1 0 0,-1 1-1,1-1 1,0 1-1,-4 7 1,3-5-43,0 0-1,1 1 1,0 0 0,0 0 0,1 0 0,0 1 0,1-1-1,0 1 1,1 0 0,-1 0 0,2 0 0,0 0 0,0 20-1,1-28-1,0 0-1,0 1 1,1-1-1,-1 0 1,1 0-1,0 0 1,0 1-1,0-1 1,0 0-1,0 0 1,0 0-1,0-1 1,1 1-1,-1 0 1,0 0-1,1-1 1,0 1 0,-1 0-1,1-1 1,0 0-1,0 1 1,3 0-1,0 0-68,0 1 0,1-2 1,-1 1-1,1-1 0,-1 0 0,1 0 1,0 0-1,10-1 0,1 0-371,1-2 0,-1 0 0,0-1-1,0-1 1,20-7 0,71-36-5838,-40 6-2136,-39 19 2084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13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15150,'0'0'7559,"-49"54"-4900,33-27-353,-2 7-640,2 5-353,-1 3-544,2 0-353,1 2-288,3-6-96,4-5 0,4-8-64,3-11-833,0-11-1441,7-3-2722,2-16-3589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1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8520,'0'0'15599,"-12"54"-14126,5-24-224,-2 5-672,0-3-385,3 0-128,1-6 0,2-6-32,3-6-224,0-3-897,0-6-705,-4-5-5412,-5-5 1056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14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13453,'0'0'2973,"11"-2"-885,6 0-1348,107-6 3867,-113 7-4421,0 1-1,1 1 0,-1 0 1,0 1-1,0 0 1,-1 0-1,1 1 0,0 1 1,12 5-1,-20-7-120,1 0 0,-1 0 1,-1 0-1,1 1 0,0-1 0,0 1 0,-1 0 0,1 0 1,-1-1-1,0 2 0,0-1 0,0 0 0,-1 0 1,1 1-1,-1-1 0,1 0 0,-1 1 0,0 0 1,0-1-1,-1 1 0,1-1 0,-1 1 0,0 0 0,0 0 1,0-1-1,0 1 0,-1 0 0,0-1 0,1 1 1,-1-1-1,0 1 0,-1 0 0,-2 5 0,1-2 184,0-1-1,0 0 0,-1-1 1,0 1-1,0-1 0,0 1 1,-1-1-1,1 0 0,-1-1 1,0 1-1,-1-1 0,1 0 1,-1 0-1,0-1 0,0 0 1,0 0-1,0 0 0,-7 1 1,0 0-259,1-2 1,-1 0 0,1-1 0,-1 0-1,0 0 1,1-2 0,-1 0 0,0 0 0,1-1-1,-20-5 1,32 7-95,0 0-1,-1 0 1,1 0-1,0 0 1,0 0-1,0-1 1,0 1-1,0 0 1,0 0-1,0 0 1,-1 0-1,1 0 1,0 0-1,0 0 1,0 0 0,0 0-1,0 0 1,0 0-1,0-1 1,0 1-1,0 0 1,0 0-1,0 0 1,0 0-1,0 0 1,0 0-1,-1 0 1,1-1-1,0 1 1,0 0-1,0 0 1,0 0 0,0 0-1,0 0 1,0 0-1,0-1 1,1 1-1,-1 0 1,0 0-1,0 0 1,0 0-1,0 0 1,0 0-1,0 0 1,0-1-1,0 1 1,0 0-1,0 0 1,0 0-1,0 0 1,0 0 0,0 0-1,1 0 1,-1 0-1,0 0 1,0 0-1,0-1 1,0 1-1,0 0 1,0 0-1,0 0 1,1 0-1,-1 0 1,0 0-1,0 0 1,0 0-1,0 0 1,0 0 0,13-4-5164,-9 2 3170,13-5-6299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14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5894,'0'0'20883,"67"-5"-19922,-31-2-544,3-3-289,3 2-32,-5 2-192,-1 1-1410,-5-2-1761,-8 2-1217,-7 0-2210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14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13293,'0'0'10506,"53"16"-8873,-19-16-448,8 0-608,1-3-449,0-1-64,2 0-993,-9 2-2690,-5-1-2852,-4-1-8679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1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31 6726,'0'0'22934,"-18"51"-21621,18-37-384,1-1-448,13-4-257,3-1-64,4-6-160,4-2 0,1 0-192,2-6-1185,-1-8-1378,0-4-2626,-4-4-2178</inkml:trace>
  <inkml:trace contextRef="#ctx0" brushRef="#br0" timeOffset="1">285 0 12812,'0'0'9225,"-50"71"-6182,32-42-193,2 3-960,1 4-352,3-1-577,1-1-513,4 2-448,-1 0 0,7-1 0,1-6 0,0-8-1569,0-9-3076,7-12-5861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17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8264,'0'0'11307,"-8"58"-9450,2-28-768,-1 5-416,2 0-257,2-1-223,3-7-97,0-6-32,0-8-32,9-7-224,1-6-930,0-4-671,-2-14-1026,-4-5-3395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17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14446,'0'0'10345,"49"0"-8551,-24 0-449,1 0-608,5 0-513,-1-1-160,2-2-224,-5 2-1473,-6 1-1218,-9 0-1217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18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7 10602,'0'0'17136,"74"10"-16559,-48-18-417,0 4-96,-5 0-641,-3 4-1633,-8 0-1665,-5 0-1763</inkml:trace>
  <inkml:trace contextRef="#ctx0" brushRef="#br0" timeOffset="1">0 151 7239,'0'0'17072,"71"13"-16752,-38-23-192,0 1-96,2 1-768,-2 2-2627,-5 0-2307,-2 0-4900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18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40 13068,'0'0'13378,"-9"-3"-13207,8 3-168,-1-2-3,-1 1-1,0 0 1,1 1 0,-1-1 0,0 0 0,0 1 0,0 0 0,1-1 0,-1 1 0,-4 1 0,5-1 0,1 1-1,-1 0 1,1-1 0,0 1 0,-1 0-1,1 0 1,0 0 0,-1 0 0,1 0-1,0 1 1,0-1 0,0 0 0,0 0-1,0 1 1,0-1 0,0 1-1,0-1 1,1 1 0,-1-1 0,1 1-1,-1-1 1,1 1 0,-1 0 0,1-1-1,0 1 1,0 2 0,-1-2-1,1-1 1,0 1-1,-1-1 0,1 0 1,0 1-1,0-1 1,0 1-1,0-1 0,0 1 1,0-1-1,0 1 1,0-1-1,1 0 0,-1 1 1,1-1-1,-1 1 0,1-1 1,-1 0-1,1 0 1,0 1-1,-1-1 0,1 0 1,0 0-1,0 0 1,0 0-1,0 0 0,2 2 1,0-2 2,-1 0 1,1-1 0,0 1 0,-1-1-1,1 1 1,0-1 0,-1 0 0,1 0-1,0 0 1,-1 0 0,1-1 0,0 1-1,-1-1 1,1 1 0,2-2 0,3-2-102,0 0 0,0 0 0,-1 0 1,0-1-1,0 0 0,0-1 0,0 1 0,-1-1 1,0-1-1,0 1 0,-1-1 0,0 0 1,0 0-1,0-1 0,5-13 0,-17 44 555,-2-1 0,-11 23 0,-12 26 509,27-56-736,-3 4-52,0 1-1,2 0 0,1 0 0,0 1 1,1-1-1,0 22 0,4-41-336,0-1 0,0 1-1,0-1 1,0 0 0,0 1 0,0-1-1,0 1 1,0-1 0,0 0 0,0 1 0,0-1-1,0 0 1,1 1 0,-1-1 0,0 0-1,0 1 1,1-1 0,-1 0 0,0 1 0,0-1-1,1 0 1,-1 0 0,0 1 0,1-1-1,-1 0 1,0 0 0,1 1 0,-1-1-1,0 0 1,1 0 0,-1 0 0,1 0 0,-1 0-1,0 0 1,1 0 0,-1 0 0,0 0-1,1 0 1,0 0 0,10-6-7855,-3-10-2699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4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80 393 9961,'0'0'11857,"-9"7"-10928,-2-1-575,7-5-313,1 1-1,-1 0 1,1 0 0,0 1-1,0-1 1,0 1 0,0-1-1,0 1 1,0 0 0,1 0-1,-1 0 1,1 1 0,-2 3-1,0 1 94,1 1-1,1-1 1,0 0-1,0 1 1,1-1-1,0 1 1,0 12-1,1-21-118,1 0 0,0 0 1,0 1-1,0-1 0,0 0 0,0 0 0,-1 0 1,1 0-1,0 0 0,0 0 0,0 0 0,0-1 1,0 1-1,-1 0 0,1 0 0,0-1 0,0 1 1,0 0-1,0-1 0,-1 1 0,1-1 0,0 1 1,-1-1-1,1 1 0,1-2 0,6-6 29,-1 1 1,1-2-1,-2 1 0,1-1 1,-1 0-1,0 0 0,-1 0 0,0-1 1,-1 0-1,1 0 0,-2 0 0,0-1 1,0 1-1,-1-1 0,0 0 1,0-16-1,-2 27-12,0 0 0,0 0 0,0 0 0,0 0 0,0 0 0,0 0 0,0 0 0,0 0 0,0 0 0,0 0 0,-1 0 0,1 0 0,0 0 0,0 0 0,0 0 0,0 0 0,0 0 0,0 0 0,0 0 0,0 0 0,0 0 0,0 0 0,0 0 0,0 0 0,0 0 0,0 0 0,0 0 0,0 0 0,-1 0 1,1 0-1,0 0 0,0 0 0,0 0 0,0 0 0,0 0 0,0 0 0,0 0 0,0 0 0,0 0 0,0 0 0,-5 12 486,-3 17-54,3-5-256,0 1-1,2-1 1,1 1-1,1-1 1,1 1-1,3 25 0,-3-48-168,0-1-1,1 1 1,-1 0-1,1-1 1,-1 1-1,1 0 0,0-1 1,-1 1-1,1-1 1,0 1-1,0-1 1,0 0-1,0 1 1,1-1-1,-1 0 1,0 0-1,1 0 0,-1 0 1,0 0-1,1 0 1,-1 0-1,1 0 1,-1 0-1,1-1 1,0 1-1,-1-1 0,1 1 1,0-1-1,-1 0 1,1 1-1,0-1 1,-1 0-1,1 0 1,0 0-1,0 0 0,-1-1 1,1 1-1,0 0 1,-1-1-1,1 1 1,0-1-1,1 0 1,4-2 47,1 0 0,-1 0 0,0 0 1,0-1-1,0 0 0,0-1 1,10-8-1,3-7-46,-1-1-1,-2-1 1,0 0 0,-1-1 0,-1-1-1,23-50 1,-17 22-17,-1-2 0,17-76 0,-32 103-47,-9 30-168,-15 43 56,1 3 177,6-18 86,1-1 1,1 2-1,1-1 0,-7 63 1,16-92-126,-1-1 1,1 1-1,0-1 1,0 1-1,0-1 1,0 1-1,0-1 1,1 1-1,-1-1 1,0 1-1,0-1 1,1 1 0,-1-1-1,1 0 1,0 1-1,-1-1 1,1 0-1,0 1 1,0-1-1,0 0 1,0 0-1,0 0 1,0 0-1,2 2 1,-1-2-1,0-1 0,0 1 0,0-1 0,0 0 0,0 1 0,0-1 1,0 0-1,-1 0 0,1-1 0,0 1 0,0 0 0,0-1 0,0 1 0,0-1 0,0 1 0,2-2 0,8-3 2,-1-1 0,0-1 0,0 0-1,15-12 1,-2-3-14,-2-1 1,-1 0-1,0-2 0,-2 0 0,-1-1 1,-1-1-1,-2 0 0,0-2 1,-2 0-1,19-59 0,-30 82-9,0-1 0,0 0-1,-1 1 1,0-1-1,0 0 1,-1 1 0,0-8-1,-1 13 12,1 1-1,-1-1 0,1 1 1,-1-1-1,1 1 0,-1 0 0,0-1 1,1 1-1,-1 0 0,1-1 1,-1 1-1,0 0 0,1 0 0,-1 0 1,0-1-1,1 1 0,-1 0 1,0 0-1,0 0 0,1 0 1,-1 0-1,0 0 0,1 0 0,-1 1 1,0-1-1,1 0 0,-1 0 1,0 0-1,1 1 0,-1-1 0,1 0 1,-1 1-1,0-1 0,1 1 1,-1-1-1,1 1 0,-2 0 0,-6 5 7,0 1-1,1 0 1,-1 0 0,1 0-1,1 1 1,0 0-1,-9 14 1,-36 70 162,42-75-151,-1 1 40,1-1 0,1 2 1,1-1-1,1 1 0,0 0 0,1 0 1,1 1-1,-3 38 0,7-56-49,0 0 0,0-1 0,1 1 0,-1 0 0,0 0 0,1-1 0,-1 1 0,1 0 0,-1-1 0,1 1 0,0-1 0,-1 1 0,1 0 0,0-1 0,0 0 0,0 1 0,0-1 0,1 0 0,-1 1 0,0-1 0,1 0 0,-1 0 0,0 0 0,1 0 0,-1 0 0,1 0 0,0-1 0,-1 1 0,1 0 0,0-1 0,-1 1 0,1-1 0,0 0 0,-1 0 0,1 1 0,0-1 0,0 0 0,-1 0 0,1-1 0,0 1 0,2-1 0,4 0 0,0 0 0,0-1 0,-1 0 0,1 0 0,-1-1 0,1 0 0,-1 0 0,9-6 0,11-11-94,0-1 0,-2-1 1,0-2-1,-2 0 0,-1-2 0,31-45 0,-66 128-301,7-39 472,0-1 1,1 1-1,1 0 0,0 0 0,2 1 0,0-1 0,1 1 0,3 36 0,-2-52-66,1 0-1,0 0 0,0 0 1,1 0-1,-1 0 1,1 0-1,-1 0 0,1 0 1,0-1-1,0 1 1,0-1-1,0 1 0,0-1 1,1 0-1,4 3 0,47 24-148,-47-26 89,1 0-1,-1 0 1,0 1 0,-1 0 0,1 0 0,-1 0-1,1 1 1,-1 0 0,6 7 0,-8-7 57,-1 1 0,0-1 0,0 1-1,-1 0 1,0-1 0,0 1 0,0 0 0,0 1 0,-1-1 0,0 0 0,0 0 0,-1 0-1,0 11 1,-1-6 24,0-1 0,-1 0-1,0 0 1,-1 0-1,0 0 1,0 0 0,-1-1-1,-7 13 1,7-14-3,-1 0 0,0-1 1,0 1-1,-1-1 0,0-1 1,0 1-1,-1-1 0,1 0 0,-13 8 1,14-11-23,0 0 1,0-1 0,0 0 0,0 0 0,0 0 0,0 0 0,-1-1 0,1 0 0,0 0 0,-1 0 0,1-1-1,-1 1 1,1-2 0,-1 1 0,1 0 0,-7-2 0,7 0-8,1 0 0,-1 0 0,1 0 0,0 0 0,0-1 0,0 0 0,0 0 0,0 0 0,1 0 0,-1 0 0,1-1 0,0 0 0,0 1 0,0-1 0,0 0 0,1 0 0,0-1 0,0 1 0,0-1 0,0 1 0,1-1 0,-2-6 0,-1-3 0,1 0 0,1 0 0,0 0 0,1 0 0,0 0 0,3-23 0,-1 28-168,1-1 1,1 1-1,-1-1 0,2 1 1,-1 0-1,1 0 0,1 0 0,-1 0 1,2 1-1,-1 0 0,1 0 1,0 0-1,1 1 0,0 0 1,0 0-1,12-9 0,7-2-1473,0 1-1,1 1 1,55-24-1,-22 16-7134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19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13 10346,'0'0'14664,"-7"9"-14322,4-5-267,-2 1 19,2 0 0,-1 0 0,1 0 0,-1 0 0,1 1 0,1-1 0,-1 1 0,1 0 0,0 0 0,0 0-1,1 0 1,-1 0 0,2 0 0,-2 11 0,3-16-59,-1-1-1,0 1 1,1-1 0,-1 1-1,1-1 1,-1 1-1,1-1 1,-1 1 0,1-1-1,-1 0 1,1 1 0,-1-1-1,1 0 1,-1 1-1,1-1 1,0 0 0,-1 0-1,1 0 1,-1 0 0,1 1-1,0-1 1,-1 0-1,1 0 1,0 0 0,-1 0-1,1 0 1,0-1 0,-1 1-1,1 0 1,-1 0 0,1 0-1,0 0 1,0-1-1,23-7 668,-15 2-694,-1 0 1,0-1-1,0 0 0,-1-1 0,0 1 0,0-2 1,-1 1-1,0 0 0,0-1 0,-1 0 1,0-1-1,5-14 0,-13 32-392,-2 10 365,0-1 1,1 1 0,0 0 0,-1 22 0,5-39 24,0-1 0,0 1 0,1-1 1,-1 1-1,0-1 0,0 1 0,0-1 0,0 0 1,0 1-1,1-1 0,-1 1 0,0-1 1,0 1-1,1-1 0,-1 0 0,0 1 0,1-1 1,-1 0-1,0 1 0,1-1 0,-1 0 0,0 1 1,1-1-1,-1 0 0,1 0 0,-1 0 0,0 1 1,1-1-1,-1 0 0,1 0 0,-1 0 0,1 0 1,22 0 156,20-15 93,-28 5-308,0-1-1,-1 0 1,-1-1-1,0 0 0,-1-1 1,22-29-1,-33 41 5,-14 30-91,8-19 196,-12 26 595,16-35-618,1 1-1,-1 0 0,1-1 0,-1 1 1,1 0-1,-1-1 0,1 1 0,0 0 1,0-1-1,0 1 0,0 0 1,0 0-1,0-1 0,1 1 0,-1 0 1,0-1-1,2 4 0,18-3-7381,-15-3 2653,8 1-10520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19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6887,'0'0'18182,"-1"12"-16975,-6 32 198,-27 83 1,12-49-48,21-74-1285,0-1 1,0 1-1,0 0 1,0 0-1,1 0 1,-1 0-1,1 0 1,0 0-1,1 0 1,-1 0-1,1 0 1,-1 0-1,2 4 0,-1-7-70,1 1-1,-1-1 0,0 0 0,0 1 0,1-1 0,-1 0 0,0 0 0,1 0 0,-1 0 0,1-1 0,0 1 0,-1 0 0,1 0 0,-1-1 0,1 1 0,0-1 0,0 0 0,-1 0 0,1 1 1,0-1-1,0 0 0,-1 0 0,1 0 0,0-1 0,0 1 0,-1 0 0,1-1 0,0 1 0,-1-1 0,1 0 0,1 0 0,4-2-203,-1 1-1,0-1 0,0-1 1,0 1-1,0-1 0,-1 0 1,1-1-1,-1 1 1,0-1-1,0 0 0,-1 0 1,5-7-1,2-3-421,-1 0 0,0 0-1,11-25 1,-20 37 798,-3 9 282,-4 10 298,1 1 0,0-1-1,-4 34 1,13-32-258,5-17-2657,-8-2 1338,1 0-1,0 0 0,-1-1 1,1 1-1,-1-1 0,0 1 1,0-1-1,1 0 0,-1 1 1,0-1-1,0 0 0,-1 0 1,2-3-1,4-15-12486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20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16207,'0'0'10442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20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6951,'0'0'9662,"-5"10"-5904,-4 9-2865,-3 3 432,2 1 1,0 0-1,1 0 1,2 1-1,-9 46 1,16-69-1321,0 0 0,1 0 0,-1 0 0,0 0 0,1 0 0,-1 0 0,1 0 0,-1 0 0,1 0 0,-1-1 0,1 1 0,-1 0 0,1 0 0,0 0 0,0-1 0,-1 1 0,1-1-1,0 1 1,0 0 0,0-1 0,0 1 0,0-1 0,0 0 0,0 1 0,0-1 0,0 0 0,0 1 0,0-1 0,0 0 0,0 0 0,0 0 0,0 0 0,0 0 0,0 0 0,0 0 0,2-1 0,47-5-1501,-39 5 336,-5 0 522,30-2-1113,-36 3 1745,1 0 1,0 0 0,0 0 0,-1 0-1,1 0 1,0 0 0,0 0 0,-1 0-1,1 0 1,0 0 0,0 1 0,-1-1-1,1 0 1,0 1 0,-1-1 0,1 0-1,0 1 1,-1-1 0,1 1 0,-1-1-1,1 1 1,-1-1 0,1 1 0,-1-1-1,1 1 1,-1 0 0,1-1 0,-1 1 0,0 0-1,1-1 1,-1 1 0,0 0 0,0 0-1,1-1 1,-1 2 0,-1 4 258,0 0 0,-1 0 0,1 0 0,-1-1 0,-1 1 0,1 0-1,-1-1 1,0 0 0,0 0 0,0 0 0,-1 0 0,1 0 0,-1-1 0,-1 1 0,1-1 0,0 0 0,-1 0 0,0-1 0,0 1 0,0-1 0,-1 0 0,1-1 0,0 1 0,-1-1 0,0 0-1,0-1 1,1 1 0,-1-1 0,0 0 0,0 0 0,0-1 0,0 0 0,-7-1 0,11 1-433,1 0-1,0 0 1,0-1 0,0 1-1,-1-1 1,1 1 0,0-1-1,0 0 1,0 1 0,0-1-1,0 0 1,0 0 0,0 0-1,0 1 1,0-1 0,0 0-1,1 0 1,-1 0 0,0-1-1,1 1 1,-1 0-1,0 0 1,1 0 0,0 0-1,-1-1 1,1 1 0,0 0-1,-1 0 1,1-1 0,0 1-1,0 0 1,0-1 0,0 1-1,0 0 1,0 0 0,1-1-1,-1 1 1,1-2 0,0-1-685,0 1 0,0-1 0,0 0 0,1 1 0,-1 0 0,1-1 0,0 1-1,0 0 1,0 0 0,0 0 0,1 0 0,3-4 0,11-6-8690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21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19 7976,'0'0'21460,"-1"8"-20307,-11 36-160,7-25-830,0 0 0,0 0-1,-1 31 1,24-67-2768,-16 12 1996,1 1 1,-1-1-1,0 1 0,0-1 0,-1 0 0,1 0 1,-1 0-1,1-10 0,-1-22 4089,-1 32-307,20 5-2839,-5 1-205,1-1-1,-1-1 1,28-4 0,-39 4-117,-1 0 0,1 0 1,-1 0-1,0 0 0,1-1 1,-1 1-1,0-1 0,0 0 1,0 1-1,0-2 0,0 1 1,-1 0-1,1 0 0,-1-1 1,1 0-1,-1 1 0,0-1 1,0 0-1,0 0 0,0 0 1,-1 0-1,2-5 0,-10 24-273,-10 25 214,16-39 52,0 1 0,1-1 1,-1 0-1,1 0 0,-1 1 0,1-1 1,0 0-1,0 1 0,0-1 0,0 0 1,1 1-1,-1-1 0,0 0 0,1 0 1,1 4-1,-1-5 1,0 0 0,0 0 0,0-1 0,-1 1 0,1-1 0,0 1 0,0-1 0,1 1 0,-1-1 0,0 0 0,0 1 0,0-1 0,0 0 0,0 0-1,0 0 1,0 0 0,0 0 0,0 0 0,1 0 0,-1 0 0,0 0 0,0 0 0,0-1 0,0 1 0,0 0 0,0-1 0,0 1 0,0-1 0,0 1 0,0-1 0,0 0 0,0 1 0,1-2 0,30-22 197,29-57-395,-60 81 90,-11 37 273,-1 3 58,11-39-223,0 0 1,-1 0-1,1 0 1,0-1 0,0 1-1,0 0 1,0 0-1,0 0 1,0-1 0,1 1-1,-1 0 1,0 0-1,0 0 1,1-1 0,-1 1-1,0 0 1,1 0-1,-1-1 1,0 1 0,1 0-1,-1-1 1,1 1-1,-1 0 1,1-1 0,0 1-1,-1-1 1,1 1-1,0-1 1,-1 1 0,1-1-1,0 0 1,-1 1-1,1-1 1,0 0 0,0 0-1,0 1 1,-1-1-1,1 0 1,0 0 0,0 0-1,0 0 1,0 0-1,6 0-21,-1 0-1,1-1 0,-1 0 0,0 0 0,0-1 1,1 0-1,8-4 0,11-3 14,-17 7 33,0 0 0,0 1-1,1 0 1,-1 1 0,16 0-1,-16 1 0,0-1-1,0 0 0,0 0 1,0-1-1,0 0 1,13-4-1,-14 2-47,1 0 0,0 1 1,0 0-1,0 0 0,19 0 0,-26 4 1980,0 1-6463,0-19-22513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21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7111,'0'0'16944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22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39 5701,'0'0'23415,"-9"-7"-22198,6 5-1160,-2-2 39,-1 0-1,1 1 1,0-1 0,-1 1 0,0 0 0,-8-2-1,11 4-79,1 0-1,-1 1 0,1-1 0,-1 1 0,0 0 0,1 0 0,-1 0 0,0 0 0,1 0 0,-1 1 0,0-1 0,1 1 0,-1 0 0,1-1 0,-1 1 0,1 1 0,-1-1 0,1 0 0,0 0 1,0 1-1,-1-1 0,1 1 0,-3 3 0,-2 2-14,0 1 0,1 0 0,0 0 0,0 1 0,0-1 0,-6 16-1,10-19-2,0 0 0,0 0 0,0 0 0,0 0-1,1 0 1,0 1 0,0-1 0,1 0-1,-1 1 1,1-1 0,0 0 0,1 1-1,-1-1 1,3 8 0,-2-11-15,0-1 1,-1 0-1,1 1 0,1-1 0,-1 0 1,0 1-1,0-1 0,0 0 0,1 0 1,-1 0-1,0 0 0,1 0 0,-1-1 1,1 1-1,-1 0 0,1-1 0,-1 1 1,1-1-1,0 1 0,-1-1 0,1 0 1,-1 1-1,4-1 0,45 0-1761,-40-1 995,0 1-343,-1-1-1,0-1 1,1 0 0,-1 0-1,0 0 1,15-7-1,14-9-5615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22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13421,'0'0'10047,"-10"6"-7565,-3 1-1758,1 1 1,0 1-1,-16 13 0,25-19-631,-1 0-1,1 0 1,0 0-1,1 0 0,-1 0 1,0 1-1,1-1 1,0 1-1,0 0 0,0 0 1,0 0-1,1 0 1,-1 0-1,1 0 1,0 0-1,0 0 0,1 1 1,-1-1-1,1 8 1,1-12-90,0 1 1,-1 0 0,1-1-1,0 1 1,0-1-1,-1 1 1,1-1-1,0 1 1,0-1 0,0 0-1,0 1 1,0-1-1,0 0 1,0 0 0,0 1-1,0-1 1,0 0-1,-1 0 1,1 0 0,0 0-1,0 0 1,2-1-1,24-2 128,-21 0-146,0 0 1,0 0-1,0-1 0,0 0 0,-1 0 0,0 0 1,1-1-1,-2 0 0,1 0 0,0 0 1,-1-1-1,0 1 0,0-1 0,4-9 0,7-8 8,-14 22-10,0 1 1,0 0-1,0 0 1,-1 1-1,1-1 1,0 0-1,0 0 1,0 0-1,-1 0 1,1 1-1,0-1 1,0 0-1,-1 1 1,1-1-1,0 1 1,-1-1-1,1 0 1,0 1-1,-1 0 1,1-1-1,-1 1 1,1-1-1,-1 1 1,1 0-1,-1-1 1,1 2-1,17 11 46,-7-12-88,0 0-1,1-2 0,21-2 0,-24 2-150,0 0 1,1 0-1,-1 1 0,0 0 0,1 1 0,9 2 0,-18-3 214,0 1 0,0-1 0,0 1 0,-1-1 0,1 1 0,0-1 0,-1 1 1,1 0-1,-1-1 0,1 1 0,0 0 0,-1-1 0,1 1 0,-1 0 0,0 0 0,1 0 0,-1 0 0,0-1 0,1 1 0,-1 0 0,0 0 0,0 0 0,0 0 1,0 1-1,1 27 1116,-1-22-580,0-6-538,0-1 0,0 0 1,1 0-1,-1 1 0,1-1 1,-1 0-1,0 0 0,1 1 1,-1-1-1,0 0 0,1 0 1,-1 0-1,1 0 0,-1 0 1,0 1-1,1-1 0,-1 0 1,1 0-1,-1 0 0,1 0 1,-1 0-1,0 0 1,1 0-1,-1-1 0,1 1 1,-1 0-1,1 0 0,-1 0 1,0 0-1,1 0 0,-1-1 1,0 1-1,1 0 0,-1 0 1,1-1-1,-1 1 0,0 0 1,0-1-1,1 1 0,8-12-6181,-7 0-3126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23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121 154 6406,'0'0'10789,"-9"-3"-9086,3 1-1422,0 0 0,0 0 0,-1 1-1,1-1 1,0 2 0,-1-1 0,-8 1 0,12 0-182,1 0 1,0 1 0,-1 0-1,1-1 1,0 1-1,0 0 1,-1 0-1,1 0 1,0 0-1,0 0 1,0 1-1,0-1 1,0 1-1,1-1 1,-1 1 0,0 0-1,1 0 1,-1-1-1,1 1 1,0 0-1,-1 0 1,1 0-1,0 1 1,0-1-1,0 0 1,1 0-1,-2 5 1,1-5-59,0 1-1,1-1 1,-1 1 0,1-1-1,0 1 1,0-1-1,-1 1 1,1 0 0,1-1-1,-1 1 1,0-1 0,1 1-1,0 2 1,0-4-21,-1 0 1,1 0-1,-1 0 1,1 0 0,0 0-1,0 0 1,-1 0-1,1 0 1,0 0-1,0 0 1,0-1-1,0 1 1,0 0 0,0-1-1,0 1 1,0-1-1,0 1 1,0-1-1,0 1 1,2-1-1,1 1 27,1-1-1,-1 0 1,0 0-1,1 0 1,-1-1-1,1 1 1,-1-1-1,0 0 1,0 0-1,0-1 1,1 1-1,-1-1 1,0 0-1,4-3 1,9-5 0,0-1 0,-1-1 0,-1-1 1,0 0-1,0-1 0,-1-1 1,-1 0-1,-1-1 0,0 0 0,-1-1 1,0 0-1,-2 0 0,9-22 1,-43 101-284,17-45 452,1 0 0,0 1 0,1 0 0,1 0 0,1 1-1,-3 22 1,7-40-161,0 1 0,-1-1 0,1 1 0,0-1-1,0 1 1,0 0 0,0-1 0,1 1 0,-1-1-1,0 1 1,1-1 0,-1 1 0,1-1 0,-1 1 0,1-1-1,0 0 1,-1 1 0,1-1 0,0 0 0,0 1-1,0-1 1,0 0 0,0 0 0,0 0 0,1 0-1,-1 0 1,2 1 0,-1-1-1,1-1 0,0 1 1,0-1-1,-1 0 0,1 0 0,0 0 0,0 0 0,-1-1 1,1 1-1,0-1 0,-1 1 0,1-1 0,0 0 1,-1 0-1,1 0 0,2-2 0,5-2 12,-1-1-1,1 0 1,-1 0-1,-1-1 1,1 0 0,-1-1-1,13-15 1,44-67-111,-51 69-13,-25 71-343,6-35 396,1-6 84,1 1-1,0-1 1,0 1 0,1-1-1,0 1 1,1 0-1,0 0 1,1 0 0,0-1-1,2 19 1,-2-28-107,0 1 0,0-1 0,1 1 0,-1-1 0,0 1 0,1-1 0,-1 1 0,0-1 0,1 0 0,-1 1 0,1-1 0,-1 0 0,1 1 0,-1-1 0,1 0 0,-1 1 0,1-1 0,-1 0 0,1 0 0,-1 0 0,1 1 0,0-1 0,-1 0 0,1 0 0,-1 0 0,1 0 0,-1 0 0,1 0 0,0 0 0,-1 0 0,1 0 0,-1 0 0,1-1 0,-1 1 0,1 0 0,0 0 0,-1 0 0,1-1 0,-1 1 0,1-1 0,19-14-4744,-9-6-2739,-2-7-5478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23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14574,'0'0'13036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5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271 290 8552,'1'-2'609,"0"0"0,0-1 1,-1 0-1,1 1 0,-1-1 0,0 1 0,0-1 0,0 0 1,0 1-1,0-1 0,0 1 0,-1-1 0,1 0 0,-1 1 1,0-1-1,0 1 0,0 0 0,-2-5 0,1 5-298,1 1-1,-1-1 1,1 1-1,-1-1 1,0 1-1,0-1 1,0 1-1,0 0 1,0 0-1,0 0 1,0 0 0,0 0-1,-1 1 1,1-1-1,0 1 1,0-1-1,-4 1 1,0-1-65,-1 1 0,1 1 0,-1-1 1,1 1-1,-1 0 0,1 0 0,-1 1 0,1 0 1,0 0-1,0 1 0,0-1 0,0 1 1,0 1-1,-6 4 0,1 1-139,0 1 0,0 0-1,1 1 1,0 0 0,1 0 0,1 1 0,0 0-1,0 1 1,1 0 0,1 0 0,0 1-1,1-1 1,0 1 0,1 0 0,-3 23-1,6-36-102,1 0 0,0 1 0,0-1 0,0 1 0,0-1 0,0 1 0,0-1 0,0 1-1,0-1 1,1 0 0,-1 1 0,0-1 0,1 1 0,-1-1 0,1 0 0,0 1 0,-1-1-1,1 0 1,0 0 0,0 0 0,0 1 0,0-1 0,0 0 0,0 0 0,0 0 0,0 0-1,0-1 1,0 1 0,1 0 0,-1 0 0,0-1 0,1 1 0,-1-1 0,0 1 0,1-1-1,-1 0 1,1 1 0,-1-1 0,1 0 0,-1 0 0,0 0 0,1 0 0,-1 0 0,1 0-1,-1-1 1,1 1 0,-1 0 0,2-1 0,7-2 19,0 1 0,-1-1 0,0-1 0,0 0 1,0 0-1,10-7 0,12-9 0,-1-2 1,-2-2 0,0 0-1,-2-2 1,0-1 0,-2-1-1,-1-1 1,-2-1 0,0-1-1,-2-1 1,-2 0-1,-1-1 1,13-37 0,-21 30 341,-11 36 10,-8 23-186,-8 29-184,2 2 0,2 1 1,2-1-1,3 2 0,1 0 1,0 56-1,8-100-68,2 39-1610,-1-46 1625,0 0-1,0 0 1,0-1-1,0 1 0,1 0 1,-1-1-1,0 1 1,0-1-1,1 1 0,-1 0 1,0-1-1,1 1 1,-1-1-1,0 1 0,1-1 1,-1 1-1,1-1 1,-1 1-1,1-1 0,-1 1 1,1-1-1,0 0 1,-1 1-1,1-1 1,-1 0-1,1 1 0,0-1 1,-1 0-1,1 0 1,0 0-1,-1 1 0,1-1 1,0 0-1,-1 0 1,1 0-1,0 0 0,-1 0 1,1 0-1,0-1 1,-1 1-1,1 0 0,0 0 1,-1 0-1,1-1 1,0 1-1,-1 0 0,1-1 1,-1 1-1,1 0 1,-1-1-1,1 1 0,-1-1 1,1 1-1,-1-1 1,1 1-1,0-2 0,4-3-1017,0-1 1,0 1-1,0-1 0,-1 0 0,0-1 0,0 1 0,-1-1 0,3-7 0,14-33-6199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24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106 203 4004,'0'0'6764,"4"-8"-3497,8-26-347,-12 33-2821,0 1 1,1-1 0,-1 1 0,0-1-1,0 1 1,0-1 0,0 1-1,0 0 1,0-1 0,0 1-1,0-1 1,0 1 0,0-1 0,-1 1-1,1-1 1,0 1 0,0-1-1,0 1 1,-1-1 0,1 1-1,0 0 1,0-1 0,-1 1 0,1 0-1,0-1 1,-1 1 0,1 0-1,0-1 1,-1 1 0,1 0-1,-1-1 1,1 1 0,0 0 0,-1 0-1,1 0 1,-1-1 0,1 1-1,-1 0 1,1 0 0,-1 0-1,1 0 1,-1 0 0,1 0 0,-1 0-1,1 0 1,-1 0 0,1 0-1,0 0 1,-2 1 0,-21 2 632,16 1-664,1 0-1,0 0 1,1 1 0,-1 0-1,1 0 1,0 0-1,0 1 1,0 0 0,1-1-1,0 2 1,0-1 0,0 0-1,1 1 1,0 0-1,1 0 1,-1 0 0,1 0-1,0 0 1,1 0-1,-1 14 1,2-20-55,0-1-1,0 1 1,0 0-1,1-1 1,-1 1 0,0 0-1,0-1 1,1 1-1,-1-1 1,1 1-1,-1-1 1,0 1-1,1-1 1,-1 1 0,1-1-1,-1 1 1,1-1-1,-1 1 1,1-1-1,-1 0 1,1 1 0,0-1-1,-1 0 1,1 0-1,0 1 1,-1-1-1,1 0 1,0 0-1,-1 0 1,1 0 0,0 0-1,-1 0 1,1 0-1,0 0 1,-1 0-1,1 0 1,0 0 0,-1 0-1,1 0 1,0-1-1,-1 1 1,1 0-1,-1-1 1,1 1 0,0 0-1,-1-1 1,1 1-1,0-1 1,33-17 604,-11 0-551,0-1 0,-2-1 0,0-1 0,-2 0 0,0-2 0,-1 0 0,-2-1 0,0-1 0,-2 0 0,15-35 0,-62 143 244,23-63-35,2 0 0,0 1 1,0 0-1,2 1 0,1-1 0,1 1 1,0 0-1,1 31 0,3-52-261,0 0-1,0 1 1,0-1-1,1 0 1,-1 1 0,1-1-1,-1 0 1,1 1 0,0-1-1,-1 0 1,1 0-1,0 0 1,0 0 0,0 1-1,0-1 1,0 0 0,0-1-1,0 1 1,0 0-1,0 0 1,0 0 0,0-1-1,1 1 1,-1 0-1,0-1 1,1 1 0,-1-1-1,0 0 1,1 1 0,-1-1-1,1 0 1,-1 0-1,0 0 1,1 0 0,-1 0-1,1 0 1,-1 0 0,0-1-1,1 1 1,-1 0-1,0-1 1,1 1 0,0-1-1,6-1 48,0-1 0,-1 1 0,1-1 0,-1 0-1,0-1 1,10-6 0,0-4-36,0-1 0,-2 0 0,0-2 1,0 1-1,-2-2 0,16-25 0,-29 42-110,0 10 70,-1-1 0,-1 0 0,0 0-1,0 0 1,0 0 0,-1 0 0,-5 11 0,4-12 68,1 1 0,0-1 1,0 1-1,1 0 0,0 0 0,1 0 0,-2 12 0,3-20-108,1 1 0,-1-1 1,0 0-1,0 0 0,1 0 0,-1 0 1,0 0-1,0 1 0,1-1 0,-1 0 1,0 0-1,0 0 0,1 0 0,-1 0 1,0 0-1,0 0 0,1 0 0,-1 0 1,0 0-1,0 0 0,1 0 1,-1 0-1,0 0 0,0 0 0,1 0 1,-1-1-1,0 1 0,0 0 0,1 0 1,-1 0-1,0 0 0,0 0 0,1-1 1,-1 1-1,0 0 0,0 0 0,0 0 1,0-1-1,1 1 0,-1 0 0,0 0 1,0 0-1,0-1 0,0 1 0,11-10-3001,2-8-3136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24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14606,'0'0'14926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27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0 422 4740,'0'0'21338,"7"-12"-19555,162-270 2222,-89 154-3104,-80 129-901,0-1 0,0 0 0,0 0 0,1 0 0,-1 0 0,0 0 0,0 0 0,0 0 0,0 0 0,0 0 0,0 0 0,1 0 0,-1 0 0,0 0 0,0 0 0,0 0 0,0 0 0,1 0 0,-14 33 0,-22 46 0,0-10 0,-20 46 0,49-102 0,2 0 0,-1 1 0,2 0 0,0 0 0,1 0 0,-1 23 0,3-37-106,0 1 1,0-1-1,1 1 0,-1 0 1,0-1-1,1 1 0,-1-1 1,0 0-1,1 1 0,-1-1 0,1 1 1,-1-1-1,1 1 0,-1-1 1,1 0-1,-1 0 0,1 1 1,-1-1-1,1 0 0,0 0 1,-1 1-1,1-1 0,-1 0 1,1 0-1,0 0 0,-1 0 1,1 0-1,-1 0 0,1 0 1,0 0-1,-1 0 0,1 0 0,-1 0 1,1-1-1,0 1 0,-1 0 1,1 0-1,-1-1 0,1 1 1,-1 0-1,1 0 0,-1-1 1,1 1-1,-1-1 0,1 1 1,-1 0-1,1-1 0,-1 1 1,0-1-1,1 1 0,-1-1 1,0 0-1,1 1 0,-1-1 0,0 1 1,0-1-1,0 1 0,1-2 1,-1-33-10647,0 13 2980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27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56 6662,'0'0'13202,"-4"-9"-10260,-1 2-2112,3 4-519,1 1 0,-1-1-1,0 1 1,1-1-1,0 0 1,0 1 0,-1-1-1,2 0 1,-1 0-1,0 0 1,1 0 0,-1-4-1,36 7 4383,6 2-4744,-1 1 0,45 10 1,-15 1-10011,-49-10 815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28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81 2402,'0'0'17846,"4"-8"-14328,2-1-2417,7-14 67,-10-2 3178,-3 24-4297,-1 0 0,1 0 0,-1 0-1,0 0 1,1 0 0,-1 0 0,0 0 0,1 1 0,-1-1 0,0 0 0,0 0 0,0 1 0,0-1 0,0 1 0,0-1-1,0 1 1,0-1 0,0 1 0,0 0 0,0-1 0,0 1 0,0 0 0,0 0 0,0 0 0,-1 0 0,1 0 0,0 0 0,0 0-1,0 0 1,0 0 0,-2 1 0,-1-1 54,0 0-1,-1 0 1,1 1 0,0 0-1,-1 0 1,1 0-1,-7 3 1,5 1-103,0 0 0,0 0 0,1 0 0,0 1 0,0 0 0,0 0 0,1 0 0,0 1 0,0 0 0,0-1 0,1 1 0,0 1 0,0-1 0,1 0 0,0 1 0,1-1 0,-2 14 0,3-20 0,0-1 0,0 0 0,0 1 0,0-1 0,0 0 0,0 1 0,0-1 0,0 0 0,0 0 0,0 1 0,0-1 0,0 0 0,0 1 0,0-1 0,0 0 0,1 0 0,-1 1 0,0-1 0,0 0 0,0 0 0,0 1 0,1-1 0,-1 0 0,0 0 0,0 0 0,1 1 0,-1-1 0,0 0 0,0 0 0,1 0 0,-1 0 0,0 0 0,1 1 0,-1-1 0,0 0 0,0 0 0,1 0 0,-1 0 0,0 0 0,1 0 0,0 0 0,16-7 0,15-15 0,1-16 0,-28 30 0,2 0 0,-1 1 0,1 0 0,14-12 0,-21 19 0,1 0 0,-1 0 0,1 0 0,-1 0 0,0 0 0,1 0 0,-1 0 0,1 0 0,-1 0 0,1 1 0,-1-1 0,0 0 0,1 0 0,-1 0 0,1 0 0,-1 1 0,0-1 0,1 0 0,-1 0 0,0 1 0,1-1 0,-1 0 0,0 1 0,1-1 0,-1 0 0,0 1 0,0-1 0,1 1 0,-1-1 0,0 0 0,0 1 0,0-1 0,0 1 0,0-1 0,0 0 0,1 1 0,-1-1 0,0 1 0,0-1 0,0 1 0,-1 0 0,9 34 0,-1-8 0,-7-26 0,1 0 0,0 0 0,0 0 0,0 0 0,0 1 0,-1-1 0,1 0 0,1 0 0,-1-1 0,0 1 0,0 0 0,0 0 0,0 0 0,1-1 0,-1 1 0,0-1 0,0 1 0,1-1 0,-1 1 0,1-1 0,-1 0 0,0 0 0,1 0 0,-1 0 0,1 0 0,-1 0 0,0 0 0,1 0 0,-1 0 0,0 0 0,1-1 0,-1 1 0,0-1 0,1 1 0,-1-1 0,0 0 0,2 0 0,46-30 0,-48 30 0,5-3 1,-1-1-6,0 1 1,0-1-1,1 2 0,0-1 1,-1 0-1,1 1 1,1 0-1,-1 1 1,0-1-1,1 1 0,-1 0 1,10-1-1,-15 4-20,-1-1-1,1 1 0,0 0 0,-1-1 1,1 1-1,0-1 0,-1 1 0,1 0 1,0 0-1,-1-1 0,1 1 1,-1 0-1,0 0 0,1 0 0,-1 0 1,0-1-1,1 1 0,-1 0 0,0 0 1,0 0-1,0 0 0,0 0 1,0 0-1,0 0 0,0 0 0,0 0 1,0 0-1,0 38 152,-1-30-135,3-9 44,0-1-1,0 0 1,0 0 0,0 0 0,0 0-1,0 0 1,-1 0 0,1 0-1,0-1 1,-1 1 0,2-2-1,0 0-55,-1 0-29,0 1-1,0 0 0,0 0 0,0 0 1,1 0-1,-1 0 0,0 1 0,1-1 1,-1 1-1,1 0 0,0-1 1,-1 1-1,7-1 0,-9 4-573,1-1-1,0 1 0,-1 0 1,1 0-1,-1 0 1,0 0-1,0 0 1,1 0-1,-1 0 1,0 0-1,-1 0 0,1 2 1,0-1-823,0 12-4794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37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6854,'0'0'20617,"11"7"-19421,16 12-513,0 1 1,-2 0-1,0 2 0,-1 1 1,24 31-1,-40-41-727,-7-11-24,1 1 1,-1 0-1,0-1 1,1 1-1,0-1 0,-1 0 1,1 1-1,0-1 1,0 0-1,0 0 1,1 0-1,-1-1 1,0 1-1,1 0 1,-1-1-1,1 0 0,-1 1 1,1-1-1,0 0 1,4 1-1,-6-3-214,0 1-1,0-1 1,0 1 0,-1-1-1,1 1 1,0-1 0,0 1-1,0-1 1,0 0-1,0 0 1,-1 1 0,1-1-1,0 0 1,-1 0-1,1 0 1,0 0 0,-1 0-1,1 0 1,-1 0-1,0 0 1,1 0 0,-1 0-1,0 0 1,1-2-1,5-29-6200,-4 8 733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38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12204,'0'0'15166,"-3"12"-14114,-15 38-72,-1 0 0,-52 94 0,-14 31 425,82-169-1517,1-3-253,1 1 0,-1-1 1,1 1-1,0 0 0,0-1 0,0 1 0,0 0 1,0 0-1,1 0 0,0 0 0,0 7 0,1-11-154,0 0-1,0 1 1,-1-1-1,1 0 0,0 0 1,0 0-1,0 0 1,0 0-1,-1 0 0,1-1 1,0 1-1,0 0 1,0 0-1,0-1 0,-1 1 1,1 0-1,0-1 1,0 1-1,-1-1 0,1 1 1,0-1-1,-1 1 1,1-1-1,-1 1 0,1-1 1,0-1-1,11-11-11678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38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13389,'0'0'10351,"-1"13"-9316,-29 122 788,9-46-1227,19-60 264,1-22-3189,1-13-6633,0-11 1584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39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12844,'0'0'10821,"11"-5"-9924,4 0-467,0 0-1,0 1 1,0 1 0,1 0 0,30-1-1,-36 3-297,0 2-1,0-1 1,0 1-1,-1 1 1,1-1-1,0 2 1,-1-1-1,1 2 0,14 6 1,-20-8-102,0 1 0,0 0 0,-1 0 1,1 0-1,-1 0 0,0 0 0,0 1 0,0-1 1,0 1-1,-1 0 0,1 0 0,-1 0 0,0 0 1,0 0-1,-1 1 0,1-1 0,-1 0 0,0 1 1,0-1-1,0 1 0,-1 0 0,1-1 0,-1 6 1,0-1 155,0 0 1,-1 0-1,1 1 1,-2-1-1,1 0 1,-1 0 0,-1-1-1,1 1 1,-6 10-1,5-14-71,0 1 0,-1-1 0,1 0-1,-1 0 1,-1 0 0,1-1 0,-1 1 0,1-1-1,-1 0 1,-1 0 0,1-1 0,0 1-1,-1-1 1,-7 2 0,1 0-115,0-1 0,0-1 0,-1 0 0,0 0 0,1-1 0,-18 0 0,25-2 0,-1 1 0,1-1 0,-1-1 0,1 1 0,0-1 0,-1 1 0,1-2 0,0 1 0,-1 0 0,1-1 0,0 0 0,0-1 0,0 1 0,0-1 0,1 1 0,-9-8 0,12 10-66,1-1-1,0 1 1,-1 0 0,1-1-1,0 1 1,0 0-1,-1-1 1,1 1 0,0 0-1,0-1 1,0 1 0,-1 0-1,1-1 1,0 1-1,0-1 1,0 1 0,0 0-1,0-1 1,0 1 0,0-1-1,0 1 1,0 0-1,0-1 1,0 1 0,0-1-1,0 1 1,0 0 0,0-1-1,0 1 1,0-1-1,1 1 1,-1 0 0,0-1-1,0 1 1,0 0 0,1-1-1,-1 1 1,0 0-1,1-1 1,-1 1 0,0 0-1,1 0 1,-1-1 0,1 1-1,21-9-6896,-12 6 2718,11-6-8305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39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7655,'0'0'13261,"53"30"-11019,-24-27-577,5-1-223,4-2-385,1 0-673,-3 0-288,-1 0-32,-5 0-128,-9-3-1153,-9 1-737,-6-1-768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5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68 15759,'0'0'2594,"5"11"-202,-3-8-2282,3 9 451,1-1-1,1 0 1,0 0-1,0-1 1,11 12 0,-15-19-409,0 0 1,0 0 0,0 0-1,0-1 1,1 1-1,-1-1 1,1 0 0,-1 0-1,1-1 1,0 1 0,0-1-1,0 1 1,0-1 0,0-1-1,0 1 1,0 0 0,0-1-1,0 0 1,0 0 0,1 0-1,-1 0 1,0-1 0,7-1-1,-5-1-20,0 1 0,0-1 0,0 0 1,0-1-1,-1 1 0,1-1 0,-1 0 0,0-1 0,0 1 0,0-1 0,-1 0 0,0 0 0,6-9 0,-5 7 71,-1 0 0,1-1 1,-2 1-1,1-1 0,-1 0 0,0 0 0,0 0 1,-1 0-1,-1 0 0,2-10 0,-3 17-193,0 0 0,0 0 1,0 0-1,0 0 0,0-1 0,0 1 0,0 0 0,0 0 0,0 0 0,-1 0 1,1 0-1,0 0 0,-1 0 0,1 1 0,-1-1 0,1 0 0,-1 0 0,1 0 1,-1 0-1,0 0 0,1 1 0,-1-1 0,0 0 0,0 1 0,1-1 0,-1 0 1,0 1-1,0-1 0,0 1 0,0-1 0,0 1 0,0 0 0,0-1 0,0 1 1,0 0-1,0 0 0,0 0 0,0-1 0,0 1 0,0 0 0,0 0 0,0 1 1,0-1-1,0 0 0,0 0 0,0 0 0,0 1 0,0-1 0,0 1 0,0-1 0,0 0 1,-1 2-1,-5 0 34,0 1 0,0 0 0,0 1 0,0 0 0,-11 9 0,-4 6-44,2 1 0,1 1 0,0 0 0,2 2 0,0 0 0,1 1 0,2 1 0,-21 48 0,33-70 0,1 1 0,0-1 0,0 0 0,0 1 0,0-1 0,1 1 0,-1-1 0,1 1 0,0-1 0,0 1 0,0-1 0,0 1 0,1 3 0,0-5 0,0-1 0,0 1 0,0-1 0,0 0 0,0 1 0,0-1 0,0 0 0,0 0 0,1 0 0,-1 0 0,0 0 0,1 0 0,-1 0 0,1 0 0,-1 0 0,1-1 0,-1 1 0,1-1 0,-1 1 0,1-1 0,0 0 0,-1 1 0,1-1 0,-1 0 0,1 0 0,0 0 0,2 0 0,8 0-815,0 0 1,0-1-1,0-1 0,0 1 1,0-2-1,0 0 1,0 0-1,0-1 0,11-6 1,28-16-6447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40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13805,'0'0'10602,"55"10"-8808,-24-9-225,3 0-800,-1 1-545,0-1-128,-3 3-384,-6-4-3171,-5 0-5253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41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4 5061,'0'0'22149,"-11"-2"-21258,4 1-752,0 1 1,0-1-1,0 1 0,0 0 0,0 1 1,0 0-1,0 0 0,0 0 0,0 1 0,1 0 1,-1 1-1,-9 4 0,-10 7 357,1 2 0,0 0 1,-38 36-1,57-48-482,1 1-1,-1 0 1,2 0-1,-1 1 1,0-1 0,1 1-1,0 0 1,1 0 0,-1 1-1,1-1 1,0 1-1,1-1 1,-1 1 0,1 0-1,1 0 1,-1 0 0,1 0-1,1 0 1,-1 1 0,1-1-1,1 9 1,0-13-4,0-1 0,0 1 1,0-1-1,0 0 0,0 0 1,1 0-1,-1 1 0,1-1 0,0-1 1,-1 1-1,1 0 0,0 0 1,0-1-1,0 1 0,0-1 0,1 1 1,-1-1-1,0 0 0,1 0 1,-1 0-1,0 0 0,1 0 1,-1-1-1,1 1 0,3-1 0,10 3 56,-1-2-1,1 0 1,15-1-1,-20 0-44,12-1-157,0-2 0,0 0 0,-1-1 0,0-1 1,0-1-1,32-13 0,20-17-9958,-57 25-1229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4:01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11403,'0'0'10420,"-1"8"-9176,-16 117 2380,15-96-6678,1-2-3965,1-20 1355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4:01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7175,'0'0'4164,"-22"67"-3876,16-47-768,0-6-4517</inkml:trace>
  <inkml:trace contextRef="#ctx0" brushRef="#br0" timeOffset="1">11 347 7111,'0'0'6150,"-11"58"-4677,11-42-1153,0-4-256,0-4-256,0-1-2050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2:5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16047,'0'0'13138,"-4"13"-12492,-8 20-460,2 1-1,1 0 1,2 1 0,-5 60 0,14-73-243,0-12-2561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2:5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8040,'0'0'20851,"54"-10"-20594,-20 10-161,2 0-256,3 0-2051,-3 0-2145,0 0-2498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2:55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86 8456,'0'0'11990,"1"-10"-9299,5-33-764,-6 42-1839,0 0 1,0-1 0,0 1 0,0 0-1,0 0 1,0 0 0,0-1 0,-1 1-1,1 0 1,0 0 0,-1 0-1,1-1 1,-1 1 0,1 0 0,-1 0-1,1 0 1,-1 0 0,0 0 0,0 0-1,1 0 1,-1 0 0,0 1-1,0-1 1,0 0 0,0 0 0,0 1-1,0-1 1,0 0 0,0 1-1,0-1 1,-1 1 0,1 0 0,0-1-1,0 1 1,0 0 0,-1-1 0,1 1-1,0 0 1,0 0 0,0 0-1,-1 0 1,1 1 0,0-1 0,0 0-1,-1 0 1,1 1 0,-2 0 0,-3 0-68,-1 0 1,0 1-1,1 0 1,-1 0-1,1 0 1,-10 6-1,-1 4 68,0 1 0,0 1 0,2 1 0,0 0-1,0 1 1,2 1 0,-23 33 0,30-40-27,0 0-1,1 0 1,0 1-1,1-1 1,0 1-1,0 0 1,1 1-1,1-1 1,0 1-1,1-1 1,0 1-1,0-1 1,1 1-1,1 0 1,0-1-1,3 14 1,-2-19-29,1-1 0,0 1 0,0-1 0,0 1 0,1-1 0,0 0 0,0-1 0,0 1 0,0-1 0,1 0 0,0 0 0,0 0 0,0 0 0,0-1 0,1 0 0,-1 0 0,1 0 0,-1-1 0,1 0 0,0 0 0,0-1 0,0 1 0,11 0 0,-12-1-5,1 0-1,-1 0 1,1 0 0,-1-1-1,1 0 1,-1 0-1,1-1 1,0 1 0,-1-1-1,1 0 1,-1-1-1,0 1 1,1-1-1,-1 0 1,0 0 0,0-1-1,0 0 1,-1 0-1,1 0 1,-1 0-1,1 0 1,-1-1 0,0 0-1,0 0 1,-1 0-1,6-8 1,-8 10-28,0 0 0,0 0 0,0 0 0,0 0 0,0 0 0,0 0 0,-1 0 0,1 0 0,-1 0 0,1 0 0,-1-1 0,0 1 0,0 0 0,0 0 0,0 0 0,0-1 0,-1 1 0,1 0 0,-1 0 0,1 0 0,-1 0 0,0 0 0,0 0 0,0 0 0,0 0 0,0 0 0,0 0 0,0 0 0,-1 1 0,1-1 0,-1 0 0,1 1 0,-1-1 0,0 1 0,1 0 0,-1-1 0,0 1 0,0 0 0,0 0 0,-3-1 0,-2-1 0,-1 1 0,1 0 0,-1 0 0,1 0 0,-1 1 0,0 0 0,1 1 0,-1 0 0,0 0 0,-11 2 0,7 2 0,17 0 0,21 0 0,-12-5 0,0-1 0,0 0 0,0-2 0,0 1 0,-1-2 0,1 0 0,17-9 0,-16 7 0,0 1 0,1 0 0,0 1 0,30-6 0,-46 11 0,1 0 0,-1 0 0,1 0 0,0 0 0,-1 0 0,1 0 0,0 0 0,-1 0 0,1 0 0,0 0 0,-1 0 0,1 1 0,-1-1 0,1 0 0,0 0 0,-1 1 0,1-1 0,-1 0 0,1 1 0,-1-1 0,1 1 0,-1-1 0,1 0 0,-1 1 0,1-1 0,-1 1 0,0-1 0,1 1 0,-1 0 0,0-1 0,1 1 0,-1 0 0,0 27 0,-17 27 0,1-17 57,8-21-335,0 1-1,1 1 0,1-1 0,0 1 1,2 0-1,0 1 0,-2 22 0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4:01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5285,'0'0'5125,"-11"64"-4709,11-51-544,0-4-1505,0 2-930,3-2-1601</inkml:trace>
  <inkml:trace contextRef="#ctx0" brushRef="#br0" timeOffset="1">71 279 2242,'0'0'5253,"-16"73"-3844,9-41 65,3-3-1090,1-8-736,1-5-4837</inkml:trace>
  <inkml:trace contextRef="#ctx0" brushRef="#br0" timeOffset="2">12 678 7944,'0'0'5413,"-9"58"-4356,8-44-1025,0-7-1794,1 0-5028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4:0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 11018,'0'0'2146,"-18"55"-32,12-31-864,-1 2-994,1-4-192,1-2-512,-2-2-2723,1 0-4293</inkml:trace>
  <inkml:trace contextRef="#ctx0" brushRef="#br0" timeOffset="1">129 517 7655,'0'0'1698,"-18"76"31,9-43-672,3-3-736,-2-3-225,0-3-192,3-1-2435,-4 0-7142</inkml:trace>
  <inkml:trace contextRef="#ctx0" brushRef="#br0" timeOffset="2">21 996 8232,'0'0'1537,"-11"64"-1024,9-53-449,-1-7-833,-2-3-2658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4:02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6086,'0'0'2370</inkml:trace>
  <inkml:trace contextRef="#ctx0" brushRef="#br0" timeOffset="1">27 252 8968,'0'0'6887,"-11"50"-6695,11-45-224,0 3-96,0 4-128,0 5 192,0 3 64,0 1 0,0 2 64,0-1-32,0-5 32,-6-7-256,-3-4-3684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6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0 19442,'-8'0'3300,"-8"1"-2851,0 1 0,0 0 0,0 2 0,0-1 0,0 2 0,1 0 0,0 1 0,0 1 0,0 0 0,1 1 0,0 0 0,-14 12 0,17-13-216,1 1-1,1 0 1,-1 0 0,1 1-1,1 0 1,0 1 0,0-1-1,1 2 1,0-1 0,0 1-1,2 0 1,-1 0 0,1 1-1,1 0 1,0-1 0,1 2-1,-3 12 1,6-24-233,0 0 0,0 1 0,0-1 0,0 0 0,0 0 0,0 1 0,1-1 0,-1 0 0,0 0 0,1 1 0,-1-1 0,1 0 0,-1 0 0,1 0 0,-1 0 0,1 1 0,0-1 0,0 0 0,-1 0 0,1 0 0,0-1 0,0 1 0,0 0 0,2 1 0,-1-1 0,1 1 0,1-1 0,-1 0 0,0 1 0,0-2 0,0 1 0,1 0 0,-1-1 0,5 1 0,9-1 0,-1 0 0,33-6 0,-44 5 0,119-25-1300,-45-2-2658,-41 8-5422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4:05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4612,'1'1'17743,"1"5"-9681,1 0-5849,5 16-5809,-5-15 5733,9 20-1877,23 42-1,-30-61-239,0 0 0,1-1-1,-1 1 1,1-1-1,1 0 1,0-1-1,-1 1 1,2-1 0,9 6-1,-16-11-153,1 0 1,-1-1-1,1 1 0,-1-1 1,0 1-1,1-1 0,-1 1 0,1-1 1,-1 0-1,1 0 0,-1 0 0,1 0 1,2 0-1,-2-1-343,-1 1-1,0 0 1,0-1 0,1 1 0,-1-1-1,0 0 1,0 1 0,0-1 0,0 0-1,1 0 1,-1 0 0,0 1-1,0-1 1,-1 0 0,1 0 0,0-1-1,0 1 1,0 0 0,-1 0-1,1 0 1,-1 0 0,2-3 0,2-12-6068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4:0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7847,'0'0'13026,"-2"8"-11120,-21 54 1824,-47 89 1,43-99-3257,3 1 0,2 2 1,-18 65-1,42-160-10937,2 19 4900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4:07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5509,'0'0'20377,"1"10"-19683,-1-2-514,-1 0 0,1 0-1,-1-1 1,0 1 0,-1 0 0,0 0 0,0-1 0,-1 0 0,0 1-1,0-1 1,-1 0 0,-7 10 0,-3 7 239,-1-2-1,-2 0 1,0-1-1,-32 31 1,49-52-435,1 0 0,-1-1-1,0 1 1,0 0 0,0 0 0,0 0 0,0 0 0,0 0 0,0 0 0,0-1 0,0 1 0,0 0 0,0 0 0,0 0 0,0 0 0,0 0-1,0 0 1,0-1 0,0 1 0,0 0 0,0 0 0,0 0 0,0 0 0,0 0 0,0 0 0,0-1 0,-1 1 0,1 0 0,0 0 0,0 0-1,0 0 1,0 0 0,0 0 0,0 0 0,0 0 0,0 0 0,0-1 0,-1 1 0,1 0 0,0 0 0,0 0 0,0 0 0,0 0 0,0 0-1,0 0 1,-1 0 0,1 0 0,0 0 0,0 0 0,0 0 0,0 0 0,0 0 0,0 0 0,-1 0 0,1 0 0,0 0 0,0 0 0,0 0-1,0 0 1,0 0 0,0 0 0,0 0 0,-1 1 0,1-1 0,0 0 0,0 0 0,0 0 0,0 0 0,3-20-1371,10-20-1584,14-13-1013,13-34 1418,-41 99 3263,0-1 0,0 0 1,1 0-1,0 1 0,4 14 0,-1 13 853,-3-34-1254,2 33 675,-3-37-912,1 0-1,0 0 1,0 0 0,0 0-1,0 0 1,0 0 0,0 0-1,1 0 1,-1 0 0,0 0-1,0 0 1,1-1 0,-1 1-1,0 0 1,1 0 0,-1 0-1,1 0 1,-1-1 0,1 1-1,0 0 1,-1-1 0,1 1 0,0 0-1,-1-1 1,1 1 0,0-1-1,0 1 1,-1-1 0,3 1-1,-1-5 15,-1-1 0,1 1 0,0-1 0,-1 0 0,0 1 0,0-1 0,-1 0 1,1-7-1,-1 10-69,3-20-719,-2 0 0,-1-1-1,-4-43 1,-2 52 630,0 18 31,-2 23 123,8-22-46,-1 1 0,1 0 0,1-1 0,-1 1-1,1 0 1,0-1 0,0 1 0,1-1 0,0 1-1,0-1 1,0 1 0,1-1 0,-1 0 0,1 0-1,0-1 1,1 1 0,-1 0 0,1-1-1,0 0 1,0 0 0,0 0 0,1 0 0,-1-1-1,1 0 1,9 5 0,-69-44 281,26 20-456,-64-43 112,139 57-131,102 3-3934,-114-1-705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4:28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5573,'0'0'18984,"-8"3"-18301,-5 4-312,1-1 0,0 2 0,0-1 0,1 2 0,0-1 0,0 2-1,1-1 1,0 2 0,1-1 0,0 1 0,1 0 0,0 1 0,-12 23 0,11-15-284,0 1 1,2-1-1,0 1 0,1 0 1,1 1-1,1 0 0,1-1 1,0 38-1,3-57-84,0 0 0,0 0 0,0 0-1,0 0 1,1 0 0,-1 0 0,1 0 0,-1 0 0,1 0 0,0 0 0,-1 0-1,1 0 1,0-1 0,0 1 0,1 0 0,-1-1 0,0 1 0,0 0 0,1-1-1,-1 0 1,4 3 0,-2-2-68,0-1 0,0 1 0,1-1 0,-1 0 0,1 0 0,-1 0 0,0 0 0,1-1 0,0 0 0,-1 1 0,7-2 0,45-9-2848,-12-9-3419,-16 0 321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4:29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8456,'0'0'16864,"-2"10"-15791,-17 39 49,13-37-849,0 1-1,1-1 1,0 1 0,1 1 0,1-1-1,0 0 1,1 1 0,-1 19 0,3-32-267,0 0 1,0-1-1,0 1 1,0 0 0,1 0-1,-1-1 1,0 1-1,1 0 1,-1-1-1,0 1 1,1 0 0,-1-1-1,1 1 1,-1 0-1,1-1 1,-1 1-1,1-1 1,-1 1 0,1-1-1,-1 1 1,1-1-1,0 0 1,-1 1-1,1-1 1,0 0 0,0 1-1,1-1 1,27 0-8,-23-1-379,1-1 1,-1 0 0,1 0 0,-1 0-1,0-1 1,8-4 0,-7 2-1294,-1-1 0,0 0 0,0 0 0,10-13 0,1-4-6378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4:29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16624,'0'0'11467,"-16"4"-20340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4:29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1 192 15887,'0'0'11056,"11"-8"-10629,1-2-413,-1-1-1,0 1 1,0-2-1,-1 1 1,0-1 0,-1-1-1,-1 0 1,11-21 0,-10 14-204,11-18-472,-20 38 660,0 0-1,0 0 1,0 0-1,0 0 1,0 0 0,1 0-1,-1 0 1,0 0-1,0 0 1,0 0 0,0 0-1,1 0 1,-1 0-1,0 0 1,0 0-1,0 0 1,0 0 0,0 1-1,1-1 1,-1 0-1,0 0 1,0 0-1,0 0 1,0 0 0,0 0-1,0 0 1,0 0-1,1 0 1,-1 1-1,0-1 1,0 0 0,0 0-1,0 0 1,0 0-1,0 0 1,0 1-1,0-1 1,0 0 0,0 0-1,0 0 1,0 0-1,0 0 1,0 1 0,0-1-1,0 0 1,0 0-1,0 0 1,0 0-1,0 1 1,0-1 0,0 0-1,0 0 1,0 0-1,0 0 1,0 0-1,0 0 1,0 1 0,0-1-1,-1 0 1,1 0-1,-3 33 154,-2 5 43,2-1 0,1 61 0,2-99-266,0 1 0,0 0 0,0 0 0,0-1 0,1 1 0,-1 0 0,0 0 0,0 0 0,0-1 0,0 1 0,0 0 0,0 0 0,0 0 0,0-1 0,1 1 0,-1 0 0,0 0 1,0 0-1,0 0 0,0-1 0,1 1 0,-1 0 0,0 0 0,0 0 0,0 0 0,0 0 0,1 0 0,-1 0 0,0 0 0,0-1 0,1 1 0,-1 0 0,0 0 0,0 0 0,0 0 0,1 0 0,-1 0 0,0 0 0,0 0 0,1 0 1,-1 1-1,0-1 0,0 0 0,0 0 0,1 0 0,-1 0 0,0 0 0,0 0 0,0 0 0,1 0 0,-1 1 0,0-1 0,0 0 0,0 0 0,0 0 0,1 0 0,-1 1 0,0-1 0,0 0 0,0 0 0,0 0 0,0 1 0,0-1 1,0 0-1,0 0 0,1 0 0,-1 1 0,10-17-7890,-3-4-6185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4:30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13933,'0'0'11969,"9"1"-11617,-7 0-325,1-1-1,0 0 1,0 1-1,0 0 1,-1 0-1,1-1 1,-1 2-1,1-1 1,0 0-1,-1 0 1,0 1-1,1-1 1,-1 1-1,0 0 1,0 0-1,0 0 1,0 0 0,0 0-1,0 0 1,-1 1-1,1-1 1,-1 0-1,1 1 1,-1-1-1,0 1 1,0 0-1,0-1 1,0 1-1,-1 0 1,1 5-1,4 32 245,-1 0 0,-3 0 0,-1 0 0,-8 60 0,1-53-1296,-21 75 1,7-64-2745,-3-8-3469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7:1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64 5477,'0'0'12081,"7"-10"-9951,1 0-1308,9-10 57,-7-4 6714,-11 36-7206,-2 0-1,1-1 0,-2 1 1,1-1-1,-2 0 1,1 0-1,-9 14 1,-7 19 226,1 3-543,-20 58-42,36-95-30,0 1-1,1 0 1,0-1 0,0 1 0,2 0-1,-1 0 1,2 16 0,0-26 5,0 1-1,0-1 1,-1 0 0,1 1-1,0-1 1,1 0 0,-1 0-1,0 0 1,0 0 0,0 0-1,1 0 1,-1-1 0,0 1-1,1 0 1,-1-1 0,1 1-1,-1 0 1,0-1 0,1 0-1,-1 1 1,1-1 0,0 0-1,-1 0 1,1 0 0,-1 0-1,1 0 1,-1 0 0,1 0-1,-1-1 1,3 0 0,2 1-62,0-1 0,0 0-1,-1 0 1,1 0 0,0-1 0,10-4 0,-12 3-655,-1 1 1,1-1-1,-1 0 0,0-1 0,0 1 1,0 0-1,0-1 0,-1 0 0,4-6 1,6-18-7354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7:18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20595,'0'0'9642,"51"-25"-21558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6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42 17392,'0'0'10031,"-1"9"-7628,-4 23-1928,-8 43 758,-3 115 0,16-189-1233,0 0 0,0 0 0,0 0 0,0 1 0,0-1 0,0 0 0,0 0 0,0 0 0,0 0 0,0 0 0,1 1 0,-1-1 0,1 0 0,-1 0 0,0 0 0,1 0 0,0 0 0,-1 0 0,2 1 0,-2-2 0,1 0 0,0 0 0,-1 0 0,1-1 0,-1 1 0,1 0 0,0 0 0,-1 0 0,1-1 0,-1 1 0,1 0 0,-1-1 0,1 1 0,-1 0 0,1-1 0,-1 1 0,1-1 0,-1 1 0,0 0 0,1-1 0,-1 1 0,0-1 0,1 0 0,-1 0 0,23-44 0,-16 16 0,6-59 0,-9 58 0,10-47 0,-12 78 0,0 1 0,-1-1 0,1 1 0,-1-1 0,0 1 0,0 0 0,1-1 0,-1 1 0,0 0 0,0 0 0,0 0 0,0 2 0,3 6-66,1 0-1,1 0 1,-1 0 0,1-1-1,1 0 1,0 0 0,0 0-1,1-1 1,11 10 0,-16-15 42,1-1 1,-1 1 0,1-1-1,0 0 1,0 0-1,0 0 1,0 0-1,0-1 1,0 0 0,0 0-1,0 0 1,0 0-1,1 0 1,-1-1 0,0 0-1,0 0 1,1 0-1,-1-1 1,0 1 0,1-1-1,-1 0 1,0 0-1,0 0 1,0-1 0,0 0-1,0 1 1,6-6-1,0 0 38,-2 0-1,1-1 0,-1 0 1,0-1-1,-1 1 0,0-2 1,0 1-1,-1-1 1,0 0-1,-1 0 0,0-1 1,-1 1-1,0-1 0,0 0 1,-1 0-1,-1-1 0,0 1 1,-1 0-1,1-19 0,-2 30-8,0-1-1,0 1 1,0 0 0,0-1-1,0 1 1,1-1-1,-1 1 1,0 0-1,0-1 1,-1 1 0,1 0-1,0-1 1,0 1-1,0 0 1,0-1-1,0 1 1,0 0 0,0-1-1,0 1 1,-1 0-1,1-1 1,0 1-1,0 0 1,-1 0-1,1-1 1,0 1 0,0 0-1,-1 0 1,1-1-1,0 1 1,0 0-1,-1 0 1,1 0 0,0-1-1,-1 1 1,1 0-1,0 0 1,-1 0-1,-14 8 39,-10 20 35,-50 102 335,66-111-357,0 1 1,1 0 0,2 0 0,0 0-1,-4 22 1,10-41-57,0 0-1,0 0 1,0-1-1,0 1 1,0 0 0,0-1-1,0 1 1,0 0-1,0-1 1,0 1 0,0 0-1,1-1 1,-1 1-1,0 0 1,0-1 0,1 1-1,-1-1 1,0 1-1,1 0 1,-1-1 0,1 1-1,-1-1 1,1 1-1,-1-1 1,1 1 0,-1-1-1,1 0 1,-1 1-1,2 0 1,23 1-104,26-15-789,-30 4-1530,0-1 0,24-16-1,33-32-11435,-43 26 4960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7:18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0 232 7783,'0'0'22523,"5"-1"-21631,0-2-827,1 0 1,0 0 0,-1 0-1,0-1 1,0 0 0,0 0-1,0 0 1,-1-1 0,1 1 0,4-8-1,43-63 559,-11 15-401,-33 48-223,-6 9 0,0 0 0,0 0 0,0 1 0,0-1 0,0 0 0,0 1 0,1-1 0,0 1 0,-1 0 0,1 0 0,0 0 0,5-2 0,-7 8 0,0 0 0,0 0 0,0 0 0,-1 0 0,1 0 0,-1 1 0,0-1 0,-1 7 0,1-8 0,-2 24 0,-10 50 0,7-51 0,1 0 0,-1 33 0,5-58 0,0 0-130,0 0-1,0 0 1,0 0 0,0 0 0,0 0 0,0 0-1,0-1 1,0 1 0,0 0 0,0 0 0,0 0-1,1 0 1,-1 0 0,0 0 0,1 0-1,-1 0 1,0 0 0,1-1 0,-1 1 0,1 0-1,0 0 1,-1 0 0,1-1 0,0 1 0,-1 0-1,1-1 1,1 1 0,7 1-7210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8:06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5573,'0'0'26420,"0"0"-26386,1 0-1,0 0 1,0 0 0,-1 1-1,1-1 1,0 0 0,-1 0-1,1 1 1,-1-1-1,1 0 1,0 1 0,-1-1-1,1 0 1,-1 1 0,1-1-1,-1 1 1,1-1 0,-1 1-1,1 0 1,-1-1 0,0 1-1,1 0 1,-2 4-34,0-1 0,0 1 0,-1-1 0,1 0 0,-1 0 0,0 1 0,0-1 0,-1 0 0,1-1 0,-6 7 0,1 0 0,-51 92 0,53-92 0,0 1 0,1 0 0,0 1 0,1-1 0,0 0 0,1 1 0,-2 22 0,4-33 0,0 0 0,0 0 0,0-1 0,1 1 0,-1 0 0,0-1 0,0 1 0,1 0 0,-1 0 0,0-1 0,0 1 0,1-1 0,-1 1 0,1 0 0,-1-1 0,1 1 0,-1-1 0,1 1 0,-1-1 0,1 1 0,-1-1 0,1 1 0,0-1 0,-1 0 0,1 1 0,0-1 0,-1 0 0,2 1 0,27 2 0,-20-4 0,0 0 0,0-1 0,-1 0 0,14-5 0,-9 2-445,-1-1-1,1-1 1,13-9-1,-23 14 177,0 0-1,-1 0 1,1-1-1,-1 1 1,1 0-1,-1-1 1,0 0-1,0 0 1,0 1-1,0-1 1,0 0-1,-1 0 1,1-1-1,-1 1 1,0 0-1,0 0 1,0-1-1,1-4 0,-2-13-7401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8:06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7527,'0'0'25240,"3"-48"-25240,0 48 0,-1 0 0,1 4 0,1 7-1537,-3 4-3492,-1-3-3107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8:07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60 5830,'0'0'26147,"10"-7"-25539,-8 6-586,5-5-9,1 0-1,-1 1 0,1 0 0,0 0 1,1 1-1,-1 0 0,1 1 1,-1 0-1,1 0 0,0 1 0,0 0 1,17-1-1,-25 3-12,0 1 0,-1-1 0,1 1 0,-1 0 0,1 0 0,-1-1 0,1 1 0,-1 0 0,0 0 0,1-1 0,-1 1 0,0 0 0,0 0 0,1 0 0,-1 0 0,0-1 0,0 1 0,0 0 0,0 0 0,0 0 0,0 0 0,0 0 0,-1 0 0,1-1 0,0 1 0,-1 1 0,-5 26 0,1-17 0,-2-1 0,1 1 0,-1-1 0,-1-1 0,0 0 0,0 0 0,-19 16 0,-72 48 0,92-69 0,2 0 0,0 0 0,-1 0 0,0-1 0,1 0 0,-1 0 0,-1 0 0,1-1 0,-11 3 0,17-5 0,0 0 0,0 0 0,0 0 0,0-1 0,-1 1 0,1 0 0,0 0 0,0 0 0,0 0 0,0 0 0,0 0 0,-1 0 0,1 0 0,0 0 0,0 0 0,0 0 0,0 0 0,0-1 0,0 1 0,-1 0 0,1 0 0,0 0 0,0 0 0,0 0 0,0-1 0,0 1 0,0 0 0,0 0 0,0 0 0,0 0 0,0 0 0,0-1 0,0 1 0,0 0 0,0 0 0,0 0 0,0 0 0,0-1 0,0 1 0,0 0 0,0 0 0,0 0 0,0 0 0,0-1 0,0 1 0,0 0 0,0 0 0,0 0 0,0 0 0,0 0 0,0-1 0,0 1 0,1 0 0,-1 0 0,0 0 0,0 0 0,0 0 0,0 0 0,0 0 0,0-1 0,1 1 0,6-8 0,-6 6 0,1 1 0,0 0 0,1-1 0,-1 1 0,0 0 0,0 0 0,0 1 0,1-1 0,-1 0 0,0 1 0,1-1 0,3 1 0,-5 0 0,0 0 0,0 0 0,1 1 0,-1-1 0,0 0 0,0 1 0,-1-1 0,1 1 0,0-1 0,0 1 0,0-1 0,0 1 0,0 0 0,0-1 0,-1 1 0,1 0 0,0 0 0,-1-1 0,1 1 0,1 2 0,1 4 0,-1 0 0,1 1 0,-1 0 0,-1-1 0,1 1 0,0 12 0,-2-13 0,1 0 0,0-1 0,0 1 0,1 0 0,0-1 0,4 11 0,-5-15 0,0-1 0,0 0 0,0 0 0,1 0 0,-1 0 0,0 0 0,1 0 0,-1 0 0,0 0 0,1 0 0,-1-1 0,1 1 0,-1 0 0,1-1 0,0 1 0,-1-1 0,1 0 0,-1 0 0,1 0 0,0 1 0,-1-1 0,1-1 0,0 1 0,-1 0 0,1 0 0,0-1 0,-1 1 0,1-1 0,-1 1 0,1-1 0,-1 1 0,1-1 0,2-2 0,6-2 0,0-1 0,-1-1 0,15-12 0,-18 14 0,16-14-2141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8:20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8296,'0'0'24263,"10"8"-24055,16 2-208,0-1 0,28 6 0,30 9 0,82 36 0,-165-60 0,0 0 0,-1 1 0,1-1 0,0 0 0,-1 0 0,1 1 0,-1-1 0,1 0 0,0 1 0,-1-1 0,1 1 0,-1-1 0,1 1 0,-1-1 0,1 1 0,-1-1 0,0 1 0,1-1 0,-1 1 0,0-1 0,1 1 0,-1 0 0,0-1 0,0 1 0,1 0 0,-1-1 0,0 1 0,0 0 0,0-1 0,0 2 0,-14 16 0,-32 7 0,-79 22 0,71-28 0,1 1 0,-65 37 0,118-57 0,0 0-1,0 0 1,0 0 0,1 0-1,-1 0 1,0 0 0,0 0 0,0 0-1,0 0 1,0 0 0,0 0-1,0 1 1,1-1 0,-1 0-1,0 0 1,0 0 0,0 0 0,0 0-1,0 0 1,0 0 0,0 0-1,0 1 1,0-1 0,0 0-1,0 0 1,0 0 0,0 0 0,0 0-1,0 0 1,0 1 0,0-1-1,0 0 1,0 0 0,0 0-1,0 0 1,0 0 0,0 0 0,0 1-1,0-1 1,0 0 0,0 0-1,0 0 1,0 0 0,0 0-1,0 0 1,0 0 0,0 1 0,0-1-1,0 0 1,0 0 0,0 0-1,-1 0 1,1 0 0,0 0-1,0 0 1,0 0 0,0 0 0,0 0-1,0 0 1,0 0 0,-1 1-1,1-1 1,0 0 0,0 0-1,0 0 1,0 0 0,0 0 0,-1 0-1,19 2-320,24-8-2775,-27-2-4484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8:21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11851,'0'0'20916,"-17"8"-20916,28 1-224,-2-3-4613,-2 2-3811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8:21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4869,'0'0'27391,"-9"13"-26953,-6 9-391,-46 72-9,56-85-39,0 0-1,1 0 0,0 0 1,1 1-1,0 0 1,0 0-1,1 0 0,1 0 1,-2 15-1,4-23 2,-1-1 0,1 1 0,-1 0 0,1-1 0,-1 1 0,1-1 0,0 1 0,0-1 0,0 0 0,0 1 0,0-1 0,0 0 0,0 0 0,1 1 0,-1-1 0,0 0 0,0 0 0,1 0 0,-1-1 0,1 1 0,-1 0 0,1 0 0,-1-1 0,1 1 0,0-1 0,-1 0 0,1 1 0,0-1 0,-1 0 0,1 0 0,0 0 0,2 0 0,58-2 0,-62 2 0,11-1-372,-1-1 0,0-1-1,0 1 1,0-2 0,0 1 0,-1-1 0,0-1-1,15-8 1,-18 8-414,1 1 0,-1-1 0,-1 0-1,1 0 1,-1 0 0,0-1 0,0 0 0,-1 0 0,1 0-1,-1 0 1,-1-1 0,6-12 0,1-18-16521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8:21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0 248 3844,'0'0'27407,"9"-10"-26094,195-223-1110,-204 232-203,0 1 0,1 0 0,-1 0 0,0-1 0,0 1 0,0 0 0,0 0 0,0-1 0,1 1 0,-1 0 0,0 0 0,0 0 0,0-1 0,1 1 0,-1 0 0,0 0 0,0 0 0,1 0 0,-1 0 0,0-1 0,0 1 0,1 0 0,-1 0 0,0 0 0,0 0 0,1 0 0,-1 0 0,0 0 0,0 0 0,1 0 0,-1 0 0,0 0 0,1 0 0,-1 0 0,0 0 0,0 0 0,1 0 0,-1 1 0,0-1 0,0 0 0,1 0 0,-1 0 0,0 0 0,0 0 0,0 1 0,1-1 0,-1 0 0,0 0 0,0 0 0,0 1 0,1-1 0,-1 0 0,0 0 0,0 1 0,0-1 0,0 0 0,0 0 0,0 1 0,4 26 0,-10 34 0,-7-10 0,9-37 0,0 0 0,0 1 0,1-1 0,1 1 0,0-1 0,2 1 0,-1 0 0,3 23 0,-1-37-9,-1 0 1,0-1-1,1 1 0,-1 0 1,0 0-1,1 0 1,-1 0-1,1 0 0,-1-1 1,1 1-1,0 0 0,-1 0 1,1-1-1,0 1 1,-1 0-1,1-1 0,0 1 1,0-1-1,0 1 0,0-1 1,-1 1-1,1-1 1,0 0-1,0 0 0,0 1 1,1-1-1,18 2-3292,-1-2-7451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46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10282,'0'0'20339,"3"16"-19261,-3 15-601,0-1 0,-7 45 0,-1 30-4027,7-112-6961,-2-6 4703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46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6854,'0'0'22422,"72"-3"-21397,-45 7-385,2-1-383,0 1-193,2-1-96,-8 0-1698,-5-3-3459,-3 0-6342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5:44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20115,'0'0'8259,"9"3"-6941,-5-1-1245,0 0 0,0-1-1,0 0 1,1 0 0,-1 0 0,0 0-1,1-1 1,-1 0 0,1 0-1,-1 0 1,0 0 0,1-1 0,-1 1-1,1-1 1,-1 0 0,0-1 0,0 1-1,0-1 1,0 1 0,0-1 0,0-1-1,0 1 1,4-4 0,0 1-57,0 0 0,-1 0 0,0-1 0,0 0 0,0-1 0,-1 1 0,0-1 0,0-1 0,0 1 0,-1-1 0,-1 0 0,1 0 0,-1 0 0,0-1 0,-1 1 0,0-1 0,-1 0 0,3-16 0,-4 24-11,-1 0 1,0 0-1,0 0 1,0 0-1,0 1 1,0-1-1,0 0 1,0 0-1,0 0 1,0 0-1,-1 1 1,1-1-1,0 0 0,0 0 1,-1 0-1,1 1 1,-1-1-1,1 0 1,0 0-1,-1 1 1,0-1-1,1 0 1,-1 1-1,1-1 1,-1 1-1,0-1 0,1 1 1,-1-1-1,0 1 1,0-1-1,1 1 1,-1-1-1,0 1 1,0 0-1,0 0 1,1-1-1,-1 1 1,0 0-1,0 0 0,0 0 1,0 0-1,1 0 1,-1 0-1,-2 0 1,0 1 18,1 0 0,-1-1 0,0 1 1,0 0-1,0 0 0,1 1 0,-1-1 0,1 0 1,-1 1-1,1 0 0,-1 0 0,-2 3 1,-4 5 8,1 1 0,0 0 0,1 1 0,1-1 0,-1 1 1,2 1-1,0-1 0,0 1 0,1 0 0,1 0 0,0 0 1,1 0-1,-1 24 0,3-35-33,0-1 0,0 1 0,0 0 0,0 0 0,1 0 0,-1 0 0,0 0 0,1-1 0,-1 1 0,1 0 0,0 0 0,0-1 0,0 1 0,0 0 0,0-1 0,0 1 0,0-1 0,0 0 0,0 1 0,1-1 0,-1 0 0,1 1 0,-1-1 0,1 0 0,3 1 0,-1 0 0,1-1 0,-1 1 0,1-1 0,0-1 0,-1 1 0,1-1 0,0 1 0,0-1 0,-1-1 0,7 0 0,7-2 0,0-1 0,-1 0 0,1-2 0,26-11 0,29-24 0,-57 30 0,0 1 0,1 1 0,0 0 0,1 1 0,22-6 0,-39 14 0,0-1 0,1 1 0,-1 0 0,1 0 0,-1 0 0,0 0 0,1 0 0,-1 0 0,0 0 0,1 1 0,-1-1 0,0 0 0,1 1 0,-1-1 0,0 1 0,0-1 0,1 1 0,-1 0 0,0 0 0,0-1 0,0 1 0,0 0 0,0 0 0,0 0 0,0 0 0,0 0 0,0 0 0,0 0 0,-1 1 0,1-1 0,-1 0 0,1 0 0,0 1 0,-1-1 0,1 3 0,2 7 0,-1 0 0,1 0 0,0 21 0,2 12 0,-4-41 0,0 0 0,1-1 0,-1 1 0,0 0 0,1-1 0,0 1 0,0 0 0,-1-1 0,1 0 0,1 0 0,-1 1 0,0-1 0,0 0 0,1-1 0,-1 1 0,1 0 0,0-1 0,-1 1 0,1-1 0,0 0 0,0 0 0,0 0 0,0 0 0,0-1 0,0 1 0,0-1 0,0 0 0,0 0 0,0 0 0,0 0 0,0 0 0,0-1 0,0 1 0,0-1 0,5-1 0,9-3 0,1-1 0,-1 0 0,-1-1 0,25-14 0,11-9 0,-36 19 0,1 1 0,0 0 0,0 2 0,1 0 0,35-11 0,-52 18 0,1 1 0,-1 0 0,0-1 0,1 1 0,-1 0 0,1-1 0,-1 1 0,0 0 0,1 0 0,-1 0 0,1 0 0,-1 1 0,1-1 0,-1 0 0,0 0 0,1 1 0,-1-1 0,0 1 0,1-1 0,-1 1 0,0 0 0,0 0 0,1-1 0,-1 1 0,0 0 0,0 0 0,0 0 0,0 0 0,0 0 0,0 0 0,-1 0 0,1 1 0,0-1 0,0 0 0,-1 0 0,1 1 0,-1-1 0,1 0 0,-1 1 0,0-1 0,1 1 0,-1-1 0,0 0 0,0 1 0,0-1 0,0 1 0,0 1 0,0-1 0,0 1 0,0-1 0,0 0 0,0 0 0,1 0 0,-1 0 0,1 0 0,0 0 0,0 0 0,-1 0 0,1 0 0,0 0 0,1 0 0,-1-1 0,0 1 0,0 0 0,1-1 0,-1 1 0,1-1 0,0 1 0,2 1 0,3-1-157,1-1 0,-1 0 0,0 0 1,1-1-1,-1 0 0,0 0 0,1-1 0,-1 1 0,0-2 0,1 1 1,-1-1-1,11-4 0,-9 3-516,31-7-5365,1-1-2893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7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52 11723,'0'0'9492,"-12"4"-6097,-2 3-2731,0-1 1,1 2-1,0 0 0,1 1 1,-1 0-1,-10 11 1,16-13-454,0-1 1,0 1 0,1 1 0,0-1 0,0 1-1,1 0 1,0 1 0,0-1 0,1 1 0,0 0 0,0 0-1,-2 13 1,5-22-206,1 1 0,0 0 0,0 0 0,0-1 0,0 1 0,0 0 0,0 0 0,0-1 0,0 1 0,0 0 0,0 0 0,0-1 0,0 1 0,1 0 0,-1 0 0,0-1 0,0 1 0,1 0 0,-1-1 0,1 1 0,-1 0 0,1-1 0,-1 1 0,1 0 0,-1-1 0,1 1 0,-1-1 0,1 1 0,-1-1 0,1 0 0,0 1 0,-1-1 0,1 0 0,0 1 0,0-1 0,-1 0 0,1 1 0,0-1 0,0 0 0,-1 0 0,1 0 0,0 0 0,0 0 0,-1 0 0,1 0 0,0 0 0,0 0 0,0 0 0,-1-1 0,1 1 0,0 0 0,-1 0 0,2-1 0,3 0 2,1-1 1,-1 0 0,0 0-1,0 0 1,0 0 0,7-5 0,3-5-100,-1 0 1,0-2 0,-1 1-1,0-2 1,-2 0-1,1 0 1,-2-1 0,0-1-1,-1 1 1,0-2 0,-2 1-1,0-1 1,7-26-1,-24 76-1081,2 1 0,2 0 0,1 1-1,-1 48 1,6-81 883,0 1 0,-1 0 0,2 0 0,-1 0 0,0-1 0,0 1 1,0 0-1,1 0 0,-1 0 0,1-1 0,0 1 0,-1 0 0,1-1 0,0 1 0,0-1 0,0 1 0,0-1 1,0 1-1,0-1 0,1 0 0,-1 1 0,0-1 0,1 0 0,-1 0 0,1 0 0,-1 0 0,1 0 0,0 0 1,-1-1-1,1 1 0,0 0 0,-1-1 0,1 1 0,0-1 0,0 0 0,-1 0 0,1 1 0,0-1 0,0 0 1,0-1-1,3 1 0,31-1-3112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47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6887,'0'0'19164,"4"11"-18395,-1-4-622,-1 0-1,1 1 1,-2-1-1,1 1 1,-1 0-1,0 0 1,0-1 0,-1 1-1,0 0 1,-3 14-1,-7 35 866,3-14 1276,2-15-3534,3-3-3075,1-1-4142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47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16688,'0'0'12107,"61"10"-11018,-28-10-384,-1 0-225,1-2-319,-2-4-65,-2 0-64,-6 1-160,-2 1-737,-7 1-769,-2 1-1601,-7-2-1666,-4-1-2113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1:48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17360,'0'0'13741,"73"-3"-13100,-35 3-64,6 0-353,5 0-128,-1 0-96,-3-3-1409,-6-3-2755,-5-2-3460,-6-4-9288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2:3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5 6118,'0'0'21802,"6"-2"-21268,12-1-97,-17 14 161,-28 31 580,13-21-861,-8 13-64,2 0 0,1 1 0,-14 38 0,27-54-168,0 0 1,1 0 0,0 0-1,2 0 1,0 1 0,2-1 0,0 1-1,2 22 1,-1-39-283,1 0 1,-1 0-1,1 0 1,0 1-1,0-1 0,1 0 1,-1 0-1,1 0 1,-1 0-1,1-1 1,0 1-1,0 0 0,0-1 1,0 1-1,1-1 1,-1 0-1,1 0 0,-1 0 1,1 0-1,0 0 1,0 0-1,0-1 1,0 0-1,0 1 0,0-1 1,0 0-1,0 0 1,0-1-1,1 1 0,-1-1 1,0 1-1,1-1 1,-1 0-1,0 0 1,0-1-1,1 1 0,-1-1 1,0 1-1,5-3 1,20-9-6995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2:33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14830,'0'0'17062,"-6"9"-16780,-9 11-153,-33 47 183,44-61-297,0 0 1,1 1-1,0-1 0,1 0 0,-1 1 0,1 0 0,0-1 1,1 1-1,-2 13 0,4-20-15,-1 1 1,0 0-1,1 0 1,0-1-1,-1 1 1,1 0-1,-1-1 1,1 1-1,0-1 1,-1 1-1,1-1 1,0 1-1,0-1 1,0 1-1,-1-1 1,1 0-1,0 1 1,0-1-1,0 0 1,0 0-1,-1 0 1,1 1-1,0-1 1,0 0-1,0 0 1,0 0-1,0-1 1,0 1-1,1 0 1,32-4-75,4-17-1864,-6-9-5092,-14 6-1143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2:33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23 15791,'0'0'16976,"-12"-22"-19314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2:34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35 108 4548,'0'0'17836,"-6"9"-15599,-19 27-225,22-27-526,9-11 564,10-10 548,43-51-2598,-42 43 0,1 1 0,31-26 0,-49 45 0,1 0 0,-1 1 0,1-1 0,-1 1 0,0-1 0,1 1 0,-1-1 0,0 1 0,1-1 0,-1 1 0,0-1 0,0 1 0,1-1 0,-1 1 0,0 0 0,0-1 0,0 1 0,0-1 0,0 1 0,0 0 0,0-1 0,0 1 0,0-1 0,0 1 0,0 0 0,0-1 0,0 1 0,0-1 0,-1 1 0,1-1 0,-1 2 0,-3 26 0,-10 11 25,9-28-52,0 0 1,1 0 0,1 0-1,0 1 1,1-1-1,-2 20 1,4-29-266,0 3-594,4-6-3686,5-11-3643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2:35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7015,'0'0'10580,"9"-7"-8423,28-21-128,-36 27-1895,0 0 0,0 1 0,0-1 0,0 0 0,0 1 1,0-1-1,1 1 0,-1-1 0,0 1 0,0 0 0,0-1 1,0 1-1,1 0 0,-1 0 0,0 0 0,0 0 0,1 0 1,-1 0-1,0 0 0,0 0 0,0 1 0,1-1 0,-1 0 1,0 1-1,0-1 0,0 1 0,0-1 0,0 1 0,0-1 1,0 1-1,0 0 0,0 0 0,1 1 0,20 33 1130,-18-26-747,6 13-255,0 0 0,-2 1 0,-1 0 0,0 0 0,-2 1 0,-1-1 0,0 1 0,-2 0 0,-1 27 0,-1-30-316,-1 0 0,-1 0 0,-1 0 1,-1-1-1,-1 1 0,0-1 0,-2 0 1,0-1-1,-1 1 0,-18 30 0,6-26-2383,4-15-2541,3-7-4177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6:33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2242,'-2'56'4971,"0"23"5481,8-30-7233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6:33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5445,'0'0'10026,"-18"71"-7400,14-48-768,-2-2-609,3-1-320,1-3-545,2-2-352,0-3-192,0-5-1826,0 0-2017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7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 15599,'-10'0'2509,"1"0"-1963,-1 0-1,1 1 1,0 1 0,-1-1 0,1 2 0,0-1 0,0 1 0,1 0-1,-1 1 1,1 0 0,-12 8 0,12-7-236,-44 34 1900,48-36-2037,1 0 0,-1 1-1,1-1 1,0 1 0,0 0 0,0 0-1,1 0 1,-1 0 0,1 1-1,-3 8 1,5-13-166,0 0-1,1 1 0,-1-1 1,1 1-1,-1-1 1,0 0-1,1 1 1,-1-1-1,1 0 0,-1 1 1,1-1-1,-1 0 1,1 0-1,0 0 1,-1 0-1,1 1 0,-1-1 1,1 0-1,-1 0 1,1 0-1,-1 0 0,1 0 1,0 0-1,-1 0 1,1 0-1,-1-1 1,1 1-1,-1 0 0,1 0 1,-1 0-1,1-1 1,-1 1-1,1 0 1,-1 0-1,1-1 0,-1 1 1,1-1-1,29-10-30,-28 11 28,9-4-41,0 2 0,0-1 0,1 1 0,-1 1 0,0 0-1,1 1 1,-1 0 0,0 0 0,16 4 0,-22-3 15,0 0-1,0 0 1,0 1 0,0-1 0,0 2 0,0-1 0,0 0-1,-1 1 1,9 5 0,-11-6 29,0 0-1,0 0 1,0 1 0,0-1 0,-1 0-1,1 1 1,-1-1 0,1 1-1,-1-1 1,0 1 0,0-1 0,0 1-1,0 0 1,0 0 0,-1 0-1,0-1 1,1 1 0,-1 0 0,0 3-1,-1-2 91,0 1 0,0-1 0,0 0 0,-1 1 0,0-1-1,0 0 1,0 0 0,0 0 0,0-1 0,-1 1 0,0 0 0,1-1-1,-1 0 1,-1 1 0,1-1 0,0 0 0,-6 3 0,-11 8 935,-40 23 0,45-29-916,-3 3-116,8-5 0,0 0 0,0-1 0,0 0 0,-21 7 0,31-12-8,0-1 0,0 1 0,0 0 0,0 0-1,0 0 1,1 0 0,-1-1 0,0 1 0,0 0 0,0 0 0,0 0 0,0 0 0,0-1-1,0 1 1,0 0 0,0 0 0,0 0 0,0-1 0,0 1 0,0 0 0,0 0 0,0 0-1,0 0 1,0-1 0,0 1 0,0 0 0,0 0 0,0 0 0,0-1 0,0 1 0,0 0-1,0 0 1,-1 0 0,1 0 0,0-1 0,0 1 0,0 0 0,0 0 0,0 0 0,0 0-1,-1 0 1,1 0 0,0-1 0,0 1 0,0 0 0,0 0 0,-1 0 0,1 0 0,0 0-1,0 0 1,0 0 0,-1 0 0,17-15-1348,-15 14 1215,72-59-6916,2 1-4063,-34 27 1051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6:3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9737,'-1'8'4239,"1"1"-4123,-2 82 4578,3-57-8196,2-4-6257,6 66 12566,-7 146-1,-3-130-86</inkml:trace>
  <inkml:trace contextRef="#ctx0" brushRef="#br0" timeOffset="1">24 850 17232,'0'0'1794,"-8"72"224,3-40-737,4-8-864,1-6-385,0-6-161,0-6-2529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6:34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14478,'0'0'1729,"-7"88"-319,1-47-706,-2 0-544,5-5-288,-1-5-1409,1-6-3204</inkml:trace>
  <inkml:trace contextRef="#ctx0" brushRef="#br0" timeOffset="1">29 484 5317,'0'0'2723,"0"56"-2499,0-40-544,0 0-2435,-1 0-1313,-1-1 2979</inkml:trace>
  <inkml:trace contextRef="#ctx0" brushRef="#br0" timeOffset="2">20 667 3619,'0'0'3780,"-3"57"-1410,2-24-960,1-3-802,0-1-480,0-1-224,-5-6-320,2-3-2115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7:36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7079,'0'0'13132,"74"51"-13004,-37-42-96,0-4-32,2-5 32,1 0-32,3 0 0,-1 0-256,7-7-1025,-6 2-2050,0 2-1602,-3 0-3523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7:36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5381,'0'0'5189,"57"14"-3395,-29-10-929,1-1-673,3-2-64,5-1-96,-1 0 32,3 0-320,1-4-1250,1-1 321,2-3-128,-2 5-321,-2 1-287,3 2 255</inkml:trace>
  <inkml:trace contextRef="#ctx0" brushRef="#br0" timeOffset="1">580 6 128</inkml:trace>
  <inkml:trace contextRef="#ctx0" brushRef="#br0" timeOffset="2">951 14 4773,'0'0'128,"79"10"96,-40-8-224,-4-2 0,-2 0 2947,0 0-1794,1-6-545,-1-3-480,1 4-1056,0 0-3749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6:3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13645,'0'0'2915,"0"87"-2147,0-51-127,0-4-545,0-9-32,0-7-448,0-10-2691</inkml:trace>
  <inkml:trace contextRef="#ctx0" brushRef="#br0" timeOffset="1">18 366 12876,'0'0'2178,"1"67"-704,-1-39-353,0 0-865,2-8-192,-2-5-352,0-1-3236</inkml:trace>
  <inkml:trace contextRef="#ctx0" brushRef="#br0" timeOffset="2">9 745 14606,'0'0'2178,"0"79"-481,0-44-672,0-6-512,0-6-353,2-1-160,2-7-1665,-1 0-3236,0-1-4612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6:35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6566,'0'0'6342,"0"53"-3363,0-28-737,0-1-1665,1-3-513,5-7-32,-4-2-224,-2-4-3300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7:35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4612,'0'0'23014,"5"2"-22806,-4-1-182,-1-1 0,1 1 0,0-1 0,0 1 0,0-1-1,-1 0 1,1 0 0,0 1 0,0-1 0,0 0 0,0 0-1,0 0 1,-1 0 0,1 0 0,0 0 0,0 0 0,0 0-1,0-1 1,0 1 0,-1 0 0,1 0 0,0-1 0,0 1-1,0 0 1,-1-1 0,1 1 0,0-1 0,0 1 0,-1-1 0,1 1-1,0-1 1,-1 0 0,1 1 0,-1-1 0,2-1 0,-2 0 74,1 0 1,-1 0 0,1 0 0,-1 0 0,0-1 0,0 1-1,1 0 1,-2 0 0,1 0 0,0 0 0,0-1-1,-1 1 1,1 0 0,-1 0 0,0 0 0,1 0 0,-1 0-1,0 0 1,-2-2 0,3 3-91,0 0-1,0 1 1,0-1 0,-1 1-1,1-1 1,0 0 0,0 1-1,-1-1 1,1 1 0,0-1-1,-1 1 1,1-1 0,-1 1-1,1-1 1,0 1 0,-1-1-1,1 1 1,-1-1 0,1 1-1,-1 0 1,1-1 0,-1 1-1,0 0 1,1 0 0,-1-1-1,1 1 1,-1 0 0,0 0-1,1 0 1,-2 0 0,-4 16 357,5 31 77,9-20-315,-8-26-123,1 0 1,-1-1-1,0 1 1,0 0-1,0-1 0,1 1 1,-1 0-1,0-1 1,1 1-1,-1 0 0,1-1 1,-1 1-1,1-1 1,-1 1-1,1-1 0,-1 1 1,1-1-1,-1 1 1,1-1-1,0 1 0,-1-1 1,1 0-1,0 1 1,-1-1-1,1 0 0,0 0 1,-1 1-1,1-1 1,0 0-1,0 0 0,-1 0 1,1 0-1,1 0 0,-1-6 61,0 1-1,0-1 0,-1 1 0,0-1 0,0 1 0,0-1 0,-2-9 0,2 13-66,0-1 0,-1 0 0,1 1 0,-1-1 0,0 1 0,0-1 0,0 1 0,0-1 0,0 1 0,0-1 0,0 1 0,-1 0 0,0 0 0,1 0 0,-1 0 0,0 0 0,-2-2 0,0 46 0,4-33 0,0-1 0,1 1 0,-1-1 0,1 0 0,1 0 0,0 1 0,0-1 0,1 0 0,0-1 0,0 1 0,5 8 0,-7-46 0,-2 25 0,0-1 0,0 1 0,-1 0 0,0 0 0,0-1 0,0 2 0,0-1 0,-1 0 0,0 0 0,-6-7 0,8 41 0,3-19 0,0-1 0,1 0 0,0 0 0,0-1 0,1 1 0,0-1 0,1 1 0,6 8 0,-10-19 0,0 0 0,0 0 0,-1 0 0,1 0 0,-1 0 0,1 0 0,-1-1 0,0 1 0,0 0 0,0 0 0,0-4 0,0-3 0,-1 0 0,0 0 0,-1 1 0,0-1 0,0 1 0,-1-1 0,0 1 0,0 0 0,-1 0 0,-7-12 0,10 56 0,1-26 0,1 0 0,0 0 0,1 0 0,0 0 0,0 0 0,1 0 0,0-1 0,1 1 0,0-1 0,7 12 0,-8-55 0,-3 27 0,-1-1 0,0 1 0,0 0 0,-1-1 0,0 1 0,-3-9 0,13 54 0,-5-30 9,-2-5-91,0-1 0,0 1 1,0-1-1,0 1 0,0-1 1,0 1-1,1-1 0,-1 0 1,1 1-1,-1-1 0,1 0 1,0 0-1,0 0 0,0-1 0,0 1 1,1 0-1,-1-1 0,0 1 1,1-1-1,-1 0 0,5 2 1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47:37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5958,'71'-4'6144,"-2"-5"-4599,-25 3-1528,53 0 1,93 15-1139,-106 2-807,-49-6 2203,52 2 1,41-4-671,63 10 5081,-72-5-2683,45 4-4229,-75-12 6534,-88 0-4268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8:51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96 112 8904,'0'0'13453,"-21"-51"-13741,9 37-705,-6-2-1377,-3 0-2083,-2 1-4835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8:52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305 274 11403,'0'0'6630,"-57"-38"-8808,43 21-865,3 1-1825</inkml:trace>
  <inkml:trace contextRef="#ctx0" brushRef="#br0" timeOffset="1">0 1 6150,'0'0'5349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7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9897,'0'0'16229,"2"11"-14345,8 90 1693,-10-99-3554,1-1 0,-1 0 1,1 1-1,0-1 0,-1 0 0,1 0 0,0 1 0,0-1 0,0 0 0,0 0 1,0 0-1,0 0 0,0 0 0,1 0 0,-1 0 0,0-1 0,0 1 0,1 0 1,-1-1-1,0 1 0,1-1 0,-1 1 0,1-1 0,-1 0 0,1 1 0,-1-1 0,1 0 1,-1 0-1,0 0 0,1 0 0,-1 0 0,1-1 0,2 0 0,55-10 371,-33 1-394,50-29 0,-61 30 0,-1 0 0,2 2 0,-1-1 0,1 2 0,0 0 0,0 1 0,1 0 0,-1 2 0,23-3 0,-38 6 0,0 1 0,0-1 0,0 0 0,0 1 0,0-1 0,0 0 0,0 1 0,0 0 0,0-1 0,0 1 0,0 0 0,0-1 0,0 1 0,-1 0 0,1 0 0,0 0 0,0-1 0,-1 1 0,1 0 0,-1 0 0,1 0 0,-1 0 0,1 0 0,-1 1 0,0-1 0,1 0 0,-1 0 0,0 0 0,0 0 0,0 0 0,0 0 0,0 2 0,0 48 0,-1-36 0,1-4 0,0-6 0,0 0 0,0 0 0,0 0 0,0 0 0,1 0 0,0 0 0,2 8 0,-2-12 0,-1-1 0,0 1 0,1 0 0,-1-1 0,0 1 0,1-1 0,-1 1 0,1-1 0,-1 0 0,1 1 0,-1-1 0,1 1 0,-1-1 0,1 0 0,-1 1 0,1-1 0,0 0 0,-1 0 0,1 1 0,0-1 0,-1 0 0,1 0 0,-1 0 0,1 0 0,0 0 0,2 0 0,-1-1 0,0 1 0,1-1 0,-1 0 0,0 1 0,0-1 0,1 0 0,-1-1 0,0 1 0,3-3 0,1 0-463,0 0-1,-1-1 1,1 0-1,-1-1 1,-1 1-1,6-8 1,-4 4-1154,0-1 0,-1 0 0,0 0 0,0 0 0,-1 0 0,3-16 0,2-20-10213</inkml:trace>
  <inkml:trace contextRef="#ctx0" brushRef="#br0" timeOffset="1">555 0 20115,'0'0'3748,"15"60"-3492,9-46-160,8-2-705,4-4-2273,3-4-3044,0-4-3042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8:52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62 101 17360,'0'0'2307,"-31"-52"-4069,23 28 64,-4 6-704,2 11-3267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9:35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8104,'0'0'20654,"4"9"-19998,1 7-545,0 0-1,-1 0 1,-1 1-1,-1-1 1,0 1-1,-1 0 1,-2 29-1,-3 1-904,-17 82 0,15-109-2636,-6-4-3699,3-12 797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9:35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11691,'0'0'13197,"85"-13"-11244,-25-4-447,8-4-609,4 2-481,-2 1-224,-7 5-128,-8 3-64,-13 3-192,-9 6-641,-10 0-992,-10 1-738,-7 0-800,-6-3-961,-4-3-1762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9:36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79 13036,'0'0'5862,"-55"-45"-3268,55 39-448,3 1-160,20 1-961,13 0-192,14-1-256,10 1-289,9 2-192,3-1-64,3 3-480,-3 0-1634,-5 0-1442,-4 0-2241,-6 0-6407</inkml:trace>
  <inkml:trace contextRef="#ctx0" brushRef="#br0" timeOffset="1">846 60 15663,'0'0'13965,"65"19"-13100,-24-19-513,10-5-256,0 4-64,-4 1-288,-5 0-929,-10 0-2146,-14 6-1634,-14 3-672,-4 0-3043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9:36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6054,'0'0'20819,"73"25"-20306,-26-25-417,6 0-64,4-2-1313,3 0-2210,-2-5-2563,0 0-3235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9:36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422 2 2274,'0'0'12172,"-14"0"-7154,-5-1-4121,0 0-1,0 2 1,0 1 0,0 0 0,0 1 0,-19 6 0,-51 29 1657,84-35-2409,-1 0 0,0 0-1,1 1 1,0 0 0,0 0 0,0 0-1,0 0 1,1 1 0,-1 0 0,1 0-1,1 0 1,-7 10 0,10-14-139,0 0 0,0 0-1,0 0 1,0 0 0,0 0 0,0 0 0,0 0 0,0 0-1,0 0 1,0 0 0,0 0 0,1 0 0,-1 0 0,0 0-1,1 0 1,-1 0 0,1 0 0,-1 0 0,1 0-1,0-1 1,-1 1 0,1 0 0,0 0 0,-1-1 0,1 1-1,0 0 1,0-1 0,0 1 0,0-1 0,-1 1 0,1-1-1,0 1 1,0-1 0,0 0 0,0 1 0,0-1 0,0 0-1,0 0 1,0 0 0,0 0 0,0 1 0,2-2 0,57 8 23,-46-6 6,35 3-56,54 6-132,-92-8 136,0 0 1,0 1 0,0 0-1,0 1 1,-1 0 0,18 9 0,-27-12 19,0 0 0,1-1 0,-1 1 0,1 0 0,-1 0 0,0 0 1,0 0-1,1 0 0,-1 0 0,0 0 0,0 1 0,0-1 1,0 0-1,-1 0 0,1 1 0,0-1 0,0 1 0,-1-1 0,1 1 1,-1-1-1,1 1 0,-1-1 0,0 1 0,1-1 0,-1 1 0,0 0 1,0-1-1,0 1 0,0-1 0,-1 1 0,1 0 0,0-1 1,-1 1-1,1-1 0,-1 1 0,1-1 0,-1 1 0,0-1 0,0 0 1,1 1-1,-1-1 0,-2 2 0,-2 3 82,-1 0 0,1-1 1,-1 1-1,0-2 0,0 1 0,-1-1 0,-10 6 0,-24 11 256,-1-3-1,-61 19 0,77-29-219,0-2 0,-1 0 0,1-2-1,-1-1 1,-40-1 0,67-2-121,-1 0-1,1 0 1,-1 0 0,1 0 0,-1 0-1,1 0 1,-1 0 0,1 0 0,-1 0-1,1 0 1,-1 0 0,1 0-1,-1-1 1,1 1 0,-1 0 0,1 0-1,0-1 1,-1 1 0,1 0 0,-1 0-1,1-1 1,0 1 0,-1-1-1,1 1 1,0 0 0,-1-1 0,1 1-1,0-1 1,0 1 0,-1-1 0,1 1-1,0-1 1,0 1 0,0 0-1,0-1 1,-1 1 0,1-2 0,3-11-2761,10-14-6864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9:38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11179,'0'0'8205,"11"-1"-4997,231-20 1858,12 13-6411,-252 8 1041,24 1-947,-26-1 1105,0 0-1,-1 0 0,1 0 1,0 0-1,0 1 1,0-1-1,0 0 1,0 0-1,0 0 1,0 1-1,-1-1 0,1 0 1,0 0-1,0 0 1,0 1-1,0-1 1,0 0-1,0 0 1,0 0-1,0 1 0,0-1 1,0 0-1,0 0 1,0 1-1,0-1 1,0 0-1,0 0 1,0 0-1,1 1 0,-1-1 1,0 0-1,0 0 1,0 0-1,0 0 1,0 1-1,0-1 1,1 0-1,-1 0 0,0 0 1,0 0-1,0 1 1,0-1-1,1 0 1,-1 0-1,0 0 1,0 0-1,1 0 0,-15 5-1608,1 0 0,-1-2-1,-24 5 1,11-3 0,-25 5-1683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9:39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7591,'0'0'4420,"-70"20"-1217,55-9-288,11-2-737,4-2-288,22-3-321,19-3 97,13-1-609,11 0-480,9 0-321,2-9-160,-1 4-96,-10 0-641,-10 3-1216,-13 0-1378,-15-2-1058,-11 1-3202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9:39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21 14157,'0'0'3129,"11"-3"-978,12-2-1328,-1 0-1,1 2 1,0 1 0,27 0-1,-39 2-721,0 0-1,1 1 0,-1 0 1,0 1-1,0 0 0,1 1 0,-2 0 1,1 1-1,0 0 0,-1 1 1,16 9-1,-24-13-93,-1 0 1,1 0-1,-1 1 0,0-1 0,0 0 1,1 0-1,-1 1 0,0-1 1,0 1-1,0-1 0,-1 1 0,1 0 1,0-1-1,-1 1 0,1 0 0,-1-1 1,1 1-1,-1 0 0,0 0 1,1-1-1,-1 1 0,0 0 0,0 0 1,-1-1-1,1 1 0,0 0 0,0 0 1,-1-1-1,1 1 0,-1 0 1,0-1-1,1 1 0,-1 0 0,0-1 1,0 1-1,0-1 0,0 0 0,0 1 1,-1-1-1,-1 2 0,-6 7 215,0 0 0,-1-1 0,-1-1 0,-12 9 0,18-13-124,-63 47 248,-48 34 5,36-38-3221,57-38-2314,2-8-3982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9:39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412 23 5990,'0'0'7335,"10"-4"-3673,2-1-2781,-8 3-504,0 0 0,1 0 0,-1 0-1,1 1 1,0 0 0,-1 0 0,1 0 0,0 0 0,8 1-1,-13 0-291,1 0-1,-1 0 1,1 0-1,0 0 0,-1 0 1,1 0-1,-1 0 1,1 0-1,-1 1 0,1-1 1,-1 0-1,1 0 1,-1 1-1,1-1 0,-1 0 1,1 1-1,-1-1 1,0 0-1,1 1 0,-1-1 1,1 0-1,-1 1 1,0-1-1,1 1 0,-1-1 1,0 1-1,0-1 1,1 1-1,-1-1 0,0 1 1,0-1-1,0 1 0,0-1 1,0 1-1,0 0 1,0-1-1,0 1 0,0-1 1,0 1-1,0-1 1,0 1-1,0-1 0,0 1 1,0-1-1,0 1 1,-1-1-1,1 1 0,0-1 1,0 1-1,-1 0 1,-15 28 1002,-19 7-552,-1-2 1,-2-1-1,-2-3 0,-69 43 0,48-33-18,29-20-177,10-6-15,-42 32 0,60-43-315,0 0 0,1 1-1,-1-1 1,1 1 0,0-1 0,0 1 0,0 0 0,0 0 0,1 1 0,0-1 0,0 0 0,0 1 0,0 0 0,1-1 0,-1 1 0,1 0 0,0 5 0,1-8-9,0-1 1,1 1-1,-1-1 1,1 1-1,-1-1 1,1 1 0,0-1-1,-1 1 1,1-1-1,0 0 1,0 1-1,0-1 1,0 0-1,0 0 1,0 0 0,1 1-1,-1-1 1,0 0-1,1-1 1,-1 1-1,0 0 1,1 0-1,-1-1 1,1 1 0,-1-1-1,3 1 1,48 12 63,-41-11-50,239 35-1098,-96-16-3861,-78-11-1323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8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4644,'0'0'17051,"-2"8"-14937,-21 56-47,14-41-1521,0 0 0,2 1 0,0 0 0,2 0 1,-3 27-1,9-15-589,0 0 0,3 0 1,8 36-1,-5-35-178,-2 0 1,1 59-1,-6-90 299,-1 0-1,0 0 1,0-1 0,-1 1-1,0 0 1,0 0-1,0-1 1,0 1 0,-1-1-1,0 0 1,0 0 0,0 0-1,-1 0 1,-5 5-1,7-7 45,-1-1 0,0 1 0,1-1 0,-1 0 0,0 1 0,0-2 0,0 1 0,0 0 0,-1 0 0,1-1 0,0 0 0,-1 0 0,1 0 0,0 0 0,-1 0-1,0-1 1,1 1 0,-1-1 0,1 0 0,-1 0 0,1-1 0,-1 1 0,1-1 0,-1 1 0,-4-3 0,5 1-115,0 1 1,0-1-1,0-1 0,0 1 1,0 0-1,1-1 1,-1 1-1,1-1 0,0 0 1,0 0-1,0 0 0,0 0 1,0 0-1,1 0 1,-1 0-1,1-1 0,0 1 1,-1-5-1,-12-67-35,11 52 8,1 0 0,1-1-1,1 1 1,1 0 0,2-1 0,8-42 0,-7 55-92,-1 0 0,2 0 0,-1 0 0,1 1 0,1 0 0,0 0 0,0 0 0,1 1 0,0 0 0,1 0 0,0 1 0,0 0 0,1 0 0,0 1 0,18-12 1,20-6-5281,2 1-3587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1:35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1990 157 4132,'-9'-4'4377,"-76"-40"-113,55 27-3405,-1 1 0,0 1-1,-1 2 1,-58-16 0,24 20-746,0 3 1,-1 3-1,-114 8 1,-413 76 2336,529-68-1786,1 2-1,0 4 1,-99 42 0,135-48-558,0 1 1,1 1 0,1 1-1,0 2 1,2 0-1,0 2 1,1 0 0,1 2-1,1 1 1,-19 25 0,32-36-34,0 1 1,1 0 0,0 1 0,1 0 0,1 0 0,0 0-1,1 1 1,0-1 0,-2 25 0,4-16-30,1 1-1,2-1 1,0 1 0,1-1-1,9 36 1,4-4-21,2-1 0,3-1 0,2 0 0,37 61 0,-35-70-31,1-2-1,2-1 1,3-1-1,50 54 1,-61-76-3,0 0 1,1-1 0,1-2 0,0 0 0,1-1-1,1-1 1,0-1 0,0-1 0,1-1 0,35 9-1,-10-8 38,1-2 0,1-3 0,-1-1 0,1-3 0,72-6 0,-26-6 65,178-42 1,-63-4 385,349-142 0,-519 180-218,-1-1-1,-1-3 1,-1-1-1,-1-2 1,-1-1-1,38-36 1,-59 47-150,-1 0 1,-1-1 0,-1-1-1,0 0 1,-1 0 0,-1-1-1,-1-1 1,0 0 0,-2-1-1,0 1 1,-1-2 0,-1 1-1,-1-1 1,-1 0 0,3-24-1,-7 33-44,1 0 0,-1 1-1,-1-1 1,0 1 0,-1-1-1,0 1 1,-1-1 0,0 1-1,-1 0 1,0 0 0,0 1-1,-1-1 1,-8-11 0,4 9-29,-1 1 0,0 0 1,0 1-1,-1 0 1,-1 0-1,0 1 0,-1 1 1,-24-15-1,0 6-58,0 1 1,-1 2-1,-1 2 0,0 1 0,-1 2 1,-68-7-1,-270-2-1216,-5-1-5593,256 0 408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0:09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379 100 4292,'0'0'11931,"-1"-9"-9555,0 3-1789,0 0 0,-1 0-1,0 0 1,0 0 0,0 1 0,0-1 0,-1 1 0,0-1-1,-6-7 1,8 11-399,-1 0 0,0 0 0,0 0 0,-1 0 0,1 0 0,0 0 0,-1 1 0,1-1 0,-1 1 0,1 0-1,-1-1 1,0 1 0,1 1 0,-1-1 0,0 0 0,0 0 0,0 1 0,0 0 0,0 0 0,1-1 0,-1 2 0,0-1 0,0 0 0,0 1 0,0-1 0,0 1 0,-2 1-1,-5 1-30,0 1 0,1 1-1,0 0 1,0 0-1,0 0 1,-14 13 0,-47 47 499,61-56-535,-3 1-56,2 1 0,0 0-1,0 1 1,1 0 0,1 0-1,0 1 1,0 0-1,1 1 1,1 0 0,0 0-1,1 0 1,1 0 0,0 1-1,1 0 1,1 0 0,0 0-1,0 21 1,1 19-65,2 0 0,14 98 0,-11-129 0,2-1 0,0 0 0,1 0 0,2-1 0,0 0 0,1 0 0,1-1 0,1 0 0,16 19 0,-23-33 0,1 0 0,1 0 0,-1-1 0,1 0 0,0-1 0,0 1 0,1-1 0,-1 0 0,1-1 0,0 0 0,1 0 0,-1-1 0,10 3 0,-11-5 0,0 0 0,-1 0 0,1 0 0,0-1 0,-1 1 0,1-2 0,0 1 0,0-1 0,-1 0 0,1 0 0,-1-1 0,1 0 0,-1 0 0,0 0 0,1-1 0,-1 0 0,-1-1 0,7-3 0,11-11 0,-2 0 0,0-2 0,-1 0 0,-2-1 0,28-39 0,67-126 0,-91 145 0,-2-1 0,19-55 0,-32 75 0,-1 0 0,-1 0 0,-1-1 0,-1 1 0,-1-1 0,-1-35 0,-1 50 0,-1 1 0,-1-1 0,1 1 0,-1-1 0,0 1 0,-1 0 0,0 0 0,0 0 0,0 0 0,-1 1 0,0-1 0,0 1 0,-1 0 0,1 0 0,-1 1 0,-1-1 0,1 1 0,-1 0 0,0 1 0,0-1 0,0 1 0,-1 0 0,1 1 0,-9-4 0,6 3 0,-1 1 0,1 0 0,-1 1 0,1-1 0,-1 2 0,0-1 0,0 2 0,0-1 0,0 1 0,0 1 0,1-1 0,-1 2 0,0 0 0,0 0 0,1 0 0,-1 1 0,-17 8 0,5 3-886,1 0 1,0 1-1,-32 30 1,-10 8-3490,17-21-3819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0:22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94 12107,'0'0'13341,"13"-4"-12065,44-9-185,0 3 0,84-5-1,202-2 199,75-3 193,-126 14-1482,209-3 0,378 56 0,-234-2 0,-309-27 0,335-1 0,0-30 0,-500 8 0,533 28 0,-388 23 0,-278-40 0,0-2 0,0-1 0,0-3 0,0-1 0,0-1 0,39-8 0,-68 5 0,-19-3 0,-16-1 0,-21 2 0,1 3 0,0 2 0,-88 6 0,104-2 0,-365 32 0,56-2 0,-1536 33 0,940-89 0,-595 23 0,1522 1 0,-237 12 0,-268-23 0,287-21 0,195 25 0,0-1 0,1-2 0,0 0 0,1-3 0,-31-17 0,60 31 0,-1-1 0,1 0 0,0 0 0,0 0 0,0 0 0,0 0 0,-1 0 0,1 0 0,0 0 0,0 0 0,0-1 0,0 1 0,0 0 0,-1 0 0,1 0 0,0 0 0,0 0 0,0 0 0,0 0 0,0 0 0,0 0 0,-1 0 0,1 0 0,0-1 0,0 1 0,0 0 0,0 0 0,0 0 0,0 0 0,0 0 0,0 0 0,0-1 0,0 1 0,-1 0 0,1 0 0,0 0 0,0 0 0,0-1 0,0 1 0,0 0 0,0 0 0,0 0 0,0 0 0,0 0 0,0-1 0,0 1 0,0 0 0,0 0 0,1 0 0,-1 0 0,0 0 0,0-1 0,0 1 0,0 0 0,0 0 0,0 0 0,0 0 0,0 0 0,0 0 0,0-1 0,1 1 0,-1 0 0,0 0 0,0 0 0,0 0 0,0 0 0,1 0 0,16-2 0,28 4 0,129 22 0,224 21 0,1402-21 0,-1654-28 0,1162-18 0,-908 23 0,646-5 0,-2-35 0,-537 13 0,-669 23 5,-883 10-133,130 35-2749,-1531 96-8035,2050-107 6118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0:38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433 60 4420,'0'0'15978,"-8"-8"-14878,4 4-1117,1 0 248,0 0 0,-1 0 0,0 0-1,1 1 1,-2 0 0,1 0 0,0 0-1,0 0 1,-1 0 0,0 1 0,1 0-1,-1 0 1,0 0 0,0 1 0,0-1-1,0 1 1,-8 0 0,2 1 24,-1 1 0,1 1 0,0 0 0,0 1 0,0 0-1,1 1 1,-1 0 0,-13 7 0,-82 53 1146,66-38-1098,34-22-292,0 0-1,1 1 1,0-1-1,0 1 1,0 0 0,1 0-1,0 1 1,0-1-1,0 1 1,0 0-1,1 0 1,0 1-1,0-1 1,1 0-1,0 1 1,0 0-1,-1 10 1,-1 9-13,2 0 0,1 0 0,3 34 1,-1-35 37,0 1-35,2-1 0,0 1 0,1-1-1,2 0 1,0 0 0,2-1 0,1 1 0,18 35-1,-22-50 6,1 0-1,0-1 0,1 0 0,-1 0 1,2 0-1,-1-1 0,1 0 0,1-1 1,-1 0-1,1 0 0,0-1 0,1 0 1,-1 0-1,1-1 0,1 0 0,-1-1 1,1 0-1,-1-1 0,1 0 0,0-1 1,20 2-1,-19-4 12,0 0 0,-1-2-1,1 1 1,-1-2 0,1 1 0,-1-2 0,0 1 0,0-2-1,-1 1 1,1-1 0,-1-1 0,0 0 0,0 0-1,-1-1 1,0 0 0,0-1 0,14-16 0,5-8 27,-1 0 1,-2-2-1,33-59 0,-34 53-15,-3-2-1,21-52 0,-36 75-3,0 0 1,-1 0-1,0 0 1,-2-1-1,0 0 1,-2 1-1,-1-38 1,-1 52 12,1 0-1,-1 0 1,-1 0 0,1 1 0,-1-1 0,0 0 0,0 1-1,0-1 1,-1 1 0,1 0 0,-1 0 0,0 0 0,0 0-1,-1 0 1,1 1 0,-1 0 0,0-1 0,1 1 0,-2 0 0,1 1-1,0-1 1,0 1 0,-1 0 0,1 0 0,-1 0 0,0 1-1,0-1 1,-6 0 0,-15-3 61,0 1 0,0 1 0,0 2 0,-28 1 0,38 0-143,-6 0-169,-4-1 392,-1 1-1,0 2 1,1 0 0,-46 11 0,67-11-332,0-1 0,0 1 1,0-1-1,0 2 0,0-1 1,0 0-1,0 1 0,1 0 1,0 0-1,-1 0 0,1 1 1,0-1-1,1 1 0,-1 0 1,1 0-1,-1 1 0,1-1 1,1 0-1,-1 1 0,0 0 1,1 0-1,0 0 0,0 0 1,1 0-1,-1 0 0,1 0 1,0 0-1,1 1 0,-1-1 1,1 7-1,3 2-4725,2-6-3366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1:07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5157,'0'0'19602,"31"1"-15838,10-5-3220,1 2 0,48 5 0,-6-1 269,-37 1-509,1 2-1,-1 2 1,64 18-1,-60-12-202,1-2-1,78 5 1,16-16-13,-93-2-39,0 3-1,0 1 1,77 15 0,-42-1-49,2-3 0,109 1 0,185-17 0,-325 2 0,421-28 0,26-26 0,-433 49 0,483-28 0,-139 39 0,175-1 0,-463-17 0,-84 7 0,55-1 0,224-3 0,-256 9 0,-15 0 0,57 6 0,-67-1 0,50 0 0,-80-4 0,1-1 0,0 0 0,-1-1 0,0-1 0,1 0 0,-1-1 0,23-10 0,-35 14-29,-1 0 0,0 0-1,0 0 1,1 0 0,-1 0 0,0 0-1,1 0 1,-1 0 0,0 0 0,0-1-1,1 1 1,-1 0 0,0 0 0,0 0 0,1 0-1,-1 0 1,0-1 0,0 1 0,1 0-1,-1 0 1,0-1 0,0 1 0,0 0 0,1 0-1,-1 0 1,0-1 0,0 1 0,0 0-1,0-1 1,0 1 0,0 0 0,0 0-1,0-1 1,0 1 0,0 0 0,1-1 0,-1 1-1,-1 0 1,1 0 0,0-1 0,0 1-1,0 0 1,0-1 0,0 1 0,0-1 0,-14-6-3651,2 1-403,-4-5-5900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1:25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389 136 5189,'0'0'13042,"-2"-9"-12631,2 2-263,0 4-88,1 0 1,-1 1-1,-1-1 1,1 0-1,0 0 1,-1 1-1,1-1 1,-1 1-1,0-1 1,0 0-1,0 1 1,0-1-1,0 1 0,-1 0 1,-2-4-1,2 4 182,-1 0-1,1 0 0,-1 0 1,0 0-1,0 0 0,0 1 0,0-1 1,0 1-1,-1 0 0,1 0 1,0 0-1,-1 0 0,1 1 1,0-1-1,-1 1 0,1 0 0,-1 0 1,1 0-1,0 0 0,-1 1 1,1-1-1,-5 2 0,-9 3 91,2 0 0,-1 1 0,-19 10 0,21-9 552,0-1-503,1 1 0,0 0-1,0 1 1,1 1 0,-23 19 0,28-20-335,0 0 0,0 0 0,1 0-1,0 1 1,1 0 0,0 0 0,1 1 0,0-1 0,-5 17 0,-2 11 24,2 0-1,2 1 0,1 1 1,2-1-1,2 1 1,1-1-1,6 46 0,-3-71-40,1 0 0,0 0 0,1 0 0,0 0 0,2 0 0,-1-1-1,1 0 1,1 0 0,0-1 0,1 0 0,0 0 0,0-1-1,2 0 1,-1 0 0,1-1 0,0 0 0,1-1 0,14 9-1,-17-12-17,1 0-1,-1 0 1,1-1 0,0 0-1,0-1 1,0 0-1,1 0 1,-1-1-1,1 0 1,-1-1-1,1 0 1,0-1 0,-1 1-1,1-2 1,0 0-1,-1 0 1,1 0-1,0-1 1,-1-1-1,0 0 1,0 0-1,0-1 1,0 0 0,0 0-1,11-9 1,28-21 72,-3-3 0,66-68 1,-87 80-42,-1-2 0,-2 0-1,-1-2 1,-1 0 0,26-55 0,-36 57 36,-1-1 1,-1 1-1,-2-1 0,-1-1 0,-1 1 0,-1 0 0,-3-40 0,0 62-78,0 0 0,0 1 0,0-1 0,-1 1 0,1-1 0,-1 1 0,-1 0 0,1 0 0,-1 0 0,0 0 0,0 0 0,-1 1 0,1-1 0,-1 1 0,0 0 0,0 0 0,0 0 0,-1 0 0,1 1 0,-10-5 0,-2-2 0,0 1 0,-1 1 0,0 1 0,0 0 0,-21-5 0,16 7 0,0 1 0,0 1 0,-1 0 0,1 2 0,-1 1 0,1 0 0,-1 2 0,-34 7 0,43-6 0,1 0 0,0 1 0,0 0 0,0 1 0,0 1 0,1 0 0,0 0 0,0 2 0,0-1 0,1 1 0,0 1 0,1 0 0,0 1 0,1 0 0,-10 12 0,13-7-4079,2-5-4985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2:25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430 97 5285,'0'0'1174,"-2"-9"2622,2 8-3781,-1-6 741,0 0 1,-1 0 0,0 0 0,0 0-1,-6-11 1,7 16-486,0-1-1,-1 1 0,1 0 1,-1 0-1,1 0 1,-1 0-1,0 0 0,0 0 1,0 1-1,0-1 1,0 1-1,0-1 1,0 1-1,-1 0 0,1 0 1,0 0-1,-1 0 1,1 0-1,-1 0 0,1 1 1,-1-1-1,0 1 1,-3 0-1,-4 1-12,1 0-1,0 0 1,-1 1-1,1 1 1,0 0-1,0 0 1,0 0-1,1 1 1,-1 1-1,1-1 1,0 2 0,0-1-1,1 1 1,-1 0-1,1 0 1,-10 12-1,-8 11 38,0 1 1,-35 57-1,46-64-126,2 1 0,0 0-1,2 1 1,1 1 0,1-1 0,1 1 0,-5 35 0,7-23-75,1 1 0,2 0-1,2 0 1,7 56 0,-5-82-78,0 0 0,0 0 0,1 0 0,1 0-1,0-1 1,1 0 0,0 0 0,1 0 0,0 0 0,1-1-1,1 0 1,-1 0 0,2-1 0,-1 0 0,1-1 0,1 0-1,0 0 1,0-1 0,1 0 0,0 0 0,0-2 0,0 1-1,1-1 1,0-1 0,1 0 0,-1-1 0,1 0 0,-1-1-1,25 3 1,-20-4 25,0-1 0,1 0 0,-1-1 0,0-1 0,0 0 0,0-1 0,0-1 0,0-1 0,0 0 0,0-2 0,-1 0 0,0 0 0,-1-1 0,1-1 0,-1-1 0,-1 0 0,0-1 0,0-1 0,-1 0 0,0 0 0,-1-2 0,0 1 0,-1-2 0,12-17 0,-2-1 151,-1-1 1,-2-2-1,-2 1 0,-1-2 0,-1 0 0,-2-1 1,-2 0-1,-1-1 0,-2 0 0,-2 0 0,-1 0 0,-2-1 1,-2 0-1,-6-52 0,5 80-192,0 1 0,-1-1 0,-1 1 0,0-1 0,0 1 0,-1 0 0,-1 0 0,1 0 0,-1 1 0,-1 0 0,0 0 0,0 0 0,-11-10 0,12 14 0,-1 0 0,0 0 0,0 1 0,0 0 0,0 0 0,-1 0 0,1 1 0,-1 0 0,0 1 0,0-1 0,0 1 0,-1 1 0,1-1 0,0 1 0,-1 0 0,1 1 0,0 0 0,-1 0 0,1 1 0,-8 1 0,-2 1-183,1 1 0,0 0 0,0 1 0,1 1 0,-1 1 0,-22 13-1,-82 62-3718,84-55-16,-66 37 0,66-47-13074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2:34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402 42 5125,'0'0'19202,"-8"-6"-18369,4 3-697,1 0 0,-1 0 0,0 1 0,0-1 0,0 1 1,0 0-1,-1 0 0,1 1 0,-1-1 0,1 1 0,-1 0 0,1 0 0,-1 0 1,0 1-1,1 0 0,-1 0 0,0 0 0,1 0 0,-1 1 0,0 0 1,-6 1-1,-36 12 787,24-8-474,0 2 0,0 0 0,-25 13 1,41-17-421,-1 0 1,1 1 0,0 1 0,1-1-1,-1 1 1,1 0 0,0 0 0,0 1 0,1-1-1,0 1 1,0 1 0,-6 12 0,3-2-19,1 1 0,1 0 0,1 0 0,0 0 0,1 1-1,-1 30 1,4 124 11,3-104 2,-2-53-27,1-1 0,1 1 0,1 0-1,0-1 1,1 0 0,1 1 0,0-2-1,1 1 1,1 0 0,17 27 0,-19-35 9,0-1 0,1 1 0,0-1 0,0 0 0,1-1 0,0 0 0,0 0 0,1 0-1,-1-1 1,1 0 0,0 0 0,1-1 0,-1 0 0,1-1 0,-1 0 0,1 0 0,0-1 0,0 0 0,1 0 0,-1-1 0,9 0 0,-5-1 25,0-1-1,-1 0 1,1-1-1,-1-1 0,1 0 1,-1 0-1,0-1 1,0-1-1,20-10 0,-14 4 11,-1 0 0,-1-1 0,0-1 0,0 0-1,21-25 1,-8 3 98,-2-1 0,-1-1 0,-2-2 0,34-75 0,-42 79-121,-2 0 0,18-70 0,-28 88-19,-1 1 0,-1-1-1,-1 0 1,0 1 0,-1-1 0,0 0 0,-2 0 0,0 1 0,-5-19 0,6 29 1,-1 0 0,0-1 0,-1 1 0,1 0 0,-1 0 0,0 1 0,-1-1 0,0 0 0,0 1 0,0 0 0,0 0 0,-1 0 0,1 1 0,-1-1 0,-1 1 0,1 0 0,0 1 0,-1-1 0,0 1 0,0 0 0,0 1 0,0-1 0,0 1 0,-1 0 0,-11-1 0,5 1 0,0 2 0,0 0 0,-1 0 0,1 1 0,0 1 0,0 0 0,0 1 0,1 0 0,-1 1 0,1 0 0,-1 1 0,-11 6 0,-61 39 18,55-31-341,0-2 1,-48 20-1,61-33-3862,6-4-4757,-1 0-9748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2:38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8 3523,'0'0'13005,"-9"-2"-11543,3 1-1402,0 0 115,1 0 0,-1 0 0,0 0 0,1 1 1,-1 0-1,0 0 0,1 0 0,-1 1 0,0 0 1,1 0-1,-1 0 0,1 1 0,-1 0 0,1 0 0,0 0 1,-8 5-1,-3 7-130,1 0 0,0 1 1,1 0-1,1 1 0,0 1 1,1 0-1,1 1 0,-17 37 1,9-10 364,1 2 0,-18 78 1,28-95-169,2 2 0,1-1 0,1 1 0,2-1 0,1 1 0,2 0 0,1 0 0,7 35 0,-7-58-209,1 0-1,0-1 1,0 1 0,1-1-1,0 0 1,1 0 0,0 0-1,0 0 1,0-1 0,1 0-1,0 0 1,1-1 0,0 0-1,0 0 1,0 0 0,0-1-1,16 8 1,-17-10 60,0 0-1,0 0 1,1-1 0,-1 0-1,1-1 1,0 1-1,0-1 1,-1-1 0,1 1-1,0-1 1,0 0 0,0-1-1,0 0 1,-1 0 0,1 0-1,0-1 1,-1 0-1,1 0 1,-1 0 0,0-1-1,0 0 1,0 0 0,0-1-1,6-4 1,15-15 165,-1-1-1,-1-2 1,-2 0 0,0-1 0,-2-1 0,-1-1-1,-1-1 1,-2-1 0,-1 0 0,-1-1-1,-2-1 1,-1 0 0,10-49 0,-17 58-125,-2-1 1,0 1-1,-2-1 1,-1 0-1,-3-25 0,3 41-101,-1 1 0,0-1 1,-1 1-1,0 0 0,-1-1 0,1 1 0,-1 0 0,-1 0 0,0 1 0,0-1 0,0 1 0,-1 0 0,0 0 0,-1 0 0,1 1 0,-1-1 0,0 2 0,-8-7 0,10 9-301,-1 1 0,0-1 0,0 1 0,0 0 0,0 0 0,0 1 0,0-1 0,-1 1 0,1 0-1,0 0 1,-1 1 0,1 0 0,0 0 0,-1 0 0,1 1 0,-1-1 0,1 1 0,0 0 0,-10 4 0,6-1-830,0 0 1,0 1-1,0-1 0,1 2 1,0-1-1,0 2 0,0-1 1,1 1-1,-12 13 1,3-1-12804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2:3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73 4869,'0'0'10586,"-10"-5"-9278,-32-15-417,39 20-856,1-1 1,-1 1-1,0-1 1,0 1-1,1 0 1,-1 0-1,0 0 1,0 0-1,1 1 1,-1-1-1,0 1 0,1 0 1,-1-1-1,1 1 1,-1 0-1,1 1 1,-1-1-1,1 0 1,-1 1-1,1-1 0,0 1 1,0 0-1,0 0 1,0 0-1,-2 3 1,-9 6 281,-10 5 575,1 0 1,0 2 0,1 1 0,2 1 0,-23 28 0,31-34-712,1 1-1,1 1 1,1 0 0,0 0-1,1 1 1,0 0 0,2 0-1,0 0 1,-4 23 0,6-17-79,1-1 1,0 0-1,2 1 1,0-1 0,2 1-1,0-1 1,2 0-1,0 1 1,8 21-1,-8-32-65,1 0-1,0 0 1,0 0-1,2 0 1,-1-1-1,1 0 0,1-1 1,0 0-1,1 0 1,-1 0-1,2-1 1,-1 0-1,2-1 0,-1 0 1,1-1-1,0 0 1,12 5-1,-16-9-2,-1 0-1,1 0 1,0-1-1,-1 0 1,1-1 0,0 1-1,0-1 1,0-1-1,0 1 1,0-1-1,0 0 1,0-1-1,0 0 1,0 0-1,11-3 1,-9 0 16,-1 1-1,1-2 1,-1 1-1,0-1 1,0 0-1,0-1 1,-1 0-1,0 0 1,0 0-1,8-11 1,3-7 111,-1 0 0,-2-1 1,0-1-1,-2 0 0,0-1 0,11-40 0,-12 32 127,-3 0 0,-1-1-1,-1 0 1,-2 0 0,-2-1-1,-1 1 1,-1-1 0,-9-65-1,6 93-275,1 0 0,-2 0 0,1 0 0,-1 1 0,0-1 0,-1 1 0,0-1 0,-1 1 0,0 0 0,0 1 0,0-1 0,-1 1 0,0 0-1,0 0 1,-9-6 0,9 9-10,0 0 0,0 0 0,0 1 0,-1 0 0,1 0-1,-1 1 1,0 0 0,1 0 0,-1 0 0,0 1 0,0 0-1,0 0 1,0 1 0,0 0 0,0 0 0,-1 1 0,1 0-1,1 0 1,-1 1 0,-9 2 0,-1 3-43,1 0 0,0 1 0,0 1 0,1 0 0,1 2 0,-1-1 0,-16 18 1,-37 25-920,46-43-3141,4-8-3131,-6-2-8943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8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22485,'0'0'2072,"-2"9"-364,-5 14-1124,2 1 0,0 0 0,2 0-1,0 0 1,2 0 0,1 0 0,3 30 0,-3-53-573,0 0-1,1 1 1,-1-1 0,0 1 0,0-1 0,1 0-1,-1 1 1,1-1 0,0 0 0,-1 0-1,1 1 1,0-1 0,-1 0 0,1 0-1,0 0 1,0 0 0,0 0 0,0 0 0,0 0-1,0 0 1,1 0 0,-1-1 0,0 1-1,0 0 1,1-1 0,1 1 0,0 0 9,0-1 0,0 1 1,0-1-1,0 0 0,0-1 1,0 1-1,0 0 0,0-1 1,0 0-1,0 1 1,5-3-1,5-3 45,0 0 0,0-1 0,24-17 0,179-154 288,-193 168-208,-22 10-138,0 0 0,-1 0 0,1 0 0,-1 1 0,1-1 0,-1 0 0,1 0 0,-1 0 0,1 1 0,-1-1 0,1 0 0,-1 0 0,1 1 0,-1-1 0,0 1 0,1-1 0,-1 0 0,0 1 0,1-1 0,-1 1 0,0-1 0,1 1 0,-1-1 0,0 1 0,0-1 0,1 1 0,0 5 38,0 0 0,0-1 0,-1 1 0,0 0 0,0 0 0,-1 6 0,1 5-11,-7 162-34,7-179 0,0 1 0,0 0 0,0-1 0,1 1 0,-1 0 0,0-1 0,0 1 0,0 0 0,1-1 0,-1 1 0,0 0 0,1-1 0,-1 1 0,0-1 0,1 1 0,-1-1 0,1 1 0,-1-1 0,1 1 0,-1-1 0,1 0 0,-1 1 0,1-1 0,0 1 0,-1-1 0,1 0 0,-1 0 0,1 1 0,0-1 0,-1 0 0,1 0 0,0 0 0,-1 0 0,1 0 0,0 0 0,0 0 0,-1 0 0,1 0 0,0 0 0,-1 0 0,1 0 0,0 0 0,-1-1 0,1 1 0,-1 0 0,1 0 0,0-1 0,-1 1 0,2-1 0,33-18 0,8-16 0,-31 24 0,1 1 0,0 0 0,1 1 0,20-12 0,-33 21-15,-1 0 0,0 0 0,0 0 0,1-1 0,-1 1 1,0 0-1,1 0 0,-1 0 0,0 0 0,1 0 0,-1 0 0,0 0 0,1 0 0,-1-1 0,0 1 1,1 0-1,-1 0 0,0 0 0,1 1 0,-1-1 0,0 0 0,1 0 0,-1 0 0,0 0 0,1 0 1,-1 0-1,0 0 0,1 1 0,-1-1 0,0 0 0,0 0 0,1 0 0,-1 1 0,0-1 0,0 0 0,1 0 1,-1 1-1,0-1 0,0 0 0,1 0 0,-1 1 0,0-1 0,0 0 0,0 1 0,-1 21-1616,-15 22-2233,14-39 2767,-1-1 0,0-1 0,0 1 0,0 0 0,0-1 0,0 1 0,-6 3 0,-6 1-5934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2:41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518 80 8840,'0'0'4650,"-10"-5"-2290,-9-6-1631,-1 2 1,0 0 0,0 2-1,-1 0 1,0 1 0,-23-3-1,36 8-574,0 0 1,-1 0-1,1 1 0,-1 0 0,1 1 0,-1-1 0,1 2 0,0-1 1,0 1-1,-1 1 0,1-1 0,1 2 0,-1-1 0,0 1 0,1 0 1,-1 0-1,1 1 0,1 0 0,-13 11 0,1 4-100,2 0 0,0 2-1,1-1 1,1 2 0,2 0 0,0 1 0,1 0-1,1 0 1,2 1 0,0 1 0,-5 31 0,5-10 16,2 0 0,2 1 0,3-1 0,1 1 0,9 65 0,-4-83-40,0-1 0,2 0 0,1 0 0,2-1 0,0 0 1,2-1-1,1 0 0,2-1 0,26 37 0,-31-49-8,0-1 0,1 0 0,1-1 0,0 0 0,0-1 0,2 0 0,-1-1 0,1-1 0,0 0 0,1-1 0,0 0 0,1-1-1,-1-1 1,1-1 0,0 0 0,1-1 0,-1 0 0,19 0 0,-17-3 31,0-1 0,0-1-1,0 0 1,0-2 0,0 0 0,0-1-1,-1-1 1,0 0 0,0-1 0,18-10-1,-12 4 114,-1-1-1,-1-1 0,0-1 1,0-1-1,-2-1 1,29-31-1,-24 20 71,-2-1 1,0 0-1,-2-2 0,-1-1 1,-2 0-1,-1-1 0,-2-1 1,-1 0-1,-2-1 1,9-42-1,-15 44-100,-1-1 1,-2 1-1,-1-1 1,-1 1-1,-2-1 1,-1 1-1,-2-1 1,-2 1-1,-19-61 1,19 77-51,0 1 1,-1-1-1,0 1 1,-2 1-1,0-1 1,0 2-1,-1-1 1,-23-21-1,24 27-60,-1 1-1,1 0 1,-2 1 0,1 0-1,-1 0 1,0 1 0,0 1 0,0 0-1,-1 1 1,0 0 0,0 1-1,-26-3 1,20 5-227,0 1 0,0 0-1,0 2 1,0 0 0,0 1 0,0 1-1,1 1 1,-1 0 0,1 1 0,0 2 0,1-1-1,-18 12 1,-19 14-1620,0 4 1,-58 51-1,82-63 978,-26 21-6301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2:58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14734,'0'0'5797,"69"4"-4836,-22-4 32,5-1-416,10-6-289,-1 3-224,-3-1 0,-6 1-192,-11-1-1025,-8 4-1281,-12-7-1378,-4-1-3491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2:59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4548,'0'0'13640,"12"-2"-12524,28-3 133,80 2 1,-105 4-1079,-1 0 0,0 0-1,1 2 1,-1 0 0,0 0-1,-1 1 1,1 1 0,-1 0 0,1 1-1,13 9 1,-24-14-91,-1 1 1,1 0-1,-1 0 0,1 0 1,-1 0-1,0 0 0,0 1 0,0-1 1,0 1-1,0-1 0,-1 1 1,1 0-1,-1-1 0,1 1 0,-1 0 1,0 0-1,0 0 0,-1 0 1,1 0-1,-1 0 0,1 0 0,-1 1 1,0-1-1,0 0 0,0 0 1,-1 0-1,1 0 0,-1 0 0,1 0 1,-1 0-1,0 0 0,0 0 1,-1 0-1,1 0 0,0-1 1,-1 1-1,0 0 0,-3 3 0,-7 10 484,0-1-1,-1-1 0,0 0 0,-28 21 0,-27 18 507,36-29-1267,1 1 1,-31 32-1,53-50-2124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3:01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23 11371,'0'0'13239,"0"10"-12310,-1 40 96,-12 79 0,-3 53 427,16-181-892,4-21 770,4-44-1249,-3 0 1,-3-66 0,-2 134-82,0-1 0,1 0-1,-1 0 1,1 0 0,0 0 0,0 0-1,0 1 1,0-2 0,1 1-1,-1 0 1,1 0 0,-1 0 0,1-1-1,0 1 1,0-1 0,1 1 0,-1-1-1,0 0 1,1 0 0,-1 0-1,1 0 1,0 0 0,-1-1 0,1 1-1,0-1 1,0 0 0,0 1 0,0-2-1,0 1 1,0 0 0,1 0 0,-1-1-1,0 0 1,0 0 0,4 0-1,1 0 33,0 0 0,0-1-1,0 1 1,1-2-1,-1 1 1,-1-1-1,1-1 1,0 1-1,0-1 1,-1-1-1,0 1 1,14-10 0,-6 1 129,-2 0 1,1-1 0,11-14 0,-21 22-123,0 0-1,0 0 1,-1 0 0,0 0 0,0 0 0,0 0-1,-1-1 1,0 0 0,0 1 0,0-1 0,-1 0-1,1 0 1,-1-7 0,-1 13-39,0-1 0,0 1 0,0 0 0,0-1 0,-1 1 0,1-1 0,0 1 0,0 0 0,-1-1 0,1 1 0,0-1 0,0 1 0,-1 0 0,1 0 0,0-1 0,-1 1 0,1 0 0,-1 0 0,1-1 0,0 1 0,-1 0 0,1 0 0,-1 0 0,1-1 0,0 1 0,-1 0 0,1 0 0,-1 0 0,1 0 0,-1 0 0,1 0 0,-1 0 0,1 0 0,0 0 0,-1 0 0,1 0 0,-1 1 0,1-1 0,-1 0 0,1 0 0,0 0 0,-1 0 0,1 1 0,-1-1 0,1 0 0,0 0 0,-1 1 0,1-1 0,0 0 0,-1 1 0,-22 13 0,14-4 0,0-1 0,1 2 0,0-1 0,1 1 0,0 0 0,1 0 0,0 1 0,0-1 0,2 2 0,-8 23 0,11-32 0,0 1 0,0 0 0,0 0 0,0-1 0,1 1 0,0 0 0,0 0 0,0 0 0,0 0 0,1 0 0,0-1 0,0 1 0,0 0 0,1-1 0,-1 1 0,1 0 0,0-1 0,1 0 0,-1 0 0,1 1 0,0-1 0,0-1 0,0 1 0,0 0 0,1-1 0,-1 0 0,1 1 0,0-1 0,0-1 0,0 1 0,7 3 0,-7-4-284,0-1-1,1 1 1,-1 0-1,1-1 1,-1 0-1,1 0 1,0-1-1,-1 1 1,1-1-1,0 0 1,-1 0-1,1 0 1,0-1-1,0 0 1,-1 0-1,1 0 1,4-2-1,-1 0-635,-1-1-1,1 0 1,-1-1-1,0 0 1,-1 0 0,1 0-1,-1-1 1,9-9-1,3-7-6398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3:01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197 310 8712,'0'0'15818,"-12"-3"-12951,3 1-2513,-50-7 1302,55 9-1582,0 0 1,0 1 0,0-1-1,0 1 1,1 0-1,-1 0 1,0 0-1,0 0 1,1 0-1,-1 1 1,1 0 0,-1 0-1,1 0 1,0 0-1,0 0 1,-4 4-1,2-1-28,0 0-1,1 0 1,-1 0-1,1 1 1,0 0 0,1-1-1,0 2 1,-1-1-1,2 0 1,-1 1-1,1-1 1,0 1-1,0-1 1,1 1-1,0 0 1,0 7-1,1-13-39,0 0-1,0-1 1,1 1-1,-1 0 1,0 0-1,1-1 0,-1 1 1,1 0-1,-1 0 1,1-1-1,0 1 0,-1 0 1,1-1-1,-1 1 1,1-1-1,0 1 1,0-1-1,-1 1 0,1-1 1,0 0-1,0 1 1,0-1-1,-1 0 0,1 1 1,0-1-1,0 0 1,0 0-1,0 0 1,0 0-1,-1 0 0,1 0 1,0 0-1,0 0 1,0 0-1,0 0 1,0-1-1,-1 1 0,2-1 1,37-9 204,-29 4-195,-1 0 1,0 0-1,-1 0 0,1-1 0,-1 0 0,-1-1 0,1 0 1,-1 0-1,7-12 0,-2 2-109,-1-1 0,-1 0 0,12-33 0,-30 81-191,0 0 1,-6 58-1,14-86 288,-1 7-5,0 0 0,0 0 0,1-1 0,0 1 0,0 0 0,2 10-1,-1-16 14,0 0 0,-1-1 0,1 1-1,0 0 1,0-1 0,0 1-1,0-1 1,0 1 0,0-1-1,0 1 1,0-1 0,1 0 0,-1 0-1,1 1 1,-1-1 0,1 0-1,-1 0 1,1 0 0,-1-1-1,1 1 1,0 0 0,0-1-1,-1 1 1,1-1 0,0 1 0,0-1-1,0 0 1,-1 0 0,1 0-1,0 0 1,3 0 0,2-1 41,0-1 1,0 1 0,0-1-1,-1-1 1,1 1-1,0-1 1,-1 0 0,0-1-1,0 1 1,0-1-1,0 0 1,-1-1 0,1 1-1,-1-1 1,0 0-1,5-8 1,13-14 322,35-55 0,-28 34-375,24-52 0,-47 85 0,0-1 0,0 0 0,-2 0 0,0-1 0,-1 0 0,-1 0 0,3-29 0,-6 46 0,0 0 0,0 0 0,0 0 0,0 0 0,0-1 0,0 1 0,0 0 0,0 0 0,0 0 0,-1-1 0,1 1 0,0 0 0,0 0 0,0 0 0,0 0 0,0-1 0,0 1 0,0 0 0,0 0 0,0 0 0,-1 0 0,1 0 0,0-1 0,0 1 0,0 0 0,0 0 0,-1 0 0,1 0 0,0 0 0,0 0 0,0 0 0,0 0 0,-1 0 0,1 0 0,0 0 0,0 0 0,0-1 0,0 1 0,-1 0 0,1 0 0,0 0 0,0 1 0,0-1 0,-1 0 0,-12 5 0,-8 11 0,-2 4 0,2 2 0,0 1 0,2 1 0,0 0 0,2 2 0,1 0 0,1 0 0,-21 51 0,35-73 0,-1 1 0,1-1 0,-1 0 0,1 1 0,1-1 0,-1 1 0,1 0 0,-1-1 0,1 1 0,0 0 0,1-1 0,-1 1 0,1-1 0,0 1 0,3 6 0,-2-8 0,0 0 0,0-1 0,0 1 0,0-1 0,1 1 0,-1-1 0,1 0 0,-1 0 0,1 0 0,0-1 0,0 1 0,0-1 0,0 1 0,0-1 0,0 0 0,1 0 0,-1-1 0,0 1 0,0 0 0,1-1 0,4 0 0,81 3-3737,-42-5-4057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3:02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18610,'0'0'3176,"0"11"-1478,-18 184 3314,18-194-4999,0 0 0,-1 0 0,1 0 0,0 1 0,0-1 0,0 0 0,0 0 0,0 0-1,1 0 1,-1 0 0,0 0 0,0 0 0,1 0 0,-1 0 0,1 0 0,-1 0 0,1 0 0,-1 0-1,1 0 1,-1 0 0,1 0 0,0 0 0,0 0 0,-1 0 0,1-1 0,0 1 0,0 0 0,0-1 0,0 1-1,0-1 1,0 1 0,0-1 0,0 1 0,0-1 0,0 0 0,0 1 0,0-1 0,0 0 0,0 0-1,1 0 1,-1 0 0,0 0 0,0 0 0,0 0 0,0 0 0,0 0 0,0-1 0,2 1 0,3-2 58,1-1 1,-2 1 0,1-1 0,0 0-1,0 0 1,-1-1 0,7-5 0,12-13 152,0-1 0,29-38 0,16-17 753,-68 77-970,-1 1 0,0-1 1,1 1-1,-1-1 0,0 1 0,1-1 0,-1 1 0,1-1 0,-1 1 0,0-1 0,1 1 0,-1 0 0,1-1 0,-1 1 0,1 0 0,-1 0 0,1-1 1,0 1-1,-1 0 0,1 0 0,-1 0 0,1 0 0,0-1 0,-1 1 0,1 0 0,-1 0 0,1 0 0,0 0 0,-1 1 0,1-1 0,-1 0 0,1 0 1,-1 0-1,1 0 0,0 0 0,-1 1 0,1-1 0,-1 0 0,1 1 0,0 1 28,0 0 0,0 0 0,0 0 0,0 0 0,0 1 0,-1-1 0,1 0 0,-1 0 0,0 1 0,1-1 0,-1 3 0,-5 76 645,4-71-648,1-9-32,-1 0 0,1 0 0,0 0 0,0 0 0,0 0 0,-1 1 0,1-1 0,0 0 0,0 0 0,1 0 0,-1 0 0,0 0 0,0 0 0,0 0 0,1 0 0,-1 0 0,1 0 0,-1 0 0,1 0 0,-1 0 0,1 0 0,-1 0 0,1 0 0,0 0 0,-1 0 0,1-1 0,1 2 0,0-2 0,0 0 0,-1 0 0,1 0 0,0-1 0,-1 1 0,1 0 0,0-1 0,-1 0 0,1 1 0,0-1 0,-1 0 0,1 0 0,-1 0 0,1 1 0,-1-2 0,0 1 0,2-2 0,37-36 0,-35 33 0,1-1 0,-1 1 0,2 0 0,-1 0 0,1 1 0,0-1 0,0 1 0,0 1 0,0 0 0,10-4 0,-16 8 0,0 0 0,0 0 0,-1 0 0,1 0 0,0 0 0,-1 0 0,1 1 0,0-1 0,-1 0 0,1 1 0,0-1 0,-1 0 0,1 1 0,-1-1 0,1 1 0,-1-1 0,1 1 0,-1-1 0,1 1 0,-1-1 0,1 1 0,-1-1 0,0 1 0,1 0 0,-1-1 0,0 1 0,1 0 0,-1-1 0,0 1 0,0 0 0,0-1 0,0 1 0,0 0 0,0 0 0,0-1 0,0 1 0,0 0 0,0-1 0,0 1 0,0 1 0,-1 37 0,0-33 0,-8 80-892,15-76-3493,13-10-6524,-4-6-3334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3:02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4837,'0'0'12374,"-9"0"-7559,7 0-4728,-5 0 648,1 0 0,-1 0 0,0 1 0,1 0 0,-1 0 0,-8 3 0,12-3-569,0 1 0,0-1 0,1 1 0,-1-1 0,0 1 0,1 0 0,-1 0 0,1 1 0,0-1 0,0 0 0,0 1 0,0-1 1,0 1-1,0 0 0,1-1 0,-1 1 0,1 0 0,-2 5 0,2-7-157,1 0 0,-1 0 0,0 0 0,1 1 1,-1-1-1,0 0 0,1 0 0,0 1 0,-1-1 0,1 0 0,0 0 1,0 1-1,0-1 0,0 0 0,0 1 0,0-1 0,0 0 1,0 1-1,0-1 0,0 0 0,1 1 0,-1-1 0,1 0 0,-1 0 1,1 1-1,-1-1 0,1 0 0,0 0 0,0 0 0,-1 0 0,1 0 1,0 0-1,2 1 0,1 0-1,0-1 0,0 0 0,1 0 0,-1-1 0,0 1-1,1-1 1,-1 0 0,8-1 0,7 0-97,66-9-865,-69 7 1341,2 0 1,-1 1-1,0 1 0,22 1 1,-29 0-346,1 0 1,-1 0 0,1-2 0,-1 1 0,18-6-1,-16 4-817,0 1-1,0-1 1,19 1-1,-12 7-13424,-8-5 4009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3:03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9449,'0'0'14494,"9"1"-14356,-1-2-153,0 1 0,0-1 0,1-1 0,-1 1 0,0-1-1,0-1 1,8-3 0,-10 4 41,-1 0-1,0-1 0,0 1 1,0-1-1,0 0 1,0-1-1,-1 1 1,1-1-1,-1 0 1,0 0-1,0 0 0,0-1 1,4-6-1,-8 11 3,0-1 0,0 1-1,0 0 1,0 0-1,0 0 1,1 0 0,-1 0-1,0-1 1,0 1-1,0 0 1,0 0 0,0 0-1,0 0 1,0-1-1,0 1 1,0 0 0,0 0-1,0 0 1,0 0-1,0-1 1,0 1 0,0 0-1,0 0 1,0 0 0,0 0-1,0-1 1,0 1-1,0 0 1,0 0 0,0 0-1,0 0 1,0-1-1,-1 1 1,1 0 0,0 0-1,0 0 1,0 0-1,0 0 1,0 0 0,0-1-1,-1 1 1,1 0-1,0 0 1,0 0 0,0 0-1,0 0 1,0 0-1,-1 0 1,-11 1 641,-14 9 149,13-1-353,1 0-1,1 1 0,-13 13 0,21-21-365,1 1 1,-1 0-1,1-1 0,0 1 0,-1 0 1,1 1-1,1-1 0,-1 0 0,0 0 1,1 1-1,-1-1 0,1 1 0,0 0 0,1-1 1,-1 1-1,0-1 0,1 1 0,0 6 1,1-9-94,0-1 1,0 1-1,0 0 1,0-1 0,0 1-1,0 0 1,0-1-1,0 1 1,0-1 0,0 0-1,0 1 1,0-1-1,0 0 1,0 0 0,1 0-1,-1 0 1,0 0-1,0 0 1,0 0 0,0 0-1,0 0 1,1 0-1,-1-1 1,0 1 0,0 0-1,1-1 1,33-9 188,-20 1-502,1-1-1,-1-1 1,-1 0-1,14-14 1,15-11-926,-43 36 1188,0 0 0,0-1 1,0 1-1,0 0 0,1 0 1,-1-1-1,0 1 1,0 0-1,1 0 0,-1 0 1,0-1-1,0 1 0,1 0 1,-1 0-1,0 0 1,0 0-1,1-1 0,-1 1 1,0 0-1,1 0 0,-1 0 1,0 0-1,1 0 0,-1 0 1,0 0-1,1 0 1,-1 0-1,0 0 0,1 0 1,-1 0-1,0 0 0,1 0 1,-1 0-1,0 0 1,1 1-1,-1-1 0,0 0 1,1 0-1,-3 16-456,-17 32 1292,13-35-472,5-11-233,0 0 0,0 0 0,1 0-1,-1 0 1,1 0 0,-1 1 0,1-1 0,-1 0 0,1 1 0,0-1 0,0 0 0,0 0 0,1 1-1,-1-1 1,1 0 0,-1 1 0,2 2 0,-1-4-47,-1 0 0,1 0 0,0 0 1,0 0-1,0 0 0,0 0 0,0-1 0,0 1 0,0 0 0,1-1 1,-1 1-1,0-1 0,0 1 0,0-1 0,1 1 0,-1-1 1,0 0-1,1 0 0,-1 1 0,0-1 0,0 0 0,2-1 0,5 1 18,-1-1 0,0-1 0,1 1 0,-1-1 0,0-1 0,0 1 0,0-1 0,-1 0 0,10-6 0,26-22-84,-31 22-300,0 0-1,0 1 0,1 1 0,14-7 1,-26 14 299,1 0 0,-1 0 0,0 0 0,1 0 0,-1 0 1,0 0-1,1 0 0,-1 0 0,0 0 0,1 0 0,-1 0 1,0 0-1,1 0 0,-1 0 0,0 0 0,1 1 0,-1-1 1,0 0-1,0 0 0,1 0 0,-1 0 0,0 1 0,1-1 1,-1 0-1,0 0 0,0 1 0,0-1 0,1 0 1,-1 0-1,0 1 0,0-1 0,0 0 0,0 1 0,1-1 1,-1 0-1,0 1 0,0-1 0,0 0 0,0 1 0,0-1 1,0 0-1,0 1 0,0-1 0,0 0 0,0 1 0,0-1 1,0 0-1,0 1 0,0-1 0,-1 0 0,1 1 0,0-1 1,0 0-1,0 1 0,-5 21 69,-3 6 135,-5 15 822,2 1 1,-9 74-1,17-35 162,3-58-976,0 0 1,-2 1-1,-1-2 1,-11 47-1,13-69-175,0 1 0,0-1 0,1 0-1,-1 0 1,-1 1 0,1-1 0,0 0 0,0 0 0,-1 0-1,1-1 1,-1 1 0,0 0 0,0 0 0,1-1 0,-1 1-1,0-1 1,0 0 0,0 0 0,0 1 0,-3-1 0,4 0-6,-1-1 0,0 0 0,1 0 0,-1 0 0,1 0 0,-1 0 0,1 0 0,-1-1 0,1 1 0,-1 0 0,1-1 0,0 1 0,-1-1 0,1 0 0,0 1 0,-1-1 0,1 0 0,0 0 0,-1 0 0,1 0 1,0 0-1,0 0 0,0 0 0,0 0 0,0-1 0,0 1 0,1 0 0,-1 0 0,0-1 0,1 1 0,-2-2 0,-5-14 3,0 0-1,0-1 1,2 1-1,0-1 1,1 0-1,-2-24 1,5 34-28,0 1 1,1-1-1,-1 0 1,2 0 0,-1 1-1,1-1 1,0 0-1,1 0 1,0 1-1,0-1 1,0 1 0,1 0-1,0 0 1,1 0-1,0 0 1,0 0-1,6-8 1,0 7-895,-1-1 0,2 1 0,-1 1 0,22-13 0,22-6-6926,2 1-7063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3:04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 7623,'6'-4'15695,"-6"7"-13485,0 13-480,-3 7-65,-3 3-640,0 6-448,-1-4-449,2-1-96,4-5-32,1-5-833,0-7-1089,0-9-1185,0-11-6502,-2-12-3267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3:04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4324,'0'0'20596,"18"42"-21557,-4-21-3812,5-3-4676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9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18834,'0'0'11403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3:04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18033,'0'0'10330,"-9"5"-8819,7-4-1423,-39 20 786,39-20-849,0 0 1,0 1-1,0-1 1,0 0-1,0 1 1,0 0-1,0-1 1,0 1-1,0 0 1,1 0-1,-1 0 1,1 0-1,0 0 1,-1 0-1,1 0 1,0 1-1,0-1 1,0 3-1,2-3-147,1-1 0,0 1 0,1-1-1,-1 0 1,0 0 0,0 0 0,1 0-1,-1 0 1,0 0 0,1 0 0,-1-1-1,1 1 1,-1-1 0,1 0 0,-1 0-1,5 0 1,4 2-165,71 19-1028,-76-19 1288,0 0 1,0 0-1,-1 1 1,1 0-1,-1 0 1,1 0-1,-1 1 1,0 0-1,0 0 1,-1 0-1,7 7 1,-10-10 56,-1 0 0,1 0 1,0 0-1,0 0 0,-1 0 0,1 1 1,0-1-1,-1 0 0,1 0 1,-1 0-1,0 1 0,1-1 0,-1 0 1,0 0-1,0 1 0,0-1 0,0 0 1,0 1-1,0-1 0,0 0 1,0 1-1,-1-1 0,1 0 0,0 0 1,-1 1-1,1-1 0,-1 0 0,0 2 1,-1-1 124,0 0 1,0 0 0,-1 0 0,1 0-1,0-1 1,-1 1 0,1 0 0,-1-1-1,0 0 1,1 0 0,-7 2-1,-6 1 520,-1 0 0,1-2-1,-25 2 1,25-2-675,8-1 0,-1 0 0,0-1 0,0 0 0,0 0 0,1 0 0,-1-1 0,-9-2 0,17 3-20,0-1 1,0 1-1,-1 0 1,1 0-1,0 0 0,0-1 1,-1 1-1,1 0 0,0-1 1,0 1-1,0 0 1,0-1-1,0 1 0,-1 0 1,1 0-1,0-1 0,0 1 1,0 0-1,0-1 1,0 1-1,0-1 0,0 1 1,0 0-1,0-1 0,0 1 1,0 0-1,0-1 1,1 1-1,-1 0 0,0 0 1,0-1-1,0 1 0,0 0 1,0-1-1,1 1 1,-1 0-1,0 0 0,0-1 1,1 1-1,-1 0 0,0 0 1,0-1-1,1 1 1,12-11-4376,7-1-4472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3:05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62 10314,'0'0'7425,"-5"-10"-3709,3 6-3391,0 1 1,0-1-1,-1 0 1,1 1-1,-1-1 1,0 1-1,0 0 1,0 0-1,-1 0 1,1 1-1,-7-5 1,7 6-211,1 0 0,-1 0 0,0 1 0,1-1 0,-1 0 1,0 1-1,0 0 0,0 0 0,1 0 0,-1 0 1,0 0-1,0 1 0,0-1 0,1 1 0,-1-1 0,0 1 1,1 0-1,-1 0 0,0 1 0,1-1 0,-1 0 1,1 1-1,0-1 0,-4 4 0,-3 1-62,1 1 0,0 0 0,0 1-1,0 0 1,1 0 0,1 0 0,-1 1 0,1 0-1,0 0 1,1 0 0,0 1 0,1 0 0,0 0 0,1 0-1,0 1 1,0-1 0,1 1 0,-2 16 0,4-26-43,0 0 0,0 0 0,0 0 0,0 0 0,1 0 0,-1 0 0,0 0 0,0 1 0,1-1 0,-1 0 0,0 0 0,1 0 0,-1-1 0,1 1 0,0 0 0,-1 0 0,1 0 1,-1 0-1,1 0 0,0-1 0,0 1 0,0 0 0,-1-1 0,1 1 0,0 0 0,0-1 0,0 1 0,1 0 0,1-1 28,0 1-1,0-1 1,0 1 0,0-1 0,0 0-1,0 0 1,0 0 0,0 0-1,0-1 1,4 0 0,3-1 91,0-1-1,-1 0 1,1-1 0,-1 0 0,14-8-1,-8 2-55,0 0-1,-1-2 0,0 0 0,-1 0 1,0-1-1,-1 0 0,-1-1 1,0-1-1,-1 0 0,0 0 0,-1-1 1,12-32-1,-39 99 73,-14 44 447,30-87-551,0 1 0,1 0 0,0 0 0,0-1 0,1 1-1,0 0 1,0 0 0,3 15 0,-2-22-66,0 0 0,0 0 0,1 0 0,-1 0 0,0 0 1,1-1-1,-1 1 0,1 0 0,-1-1 0,1 1 0,0-1 0,0 0 0,0 1 0,-1-1 0,1 0 0,0 0 0,1 0 1,-1 0-1,0-1 0,0 1 0,0-1 0,0 1 0,1-1 0,-1 0 0,0 1 0,4-2 0,3 2-460,0-1-1,1 0 0,-1-1 0,0 0 0,13-3 1,24-17-6968,2-8-6939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3:06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6758,'0'0'17307,"-2"9"-16356,-18 79 669,-3 11 155,5 0 0,-12 181 0,33-264-1702,5-16 143,7-26 157,-6-13-349,-2 1 0,-1-1 0,-2 0 0,-1 0 0,-4-47 0,1 52-24,0 39-8,-1 2-35,1 0 0,1 0 0,-1 0 0,1 0-1,4 12 1,-4-16 33,0 0 0,0 0 0,0 0-1,1 0 1,0 0 0,-1 0 0,1 0 0,0-1 0,1 1-1,-1 0 1,0-1 0,1 0 0,-1 0 0,1 0 0,0 0-1,0 0 1,-1 0 0,1-1 0,1 1 0,4 1 0,-2-1 20,1 0 0,-1-1 0,1 0 0,-1 0 0,1 0 0,0-1 0,-1 0 0,1 0 0,-1-1 0,1 0 0,0 0 0,-1-1 0,0 1 0,1-1 0,-1-1 0,0 1 0,0-1 0,0 0 0,0 0 0,-1-1 0,1 0 0,-1 0 0,5-5 0,-2 1 8,0 0 1,0-1-1,-1 0 1,-1 0-1,1-1 1,-1 0-1,-1 0 1,0-1-1,-1 1 1,1-1-1,-2 0 1,4-16-1,-8 29-18,-6 35 0,1 1 0,1-1 0,1 50 0,5-85-31,-1 0 0,0 0 0,1 0 0,-1 0 0,1 0 0,0-1 0,0 1 0,0 0 0,0 0 0,0 0 0,0-1 0,0 1 0,0-1 0,1 1 0,-1-1 0,1 1 0,-1-1 0,1 0 0,-1 0 0,1 0 0,0 0 0,0 0 0,0 0 0,-1 0 0,1 0 0,0-1 0,0 1 0,0-1 0,0 1 0,0-1 0,0 0 0,0 0 0,0 0 0,0 0 0,0 0 0,0 0 0,3-1 0,-1 0-137,0 1 0,-1 0 0,1-1 0,0 0 0,-1 0 1,1 0-1,-1-1 0,1 1 0,-1-1 0,1 1 0,-1-1 0,0 0 1,0-1-1,0 1 0,0 0 0,-1-1 0,1 0 0,-1 0 1,1 1-1,2-6 0,2-18-5491,-2-6-1884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3:06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5381,'0'0'20692,"-24"58"-18803,24-38-1024,11-2-705,7-1-160,8-3-2114,0-5-2434,4-6-3107</inkml:trace>
  <inkml:trace contextRef="#ctx0" brushRef="#br0" timeOffset="1">291 150 17681,'0'0'8103,"-36"68"-5188,12-34-865,-3 4-224,-2-3-1634,5-3-192,5-7 0,5-6 0,3-7 0,7-8 0,4-7-3780,0-12-896,-3-9-1218,3-3-2850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3:06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7431,'0'0'21300,"23"52"-19890,-9-38-386,1-1-479,6 2-353,3-4-64,0-2-672,9-2-1570,-6-2-3524,6-1-4900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3:07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5 153 7527,'0'0'18503,"9"5"-16934,-5-2-1458,0-1-1,0 1 0,1-1 1,-1 0-1,1-1 0,-1 1 1,1-1-1,0 0 0,0 0 1,-1 0-1,1-1 0,0 1 1,0-1-1,0-1 0,0 1 1,-1 0-1,1-1 0,0 0 1,0 0-1,7-4 0,-3 1-56,0-1 0,-1 0 0,0 0 0,0-1 0,0 0 0,-1 0 0,12-14 0,-16 17-42,-1 1-1,0-1 0,0 1 0,0-1 1,0 0-1,-1 0 0,1 0 1,-1 0-1,0 0 0,0 0 0,0-1 1,0 1-1,0 0 0,-1 0 1,1-1-1,-1 1 0,0 0 0,0-1 1,0 1-1,0-1 0,-1 1 1,0 0-1,1 0 0,-1-1 0,0 1 1,-3-5-1,3 6-17,0 0-1,-1 1 1,1-1 0,-1 1 0,1-1-1,-1 1 1,1-1 0,-1 1 0,0 0-1,0 0 1,0 0 0,1 0 0,-1 0-1,0 0 1,0 1 0,0-1-1,-1 1 1,1-1 0,0 1 0,0 0-1,0 0 1,0 0 0,0 0 0,0 0-1,0 0 1,-1 1 0,1-1-1,-3 1 1,0 1 15,0-1-1,0 1 1,-1 0-1,1 0 1,0 0 0,1 1-1,-1-1 1,0 1-1,-8 7 1,4-2 129,1 1 0,0 0 0,0 0 0,0 0 1,1 1-1,1 0 0,0 0 0,0 1 0,1-1 0,0 1 0,1 1 0,0-1 1,1 1-1,0-1 0,-2 20 0,5-29-142,1 0 0,-1 0 0,0 0 0,0 0 0,1-1 0,-1 1 1,1 0-1,0 0 0,0-1 0,-1 1 0,1 0 0,0-1 0,0 1 0,1-1 0,-1 1 0,0-1 0,0 0 0,1 1 1,-1-1-1,1 0 0,-1 0 0,1 0 0,-1 0 0,1 0 0,0 0 0,-1-1 0,1 1 0,0-1 0,0 1 0,-1-1 1,1 1-1,3-1 0,8 2-216,0-1 0,0 0-1,21-2 1,-18 1-254,35-4-3385,-1-9-4160,6-5-5685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3:07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165 226 8392,'-10'3'8702,"-5"2"-7299,1 0 1,1 1 0,-1 1 0,-20 13-1,29-17-1067,0 0 1,0 1-1,1 0 0,-1-1 0,1 2 0,0-1 0,0 0 0,0 1 0,1 0 0,0 0 0,0 0 0,0 0 0,0 0 1,1 1-1,0-1 0,0 1 0,-1 6 0,2-11-326,1-1 0,0 1 1,0 0-1,0-1 0,0 1 0,0 0 1,0-1-1,0 1 0,1 0 1,-1-1-1,0 1 0,0 0 0,0-1 1,1 1-1,-1 0 0,0-1 0,1 1 1,-1-1-1,0 1 0,1 0 0,-1-1 1,1 1-1,-1-1 0,1 1 1,-1-1-1,1 0 0,-1 1 0,1-1 1,0 0-1,-1 1 0,2-1 0,26 3 214,-20-4-174,0-1-1,0 0 1,0 0 0,14-6 0,-5-1-206,-1-2 0,-1 1 0,0-2 0,-1 0 0,0-1 0,0-1 0,-2 0 0,0 0 0,16-26 0,-7 7-107,-1-1 1,-2-1-1,20-57 0,-31 70 246,-7 22 20,0 0 0,0 0 0,0 0 0,0 0 0,0 0 0,0 0 0,0 0 0,0 0 0,0 0 0,-1 0 0,1 0 0,0 0 0,0 0 0,0 0 0,0 0 0,0 0 0,0 0 0,0-1 0,0 1-1,0 0 1,0 0 0,0 0 0,0 0 0,0 0 0,0 0 0,0 0 0,0 0 0,0 0 0,0 0 0,0 0 0,0 0 0,0 0 0,0 0 0,0 0 0,0 0 0,-18 31 473,12-20-310,-8 16 471,1 0 1,-14 47-1,24-64-525,0 0-1,0 0 0,1 0 0,1 1 0,0-1 0,0 1 0,1-1 0,1 1 0,-1-1 0,2 0 0,2 15 0,-2-21-186,-1-1 0,0 0 1,1 0-1,0 0 0,-1-1 0,1 1 0,0 0 0,1-1 0,-1 1 0,0-1 0,1 0 1,-1 1-1,1-1 0,0 0 0,4 2 0,31 8-4546,-3-11-3632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3:07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7271,'0'0'14488,"2"9"-12059,0 20-368,-1 1-1,-4 49 0,0 1-132,3-79-1921,0-1 0,0 1 0,0 0 0,0 0 0,0-1 0,0 1 0,0 0 0,0-1 0,0 1 0,0 0 0,1-1 0,-1 1 0,0 0 0,0-1 0,1 1 1,-1-1-1,0 1 0,1 0 0,-1-1 0,0 1 0,1-1 0,-1 1 0,1-1 0,-1 1 0,1-1 0,-1 0 0,1 1 0,0-1 0,-1 1 0,2-1 0,21-5 138,21-27-38,54-69-107,-14 13 0,-84 88 0,0-1 0,0 1 0,0-1 0,0 1 0,1 0 0,-1-1 0,0 1 0,0 0 0,1-1 0,-1 1 0,0 0 0,1 0 0,-1-1 0,0 1 0,1 0 0,-1 0 0,0-1 0,1 1 0,-1 0 0,0 0 0,1 0 0,-1 0 0,1 0 0,-1-1 0,0 1 0,1 0 0,-1 0 0,1 0 0,-1 0 0,0 0 0,1 0 0,-1 0 0,1 1 0,-1-1 0,0 0 0,1 0 0,-1 0 0,1 0 0,-1 0 0,0 1 0,1-1 0,-1 0 0,0 0 0,1 1 0,-1-1 0,0 0 0,1 1 0,0 25 0,-13 35 0,8-48 0,-3 9 0,1 0 0,1 0 0,2 0 0,-3 31 0,6-52-4,0 0-1,0 0 1,0-1 0,0 1-1,0 0 1,0 0 0,0 0-1,1-1 1,-1 1 0,0 0-1,0 0 1,1-1 0,-1 1 0,0 0-1,1-1 1,-1 1 0,1 0-1,-1-1 1,1 1 0,-1 0-1,1-1 1,-1 1 0,1-1-1,-1 1 1,1-1 0,0 1-1,-1-1 1,1 0 0,0 1-1,0-1 1,-1 0 0,1 1-1,0-1 1,0 0 0,-1 0-1,1 0 1,0 0 0,0 0 0,0 0-1,-1 0 1,1 0 0,0 0-1,0 0 1,0 0 0,-1 0-1,1-1 1,0 1 0,0 0-1,-1 0 1,1-1 0,0 1-1,-1-1 1,1 1 0,1-1-1,1-1-209,1 0 0,0 0-1,0 0 1,-1-1 0,1 1-1,-1-1 1,0 0 0,0 0-1,4-4 1,5-18-6085,-2-4-4944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3:08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8 5157,'0'0'23291,"0"9"-22303,-4 36-67,1-22-402,1 0-1,3 44 1,-1-66-507,1 0 0,-1 0 0,0 0-1,1 0 1,-1 0 0,1 0 0,-1 1 0,1-1 0,0 0 0,0-1 0,-1 1-1,1 0 1,0 0 0,0 0 0,0 0 0,0-1 0,0 1 0,0 0 0,0-1 0,0 1-1,0-1 1,0 1 0,0-1 0,0 1 0,0-1 0,1 0 0,-1 0 0,0 1 0,0-1-1,0 0 1,1 0 0,-1 0 0,0 0 0,0-1 0,0 1 0,1 0 0,-1 0-1,0-1 1,0 1 0,0-1 0,2 0 0,2-1 32,1 0 1,0 0-1,-1 0 1,1-1-1,-1 0 0,0 0 1,6-4-1,1-4-44,-1 0 0,1-1 0,-2 0 0,0-1 0,0 0 0,-1 0 0,-1-1 0,0 0 0,-1-1 0,9-26 0,-21 67 0,2 0 0,-2 52 0,5-77 0,0 0 0,0 0 0,0 1 0,0-1 0,0 0 0,0 0 0,1 1 0,-1-1 0,0 0 0,0 0 0,1 0 0,-1 1 0,1-1 0,-1 0 0,1 0 0,0 0 0,-1 0 0,1 0 0,0 0 0,0 0 0,0 0 0,0 0 0,0-1 0,0 1 0,0 0 0,0 0 0,0-1 0,0 1 0,0-1 0,1 1 0,2 0 0,-1-1 0,0 1 0,1-1 0,-1 0 0,1-1 0,-1 1 0,1 0 0,-1-1 0,0 0 0,7-2 0,7-3 0,0-1 0,-1-1 0,17-11 0,-10 3 0,-18 11 0,1 1 0,0 0 0,0 0 0,0 0 0,1 1 0,-1 0 0,1 0 0,0 0 0,0 1 0,7-2 0,-13 5 0,0-1 0,0 1 0,0-1 0,-1 1 0,1-1 0,0 1 0,0-1 0,-1 1 0,1 0 0,0-1 0,-1 1 0,1 0 0,0-1 0,-1 1 0,1 0 0,-1 0 0,0 0 0,1 0 0,-1-1 0,1 1 0,-1 0 0,0 0 0,0 0 0,0 0 0,1 2 0,5 35 0,-3-16 0,-3-21 0,1 1 0,-1-1 0,1 0 0,-1 0 0,1 1 0,-1-1 0,1 0 0,0 0 0,0 0 0,0 0 0,0 0 0,0 0 0,-1 0 0,2 0 0,-1 0 0,0 0 0,0-1 0,0 1 0,0 0 0,0-1 0,1 1 0,-1-1 0,2 1 0,1 0 0,-1-1 0,1 0 0,-1 0 0,1 0 0,-1 0 0,1 0 0,-1-1 0,1 1 0,3-2 0,8-3 0,1-1 0,-1-1 0,14-8 0,-24 12 0,14-7 0,-10 5 0,-1-1 0,1 2 0,1-1 0,-1 1 0,1 1 0,-1 0 0,1 0 0,15-2 0,-24 6 0,0-1 0,0 1 0,0-1 0,0 1 0,0-1 0,-1 1 0,1 0 0,0 0 0,0-1 0,0 1 0,-1 0 0,1 0 0,-1 0 0,1-1 0,0 1 0,-1 0 0,1 0 0,-1 0 0,0 0 0,1 0 0,-1 0 0,0 0 0,0 0 0,1 0 0,-1 1 0,0-1 0,0 0 0,-1 2 0,3 44 0,-2-29 0,0-16-4,0 0-1,0 1 1,0-1-1,0 0 1,1 0 0,-1 1-1,1-1 1,-1 0-1,1 0 1,0 0 0,0 0-1,0 0 1,0 0-1,0 0 1,0 0 0,1 0-1,-1 0 1,0-1-1,1 1 1,0-1 0,-1 1-1,1-1 1,0 1-1,0-1 1,0 0 0,0 0-1,0 0 1,0 0-1,0 0 1,0 0 0,0-1-1,0 1 1,0-1-1,1 1 1,-1-1 0,0 0-1,0 0 1,1 0-1,-1 0 1,0 0 0,0-1-1,1 1 1,-1-1-1,0 1 1,0-1-1,0 0 1,0 0 0,0 0-1,0 0 1,0 0-1,0 0 1,0 0 0,0-1-1,-1 1 1,1-1-1,2-2 1,36-41-6599,-18 14-412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3:09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21781,'0'0'8456,"-9"8"-6764,0 2-1543,0 0-1,1 0 1,0 1 0,-7 12-1,12-18-142,0-1 0,1 1 0,-1 0 0,1 0 0,1 0 0,-1 1 0,1-1 0,0 0 0,0 1-1,0-1 1,1 0 0,0 1 0,0-1 0,0 1 0,2 8 0,-1-12-25,0 0 0,0 0-1,0 0 1,0 0 0,0 0 0,1-1 0,-1 1-1,0 0 1,1-1 0,-1 1 0,1-1 0,0 0-1,0 1 1,-1-1 0,1 0 0,0 0 0,0 0-1,0 0 1,0 0 0,4 0 0,52 11-828,-19-4 213,-37-8 652,1 1 1,-1 0-1,0 0 1,0 0-1,0 0 1,1 0-1,-1 0 1,0 1-1,-1-1 1,1 1-1,0-1 1,0 1-1,-1 0 1,1 0-1,-1-1 1,1 1-1,-1 0 1,0 0-1,0 1 1,0-1-1,0 0 1,0 0-1,0 0 1,0 1-1,-1-1 1,1 0-1,-1 1 1,0-1-1,0 0 1,0 1-1,0-1 1,0 1-1,0-1 1,-1 0 0,1 1-1,-1-1 1,0 0-1,0 3 1,-2 2 86,0 0 1,0 0 0,-1 0-1,0 0 1,0 0 0,-1-1-1,0 0 1,0 0 0,0 0-1,-9 7 1,8-8-106,-1 0 0,1 0 0,-1 0 0,1-1 0,-1 0 0,0 0 0,-1-1 0,1 0 0,-1 0 0,1-1 0,-1 0 0,0 0 0,0-1 0,-12 1 0,18-2 0,1-1 0,-1 0 0,0 1 0,1-1 0,-1 0 0,1 0 0,-1 0 0,1 1 0,0-2 0,-1 1 0,1 0 0,0 0 0,0 0 0,-1-1 0,1 1 0,0 0 0,0-1 0,1 1 0,-1-1 0,0 1 0,0-1 0,1 0 0,-1 1 0,1-1 0,-1 0 0,1 1 0,0-1 0,0 0 0,0-1 0,-4-60 0,5 54 0,4-35-3444,-4 40 2733,0 1 0,1-1 0,-1 0 0,1 1 0,0-1 0,0 1 0,0 0 0,0-1 0,1 1 0,-1 0 0,1 0 0,0 1 0,0-1 0,5-3 0,14-5-8082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9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17457,'2'9'2797,"9"46"1822,10 46 752,-15-78-4681,1-1 0,13 30-1,-18-48-676,0-1-1,0 1 1,0 0 0,1-1-1,-1 1 1,1-1-1,0 0 1,0 1-1,0-1 1,0-1 0,0 1-1,1 0 1,-1-1-1,1 0 1,0 0-1,0 0 1,0 0 0,0-1-1,0 1 1,0-1-1,0 0 1,0 0 0,1-1-1,-1 1 1,0-1-1,1 0 1,-1 0-1,0 0 1,0-1 0,1 1-1,-1-1 1,7-3-1,4 0-423,-1-1-1,0-1 1,-1 0-1,0-1 1,0-1-1,0 0 1,-1 0-1,14-14 1,-5 3-1766,0-1 1,-2-1-1,30-43 1,-32 37-3358,21-42 0,-24 39-546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3:09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5958,'0'0'10981,"9"1"-5536,-1 0-4740,0 0 0,0-1 0,0 0 0,0 0 0,0-1 0,-1 0 0,1 0 0,0-1 0,0 0 0,-1 0 0,1-1 0,-1 0 0,8-4 1,-11 5-615,47-33 321,-49 33-412,1 0 1,0 0-1,-1-1 1,0 1 0,1-1-1,-1 0 1,0 1-1,0-1 1,0 0 0,-1 0-1,1 0 1,-1 0-1,0 0 1,0-1-1,1-3 1,-2 6-1,0 1 0,0-1 0,-1 1 0,1 0 0,0-1 0,-1 1 0,1 0 0,0-1 0,-1 1 0,1 0 0,-1-1 0,1 1 0,-1 0 0,1-1 0,-1 1 0,1 0 0,-1 0 0,1 0 0,-1 0 0,1 0 0,-1-1 0,1 1 0,-1 0 0,1 0 0,-1 0 0,1 0 0,-1 0 0,1 1 0,-1-1 0,1 0 0,-1 0 0,1 0 0,-1 0 0,1 0 0,-1 1 0,1-1 0,-1 0 0,1 1 0,0-1 0,-1 0 0,0 1 0,-23 9 0,17-4 0,0-1 0,0 1 0,0 0 0,-11 14 0,16-18 0,0 1 0,0-1 0,0 1 0,0 0 0,1 0 0,0 0 0,-1 0 0,1 0 0,0 0 0,0 0 0,1 0 0,-1 0 0,1 1 0,-1-1 0,1 0 0,0 0 0,1 6 0,0-8 0,0 1 0,0 0 0,0 0 0,0 0 0,1-1 0,-1 1 0,0-1 0,1 1 0,-1-1 0,1 0 0,0 1 0,-1-1 0,1 0 0,0 0 0,0 0 0,0 0 0,-1 0 0,1-1 0,0 1 0,0-1 0,0 1 0,0-1 0,3 1 0,57 6 0,-54-7 0,193 13 0,-201-13 0,1-1 0,-1 1 0,1-1 0,0 1 0,-1 0 0,1-1 0,-1 1 0,1-1 0,-1 1 0,1-1 0,-1 0 0,0 1 0,1-1 0,-1 1 0,1-1 0,-1 0 0,0 1 0,0-1 0,1 0 0,-1 1 0,0-1 0,0 0 0,0 1 0,0-1 0,0 0 0,0 0 0,2-25 0,-2 23 0,1-28 0,-2 0 0,-1 0 0,-12-58 0,13 88 0,1 1 0,0-1 0,-1 0 0,1 0 0,0 0 0,0 0 0,-1 0 0,1 0 0,0 0 0,0 0 0,0 0 0,0 0 0,0 0 0,0 0 0,0 0 0,1 0 0,-1 0 0,0 0 0,1 1 0,-1-1 0,0 0 0,1 0 0,-1 0 0,1 0 0,-1 0 0,1 1 0,0-1 0,-1 0 0,1 1 0,0-1 0,-1 0 0,1 1 0,1-2 0,2 2 0,0-1 0,0 1 0,-1-1 0,1 1 0,0 0 0,0 1 0,7 0 0,-6 0 0,84 14 20,-53-8-1379,-1-1 0,44 1 0,-24-7-9446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3:27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14382,'-5'24'11899,"-14"22"-9690,-3 8-2016,15-29 500,1 1-1,2 0 1,-3 53 0,7-79-679,0 1 0,0-1 0,0 1 0,0-1 0,0 0 0,0 1 0,0-1 0,0 1 1,1-1-1,-1 0 0,0 1 0,0-1 0,0 0 0,1 1 0,-1-1 0,0 0 0,0 1 0,1-1 0,-1 0 1,0 1-1,1-1 0,-1 0 0,1 0 0,-1 0 0,0 1 0,1-1 0,-1 0 0,0 0 0,1 0 0,-1 0 0,1 0 1,-1 0-1,1 1 0,-1-1 0,0 0 0,1 0 0,-1 0 0,1-1 0,-1 1 0,0 0 0,1 0 0,-1 0 1,1 0-1,-1 0 0,0 0 0,1-1 0,-1 1 0,1 0 0,-1 0 0,0 0 0,1-1 0,-1 1 0,1-1 0,22-13 539,3-9-553,0-1 0,-1-1 0,-2-2 0,-1 0 0,-1-1 0,-1-1 0,16-34 0,-38 108 0,-7-8 0,5-23 0,0 1 0,1 0 0,-1 29 0,4-44 0,0 0 0,0 1 0,0-1 0,0 0 0,0 1 0,0-1 0,0 0 0,0 0 0,0 1 0,0-1 0,0 0 0,1 1 0,-1-1 0,0 0 0,0 0 0,0 1 0,1-1 0,-1 0 0,0 0 0,0 1 0,0-1 0,1 0 0,-1 0 0,0 0 0,1 1 0,-1-1 0,0 0 0,0 0 0,1 0 0,-1 0 0,0 0 0,1 0 0,-1 0 0,0 0 0,1 0 0,-1 0 0,0 0 0,1 0 0,0 0 0,19-5 0,15-13 0,119-108 0,-154 125 0,1 1 0,-1 0 0,0 0 0,0 0 0,0 0 0,0 0 0,1 0 0,-1-1 0,0 1 0,0 0 0,1 0 0,-1 0 0,0 0 0,0 0 0,0 0 0,1 0 0,-1 0 0,0 0 0,0 0 0,0 0 0,1 0 0,-1 0 0,0 0 0,0 0 0,1 0 0,-1 0 0,0 0 0,0 1 0,0-1 0,1 0 0,-1 0 0,0 0 0,0 0 0,0 0 0,0 0 0,1 1 0,-1-1 0,0 0 0,0 0 0,0 0 0,0 0 0,0 1 0,1-1 0,-1 0 0,0 0 0,0 0 0,0 1 0,0-1 0,3 18 0,-4 20 0,-3-18 0,-1 0 0,-12 31 0,11-36 0,1 0 0,0-1 0,1 2 0,1-1 0,-2 29 0,6-38-1644,3-11-6577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3:42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5061,'0'0'8829,"9"2"-7467,38 6 172,0-3 1,1-2 0,84-6-1,-27 0-957,425 16 481,200-4 1632,141 16-864,394 0-1143,-910-27-517,257-11 56,0-1 84,871 22 2395,-1480-9-2039,-9-3-602,-14-1-937,-39-4-6084,25-4-438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4:08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3716,'-1'0'11142,"-7"3"1471,11 0-12441,1-1-1,0 1 1,0-1 0,0 0-1,0 0 1,1 0-1,-1-1 1,0 1 0,1-1-1,-1 0 1,1 0-1,-1-1 1,1 1-1,8-1 1,-2 0-103,0-1 1,0 0-1,0-1 0,0 0 1,13-4-1,-50 13 507,0-2 1,0 0-1,-38 0 1,78-5-577,-1-1 0,0 0 0,0-1 0,0 0 0,0-1 0,0-1 0,24-10 0,-43 15 0,0 0 0,0 0 0,0-1 0,0 0 0,0 0 0,-9-2 0,-7 1 0,-17 1 0,32 0 0,26 0 0,6 1-1200,-18 0-303,0 0 1,0-1-1,0 0 1,0-1-1,0 1 1,12-4-1,-11-3-11250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4:21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31 5349,'0'0'17798,"3"1"-17259,8 2 97,1-1-1,-1 0 1,1-1-1,0 0 1,-1-1-1,22-2 0,-17 1-324,0 0 0,0 1-1,28 4 1,-25 1-206,6 0 11,0 0 1,1-1 0,28 0 688,-80-12-36,-4-1-733,-1 1 1,0 1 0,-1 1 0,0 2-1,0 2 1,0 0 0,-61 6-1,77 0-2,1 1-1,-1 0 1,1 1 0,0 0-1,0 1 1,-23 16-1,36-22-43,38 4-327,251 1 315,-18-1 98,-253-3-78,-10-1 11,1 0 1,-1-1-1,1 0 1,-1 0 0,1 0-1,-1-1 1,11-1-1,-16 1-5,-1 1-1,0 0 1,1 0-1,-1 0 1,0-1-1,0 1 0,1 0 1,-1-1-1,0 1 1,1 0-1,-1-1 1,0 1-1,0 0 1,0-1-1,1 1 0,-1 0 1,0-1-1,0 1 1,0 0-1,0-1 1,0 1-1,0-1 0,0 1 1,0 0-1,0-1 1,0 1-1,0-1 1,0 1-1,0 0 1,0-1-1,0 1 0,0 0 1,0-1-1,0 1 1,-1-1-1,1 1 1,0 0-1,0-1 1,0 1-1,-1 0 0,1-1 1,0 1-1,0 0 1,-1 0-1,1-1 1,0 1-1,-1 0 1,1-1-1,-17-12 106,1 5-90,-1 1-1,-1 1 1,1 1-1,-1 1 1,0 0-1,0 1 1,0 1 0,-31 0-1,16 3-13,1 1 0,0 1 0,0 2 0,-34 10 0,66-15-9,0 0 0,-1 0 1,1 0-1,0 0 0,0 0 0,-1 0 0,1 1 0,0-1 0,0 0 1,0 0-1,-1 0 0,1 0 0,0 0 0,0 1 0,0-1 0,0 0 1,-1 0-1,1 0 0,0 1 0,0-1 0,0 0 0,0 0 0,0 0 1,0 1-1,0-1 0,-1 0 0,1 0 0,0 1 0,0-1 1,0 0-1,0 0 0,0 1 0,0-1 0,0 0 0,0 0 0,0 0 1,0 1-1,0-1 0,1 0 0,-1 0 0,0 1 0,0-1 0,0 0 1,0 0-1,0 1 0,0-1 0,0 0 0,1 0 0,-1 0 0,0 0 1,0 1-1,0-1 0,0 0 0,1 0 0,-1 0 0,0 0 0,0 0 1,1 1-1,-1-1 0,0 0 0,0 0 0,0 0 0,1 0 0,-1 0 1,0 0-1,1 0 0,14 9-112,8-1 95,0-1 0,0-1 0,1-1-1,46 3 1,100-6 41,-119-3-8,3-2-1,78-14 0,-78 8-3,77-3-1,-47 11-5,24 2 15,0-5 0,163-28 0,-258 30-20,20-7-16,1 3 0,0 0 0,0 3 0,0 0 0,66 5 0,-6 21-520,-55-3 1196,-25-3-3015,-14-17 2019,0 1 0,0 0 1,1-1-1,-1 1 0,0-1 0,0 1 0,-1 0 0,1-1 0,0 1 0,0-1 0,0 1 1,0-1-1,0 1 0,-1-1 0,1 1 0,0-1 0,0 1 0,-1-1 0,1 1 0,0-1 0,-1 1 1,1-1-1,0 1 0,-1-1 0,1 1 0,-1-1 0,1 0 0,-1 1 0,1-1 0,-1 0 0,0 1 1,-14 4-11946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3:57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30 6342,'0'0'4901,"-8"3"-1981,-2 0-2146,7-2-463,0 0 1,-1 0-1,1 0 1,0 0 0,0 1-1,0-1 1,0 1-1,0 0 1,0 0-1,-3 3 1,6-5-202,0 0-1,-1 0 1,1 1-1,0-1 1,0 0-1,-1 0 1,1 1-1,0-1 0,0 0 1,-1 1-1,1-1 1,0 0-1,0 1 1,0-1-1,0 1 1,-1-1-1,1 0 1,0 1-1,0-1 1,0 1-1,0-1 1,0 0-1,0 1 1,0-1-1,0 1 1,0-1-1,0 0 1,1 1-1,-1-1 1,0 1-1,0-1 1,0 0-1,0 1 1,1-1-1,-1 0 1,0 1-1,0-1 1,1 0-1,-1 1 1,0-1-1,0 0 1,1 0-1,-1 1 1,0-1-1,1 0 1,-1 0-1,0 1 1,1-1-1,-1 0 1,1 0-1,-1 0 1,0 0-1,1 0 1,-1 0-1,0 0 1,1 0-1,-1 0 1,1 0-1,-1 0 1,0 0-1,1 0 1,30 6 1296,-30-6-1070,102 5 959,0-4 0,154-19 0,-39 2-904,80-4 210,152-5 394,-159 22-995,-295 3-8,0 1-1,0 0 1,0 0-1,1 0 1,-1 1-1,0-1 1,1 1 0,-1 0-1,-4 4 1,4-4-172,0 1 0,0-1 0,0 0 0,0 0 0,0-1 0,0 1 0,-1-1 0,1 0 0,-9 2 0,4-6-5271,2-11-3293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4:00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27 2274,'3'-13'2112,"4"-1"21336,-7 20-21068,0 4-3324,-22 125 2632,13-98-1085,3 0 0,-3 65 0,9-54-849,-1-47 113,1-1-1,0 0 1,-1 0-1,1 0 1,0 0-1,-1 0 1,1 0-1,-1 0 1,1 0-1,0 0 1,-1 0-1,1 0 1,0 0-1,-1 0 1,1 0-1,0 0 1,-1 0-1,1 0 0,0 0 1,-1 0-1,1-1 1,0 1-1,-1 0 1,1 0-1,0 0 1,0-1-1,-1 1 1,1 0-1,0 0 1,0 0-1,-1-1 1,1 1-1,0 0 1,0-1-1,0 1 1,-1 0-1,1-1 1,0 1-1,-12-12-4134,-14-34-10498,18 30 7671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4:00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32 1185,'0'0'11846,"-2"-6"-9225,-5-20-448,76 35 12769,80-9-15278,-173 4-13433,22-4 11763,-10 0-6034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4:3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 6118,'0'0'5760,"-8"-1"-4372,5 1-1241,-1 0-1,1 0 1,-1 0 0,1 0 0,-1 1 0,1-1 0,-1 1-1,1 0 1,0 0 0,0 1 0,-1-1 0,1 0-1,0 1 1,0 0 0,0 0 0,0 0 0,1 0-1,-1 0 1,0 1 0,1-1 0,0 1 0,0-1-1,-1 1 1,1 0 0,1 0 0,-1 0 0,0 0-1,1 0 1,-2 6 0,-8 13 698,2 1 0,1-1 1,0 2-1,-5 28 0,10-27-729,0 0 0,1 0 1,2 0-1,0 1 0,2-1 0,9 47 0,-11-72-115,24 119 168,41 124 1,-53-208-143,1-1-1,1-1 0,2 0 1,1-2-1,2 0 0,1 0 0,1-2 1,32 33-1,-43-51-16,2-1 0,-1 0 0,1-1 1,16 9-1,-23-15-12,0 0 1,0 0 0,0-1-1,1 0 1,-1 0 0,1 0-1,-1-1 1,1 0 0,0 0-1,-1 0 1,1-1 0,0 0-1,11-1 1,-15 0 10,1 0-1,0-1 1,-1 1 0,1-1-1,-1 1 1,1-1 0,-1 0 0,0 0-1,0 0 1,0 0 0,0 0-1,0-1 1,0 1 0,-1-1-1,1 1 1,-1-1 0,0 1-1,1-1 1,0-3 0,19-62 311,-18 56-275,9-48 151,-2-1 0,-3 0-1,-3 0 1,-3-1 0,-8-85 0,2 107 123,-1 1 1,-2 0-1,-2 1 1,-19-48-1,-70-145 1160,99 229-1475,-7-13 170,-1 0 0,0 0 0,-21-27-1,27 39-218,0 0 0,-1 0-1,0 0 1,1 0 0,-1 1-1,0-1 1,-1 1 0,1 0-1,0-1 1,-1 2 0,1-1 0,-1 0-1,1 1 1,-1-1 0,0 1-1,0 0 1,1 0 0,-1 1-1,0-1 1,0 1 0,0 0-1,-8 0 1,-10 13-6639,13-6-144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4:37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17 6854,'-8'-2'3844,"-6"-2"-2903,-1 1 0,1 0 0,-1 1 0,-27 0 0,38 2-842,-1 0-1,1 0 1,-1 1 0,0 0-1,1 0 1,-1 0 0,1 0-1,0 1 1,-1-1 0,1 1-1,0 1 1,0-1 0,0 0-1,0 1 1,1 0 0,-1 0 0,1 0-1,-1 0 1,1 0 0,0 1-1,-5 7 1,-1 8 69,0-1-1,1 2 1,1-1-1,1 1 1,1 0 0,0 1-1,-2 30 1,1 152 876,7-145-1000,0 57 52,17 120 1,-11-186-89,2-1 0,2 0 0,2-1-1,2 0 1,25 51 0,-34-84-12,2-1 1,-1 0-1,2-1 0,0 0 1,0 0-1,1-1 0,1 0 1,-1 0-1,2-1 0,13 9 0,-20-16 24,0 0-1,0 0 0,0 0 0,0-1 0,1 1 0,-1-1 0,1 0 0,0-1 0,-1 0 0,1 0 0,0 0 0,0 0 0,0-1 1,0 0-1,0 0 0,-1-1 0,1 0 0,0 0 0,0 0 0,-1 0 0,1-1 0,0 0 0,-1 0 0,0-1 0,1 0 0,-1 0 0,0 0 1,6-5-1,3-5 193,-1 0 0,0-1 0,0 0 0,-1-1 0,-1 0 0,-1-1 0,0 0 0,-1-1 0,-1 0 0,10-31-1,-5 10 147,-3 0 0,-1-1 0,-2 0 0,3-44 0,-6 25-165,-3 0 0,-3 0 0,-2 1 0,-3-1 1,-2 1-1,-3 0 0,-2 1 0,-2 0 0,-3 1 0,-52-103 1,65 147-236,0 0 1,-1 1 0,-1 0 0,0 0 0,0 0 0,-1 1 0,-15-13-1,21 20-21,1 0 0,-1 1 0,1-1 0,-1 0 0,0 1 0,0 0 0,0-1 0,0 1 0,0 0 0,0 1 0,0-1 0,0 0 0,0 1 0,0 0 0,-1 0 0,1 0 0,0 0 0,0 0 0,0 0 0,0 1-1,0 0 1,0 0 0,0 0 0,0 0 0,0 0 0,0 0 0,0 1 0,0-1 0,1 1 0,-1 0 0,1 0 0,-1 0 0,1 0 0,-3 4 0,-9 9-1457,1 1 0,1 0-1,-10 19 1,-5 13-4405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19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425 1 4164,'-4'40'10197,"-7"1"-4796,-4-4-2987,-22 45 0,26-60-723,-75 144 571,34-68-150,-69 179 0,92-182-2052,14-40-659,-24 52 1,34-99-3924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4:40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6278,'0'0'12508,"-9"12"-12215,0-2-168,1 2-1,1-1 0,0 1 0,1 0 0,0 0 0,0 1 0,-5 23 0,0 21 370,2 0 0,4 1 0,1 0 0,3 0-1,3 0 1,3 0 0,11 58 0,-4-33-450,27 139 1190,-34-200-1190,1-1 0,2 0-1,0 0 1,1 0 0,1-1 0,1-1-1,23 31 1,-30-45-39,0 0 0,0-1-1,1 0 1,0 0 0,0 0 0,0 0 0,0-1-1,1 0 1,-1 0 0,1 0 0,0-1 0,9 3-1,-11-4 3,-1 0-1,0-1 1,0 1-1,1-1 1,-1 0-1,0 0 0,0 0 1,1 0-1,-1-1 1,0 1-1,0-1 1,0 0-1,0 0 0,0 0 1,0 0-1,0-1 1,0 1-1,0-1 1,0 0-1,0 1 0,-1-1 1,1-1-1,-1 1 1,0 0-1,3-4 0,5-7 70,-2-1-1,0 0 1,0-1-1,-1 1 0,-1-1 1,-1-1-1,5-19 0,18-119 792,-21 107-703,1-4 23,-3-1 1,-2 1-1,-3-1 1,-2 0-1,-1 1 0,-4-1 1,-1 1-1,-3 0 0,-29-85 1,32 113-41,-1-3 126,0 1 0,-16-29 0,22 49-305,1 1 0,-1-1 0,0 1 0,0-1 0,0 1 0,-1 0 0,1 0 0,-1 0 0,0 1 0,0-1 0,-1 1 0,1 0 0,-1 0 0,1 1 0,-1-1 0,0 1 0,-7-2 0,-19 3-5104,12 7-1857,1 3-5115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4:44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914 114 3683,'-9'-4'2082,"-25"-8"533,-1 1-1,-43-8 1,-87-8 1565,107 18-3792,45 6-165,-1 1-1,0 1 0,1 0 1,-1 1-1,0 0 0,1 1 1,-1 1-1,0 0 0,1 1 0,0 0 1,-1 1-1,2 1 0,-1 0 1,0 0-1,1 2 0,-21 13 1,8-3-103,0 2 0,1 1 0,1 0 0,1 2 0,1 1 1,1 0-1,-26 41 0,34-44-17,1 0 1,1 1-1,0 1 0,2 0 1,1 0-1,0 0 0,2 1 1,0 0-1,2 0 0,-2 38 1,6-22-41,2 0 0,1-1 0,2 0 0,1 0 0,2 0 0,2-1 0,24 56 0,-13-47-47,1-1 1,2 0-1,2-2 1,2-2-1,45 51 1,-54-70-14,1-2 0,1-1 0,1-1 1,0 0-1,1-2 0,1-1 0,0-1 0,1-1 0,1-1 0,53 16 0,-40-18-15,1-1-1,1-2 1,0-2-1,0-2 1,0-2-1,82-7 1,-103 3 0,0-1 0,0 0 0,0-2 0,-1 0 0,0-1 0,0-1 0,-1-1 0,0-1 0,0 0 0,-1-2 0,19-15 0,-15 8 91,-1-1 0,-1-1 0,-1 0 0,0-1 0,-2-2 0,-1 0 0,21-41 0,-16 21 246,-3 0 0,-2-1 0,-1-1 0,-3 0-1,-2-1 1,-1 0 0,-3-1 0,-2 0 0,-3-84-1,-4 104-246,-1 0-1,-1 0 0,-2 0 0,0 1 0,-2 0 0,-1 0 0,-1 1 0,-1 1 0,-2 0 0,0 0 1,-1 1-1,-2 1 0,0 1 0,-2 0 0,-28-25 0,29 30-279,-2 0 1,0 2-1,-1 0 0,-1 1 1,0 1-1,-1 1 0,0 1 1,-1 2-1,0 0 0,0 1 0,-1 1 1,0 2-1,0 0 0,0 2 1,-1 0-1,0 2 0,-29 2 1,38 2-585,0-1 1,0 2-1,0 1 1,0 0-1,1 1 1,-17 8-1,-34 18-4862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17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7976,'0'0'15497,"8"2"-13901,22 1-1139,0 0 1,0-2-1,1-2 1,-1 0-1,0-2 1,40-10-1,37-1-178,151 5-1000,-234 14-998,-23-5 1602,-1 0 0,1 1-1,-1-1 1,0 0 0,1 1-1,-1-1 1,0 0 0,0 1-1,1-1 1,-1 0 0,0 1-1,0-1 1,1 0 0,-1 1-1,0-1 1,0 1 0,0-1-1,0 1 1,0-1 0,1 0-1,-1 1 1,0-1-1,0 1 1,0-1 0,0 1-1,0-1 1,-1 1 0,1-1-1,0 1 1,-1 1-162,0 0 0,0 0 0,-1 0 0,1-1 0,0 1 0,-1 0 0,1-1 0,-1 1 0,0-1 0,0 1-1,1-1 1,-1 0 0,0 0 0,0 0 0,0 0 0,-5 2 0,-34 11-3559,-9 1-2162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17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31 7944,'-13'3'4756,"0"1"-3616,3-2-328,-1 0 1,1 1 0,-1 1-1,1 0 1,0 0-1,-15 10 1,25-14-747,-1 0-1,1 1 1,-1-1 0,1 0-1,-1 0 1,1 1 0,-1-1 0,1 0-1,0 1 1,-1-1 0,1 1 0,0-1-1,-1 1 1,1-1 0,0 0 0,-1 1-1,1-1 1,0 1 0,0-1-1,0 1 1,-1-1 0,1 1 0,0-1-1,0 1 1,0 0 0,0-1 0,0 1-1,0-1 1,0 1 0,0-1 0,0 1-1,0-1 1,1 1 0,-1-1-1,0 1 1,0-1 0,0 1 0,1-1-1,-1 1 1,0-1 0,0 1 0,1-1-1,-1 1 1,0-1 0,1 0 0,-1 1-1,1-1 1,-1 0 0,0 1-1,1-1 1,-1 0 0,1 1 0,-1-1-1,1 0 1,-1 0 0,1 0 0,-1 0-1,1 1 1,-1-1 0,1 0-1,-1 0 1,1 0 0,0 0 0,-1 0-1,2 0 1,37 7 683,34-3-481,95-5 0,-134-2-1969,1-1-1,-1-1 1,-1-2 0,66-23 0,-47 5-4342,-8-6-4559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18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20 15759,'0'0'1970,"11"-3"-865,10-2-334,1 1 1,0 0-1,0 2 0,35 0 1,-50 2-555,0 1-1,1 0 1,-1 0 0,0 1 0,1 0-1,-1 0 1,0 0 0,12 7 0,-16-7-173,0 0 0,-1 0 0,1 0 0,0 0 0,-1 1 0,1-1 0,-1 1 0,0 0 0,0 0 0,0-1 0,0 1 0,0 1 0,0-1 0,-1 0 1,0 0-1,0 1 0,0-1 0,0 0 0,1 7 0,-1 0 64,-1 1 0,0-1 0,-1 1 0,0-1 0,-1 0 0,0 1 0,0-1 0,-1 0 0,0 0 0,-1 0 0,0-1-1,-1 1 1,0-1 0,-9 13 0,-10 11 316,-2-1-1,-40 40 0,40-45-237,-19 25-60,-22 22-213,21-37-5317,38-34-3608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19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27 165 4612,'6'-10'8542,"4"-13"-6079,-2 5-273,0-1-1,2 1 1,11-17-1,-21 35-2120,0 0 0,0 0 1,0 0-1,0-1 0,0 1 0,1 0 0,-1 0 0,0-1 1,0 1-1,0 0 0,0 0 0,0 0 0,1-1 0,-1 1 1,0 0-1,0 0 0,0 0 0,1 0 0,-1-1 1,0 1-1,0 0 0,0 0 0,1 0 0,-1 0 0,0 0 1,0 0-1,1 0 0,-1 0 0,0 0 0,0 0 0,1 0 1,-1 0-1,0 0 0,0 0 0,1 0 0,-1 0 0,0 0 1,0 0-1,1 0 0,-1 0 0,0 0 0,0 0 1,1 0-1,-1 0 0,0 1 0,0-1 0,0 0 0,1 0 1,-1 0-1,4 18 768,-4 25-557,0-43-233,-6 46 289,-2-1-1,-1 0 1,-24 64-1,15-50 307,-12 66 1,46-214-455,4-23 289,7-154 0,-27 264-477,3-37 0,2 32 0,4 23 0,-5-4 0,1 1 0,0-1 0,0-1 0,15 22 0,-18-30 0,1 0 0,-1 0 0,1 0 0,0 0 0,0 0 0,0-1 0,1 1 0,-1-1 0,0 0 0,1 0 0,0 0 0,-1 0 0,1-1 0,0 0 0,0 1 0,0-1 0,0-1 0,0 1 0,0-1 0,4 1 0,0-1-3,0-1 0,0 0 0,0 0 0,0 0 0,0-1 0,0 0 0,0-1 0,-1 0 0,1 0 0,-1 0 0,0-1 0,0 0 0,0-1 0,8-7 0,1-2-16,0-1 0,-2-1 1,0 0-1,14-23 0,-21 33-234,-4 10 89,-4 24 48,-13 38 377,1-25-179,2 1 0,2 0 1,1 0-1,-2 63 0,10-102-213,0 0 0,1 0 0,-1 0 0,1 0 0,0 0 0,-1-1 0,1 1 0,1 0 0,-1 0 0,3 4 0,-4-6 21,1-1 1,-1 1 0,1 0-1,-1-1 1,1 1-1,0 0 1,-1-1 0,1 1-1,0-1 1,-1 1 0,1-1-1,0 1 1,0-1-1,0 1 1,0-1 0,-1 0-1,1 1 1,0-1 0,0 0-1,0 0 1,0 0-1,0 0 1,0 0 0,0 0-1,0 0 1,-1 0 0,1 0-1,0 0 1,0 0-1,0-1 1,0 1 0,0 0-1,0-1 1,-1 1 0,1 0-1,0-1 1,0 1 0,-1-1-1,1 0 1,1 0-1,13-17-7577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19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94 5926,'0'0'7703,"4"-10"-4217,12-33-929,-16 42-2401,1 0 0,-1-1-1,0 1 1,1 0 0,-1 0 0,0-1 0,0 1 0,0 0 0,0 0-1,0-1 1,0 1 0,-1 0 0,1 0 0,0-1 0,-1 1 0,1 0-1,-1 0 1,1 0 0,-1-1 0,1 1 0,-1 0 0,0 0-1,0 0 1,1 0 0,-1 0 0,0 0 0,0 1 0,0-1 0,0 0-1,0 0 1,0 1 0,0-1 0,0 0 0,-1 1 0,1-1 0,0 1-1,0-1 1,0 1 0,-1 0 0,1 0 0,0-1 0,0 1-1,-1 0 1,1 0 0,-3 1 0,0-2 82,-1 1 0,1 0 0,-1 0-1,1 0 1,-1 1 0,1 0 0,-1 0 0,1 0 0,0 0-1,-7 3 1,1 6-49,0 1-1,1-1 1,0 2 0,1-1-1,1 1 1,0 0 0,0 1-1,1-1 1,1 2-1,0-1 1,-6 28 0,10-37-166,0 0 0,0 0-1,1 0 1,-1 0 0,1 0 0,0 0 0,0 0 0,1 5 0,0-8-15,-1 0 1,1 0-1,-1 0 1,1 0-1,-1 0 0,1 0 1,0-1-1,-1 1 0,1 0 1,0 0-1,0-1 0,-1 1 1,1 0-1,0-1 0,0 1 1,0-1-1,0 1 0,0-1 1,0 1-1,0-1 1,0 0-1,0 0 0,0 1 1,0-1-1,0 0 0,0 0 1,0 0-1,0 0 0,0 0 1,0 0-1,0 0 0,1-1 1,-1 1-1,0 0 0,1-1 1,11-4 24,-1 1 0,0-2 0,0 0 0,-1 0 0,0-1 0,0 0 0,0-1 0,-1 0 0,13-14 1,14-10 14,-27 25-52,-5 3-5,-1-1-1,1 1 0,1 0 1,-1 1-1,1-1 0,-1 1 1,1 0-1,0 1 0,0-1 1,0 1-1,0 0 0,0 1 1,11-2-1,-16 3 2,0 1 0,-1-1 0,1 1 0,0 0 0,0-1 0,0 1 1,0 0-1,-1-1 0,1 1 0,0 0 0,-1 0 0,1 0 0,0 0 0,-1 0 0,1 0 0,-1 0 0,1 0 0,-1 0 0,0 0 0,0 0 0,1 0 1,-1 0-1,0 0 0,0 0 0,0 0 0,0 0 0,0 2 0,0 40 18,-1-31 58,0 16 69,0-18-86,1 0 0,-1 0 0,2 0 0,0 0 0,1 10 0,-1-19-51,0 0 0,-1 0 0,1 0 0,0-1 0,0 1 0,-1 0 0,1 0 0,0-1 0,0 1 0,0-1 0,0 1 0,0 0 0,0-1 0,0 0 0,0 1 0,0-1 0,0 0 0,0 1 0,0-1 0,0 0 0,0 0 0,0 0 0,0 0 0,0 0 0,1 0 0,-1 0 0,0 0 0,0-1 0,0 1 0,0 0 0,0-1 0,0 1 0,0 0 0,0-1 0,1 0 0,37-17 0,10-21 0,-39 30 0,0 1 0,0 0 0,0 0 0,1 1 0,0 0 0,24-9 0,-35 16 0,1 0 0,0 0 0,0 0 0,0 0 0,0 1 0,-1-1 0,1 0 0,0 1 0,0-1 0,-1 1 0,1-1 0,0 1 0,-1-1 0,1 1 0,0-1 0,-1 1 0,1 0 0,-1-1 0,1 1 0,-1 0 0,1-1 0,-1 1 0,1 0 0,-1 0 0,0-1 0,1 1 0,-1 0 0,0 0 0,0 0 0,0 0 0,0-1 0,1 1 0,-1 0 0,0 0 0,0 0 0,-1 0 0,1 0 0,0 1 0,0 50 0,-1-39 0,1-12-75,0 0-1,0 0 1,0 1 0,0-1-1,0 0 1,0 0 0,0 0-1,0 1 1,1-1 0,-1 0-1,0 0 1,1 0 0,-1 0-1,1 1 1,-1-1 0,1 0-1,0 0 1,-1 0 0,1 0-1,0 0 1,0-1 0,0 1-1,0 0 1,0 0 0,0 0-1,0-1 1,0 1 0,1 0-1,2 0-346,-1 0-1,1-1 0,0 0 1,-1 1-1,1-2 0,-1 1 1,1 0-1,0-1 0,5-1 1,-5 1-722,-1 0 0,1 0 1,-1-1-1,1 1 1,-1-1-1,0 0 0,0 0 1,5-4-1,7-8-6463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2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9289,'0'0'16725,"13"0"-16074,19 1-383,0 0-90,1-1-1,35-6 1,-59 5-165,-1 0 1,0 0-1,0-1 1,0-1 0,0 0-1,0 0 1,0 0-1,-1-1 1,1 0-1,-1 0 1,0-1-1,0 0 1,-1 0-1,7-7 1,-12 11-11,1 0 0,-1-1 0,0 1 1,1-1-1,-1 1 0,0-1 0,0 0 0,0 1 1,0-1-1,-1 0 0,1 0 0,0 0 0,-1 0 1,1 1-1,-1-1 0,0 0 0,0 0 0,0-3 1,0 4 1,0 1 0,-1-1 0,1 0 1,-1 0-1,1 0 0,-1 0 0,1 0 1,-1 0-1,0 1 0,1-1 1,-1 0-1,0 1 0,0-1 0,1 0 1,-1 1-1,0-1 0,0 1 0,0-1 1,0 1-1,0 0 0,0-1 0,0 1 1,0 0-1,-1-1 0,-2 1 51,-1-1-1,1 1 0,0 0 1,0 0-1,-1 0 0,1 1 1,0-1-1,0 1 1,0 0-1,0 0 0,0 0 1,0 1-1,0 0 0,0-1 1,-5 5-1,4-3 84,0 1 0,0 0 0,1 0 0,-1 0 1,1 0-1,0 1 0,1 0 0,-1-1 0,1 2 0,-1-1 0,2 0 0,-1 1 0,0-1 0,1 1 0,0 0 0,1-1 0,-1 1 0,1 0 0,-1 12 0,3-17-123,-1 0 0,0 1 0,1-1-1,-1 1 1,1-1 0,0 1 0,0-1-1,-1 0 1,1 0 0,0 1 0,0-1-1,0 0 1,0 0 0,0 0-1,0 0 1,1 0 0,-1 0 0,0 0-1,0 0 1,1-1 0,-1 1 0,0 0-1,1-1 1,-1 1 0,1-1 0,-1 0-1,1 1 1,-1-1 0,1 0-1,-1 0 1,1 0 0,-1 0 0,1 0-1,-1 0 1,2-1 0,7 1-22,-1 0 1,1-1 0,-1 0-1,15-5 1,-12 2-109,0-2-1,0 1 1,-1-1 0,1-1 0,-2 0 0,1-1-1,-1 0 1,14-15 0,32-22-972,-56 45 1076,1 0 1,-1 0-1,0 0 1,0 0-1,1 0 1,-1 0 0,0 0-1,1 1 1,-1-1-1,0 0 1,0 0-1,1 0 1,-1 1-1,0-1 1,0 0 0,0 0-1,1 0 1,-1 1-1,0-1 1,0 0-1,0 0 1,0 1-1,0-1 1,1 0 0,-1 1-1,0-1 1,0 0-1,0 1 1,0-1-1,0 0 1,0 0-1,0 1 1,0-1 0,0 0-1,0 1 1,0-1-1,0 0 1,0 1-1,0-1 1,0 0-1,-1 0 1,1 1 0,0-1-1,0 0 1,0 1-1,-2 18 82,-5 4 229,3-12-16,1 1-1,0-1 1,-1 20 0,3-29-259,1-1-1,0 1 1,0-1-1,0 1 1,0 0 0,0-1-1,0 1 1,0-1-1,1 1 1,-1-1 0,1 1-1,-1 0 1,1-1-1,-1 1 1,1-1-1,0 0 1,0 1 0,0-1-1,-1 0 1,2 1-1,-1-1 1,0 0 0,0 0-1,0 0 1,0 0-1,1 0 1,-1 0 0,0 0-1,1 0 1,-1-1-1,1 1 1,2 0-1,4 1-1,-1-1 0,1 0 0,0-1-1,0 0 1,-1 0 0,1-1 0,0 0-1,-1 0 1,1-1 0,-1 0 0,1 0-1,-1-1 1,0 0 0,12-6-1,6-6-444,0-1 0,35-31-1,-15 11-789,-45 36 1192,1 0-1,-1-1 1,0 1 0,0 0-1,1-1 1,-1 1 0,0 0-1,1 0 1,-1-1 0,0 1-1,1 0 1,-1 0 0,0-1-1,1 1 1,-1 0 0,1 0-1,-1 0 1,0 0-1,1 0 1,-1 0 0,1 0-1,-1 0 1,1 0 0,-1 0-1,0 0 1,1 0 0,-1 0-1,1 0 1,-1 0 0,0 0-1,1 0 1,-1 0 0,1 0-1,-1 1 1,0-1-1,1 0 1,0 1 0,-1 17-149,-13 23 356,-7 10 344,2-1 0,3 2 1,2 0-1,2 1 0,2 0 1,-1 66-1,10-117-532,0 5 0,-1 1 0,1-1 0,-1 0 0,-1 0 0,1 1 0,-4 6 0,5-13 0,-1 0 0,1 1 0,-1-1 0,0 0 0,0 0 0,0 1 0,0-1 0,0 0 0,0 0 0,0 0 0,0 0 0,0-1 0,0 1 0,0 0 0,-1 0 0,1-1 0,0 1 0,0 0 0,-1-1 0,1 1 0,-1-1 0,1 0 0,0 1 0,-1-1 0,1 0 0,-1 0 0,1 0 0,-1 0 0,1 0 0,0 0 0,-1-1 0,1 1 0,-1 0 0,1-1 0,0 1 0,-1-1 0,1 1 0,-2-2 0,-4-2 0,-1 0 0,1 0 0,0 0 0,1-1 0,-1 0 0,1-1 0,0 1 0,0-1 0,1-1 0,-10-12 0,4 2 0,0-1 0,0 0 0,-8-24 0,15 34 2,0-1 0,1 0 0,1 0 0,-1-1 0,1 1 0,1-1 0,0 1 0,0-1-1,1 1 1,1-19 0,0 24-6,1-1-1,-1 0 1,1 1 0,-1-1-1,1 1 1,1 0-1,-1-1 1,1 1-1,-1 0 1,1 0-1,0 1 1,0-1 0,1 1-1,-1-1 1,1 1-1,0 0 1,0 0-1,0 1 1,0-1-1,0 1 1,1 0-1,-1 0 1,6-1 0,97-27-4146,-46 14-1651,10-4-4182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21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6054,'0'0'19287,"-6"12"-16858,5-11-2407,-34 78 2562,32-73-2435,1 0-1,0 1 1,1-1 0,-1 1-1,1 0 1,0-1 0,1 1-1,0 0 1,0 0 0,0-1-1,1 1 1,0 0 0,2 8-1,-1-14-140,-1 1-1,0 0 0,1-1 0,-1 1 1,1-1-1,-1 1 0,1-1 0,0 0 1,0 0-1,0 1 0,0-1 0,0 0 1,0-1-1,0 1 0,0 0 0,0-1 1,0 1-1,0-1 0,0 1 0,0-1 1,0 0-1,1 0 0,-1 0 0,0 0 1,0-1-1,0 1 0,3-1 0,5 0 15,-1-1-1,1 0 0,-1-1 1,19-7-1,-4-3-21,0-1 0,-1-1 0,22-19 0,-22 17 0,-1 0 0,47-23 0,-69 39 0,1 1 0,0-1 0,0 1 0,0 0 0,-1-1 0,1 1 0,0 0 0,0 0 0,0-1 0,0 1 0,0 0 0,-1 0 0,1 0 0,0 0 0,0 0 0,0 0 0,0 0 0,0 1 0,0-1 0,0 0 0,-1 0 0,1 1 0,0-1 0,0 1 0,0-1 0,-1 0 0,1 1 0,0-1 0,0 1 0,-1 0 0,1-1 0,0 1 0,-1 0 0,1-1 0,-1 1 0,1 0 0,-1 0 0,1-1 0,-1 1 0,0 0 0,1 0 0,-1 0 0,0 0 0,0-1 0,1 1 0,-1 0 0,0 0 0,0 0 0,0 0 0,0 0 0,0 0 0,0 0 0,-1 0 0,-3 68 0,1-42 0,4-26 0,-1-1 0,1 1 0,-1 0 0,1 0 0,-1-1 0,1 1 0,0-1 0,-1 1 0,1-1 0,0 1 0,-1-1 0,1 1 0,0-1 0,0 1 0,-1-1 0,1 0 0,0 1 0,0-1 0,0 0 0,0 0 0,-1 0 0,1 0 0,0 0 0,0 0 0,0 0 0,0 0 0,0 0 0,0 0 0,-1 0 0,1 0 0,0-1 0,0 1 0,0 0 0,1-1 0,33-9 0,18-28 0,-46 31 0,1 0 0,0 1 0,0 0 0,0 1 0,1 0 0,0 0 0,18-6 0,-27 11-25,1 0 0,-1 0 0,1 0 0,-1 0 0,1 0 0,-1 1 0,1-1 0,0 0 0,-1 0 0,1 1 0,-1-1 0,1 0 0,-1 1 0,0-1 0,1 0 0,-1 1 0,1-1 0,-1 1 0,0-1 0,1 0 1,-1 1-1,0-1 0,1 1 0,-1-1 0,0 1 0,0-1 0,1 1 0,-1 0 0,0-1 0,0 1 0,0-1 0,0 1 0,0-1 0,0 1 0,0 0 0,0-1 0,0 1 0,0-1 0,0 1 0,0-1 0,-1 2 0,-2 41-2391,1-13-141,2-29 2164,1 1 0,0-1 0,0 0-1,-1 0 1,1 0 0,0 1 0,0-1 0,0 0-1,0 0 1,0 0 0,0-1 0,1 1 0,-1 0-1,0 0 1,0-1 0,1 1 0,-1 0 0,0-1-1,1 1 1,-1-1 0,1 0 0,-1 0 0,0 1-1,1-1 1,-1 0 0,1 0 0,-1 0-1,1 0 1,-1-1 0,1 1 0,1-1 0,-1 1-269,22 0-6689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21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80 103 13965,'0'0'15284,"-9"1"-14045,4-1-1064,-1 1 0,1 0 0,0 0 0,0 1 0,0 0 0,1-1 0,-7 5 0,9-5-144,0 0 0,0 0 1,1 0-1,-1 1 1,1-1-1,-1 1 0,1-1 1,-1 1-1,1-1 1,0 1-1,0 0 0,0 0 1,0 0-1,0-1 1,0 1-1,1 0 0,-1 0 1,0 0-1,1 0 1,0 0-1,-1 0 1,1 0-1,0 1 0,0-1 1,0 0-1,1 0 1,-1 3-1,1-4-38,0 0 1,-1 0-1,1-1 1,-1 1-1,1 0 1,0 0-1,0-1 1,-1 1-1,1 0 1,0-1-1,0 1 1,0 0-1,0-1 0,0 0 1,-1 1-1,1-1 1,0 1-1,0-1 1,0 0-1,0 0 1,0 0-1,0 1 1,1-1-1,-1 0 1,2-1-1,35 1-460,-28 0 212,47-1-1695,-33-1 1806,0 1 1,1 2-1,-1 0 0,0 1 0,0 2 0,39 10 0,-95-80 3993,23 45-3849,5 15 0,1 0 0,1 0 0,-1 0 0,1-1 0,0 1 0,0-1 0,1 1 0,0-1 0,0 1 0,0-1 0,1 0 0,1-7 0,-1 13 0,1 0 0,0 0 0,0 0 0,-1 0 0,1 0 0,0 0 0,0 1 0,0-1 0,0 0 0,0 1 0,0-1 0,0 0 0,0 1 0,0-1 0,0 1 0,1 0 0,-1-1 0,0 1 0,0 0 0,0 0 0,1 0 0,-1-1 0,2 2 0,38-1 0,-28 0 0,20 1-782,54-3-8307,-45-5-2853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0:30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 5189,'0'0'32,"5"-11"-288,-12 15-3172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22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7399,'0'0'14232,"5"14"-11461,3 22-1385,-1 0-1,-2 1 1,-2-1 0,-2 64 0,-16 110 50,14-208-1436,1 0 0,0 0 0,0 0 0,0-1 0,0 1 0,1 0 0,-1 0 0,0 0 0,1-1 0,-1 1 0,1 0 0,0 0 0,-1-1 0,1 1 0,0-1 0,0 1 0,0-1 0,0 1 0,2 1 0,-2-3 0,0 1 0,0-1 0,0 1 0,0-1 0,1 0 0,-1 1 0,0-1 0,0 0 0,0 0 0,1 0 0,-1 0 0,0 0 0,0 0 0,0 0 0,1 0 0,-1-1 0,0 1 0,0 0 0,0-1 0,0 1 0,2-1 0,4-4 0,1 1 0,-1-1 0,0 0 0,0 0 0,-1-1 0,10-9 0,15-23 0,-2-1 0,44-78 0,-1 1 0,-69 139 0,-17 28-3985,-17 25-8967,28-69 11717,-8 16-10990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22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57 10858,'0'0'15311,"-10"52"-13389,24-52-641,8 0-512,3-5-417,4-11-256,2-2-224,-2-2-1346,-6 1-1857,-5 1-1505,-6 5-3428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23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1 396 18449,'0'0'12690,"10"0"-11921,2 0-694,0 0 0,1-1 0,-1 0 1,0-1-1,0-1 0,0 0 0,22-9 1,-25 9-66,0-1 1,0-1 0,-1 1 0,1-1-1,-1-1 1,0 0 0,-1 0 0,1 0 0,-1-1-1,-1 0 1,12-15 0,-17 21-7,0-1-1,0 1 1,0-1 0,0 1-1,0-1 1,0 1 0,0-1-1,-1 0 1,1 1-1,0-1 1,-1 0 0,0 0-1,1 1 1,-1-1 0,0 0-1,0 0 1,0 1 0,0-1-1,-1-3 1,1 4-10,-1 0 0,0 0 0,0 1 0,1-1 0,-1 0 0,0 1 0,0-1 0,0 0 0,0 1 0,1-1 0,-1 1 0,0 0 0,0-1 0,0 1 0,0 0 0,0-1 0,0 1 0,0 0 0,0 0-1,0 0 1,0 0 0,0 0 0,-1 0 0,0 0 0,-4 1-16,0 0 0,1 0 0,-1 1 0,0-1 0,0 1 0,1 0 0,-1 1 0,1-1 0,0 1 0,-8 6 0,4-1 5,1 0 0,0 1 1,0 0-1,1 1 1,0 0-1,-10 18 0,15-22 37,-1-1 1,0 1-1,1 0 0,0 0 0,0 0 1,1 0-1,0 0 0,0 0 0,0 0 0,1 0 1,0 1-1,0-1 0,0 0 0,3 12 0,-2-16-13,0 0-1,1 0 0,-1 0 0,0 0 0,1-1 0,-1 1 0,1 0 0,0-1 0,-1 1 1,1-1-1,0 0 0,0 1 0,0-1 0,0 0 0,0 0 0,0 0 0,1 0 0,-1-1 0,0 1 1,0 0-1,1-1 0,-1 0 0,0 0 0,1 1 0,2-2 0,7 2 20,0-1 0,1-1-1,18-2 1,-14-2-42,1 0 1,-1 0-1,0-2 0,-1 0 0,0-1 1,0-1-1,0 0 0,-1-1 1,0-1-1,-1 0 0,-1-1 1,23-25-1,-9 6-36,-1-1 0,-2-2 0,-1 0 0,27-57 0,6-35-157,-68 160 222,-49 162 352,56-174-328,0 0 0,2 0 0,1 1-1,0 0 1,2-1 0,1 1 0,4 33 0,13-10-130,-17-44 77,0 0 0,0 0 0,0 0 0,1-1 0,-1 1 0,1 0 0,-1-1 1,1 1-1,-1 0 0,1-1 0,0 0 0,0 0 0,0 1 0,0-1 0,0 0 1,0 0-1,0-1 0,3 2 0,-4-3-52,0 1 0,0-1 0,0 0 0,0 0 0,0 0 0,0 1 0,-1-1 0,1 0 0,0 0 0,-1 0 0,1 0 0,0 0 0,-1 0 0,1-1 0,-1 1 0,0 0 0,1 0 0,-1 0 0,0 0 0,0 0 0,1-1 0,-1 1 0,0 0 0,0 0 0,-1 0 0,1-1 0,0 1 0,-1-2 0,-1-41-1916,-1 33 1702,0 0 0,-1 0 0,0 0 0,0 0-1,-1 1 1,-1-1 0,0 1 0,0 1 0,-1-1 0,0 1-1,0 0 1,-10-8 0,0 1 437,-1 0 0,0 1 0,-1 1 0,-39-22 0,25 27 1650,26 10-197,19 9-884,0-4-739,0-1 0,0 0 0,1-1-1,-1 0 1,1-1 0,0-1 0,16 2 0,34 0-2936,-2-5-3944,10-3-7257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25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40 125 3972,'-1'0'420,"0"0"0,0 0 0,0 0 0,0 0 0,0 1 0,0-1 0,0 0 0,1 0 1,-1 1-1,0-1 0,0 0 0,0 1 0,0-1 0,0 1 0,1-1 0,-1 1 0,0 0 0,0-1 0,1 1 0,-1 0 0,1-1 1,-1 1-1,0 0 0,1 0 0,-1 0 0,1-1 0,0 1 0,-1 0 0,1 0 0,0 0 0,-1 0 0,1 0 0,0 0 1,0 0-1,0 0 0,0 0 0,0-1 0,0 1 0,0 0 0,0 1 0,1 0-209,0-1-1,-1 0 1,1 1-1,0-1 1,0 0-1,0 0 0,0 0 1,0 0-1,0 0 1,0 0-1,1 0 1,-1 0-1,0 0 1,1 0-1,-1-1 1,0 1-1,1 0 1,-1-1-1,1 1 1,-1-1-1,1 0 1,-1 1-1,1-1 1,1 0-1,9 0-54,0 0 0,0 0-1,0-1 1,0-1 0,-1 0 0,1-1 0,-1 0-1,1 0 1,-1-2 0,0 1 0,0-1-1,-1-1 1,0 0 0,0 0 0,0-1 0,0 0-1,-1-1 1,-1 0 0,1-1 0,-1 1-1,13-20 1,-20 26-137,0 1-1,0-1 0,0 1 0,0-1 0,-1 0 1,1 1-1,-1-1 0,1 1 0,-1-1 1,1 0-1,-1 0 0,0 1 0,0-1 0,0 0 1,0 0-1,0 1 0,0-1 0,-1 0 1,0-2-1,1 3 3,-1 0 0,0 0 1,0 0-1,0 0 0,0 0 0,1 0 1,-1 0-1,-1 0 0,1 1 0,0-1 1,0 0-1,0 1 0,0-1 0,0 1 1,-1-1-1,1 1 0,0 0 1,0-1-1,-3 1 0,-3-1 11,0 1-1,1 0 0,-1 1 1,0-1-1,0 1 1,1 0-1,-1 1 1,-10 3-1,1 3 86,-1 0 0,1 0-1,1 2 1,0 0-1,0 1 1,1 0 0,-15 15-1,23-20-64,0 0-1,0 1 1,0-1-1,1 1 1,0 1 0,0-1-1,1 0 1,0 1-1,0 0 1,1 0 0,0 0-1,0 0 1,1 1-1,0-1 1,1 1-1,-1 16 1,2-23-52,0 0 0,1 0 0,-1 0 0,1-1 0,0 1 0,-1 0 0,1 0 0,0-1 0,0 1 0,0-1 0,0 1 0,1-1 0,-1 1 0,0-1 0,1 0 0,-1 1 0,0-1 0,1 0 0,0 0 0,-1 0 0,1 0 0,0-1 0,-1 1 0,1 0 0,0-1 0,0 1 0,0-1 0,-1 1 0,1-1 0,2 0 0,10 2 0,0-1 0,0 0 0,16-2 0,-10 0 0,2 0-1104,0 0-1,30-7 1,-22 1-2452,-1 0 0,52-23 0,-40 11-6133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26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4 6182,'0'0'13602,"-10"2"-11082,-1 0-2019,0 0 0,0 1 0,0 0 0,1 1 0,-1 0 0,1 1 0,0 0 0,1 1 0,-1 0 0,1 0 0,0 1 0,-9 9 0,12-11-255,0 1 1,0-1 0,1 1 0,0 0 0,0 1 0,0-1 0,1 1 0,0 0 0,0 0 0,1 1 0,0-1-1,0 1 1,1-1 0,0 1 0,-2 11 0,5-18-247,-1 0 0,1 0 0,-1 0 0,1 0 0,-1 0 0,1 0 0,0 0 0,-1 0 0,1-1 0,0 1 0,0 0 0,0 0 0,-1-1 0,1 1 0,0 0 0,0-1 0,0 1 0,0-1 0,0 1 0,0-1 0,0 0 0,0 1 0,0-1 0,0 0 0,1 0 0,-1 0 0,0 0 0,0 0 0,0 0 0,0 0 0,0 0 0,0 0 0,2-1 0,41-5 0,-29-2-163,0 0 0,0 0 1,-1-1-1,0-1 0,-1-1 0,0 1 0,0-2 0,-1 0 1,-1-1-1,0 0 0,0 0 0,-2-1 0,0-1 1,0 1-1,7-20 0,-25 40 1352,-7 12-883,-43 77 27,4 2 1,-76 190-1,68-141-223,57-135-110,9-26 0,10-29 0,23-31-141,4 2 1,2 1-1,4 3 1,2 1-1,79-83 1,-100 128 140,-27 23 2,1 0 1,-1 1 0,1-1 0,-1 1 0,0-1 0,1 1 0,-1-1 0,1 1-1,-1 0 1,0-1 0,0 1 0,1-1 0,-1 1 0,0 0 0,0-1 0,0 1-1,0-1 1,1 1 0,-1 0 0,0-1 0,0 1 0,0 0 0,-1-1 0,1 1-1,0 0 1,0 0 0,0 0 5,-1 11 73,0 0 1,-1 0-1,-1 0 0,-4 14 0,3-14-10,1 0-1,1 0 0,0 1 1,-1 14-1,3-26-70,0 0 0,0 0 0,0-1 0,0 1 0,0 0 0,0-1 0,1 1 0,-1 0 0,0-1 0,0 1 0,1 0 0,-1-1 0,0 1 0,1 0 0,-1-1 0,0 1 0,1-1 0,-1 1 0,1-1 0,-1 1 0,1-1 0,-1 1 0,1-1 0,0 1 0,-1-1 0,1 0 0,-1 1 0,1-1 0,0 0 0,0 1 0,27-2 0,-20-1 0,0-1 0,0 1 0,-1-1 0,15-8 0,-2-3 0,-1-1 0,-1-1 0,0 0 0,-1-1 0,-1-1 0,0-1 0,-1 0 0,-2-1 0,18-31 0,-29 45 0,-4 7 0,-11 14 0,-17 29 0,26-37 0,1 0 0,-1 1 0,1-1 0,1 1 0,-1 0 0,2 0 0,-1 0 0,1 0 0,0 0 0,0 14 0,1-21 0,0 0 0,1-1 0,-1 1 0,0 0 0,0 0 0,1-1 0,-1 1 0,0 0 0,1-1 0,-1 1 0,0 0 0,1-1 0,-1 1 0,1-1 0,-1 1 0,1-1 0,0 1 0,-1-1 0,1 1 0,-1-1 0,1 0 0,0 1 0,-1-1 0,1 0 0,0 1 0,-1-1 0,1 0 0,0 0 0,1 0 0,28-2 0,-22-1 0,1 0 0,0 0 0,-1-1 0,12-6 0,100-87 0,-142 137 0,-7 5-1431,12-15-2599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27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47 7623,'5'-9'3190,"-2"6"-1820,-1 0 0,0 0 1,-1 0-1,1-1 0,0 1 0,-1 0 0,0-1 0,0 0 0,0-4 3481,-8 14-3827,-18 29-536,1 1-1,1 0 0,3 2 1,1 0-1,1 2 0,-19 67 1,35-100-461,0-1 0,0 0 0,1 1 0,0-1 0,1 1 0,-1-1 1,1 1-1,1 8 0,0-13-24,-1-1-1,1 1 1,0-1 0,0 1-1,0-1 1,0 1 0,0-1 0,0 1-1,0-1 1,0 0 0,0 0-1,1 0 1,-1 1 0,0-1 0,1 0-1,-1-1 1,1 1 0,-1 0-1,1 0 1,0-1 0,-1 1 0,1-1-1,0 1 1,-1-1 0,1 0-1,0 0 1,0 1 0,-1-1-1,1 0 1,0-1 0,0 1 0,-1 0-1,4-1 1,5 0-12,1-1 0,-1 0 1,0-1-1,0 0 0,0-1 0,0 0 1,0 0-1,-1-1 0,0 0 0,0-1 1,0 0-1,12-10 0,9-11-70,50-61-1,-48 53 65,-32 35 14,0-1 1,0 1-1,0 0 1,0 0-1,0 0 0,0 0 1,1 0-1,-1 0 1,0 0-1,0 0 1,0 0-1,0 0 1,1 0-1,-1 0 1,0 0-1,0-1 1,0 1-1,0 0 0,0 0 1,1 0-1,-1 1 1,0-1-1,0 0 1,0 0-1,0 0 1,1 0-1,-1 0 1,0 0-1,0 0 0,0 0 1,0 0-1,0 0 1,0 0-1,1 0 1,-1 0-1,0 1 1,0-1-1,0 0 1,0 0-1,0 0 1,0 0-1,0 0 0,0 0 1,1 1-1,-1-1 1,0 0-1,0 0 1,0 0-1,0 0 1,0 0-1,0 1 1,0-1-1,0 0 1,0 0-1,0 0 0,0 0 1,0 1-1,0-1 1,0 0-1,0 0 1,0 0-1,0 0 1,0 0-1,0 1 1,-1-1-1,1 0 0,0 0 1,0 0-1,0 13-4,-16 74 136,9-59-65,2 0 1,-3 55 0,8-81-67,0-1 1,0 1-1,0 0 0,0-1 1,0 1-1,0 0 1,1-1-1,-1 1 0,1 0 1,-1-1-1,1 1 0,-1-1 1,1 1-1,0-1 0,0 1 1,0-1-1,0 1 0,0-1 1,0 0-1,0 0 1,1 1-1,-1-1 0,0 0 1,1 0-1,-1 0 0,0 0 1,1-1-1,-1 1 0,1 0 1,0-1-1,-1 1 1,1-1-1,-1 1 0,1-1 1,0 0-1,-1 0 0,1 1 1,0-1-1,0 0 0,2-1 1,0 1-6,0-1 1,1 0-1,-1 0 0,0 0 1,0 0-1,0-1 1,0 1-1,-1-1 0,1 0 1,0 0-1,-1-1 1,1 1-1,-1-1 0,0 1 1,6-7-1,-5 4-412,0-1 1,-1 0-1,0 0 0,0 0 0,0 0 0,2-8 1,7-40-7749,-4 5-1738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27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52 7623,'0'0'25144,"-13"-31"-25144,28 22-4965,1-3-4067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2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11883,'0'0'8221,"-9"11"-4094,-2 3-3351,1 0 0,0 1 0,1 0 0,0 1 0,1 0 0,1 0 0,1 0 0,0 1 0,1 0 0,-4 31 0,8-43-776,1 0 0,0 0 0,0 0 0,0 0 0,0 0 0,1 0 0,0 0 0,0-1 0,0 1 0,1 0 0,0 0 0,0-1 0,0 0 0,0 1 0,0-1 0,5 5 0,-3-5 0,-1-1 0,1 0 0,0 0 0,1-1 0,-1 1 0,0-1 0,1 0 0,-1 0 0,1-1 0,0 1 0,-1-1 0,1 0 0,0 0 0,0-1 0,0 1 0,7-1 0,2 0 0,0 1 0,0 0 0,0 2 0,0-1 0,17 7 0,-29-8 0,0-1 0,0 1 0,0 0 0,-1-1 0,1 1 0,0 0 0,0 0 0,0 0 0,-1 1 0,1-1 0,-1 0 0,1 1 0,-1-1 0,1 1 0,-1-1 0,0 1 0,0 0 0,0-1 0,0 1 0,0 0 0,0 0 0,0 0 0,0 0 0,-1 0 0,1 0 0,-1 0 0,0 0 0,1 0 0,-1 0 0,0 0 0,0 0 0,0 0 0,0 0 0,-1 0 0,1 0 0,-1 0 0,1 0 0,-1 0 0,0 0 0,1 0 0,-1 0 0,0 0 0,0-1 0,0 1 0,-1 0 0,1-1 0,-2 3 0,-2 3 0,-1-1 0,0 1 0,0-1 0,0 0 0,-1-1 0,0 1 0,0-1 0,-1-1 0,1 1 0,-1-1 0,0-1 0,-12 5 0,7-4 0,1 0 0,-1 0 0,-1-2 0,1 0 0,0 0 0,-1-1 0,-18-1 0,29-1 5,0 1 0,0-1-1,-1 0 1,1 1 0,0-2 0,0 1 0,0 0 0,0-1-1,0 1 1,0-1 0,1 0 0,-1 0 0,0 0-1,1 0 1,0 0 0,-1-1 0,1 1 0,0-1-1,0 1 1,0-1 0,1 0 0,-1 0 0,1 0-1,-1 0 1,1 0 0,0 0 0,-1-5 0,1 4-33,0 1 0,1-1 0,-1 0-1,1 0 1,0 1 0,0-1 0,0 0 0,1 0 0,-1 0 0,1 1 0,0-1 0,0 0 0,0 1 0,0-1 0,1 1-1,0-1 1,-1 1 0,1 0 0,0-1 0,1 1 0,-1 0 0,0 1 0,5-5 0,2 1-1534,1 0 0,-1 1-1,1 0 1,1 1 0,-1 0 0,0 0 0,1 1 0,11-2-1,-21 5 1327,43-11-8471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28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31 12043,'0'0'20292,"-5"13"-19876,2-5-411,-5 12-3,1 1-1,1 0 1,0 0-1,2 1 1,0 0-1,-1 40 1,5-61-2,0-1 0,0 1 0,0 0 0,1 0 0,-1 0 0,0 0 0,0-1 0,1 1 0,-1 0 0,0-1 0,1 1 0,-1 0 0,1 0 0,-1-1 0,1 1 0,0-1 0,-1 1 0,1 0 0,-1-1 0,1 1 0,0-1 0,0 0 0,-1 1 0,1-1 0,0 0 0,0 1 0,-1-1 0,1 0 0,0 0 0,0 1 0,0-1 0,-1 0 0,1 0 0,0 0 0,0 0 0,0 0 0,0 0 0,-1 0 0,1-1 0,0 1 0,1-1 0,1 1 0,0-1 0,0 0 0,0 0 0,-1 0 0,1 0 0,0-1 0,-1 1 0,1-1 0,-1 0 0,4-2 0,5-9 0,0 0 0,-1-1 0,-1 0 0,0 0 0,-1-1 0,-1 0 0,0-1 0,-1 1 0,-1-1 0,0 0 0,-1-1 0,-1 1 0,2-25 0,-5 41 0,0 0 0,0 0 0,0-1 0,0 1 0,1 0 0,-1 0 0,0 0 0,0 0 0,0-1 0,0 1 0,0 0 0,0 0 0,0 0 0,-1 0 0,1-1 0,0 1 0,0 0 0,0 0 0,0 0 0,0 0 0,0-1 0,0 1 0,0 0 0,0 0 0,0 0 0,0 0 0,-1 0 0,1 0 0,0-1 0,0 1 0,0 0 0,0 0 0,0 0 0,0 0 0,-1 0 0,1 0 0,0 0 0,0 0 0,0 0 0,0 0 0,-1 0 0,1 0 0,0 0 0,0 0 0,0 0 0,0 0 0,-1 0 0,1 0 0,0 0 0,0 0 0,0 0 0,0 0 0,-1 0 0,-10 8 0,-8 15 0,15-14 0,0 0 0,1 0 0,0 0 0,0 1 0,1-1 0,0 1 0,0 10 0,1-17 0,1-1 0,0 0 0,0 0 0,0 1 0,0-1 0,0 0 0,0 0 0,1 1 0,-1-1 0,1 0 0,-1 0 0,1 0 0,0 0 0,0 1 0,0-1 0,0-1 0,0 1 0,1 0 0,-1 0 0,0 0 0,1 0 0,0-1 0,-1 1 0,1-1 0,0 1 0,0-1 0,-1 0 0,1 0 0,0 0 0,0 0 0,1 0 0,-1 0 0,0 0 0,0-1 0,4 1 0,2 0 0,0 0 0,0-1 0,1-1 0,-1 1 0,0-1 0,0-1 0,0 1 0,0-1 0,-1-1 0,1 1 0,0-2 0,-1 1 0,11-7 0,5-5 0,-1 0 0,33-33 0,-28 24 0,-27 24 0,1 0 0,-1-1 0,0 1 0,0-1 0,1 1 0,-1 0 0,0 0 0,1-1 0,-1 1 0,1 0 0,-1-1 0,0 1 0,1 0 0,-1 0 0,1 0 0,-1 0 0,0-1 0,1 1 0,-1 0 0,1 0 0,-1 0 0,1 0 0,-1 0 0,1 0 0,-1 0 0,1 0 0,-1 0 0,0 0 0,1 1 0,-1-1 0,1 0 0,-1 0 0,1 0 0,4 18 0,-11 43 0,3-29 0,3-30 0,0-1 0,0 0 0,0 0 0,0 0 0,0 0 0,1 0 0,-1 0 0,0 1 0,1-1 0,-1 0 0,1 0 0,-1 0 0,1 0 0,0 0 0,-1-1 0,1 1 0,0 0 0,0 0 0,-1 0 0,1 0 0,0-1 0,0 1 0,0 0 0,0-1 0,0 1 0,0-1 0,2 1 0,1 0 0,0 1 0,0-1 0,0-1 0,1 1 0,-1-1 0,0 0 0,8 0 0,3-1 0,0-1 0,0-1 0,23-7 0,12-9 0,-33 11 0,1 1 0,0 1 0,0 0 0,0 2 0,1 0 0,24-2 0,-42 6 0,-1 0 0,1 0 0,0 0 0,-1 1 0,1-1 0,-1 0 0,1 0 0,0 0 0,-1 0 0,1 0 0,-1 1 0,1-1 0,-1 0 0,1 0 0,-1 1 0,1-1 0,-1 1 0,1-1 0,-1 0 0,1 1 0,-1-1 0,0 1 0,1-1 0,-1 1 0,0-1 0,1 1 0,-1-1 0,0 1 0,0-1 0,1 1 0,-1-1 0,0 1 0,0 0 0,0 26 0,1 5 0,-1-31 0,0 0 0,1 0 0,-1-1 0,0 1 0,1 0 0,-1 0 0,1 0 0,-1-1 0,1 1 0,-1 0 0,1 0 0,-1-1 0,1 1 0,0-1 0,0 1 0,-1 0 0,1-1 0,0 0 0,0 1 0,-1-1 0,1 1 0,0-1 0,0 0 0,0 1 0,0-1 0,0 0 0,0 0 0,0 0 0,-1 0 0,2 0 0,44 0 0,83-11 0,-80 5 0,64 0 0,-109 6-53,0 1 0,0 0-1,0 0 1,0 0 0,0 1 0,0-1-1,0 1 1,4 2 0,-6-2-106,1-1 0,-1 0 1,1 1-1,-1-1 0,1 0 0,0-1 1,-1 1-1,1 0 0,0-1 1,3 1-1,-5-2 20,1 1 1,-1-1-1,0 1 0,1-1 1,-1 0-1,0 1 0,0-1 1,0 0-1,0 0 0,1 0 1,-1 0-1,0 0 1,0 0-1,-1 0 0,1-1 1,0 1-1,0 0 0,-1 0 1,1-1-1,0 1 1,-1 0-1,1-1 0,-1 1 1,0 0-1,1-3 0,6-21-8509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28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17873,'0'0'14894,"52"-5"-14894,-37 5 0,-3-3-5573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0:32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9289,'1'0'430,"-1"0"0,1-1 0,0 1 0,-1 0 0,1-1 0,-1 1 0,1 0 0,-1 0 0,1 0 0,0 0 0,-1 0 1,1-1-1,-1 1 0,1 0 0,0 0 0,-1 0 0,1 1 0,0-1 0,-1 0 0,1 0 0,-1 0 0,1 0 0,0 1 0,-1-1 0,1 0 0,-1 0 0,1 1 1,-1-1-1,1 0 0,-1 1 0,1-1 0,0 1 0,9 24 4037,-5 40-5469,-5-55 2141,0 52-951,-1-39-154,1 1 0,1-1 0,1 0 0,10 42 0,-12-65-72,0 1 0,0 0 0,0-1 1,0 1-1,0 0 0,0-1 0,0 1 0,0 0 1,0-1-1,0 1 0,1 0 0,-1-1 0,0 1 1,1-1-1,-1 1 0,0 0 0,1-1 0,-1 1 0,1-1 1,-1 1-1,1-1 0,-1 1 0,1-1 0,-1 0 1,1 1-1,-1-1 0,1 1 0,-1-1 0,1 0 1,0 0-1,-1 1 0,1-1 0,0 0 0,-1 0 0,1 0 1,0 0-1,-1 0 0,1 0 0,0 0 0,-1 0 1,2 0-1,-1-1-313,0 0 1,0 0 0,0 0-1,0 0 1,0 0 0,-1 0-1,1-1 1,0 1 0,-1 0-1,1 0 1,-1-1 0,1 1-1,-1 0 1,0-1 0,0 1-1,1 0 1,-1-1 0,0 1-1,0-3 1,-1-19-5506,-5-2-2242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30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50 8712,'0'0'18028,"1"10"-16325,-1 15-1358,-1-1-1,-1 0 1,-1 0-1,-1 0 1,-1-1 0,-1 1-1,-9 23 1,5-18-32,2 0 1,0 1-1,3-1 1,-4 52-1,9-81-313,-1 1 0,1-1 0,0 1 0,0-1 0,0 0 0,0 1 0,0-1 0,0 1 0,0-1 0,0 0 0,0 1 0,0-1 0,0 1 0,0-1 0,0 0 0,0 1 0,1-1 0,-1 1 0,0-1 0,0 0 0,0 1 0,0-1 0,1 0 0,-1 1 0,0-1 0,1 0 0,-1 1 0,0-1 0,0 0 0,1 0 0,-1 1 0,0-1 0,1 0 0,-1 0 0,1 0 0,-1 1 0,0-1 0,1 0 0,-1 0 0,0 0 0,1 0 0,0 0 0,18-12 0,15-30 0,-24 21 0,0-1 0,-1 0 0,-2 0 0,0-1 0,5-32 0,7-126 0,-12 95 0,-9 101 0,1 0 0,1 0 0,0 0 0,0 0 0,2-1 0,5 27 0,-6-38 0,0 0 0,0 0 0,1 0 0,-1 0 0,1 0 0,-1 0 0,1-1 0,0 1 0,0-1 0,1 1 0,-1-1 0,0 0 0,1 1 0,-1-1 0,4 1 0,-2-1 0,0 0 0,0-1 0,0 0 0,0 1 0,0-2 0,0 1 0,0 0 0,1-1 0,-1 0 0,0 0 0,0 0 0,0-1 0,1 1 0,6-3 0,-2 1 0,0-1 0,0-1 0,0 0 0,-1 0 0,1-1 0,-1 0 0,0 0 0,-1 0 0,1-1 0,-1-1 0,9-10 0,0 0 0,-1-1 0,-1-1 0,17-30 0,-29 48 0,-1 8 0,-5 13 0,-8 22 0,1 0 0,2 1 0,2 0 0,1 0 0,2 47 0,4-84-65,0-1 0,1 1 0,0-1 0,0 1 0,0-1 0,1 1 0,3 7 0,-4-11-86,0 0 0,0 0 1,1 0-1,-1-1 0,0 1 1,1 0-1,-1 0 1,1-1-1,-1 1 0,1-1 1,0 1-1,0-1 0,0 0 1,0 0-1,0 0 1,0 0-1,0 0 0,0 0 1,0 0-1,4 0 1,4 0-6737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3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8136,'0'0'22111,"12"3"-20563,15 1-1409,-1-1 0,1-1 0,0-1 0,-1-2-1,1-1 1,31-6 0,592-55-139,-111 13 0,-584 52-2509,38-2 1487,1-1 0,-1 1 0,1-1 0,0 0 0,-1-1 0,-8-3 1,-5-7-10233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31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13100,'0'0'11761,"0"12"-9583,-1 56-53,-10 71 0,-3 61-663,14-189-1455,-1 34 7,1-44-16,0 0 0,0 0 1,0 0-1,0 0 1,0 0-1,0 0 0,0 0 1,0 0-1,1 0 0,-1 0 1,0 0-1,1 0 0,-1 0 1,0 0-1,1 0 1,-1 0-1,1 0 0,0 0 1,-1-1-1,1 1 0,0 0 1,-1 0-1,1-1 0,0 1 1,0 0-1,0-1 1,0 1-1,1 0 0,-1-2-163,0 1 0,0-1-1,0 0 1,0 0 0,0 0 0,0 0-1,-1 0 1,1 0 0,0 0-1,-1-1 1,1 1 0,0 0 0,-1 0-1,1 0 1,-1-1 0,0 1 0,0 0-1,1 0 1,-1-1 0,0 1-1,0 0 1,0-1 0,0 0 0,2-40-5454,-2 38 4570,0-33-6398,0-6-5082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31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8776,'0'0'19587,"8"-9"-17996,-5 7-1500,0-3 11,1 1 0,0-1 0,0 1-1,0 0 1,1 1 0,-1-1-1,1 1 1,0 0 0,0 0 0,0 0-1,0 1 1,0 0 0,1 0-1,10-3 1,31-2 59,0 2 1,0 2-1,1 2 0,73 8 0,-114-6-142,0 1 0,0 0 1,0 0-1,-1 0 0,1 1 0,-1 0 0,1 1 0,-1-1 0,11 10 0,-16-12-14,0 0-1,1 0 0,-1 0 1,0 0-1,1 0 1,-1 1-1,0-1 1,0 1-1,0-1 0,0 0 1,-1 1-1,1 0 1,0-1-1,0 1 0,-1-1 1,1 1-1,-1 0 1,0-1-1,1 1 1,-1 0-1,0 0 0,0-1 1,0 1-1,0 0 1,0 0-1,-1-1 0,1 1 1,0 0-1,-1-1 1,1 1-1,-1 0 1,0-1-1,1 1 0,-1-1 1,0 1-1,0-1 1,0 1-1,0-1 1,0 0-1,-1 1 0,1-1 1,0 0-1,-1 0 1,-2 2-1,-13 9-4,0-1 0,0-1 0,-1 0 0,-1-1 0,0-2 0,0 1 0,-1-2 0,1-1 0,-1 0 0,0-2 0,-1 0 0,-28 0 0,48-3-40,1 0 0,-1 0 0,0 0 0,0 0 0,1 0 0,-1 0-1,0 0 1,1 0 0,-1 0 0,1 0 0,-1 0 0,0-1 0,1 1 0,-1 0 0,0-1 0,1 1 0,-1 0 0,1-1 0,-1 1-1,1-1 1,-1 1 0,1-1 0,-1 1 0,1-1 0,-1 1 0,1-1 0,0 1 0,-1-1 0,1 0 0,0 1 0,0-1 0,-1 1-1,1-2 1,0 0-445,0 1 0,0-1-1,0 0 1,0 1 0,1-1-1,-1 0 1,0 1 0,1-1-1,0 1 1,-1-1 0,1 1-1,0-1 1,-1 1-1,3-3 1,17-16-14542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34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15278,'0'0'6503,"63"2"-4966,-21-1 129,9 0-641,9-1-449,6 0-256,-2 0-159,1 0-65,-7 0-32,-10 0-545,-7 0-960,-13 3-609,-13-1-352,-9-2-1410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3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13485,'0'0'8264,"75"9"-6535,-28-9-223,3 0-770,6 0-383,-1 0-257,2 0-32,-6 0-352,-3 0-1891,-5 0-2305,-5-4-7143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35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91 4132,'7'-8'8130,"51"-68"1666,-58 76-9658,1 0-1,-1-1 1,0 1-1,1-1 1,-1 1-1,1-1 1,-1 1-1,0 0 1,1-1-1,-1 1 1,1 0 0,-1-1-1,1 1 1,-1 0-1,1 0 1,0-1-1,-1 1 1,1 0-1,-1 0 1,1 0-1,-1 0 1,1 0-1,0 0 1,-1 0-1,1 0 1,-1 0-1,1 0 1,-1 0-1,2 1 1,5 15 1617,-5 35-1005,-2-44-350,-1 12-223,-1 0 0,-1-1 0,-1 1 0,0-1 0,-1 1-1,-13 29 1,-59 104 1541,10-23-996,65-126-722,1 1 0,-1-1 0,1 1 0,-1 0 0,1-1 0,0 1 0,0 0 0,1 0 0,-1 0 0,1 0 0,0 0 0,0 4 0,1-7 0,0 1 0,0-1 0,0 0 0,0 1 0,0-1 0,0 0 0,0 0 0,1 0 0,-1 0 0,0 0 0,1 0 0,-1 0 0,1 0 0,-1-1 0,1 1 0,-1 0 0,1-1 0,-1 0 0,1 1 0,0-1 0,-1 0 0,1 1 0,0-1 0,-1 0 0,1 0 0,0-1 0,-1 1 0,3-1 0,34-1 0,0-2 0,0-2 0,65-19 0,-57 13 0,79-10 0,2 19-6566,-118 1-1458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35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13325,'0'0'10020,"-2"13"-7719,-5 20-605,-1 1 0,-2-2 0,-27 62 1,31-82-1660,-21 47 101,-21 67-1,42-108-135,1 0 1,1 0 0,1 0 0,0 1-1,2-1 1,0 1 0,1-1-1,3 31 1,-2-44-85,1 0 0,-1 0 1,1 1-1,0-1 0,0 0 0,0-1 1,1 1-1,0 0 0,0-1 0,0 1 0,0-1 1,1 0-1,-1 0 0,1 0 0,0-1 1,1 1-1,-1-1 0,0 0 0,1 0 0,0 0 1,6 2-1,1 0-491,1-1 0,-1 0-1,1-1 1,0 0 0,0-1 0,0-1-1,22 0 1,14-1-5982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36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4036,'0'0'20115,"44"74"-17681,-26-45-448,0 1-577,3-4-416,0-1-256,2-6-385,2-2-224,-1-7-31,5-1-258,-2-7-1088,1-2-1409,-4 0-2467,-2-11-1922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36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8104,'0'0'16618,"-9"11"-14515,-31 44 522,-45 82 0,72-111-2664,0 0 0,1 0-1,2 1 1,0 0 0,2 1 0,-6 41 0,14-66 33,-1 34-3048,1-36 2684,1 0 0,-1 0 0,0 0 0,1 0 0,-1 0 0,1 0 1,-1 0-1,1 0 0,-1-1 0,1 1 0,-1 0 0,1 0 0,0-1 0,0 1 0,-1 0 0,1-1 0,0 1 0,0-1 0,0 1 0,0-1 0,-1 1 0,1-1 0,0 0 0,0 1 1,0-1-1,0 0 0,0 0 0,0 0 0,0 0 0,0 0 0,0 0 0,1 0 0,17 0-11070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5:44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43 11819,'0'0'13682,"-9"-8"-10233,6 6-3267,0-1-33,0 0-1,0 0 0,-1 0 1,1 1-1,-1-1 0,0 1 1,1 0-1,-1 0 0,-1 0 1,1 0-1,0 1 0,0 0 1,0 0-1,-1 0 0,1 0 1,0 1-1,-1-1 0,1 1 1,-1 0-1,1 1 0,-1-1 1,1 1-1,-5 1 0,1 1-144,0 0-1,1 1 0,-1 0 1,1 0-1,0 1 1,0 0-1,1 0 0,0 1 1,0-1-1,0 1 1,0 1-1,1-1 0,0 1 1,0 0-1,1 0 1,0 0-1,0 1 0,1-1 1,0 1-1,0 0 1,-2 11-1,5-18-3,0 0 0,0 0 0,0 0 0,0 1 0,0-1 0,1 0 0,-1 0 0,0 0 0,0 0 0,1 0 0,-1 0 0,1 0 0,-1 0 0,1 0 0,0 0 0,-1 0 0,1 0 0,0-1 0,-1 1 0,1 0 0,0 0 0,0-1 0,0 1 0,2 1 0,32 8 0,-24-10 0,0 1 0,1-2 0,-1 1 0,16-4 0,-9-2 0,0-1 0,-1-1 0,0 0 0,-1-1 0,0-1 0,27-21 0,-16 12 0,-26 18 0,0 0 0,1 0 0,-1 0 0,1 0 0,0 0 0,-1 0 0,1 1 0,0-1 0,-1 0 0,1 1 0,0 0 0,0-1 0,-1 1 0,1 0 0,3 0 0,-4 0 0,0 0 0,0 1 0,-1-1 0,1 0 0,0 1 0,-1-1 0,1 1 0,0-1 0,-1 1 0,1-1 0,-1 1 0,1 0 0,-1-1 0,1 1 0,-1 0 0,1-1 0,-1 1 0,1 0 0,-1-1 0,0 1 0,0 0 0,1 0 0,-1 0 0,0 0 0,1 9 0,0-1 0,-1 0 0,0 1 0,0-1 0,-3 10 0,1 5 0,2-23 0,0 1 0,0-1 0,0 1 0,0-1 0,1 0 0,-1 1 0,0-1 0,0 0 0,1 0 0,-1 1 0,1-1 0,-1 0 0,1 0 0,0 1 0,0-1 0,-1 0 0,1 0 0,0 0 0,0 0 0,0 0 0,0 0 0,0 0 0,0 0 0,2 0 0,0 1 0,0-1 0,0 0 0,0 0 0,0 0 0,0-1 0,0 1 0,0-1 0,0 0 0,0 0 0,5 0 0,6-1 0,-1-1 0,1-1 0,-1 0 0,14-6 0,52-25-747,-57 24-50,0 0 0,0 1 1,37-8-1,-59 17 556,0 0 0,0-1 0,0 1 1,1 0-1,-1 0 0,0 0 0,0 0 1,0 0-1,1 0 0,-1 0 1,0 0-1,0 0 0,0 0 0,1 0 1,-1 0-1,0 0 0,0 0 0,0 0 1,1 0-1,-1 0 0,0 0 0,0 0 1,0 1-1,0-1 0,1 0 1,-1 0-1,0 0 0,0 0 0,0 0 1,0 0-1,1 0 0,-1 1 0,0-1 1,0 0-1,0 0 0,0 0 1,0 0-1,0 1 0,0-1 0,0 0 1,1 0-1,-1 0 0,0 1 0,0-1 1,0 0-1,0 0 0,0 0 0,0 1 1,0-1-1,0 0 0,0 0 1,0 0-1,0 1 0,0-1 0,0 0 1,0 0-1,-1 0 0,1 1 0,0-1 1,0 0-1,0 0 0,0 2-133,-3 9-8995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0:32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3427,'0'0'24813,"13"1"-23612,36-4-292,1-1 0,55-13-1,-64 10-836,55-1-817,-55 8-8974,-34 0-1486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36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17649,'0'0'11210,"-32"49"-8807,19-21-898,-2 5-1505,0 1 0,1 1 0,7-2 0,1-2 0,4-5 0,2-6 0,0-5-705,5-8-2145,2-7-2724,5-4-2337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37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16944,'0'0'14985,"-9"11"-14275,2-2-652,-8 10-8,-24 39 1,35-53-53,1 1 0,0 0 0,1 0-1,-1 0 1,1 0 0,0 1 0,1-1-1,-1 0 1,1 1 0,1-1 0,-1 1 0,1 0-1,1 9 1,-1-14 2,1-1 0,0 1 0,0-1 0,-1 1 0,1 0 0,0-1 0,0 0 0,1 1 0,-1-1 0,0 1 0,0-1 0,1 0 0,-1 0 0,1 0 0,-1 0 0,1 0 0,-1 0 0,1 0 0,0-1 0,-1 1 0,1-1 0,0 1 0,0-1 0,-1 1 0,1-1 0,3 0 0,55 1 0,-48-1 0,-6-1-349,0 1 0,0-1-1,0 0 1,1 0 0,-1-1 0,0 0-1,10-5 1,-12 5-295,1 0 0,-1-1-1,0 0 1,0 0 0,0 0 0,-1 0-1,1 0 1,-1-1 0,0 0-1,0 0 1,0 0 0,0 0 0,-1 0-1,1 0 1,-1-1 0,3-7 0,2-20-12387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37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20595,'0'0'11788,"25"5"-17426,-10-2-1953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37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 8712,'0'0'17318,"9"12"-15300,8 12-1689,-2 1 0,0 0 0,-2 1 0,0 0 0,-2 1 0,-1 0 0,10 48 0,-17-56-190,0 0 0,-2 0 0,-1 0 0,0 1 0,-1-1 1,-1 0-1,-1 0 0,-1 0 0,0 0 0,-2-1 0,0 1 1,-1-1-1,0-1 0,-16 25 0,-1-3-200,-2-1-1,-35 39 1,45-60-426,-1 1 0,-1-2-1,0 0 1,-1-1 0,-37 21 0,8-14-7360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40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12300,'0'0'10666,"66"22"-8488,-15-22-449,9-8-1056,6-6-545,-1-4-64,-3 0-961,-5 3-1249,-12 2-961,-15-1-224,-9 1-1345,-11 2-2819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40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13773,'0'0'7682,"12"0"-6022,9 1-914,115 8 1552,-116-8-2192,0 2-1,-1 1 1,1 1-1,35 13 1,-51-17-61,-1 0 0,0 1 0,0-1-1,0 1 1,0 0 0,0 0 0,0 0 0,0 0 0,-1 0 0,1 1 0,-1-1 0,0 1 0,0 0 0,1 0 0,-2-1 0,1 1 0,0 1 0,-1-1 0,1 0 0,-1 0 0,0 1 0,0-1 0,0 0 0,-1 1 0,1-1 0,-1 1 0,0-1 0,0 1 0,0-1 0,0 1 0,0-1 0,-1 0 0,0 1 0,0-1 0,0 1 0,0-1 0,0 0-1,-1 0 1,1 0 0,-4 5 0,-6 11 291,0-1 0,-2 0 0,0-1 0,-31 31 0,3-10-313,20-19 135,-30 35-1,47-48-605,-1 0-1,1 0 0,0 0 0,0 1 1,1 0-1,-3 8 0,5-9-5498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41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82 14189,'0'0'2579,"-4"-10"-930,3 7-1544,0-1 123,0 0-1,0 1 0,0-1 1,-1 1-1,0-1 0,0 1 1,1 0-1,-2-1 1,1 1-1,0 0 0,-1 1 1,1-1-1,-1 0 0,0 1 1,0-1-1,0 1 0,0 0 1,0 0-1,-1 0 1,1 1-1,-1-1 0,1 1 1,-1-1-1,1 1 0,-8-1 1,6 2-87,0-1 0,-1 1 0,1 0-1,-1 0 1,1 1 0,-1 0 0,1 0 0,0 0 0,0 1 0,-1-1 0,1 1 0,-7 4 0,9-4-122,1 0 0,-1 0 0,1 0 0,-1 0 0,1 0 0,0 1 0,0-1 0,0 1 0,0-1 0,0 1 0,1 0 0,-1 0 0,1-1 0,0 1 0,0 0 0,0 0 0,0 1 0,0-1 0,1 0 0,-1 0 0,1 0 0,0 6 0,0-8-17,1 0 1,-1-1-1,0 1 1,0 0-1,1 0 1,-1 0-1,1 0 1,-1 0 0,1 0-1,-1 0 1,1-1-1,0 1 1,-1 0-1,1 0 1,0-1 0,0 1-1,-1 0 1,1-1-1,0 1 1,0-1-1,0 1 1,0-1-1,0 0 1,0 1 0,-1-1-1,1 0 1,2 1-1,35 7 93,-12-3-64,-15-1-17,-1 2 1,0-1-1,0 2 0,0-1 1,-1 1-1,0 1 0,0 0 1,-1 0-1,0 0 0,-1 1 1,1 1-1,-2-1 0,1 1 1,7 17-1,-2-3 0,-2 0 0,0 0 0,-2 1 0,0 1 0,5 36 0,-8-28 133,-1 0-1,-2 57 1,-2-82 179,0 1 0,-1-1 0,-1 0-1,1 1 1,-1-1 0,-1 0 0,0 0 0,0 0 0,-1 0 0,0-1-1,0 1 1,-1-1 0,0 0 0,-9 9 0,12-15-312,1 0 0,-1 0 1,0 0-1,0 0 0,0-1 1,0 1-1,-1-1 0,1 0 0,0 0 1,-1 0-1,1 0 0,-1 0 1,1 0-1,-1 0 0,1-1 1,-1 1-1,1-1 0,-1 0 0,0 0 1,-2 0-1,3-1-16,0 1-1,0-1 1,0 0-1,0 0 1,0 0 0,0 0-1,1 0 1,-1 0-1,0-1 1,0 1 0,1 0-1,-1-1 1,1 1-1,0-1 1,-1 0 0,1 0-1,0 1 1,0-1-1,0 0 1,0 0 0,0 0-1,1 0 1,-1 0-1,0-3 1,-5-16 3,2-1 0,0 1 0,2-1 0,0 1-1,1-1 1,2 0 0,0 0 0,1 0 0,1 1 0,1-1 0,10-30 0,-1 14-10,2 1 0,1 1 0,2 0 0,1 1 0,35-46 0,-30 45-2102,-8-3-5841,-11 13-199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42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15695,'0'0'10730,"-8"50"-9096,6-16-225,2 4-384,0 6-641,0-1-256,0-3-64,2-8-128,8-11-993,-1-12-1409,3-9-257,-3-7-191,-2-21-1667,-4-7-5732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42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17 11659,'0'0'20083,"-29"-16"-20115,34 21-1185,4 2-1185,-1-6-1666,-4-1-1602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42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5573,'13'1'2826,"23"7"2545,-35-8-5148,0 1 0,0 0 0,1-1 0,-1 1 0,0 0 0,0 0 0,0 0 0,0 0 0,0 0 0,0 0 0,-1 0 1,1 0-1,0 0 0,-1 1 0,1-1 0,0 0 0,-1 0 0,1 1 0,-1-1 0,0 0 0,1 0 0,-1 1 0,0-1 0,0 2 0,2 18 1508,1-1-1,0 0 1,1-1-1,2 1 1,7 20-1,-6-23-1564,1 0-1,0-1 1,2 0-1,0 0 1,0-1-1,1 0 1,1-1-1,1 0 1,22 19-1,-34-31-148,0-1 0,1 0-1,-1 0 1,0 0-1,1 0 1,-1 0-1,0 0 1,1 0-1,0 0 1,-1 0 0,1-1-1,-1 1 1,1-1-1,0 1 1,-1-1-1,1 0 1,0 0 0,-1 1-1,1-1 1,0 0-1,0 0 1,-1-1-1,1 1 1,0 0 0,-1-1-1,1 1 1,0-1-1,-1 1 1,1-1-1,0 0 1,-1 1 0,1-1-1,-1 0 1,0 0-1,1 0 1,-1-1-1,0 1 1,1 0 0,-1 0-1,0-1 1,0 1-1,0 0 1,0-1-1,0 1 1,-1-1 0,2-2-1,4-9 55,-1 0 0,0 0 0,-1-1 1,4-21-1,-8 33-101,4-16 41,-1 1 0,0 0-1,-2-1 1,0 1 0,-1-1-1,0 1 1,-5-25 0,5 41-14,-1 0 0,1 0 0,0 1 0,-1-1 1,1 0-1,0 1 0,-1-1 0,1 1 0,-1-1 0,1 0 1,-1 1-1,1-1 0,-1 1 0,0-1 0,1 1 0,-1 0 1,0-1-1,1 1 0,-1 0 0,0-1 0,1 1 0,-1 0 1,0 0-1,0-1 0,1 1 0,-1 0 0,0 0 0,0 0 1,1 0-1,-1 0 0,0 0 0,0 0 0,1 0 0,-1 1 1,0-1-1,0 0 0,1 0 0,-1 1 0,0-1 0,1 0 1,-1 1-1,0-1 0,1 1 0,-1-1 0,0 0 0,1 1 1,-1 0-1,1-1 0,-1 1 0,1-1 0,-1 1 0,1 0 1,0-1-1,-1 1 0,1 0 0,0-1 0,-1 1 0,1 0 1,0 0-1,0-1 0,0 1 0,0 0 0,-1 1 0,-1 3 6,1 1 0,-1 0 0,1 0 0,0 0 0,0 0 0,1 1 0,0-1 0,0 0 0,0 0 0,1 0 0,0 0 0,2 8 0,-2-11 4,0 0 0,1-1-1,-1 0 1,1 1-1,-1-1 1,1 0-1,0 1 1,0-1 0,0 0-1,0 0 1,0-1-1,0 1 1,0 0-1,1-1 1,-1 1 0,1-1-1,-1 0 1,1 0-1,0 0 1,-1 0-1,1 0 1,0-1-1,0 1 1,-1-1 0,1 1-1,0-1 1,0 0-1,3-1 1,3 0-2,0 0 0,0-1 1,0-1-1,-1 1 0,1-2 0,-1 1 1,0-1-1,0 0 0,0 0 1,0-1-1,-1 0 0,0-1 0,0 0 1,0 0-1,-1 0 0,0-1 0,0 0 1,8-12-1,-6 8-1,0 0-1,-1-1 1,0 0 0,-1 0-1,0-1 1,-1 1 0,-1-1-1,0-1 1,0 1 0,-1 0-1,1-23 1,-3 35-4,-1 1 0,0-1 0,0 1 0,0-1 0,0 1 0,0-1 0,0 1 0,0-1 0,0 1 0,0-1 0,0 1 0,0-1 0,0 1 0,0 0 0,0-1 0,0 1 0,-1-1 0,1 1 0,0-1 0,0 1 0,-1 0 0,1-1 0,0 1 0,0-1 0,-1 1 0,1 0 0,0-1 0,-1 1 0,1 0 0,0-1 0,-1 1 0,1 0 0,-1 0 0,1 0 0,-1-1 0,1 1 0,0 0 0,-1 0 0,-17 11 0,-13 27 0,23-25 0,1 0 0,0 1 0,1-1 0,0 2 0,1-1 0,1 1 0,0-1 0,1 1 0,1 0 0,0 1 0,1-1 0,2 30 0,0-42 1,0 0 0,0-1 0,-1 1-1,2 0 1,-1-1 0,0 1 0,0-1 0,1 1 0,0-1 0,-1 1-1,1-1 1,0 0 0,0 0 0,0 0 0,0 0 0,1 0 0,-1-1-1,0 1 1,1-1 0,-1 1 0,1-1 0,0 0 0,-1 0 0,1 0-1,0 0 1,0-1 0,5 1 0,-3 0-8,0 0-1,0-1 1,0 0-1,0 0 0,0 0 1,0 0-1,0-1 1,-1 0-1,1 0 1,0 0-1,0-1 1,0 0-1,-1 1 1,1-2-1,6-3 1,29-31-2437,-28 24-1023,-2 0 1,18-28-1,-8 3-4605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2:29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555 7 3107,'-13'-1'112,"-171"-4"603,-114 9 4747,298-4-5455,-34 3 2707,33-4-2500,0 1-1,0 0 1,0 1 0,0-1 0,-1 0 0,1 0-1,0 0 1,0 1 0,0-1 0,0 0 0,0 1-1,0-1 1,0 1 0,0 0 0,0-1 0,0 1-1,0 0 1,0-1 0,0 1 0,0 0 0,1 0-1,-1 0 1,0 0 0,0 1 0,4 0 12,0-1-1,1 0 1,-1 0 0,1 0-1,-1 0 1,1 0 0,0-1-1,-1 0 1,1 0 0,4 0-1,-4 0 42,468 5 2713,-255-7-2917,37 2-11,951 0 4775,-1227 0-6481,-38-1-7070,36-4-63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43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6086,'0'0'10826,"-11"5"-5877,3-2-4524,0 1-1,1 0 1,0 0 0,-1 1 0,2 0 0,-1 0 0,0 0-1,1 1 1,0 0 0,1 0 0,-1 1 0,1 0 0,0 0 0,1 0-1,0 0 1,0 1 0,0-1 0,1 1 0,0 0 0,1 0-1,0 0 1,0 1 0,-1 11 0,3-19-415,0 0 0,0 0 0,0 0 0,0 0 0,1 0 0,-1 0 0,0 0-1,0 0 1,1-1 0,-1 1 0,1 0 0,-1 0 0,0 0 0,1 0 0,0-1 0,-1 1 0,1 0 0,-1 0 0,1-1 0,0 1 0,0-1-1,-1 1 1,1 0 0,0-1 0,0 1 0,1-1 0,29 5 123,-20-6-139,0-1 1,0 0-1,20-6 1,19-12-602,-38 14 463,-1 1 0,1 0 0,0 1-1,0 0 1,1 1 0,-1 0-1,1 1 1,-1 0 0,1 1-1,25 2 1,-37-1 170,0 0-1,-1 1 1,1-1-1,0 1 1,0-1 0,0 1-1,-1-1 1,1 1 0,0 0-1,-1-1 1,1 1-1,0 0 1,-1 0 0,1-1-1,-1 1 1,1 0-1,-1 0 1,0 0 0,1 0-1,-1-1 1,0 1 0,1 0-1,-1 0 1,0 0-1,0 0 1,0 0 0,0 0-1,0 0 1,0 0-1,0 0 1,0 0 0,0 0-1,-1 0 1,1 1 0,-12 34 1218,2-22-1258,0-1-1,-1 0 1,0-1 0,-1 0 0,-1-1 0,1-1 0,-2 0 0,1 0 0,-1-2 0,-1 1-1,0-2 1,0 0 0,-19 6 0,19-13-3803,4-7-4212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43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4 186 10570,'0'0'5413,"-1"-9"-2060,0 1-3494,0-19 5587,1 25-2492,4 19-1780,-2-5-898,0-1 0,1 0 1,0 1-1,1-1 0,0-1 1,1 1-1,0-1 0,7 11 1,-11-19-252,1 0 1,0 0 0,0 0 0,0 0 0,0 0 0,0 0 0,0 0 0,0 0 0,1-1 0,-1 0 0,1 1-1,-1-1 1,1 0 0,-1 0 0,1 0 0,0 0 0,0-1 0,-1 1 0,1-1 0,0 0 0,0 1 0,-1-1-1,1 0 1,0-1 0,0 1 0,0 0 0,-1-1 0,1 0 0,0 0 0,-1 0 0,1 0 0,0 0 0,-1 0-1,0 0 1,1-1 0,-1 1 0,0-1 0,1 0 0,1-2 0,10-8 6,0-1-1,-2 0 1,1-1 0,-2 0-1,1-1 1,-2 0 0,0-1-1,-1 0 1,-1 0 0,0-1-1,-1 0 1,-1-1 0,-1 1-1,6-32 1,-13 36-32,-8 27 0,-8 29 0,10-16 0,2-1 0,0 1 0,2 0 0,1 0 0,2 1 0,0-1 0,5 37 0,-4-63 0,-1 0 0,1 1 0,0-1 0,1 0 0,-1 0 0,0 1 0,0-1 0,0 0 0,1 0 0,-1 0 0,1 1 0,-1-1 0,1 0 0,-1 0 0,1 0 0,-1 0 0,1 0 0,0 0 0,0 0 0,0 0 0,0 0 0,-1 0 0,1-1 0,0 1 0,0 0 0,1-1 0,-1 1 0,0 0 0,0-1 0,0 1 0,0-1 0,0 0 0,1 1 0,-1-1 0,0 0 0,0 0 0,0 0 0,1 0 0,-1 0 0,0 0 0,0 0 0,1 0 0,-1 0 0,2-1 0,0-1 0,1 1 0,-1-1 0,0 1 0,0-1 0,0 0 0,0-1 0,0 1 0,0 0 0,0-1 0,-1 0 0,0 1 0,1-1 0,3-7 0,-4 6 0,0 0 0,0 0 0,0-1 0,-1 1 0,1-1 0,-1 1 0,0-1 0,0 0 0,-1 1 0,0-1 0,0-8 0,0 13-123,0-1-1,-1 1 1,1 0-1,0-1 1,-1 1-1,1 0 1,0 0-1,-1-1 1,1 1 0,0 0-1,-1 0 1,1 0-1,-1-1 1,1 1-1,-1 0 1,1 0-1,0 0 1,-1 0-1,1 0 1,-1 0 0,1 0-1,-1 0 1,1 0-1,-1 0 1,1 0-1,0 0 1,-1 0-1,0 1 1,-1-1-1988,-13 0-6227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44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88 9033,'0'0'7692,"1"-11"-3709,-1-36-973,1 46-2790,-1 0 0,0 0-1,0-1 1,0 1-1,0 0 1,0 0-1,0 0 1,0-1 0,0 1-1,-1 0 1,1 0-1,0 0 1,-1-1 0,1 1-1,-1 0 1,1 0-1,-1 0 1,0 0-1,1 0 1,-1 0 0,0 0-1,0 0 1,0 0-1,1 0 1,-3 0-1,2 1-122,0-1-1,-1 2 0,1-1 0,0 0 0,-1 0 1,1 0-1,0 0 0,0 1 0,-1-1 0,1 1 1,0-1-1,0 1 0,0-1 0,0 1 0,-1 0 1,1 0-1,0-1 0,-1 3 0,-39 41 476,38-39-517,-1-1 19,0 1 0,0-1-1,1 1 1,0 1 0,0-1 0,0 0-1,1 1 1,-1-1 0,1 1 0,1 0-1,-3 10 1,4-15-74,1 0 1,-1 0-1,1-1 0,-1 1 0,1 0 1,-1 0-1,1-1 0,-1 1 0,1 0 1,0-1-1,-1 1 0,1 0 1,0-1-1,0 1 0,-1-1 0,1 1 1,0-1-1,0 0 0,0 1 0,0-1 1,-1 0-1,1 0 0,0 1 1,0-1-1,0 0 0,1 0 0,33 4-14,-25-3-11,28 3-114,-24-4 10,1 1 0,0 1 0,0 1 0,-1 0 0,0 0 0,15 7 0,-26-9 146,0 0 0,-1 1-1,1 0 1,-1-1 0,1 1-1,-1 0 1,0 0-1,0 0 1,0 1 0,0-1-1,0 0 1,0 1 0,0-1-1,-1 1 1,0 0-1,1 0 1,-1-1 0,0 1-1,0 0 1,0 0 0,-1 0-1,1 0 1,-1 0-1,0 0 1,1 0 0,-1 0-1,-1 0 1,1 0 0,0 0-1,-1 0 1,1 0-1,-1 0 1,0 0 0,0 0-1,-2 4 1,0-1-1,-1 0 1,1 0-1,-1-1 0,0 1 1,-1-1-1,1 0 1,-1 0-1,0 0 0,0-1 1,-1 0-1,1 0 0,-1 0 1,0-1-1,0 1 1,0-1-1,0-1 0,-1 1 1,1-1-1,-1 0 1,0-1-1,1 0 0,-1 0 1,0 0-1,0-1 0,0 0 1,1 0-1,-1 0 1,-7-2-1,13 1-87,0 0 0,0 1 0,0-1-1,0 0 1,0 1 0,0-1 0,0 0 0,0 0 0,0 0 0,0 0 0,1 0-1,-1 0 1,0 0 0,1 0 0,-1 0 0,0 0 0,1 0 0,0-1 0,-1 1-1,1 0 1,0 0 0,-1-3 0,1-31-6699,0 25 2812,1-19-16445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45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205 101 5958,'0'0'9176,"1"-9"-4932,5-31-1217,-6 39-2884,0 0 0,1 0 0,-1 0 0,0 0-1,0 0 1,0 0 0,0 0 0,0 0 0,0 1-1,0-1 1,0 0 0,-1 0 0,1 0 0,0 0 0,0 0-1,-1 0 1,1 1 0,0-1 0,-1 0 0,1 0 0,-1 0-1,1 1 1,-1-1 0,0 0 0,1 1 0,-1-1 0,0 0-1,1 1 1,-1-1 0,0 1 0,0-1 0,1 1 0,-1-1-1,0 1 1,0 0 0,0-1 0,0 1 0,0 0-1,1 0 1,-1 0 0,0 0 0,0 0 0,0 0 0,0 0-1,0 0 1,0 0 0,0 0 0,0 0 0,0 0 0,1 1-1,-1-1 1,0 0 0,0 1 0,-1-1 0,-3 2-11,-1 0 0,1 0 1,0 0-1,0 1 0,0 0 1,-8 6-1,-1 4-105,1 2-1,0-1 1,1 2 0,1 0-1,1 0 1,0 1 0,1 0-1,1 1 1,0-1 0,2 2-1,0-1 1,1 1 0,1 0 0,-3 25-1,7-42-25,-1 1-1,1-1 1,0 1 0,0 0-1,0-1 1,1 1-1,-1-1 1,1 1 0,-1-1-1,1 1 1,0-1 0,0 0-1,0 1 1,0-1-1,0 0 1,1 0 0,-1 1-1,0-1 1,1 0-1,2 2 1,-2-3 2,1 1-1,-1-1 0,0 0 1,0-1-1,0 1 1,1 0-1,-1-1 1,0 1-1,1-1 1,-1 1-1,0-1 1,1 0-1,-1 0 0,0-1 1,1 1-1,-1 0 1,1-1-1,-1 1 1,0-1-1,0 0 1,1 0-1,2-1 1,3-2 13,0-1 0,-1 0 0,1 0 0,-1 0 1,0-1-1,-1 0 0,1-1 0,-1 0 0,0 1 1,5-10-1,6-10 31,24-44 0,-25 36-14,0 0 0,-2 0 0,-2-1 0,9-41 0,-28 116-17,1 1 0,2-1 0,2 1 0,1 0 0,7 52 0,-5-88-31,0-1-1,0 0 0,0 0 0,1 0 1,-1 1-1,1-1 0,0-1 0,1 1 0,-1 0 1,1 0-1,-1-1 0,1 1 0,0-1 0,0 0 1,1 0-1,-1 0 0,0-1 0,1 1 0,0-1 1,0 1-1,0-1 0,0-1 0,6 3 1,-6-3-258,0 0 0,-1-1 0,1 1 0,0-1 0,0 0 1,-1 0-1,1 0 0,0-1 0,0 0 0,-1 1 0,1-1 1,0 0-1,-1-1 0,1 1 0,-1-1 0,1 0 1,-1 1-1,5-5 0,26-24-6016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45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78 556 2402,'3'-12'6214,"3"-7"-3996,0 1 0,-2-1-1,0 0 1,-2 0 0,0 0-1,-1-37 1,-1 56-2136,0-1 1,0 0-1,0 0 0,0 1 0,0-1 1,0 0-1,0 0 0,0 0 0,0 1 0,0-1 1,0 0-1,0 0 0,-1 1 0,1-1 1,0 0-1,-1 1 0,1-1 0,0 0 1,-1 1-1,1-1 0,-1 0 0,1 1 1,-1-1-1,1 1 0,-1-1 0,0 1 0,1-1 1,-1 1-1,0-1 0,1 1 0,-1 0 1,0-1-1,1 1 0,-1 0 0,0 0 1,0-1-1,1 1 0,-1 0 0,0 0 0,0 0 1,0 0-1,1 0 0,-1 0 0,0 0 1,0 0-1,1 1 0,-1-1 0,0 0 1,0 0-1,1 0 0,-1 1 0,0-1 0,0 1 1,1-1-1,-1 0 0,-1 2 0,-1 0 5,0 1 0,-1 0 0,1 0 0,0 0 0,0 0 0,1 1 0,-1-1 0,1 1 0,-3 4 0,-4 14-33,1 1 0,1 0 0,1 0 0,1 1 0,1 0 0,1-1 0,1 1 0,2 33 0,0-55-53,-1 0-1,1 0 0,1 0 1,-1 1-1,0-1 1,0 0-1,1 0 0,-1 0 1,1 0-1,0 0 0,0 0 1,-1 0-1,1 0 1,0 0-1,1 0 0,-1-1 1,0 1-1,3 3 1,-2-5-1,-1 1 1,0 0 0,1-1 0,-1 1 0,0-1 0,1 0 0,-1 1 0,1-1 0,-1 0 0,1 0 0,-1 0 0,1 0 0,-1 0-1,1 0 1,-1 0 0,0-1 0,1 1 0,-1 0 0,1-1 0,1-1 0,4-1 5,0-1 1,0 0-1,-1 0 1,1-1 0,-1 1-1,0-2 1,-1 1-1,10-11 1,12-23 47,-2 0 0,-1-2 0,-2 0 0,-2-2 1,-2 0-1,-2-1 0,-1-1 0,-3 0 0,-2-1 1,-1 0-1,-3-1 0,1-60 0,-7 107-45,0 0-1,0 0 1,0 0 0,0 0-1,-1 0 1,1 0-1,0 1 1,0-1-1,0 0 1,0 0-1,0 0 1,0 0 0,0 0-1,0 0 1,0 0-1,-1 0 1,1 0-1,0 0 1,0 0 0,0 0-1,0 0 1,0 0-1,0 0 1,0 0-1,0 0 1,-1 0-1,1 0 1,0 0 0,0 0-1,0 0 1,0 0-1,0 0 1,0 0-1,-8 23 131,-6 35 45,-7 49 209,5-1 1,-3 211-1,19-315-441,0 1-1,0-1 1,0 1 0,1-1-1,-1 0 1,1 1 0,-1-1-1,1 1 1,0-1 0,0 0-1,0 1 1,0-1 0,0 0-1,1 0 1,-1 0 0,0 0 0,1 0-1,0 0 1,-1 0 0,1-1-1,0 1 1,0-1 0,2 2-1,-2-2-46,0-1 0,-1 0 0,1 1 0,0-1 0,-1 0 0,1 0-1,0 0 1,0 0 0,-1 0 0,1 0 0,0-1 0,-1 1 0,1-1 0,0 1 0,-1-1-1,1 0 1,-1 1 0,1-1 0,-1 0 0,1 0 0,-1 0 0,1 0 0,-1 0 0,0 0 0,0-1-1,0 1 1,1 0 0,-1-1 0,0 1 0,-1-1 0,1 1 0,0-1 0,0-1 0,16-31-5591,-3-8-2749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46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0 170 7175,'0'0'8595,"2"11"-5163,4 39-1190,-5-49-2118,-1 1-1,0 0 0,0 0 0,1 0 1,-1 0-1,1 0 0,0-1 1,-1 1-1,1 0 0,0 0 1,0-1-1,0 1 0,0-1 0,0 1 1,1-1-1,-1 1 0,0-1 1,1 1-1,-1-1 0,1 0 1,-1 0-1,1 0 0,-1 0 0,1 0 1,0 0-1,0-1 0,0 1 1,-1 0-1,1-1 0,0 0 1,0 1-1,0-1 0,0 0 0,0 0 1,0 0-1,0 0 0,-1 0 1,1 0-1,0-1 0,0 1 1,0-1-1,0 1 0,0-1 0,-1 0 1,1 1-1,2-2 0,4-2 47,0-1 0,0 1 0,0-1 0,0 0-1,-1-1 1,0 0 0,10-10 0,-10 8-7,0 0 1,-1-1 0,0 0-1,0 0 1,-1 0-1,0-1 1,0 1 0,-1-1-1,0 0 1,-1-1-1,0 1 1,-1-1 0,0 1-1,-1-1 1,0 0-1,-1-17 1,0 27-148,0 0 0,0 0 0,0-1 0,0 1-1,0 0 1,-1-1 0,1 1 0,0 0 0,-1-1 0,1 1 0,-1 0-1,1 0 1,-1 0 0,0 0 0,1-1 0,-1 1 0,0 0 0,0 0 0,0 0-1,0 1 1,0-1 0,0 0 0,0 0 0,0 0 0,0 1 0,0-1 0,0 0-1,-1 1 1,1-1 0,0 1 0,0 0 0,-1-1 0,1 1 0,0 0-1,-1 0 1,1 0 0,0 0 0,-1 0 0,1 0 0,0 0 0,-1 0 0,1 0-1,0 1 1,0-1 0,-1 1 0,1-1 0,0 1 0,-2 0 0,-2 2-12,0-1 0,0 1 0,0 0 0,1 0 0,-1 1 0,1-1 0,0 1 0,0 0 0,1 0 0,-6 7 0,-4 12 23,1 1 0,1 0 0,1 0 0,-9 34 0,14-41 2,2 0-1,-1 0 1,2 0-1,0 0 1,1 0-1,1 0 1,3 29-1,-3-45-29,0 0 0,0 0 0,1 0 0,-1 0 0,0 0-1,1 0 1,-1 0 0,1 0 0,-1 0 0,1 0 0,-1 0 0,1 0 0,0 0-1,-1 0 1,1 0 0,0 0 0,0-1 0,0 1 0,0 0 0,0 0 0,0-1-1,0 1 1,0-1 0,0 1 0,2 0 0,-1-1-74,1 1 0,0-1 0,0 0 0,-1 0 1,1 0-1,0 0 0,0-1 0,-1 1 0,1-1 0,4-1 0,1-1-680,0 0 0,0-1 0,0 0 0,-1 0-1,1-1 1,7-6 0,16-21-5470,-2-8-3245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46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20 5669,'-6'16'10085,"-14"41"-7825,3 1 0,2 0 0,2 2 1,-7 94-1,22-64-1678,13 92 0,-5-87 1761,13-181-661,31-329-1670,-37 255-841,-16 146 749,0 0 12,1-1 0,0 1-1,6-19 1,-7 31 50,-1 0 1,1 0-1,0 0 1,-1 0-1,1 0 1,0 1-1,0-1 1,0 0-1,0 0 1,0 1-1,1-1 1,-1 0-1,0 1 0,1 0 1,-1-1-1,1 1 1,0 0-1,-1 0 1,1 0-1,0 0 1,0 0-1,0 0 1,0 0-1,0 0 0,-1 1 1,1-1-1,0 1 1,1 0-1,-1-1 1,3 1-1,-2 1 10,-1 0-1,1 0 0,-1 0 0,0 0 1,1 0-1,-1 1 0,0-1 0,0 1 1,0 0-1,0-1 0,0 1 1,0 0-1,0 0 0,0 0 0,-1 1 1,1-1-1,-1 0 0,0 0 0,0 1 1,1-1-1,-2 1 0,1-1 1,0 1-1,0 2 0,3 7 13,-2 0 0,1-1 0,-1 1 1,0 13-1,-2-13 112,0 1 0,-1-1-1,0 1 1,-1-1 0,0 0 0,-1 1 0,0-1 0,-1-1 0,0 1 0,-1 0 0,0-1 0,-1 0 0,-1 0 0,1-1-1,-2 0 1,1 0 0,-1 0 0,-1-1 0,0 0 0,-12 8 0,20-16-150,0 0 1,0 0-1,0 0 1,0 0-1,0 0 1,0-1-1,0 1 0,-1-1 1,1 1-1,0 0 1,-1-1-1,1 0 0,0 1 1,-1-1-1,1 0 1,0 0-1,-1 0 1,1 0-1,0 0 0,-1 0 1,1 0-1,-1 0 1,1-1-1,0 1 1,-1 0-1,1-1 0,-2 0 1,2-1-112,-1 1 0,1-1 0,0 0 0,-1 0 1,1 1-1,0-1 0,0 0 0,0 0 0,0 0 0,1 0 0,-1-1 1,0 1-1,1 0 0,0 0 0,-1-3 0,0-11-1292,0 1 0,1-1 0,4-24 0,3 8-4157,7 1-1747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46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25 128 5765,'0'0'25304,"10"0"-24909,-7 0-371,0-1 0,1 1 0,-1-1 0,0 1 0,0-1-1,0 0 1,0 0 0,0 0 0,0-1 0,0 1 0,0-1-1,0 1 1,3-4 0,-4 2-12,1 1 0,-1-1-1,0 0 1,0 0 0,-1 0 0,1 0-1,-1-1 1,0 1 0,1 0 0,-1-1 0,-1 1-1,1-1 1,0 1 0,-1-1 0,0 1-1,0-5 1,0 8-11,-3-40 138,3 39-136,0 1 0,0-1 0,-1 0 0,1 1 0,0-1-1,0 1 1,-1-1 0,1 1 0,0-1 0,-1 1 0,1-1 0,-1 1 0,1-1 0,-1 1 0,1-1-1,-1 1 1,1-1 0,-1 1 0,1 0 0,-1-1 0,0 1 0,0 0 0,0 0-3,0 0-1,-1 0 1,1 0 0,0 0 0,0 0 0,0 1-1,-1-1 1,1 0 0,0 1 0,0-1 0,0 1-1,0-1 1,0 1 0,0 0 0,0-1 0,0 1-1,-1 1 1,-3 3 17,0 0 1,1 1-1,-1-1 1,1 1-1,0 0 0,1 0 1,0 0-1,0 1 0,0-1 1,0 1-1,-1 7 1,-2 9 47,1-1 1,-3 26 0,7-39-54,0 0 0,0 0 0,1 0 0,0 0 0,1 0 0,0 0 0,2 9 0,-2-16-10,-1-1 1,1 1-1,0-1 0,-1 1 1,1-1-1,0 1 1,0-1-1,0 0 0,0 1 1,0-1-1,0 0 0,0 0 1,0 0-1,1 0 1,-1 0-1,0 0 0,1 0 1,1 1-1,-1-1-1,1-1 0,0 1 1,-1-1-1,1 0 0,-1 0 0,1 0 0,-1 0 0,1 0 1,0 0-1,-1-1 0,1 1 0,-1-1 0,1 0 1,-1 0-1,4-1 0,3-3-1,0 0 0,-1 0 0,1 0 0,-1-1 0,0 0 0,-1-1 0,9-9 0,49-61 0,-40 47 0,-6 5 0,-14 17 0,1 0 0,0 1 0,0 0 0,0 0 0,1 1 0,11-9 0,-16 44 0,-25 62 0,24-91 0,-1 0 0,0 0 0,0-1 0,0 1 0,1 0 0,-1 0 0,0 0 0,0-1 0,1 1 0,-1 0 0,0 0 0,1 0 0,-1 0 0,0 0 0,0 0 0,1 0 0,-1 0 0,0 0 0,1 0 0,-1 0 0,0 0 0,1 0 0,-1 0 0,0 0 0,0 0 0,1 0 0,-1 0 0,0 0 0,1 0 0,-1 0 0,0 1 0,0-1 0,1 0 0,-1 0 0,0 0 0,0 0 0,1 1 0,-1-1 0,0 0 0,0 0 0,0 1 0,1-1 0,-1 0 0,0 0 0,0 1 0,0-1 0,0 0 0,0 0 0,0 1 0,0-1 0,1 0 0,-1 1 0,0-1 0,0 0 0,0 0 0,0 1 0,0-1 0,0 0 0,0 1 0,0-1 0,-1 0 0,1 1 0,0-1 0,0 0 0,0 0 0,0 1 0,0-1 0,0 0 0,9-6 0,0-2 0,-1 1 0,0-1 0,0 0 0,0-1 0,7-10 0,-9 10 0,0 1 0,1 0 0,0 0 0,0 1 0,1 0 0,0 0 0,0 1 0,13-8 0,-21 14 0,1-1 0,-1 1 0,0 0 0,1 0 0,-1 0 0,0 0 0,1 0 0,-1 0 0,0 0 0,1-1 0,-1 1 0,1 0 0,-1 0 0,0 0 0,1 0 0,-1 1 0,0-1 0,1 0 0,-1 0 0,0 0 0,1 0 0,-1 0 0,0 0 0,1 0 0,-1 1 0,0-1 0,1 0 0,-1 0 0,0 0 0,0 1 0,1-1 0,-1 0 0,0 0 0,0 1 0,1-1 0,-1 0 0,0 1 0,0-1 0,0 0 0,1 1 0,-1-1 0,0 1 0,3 23 0,-9 26 0,6-49 0,-6 71-9091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47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163 332 8296,'0'0'15839,"-10"1"-14350,4 0-1356,0 1-1,0-1 1,1 1 0,-1 0-1,1 0 1,-1 1-1,1 0 1,0 0-1,0 0 1,0 0 0,0 1-1,1 0 1,-1 0-1,1 0 1,0 1-1,0-1 1,-3 7 0,-1-2 141,2 1 1,-1 0 0,1 0 0,1 1 0,0 0 0,0 0 0,1 0 0,1 0 0,-1 1 0,2-1 0,-2 21 0,4-31-270,0 0 1,0-1-1,0 1 1,0-1-1,0 1 1,1-1-1,-1 1 1,0-1-1,0 1 1,1-1-1,-1 0 1,0 1-1,1-1 1,-1 1-1,0-1 1,1 0-1,-1 1 1,1-1-1,-1 0 1,0 1-1,1-1 1,-1 0-1,1 1 1,-1-1-1,1 0 1,-1 0-1,1 0 1,0 0 0,-1 0-1,1 0 1,-1 1-1,1-1 1,-1 0-1,1 0 1,-1-1-1,1 1 1,-1 0-1,1 0 1,0 0-1,-1 0 1,1 0-1,-1-1 1,1 1-1,0 0 1,24-12 199,-12 2-156,-2-1-1,0 0 1,0 0-1,-1-1 1,0 0-1,14-25 1,42-86 6,-3-31 30,-54 130-77,-2-1-1,-1 1 1,-2-1 0,4-37-1,-39 123-33,15-21 99,1 2 0,2 0 0,2 1 0,2 0 1,1 0-1,-1 64 0,9-105-121,-1 0 0,1-1 0,1 1 0,-1 0 0,0 0 0,0 0 0,1 0 0,-1 0 0,1-1 0,0 1 0,-1 0 0,1 0 0,0-1 0,0 1 0,2 2 0,-2-3-50,-1-1 0,1 1 0,0 0 0,0-1 1,0 1-1,0-1 0,0 1 0,0-1 0,0 0 1,0 1-1,0-1 0,0 0 0,0 0 0,0 0 1,0 0-1,0 0 0,0 0 0,0 0 0,0 0 1,0 0-1,1 0 0,1-1-373,0 0 0,1-1 1,-1 1-1,0-1 0,0 1 0,0-1 0,-1 0 1,1 0-1,0 0 0,-1-1 0,1 1 1,-1-1-1,0 1 0,0-1 0,4-5 0,9-20-10632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47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9801,'0'0'13127,"1"9"-10489,-1-6-2425,0 0 0,1 0 1,-1 0-1,1 0 0,0 0 1,0 0-1,0 0 0,0 0 1,0-1-1,3 5 0,-3-6-131,1 0-1,-1 0 1,0 0 0,1 0-1,-1 0 1,1 0-1,-1-1 1,1 1-1,-1 0 1,1-1 0,-1 1-1,1-1 1,0 1-1,-1-1 1,1 0-1,0 0 1,-1 0 0,1 0-1,0 0 1,-1 0-1,1 0 1,0-1-1,-1 1 1,1-1 0,-1 1-1,1-1 1,0 1-1,-1-1 1,2-1-1,3-1-40,1-1 0,-1 1-1,0-1 1,-1 0-1,1-1 1,-1 0-1,0 1 1,0-2 0,0 1-1,-1 0 1,0-1-1,0 0 1,0 0-1,-1 0 1,1-1 0,-2 1-1,1-1 1,-1 0-1,0 1 1,0-1-1,-1 0 1,0 0 0,0 0-1,0-9 1,-1 16-38,0-1-1,-1 0 1,1 0 0,0 1 0,0-1 0,0 0 0,0 1 0,-1-1-1,1 0 1,0 1 0,-1-1 0,1 0 0,-1 1 0,1-1 0,0 1-1,-1-1 1,1 1 0,-1-1 0,0 1 0,1-1 0,-1 1 0,1-1 0,-1 1-1,0 0 1,1-1 0,-1 1 0,0 0 0,1-1 0,-1 1 0,0 0-1,1 0 1,-1 0 0,0 0 0,0 0 0,1 0 0,-1 0 0,0 0-1,0 0 1,1 0 0,-1 0 0,0 0 0,1 1 0,-2-1 0,-1 1-7,0 0 0,0 0-1,0 0 1,0 0 0,0 0 0,0 1 0,0-1 0,0 1 0,-4 3 0,-2 5 36,0 0 1,0 0-1,1 1 1,1 0-1,-1 0 0,2 1 1,0 0-1,0 0 1,1 1-1,1-1 0,0 1 1,0 0-1,1 0 0,-2 25 1,5-37-25,0 0 1,0 0-1,0 1 0,0-1 0,0 0 1,1 1-1,-1-1 0,0 0 1,0 0-1,1 1 0,-1-1 1,1 0-1,-1 0 0,1 0 1,0 0-1,-1 0 0,1 1 1,0-1-1,0 0 0,-1-1 1,1 1-1,0 0 0,0 0 0,0 0 1,0 0-1,1-1 0,-1 1 1,2 0-1,0 0 5,0 0 0,0-1 0,0 0 0,0 0 0,0 0-1,0 0 1,0 0 0,1 0 0,-1-1 0,0 0 0,4-1 0,6-2 21,-1-1 0,0 0 0,0-1 0,20-13 0,3-9-59,46-48 0,-2 1 37,-79 74-11,0 1 1,1-1-1,-1 1 0,0-1 0,1 1 0,-1 0 0,1-1 0,-1 1 0,0-1 0,1 1 0,-1 0 0,1-1 0,-1 1 0,1 0 0,-1 0 0,1-1 0,0 1 0,-1 0 0,1 0 1,-1 0-1,1 0 0,-1-1 0,1 1 0,0 0 0,-1 0 0,1 0 0,-1 0 0,1 1 0,-1-1 0,1 0 0,0 0 0,-1 0 0,1 0 0,-1 0 0,1 1 0,0 21 95,-18 37 62,16-57-156,-9 27-2,4-14 0,0 0 0,2 1 0,-6 26 0,10-42 0,0 0 0,0 1 0,0-1 0,0 0 0,0 1 0,0-1 0,0 1 0,0-1 0,0 0 0,0 1 0,0-1 0,0 1 0,1-1 0,-1 0 0,0 1 0,0-1 0,0 0 0,0 1 0,1-1 0,-1 0 0,0 1 0,0-1 0,1 0 0,-1 1 0,0-1 0,0 0 0,1 0 0,-1 0 0,0 1 0,1-1 0,-1 0 0,0 0 0,1 0 0,-1 1 0,1-1 0,-1 0 0,0 0 0,1 0 0,-1 0 0,1 0 0,-1 0 0,0 0 0,1 0 0,-1 0 0,0 0 0,1 0 0,-1 0 0,1 0 0,-1 0 0,0-1 0,1 1 0,-1 0 0,0 0 0,1 0 0,-1-1 0,0 1 0,1 0 0,-1-1 0,18-8 0,37-42-2774,19-38-7547,-57 66-895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2:32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54 1473,'0'0'7218,"-9"-1"-6385,-2-1-961,-55-2 4760,62 5-4412,1-1 0,-1 0 0,0 1 1,0 0-1,1 0 0,-1 0 0,1 0 1,-1 0-1,1 1 0,-1 0 0,1-1 0,0 1 1,0 1-1,0-1 0,0 0 0,-4 5 0,-2 5-60,1 1-1,0 0 0,0 1 0,2-1 1,0 1-1,0 1 0,1-1 0,1 1 1,-4 27-1,1 15 20,-1 73 0,7-88-42,1-34-90,-3 50 504,9 100-1,-4-139-528,2 0 1,0 0-1,1-1 1,0 0-1,2 0 0,0 0 1,1-1-1,1 0 0,13 21 1,-7-17-26,1 1 0,1-2 1,1-1-1,1 0 0,0-1 1,1-1-1,23 15 0,-36-27 9,1 0 0,0-1 0,-1 0 0,1 0 0,1-1 0,-1 0 0,0-1 0,1 1 0,0-2 0,-1 1 0,1-1 0,0-1 0,0 1 0,0-1 0,-1-1 0,1 0 0,0 0 0,0-1 0,-1 0 0,1 0 0,-1-1 0,0 0 0,0 0 0,12-8 0,-1-1 86,0-2 0,0 0 1,-2-1-1,0-1 0,-1-1 0,0 0 1,-1-1-1,-1-1 0,-1 0 0,-1-1 1,0-1-1,-2 1 0,0-2 0,12-41 1,-10 22 315,-3-2 0,-1 0 0,-2 0 1,-2 0-1,-1-1 0,-3 1 0,-5-49 1,2 74-163,-1 1 0,0 0 1,-1 0-1,-1 0 0,-1 1 1,0 0-1,-1 0 1,-1 0-1,0 1 0,-1 1 1,-1-1-1,-17-17 0,14 17-233,0 1-1,-1 1 0,0 0 0,-1 0 0,0 2 0,-1 0 1,-1 1-1,0 1 0,0 1 0,-33-11 0,38 16-877,1 0 1,-1 1-1,-18 0 0,-15 5-7266,22 4 177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48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8392,'0'0'20147,"-51"31"-19314,33-4 0,0 7-353,2-1 0,2 0 129,6-3-128,2-5-257,3-5-160,3-9-64,0-4-929,8-7-1025,5 0-1473,4-18-2723,4-9-10730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48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32 147 4965,'0'0'25208,"32"-4"-22635,-23-1-2570,1 0 1,-1-1 0,0-1 0,0 1 0,-1-1 0,12-13-1,-16 17-3,0-2 0,0 1-1,-1-1 1,1 1-1,-1-1 1,0 0 0,0 0-1,0 0 1,-1-1 0,0 1-1,0 0 1,0-1-1,1-10 1,-3 16 0,0-1 0,-1 1 0,1-1 0,0 1 0,-1-1 0,1 1 0,0 0 0,-1-1 0,1 1 0,-1 0 0,1-1 0,-1 1 0,1 0 0,-1-1 0,1 1 0,-1 0 0,1 0 0,-1-1 0,1 1 0,-1 0 0,1 0 0,-1 0 0,1 0 0,-1 0 0,0 0 0,1 0 0,-1 0 0,1 0 0,-1 0 0,1 0 0,-2 1 0,-19 2 0,14 1 0,0 0 0,1 0 0,0 0 0,0 1 0,0 0 0,0 0 0,1 1 0,0-1 0,0 1 0,-6 10 0,-1 2 0,2 0 0,-15 32 0,20-39 0,1 1 0,0 0 0,1 0 0,0 0 0,-2 19 0,5-29 0,-1 1 0,1-1 0,0 1 0,0-1 0,0 0 0,0 1 0,0-1 0,1 1 0,-1-1 0,1 1 0,0-1 0,-1 0 0,1 1 0,0-1 0,0 0 0,1 0 0,-1 0 0,0 0 0,1 0 0,-1 0 0,1 0 0,0 0 0,-1 0 0,1-1 0,0 1 0,0-1 0,0 1 0,0-1 0,1 0 0,-1 0 0,0 0 0,0 0 0,4 1 0,8 0-195,-1-1 1,0 0-1,1-1 0,-1-1 0,0 0 1,1 0-1,-1-2 0,0 1 1,0-2-1,0 0 0,0 0 0,-1-1 1,0-1-1,0 0 0,0 0 1,-1-1-1,0-1 0,12-10 0,13-18-7540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49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9929,'0'0'16501,"3"17"-15102,-1 0-1023,17 115 1058,-15-111-1261,1 0 0,1-1 0,0 0 0,15 31 0,-20-49-165,0 0 1,0 0 0,0 0 0,0 0-1,0 0 1,0 0 0,1 0 0,-1 0-1,0-1 1,1 1 0,0 0 0,-1-1-1,1 0 1,0 1 0,0-1 0,0 0-1,0 0 1,0 0 0,0 0 0,0 0-1,0 0 1,0-1 0,0 1 0,0-1 0,0 1-1,1-1 1,-1 0 0,0 0 0,0 0-1,1 0 1,-1 0 0,0-1 0,0 1-1,0-1 1,1 1 0,-1-1 0,0 0-1,0 0 1,0 0 0,0 0 0,0 0-1,0 0 1,2-3 0,8-6 54,0-1 0,0 0 0,-1-1 0,-1 0 0,9-13 0,-4 6-36,-12 15-37,0 0 0,0 1 0,0 0 0,1-1 0,-1 1 0,1 1 0,0-1 1,0 0-1,8-3 0,-12 6 7,1 0 1,0 0-1,0-1 1,-1 1-1,1 0 1,0 0-1,-1 0 1,1 0-1,0 0 1,0 0-1,-1 0 0,1 0 1,0 0-1,0 1 1,-1-1-1,1 0 1,0 0-1,0 1 1,-1-1-1,1 0 1,0 1-1,-1-1 1,1 0-1,0 2 0,0-1 2,0 1 0,0-1 0,0 1-1,0 0 1,0-1 0,-1 1-1,1 0 1,0 0 0,-1 0 0,0 0-1,1-1 1,-1 1 0,0 0-1,0 2 1,0 4 45,0 0 0,0 0 0,0-1 0,-1 1 0,-1 0 0,1 0 0,-1-1 0,-1 1 0,1-1 0,-1 0 0,-1 0 0,1 0 0,-1 0 0,0 0 0,-1-1 0,0 1 0,0-1 0,-9 8 0,7-7 10,-1-1 1,-1 0-1,1 0 1,-1-1 0,0 0-1,0-1 1,0 0 0,0 0-1,-1-1 1,0 0-1,0-1 1,0 0 0,0-1-1,-11 1 1,15-1-52,1-1-1,-1 0 1,1 0 0,-1-1-1,1 0 1,0 0 0,-1 0-1,-7-3 1,12 3-7,-1 0-1,0 0 1,1 0 0,-1 0 0,1 0-1,-1 0 1,1-1 0,0 1-1,0-1 1,-1 1 0,1-1 0,0 1-1,0-1 1,1 1 0,-1-1-1,0 0 1,0 0 0,1 1 0,-1-1-1,1 0 1,-1 0 0,1 0-1,0 0 1,0 1 0,0-1 0,0 0-1,1-4 1,-1 5-174,0-1 0,1 1 0,-1-1 0,1 1 0,0 0 0,0-1 0,-1 1 1,1-1-1,0 1 0,0 0 0,0 0 0,0-1 0,0 1 0,1 0 0,-1 0 0,0 0 0,0 0 0,1 1 0,-1-1 0,0 0 1,4-1-1,39-13-6263,-25 9 2414,18-9-6479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49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70 124 18834,'0'0'13074,"9"-1"-12920,-6 0-141,0 1 0,0 0 0,0-1 0,-1 1 0,1-1 0,0 0-1,-1 0 1,1 0 0,0-1 0,-1 1 0,0 0 0,1-1 0,-1 0-1,5-3 1,-6 2-4,1 1 1,0-1-1,-1 0 0,0 1 0,1-1 0,-1 0 0,0 0 0,0 0 1,-1 0-1,1 0 0,-1-1 0,1 1 0,-1 0 0,0 0 1,0 0-1,0 0 0,-2-5 0,2 5-6,-1 1-1,0 0 1,1-1-1,-1 1 1,0 0-1,0 0 1,-1 0-1,1 0 1,0-1-1,-1 2 1,1-1-1,-1 0 1,0 0-1,0 0 1,1 1-1,-1-1 1,0 1-1,0 0 1,-1-1-1,1 1 1,0 0-1,0 0 1,0 0-1,-1 1 1,1-1-1,-1 1 1,1-1-1,0 1 1,-1 0 0,1-1-1,-1 1 1,1 0-1,-1 1 1,1-1-1,0 0 1,-1 1-1,1 0 1,0-1-1,-1 1 1,1 0-1,0 0 1,0 0-1,-1 0 1,1 1-1,0-1 1,0 1-1,1-1 1,-1 1-1,0-1 1,0 1-1,1 0 1,-3 4-1,-2 7 13,1 0-1,0 1 0,1-1 0,0 1 1,1 1-1,1-1 0,0 0 0,1 0 1,0 1-1,2-1 0,-1 1 0,2-1 1,0 0-1,4 17 0,-5-28-92,0 0 1,0 0-1,0 0 0,0 0 1,1 0-1,-1 0 0,1 0 0,0-1 1,0 1-1,0 0 0,0-1 1,0 0-1,0 1 0,1-1 1,-1 0-1,1 0 0,0 0 0,-1-1 1,1 1-1,0-1 0,0 1 1,0-1-1,0 0 0,0 0 1,0 0-1,0-1 0,1 1 1,-1-1-1,0 0 0,0 1 0,1-2 1,-1 1-1,0 0 0,0-1 1,0 1-1,6-2 0,0-1-411,-1 0 0,1-1 0,-1 1 0,1-2 0,-1 1 0,0-1-1,0 0 1,-1-1 0,0 0 0,0 0 0,11-12 0,8-17-6206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51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51 18738,'0'0'6689,"-5"15"-4287,-2 16-1720,1 0-1,1 0 1,2 1-1,1 0 1,4 52-1,-1-56-575,2 0 0,1 0 0,2 0 1,0-1-1,2 0 0,1 0 0,13 28 0,-22-54-106,0-1 0,0 0 0,0 1 0,1-1 0,-1 1 0,0-1 0,0 1 1,0-1-1,0 0 0,0 1 0,1-1 0,-1 0 0,0 1 0,0-1 0,1 0 0,-1 1 0,0-1 0,1 0 0,-1 1 0,0-1 0,1 0 0,-1 0 1,0 1-1,1-1 0,-1 0 0,1 0 0,-1 0 0,0 1 0,1-1 0,-1 0 0,1 0 0,-1 0 0,1 0 0,-1 0 0,0 0 0,1 0 0,-1 0 1,1 0-1,-1 0 0,1 0 0,4-20 2,-6-31-28,-1 39-1,-1-1 0,0 0 1,-1 1-1,-1 0 0,0 0 1,0 0-1,-2 0 0,1 1 0,-1 0 1,-1 1-1,0-1 0,0 1 1,-12-10-1,24 20 44,-1 0 0,0 0 0,0 0-1,0-1 1,0 0 0,1 1 0,-1-1 0,0 0 0,0-1-1,-1 1 1,1 0 0,0-1 0,0 0 0,-1 1 0,4-4 0,54-35 108,-53 35-125,9-6 0,0 0 0,1 1 0,30-14 0,-42 22 0,-1 1 0,0-1 0,0 1 0,1 0 0,-1 1 0,0-1 0,1 1 0,-1 0 0,9 0 0,-11 1 0,0-1 0,0 1 0,1 0 0,-1-1 0,0 1 0,0 0 0,0 0 0,0 1 0,0-1 0,0 0 0,0 1 0,-1-1 0,1 1 0,0-1 0,-1 1 0,1 0 0,-1 0 0,0 0 0,3 3 0,0 5 0,1 0 0,-1 1 0,-1-1 0,0 1 0,-1 0 0,1 0 0,0 18 0,-3 82 0,-2-55 0,38-125 0,-8 6 0,30-102 0,-55 278 0,-2-93 0,-1 0 0,6 29 0,-5-43 0,1 0 0,-1 0 0,1 0 0,0 0 0,0-1 0,1 1 0,0-1 0,0 1 0,0-1 0,0 0 0,1 0 0,6 6 0,-9-9 0,1-1 0,-1 0 0,0 0 0,1 0 0,-1 0 0,1 0 0,-1 0 0,1 0 0,-1-1 0,1 1 0,0 0 0,-1-1 0,1 1 0,0-1 0,0 0 0,-1 1 0,1-1 0,0 0 0,0 0 0,-1 0 0,1 0 0,0-1 0,0 1 0,-1 0 0,3-2 0,0 1 0,-1-1 0,0 0 0,0 0 0,0-1 0,0 1 0,0-1 0,-1 1 0,1-1 0,-1 0 0,0 0 0,3-5 0,3-5 0,-1-1 0,0 0 0,-1 0 0,7-25 0,-9 21 0,0 0 0,-1 0 0,-1 0 0,-1 0 0,-1-1 0,0 1 0,-4-22 0,-2 25 0,-2 18 0,-3 25 0,6 33 0,5-57 0,0 1 0,0 0 0,0 0 0,1 0 0,0-1 0,0 1 0,0 0 0,0 0 0,1-1 0,2 5 0,-3-7 0,0 0 0,1-1 0,-1 0 0,1 1 0,-1-1 0,1 0 0,0 1 0,0-1 0,-1 0 0,1 0 0,0-1 0,0 1 0,0 0 0,0-1 0,0 1 0,0-1 0,0 1 0,0-1 0,0 0 0,0 0 0,1 0 0,-1 0 0,0 0 0,0-1 0,0 1 0,0 0 0,0-1 0,0 0 0,0 1 0,0-1 0,0 0 0,-1 0 0,1 0 0,3-3 0,5-1 0,-1-2 0,1 1 0,-1-1 0,14-15 0,-16 15 0,0 0 0,0-1 0,-1 0 0,0 0 0,0 0 0,-1-1 0,0 1 0,-1-1 0,0-1 0,0 1 0,-1 0 0,0-1 0,0 0 0,-1 0 0,1-17 0,-3 26 0,-1 1 0,1-1 0,0 1 0,-1-1 0,1 1 0,0-1 0,-1 1 0,1-1 0,-1 1 0,1 0 0,0-1 0,-1 1 0,1-1 0,-1 1 0,1 0 0,-1 0 0,0-1 0,1 1 0,-1 0 0,1 0 0,-1 0 0,1 0 0,-1 0 0,0-1 0,1 1 0,-1 0 0,1 0 0,-1 1 0,1-1 0,-1 0 0,0 0 0,1 0 0,-1 0 0,1 0 0,-1 1 0,1-1 0,-1 0 0,1 0 0,-1 1 0,1-1 0,-1 0 0,1 1 0,-1-1 0,1 1 0,-1-1 0,1 0 0,0 1 0,-1-1 0,1 1 0,0-1 0,-1 1 0,1-1 0,0 2 0,-2 3 0,1 1 0,0-1 0,0 1 0,1-1 0,-1 1 0,1-1 0,1 1 0,-1 0 0,2 6 0,-2-12 0,1 0 0,-1 1 0,0-1 0,0 0 0,1 0 0,-1 0 0,0 1 0,1-1 0,-1 0 0,1 0 0,-1 0 0,0 1 0,1-1 0,-1 0 0,0 0 0,1 0 0,-1 0 0,1 0 0,-1 0 0,0 0 0,1 0 0,-1 0 0,1 0 0,-1 0 0,0 0 0,1 0 0,-1-1 0,1 1 0,-1 0 0,0 0 0,1 0 0,-1 0 0,0-1 0,1 1 0,-1 0 0,0 0 0,1-1 0,-1 1 0,0 0 0,0-1 0,1 1 0,-1 0 0,0-1 0,0 1 0,0 0 0,1-1 0,-1 1 0,0 0 0,0-1 0,0 1 0,0-1 0,0 1 0,0 0 0,0-1 0,0 0 0,9-21 0,-8 16 0,0-1 0,0 1 0,0-1 0,-1 0 0,-1-9 0,1 15 0,0 0 0,0 0 0,0-1 0,0 1 0,0 0 0,-1 0 0,1 0 0,0 0 0,-1 0 0,1 0 0,-1 0 0,1 0 0,-1 0 0,1 0 0,-1 0 0,0 0 0,1 0 0,-1 1 0,0-1 0,0 0 0,0 0 0,0 1 0,0-1 0,0 0 0,0 1 0,0-1 0,0 1 0,0-1 0,0 1 0,0 0 0,0-1 0,0 1 0,0 0 0,0 0 0,0 0 0,0 0 0,-1 0 0,1 0 0,-2 0 0,2 1 0,-1 0 0,1 0 0,-1 0 0,1 0 0,0 0 0,-1 0 0,1 0 0,0 0 0,-1 1 0,1-1 0,0 0 0,0 1 0,0-1 0,0 1 0,1-1 0,-1 1 0,0-1 0,0 4 0,-13 38 0,11-33 0,0-2 0,-2 7 0,0 0 0,0 0 0,2 0 0,0 0 0,0 1 0,2 0 0,0-1 0,1 1 0,1 16 0,0-30 0,0 0 0,0 0 0,0 0 0,1 0 0,-1-1 0,0 1 0,1 0 0,-1-1 0,1 1 0,0-1 0,-1 1 0,1-1 0,0 0 0,0 0 0,0 0 0,0 0 0,0 0 0,0 0 0,0 0 0,0-1 0,0 1 0,1-1 0,-1 1 0,0-1 0,0 0 0,0 0 0,1 0 0,3-1 0,3 1 0,-1 0 0,1-1 0,-1-1 0,1 1 0,-1-1 0,11-4 0,-8 0 0,0 0 0,-1 0 0,0-1 0,0-1 0,0 0 0,-1 0 0,-1-1 0,1 0 0,-1 0 0,-1-1 0,0 0 0,0-1 0,9-19 0,-6 9 0,0-1 0,-2 1 0,-1-1 0,-1-1 0,-1 1 0,4-35 0,-9 56 0,1-1 0,-1 1 0,0-1 0,0 0 0,0 1 0,0-1 0,0 1 0,-1-1 0,1 1 0,0-1 0,-1 1 0,1-1 0,-1 1 0,1-1 0,-1 1 0,0-1 0,0 1 0,1 0 0,-1 0 0,0-1 0,0 1 0,0 0 0,-1 0 0,1 0 0,-2-2 0,2 3 0,-1 0 0,1-1 0,-1 1 0,1 0 0,-1 0 0,1 0 0,-1 0 0,1 0 0,-1 0 0,1 0 0,-1 0 0,1 1 0,0-1 0,-1 0 0,1 1 0,-1 0 0,1-1 0,0 1 0,-1 0 0,1-1 0,0 1 0,0 0 0,0 0 0,0 0 0,0 0 0,-1 0 0,0 2 0,-2 2 0,0 0 0,0 1 0,0-1 0,1 1 0,0 0 0,0 0 0,0 0 0,1 0 0,0 0 0,0 1 0,-2 12 0,1 4 0,1 47 0,2-64 0,-1-4 0,1 0 0,0 1 0,0-1 0,0 0 0,0 1 0,1-1 0,-1 0 0,1 0 0,-1 0 0,1 1 0,0-1 0,-1 0 0,1 0 0,0 0 0,1 0 0,-1 0 0,0 0 0,0-1 0,1 1 0,-1 0 0,1 0 0,0-1 0,-1 1 0,1-1 0,0 0 0,0 0 0,0 1 0,0-1 0,0 0 0,0-1 0,0 1 0,0 0 0,1 0 0,-1-1 0,0 0 0,0 1 0,1-1 0,-1 0 0,0 0 0,0 0 0,3-1 0,1 1 0,-1-1 0,1 0 0,-1-1 0,1 1 0,-1-1 0,0 0 0,0 0 0,0-1 0,0 0 0,0 1 0,-1-2 0,1 1 0,-1 0 0,0-1 0,0 0 0,4-5 0,-4 4 0,-1 0 0,0-1 0,0 1 0,0-1 0,0 0 0,-1 0 0,0 0 0,-1 0 0,1 0 0,-1-1 0,0 1 0,0-10 0,-5 49 0,2-25 0,1 1 0,0-1 0,0 0 0,1 1 0,0-1 0,1 9 0,-1-16 0,0-1 0,0 1 0,1 0 0,-1-1 0,0 1 0,0 0 0,0-1 0,1 1 0,-1-1 0,0 1 0,1 0 0,-1-1 0,1 1 0,-1-1 0,1 1 0,-1-1 0,1 1 0,-1-1 0,1 0 0,-1 1 0,1-1 0,0 0 0,-1 1 0,1-1 0,-1 0 0,1 0 0,0 1 0,-1-1 0,2 0 0,23-5 0,20-22 0,27-38 0,-42 37 0,43-32 0,-73 60 0,1-1 0,-1 0 0,1 1 0,-1-1 0,1 1 0,0-1 0,-1 1 0,1-1 0,-1 1 0,1 0 0,0-1 0,-1 1 0,1 0 0,0-1 0,-1 1 0,1 0 0,0 0 0,0 0 0,-1-1 0,1 1 0,0 0 0,0 0 0,-1 0 0,1 0 0,0 1 0,0-1 0,-1 0 0,1 0 0,0 0 0,0 0 0,-1 1 0,1-1 0,0 0 0,-1 1 0,1-1 0,0 1 0,-1-1 0,1 1 0,-1-1 0,1 1 0,-1-1 0,1 1 0,-1-1 0,1 1 0,-1 0 0,0-1 0,1 1 0,-1 0 0,0-1 0,1 1 0,-1 0 0,0-1 0,0 1 0,0 0 0,1 0 0,-1-1 0,0 1 0,0 0 0,0 0 0,-2 61 0,0-40 0,3-21 0,-1-1 0,0 0 0,0 1 0,0-1 0,1 0 0,-1 0 0,0 1 0,0-1 0,1 0 0,-1 1 0,0-1 0,1 0 0,-1 0 0,0 0 0,1 1 0,-1-1 0,0 0 0,1 0 0,-1 0 0,0 0 0,1 0 0,-1 0 0,1 0 0,-1 0 0,0 0 0,1 0 0,-1 0 0,0 0 0,1 0 0,-1 0 0,1 0 0,-1 0 0,0 0 0,1 0 0,-1 0 0,0-1 0,1 1 0,-1 0 0,0 0 0,1 0 0,-1-1 0,1 1 0,16-9 0,-1-2 0,-12 7 0,1 0 0,0 0 0,1 1 0,-1 0 0,1 0 0,-1 0 0,1 1 0,0-1 0,0 1 0,11-2 0,-17 5-51,1-1-1,-1 1 1,1-1-1,0 1 1,-1-1-1,1 1 1,-1-1-1,0 1 1,1 0-1,-1-1 1,1 1 0,-1 0-1,0-1 1,1 1-1,-1 0 1,0-1-1,0 1 1,0 0-1,0 0 1,0-1 0,1 1-1,-1 0 1,0 0-1,0-1 1,-1 1-1,1 0 1,0-1-1,0 2 1,-4 24-4308,-6-11-2634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52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55 6406,'-3'-31'13044,"3"31"-12849,0-1-1,0 0 1,0 1 0,0-1-1,-1 1 1,1-1 0,0 0-1,0 1 1,0-1 0,0 1 0,-1-1-1,1 1 1,0-1 0,0 1-1,-1-1 1,1 1 0,0-1-1,-1 1 1,1-1 0,-1 1 0,1-1-1,-1 1 1,1 0 0,-1-1-1,1 1 1,-1 0 0,1-1-1,-1 1 1,1 0 0,-1 0-1,1-1 1,-1 1 0,0 0 0,1 0-1,-1 0 1,1 0 0,-1 0-1,0 0 1,1 0 0,-1 0-1,1 0 1,-1 0 0,1 0-1,-1 1 1,0-1 0,1 0 0,-2 1-1,0 2-40,0 0 0,0 1 0,0-1 0,0 1 0,0 0 0,1-1 0,-1 1 0,1 0 0,0 0-1,1 0 1,-1 0 0,1 0 0,-1 7 0,0-1 94,-8 81 374,8-81-508,1 0 0,1 0 0,-1 1 0,2-1 0,-1 0 0,6 18 0,-7-27-111,1 1 1,-1-1-1,1 1 1,0-1-1,-1 1 1,1-1-1,0 1 1,0-1-1,0 0 1,0 0-1,0 1 1,0-1-1,0 0 1,1 0-1,-1 0 1,0 0-1,1 0 1,-1 0-1,0 0 1,1-1 0,-1 1-1,1-1 1,-1 1-1,1-1 1,0 1-1,1-1 1,0 0-1,0 0 0,0-1 0,0 1 0,0-1 0,-1 0 0,1 0 0,0 0 0,0-1 1,-1 1-1,1 0 0,-1-1 0,1 0 0,2-2 0,8-7 0,-1-1 0,0 0-1,16-23 1,-28 35-3,49-70 0,-28 39 0,2 0 0,26-27 0,-49 57 0,1 0 0,-1 0 0,1 1 0,0-1 0,-1 0 0,1 1 0,0-1 0,-1 0 0,1 1 0,0-1 0,0 1 0,0 0 0,0-1 0,-1 1 0,1-1 0,0 1 0,0 0 0,0 0 0,0 0 0,0-1 0,0 1 0,0 0 0,1 0 0,-1 1 0,-1-1 0,1 1 0,0 0 0,-1-1 0,1 1 0,-1 0 0,1-1 0,-1 1 0,1 0 0,-1-1 0,1 1 0,-1 0 0,1 0 0,-1 0 0,0-1 0,0 1 0,1 0 0,-1 0 0,0 0 0,0 1 0,0 59 0,-1-46 0,1 8 0,-1-16 0,0 0 0,1 0 0,-1 0 0,2 0 0,-1-1 0,1 1 0,0 0 0,1 0 0,-1-1 0,1 1 0,4 8 0,-5-14 0,0 0 0,0 0 0,0 0 0,0 0 0,0-1 0,0 1 0,0 0 0,0-1 0,0 1 0,0-1 0,0 1 0,0-1 0,0 0 0,0 1 0,1-1 0,-1 0 0,0 0 0,0 0 0,0 0 0,0 0 0,1 0 0,-1 0 0,0 0 0,0 0 0,0-1 0,1 1 0,-1 0 0,0-1 0,0 1 0,0-1 0,0 1 0,0-1 0,0 0 0,0 1 0,2-2 0,31-29 0,15-27 0,-34 39 0,1 0 0,0 0 0,38-30 0,-54 48 0,1 1 0,-1 0 0,0-1 0,1 1 0,-1 0 0,0-1 0,1 1 0,-1 0 0,1 0 0,-1-1 0,0 1 0,1 0 0,-1 0 0,1-1 0,-1 1 0,1 0 0,-1 0 0,1 0 0,-1 0 0,1 0 0,-1 0 0,1 0 0,-1 0 0,1 0 0,-1 0 0,1 0 0,-1 0 0,0 0 0,1 0 0,-1 0 0,1 1 0,-1-1 0,1 0 0,-1 0 0,1 1 0,-1-1 0,0 0 0,1 0 0,-1 1 0,0-1 0,1 0 0,-1 1 0,0-1 0,1 1 0,-1-1 0,1 1 0,2 32 0,-16 37 0,10-60-369,2-6-375,0 0 0,0 0 1,0-1-1,0 1 0,-1 0 0,0-1 1,1 1-1,-1-1 0,0 1 0,-1-1 0,1 0 1,-1 0-1,1 0 0,-1 0 0,0 0 1,0-1-1,-5 4 0,-3-5-11347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52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8936,'0'0'19026,"0"-49"-17584,5 49-1410,8 0-96,7 8-673,7 4-2498,-2-1-2819,4-2-7398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53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9 8648,'0'0'17361,"-9"-2"-14489,5 1-2763,1 0-1,0 0 1,-1 0 0,1 0 0,0 0 0,-1 1 0,1 0 0,-1 0 0,1 0 0,-1 0 0,1 0-1,-1 1 1,1 0 0,0-1 0,-1 1 0,1 0 0,0 1 0,0-1 0,0 1 0,0-1 0,0 1 0,0 0-1,0 0 1,0 0 0,1 0 0,-1 1 0,1-1 0,-1 1 0,-1 2 0,-6 8-65,1 1 0,0-1 0,1 1 1,0 1-1,1-1 0,1 1 0,0 1 1,1-1-1,1 1 0,0 0 0,1-1 1,1 2-1,0 28 0,1-44-43,1 1 0,1-1 0,-1 1 1,0 0-1,0-1 0,1 1 0,-1-1 0,0 1 0,1-1 1,0 1-1,-1-1 0,1 1 0,0-1 0,0 0 0,0 1 1,0-1-1,0 0 0,0 0 0,0 0 0,0 0 0,0 0 0,1 0 1,-1 0-1,0 0 0,3 1 0,-1-1 2,0 0-1,0-1 1,0 1-1,1-1 1,-1 1-1,0-1 1,0 0-1,1 0 1,-1-1-1,0 1 1,6-2-1,3-1-52,-1-1 0,1 0 0,-1-1 0,0 0 0,19-13 0,36-38-3831,-10-10-5312,-33 31 2808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53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71 156 4869,'0'0'23675,"-7"11"-22885,7-11-777,-42 77 1891,38-69-1767,1-1 1,0 1 0,0-1 0,1 1 0,0 0 0,0 0 0,1 0-1,0 1 1,1-1 0,0 10 0,0-17-138,0-1 0,1 1 0,-1-1 0,0 1 0,1-1 0,-1 1 0,1-1 0,-1 0 0,1 1 0,-1-1 0,1 0 0,-1 1 0,1-1 0,-1 0 0,1 0 0,-1 1 0,1-1 0,-1 0 0,1 0 0,-1 0 0,1 0 0,0 0 0,-1 0 0,1 0 0,-1 0 0,1 0 0,0 0 0,-1 0 0,1 0 0,-1 0 0,1-1 0,-1 1 0,1 0 0,-1 0 0,1-1 0,-1 1 0,1 0 0,0-1 0,23-11 0,12-16 0,-1-1 0,45-51 0,23-18 0,-103 98 0,0-1 0,0 1 0,0 0 0,0-1 0,1 1 0,-1 0 0,0-1 0,0 1 0,1 0 0,-1 0 0,0-1 0,0 1 0,1 0 0,-1 0 0,0 0 0,1-1 0,-1 1 0,0 0 0,1 0 0,-1 0 0,0 0 0,1 0 0,-1 0 0,1 0 0,-1 0 0,0 0 0,1 0 0,-1 0 0,0 0 0,1 0 0,-1 0 0,0 0 0,1 0 0,-1 0 0,1 0 0,-1 0 0,0 0 0,1 1 0,-1-1 0,0 0 0,1 1 0,-1 19 0,-18 39 0,15-48 0,0-3 0,-3 29 0,6-36 0,1-1 0,-1 0 0,1 1 0,0-1 0,-1 0 0,1 0 0,-1 0 0,1 1 0,-1-1 0,1 0 0,0 0 0,-1 0 0,1 0 0,-1 0 0,1 0 0,0 0 0,-1 0 0,1 0 0,-1 0 0,1-1 0,0 1 0,-1 0 0,1 0 0,-1-1 0,1 1 0,-1 0 0,1 0 0,-1-1 0,1 1 0,0-1 0,19-10 0,46-43 0,-50 39 0,0 1 0,1 1 0,0 0 0,1 2 0,33-18 0,-50 29 0,-1 0 0,1-1 0,-1 1 0,1 0 0,-1 0 0,1-1 0,0 1 0,-1 0 0,1 0 0,0 0 0,-1 0 0,1 0 0,0 0 0,-1 0 0,1 0 0,-1 0 0,1 0 0,0 0 0,-1 0 0,1 0 0,0 1 0,-1-1 0,1 0 0,-1 0 0,1 1 0,0-1 0,-1 0 0,1 1 0,-1-1 0,1 0 0,-1 1 0,0-1 0,1 1 0,0 0 0,1 26 0,-20 37 0,16-57 0,1-5 0,0-1 0,1 1 0,-1 0 0,0 0 0,1 0 0,0-1 0,-1 1 0,1 0 0,0 0 0,0 0 0,0 0 0,0-1 0,0 1 0,1 3 0,0-5 0,-1 1 0,1-1 0,-1 0 0,0 0 0,1 1 0,-1-1 0,1 0 0,-1 0 0,1 0 0,-1 0 0,1 1 0,-1-1 0,1 0 0,-1 0 0,1 0 0,-1 0 0,1 0 0,-1 0 0,1 0 0,-1 0 0,1-1 0,-1 1 0,1 0 0,-1 0 0,1 0 0,-1 0 0,1-1 0,-1 1 0,0 0 0,1-1 0,-1 1 0,1-1 0,47-37 0,-42 33 0,35-34 0,-25 21 0,2 2 0,0 0 0,0 1 0,1 1 0,38-21 0,-56 34 0,-1 1 0,1-1 0,0 1 0,0 0 0,-1-1 0,1 1 0,0 0 0,0 0 0,0-1 0,-1 1 0,1 0 0,0 0 0,0 0 0,0 0 0,0 0 0,-1 0 0,1 0 0,0 1 0,0-1 0,0 0 0,-1 0 0,1 0 0,0 1 0,0-1 0,-1 1 0,1-1 0,0 0 0,-1 1 0,1-1 0,1 2 0,-2-1 0,1 1 0,0 0 0,0-1 0,-1 1 0,1 0 0,-1 0 0,1 0 0,-1 0 0,0 0 0,0-1 0,0 1 0,0 0 0,0 2 0,-13 67 0,10-60 0,3-10-42,-1 0-1,1 0 1,-1 0-1,1 0 1,0 0-1,-1 0 1,1 0-1,0 0 1,0 0 0,0 0-1,0 1 1,0-1-1,0 0 1,0 0-1,0 0 1,1 0-1,-1 0 1,0 0 0,1 0-1,-1 0 1,1 0-1,-1 0 1,1 2-1,0-3-79,0 0-1,0 0 1,0 0-1,0 0 0,0 0 1,0 0-1,0-1 1,0 1-1,0 0 1,0 0-1,0-1 0,0 1 1,0-1-1,0 1 1,-1-1-1,1 1 1,0-1-1,0 1 0,-1-1 1,2 0-1,41-42-6801,-18 12-592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53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16111,'0'0'15188,"2"8"-14142,9 29-672,-11-36-372,1 0 0,0-1-1,-1 1 1,1 0 0,0 0 0,0 0 0,0 0 0,0-1-1,0 1 1,0 0 0,0-1 0,0 1 0,0-1-1,0 1 1,0-1 0,0 1 0,0-1 0,1 0 0,-1 0-1,0 1 1,0-1 0,0 0 0,1 0 0,-1 0-1,0 0 1,0-1 0,0 1 0,0 0 0,1 0 0,-1-1-1,0 1 1,2-2 0,32-15-14,26-35 12,-57 49 0,-1-1 0,1 0 0,-1 1 0,0-1 0,0-1 0,-1 1 0,1 0 0,-1-1 0,0 1 0,0-1 0,-1 0 0,1 1 0,1-11 0,-3 14 0,0 1 0,0-1 0,0 1 0,0-1 0,0 0 0,0 1 0,0-1 0,0 0 0,-1 1 0,1-1 0,0 1 0,0-1 0,0 1 0,-1-1 0,1 0 0,0 1 0,-1-1 0,1 1 0,0-1 0,-1 1 0,1 0 0,-1-1 0,1 1 0,-1-1 0,1 1 0,-1 0 0,1-1 0,-1 1 0,1 0 0,-1 0 0,0-1 0,0 1 0,-25 2 0,20 0 0,-1 0 0,0 1 0,1 0 0,-1 0 0,-8 6 0,7-3 0,1 0 0,0 1 0,0 0 0,1 0 0,-1 1 0,2-1 0,-1 1 0,1 1 0,0-1 0,1 1 0,0-1 0,0 1 0,1 0 0,0 1 0,1-1 0,0 1 0,0-1 0,1 1 0,0-1 0,1 15 0,1-21-28,0 0 0,0-1 0,0 1 0,0 0 0,1 0 0,0-1 0,-1 1-1,1-1 1,0 1 0,0-1 0,0 0 0,0 0 0,0 0 0,1 0 0,-1 0 0,1 0 0,-1-1 0,1 1 0,0-1 0,-1 0 0,1 0-1,0 0 1,0 0 0,0 0 0,0-1 0,0 1 0,0-1 0,0 1 0,3-1 0,3 0-515,1 1 0,-1-1 0,0 0 0,0-1 0,0 0 1,1 0-1,-1-1 0,16-5 0,13-15-9904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37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17777,'0'0'7463,"-6"71"-5926,0-35 257,3 4-1153,1 2-481,2-3-128,0-3-288,12-8-1538,4-3-1025,-3-10 641,-4-7 192,-3-8-512,-12-11-6791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54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145 223 5605,'3'-11'11659,"-2"9"-11338,3-12 1220,0 0 1,-1 0-1,-1 0 0,1-19 0,-3 31-1264,0-1 0,0 0 0,0 0-1,0 0 1,-1 0 0,1 0 0,-1 0 0,0 1-1,0-1 1,0 0 0,0 1 0,-1-1-1,-2-4 1,3 6-175,-1 0 1,1-1-1,-1 1 0,1 0 0,-1 0 0,0 0 1,1 0-1,-1 1 0,0-1 0,0 0 0,0 1 1,1-1-1,-1 1 0,0 0 0,0-1 1,0 1-1,0 0 0,0 0 0,0 1 0,0-1 1,0 0-1,0 0 0,-3 2 0,1 0-95,-1 0 1,1 0-1,0 0 0,-1 0 0,1 1 0,1 0 1,-1 0-1,0 0 0,1 0 0,-1 1 0,1-1 0,0 1 1,0 0-1,0 0 0,1 0 0,-1 0 0,1 0 1,0 1-1,-1 4 0,-5 10 18,1 1 1,2 0-1,-5 22 1,7-28-7,1 1-1,0 0 1,1-1 0,0 1-1,4 28 1,-3-41-14,0-1 0,0 0 0,0 1 1,1-1-1,-1 0 0,1 0 0,-1 1 0,1-1 0,-1 0 0,1 0 1,0 0-1,-1 0 0,1 0 0,0 0 0,0 0 0,0 0 0,0 0 1,0 0-1,0 0 0,0-1 0,0 1 0,0 0 0,1-1 0,-1 1 1,0-1-1,0 1 0,0-1 0,1 0 0,-1 1 0,0-1 0,1 0 1,-1 0-1,0 0 0,1 0 0,-1 0 0,0 0 0,0 0 0,1-1 1,-1 1-1,0 0 0,3-1 0,2-1 29,-1 0-1,1-1 1,-1 1 0,1-1 0,-1 0-1,0 0 1,9-7 0,5-7 31,-1-1-1,-1-1 1,0-1 0,26-41 0,-35 49-106,-1-1 1,0 0-1,-1 0 0,-1 0 1,0-1-1,-1 0 0,0 0 1,-1 0-1,-1 0 1,2-19-1,-20 79-562,11-26 695,1 1 0,1-1 1,1 1-1,0 0 0,2-1 0,3 40 1,-3-58-86,1 0 0,-1-1 0,0 1 0,1 0 0,0-1 0,-1 1 0,1-1 0,0 1 0,0-1 0,0 0 0,0 1 0,0-1 0,0 0 0,0 0 0,0 1 0,1-1 0,-1 0 0,0 0 0,1 0 0,-1 0 0,1-1 0,-1 1 0,1 0 0,-1-1 0,1 1 0,-1-1 0,1 1 1,0-1-1,-1 0 0,1 0 0,0 0 0,-1 0 0,1 0 0,0 0 0,-1 0 0,1 0 0,0 0 0,-1-1 0,1 1 0,2-2 0,3 0 5,0-1 0,0 0 0,0 0 0,-1-1 0,1 0 0,-1 0 0,11-9 0,12-18-12,-1 0 0,-1-2 0,28-47 0,-23 33 0,-12 26 0,-20 20 0,1 1 0,-1 0 0,0 0 0,1-1 0,-1 1 0,0 0 0,1 0 0,-1 0 0,1 0 0,-1 0 0,0 0 0,1 0 0,-1 0 0,1 0 0,-1 0 0,1 0 0,-1 0 0,0 0 0,1 0 0,-1 0 0,1 0 0,-1 0 0,0 0 0,1 1 0,-1-1 0,0 0 0,1 0 0,-1 0 0,0 1 0,1-1 0,-1 0 0,0 0 0,1 1 0,-1-1 0,0 0 0,0 1 0,1-1 0,-1 0 0,0 1 0,0-1 0,0 0 0,1 1 0,-1-1 0,0 1 0,0-1 0,0 0 0,0 1 0,0-1 0,0 1 0,0-1 0,0 1 0,0-1 0,0 0 0,0 1 0,0-1 0,0 1 0,0-1 0,-1 0 0,1 1 0,0 0 0,-1 63 0,0-47 0,0 0 0,1 0 0,4 26 0,-4-43 0,1 1 0,-1 0 0,0-1 0,0 1 0,0 0 0,1-1 0,-1 1 0,0-1 0,1 1 0,-1 0 0,0-1 0,1 1 0,-1-1 0,1 1 0,-1-1 0,1 0 0,-1 1 0,1-1 0,-1 1 0,1-1 0,0 0 0,-1 0 0,1 1 0,0-1 0,-1 0 0,1 0 0,-1 0 0,1 1 0,0-1 0,-1 0 0,1 0 0,0 0 0,-1 0 0,1 0 0,0 0 0,-1 0 0,1-1 0,0 1 0,-1 0 0,1 0 0,0-1 0,-1 1 0,1 0 0,-1 0 0,1-1 0,0 1 0,0-1 0,27-19 0,134-155 0,-161 174 0,1-1 0,-1 1 0,0 0 0,0 0 0,1 0 0,-1 0 0,1 0 0,-1 0 0,1 0 0,-1 0 0,1 1 0,-1-1 0,1 1 0,3-2 0,-5 3 0,1-1 0,0 0 0,-1 0 0,1 0 0,-1 0 0,1 1 0,-1-1 0,1 0 0,-1 1 0,1-1 0,-1 0 0,1 1 0,-1-1 0,1 0 0,-1 1 0,0-1 0,1 1 0,-1-1 0,1 1 0,-1-1 0,0 1 0,0-1 0,1 1 0,-1-1 0,0 1 0,0 0 0,0 0 0,2 7 0,-1 0 0,0 1 0,-1-1 0,-1 15 0,0-7 0,1-9-1,1-1-331,-1-1-1,0 1 1,0-1 0,0 1-1,-1-1 1,0 1 0,0-1-1,0 0 1,-1 1 0,-4 8-1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5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118 340 4837,'0'0'9667,"1"-10"-5476,1-32-742,-2 41-3332,0 0 0,0 0 0,1 1 1,-1-1-1,0 0 0,0 0 0,0 1 1,0-1-1,0 0 0,0 1 0,0-1 1,-1 0-1,1 0 0,0 1 0,0-1 1,0 0-1,-1 1 0,1-1 0,0 0 1,-1 1-1,1-1 0,-1 1 0,1-1 1,-1 0-1,1 1 0,-1-1 0,1 1 1,-1-1-1,1 1 0,-1 0 1,1-1-1,-1 1 0,0-1 0,1 1 1,-1 0-1,0 0 0,0-1 0,1 1 1,-1 0-1,0 0 0,1 0 0,-1 0 1,0 0-1,0 0 0,1 0 0,-1 0 1,0 0-1,0 0 0,1 0 0,-1 1 1,0-1-1,1 0 0,-1 0 0,0 1 1,1-1-1,-2 1 0,-29 22 972,22-10-914,1 0 0,0 1-1,0 0 1,-9 28 0,14-34-141,0 0 0,1-1 0,0 1 0,1 0 0,-1 0 0,2 0 0,-1 0 0,1 0 0,0 0 0,1 0 0,2 12 0,-3-19-32,0-1 0,1 1 0,-1 0 1,0-1-1,1 1 0,-1 0 1,1-1-1,-1 1 0,1-1 1,-1 1-1,1 0 0,-1-1 1,1 1-1,-1-1 0,1 0 0,0 1 1,-1-1-1,1 1 0,0-1 1,0 0-1,-1 0 0,1 1 1,0-1-1,0 0 0,-1 0 1,1 0-1,0 0 0,0 0 0,-1 0 1,1 0-1,0 0 0,0 0 1,-1 0-1,1 0 0,0 0 1,0-1-1,-1 1 0,1 0 1,0-1-1,-1 1 0,1 0 0,1-2 1,28-18 100,-6-7-27,-1-2-1,-1 0 0,-2-2 1,0 0-1,-2-1 0,-2-1 1,-1 0-1,17-57 0,-27 77-73,-1 0-1,-1 0 0,1-1 0,-2 1 0,0-1 0,-1 0 1,0 1-1,-2-26 0,0 39-7,1 0 0,0 0-1,-1 0 1,1 0 0,0-1 0,-1 1-1,1 0 1,0 0 0,-1 0 0,1 0 0,0 0-1,-1 0 1,1 0 0,0 0 0,-1 0-1,1 0 1,0 0 0,-1 0 0,1 0-1,0 0 1,-1 1 0,1-1 0,0 0 0,-1 0-1,1 0 1,0 0 0,0 1 0,-1-1-1,1 0 1,0 0 0,0 0 0,-1 1-1,1-1 1,0 0 0,0 1 0,-1-1 0,1 0-1,0 0 1,0 1 0,0-1 0,0 0-1,0 1 1,0-1 0,-1 0 0,1 1 0,0-1-1,0 1 1,-4 15-15,0 0 0,2 1-1,-1-1 1,2 1 0,0 0 0,1 0-1,3 16 1,-2 9 15,-1-29 65,0 0 1,2 0-1,0 0 1,0 0-1,1-1 0,1 1 1,0-1-1,10 22 1,-12-30-171,0-1 1,0 0-1,1 1 1,-1-1-1,1 0 1,-1 0-1,1 0 1,0-1-1,0 1 1,1-1-1,-1 1 1,0-1-1,1 0 1,3 1-1,-3-2-328,0 0-1,0 0 1,0 0-1,0-1 1,-1 0-1,1 0 1,0 0 0,0 0-1,0-1 1,0 1-1,0-1 1,0 0-1,-1 0 1,1 0 0,0-1-1,-1 1 1,5-4-1,35-26-12212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56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39 4644,'0'0'22192,"0"8"-20772,-7 73 601,4-48-1212,0 0-1,4 61 1,-1-93-807,0 0 0,0 0-1,0 0 1,0 0 0,1 0 0,-1 0 0,0 0 0,0 0-1,1-1 1,-1 1 0,0 0 0,1 0 0,-1 0-1,1 0 1,-1-1 0,1 1 0,-1 0 0,1 0 0,0-1-1,-1 1 1,1 0 0,0-1 0,-1 1 0,1-1-1,0 1 1,0-1 0,0 1 0,0-1 0,-1 0 0,1 1-1,0-1 1,0 0 0,0 0 0,0 0 0,0 0-1,0 0 1,0 1 0,0-2 0,0 1 0,0 0 0,0 0-1,-1 0 1,3-1 0,1 0-3,-1 0-1,0-1 1,1 1-1,-1-1 1,0 0-1,0 0 1,0 0-1,0 0 1,0 0-1,3-4 1,18-25 1,-1 0 0,29-53 0,8-10 0,-60 93 0,0 1 0,0 0 0,0 0 0,0 0 0,0 0 0,0 0 0,0 0 0,0 0 0,0 0 0,0-1 0,0 1 0,1 0 0,-1 0 0,0 0 0,0 0 0,0 0 0,0 0 0,0 0 0,0 0 0,0 0 0,0 0 0,0 0 0,1 0 0,-1 0 0,0 0 0,0 0 0,0 0 0,0-1 0,0 1 0,0 0 0,0 0 0,1 0 0,-1 0 0,0 1 0,0-1 0,0 0 0,0 0 0,0 0 0,0 0 0,0 0 0,1 0 0,-1 0 0,0 0 0,0 0 0,0 0 0,0 0 0,0 0 0,0 0 0,0 0 0,0 0 0,0 0 0,1 1 0,-1-1 0,0 0 0,0 0 0,0 0 0,0 0 0,0 0 0,0 0 0,0 0 0,0 0 0,0 1 0,0-1 0,0 0 0,0 0 0,0 0 0,3 16 0,-3 26 0,0-35 0,-1 26 0,0-19 0,1 1 0,0-1 0,3 17 0,-3-30 0,0-1 0,0 0 0,0 1 0,0-1 0,0 1 0,1-1 0,-1 1 0,0-1 0,0 1 0,0-1 0,0 0 0,1 1 0,-1-1 0,0 1 0,1-1 0,-1 0 0,0 1 0,1-1 0,-1 0 0,0 1 0,1-1 0,-1 0 0,0 0 0,1 1 0,-1-1 0,1 0 0,-1 0 0,1 0 0,-1 0 0,0 0 0,1 1 0,-1-1 0,1 0 0,0 0 0,17-8 0,13-19 0,16-33 0,-30 37 0,1 0 0,1 1 0,36-32 0,-54 53 0,0 0 0,0 0 0,0 0 0,1 0 0,-1 0 0,0 0 0,0 0 0,0 1 0,1-1 0,-1 1 0,0-1 0,1 0 0,-1 1 0,1 0 0,-1-1 0,1 1 0,-1 0 0,0 0 0,1 0 0,-1 0 0,1 0 0,-1 0 0,1 0 0,1 1 0,-1 0 0,-1 0 0,0 0 0,0 1 0,0-1 0,0 0 0,0 0 0,0 1 0,0-1 0,-1 1 0,1-1 0,0 1 0,-1-1 0,1 1 0,-1-1 0,0 1 0,1-1 0,-1 1 0,0 1 0,1 12 0,-1 0 0,0 0 0,-4 22 0,-9 21-3280,12-56 2964,1 0 1,-1 0-1,1-1 1,-1 1-1,1 0 1,-1 0-1,0 0 1,0 0-1,0-1 1,0 1 0,0 0-1,-1-1 1,1 1-1,0-1 1,-1 0-1,1 1 1,-1-1-1,1 0 1,-1 0-1,0 0 1,1 0-1,-1 0 1,0 0 0,0 0-1,0-1 1,-3 2-1,-4-4-12613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56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16464,'0'0'10473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57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13741,'0'0'4265,"0"-10"-1030,0-30-32,1 43-23,16 58-226,-7 49-2224,-5 0-1,-16 196 1,21-379-730,4-56 0,-13 103 0,0-4 0,-1 0 0,-5-40 0,8 80 0,0-1 0,0 0 0,1 0 0,0 0 0,1 0 0,0-1 0,0 0 0,0 0 0,1 0 0,1 0 0,-1-1 0,1 0 0,0-1 0,14 10 0,-18-13 0,0-1 0,1 0 0,-1 1 0,1-1 0,0 0 0,0-1 0,0 1 0,0-1 0,0 0 0,0 0 0,0 0 0,0 0 0,0-1 0,1 0 0,-1 1 0,0-2 0,0 1 0,1 0 0,-1-1 0,0 0 0,0 0 0,0 0 0,0 0 0,0-1 0,0 0 0,0 1 0,-1-1 0,1-1 0,0 1 0,-1-1 0,0 1 0,0-1 0,1 0 0,-2 0 0,1 0 0,0 0 0,3-6 0,-1 1 0,0-1 0,0 1 0,-1-1 0,0 0 0,-1 0 0,1 0 0,2-15 0,-5 18 0,0 0 0,0 0 0,0 0 0,-1 0 0,0-1 0,0 1 0,-1 0 0,0 0 0,0 0 0,0 0 0,-1 0 0,-3-11 0,4 16 0,1-1 0,-1 1 0,0-1 0,0 1 0,0 0 0,1-1 0,-1 1 0,-1 0 0,1 0 0,0 0 0,0-1 0,0 1 0,0 0 0,-1 1 0,1-1 0,-1 0 0,1 0 0,-3-1 0,2 2 0,1 0 0,0 0 0,0 0 0,0 0 0,-1 1 0,1-1 0,0 0 0,0 0 0,0 1 0,0-1 0,-1 1 0,1-1 0,0 1 0,0-1 0,0 1 0,0 0 0,0 0 0,0-1 0,-1 2 0,-2 3 0,1-1 0,-1 1 0,0 0 0,1 0 0,0 0 0,0 0 0,1 1 0,-3 7 0,1 1 0,0 1 0,1 0 0,0 0 0,1 0 0,1 0 0,1 20 0,0-33 0,0-1 0,0 0 0,0 1 0,1-1 0,-1 0 0,1 1 0,-1-1 0,1 0 0,-1 0 0,1 0 0,0 1 0,-1-1 0,1 0 0,0 0 0,0 0 0,0 0 0,0 0 0,0 0 0,0 0 0,0-1 0,0 1 0,0 0 0,3 1 0,0-1 0,0 1 0,1-1 0,-1 0 0,0 0 0,0-1 0,1 1 0,7-1 0,5-1 0,0 0 0,33-8 0,-34 5 0,1 1 0,0 0 0,0 1 0,0 1 0,1 1 0,27 3 0,-25 3 0,-13-6 0,-6-13 0,-1-3 0,-1-2 0,-1 0 0,-1 0 0,-1 0 0,0 1 0,-8-21 0,-1-6 0,13 44 0,0 0 0,0 0 0,0-1 0,0 1 0,0 0 0,0 0 0,0 0 0,0-1 0,0 1 0,0 0 0,0 0 0,0-1 0,0 1 0,0 0 0,0 0 0,0 0 0,0-1 0,0 1 0,0 0 0,1 0 0,-1 0 0,0-1 0,0 1 0,0 0 0,0 0 0,0 0 0,1 0 0,-1-1 0,0 1 0,0 0 0,0 0 0,1 0 0,-1 0 0,0 0 0,0 0 0,0 0 0,1 0 0,-1 0 0,0 0 0,0-1 0,0 1 0,1 0 0,-1 0 0,0 0 0,0 0 0,1 1 0,-1-1 0,0 0 0,0 0 0,0 0 0,1 0 0,-1 0 0,0 0 0,0 0 0,1 0 0,-1 0 0,0 0 0,0 1 0,1-1 0,14 6 0,-14-5 0,7 2 0,1-1 0,0 1 0,0-2 0,0 1 0,0-1 0,0 0 0,1-1 0,-1 0 0,0-1 0,0 0 0,0 0 0,0-1 0,0 0 0,0 0 0,0-1 0,-1 0 0,1-1 0,10-6 0,-12 6 0,-1 1 0,0-2 0,0 1 0,0-1 0,0 0 0,-1 0 0,1 0 0,-1-1 0,-1 0 0,1 0 0,-1 0 0,0 0 0,0-1 0,-1 0 0,0 0 0,0 0 0,-1 0 0,0 0 0,0 0 0,0-1 0,-1 1 0,0-11 0,0 17 0,-1 0 0,0 0 0,0 0 0,0 0 0,0 0 0,0 0 0,0 0 0,0 1 0,0-1 0,0 0 0,-1 0 0,1 0 0,0 0 0,-1 0 0,1 1 0,0-1 0,-1 0 0,1 0 0,-1 0 0,1 1 0,-1-1 0,1 0 0,-1 1 0,0-1 0,1 0 0,-1 1 0,0-1 0,0 1 0,1-1 0,-1 1 0,0 0 0,0-1 0,0 1 0,1 0 0,-1-1 0,0 1 0,0 0 0,0 0 0,0 0 0,0 0 0,0 0 0,0 0 0,0 0 0,1 0 0,-1 0 0,0 0 0,0 0 0,0 1 0,0-1 0,0 0 0,1 1 0,-1-1 0,0 0 0,-1 2 0,-3 0 0,1 0 0,-1 1 0,1-1 0,0 1 0,0 0 0,0 1 0,0-1 0,-6 8 0,-2 6 0,1 1 0,0 1 0,2 0 0,0 0 0,-8 26 0,13-32 0,0-1 0,1 1 0,1 0 0,0 0 0,0 0 0,2 1 0,-1-1 0,2 0 0,3 22 0,-4-33-89,1 0 0,0 0 0,-1 0 0,1 0 0,0-1 0,0 1 0,0 0 0,0-1 0,1 1 0,-1-1 0,0 1 0,1-1 0,-1 1 0,1-1 0,-1 0 0,1 0 0,0 0 0,-1 0 0,1 0 1,0 0-1,0 0 0,0-1 0,0 1 0,-1-1 0,1 1 0,0-1 0,0 0 0,0 0 0,4 0 0,0 0-508,0 0 0,0 0 0,-1-1 0,1 0 1,0 0-1,-1-1 0,1 0 0,-1 0 0,9-4 0,26-22-6940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57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4164,'0'0'8573,"-10"7"-4313,-4 4-3249,1 0-1,0 2 0,-15 17 0,23-24-749,1 0-1,-1 0 1,1 0-1,0 0 1,1 0-1,0 1 0,0-1 1,0 1-1,1 0 1,0 0-1,0 0 1,0 1-1,0 7 1,3-15-252,0 1 0,0 0 1,0-1-1,-1 0 0,1 1 0,0-1 1,0 1-1,0-1 0,0 0 1,0 0-1,-1 0 0,1 1 1,0-1-1,0 0 0,0 0 0,0 0 1,0 0-1,0-1 0,0 1 1,0 0-1,0 0 0,0-1 0,25-3 55,-12 2-104,0-1 0,0 2 0,0 0 0,0 1 0,15 1 0,-24-1 61,-1 0-1,1 1 0,0 0 0,-1 0 0,1 0 1,-1 0-1,1 1 0,-1 0 0,0 0 1,1 0-1,-1 0 0,0 1 0,0-1 0,-1 1 1,1 0-1,0 0 0,-1 0 0,5 7 0,-6-7 120,-1 0-1,0 1 0,0-1 0,0 1 0,0-1 0,-1 1 0,1-1 1,-1 1-1,0-1 0,0 1 0,0 0 0,0-1 0,-1 1 1,1-1-1,-1 1 0,0-1 0,0 1 0,0-1 0,-1 0 0,1 0 1,-1 1-1,0-1 0,0 0 0,0 0 0,0-1 0,0 1 0,-6 4 1,-4 7 224,-1-1 1,-1 0-1,-29 19 1,38-28-331,-1 0 0,1-1 0,-1 0 1,0 0-1,0 0 0,0-1 0,-9 2 0,13-3-138,1-1-1,0 0 0,-1 0 0,1 0 1,0 0-1,0 0 0,-1 0 1,1 0-1,0 0 0,-1 0 1,1-1-1,0 1 0,0 0 1,0-1-1,-1 0 0,1 1 1,0-1-1,0 1 0,0-1 1,0 0-1,0 0 0,0 0 0,0 1 1,0-1-1,0 0 0,0 0 1,1 0-1,-1 0 0,0-1 1,1 1-1,-1 0 0,1 0 1,-1 0-1,1-1 0,-1 1 1,1 0-1,0 0 0,0-1 1,0 1-1,-1 0 0,1 0 0,1-3 1,-2-35-5245,1-6-2146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58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9417,'0'0'15236,"1"12"-13496,49 498 4634,-43-477-6617,-4-28 18,-1-19-1,-3-3 179,-1 0 0,-1 0 1,-1 0-1,0 0 0,-1 1 0,-1 0 0,-11-24 0,-14-38 310,66 99 522,-25-16-780,1 0 0,-1-1 1,1 0-1,22 4 0,-27-7-5,0 0-1,0 0 1,-1 0 0,1-1-1,0 0 1,0 0-1,0 0 1,0-1-1,0 0 1,0 0-1,7-3 1,-11 3-4,0 0 0,-1-1 1,1 1-1,0 0 0,-1-1 0,0 1 0,1-1 1,-1 1-1,0-1 0,1 0 0,-1 1 0,0-1 0,0 0 1,0 0-1,-1 0 0,1 0 0,0 0 0,-1 0 1,1 0-1,-1-2 0,1-2-40,-1 1 1,1-1 0,-1 0-1,0 1 1,-1-1-1,-1-7 1,2 13-50,0-1 1,-1 0-1,1 1 1,0-1 0,-1 0-1,1 1 1,-1-1 0,1 0-1,-1 1 1,1-1-1,-1 1 1,1-1 0,-1 1-1,0-1 1,1 1-1,-1-1 1,0 1 0,1-1-1,-1 1 1,0 0-1,0 0 1,1-1 0,-1 1-1,0 0 1,0 0 0,1 0-1,-1 0 1,0 0-1,0 0 1,0 0 0,1 0-1,-1 0 1,0 0-1,-1 1 1,-26 8-8424,12-1-1195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59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8936,'-3'1'8926,"2"4"-3949,0 10-2215,3 13-2787,6 2 799,1 0-1,2-1 1,17 36-1,6 16-392,10 54 2203,-45-140-2466,0 0-1,1 1 1,-1-1-1,1 0 1,0 1-1,2-10 0,-1-17 193,-9-24-310,-18-64 0,2 8 0,24 111 1,0 0 0,0-1 0,0 1 0,0 0-1,1 0 1,-1-1 0,0 1 0,0 0 0,0 0 0,0 0 0,0-1 0,1 1 0,-1 0 0,0 0-1,0 0 1,0 0 0,1-1 0,-1 1 0,0 0 0,0 0 0,1 0 0,-1 0 0,0 0-1,0 0 1,1 0 0,-1 0 0,0-1 0,0 1 0,1 0 0,-1 0 0,0 0 0,0 0 0,1 1-1,-1-1 1,0 0 0,1 0 0,-1 0 0,0 0 0,0 0 0,1 0 0,-1 0 0,0 0-1,0 0 1,0 1 0,1-1 0,-1 0 0,0 0 0,0 0 0,0 0 0,1 1 0,17 7-112,-16-7-16,8 3-567,-1-1-1,1-1 1,0 1 0,0-2-1,0 1 1,0-1 0,0-1 0,0 0-1,12-2 1,-15 2-295,0-2 0,0 1 0,0-1 0,0 0 0,0 0 0,-1-1 0,1 0 0,7-5-1,14-13-6355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5:59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100 356 3940,'0'0'12566,"-6"9"-9923,-7 11-1493,0 1 1,2 1-1,0 0 1,-13 42-1,19-48-866,0 0 0,2 0 0,0 0 0,0 1-1,2-1 1,0 1 0,1-1 0,3 28-1,-3-43-278,0 0 0,0-1-1,0 1 1,0 0-1,0-1 1,1 1-1,-1 0 1,0-1 0,0 1-1,1-1 1,-1 1-1,0-1 1,1 1 0,-1 0-1,0-1 1,1 1-1,-1-1 1,1 0 0,-1 1-1,1-1 1,-1 1-1,1-1 1,-1 0 0,1 1-1,-1-1 1,1 0-1,0 1 1,-1-1 0,1 0-1,-1 0 1,2 0-1,20-8 107,14-25 122,-24 14-491,0 0 0,-1-1-1,-2 0 1,0-1 0,-1 0-1,-1 0 1,0-1-1,-2 1 1,5-46 0,-11 85 199,1 0 22,0 0 0,4 26 0,-4-40 36,1-1 1,0 1-1,0 0 0,0-1 0,0 1 0,0-1 0,1 1 0,-1-1 0,1 0 0,0 1 0,0-1 0,0 0 0,1 0 0,-1 0 1,1-1-1,0 1 0,-1-1 0,5 3 0,-6-4 22,1 0 0,0-1 0,-1 1 1,1-1-1,0 1 0,-1-1 0,1 0 0,0 0 0,0 0 1,0 0-1,-1 0 0,1 0 0,0 0 0,0-1 0,-1 1 1,1 0-1,0-1 0,0 0 0,-1 1 0,1-1 1,-1 0-1,1 0 0,-1 0 0,1 0 0,-1 0 0,1 0 1,-1 0-1,0 0 0,0-1 0,1 1 0,-1-1 0,0 1 1,0-1-1,-1 1 0,1-1 0,0 1 0,0-3 1,6-9 269,0 0 0,-2-1 1,6-19-1,-9 27-217,11-43 665,-3-1-1,-1 1 1,-3-1-1,-2-1 1,-5-80-1,1 122-682,-3-35 97,3 42-149,-1 0 1,1-1 0,-1 1-1,1 0 1,-1 0 0,0 0-1,0 0 1,0 0 0,0 0-1,0 0 1,0 0 0,-1 0-1,1 0 1,-1 0 0,-2-2-1,4 4-8,0 0 0,-1 0 1,1 0-1,0 0 0,-1-1 0,1 1 0,0 0 0,0 0 0,-1 0 0,1 0 0,0 0 0,0 0 1,-1 0-1,1 0 0,0 0 0,-1 1 0,1-1 0,0 0 0,0 0 0,-1 0 0,1 0 0,0 0 1,0 0-1,-1 0 0,1 1 0,0-1 0,0 0 0,0 0 0,-1 0 0,1 1 0,0-1 0,0 0 1,0 0-1,0 0 0,-1 1 0,1-1 0,0 0 0,0 0 0,0 1 0,0-1 0,0 0 0,0 1 1,0-1-1,0 0 0,0 0 0,0 1 0,0-1 0,0 0 0,0 1 0,-3 18-79,3-17 68,-5 87 237,4 0 1,4 0 0,22 131 0,-24-211-143,6 25 50,-7-33-129,0 0 0,1 0 0,-1 0 1,0 1-1,1-1 0,0 0 0,-1 0 0,1 0 1,0 0-1,-1 0 0,1 0 0,0 0 0,0 0 1,0 0-1,0 0 0,0 0 0,0 0 0,0-1 1,0 1-1,2 0 0,-3-1-1,1 0 0,0 0 0,0 0 0,-1 0 0,1 0 0,0 0 0,-1 0 0,1-1 0,0 1 0,-1 0 0,1 0 0,0-1 0,-1 1 0,1 0 0,0-1 0,-1 1 0,1-1 0,-1 1 0,1-1 0,-1 1 0,1-1 0,-1 1 0,0-1 0,1 0 0,-1 1 0,1-1 0,-1 0 0,0 1 0,0-1 0,1 0 0,-1 0 0,8-26 0,-7 23 0,2-11 0,1 0 0,-2 0 0,0-1 0,-1 1 0,-1-1 0,0 1 0,-1-1 0,-1 1 0,0-1 0,-1 1 0,-1 0 0,0 0 0,-1 0 0,0 1 0,-12-20 0,7 20 0,10 14 0,-1 0 0,1 0 0,0 0 0,0 0 0,0 0 0,0 0 0,-1 0 0,1 0 0,0 0 0,0 0 0,0 0 0,-1 0 0,1 0 0,0 0 0,0 0 0,0 0 0,-1 0 0,1 0 0,0 0 0,0 0 0,0 0 0,0 0 0,-1 0 0,1 0 0,0 0 0,0 0 0,0 0 0,0 1 0,-1-1 0,1 0 0,0 0 0,0 0 0,0 0 0,0 0 0,0 0 0,0 1 0,0-1 0,-1 0 0,1 0 0,0 0 0,0 0 0,0 1 0,0-1 0,0 0 0,0 0 0,0 0 0,0 1 0,0-1 0,0 0 0,0 0 0,0 0 0,0 1 0,0-1 0,0 0 0,0 0 0,0 0 0,0 1 0,0 11 0,0-12 0,1 5 0,0 0 0,0 0 0,0-1 0,1 1 0,0 0 0,0-1 0,0 1 0,0-1 0,1 1 0,-1-1 0,1 0 0,0 0 0,1 0 0,-1-1 0,1 1 0,-1-1 0,1 0 0,0 0 0,0 0 0,1 0 0,-1-1 0,1 1 0,-1-1 0,1 0 0,5 1 0,-4-1 0,0-1 0,0 1 0,1-1 0,-1 0 0,0-1 0,1 0 0,-1 0 0,0 0 0,1-1 0,-1 0 0,0 0 0,0 0 0,0-1 0,1 0 0,-2 0 0,1 0 0,0-1 0,0 0 0,8-6 0,-5 2 0,0-1 0,-1 0 0,1-1 0,-1 0 0,-1 0 0,0 0 0,0-1 0,-1 0 0,0-1 0,-1 1 0,0-1 0,-1 0 0,0 0 0,-1-1 0,0 1 0,-1-1 0,0 0 0,1-22 0,-3 33 0,0 0 0,0 0 0,0 0 0,0 0 0,0 0 0,0 0 0,0 0 0,0 0 0,0 1 0,0-1 0,-1 0 0,1 0 0,0 0 0,-1 0 0,1 0 0,0 0 0,-1 1 0,1-1 0,-1 0 0,1 0 0,-1 0 0,0 1 0,1-1 0,-1 0 0,0 1 0,0-1 0,1 1 0,-1-1 0,0 1 0,0-1 0,0 1 0,0 0 0,1-1 0,-1 1 0,0 0 0,0 0 0,0-1 0,0 1 0,0 0 0,0 0 0,0 0 0,0 0 0,0 0 0,0 0 0,0 1 0,0-1 0,1 0 0,-1 0 0,0 1 0,0-1 0,-1 1 0,-2 0 0,0 1 0,1 0 0,-1 0 0,0 0 0,1 0 0,0 0 0,-1 1 0,1 0 0,0-1 0,0 1 0,-2 4 0,-5 10 0,0 0 0,2 1 0,0 0 0,1 0 0,0 1 0,2 0 0,0 0 0,2 0 0,0 0 0,1 1 0,0 31 0,3-48-43,-1 0 0,0 0-1,1-1 1,0 1 0,0 0 0,0 0 0,0 0-1,0-1 1,0 1 0,1-1 0,-1 1 0,1-1-1,0 1 1,0-1 0,-1 0 0,2 0 0,-1 0-1,0 0 1,0 0 0,1 0 0,-1-1 0,1 1-1,-1-1 1,1 0 0,-1 0 0,1 0 0,0 0-1,0 0 1,0 0 0,-1-1 0,1 1 0,0-1-1,0 0 1,4 0 0,1 0-332,-1 1 1,1-2 0,-1 1-1,1-1 1,-1 0-1,1-1 1,-1 1 0,0-2-1,0 1 1,0-1-1,0 0 1,11-7 0,11-14-7693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6:0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67 4516,'0'0'17622,"0"-9"-13773,-2-26-608,2 34-3181,-1-1-1,1 1 1,0 0 0,-1 0 0,1 0 0,-1 0 0,1 0 0,-1 0-1,0 0 1,1 0 0,-1 0 0,0 0 0,0 0 0,0 1 0,0-1-1,0 0 1,1 0 0,-1 1 0,0-1 0,-1 1 0,1-1 0,0 1-1,0-1 1,0 1 0,0 0 0,0-1 0,0 1 0,-1 0 0,1 0-1,0 0 1,0 0 0,0 0 0,0 0 0,-1 0 0,1 0 0,0 1 0,0-1-1,0 0 1,0 1 0,-2 0 0,-1 0 61,0 0-1,0 0 1,0 1-1,0 0 1,0-1-1,1 2 1,-1-1-1,-5 5 1,2 1-121,0 0 0,1 0 0,1 1 0,-1 0 0,1 0 0,1 1 0,0-1 0,0 1 0,1 0 0,0 0 0,1 0 0,0 1 0,0-1 0,1 0 0,1 13 0,0-21 0,1-1 0,0 0 0,0 1 0,0-1 0,0 0 0,0 1 0,0-1 0,0 0 0,0 0 0,1 0 0,-1 0 0,0 0 0,1 0 0,-1 0 0,1 0 0,-1-1 0,1 1 0,-1-1 0,1 1 0,-1-1 0,1 1 0,0-1 0,-1 0 0,1 0 0,0 0 0,-1 0 0,1 0 0,0 0 0,1-1 0,55-1 0,-31-4 0,-20 4 0,0 1 0,0-1 0,0 1 0,0 0 0,1 1 0,-1 0 0,0 0 0,1 0 0,11 3 0,-17-2 0,-1 0 0,0-1 0,0 1 0,0 0 0,0 0 0,0 0 0,-1 0 0,1 1 0,0-1 0,0 0 0,-1 0 0,1 0 0,0 1 0,-1-1 0,0 0 0,1 0 0,-1 1 0,0-1 0,1 0 0,-1 1 0,0-1 0,0 1 0,0-1 0,0 0 0,0 1 0,-1-1 0,1 0 0,0 1 0,-1-1 0,1 0 0,-1 1 0,1-1 0,-1 0 0,-1 2 0,-22 42 0,14-33 0,-1-2 0,1 1 0,-2-1 0,1-1 0,-1 0 0,-1-1 0,0 0 0,0-1 0,0 0 0,-1-1 0,0-1 0,-15 5 0,29-10-3,-2-1-2106,2-12-17880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38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11 117 6182,'-2'-12'8451,"-5"-39"-4437,6 50-3860,1-1 0,0 0-1,0 1 1,0-1 0,0 1 0,0-1 0,0 0-1,0 1 1,0-1 0,1 0 0,-1 1-1,1-1 1,-1 1 0,1-1 0,0 1 0,0-1-1,-1 1 1,1-1 0,0 1 0,0 0 0,0 0-1,1-1 1,-1 1 0,0 0 0,0 0 0,1 0-1,-1 0 1,0 0 0,1 1 0,-1-1 0,1 0-1,-1 1 1,3-1 0,3-1 108,1 0 0,0 1 0,0 0 0,0 0 0,11 1 0,-6 0 203,20-1 313,17-1 79,69 7 1,-106-4-834,0 1-1,0 1 1,0-1 0,0 2 0,0 0-1,-1 1 1,1 0 0,-1 1 0,0 0-1,14 11 1,-22-14 8,-1 0 0,0 0-1,0 0 1,0 1 0,0 0 0,0-1 0,-1 1-1,0 0 1,0 0 0,0 0 0,0 1-1,-1-1 1,1 0 0,-1 1 0,0-1 0,-1 1-1,1-1 1,-1 1 0,0-1 0,0 1-1,0-1 1,0 1 0,-1-1 0,0 1 0,0-1-1,0 1 1,-1-1 0,1 0 0,-4 6-1,-6 14 648,-1-1 0,-1 0 0,-30 39 0,31-44-376,-13 14-179,-21 30-93,43-57-33,0-1-1,0 1 1,0 0-1,1 0 1,0 1-1,0-1 1,1 0 0,-1 1-1,1-1 1,0 8-1,1-12 3,0 0 0,0 0 0,1 0 0,-1 1 0,1-1 0,-1 0 0,1 0 0,0 0 0,-1 0 0,1-1 0,0 1 0,-1 0 0,1 0 0,0 0 0,0-1 0,0 1 0,0 0 0,0-1 0,0 1 0,0 0 0,0-1 0,0 0 0,0 1 0,0-1 0,0 1 0,2-1 0,37 9 0,-30-8 0,54 9-2177,31-3-5778,-59-7-138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6:21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 3683,'0'0'22128,"1"4"-21663,-1-3-396,0 0 1,1 0 0,-1 1 0,0-1 0,1 0 0,-1 0 0,1 0-1,-1 0 1,1 0 0,0 0 0,-1 0 0,1-1 0,0 1 0,0 0-1,0 0 1,-1 0 0,1-1 0,0 1 0,0-1 0,0 1 0,2 0-1,33 8 955,55-9-91,-60-1-818,-266-22 2768,297 41-2883,49-15 0,-68-4 0,-88-14 0,21 11 0,-1 0 0,-29 1 0,58 8-1201,8 0-2114,2-7-2275,0-11-2753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7:03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42 4676,'0'0'6545,"-10"7"-3427,-2 2-2126,-33 22 1273,10-14 5726,59-22-6797,1 1 0,-1 1 0,1 2 0,-1 0 0,48 6 0,-67-5-1178,134 15-16,65 2 0,-187-16 0,1 0 0,0-2 0,0 0 0,0-1 0,0-1 0,-1-1 0,1 0 0,-1-1 0,32-14 0,-65 25 0,0 0 0,-1-1 0,1-1 0,-1 0 0,0-1 0,-32 1 0,-120-1 0,19-18 0,103 8 0,-65-2 0,108 10 0,44 0 0,33-4 0,120-22 0,-122 13 0,121-5 0,-175 17 0,-13-1 0,-1 0 0,1 1 0,0 0 0,0 0 0,-1 0 0,1 0 0,0 0 0,-1 1 0,1 0 0,0 0 0,-1 0 0,1 0 0,5 3 0,-9-4 0,0 1 0,1-1 0,-1 0 0,0 0 0,0 1 0,0-1 0,0 0 0,0 0 0,1 1 0,-1-1 0,0 0 0,0 1 0,0-1 0,0 0 0,0 0 0,0 1 0,0-1 0,0 0 0,0 1 0,0-1 0,0 0 0,0 1 0,0-1 0,0 0 0,-1 0 0,1 1 0,0-1 0,0 0 0,0 1 0,0-1 0,0 0 0,-1 0 0,1 1 0,0-1 0,0 0 0,0 0 0,-1 0 0,1 1 0,0-1 0,0 0 0,-1 0 0,1 0 0,0 0 0,0 0 0,-1 1 0,-16 6 0,14-6 0,-37 12 0,-1-1 0,-1-3 0,-57 7 0,-130-1 0,21-2 0,200-12 0,-36 6 0,43-7 0,0 0 0,0 0 0,0 1 0,0-1 0,1 0 0,-1 0 0,0 1 0,0-1 0,0 0 0,0 1 0,1-1 0,-1 1 0,0-1 0,0 1 0,1 0 0,-1-1 0,0 1 0,1 0 0,-1-1 0,1 1 0,-1 0 0,1 0 0,-1-1 0,1 1 0,-1 0 0,1 0 0,0 0 0,-1 0 0,1 0 0,0-1 0,0 1 0,0 0 0,0 0 0,0 0 0,0 0 0,0 1 0,2 0 0,0-1 0,1 1 0,-1-1 0,1 0 0,-1 1 0,1-1 0,-1 0 0,1-1 0,0 1 0,-1 0 0,1-1 0,0 1 0,0-1 0,-1 0 0,1 0 0,0 0 0,3-1 0,-1 1 0,26 0 0,-1-1 0,0-2 0,59-12 0,91-36 0,-61 15 0,90-23 0,-549 144 0,262-71 0,0-3 0,-118 1 0,224-13 0,46-10 0,24-1 0,175 21 0,-130-1 0,-131-7 0,33 0 0,-44-1 0,0 0 0,0 0 0,0 0 0,0 0 0,1 0 0,-1 0 0,0 0 0,0-1 0,0 1 0,0 0 0,0-1 0,0 1 0,0-1 0,0 1 0,0-1 0,0 1 0,0-1 0,0 0 0,-1 1 0,1-1 0,0 0 0,0 0 0,0 0 0,-1 1 0,1-1 0,-1 0 0,1 0 0,0-2 0,-1 1 0,-1 1 0,1-1 0,-1 1 0,0 0 0,1-1 0,-1 1 0,0 0 0,0-1 0,0 1 0,0 0 0,0 0 0,0 0 0,0 0 0,0 0 0,-1 0 0,1 0 0,0 0 0,-1 0 0,1 1 0,0-1 0,-1 1 0,1-1 0,-1 1 0,-2-1 0,-47-14 0,45 13 0,-33-7 0,0 2 0,-1 2 0,1 1 0,-73 3 0,89 2 0,-1 2 0,1 0 0,0 1 0,0 2 0,0 0 0,0 1 0,1 1 0,0 2 0,-28 15 0,54-27-12,37-28-3136,2-15-4646,8-8-6204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8:19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179 306 4933,'0'0'4500,"2"-9"-3571,4-15 209,18-43-1,-16 48-407,-1 1 0,-1-2-1,0 1 1,-2-1 0,0 1-1,2-24 1,-7 41-628,1 0 1,0 0-1,0 0 0,-1 0 1,0 0-1,1 0 1,-1 0-1,0 0 0,0 0 1,0 0-1,0 1 1,0-1-1,0 0 1,0 1-1,-1-1 0,1 1 1,-1-1-1,1 1 1,-1-1-1,1 1 0,-1 0 1,0 0-1,0 0 1,1 0-1,-1 0 1,0 0-1,0 1 0,0-1 1,0 1-1,0-1 1,0 1-1,0 0 0,-3-1 1,0 1 7,0-1 1,0 1-1,0 0 1,0 1-1,1-1 1,-1 1-1,0 0 1,0 0-1,0 0 1,1 1-1,-1 0 1,1-1-1,-8 6 1,2 1-76,1 0 0,0 1 0,0 0 1,1 1-1,0 0 0,1 0 1,0 0-1,1 1 0,0 0 1,0 1-1,2-1 0,-1 1 1,-4 20-1,1 4 1,1-1 1,2 1 0,-1 55-1,5-66 25,2 0-1,0-1 1,2 1-1,0-1 1,2 1 0,1-1-1,1 0 1,16 37-1,-18-49-53,2 0 0,-1-1 0,2 0 0,-1 0-1,2 0 1,-1-1 0,1 0 0,1-1-1,0 0 1,0-1 0,1 0 0,0 0 0,0-1-1,1 0 1,-1-1 0,1-1 0,23 8-1,-23-10 108,0 0 0,0 0 0,0-1-1,0 0 1,0-1 0,0-1 0,1 0-1,-1-1 1,0 0 0,0 0 0,0-2-1,0 1 1,12-6 0,-15 5 76,-1-1 0,1-1 0,-1 1 0,0-1 0,-1-1 0,1 1 0,-1-2 0,0 1 0,-1-1 0,0 1 0,0-2 0,0 1 0,-1-1 0,0 0 0,0 0 0,-1 0 0,6-14 0,-1-4 108,-2 0 1,0-1-1,-2 0 0,-1 0 0,-1 0 0,-1 0 0,-1-1 1,-2 1-1,-1 0 0,0 0 0,-9-31 0,7 38-293,-1 0-1,-1 1 0,0 0 0,-2 0 1,0 0-1,-1 1 0,-1 0 0,0 1 1,-2 0-1,0 1 0,-1 0 0,0 1 1,-1 1-1,-1 0 0,-26-20 0,35 31-238,0-1 0,0 1 0,0 0-1,0 1 1,-1-1 0,1 1 0,-1 1 0,0-1-1,1 1 1,-1 0 0,-10 0 0,13 1-707,-1 1 1,1-1 0,-1 1 0,0 0-1,1 0 1,0 0 0,-1 1-1,1-1 1,0 1 0,-8 5 0,-16 16-12241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8:31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85 4805,'0'0'12107,"-8"-4"-11034,6 3-1021,-1 0 1,1 0-1,0 0 0,-1 0 1,1 0-1,0 1 1,-1-1-1,1 1 0,-1-1 1,1 1-1,-1 0 0,1 0 1,-6 0-1,6 2-16,-1-1 0,1 1 0,-1-1 0,1 1 0,0 0 0,-1 0 0,1 0 0,0 0 0,0 0 0,0 0 0,1 1 0,-1-1 0,1 1 0,-1-1 0,1 1 0,-2 4 0,-21 44 197,3 1-1,2 0 0,2 1 0,3 1 0,2 1 1,3 0-1,-5 93 0,13-136-147,2-1-1,-1 0 1,1 1 0,1-1 0,0 0-1,0 0 1,1 0 0,1 0-1,0 0 1,0-1 0,1 0-1,12 19 1,-13-24-78,0 0 0,0-1 0,1 1 0,0-1 0,0 0 0,0 0 0,0 0 0,1-1 0,-1 1 0,1-2 0,0 1 0,0 0 0,0-1 0,0 0 0,0-1 0,1 1 0,-1-1 0,0-1 0,1 1 0,-1-1 0,1 0 0,-1 0 0,1-1 0,6-1 0,-1-1 20,-1 0 0,1-1 0,-1 0 0,0-1 1,-1 0-1,1-1 0,-1 0 0,0 0 0,-1-1 0,1 0 0,-1-1 1,-1 0-1,1-1 0,12-17 0,-5 5 168,-1 0 1,-1-2 0,-1 1-1,-1-2 1,15-42-1,-18 38-45,-2-1-1,0 1 1,-2-1-1,-1 0 0,-2-1 1,-1 1-1,-1 0 1,-5-43-1,2 55-44,0 0 1,-1 0-1,-1 1 0,-1 0 0,0 0 0,-16-29 0,16 36-78,0-1 0,0 1-1,-1 1 1,-1 0 0,1 0 0,-2 0-1,1 1 1,-1 0 0,0 0 0,0 1 0,-14-7-1,17 10-230,0 0-1,0 1 0,0-1 1,-1 1-1,1 1 0,0-1 0,-1 1 1,1 0-1,-1 1 0,1 0 1,-1 0-1,0 0 0,1 0 1,-1 1-1,1 0 0,0 1 0,-1 0 1,1 0-1,0 0 0,-10 5 1,2 2-1009,0 0 1,1 1-1,0 1 1,0 0 0,1 1-1,-19 24 1,0 3-9182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8:56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412 1 18161,'-10'1'2712,"-18"1"-949,1 2 1,-28 8-1,47-10-1488,0 0 0,-1 1 0,2 0 1,-1 0-1,0 1 0,1 0 0,-1 0 0,1 1 0,1-1 1,-1 2-1,0-1 0,-10 13 0,16-17-277,0 0 0,0 0 0,1 0 0,-1 1 1,0-1-1,1 0 0,-1 0 0,1 1 0,0-1 0,-1 0 0,1 1 0,0-1 0,0 0 0,-1 1 0,1-1 1,0 0-1,1 1 0,-1-1 0,0 0 0,0 1 0,0-1 0,1 0 0,-1 1 0,1-1 0,-1 0 0,1 1 0,0-1 1,-1 0-1,1 0 0,0 0 0,0 0 0,0 0 0,-1 0 0,1 0 0,1 0 0,-1 0 0,0 0 0,0 0 0,0-1 1,0 1-1,0 0 0,1-1 0,-1 1 0,0-1 0,1 1 0,1-1 0,11 5-26,-1 0-1,1-2 1,22 4 0,-22-4-132,-13-3 140,10 2-136,0 0 0,0 1 0,0 0 0,0 1 0,19 10 0,-28-13 153,-1 0 1,1 0-1,-1 0 0,1 0 1,-1 1-1,0-1 0,1 0 1,-1 1-1,0-1 0,0 1 1,0 0-1,0-1 0,0 1 1,0 0-1,-1-1 0,1 1 1,0 3-1,-1-2 35,0-1 0,0 1 0,0 0 0,0-1 0,-1 1 0,0 0 0,1-1 0,-1 1 1,0 0-1,0-1 0,0 1 0,-1-1 0,1 0 0,-1 1 0,1-1 0,-3 2 0,-7 9 159,0 0 1,-1-1-1,0 0 0,-1-1 1,-1-1-1,1 0 0,-2-1 1,1 0-1,-1-1 0,-28 11 1,18-11 57,0 0 0,0-1 0,0-2 0,-1 0 1,1-2-1,-37 0 0,77-15-2355,13-4-2835,10-4-1977,5-4-3428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8:57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75 5285,'0'0'16672,"-9"0"-14916,-6-2-984,-7 0 121,-4 1 3026,26 1-3870,0 1 1,-1-1-1,1 0 1,0 0-1,0 0 1,-1 0-1,1 0 1,0 0-1,-1 1 0,1-1 1,0 0-1,0 0 1,-1 0-1,1 1 1,0-1-1,0 0 0,-1 0 1,1 1-1,0-1 1,0 0-1,0 0 1,0 1-1,-1-1 1,1 0-1,0 1 0,0-1 1,0 0-1,0 1 1,0-1-1,0 0 1,0 1-1,0-1 0,0 0 1,0 1-1,0-1 1,0 0-1,0 0 1,0 1-1,0-1 0,0 0 1,0 1-1,0-1 1,1 0-1,-1 1 1,0-1-1,9 16 432,-4-13-446,-1-1 1,1 0 0,0 0 0,0 0 0,0-1 0,0 1-1,0-1 1,0 0 0,0-1 0,1 1 0,6-1-1,60-5 251,-61 3-286,1 0 0,-1-1 0,0 0 0,0-1 0,0-1 0,-1 0 0,0 0 0,0 0 0,0-2 0,0 1 0,13-13 0,-22 18 0,0 0 0,0 0 0,0 0 0,0 0 0,0 0 0,0 0 0,0 0 0,-1 0 0,1 0 0,-1-1 0,1 1 0,-1 0 0,1 0 0,-1-1 0,1 1 0,-1 0 0,0-1 0,0 1 0,0 0 0,0 0 0,0-1 0,0 1 0,0-2 0,-1 2 0,0 0 0,1 0 0,-1 0 0,0 1 0,0-1 0,0 0 0,0 0 0,0 1 0,0-1 0,0 0 0,0 1 0,0-1 0,0 1 0,0-1 0,0 1 0,0-1 0,0 1 0,0 0 0,-1 0 0,0 0 0,-4-1 0,0 0 0,0 1 0,0 0 0,1 1 0,-1-1 0,0 1 0,0 0 0,0 0 0,-6 3 0,-3 4 0,0 1 0,1 0 0,0 0 0,0 2 0,1 0 0,1 0 0,0 1 0,-13 16 0,20-21 0,-1-1 0,1 1 0,0 0 0,1 1 0,-1-1 0,1 1 0,1 0 0,0 0 0,0 0 0,0 0 0,1 1 0,1-1 0,-1 1 0,1-1 0,0 1 0,1 0 0,2 16 0,-2-23-33,1 1 1,0-1-1,0 1 0,0-1 0,0 0 1,0 0-1,0 1 0,1-1 0,-1 0 1,1 0-1,-1-1 0,1 1 0,0 0 1,0 0-1,0-1 0,0 1 0,0-1 1,0 0-1,3 2 0,1 0-174,0-1 1,0 0-1,0-1 0,1 1 0,-1-1 1,0 0-1,11 0 0,-3-1-427,1-1 0,-1 0 0,1-1 0,-1 0 0,0-2-1,19-5 1,-14 0-1578,0-1 0,-1 0 0,0-1-1,21-17 1,17-19-6596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8:57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4036,'0'0'8979,"-1"8"-5082,-10 47-370,-1-1 0,-24 60 0,21-72-3204,1 1 0,3 0 0,1 1 0,2 0 0,-2 52-1,10-96-386,0 1 0,0 0 0,-1 0 0,1-1 0,0 1 0,0 0 0,0 0 0,0-1 0,0 1 0,0 0 0,0 0 0,0-1 0,0 1 0,1 0 0,-1-1 0,0 1 0,0 0 0,1 0 0,-1-1 0,0 1 0,1 0 0,-1-1 0,0 1 0,1-1 0,-1 1 0,1-1 0,-1 1 0,1-1 0,0 1 0,-1-1 0,1 1 0,0-1 0,-1 1 0,1-1 0,0 0 0,-1 0 0,1 1 0,0-1 0,0 0 0,1 0-266,-1-1 1,0 0-1,0 1 0,0-1 1,0 0-1,0 0 0,0 0 1,0 0-1,0 0 0,-1 0 1,1 0-1,0 0 0,0 0 1,-1 0-1,1-1 0,-1 1 1,1 0-1,-1 0 0,1-1 1,-1 1-1,0 0 0,0-3 1,5-25-6691</inkml:trace>
  <inkml:trace contextRef="#ctx0" brushRef="#br0" timeOffset="1">1 310 4132,'0'0'21236,"52"11"-19506,-11-10-1058,11-1-512,2-1-672,4-13-3748,-1-8-6855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8:58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7335,'0'14'10025,"0"4"-7462,0 2 256,0 1-193,2 4-320,5-2-961,2-1-384,1-1-480,4-2-257,7-6-128,3-4 0,7-5-320,5-4-1313,3 0-1442,-2-18-1762,-1-9-2498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8:59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1 7175,'0'0'8264,"-30"59"-3780,7-20-961,-5 4-1249,-5 7 353,-2 5-769,1 2-577,1-1-705,7-3-416,7-6-127,6-6-33,8-7-193,5-10-768,0-13-928,6-11-2115,7 0-2723,3-18-10152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8:59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4036,'0'0'26809,"72"48"-25399,-24-42-898,9-6-512,2 0 0,7 0 0,-5-6 0,-8 0-160,-12 4-2018,-17 2-1314,-15 0-1408,-9 10 63,-24 0-1152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3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16784,'0'0'11387,"10"8"-10859,-8-6-500,4 2 5,0 1 0,-1-1 1,1 0-1,1-1 0,-1 0 0,0 0 0,1 0 0,0-1 1,-1 0-1,1 0 0,0 0 0,14 0 0,-1-1 15,0-1-1,0-2 1,35-6-1,-50 8-26,0-1-1,0-1 1,0 1-1,0-1 1,0 0-1,-1 0 0,1 0 1,-1 0-1,1-1 1,-1 0-1,0 0 1,0 0-1,0 0 0,-1-1 1,1 1-1,-1-1 1,0 0-1,0 0 1,0-1-1,4-7 1,-7 12-2,1-1 1,-1 0-1,1 0 1,-1 0-1,1 0 1,-1 0-1,0 0 1,0 0-1,1 0 1,-1 0-1,0 0 1,0 0-1,0 0 1,0 0-1,0 0 1,0 0-1,0 0 1,0 0-1,-1 0 1,1 0 0,0 0-1,-1 1 1,1-1-1,0 0 1,-1 0-1,1 0 1,-1 0-1,-1-1 1,1 1 40,0 1-1,-1-1 1,1 1 0,-1 0 0,1-1 0,-1 1-1,1 0 1,-1 0 0,1 0 0,-1 0 0,0 0-1,1 0 1,-1 1 0,1-1 0,-1 0 0,-1 2-1,-4 0 142,-1 1 0,1 0 0,0 0 0,0 1 0,0 0 0,-9 7 0,-1 4-201,2 1 0,0 0 0,-17 26 0,26-35 0,1 2 0,1-1 0,-1 0 0,1 1 0,1 0 0,0 0 0,0 0 0,1 0 0,0 0 0,-2 15 0,4-23 1,1 0 0,-1 1 1,0-1-1,0 1 0,1-1 0,-1 0 0,1 0 1,-1 1-1,1-1 0,0 0 0,-1 0 0,1 1 1,0-1-1,0 0 0,0 0 0,0 0 1,0 0-1,0 0 0,0 0 0,0-1 0,0 1 1,0 0-1,1-1 0,-1 1 0,0 0 0,0-1 1,1 1-1,-1-1 0,0 0 0,1 1 0,-1-1 1,3 0-1,54 3-111,-46-3 15,44-3-2449,-18-6-3176,8-7-6607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8:59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5157,'0'0'18193,"62"23"-16303,-15-23-609,9 0-672,4 0-449,2-6-160,0-1-2370,-8 1-3716,-6 2-6342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9:00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14510,'0'0'4708,"-25"49"-1921,17-22-353,7 3 64,1 2-800,3-4-481,17-3-576,9-7-417,7-7-96,8-6-32,2-5-576,1-5-1218,0-18-2081,-6-10-2083,-8-7-3106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9:00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1 5125,'0'0'12652,"-53"81"-8680,17-33-353,-3 2-288,-1 4-704,-4-3-1186,7 2-1441,7-7 0,4-2 0,7-3 0,9-3 0,8-6 0,2-9-1345,8-10-1826,10-9-3043,4-4-6150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9:00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23 205 4612,'0'0'11029,"-4"8"-6939,-12 26-2078,16-33-1965,0-1 0,0 0 0,-1 0-1,1 1 1,0-1 0,0 0 0,0 0-1,-1 0 1,1 1 0,0-1 0,0 0 0,0 1-1,0-1 1,0 0 0,-1 0 0,1 1 0,0-1-1,0 0 1,0 1 0,0-1 0,0 0-1,0 1 1,0-1 0,0 0 0,0 1 0,0-1-1,0 0 1,1 0 0,-1 1 0,0-1-1,0 0 1,0 1 0,0-1 0,0 0 0,0 0-1,1 1 1,-1-1 0,0 0 0,0 0 0,1 1-1,-1-1 1,0 0 0,0 0 0,0 0-1,1 0 1,-1 1 0,0-1 0,1 0 0,-1 0-1,0 0 1,0 0 0,1 0 0,-1 0-1,0 0 1,1 0 0,-1 0 0,0 0 0,1 0-1,-1 0 1,1 0 0,15-5 958,-15 5-908,20-12 491,0-2 0,0 0 0,-2-1 0,0-1 0,33-36 0,-26 26-384,9-11-38,-28 28-88,1-1-1,0 2 1,1-1 0,0 1-1,0 0 1,15-8 0,-24 16-65,0 0 1,0 0-1,0 0 1,1 0-1,-1 0 1,0 0 0,0-1-1,1 1 1,-1 0-1,0 0 1,0 0-1,1 0 1,-1 0 0,0 0-1,0 0 1,1 0-1,-1 0 1,0 1 0,0-1-1,1 0 1,-1 0-1,0 0 1,0 0-1,0 0 1,1 0 0,-1 0-1,0 1 1,0-1-1,0 0 1,1 0-1,-1 0 1,0 0 0,0 1-1,0-1 1,0 0-1,1 0 1,-1 0 0,0 1-1,0-1 1,0 0-1,0 0 1,0 1-1,0-1 1,0 0 0,0 1-1,2 18 236,-6 19 175,-28 88 138,21-91-409,2 0 1,2 1-1,1 0 1,-2 46-1,13-51-1109,-5-30 722,1 0-1,0 0 0,-1 0 1,1 0-1,0-1 0,0 1 1,0 0-1,0-1 0,0 1 1,0-1-1,0 1 0,0-1 1,0 1-1,0-1 0,0 1 1,0-1-1,0 0 0,0 0 1,0 0-1,0 1 0,1-1 1,-1 0-1,2-1 0,17 1-12299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9:0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11627,'0'0'13645,"91"40"-12268,-35-39-544,8-1-545,5 0-192,-2 0-32,-5-2-384,-13 1-1410,-18 1-896,-13 0-161,-16 8 289,-2 4-32,-23 2-2083,-10-3-6117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9:04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1409,'0'0'25464,"64"50"-24823,-12-44-449,7-3-128,2-1-32,1-2-2466,0-3-3235,-3-12-7656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9:04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17040,'0'0'3032,"9"10"-1788,33 24 34,42 38 980,-78-67-2214,-1 1 1,0-1-1,-1 1 0,1 0 1,-1 0-1,0 0 0,0 0 1,-1 1-1,0 0 0,0 0 1,3 12-1,-5-7 80,-1 0 0,0 1 0,-1-1 1,0 0-1,-1 0 0,-1 0 0,1-1 0,-2 1 0,0 0 1,0-1-1,-1 0 0,-1 0 0,-8 13 0,-12 16 357,-60 71 0,81-104-490,-26 27-870,10-16-3688,7-11-5282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9:04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7175,'0'0'20302,"4"11"-18322,-1-4-1775,0 0 0,-1 0 0,1 1 0,-2-1 0,1 1-1,-1-1 1,0 1 0,-1 0 0,0 0 0,0-1 0,0 1 0,-1 0-1,-1-1 1,1 1 0,-6 14 0,-20 36-185,-35 57 0,34-68-23,2 2 1,-20 52-1,46-100 3,-1 0 0,1 0 0,-1 0 0,1 0 0,-1 0 0,1 0 0,-1 0 0,1 0 0,0 0 0,0 0 0,-1 0 0,1 0 0,0 0 0,0 0 0,0 0 0,0 0 0,0 0 0,1 0 0,-1 0 0,0 0 0,0 0 0,1 0 0,-1 0 0,1 0 0,-1 0 0,1 0 0,-1 0 0,1 0 0,-1 0 0,1 0 0,1 1 0,1-1 0,0-1 0,0 1 0,0 0 0,0-1 0,1 1 0,-1-1 0,0 0 0,1 0 0,4-1 0,24-3 2,1-1 0,-1-2 0,34-11 0,-1 0-122,5 0-1680,-24 4-3714,1-1-6086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9:05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5157,'0'0'22725,"-6"11"-21849,-38 65-363,-62 127 1661,96-180-2009,1 1 1,1 0-1,1 1 0,2 0 0,0 0 1,1 0-1,1 31 0,2-52-178,1 1 0,0 0 0,0-1 0,1 1 1,-1 0-1,1-1 0,0 1 0,0-1 0,1 1 0,0-1 0,-1 1 0,1-1 0,0 0 0,1 0 0,-1 0 1,1 0-1,0 0 0,0-1 0,0 1 0,0-1 0,1 0 0,0 0 0,-1 0 0,1 0 0,0-1 1,0 0-1,0 1 0,1-1 0,-1-1 0,0 1 0,1-1 0,-1 1 0,1-1 0,0-1 0,6 1 1,1 1-680,-1-2 0,0 0 0,0 0 0,0-1 0,1 0 0,-1-1 0,21-6 0,30-18-6280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9:06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8296,'0'0'22864,"-1"12"-21983,0-7-832,-1 8 37,0 0 0,1 1 1,1-1-1,0 1 0,3 20 0,-2-30-80,0 0 0,0 0 0,0 0-1,0-1 1,0 1 0,1-1-1,0 1 1,0-1 0,0 1-1,0-1 1,0 0 0,1 0 0,-1 0-1,1 0 1,0 0 0,0-1-1,0 0 1,0 1 0,0-1-1,1 0 1,-1 0 0,1-1 0,-1 1-1,1-1 1,0 1 0,0-1-1,5 1 1,0-1-484,1 0 0,-1 0 1,1 0-1,11-2 0,-17 1-47,0-1 0,0 1 0,0-1 0,0 0 0,0 0 0,0 0 0,0-1 0,-1 0 0,1 1 0,-1-1 0,1 0 0,4-4 0,9-11-10120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39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166 103 9065,'0'0'8397,"0"-11"-4089,0 6-3800,0-1-1,0 0 1,-1 0 0,0 0 0,0 1-1,-1-1 1,1 1 0,-1-1 0,-3-5-1,3 8-386,1 1 1,-1 0-1,1 0 0,-1 0 0,0 0 0,0 1 0,0-1 0,0 0 0,0 1 0,0 0 1,0-1-1,-1 1 0,1 0 0,0 0 0,-1 0 0,1 0 0,-1 1 0,1-1 0,-1 1 0,1-1 1,-1 1-1,1 0 0,-1 0 0,1 0 0,-1 0 0,1 0 0,-1 1 0,-3 0 0,2 0-112,0 1-1,0-1 0,0 1 1,1-1-1,-1 1 0,1 0 1,-1 1-1,1-1 0,0 1 1,-1-1-1,1 1 0,1 0 1,-1 0-1,0 0 0,1 0 1,0 1-1,-1-1 0,1 1 1,0-1-1,-2 8 0,1-2-5,-1 0 0,1 0 0,1 1 0,0 0-1,0-1 1,1 1 0,0 15 0,1-24-2,0 0 0,0 1-1,0-1 1,0 1 0,1-1 0,-1 0 0,0 1 0,1-1 0,-1 0-1,1 1 1,0-1 0,-1 0 0,1 0 0,0 0 0,0 0-1,0 1 1,0-1 0,0 0 0,0 0 0,0-1 0,0 1 0,0 0-1,2 1 1,0-1 4,0 1 0,0-1 0,1 0 0,-1 0 0,1-1 0,-1 1 1,0 0-1,1-1 0,4 0 0,2 0 13,0-1 0,0 0 0,0-1 0,0 0 0,0 0 0,10-5 0,-3-1 40,-1 0 1,29-20-1,-39 24-32,0-1 0,0 1 1,0-1-1,-1-1 0,1 1 1,-1-1-1,0 0 0,-1 0 1,6-11-1,-15 31-377,0 0 0,1 0-1,0 0 1,1 1 0,1-1 0,0 1-1,1 0 1,0-1 0,2 19 0,0-32 139,-1 0 1,1 1 0,-1-1 0,1 1-1,-1-1 1,1 0 0,0 1 0,0-1 0,0 0-1,-1 0 1,1 0 0,0 1 0,0-1-1,1 0 1,-1 0 0,0-1 0,0 1 0,0 0-1,1 0 1,-1 0 0,0-1 0,1 1-1,1 0 1,37 3-7558,-6-5-2299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9:06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1 17072,'0'0'10618,"-5"10"-9160,-33 55-173,-78 102 0,67-103-891,-70 124-1,119-187-410,-3 4-109,1-1 0,-1 1 1,1 0-1,0 0 1,1-1-1,-1 1 1,1 0-1,-1 10 1,2-14-14,0-1 0,1 0 1,-1 0-1,0 0 1,0 1-1,0-1 0,0 0 1,1 0-1,-1 1 1,0-1-1,0 0 0,1 0 1,-1 0-1,0 0 1,0 0-1,1 1 0,-1-1 1,0 0-1,0 0 1,1 0-1,-1 0 0,0 0 1,1 0-1,-1 0 1,0 0-1,0 0 0,1 0 1,-1 0-1,0 0 1,1 0-1,-1 0 0,0 0 1,0 0-1,1 0 1,-1-1-1,0 1 0,0 0 1,1 0-1,-1 0 1,0 0-1,1-1 1,12-5-4158,4-10-3652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9:07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43 153 6566,'0'0'6118,"-4"8"-1191,-1-1-3812,-20 31 2744,17-11 2672,19-29-5341,11-14-940,0 0-1,-2-2 1,0 0-1,-1-1 1,17-23 0,12-11-178,-36 40-48,-8 9-15,0-1-1,1 1 1,-1-1 0,1 1 0,0 0-1,10-5 1,-14 14-26,0-1-1,-1 1 1,1 0 0,-1 0-1,0 0 1,0 0-1,-2 9 1,-9 34 66,-22 61-1,6-24-6556,21-65-422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9:11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8872,'0'0'20841,"1"13"-19559,-2 19-839,-2 0 0,-1 0 0,-9 35 0,9-49-452,0-5-243,0 1 0,2 1 1,-1-1-1,2 0 0,0 1 0,0-1 1,3 20-1,-2-34-73,0 1 0,1-1 0,-1 0 0,0 0 1,1 0-1,-1 0 0,0 0 0,1 0 0,-1 0 1,0 0-1,1 0 0,-1 0 0,0 0 0,1 0 0,-1 0 1,0 0-1,1 0 0,-1 0 0,0 0 0,0 0 1,1 0-1,-1-1 0,0 1 0,1 0 0,-1 0 0,0 0 1,0-1-1,1 1 0,-1 0 0,0 0 0,0 0 1,1-1-1,-1 1 0,0 0 0,0-1 0,0 1 0,0 0 1,1-1-1,11-18-14356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9:12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10826,'0'0'20879,"-1"5"-20164,-4 11-643,0 1 0,-1-2 1,-16 31-1,14-32-64,1 0 0,1 0 1,0 0-1,1 1 0,0 0 1,-4 27-1,9-40-4,-1 0 0,1 0 0,0 0 0,0 0 0,0 0 0,0 1 0,0-1 0,0 0 0,1 0 0,-1 0-1,1 0 1,0 0 0,-1 0 0,1 0 0,0 0 0,0 0 0,0 0 0,0 0 0,1 0 0,-1-1 0,0 1 0,1 0 0,-1-1 0,1 1 0,0-1 0,2 2 0,-1-2-38,1 0 1,-1 0 0,1 0-1,-1 0 1,1-1 0,0 1-1,-1-1 1,1 0-1,0 0 1,0 0 0,-1-1-1,1 1 1,-1-1 0,1 0-1,5-2 1,-3 1-580,0-1 0,0 0 0,-1 0 0,1 0 0,-1 0 0,0-1 0,5-4 0,30-36-9431,-16 7-4113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9:12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7335,'0'0'24599,"1"40"-34016,8-40-4964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9:13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10410,'0'0'13319,"9"13"-12000,3 4-870,-1 1 0,-1 0 0,-1 0 0,0 1 1,-1 0-1,8 35 0,-8-11 46,-3 0 0,-1 0 0,-2 1 0,-2-1 0,-2 1 0,-2-1-1,-1 0 1,-19 66 0,14-72-647,-3 0-1,0-1 1,-3-1-1,-1-1 1,-41 63-1,12-40-3002,1-12-3512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9:16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17873,'0'0'9011,"12"1"-7078,80-7-90,-54 2-1141,0 2 1,62 4-1,-86 2-4371,-10-2 257,-10-2-8,-7-2-4368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9:16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9769,'0'0'8083,"-2"10"-4475,-5 32 28,-2 77-1,9-119-3633,0 0 0,-1 1 1,1-1-1,0 0 0,0 1 0,0-1 0,0 0 0,0 1 1,0-1-1,0 0 0,0 1 0,0-1 0,0 0 0,0 1 0,0-1 1,0 0-1,1 1 0,-1-1 0,0 0 0,0 0 0,0 1 0,0-1 1,1 0-1,-1 1 0,0-1 0,0 0 0,0 0 0,1 1 1,-1-1-1,0 0 0,0 0 0,1 0 0,-1 1 0,0-1 0,1 0 1,-1 0-1,0 0 0,1 0 0,-1 0 0,0 0 0,1 0 1,-1 1-1,1-1 0,15-11-51,10-22-920,38-84-6569,-64 117 7541,0 0 1,0 0 0,0 0-1,0-1 1,0 1-1,0 0 1,0 0-1,0 0 1,0 0 0,0 0-1,0 0 1,0-1-1,0 1 1,1 0 0,-1 0-1,0 0 1,0 0-1,0 0 1,0 0-1,0 0 1,0 0 0,0 0-1,0-1 1,1 1-1,-1 0 1,0 0 0,0 0-1,0 0 1,0 0-1,0 0 1,0 0-1,1 0 1,-1 0 0,0 0-1,0 0 1,0 0-1,0 0 1,0 0 0,1 0-1,-1 0 1,0 0-1,0 0 1,0 0-1,0 0 1,0 0 0,0 1-1,0-1 1,1 0-1,-1 0 1,0 0 0,0 0-1,0 0 1,0 0-1,0 0 1,0 0-1,0 0 1,0 0 0,0 1-1,1-1 1,-1 0-1,0 0 1,0 0 0,0 0-1,0 0 1,2 16 750,-2 18 832,-9 53 812,6-67-6830,10-39-3084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9:17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11883,'0'0'17184,"-1"12"-16068,-5 30-429,0-7-123,-2 48 0,7-83-565,1 1-1,0-1 0,0 1 0,0-1 0,0 1 1,0-1-1,0 1 0,0-1 0,0 0 1,0 1-1,0-1 0,0 1 0,0-1 1,0 1-1,1-1 0,-1 1 0,0-1 1,0 1-1,0-1 0,1 1 0,-1-1 1,0 0-1,1 1 0,-1-1 0,0 1 1,1-1-1,-1 0 0,0 1 0,1-1 0,-1 0 1,1 0-1,-1 1 0,1-1 0,-1 0 1,0 0-1,1 0 0,-1 1 0,1-1 1,0 0-1,20-11-733,15-25-2415,-20 9-210,-1 1 413,-19 45 3296,-3 3 198,0 0 1,-6 32-1,9-10-5595,4-33-7033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9:41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1040 19 4004,'0'0'4511,"-11"-3"-2627,-6-2-1226,-1 2 1,0 0-1,-1 1 0,1 0 0,0 2 1,0 0-1,-1 1 0,1 1 0,-25 6 0,-8 10-403,1 3-1,2 2 0,-90 56 0,59-25-186,-96 86 0,153-119 149,0 1-1,2 0 0,0 2 0,2 0 0,0 1 0,-27 53 1,27-38-46,2 0 1,1 1 0,3 0-1,-10 54 1,5 28-59,6 1 0,6 181 0,6-213-176,-2 49-31,6 0 0,31 190-1,-31-305 198,1-1 1,2 0-1,0 0 0,1-1 0,2 0 0,0 0 0,20 28 0,-22-39-83,1 0 1,1-1-1,0 0 0,0 0 1,1-1-1,0-1 0,1 0 1,1-1-1,-1 0 0,1-1 1,1-1-1,28 11 0,-23-11-2,-1-2 1,1 0-1,0-1 0,1-1 0,-1-1 0,0-1 0,1 0 0,-1-2 0,1 0 0,-1-2 0,23-5 0,-19 2 81,-2-2 0,1 0 0,-1-2 0,0 0 0,-1-1 0,0-1 0,-1-2 0,-1 0 0,22-19 0,4-11 96,-2-1 0,-2-2 1,-2-2-1,-3-1 0,-1-2 0,-3-1 0,-3-2 1,30-73-1,-16 15-26,-5-1 0,-5-1 1,24-161-1,-35 126-126,-8 0 0,-7-255-1,-8 368 16,-2 0-1,-2 0 0,-1 0 0,-22-68 1,23 92 29,0 0 0,-1 0 0,-1 0 0,0 1 0,-1 0 1,-17-20-1,19 25-19,-1 1 0,0 0 0,0 0 0,0 1 0,-1 0 0,1 0 0,-1 0 1,0 1-1,-1 1 0,1-1 0,-16-3 0,-1 2-124,0 2 1,0 1-1,0 0 1,0 2-1,0 1 1,0 1-1,0 1 1,-43 11-1,-15 10-2998,-95 40 1,125-43 360,-52 20-6270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39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16367,'0'0'6417,"-12"11"-4265,0 0-1890,-55 58 1911,59-61-1914,2 0 1,-1 0-1,1 1 1,1 0-1,-1 0 1,2 1-1,-7 16 1,11-26-262,-1 1 0,1-1 1,0 1-1,0-1 0,0 1 1,0-1-1,0 1 0,0-1 1,0 1-1,0-1 0,0 1 1,0-1-1,0 1 0,0-1 1,0 1-1,0-1 0,0 1 1,1-1-1,-1 1 0,0-1 1,0 1-1,1-1 0,-1 0 1,0 1-1,0-1 0,1 1 1,-1-1-1,1 0 0,-1 1 1,0-1-1,1 0 1,-1 0-1,1 1 0,-1-1 1,22 2 67,23-13-128,-36 7-129,1 0 0,-1 1 1,1 0-1,0 1 0,0 0 0,0 0 0,0 1 0,0 0 1,0 1-1,1 0 0,10 2 0,-20-1 219,0-1 0,1 1 0,-1 0 0,0 0 1,0-1-1,0 1 0,0 0 0,0 0 0,0 0 0,-1 0 0,1 0 0,0 0 1,0 0-1,-1 1 0,1-1 0,-1 0 0,1 0 0,-1 0 0,1 1 0,-1-1 0,0 0 1,1 1-1,-1-1 0,0 0 0,0 1 0,0-1 0,0 0 0,0 1 0,-1-1 1,1 0-1,0 0 0,0 1 0,-1-1 0,1 0 0,-1 0 0,1 1 0,-1-1 0,-1 2 1,-1 3 326,0 1 0,0-1 0,0 0 0,-1 0 0,0 0 0,-5 5 0,0-1-147,0 0 0,-1-1 1,0-1-1,0 1 0,-1-1 0,0-1 0,0 0 1,-1-1-1,-24 10 0,36-16-215,-1 0 0,1 0 1,-1 0-1,0 0 0,1 0 0,-1 0 1,1 0-1,-1 0 0,0-1 0,1 1 1,-1 0-1,1 0 0,-1 0 0,1-1 1,-1 1-1,1 0 0,-1-1 0,1 1 1,-1-1-1,1 1 0,-1 0 0,1-1 1,-1 1-1,1-1 0,0 1 0,-1-1 1,1 1-1,0-1 0,0 1 0,-1-1 1,1 0-1,0 1 0,0-1 0,0 1 1,0-1-1,0 0 0,0 1 0,0-1 1,0 1-1,0-1 0,0 0 0,0 1 1,0-1-1,0 1 0,0-1 0,0 0 1,1 1-1,-1-1 0,1 0 0,10-34-1764,34-36-8601,-16 32 848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17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391 62 4901,'0'0'13084,"-2"-9"-12582,-6-26-96,7 34-333,0 0 0,1 0 0,-1 0 1,0 0-1,1 0 0,-1 0 0,0 0 1,0 0-1,0 0 0,0 0 1,0 0-1,0 1 0,0-1 0,0 0 1,0 1-1,-1-1 0,1 1 0,0-1 1,0 1-1,0 0 0,-1-1 1,1 1-1,0 0 0,0 0 0,-1 0 1,1 0-1,0 0 0,0 0 1,-3 1-1,-30 9 1289,19 2-1159,1 0 1,0 1-1,1 0 0,0 1 0,2 1 1,-16 22-1,-53 102 951,75-129-1147,-15 31-104,2 1 0,2 1 0,1 0 0,3 1 0,-11 68 0,14-38-97,2 0 0,6 121 0,1-188 257,1 1 0,-1 0 0,2-1 0,-1 1 0,1-1 0,0 1 0,0-1 0,1 0 0,0 0 0,4 8 0,-5-13-36,0 1 1,0-1-1,0 0 1,0 0-1,1 0 1,-1 0-1,0 0 1,1 0-1,-1-1 1,1 0-1,0 1 1,0-1-1,-1 0 1,1 0-1,0 0 0,0 0 1,0-1-1,0 1 1,0-1-1,0 0 1,0 0-1,0 0 1,0 0-1,0-1 1,0 1-1,0-1 1,0 1-1,3-3 1,8-1 28,-1-1 0,0 0 1,-1-1-1,1-1 0,-1 0 0,0-1 1,15-13-1,0-2 10,43-47 0,-49 45 85,-1-2 0,-2 0 0,0-2 0,-2 0 0,-1 0 0,12-37 0,55-196 2019,-70 216-2034,-11 45-133,4-18 103,0 1 0,-1-2 0,0 1 0,-2 0 0,0-22 0,-2 36-96,0 1 1,0 0-1,-1 0 1,0-1-1,0 1 1,0 0 0,0 0-1,0 0 1,-1 0-1,0 0 1,0 0-1,0 1 1,0-1-1,-1 1 1,0-1 0,1 1-1,-1 0 1,0 0-1,0 0 1,-1 0-1,1 0 1,-1 1-1,1 0 1,-1 0 0,0 0-1,0 0 1,0 0-1,0 1 1,-5-2-1,-17-2-644,-1 0-1,1 2 1,0 1-1,-34 2 1,8-1-3219,-9-2-3658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31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419 20 8968,'0'0'5035,"-9"-3"-2633,3 0-2073,0 0 1,-1 1-1,1 0 0,-1 0 1,0 1-1,1-1 1,-1 1-1,0 1 0,0-1 1,0 1-1,0 1 0,1-1 1,-1 1-1,0 0 1,0 1-1,1 0 0,-1 0 1,1 0-1,-10 5 0,-1 6-186,1 0-1,0 2 1,1 0-1,1 1 1,0 0-1,1 1 1,1 0-1,0 1 0,2 1 1,0 0-1,-10 28 1,0 6 393,2 1 0,3 0 0,-9 63 1,15-65-410,2 1 0,3 0 1,2 84-1,3-121-126,1 1-1,0 0 1,1-1-1,0 1 1,1-1-1,1 0 1,1 0-1,0-1 1,2 1-1,-1-2 1,2 1-1,0-1 1,0 0 0,1-1-1,17 18 1,-21-26 26,-1 0 0,1-1 0,0 1 1,0-1-1,0-1 0,0 1 1,1-1-1,-1 0 0,1 0 0,0-1 1,0 0-1,0 0 0,0 0 1,0-1-1,0 0 0,1-1 0,-1 0 1,0 0-1,0 0 0,1-1 1,-1 0-1,0 0 0,0-1 0,0 0 1,0 0-1,0-1 0,-1 0 1,1 0-1,-1-1 0,1 1 0,-1-1 1,0-1-1,-1 1 0,1-1 1,8-10-1,7-9 232,-2-1 0,-1-1 0,0 0 0,-2-2 0,20-49 0,46-153 909,-27 19-215,-49 181-829,-2 0 1,-1 0-1,-1 0 0,-2-1 0,-4-33 0,4 59-188,-1 0 1,0 0-1,0 0 0,-1 0 1,0 1-1,0-1 0,0 0 1,0 1-1,0 0 0,-1-1 1,0 1-1,0 0 0,0 1 1,0-1-1,-1 0 0,0 1 1,1 0-1,-1 0 0,0 0 1,-1 0-1,1 1 0,0-1 1,-1 1-1,1 0 1,-1 0-1,0 1 0,0 0 1,0 0-1,-5-1 0,-10-1-658,1 2-1,0 0 1,-1 1 0,1 1-1,-1 1 1,-21 4-1,12-2-7076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33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986 110 6342,'-1'-8'7015,"1"4"-6748,0-1 1,-1 1-1,0 0 1,0 0-1,0 0 0,0-1 1,-1 1-1,1 0 1,-1 1-1,0-1 1,-1 0-1,1 1 1,0-1-1,-1 1 1,0-1-1,0 1 1,0 0-1,0 1 1,-1-1-1,1 0 1,-1 1-1,1 0 0,-1 0 1,0 0-1,0 0 1,0 0-1,0 1 1,-7-2-1,-5 0-93,1 1 1,-1 0-1,0 1 0,0 1 0,1 0 0,-1 2 0,0-1 0,0 2 0,1 0 0,0 1 1,-1 1-1,2 0 0,-1 1 0,0 0 0,-18 12 0,-7 7 155,1 1-1,1 2 1,-66 64-1,53-40-133,2 1 0,2 3 0,-45 71 0,63-81-186,2 1 1,1 2 0,3 0-1,-30 97 1,47-127-9,1 1 0,1 0 0,1 0 0,-1 35 0,4-50-1,0 0 0,0-1 0,0 1 0,1 0 0,0-1 0,0 1 0,0-1 0,0 1 0,1-1 0,0 1 0,-1-1 0,2 0 0,-1 0 0,0 0 0,1 0 0,0 0 0,0-1 0,0 1 0,0-1 0,1 1 0,-1-1 0,1-1 0,0 1 0,0 0 0,7 3 0,1-2 21,1 0 0,0-1 1,0-1-1,0 0 0,0 0 0,1-2 0,-1 1 0,0-2 1,0 0-1,1 0 0,-1-1 0,0-1 0,0 0 1,18-8-1,11-5 353,-1-2 1,75-45-1,-34 13 65,-2-4-1,-3-4 1,-2-3-1,-4-3 1,-2-3-1,88-111 1,-141 157-406,0-1 0,20-41 0,-30 52-28,-2 0 1,0 0 0,0-1-1,-1 1 1,0-1-1,-1 0 1,-1 0 0,1-16-1,-2 24-45,0 0 0,0 0-1,0 0 1,-1 0 0,0 0-1,0 0 1,0 0 0,0 0 0,-1 0-1,1 0 1,-1 1 0,0-1-1,0 0 1,-1 1 0,1 0-1,-1-1 1,-3-2 0,1 2-120,0 0 0,0 0 1,0 1-1,-1 0 0,1 0 1,-1 0-1,0 1 0,0 0 0,0 0 1,-8-2-1,-11 1-657,-1 0 0,1 2 1,-1 0-1,-35 5 0,-28 6-3288,-2 5-1965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50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17 19795,'0'0'12972,"-18"-16"-12972,18 27 0,0 0 0,0 3 0,0 2 0,0-1-3043,0 0-3203,0-2-3171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1:14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18 5445,'0'0'14430,"-7"11"-12503,1-3-1640,1 1 0,1-1 0,-1 1 1,1 0-1,1 0 0,0 0 0,-3 11 0,6-17-220,-1 0 1,1 0-1,-1 1 0,1-1 1,0 0-1,0 0 0,0 1 0,1-1 1,-1 0-1,1 0 0,0 0 1,0 0-1,0 0 0,0 0 0,0 0 1,1 0-1,-1 0 0,1 0 0,0-1 1,0 1-1,0 0 0,0-1 1,0 0-1,0 1 0,1-1 0,-1 0 1,1 0-1,0-1 0,-1 1 1,6 2-1,-7-3-46,0-1 1,0 1-1,0-1 0,0 1 1,0-1-1,1 1 1,-1-1-1,0 1 0,0-1 1,0 0-1,1 0 1,-1 0-1,0 0 0,0 0 1,0 0-1,1 0 1,-1 0-1,0 0 0,0 0 1,1-1-1,-1 1 1,0 0-1,0-1 0,0 1 1,0-1-1,0 0 1,0 1-1,2-2 0,-1 0 81,-1 0 0,0-1 0,0 1 0,0 0 0,0 0 0,0 0 0,0-1 0,0 1 0,-1 0 0,0-1 0,1 1 0,-1-1 0,0-3 0,0-1 177,0-1 0,0 1 0,-1 0-1,0 0 1,-1 0 0,1 0 0,-1 1 0,-1-1 0,-4-10-1,6 15-241,0 0-1,0 1 1,0-1-1,0 0 0,-1 1 1,1-1-1,-1 1 0,1-1 1,-1 1-1,1 0 1,-1 0-1,0 0 0,1 0 1,-1 0-1,0 0 1,0 0-1,0 0 0,0 1 1,0-1-1,-3 0 0,4 1-33,-1 1-1,1-1 0,0 1 0,-1-1 1,1 1-1,0 0 0,-1-1 0,1 1 1,0 0-1,0 0 0,0 0 0,0 0 1,0 0-1,0 0 0,0 0 0,0 1 0,0-1 1,0 0-1,1 0 0,-1 1 0,0 1 1,-3 6-17,0 1 0,1-1 0,1 1 0,0 0 0,0 0 0,-1 17 0,4 48 104,-1-74-87,0-1-1,0 1 0,0 0 0,0-1 0,0 1 0,0-1 0,0 1 0,0-1 0,0 1 0,0-1 0,1 1 0,-1-1 0,0 1 0,0-1 0,1 1 1,-1-1-1,0 0 0,1 1 0,-1-1 0,0 1 0,1-1 0,-1 0 0,0 1 0,1-1 0,-1 0 0,1 1 0,-1-1 0,1 0 0,-1 0 0,1 1 1,-1-1-1,1 0 0,-1 0 0,1 0 0,-1 0 0,1 0 0,-1 0 0,1 0 0,-1 0 0,1 0 0,-1 0 0,1 0 0,0 0 0,-1 0 1,1 0-1,-1 0 0,1-1 0,-1 1 0,1 0 0,-1 0 0,0-1 0,1 1 0,-1 0 0,1-1 0,21-21 370,-16 9-326,-1 1-1,-1-1 0,0 0 1,-1 0-1,0 0 0,-1 0 1,-1 0-1,0 0 1,-1-17-1,1 29-45,-1 0 0,0 0 0,0 0 0,0 0 0,1 0 0,-1 0 0,0 0 0,0 0 0,0 0 0,-1 0 0,1 0 0,0 1 0,0-1 0,0 0 0,-1 0 0,1 0 0,0 0 0,-1 0 0,1 0 0,-1 1 0,1-1 0,-1 0 0,1 0 0,-1 1 0,0-1 0,1 0 0,-1 1 0,0-1 0,0 1 0,1-1 0,-1 1 0,0-1 0,0 1 0,0-1 0,0 1 0,1 0 0,-1 0 0,0-1 0,0 1 0,0 0 0,0 0 0,0 0 0,0 0 0,0 0 0,0 0 0,0 0 0,0 0 0,-1 1 0,0 0 0,-1 0 0,1 0 0,0 0 0,-1 0 0,1 0 0,0 1 0,0 0 0,0-1 0,0 1 0,0 0 0,0 0 0,0 0 0,1 0 0,-1 0 0,1 0 0,-2 3 0,-2 8 0,1-1 0,1 1 0,-1 0 0,2-1 0,0 1 0,1 1 0,0-1 0,2 23 0,-1-35 0,0-1 0,-1 0 0,1 1 0,0-1 0,0 1 0,0-1 0,0 1 0,0-1 0,0 0 0,0 1 0,0-1 0,0 1 0,0-1 0,0 0 0,0 1 0,0-1 0,0 1 0,1-1 0,-1 0 0,0 1 0,0-1 0,0 1 0,1-1 0,-1 0 0,0 1 0,0-1 0,1 0 0,-1 1 0,0-1 0,1 0 0,-1 0 0,0 1 0,1-1 0,-1 0 0,0 0 0,1 0 0,-1 1 0,0-1 0,1 0 0,-1 0 0,1 0 0,-1 0 0,1 0 0,-1 0 0,0 0 0,1 0 0,-1 0 0,1 0 0,-1 0 0,0 0 0,1 0 0,-1 0 0,1 0 0,-1 0 0,0-1 0,1 1 0,-1 0 0,1 0 0,-1 0 0,0-1 0,1 1 0,-1 0 0,0 0 0,1-1 0,-1 1 0,0 0 0,0-1 0,1 1 0,-1-1 0,21-25 0,-14 9 0,0 0 0,-1-1 0,0 1 0,-2-1 0,0 0 0,-1 0 0,-1-1 0,1-27 0,-3 45 0,0 1 0,0 0 0,0-1 0,0 1 0,0-1 0,0 1 0,0 0 0,0-1 0,0 1 0,0-1 0,-1 1 0,1 0 0,0-1 0,0 1 0,0 0 0,0-1 0,0 1 0,-1 0 0,1-1 0,0 1 0,0 0 0,-1-1 0,1 1 0,0 0 0,-1-1 0,1 1 0,0 0 0,-1 0 0,1 0 0,0-1 0,-1 1 0,1 0 0,0 0 0,-1 0 0,1 0 0,-1 0 0,1 0 0,0-1 0,-1 1 0,1 0 0,0 0 0,-1 0 0,1 0 0,-1 1 0,1-1 0,0 0 0,-1 0 0,1 0 0,-1 0 0,1 0 0,0 0 0,-1 1 0,1-1 0,0 0 0,-1 0 0,1 0 0,0 1 0,-1-1 0,1 0 0,0 0 0,0 1 0,-1-1 0,1 0 0,0 1 0,0-1 0,-1 0 0,1 1 0,0 0 0,-22 22 0,10-1 0,0 1 0,2 0 0,0 1 0,2-1 0,0 2 0,2-1 0,-4 27 0,24-113 0,-8 44 0,-2 0 0,0-1 0,3-34 0,-20 103 0,8 59 0,4-108 0,1 0 0,0-1 0,0 1 0,0-1 0,0 1 0,0 0 0,0-1 0,0 1 0,0 0 0,0-1 0,0 1 0,0-1 0,0 1 0,1 0 0,-1-1 0,0 1 0,0-1 0,1 1 0,-1-1 0,0 1 0,1-1 0,-1 1 0,0-1 0,1 1 0,-1-1 0,1 1 0,-1-1 0,1 1 0,12-10 0,10-28 0,-17 19 0,-1 0 0,0-1 0,-2 1 0,0-1 0,-1 0 0,-1-36 0,-1 54 0,0 0 0,0 1 0,1-1 0,-1 1 0,0-1 0,0 0 0,0 1 0,0-1 0,0 1 0,-1-1 0,1 1 0,0-1 0,0 0 0,0 1 0,0-1 0,-1 1 0,1-1 0,0 1 0,0-1 0,-1 1 0,1-1 0,0 1 0,-1-1 0,1 1 0,-1-1 0,1 1 0,-1 0 0,1-1 0,-1 1 0,1 0 0,-1-1 0,1 1 0,-1 0 0,1 0 0,-1 0 0,1-1 0,-1 1 0,0 0 0,0 0 0,0 0 0,0 1 0,0-1 0,1 0 0,-1 1 0,0-1 0,0 1 0,0 0 0,0-1 0,1 1 0,-1-1 0,0 1 0,1 0 0,-1 0 0,0 0 0,1-1 0,-1 1 0,1 0 0,0 0 0,-1 0 0,1 0 0,-1 0 0,1 0 0,0 1 0,-4 18 0,1 0 0,1 1 0,1-1 0,2 26 0,-1-42 0,0-3 0,0 0 0,0 0 0,0 0 0,0 0 0,0 0 0,0 0 0,0 1 0,0-1 0,1 0 0,-1 0 0,0 0 0,1 0 0,-1 0 0,1 0 0,-1-1 0,1 1 0,-1 0 0,1 0 0,0 0 0,-1 0 0,3 1 0,-3-2 0,1 0 0,0 0 0,0 0 0,0 1 0,-1-1 0,1 0 0,0 0 0,0 0 0,0-1 0,0 1 0,-1 0 0,1 0 0,0 0 0,0-1 0,0 1 0,-1 0 0,1-1 0,0 1 0,-1 0 0,2-2 0,3-1 0,-1 0 0,-1-1 0,1 1 0,0-1 0,-1 0 0,0 0 0,4-6 0,-1 0 0,-1-1 0,0 1 0,-1-1 0,-1 0 0,1 0 0,-2-1 0,0 1 0,0-1 0,-1 1 0,0-17 0,-1 27 0,0 1 0,0-1 0,0 0 0,0 0 0,0 0 0,0 1 0,-1-1 0,1 0 0,0 0 0,0 1 0,-1-1 0,1 0 0,0 1 0,-1-1 0,1 0 0,-1 1 0,1-1 0,-1 1 0,1-1 0,-1 1 0,1-1 0,-1 1 0,1-1 0,-1 1 0,0-1 0,1 1 0,-1 0 0,0-1 0,0 1 0,1 0 0,-1 0 0,0-1 0,0 1 0,1 0 0,-1 0 0,0 0 0,0 0 0,1 0 0,-1 0 0,0 0 0,0 0 0,1 0 0,-1 1 0,0-1 0,0 0 0,-1 1 0,0 0 0,-1 0 0,0 0 0,1 0 0,-1 0 0,0 1 0,1-1 0,0 1 0,-1-1 0,1 1 0,0 0 0,-4 4 0,-3 10-302,0 0 0,1 1 0,1-1 0,1 2 0,0-1 0,1 1 0,-3 18 0,-14 46-2535,17-72-4306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1:23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573 35 14189,'0'0'3246,"-10"-1"-1997,-206-9 4058,207 11-5273,0 1-1,0 0 1,0 1 0,0 0 0,0 0 0,1 1-1,-1 0 1,1 0 0,0 1 0,0 0 0,1 0 0,-1 1-1,1 0 1,-12 14 0,-2 3 296,2 1-1,0 0 1,-19 34-1,19-25-201,2 0 0,1 1-1,2 0 1,-14 50 0,23-65-85,0 1 1,1 0-1,2 0 1,0 0-1,1 0 1,1 1-1,0-1 1,2 0-1,7 34 0,-7-47-40,0 1 0,1-1 0,0 0 1,0-1-1,1 1 0,-1 0 0,1-1 0,1 0 0,-1 0 0,1 0 0,0-1 0,1 0 0,-1 1 0,12 6 0,-7-5 60,1-1 0,0-1 0,0 0 1,0 0-1,1-1 0,-1-1 0,1 0 0,20 2 1,-10-2 230,0-2 1,1-1 0,-1-1-1,0 0 1,1-2 0,-1-1-1,0 0 1,-1-2-1,35-13 1,-22 3-119,-1-2 0,-1-1 0,-1-2-1,-1-1 1,-1-1 0,-1-1 0,33-37 0,-29 25-24,-2-1-1,-2-1 1,-1-2 0,-2 0-1,25-55 1,-41 74-152,0-1 0,-1 0 0,-2-1 0,0 0 0,4-30 0,-10 46 0,1 1 0,-1-1 0,0 0 0,-1 0 0,0 0 0,0 1 0,0-1 0,-1 0 0,0 1 0,-3-8 0,4 11 0,-1 0 0,0 0 0,0-1 0,-1 1 0,1 1 0,-1-1 0,1 0 0,-1 0 0,0 1 0,0 0 0,0-1 0,-1 1 0,1 1 0,0-1 0,-1 0 0,1 1 0,-1-1 0,1 1 0,-6-1 0,-2 0-297,-1 0-1,1 1 1,-1 0 0,0 1 0,1 0-1,-1 1 1,-16 3 0,-80 25-5718,98-25 5301,-60 17-8917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1:52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270 118 5189,'0'0'7415,"2"-9"-4890,-1 5-2318,1-3 388,0 0 1,0-1 0,-1 1-1,0-1 1,-1 1-1,1-1 1,-1 1 0,-1-1-1,1 1 1,-3-10-1,2 16-481,0 0 0,1 0-1,-1 0 1,0 0 0,0 0-1,0 0 1,0 0 0,0 0-1,0 1 1,-1-1-1,1 0 1,0 1 0,0-1-1,0 1 1,-1 0 0,1-1-1,0 1 1,-1 0 0,1 0-1,0-1 1,-1 1 0,1 0-1,0 0 1,0 1 0,-1-1-1,1 0 1,0 0-1,-1 1 1,1-1 0,0 0-1,0 1 1,-1 0 0,1-1-1,0 1 1,-2 1 0,-1 0 32,-1 1-1,1 0 1,0 0 0,-1 0 0,2 1 0,-1-1 0,-5 8 0,-16 23 2,2 1 0,1 1 0,2 1 0,2 1 0,1 0 1,2 1-1,2 1 0,2 1 0,1 0 0,2 0 0,-5 84 0,12-93-146,2 139 34,1-149-33,0 0 1,2-1-1,0 0 1,1 0 0,16 38-1,-18-53-5,0 0 0,1 0 0,-1 0-1,1-1 1,0 0 0,1 1 0,-1-1 0,1-1 0,0 1-1,0-1 1,1 0 0,0 0 0,11 6 0,-14-9 5,-1 0 0,1 1 0,0-2 0,0 1 0,0 0 0,0 0 1,1-1-1,-1 0 0,0 1 0,0-1 0,0 0 0,0-1 0,0 1 0,0 0 1,0-1-1,0 0 0,0 0 0,0 0 0,0 0 0,0 0 0,0-1 0,0 1 0,-1-1 1,1 1-1,-1-1 0,1 0 0,-1 0 0,0 0 0,0-1 0,0 1 0,4-5 0,8-15 32,0-1 0,-1 0 0,-1-1 0,13-37 0,26-107 40,-44 142-47,58-231 787,-54 200-483,-3 1-1,3-94 1,-11 146-311,0 0 1,0 1-1,0-1 1,0 0 0,-1 1-1,1-1 1,-1 0-1,0 1 1,0-1-1,0 1 1,-1-1-1,1 1 1,-1 0-1,0-1 1,0 1 0,0 0-1,0 0 1,0 0-1,-1 1 1,1-1-1,-1 0 1,0 1-1,0 0 1,0 0-1,0 0 1,0 0 0,0 0-1,-1 0 1,1 1-1,-1 0 1,1 0-1,-6-2 1,1 2-221,0 0 1,0 0-1,-1 1 0,1 0 1,-15 2-1,-42 13-5534,31-4-390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8:2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1 13068,'0'0'8691,"0"10"-6801,-1 5-1405,-1-1-1,-1 0 1,0 0 0,-1 0 0,0-1-1,-1 1 1,-1-1 0,0 0 0,-13 21-1,-109 162 2380,-4 9-1943,126-195-920,0 1 0,1 1-1,0-1 1,-5 21 0,9-30 2,0 0 0,0 0 0,1 0-1,0 0 1,-1 0 0,1 0 0,0 0 0,0 0 0,0 1 0,0-1 0,0 0 0,1 0 0,-1 0 0,1 0 0,-1 0 0,1 0 0,0 0 0,-1 0 0,1 0 0,0 0 0,1 0 0,-1 0 0,0-1 0,0 1-1,1 0 1,-1-1 0,1 1 0,0-1 0,-1 1 0,1-1 0,0 0 0,0 0 0,-1 0 0,5 1 0,5 2 40,0-1 0,0-1 0,0 0 0,1-1 0,-1 0 0,1 0 0,18-3 0,83-16 27,-81 11-295,60-5-1,-65 13-1202,-2-1-2255,-8-2-3052,-5-1-4866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8:23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 1281,'4'0'11624,"-2"4"-5850,-6 10-2610,-6 8-4849,7-16 3457,-49 88 1107,-51 125 0,91-189-2792,1 1 1,2 1-1,1-1 1,1 1-1,2 1 1,1-1-1,2 1 0,3 52 1,-1-81-195,1 0 0,-1 0 0,1-1 0,0 1 0,1 0 0,-1-1 0,1 1 0,-1-1 0,1 1 0,0-1 0,0 0 0,1 0 0,-1 0 0,1 0 0,-1 0 0,1-1 0,0 1 0,0-1 0,0 0 0,0 1 0,1-1-1,4 2 1,-2-2-612,-1 0 0,1 0 0,-1 0-1,1-1 1,0 0 0,6 1-1,35-5-7932,-20-8-567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8:23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15919,'0'0'5413,"-33"53"-4003,25-29 511,2 6-287,3-2-417,3-2-512,0-5-481,1-5-128,12-7 0,6-9 0,5 0 0,4-16-704,4-9-1987,-2-9-1729,-3 0-2498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39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17489,'0'0'4147,"-10"7"-303,-1 1-3050,-7 4 604,1 1 1,-18 17 0,30-26-1256,1-1 1,1 1-1,-1 0 1,1 1-1,-1-1 1,1 1 0,1-1-1,-1 1 1,1 0-1,-1 0 1,1 0 0,1 1-1,-1-1 1,1 0-1,-1 7 1,2-11-144,0 0 0,0 0 0,0 0 0,0 0 0,1 0 0,-1 0 0,0 0 0,1 0 0,-1 0 0,0 0 0,1 0 0,-1 0 0,1 0 0,0 0 0,-1 0 0,1 0 0,0 0 0,-1 0 0,1-1 0,0 1 0,0 0 0,0-1 0,0 1 0,0-1 0,2 2 0,34 6 0,-24-8 0,-1-1 0,1 0 0,-1 0 0,14-4 0,-11-1 0,-1 0 0,1 0 0,20-14 0,33-14 0,-63 32 0,0 0 0,0 0 0,1 1 0,-1 0 0,1 0 0,-1 0 0,1 1 0,-1 0 0,1 0 0,9 1 0,-12 0 0,-1 0 0,0 0 0,1 0 0,-1 0 0,0 1 0,0-1 0,1 1 0,-1-1 0,3 4 0,21 13 0,-14-16-86,0 0-1,0 0 1,0-1 0,0 0-1,0-1 1,0-1 0,0 0 0,0 0-1,0-2 1,0 1 0,12-5-1,-13-2-5753,-3-2-5605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8:23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14382,'0'0'4099,"-33"82"-960,10-29-96,2 1-288,2-2-577,1-4-1089,6-5-801,3-9-224,3-7 0,6-11-512,0-7-1378</inkml:trace>
  <inkml:trace contextRef="#ctx0" brushRef="#br0" timeOffset="1">278 191 17360,'0'0'3780,"-25"55"-1410,10-18-224,-1 4-448,-2-1-609,2 2-609,6-4-384,2-6-31,8-7-962,0-7-1538,0-9-1632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8:24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15695,'0'0'10356,"-6"11"-9000,4-7-1216,-49 101 2387,46-91-2327,-1-1 0,2 1 1,0 0-1,1 1 0,0-1 0,-1 29 0,4-42-192,0 0-1,0 0 1,0 0 0,1 0-1,-1 0 1,0 0-1,1 0 1,-1 0 0,1 0-1,-1 0 1,1 0 0,-1 0-1,1-1 1,0 1-1,-1 0 1,1 0 0,0-1-1,0 1 1,0 0 0,-1-1-1,1 1 1,0-1-1,0 1 1,0-1 0,0 1-1,0-1 1,0 0 0,0 1-1,0-1 1,0 0-1,0 0 1,0 0 0,0 0-1,0 0 1,0 0 0,0 0-1,0 0 1,0 0-1,0 0 1,0-1 0,0 1-1,0 0 1,0-1 0,0 1-1,0-1 1,2 0-1,3-1-151,0 0 0,0-1 0,0 0 0,0 0-1,0 0 1,7-6 0,-5 2-1064,-1 0-1,0-1 1,0 0 0,-1 0 0,9-15-1,4-13-5901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8:24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12684,'0'0'15599,"-51"9"-15183,51-1-352,0-2-192,4-1-2562,7-1-3172,-1-4-5701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8:24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12460,'0'0'9769,"28"76"-7303,-11-40-256,-3 5-416,-1 6-897,-3 8-449,-8 5-63,-2 8-1,-5 8 97,-18 10-353,-6 1-64,-7 0-32,-8 2-128,-1-8-1378,-7-10-3715,-3-8-7110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2:21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59 1089,'0'0'14526,"4"-9"-10976,18-40 806,-23 58 2064,2 8-4547,0 18-1192,-8 5-560,-23 77 1,18-79-113,2 1 1,-6 46 0,16-86-955,1-10-1071,0 1 0,-1-1 0,-1 0 0,0 0 1,-1 0-1,0 0 0,-5-16 0,-4 11-4038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2:21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7591,'0'0'20169,"10"-7"-18744,12-4-1042,1 0 0,1 1 0,0 2 1,0 0-1,1 2 0,-1 0 0,1 2 0,35-2 1,-42 10-1504,-15 7-7877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2:23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17 6822,'-1'2'7562,"1"1"-3804,-2 24-1796,-4 77 1033,6-104-2584,3-9 294,52-134-347,-60 228 667,-1-53-819,3-19-200,0 0-1,2 0 1,-1 0-1,1 0 1,2 25 0,18-66-8142,-10 3-1078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2:23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24 8008,'0'0'19880,"0"10"-19010,-5 109 763,5-120-1631,0 1 0,0 0 0,0 0 0,0 0 0,1 0 0,-1-1 0,0 1 0,0 0 0,0 0 0,0 0-1,0 0 1,0 0 0,0 0 0,1 0 0,-1-1 0,0 1 0,0 0 0,0 0 0,0 0 0,0 0 0,1 0 0,-1 0-1,0 0 1,0 0 0,0 0 0,0 0 0,1 0 0,-1 0 0,0 0 0,0 0 0,0 0 0,0 0 0,1 0-1,-1 0 1,0 0 0,0 0 0,0 0 0,0 0 0,1 0 0,-1 0 0,0 0 0,0 0 0,0 0 0,0 1 0,0-1-1,1 0 1,-1 0 0,0 0 0,0 0 0,0 0 0,0 0 0,0 1 0,0-1 0,0 0 0,0 0 0,1 0 0,-1 0-1,0 1 1,0-1 0,0 0 0,0 0 0,0 0 0,0 0 0,0 1 0,0-1 0,8-10 58,3-6-423,0-1 0,-1 1 0,-1-2 0,-1 1 0,0-1 0,6-23 0,-24 76 823,2-8-415,1 1 0,1 0 1,-3 45-1,9-73-187,0 0 0,0 0 0,0 0-1,0 1 1,0-1 0,0 0 0,0 0 0,0 0 0,0 0 0,0 1 0,0-1 0,0 0 0,0 0-1,0 0 1,0 0 0,1 0 0,-1 1 0,0-1 0,0 0 0,0 0 0,0 0 0,0 0 0,0 0 0,1 0-1,-1 1 1,0-1 0,0 0 0,0 0 0,0 0 0,0 0 0,1 0 0,-1 0 0,0 0 0,0 0-1,0 0 1,1 0 0,-1 0 0,0 0 0,0 0 0,0 0 0,0 0 0,1 0 0,-1 0 0,0 0 0,0 0-1,0 0 1,0 0 0,1 0 0,-1 0 0,0 0 0,0-1 0,0 1 0,0 0 0,0 0 0,1 0-1,-1 0 1,0 0 0,0 0 0,0-1 0,0 1 0,0 0 0,0 0 0,0 0 0,0 0 0,1 0 0,-1-1-1,0 1 1,9-15-14933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2:43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875 79 5029,'0'0'11355,"-10"-3"-10512,-179-54 4634,174 52-5205,-1 1 0,0 1 0,1 0 1,-1 1-1,0 1 0,0 0 0,0 1 0,0 1 0,0 1 0,0 0 0,0 1 0,-27 8 1,2 3-168,0 2 1,2 1 0,-58 35 0,84-43 4,-1 0 1,1 0-1,1 2 0,-1-1 0,2 2 0,-1-1 1,2 2-1,0-1 0,-12 20 0,10-11-46,1 1 0,1 0 0,1 1-1,0 0 1,-7 37 0,4 13-52,3 0 0,4 1 0,3 79 0,2-131 9,0-3-21,1 0 0,1 1-1,0-1 1,2 0 0,0 0 0,1 0 0,1 0 0,0-1 0,17 31 0,-15-36 2,0-1 0,0 0 0,2 0 0,-1-1 0,1 0 0,1-1 0,0 0 0,1-1 0,-1 0 0,2-1-1,-1 0 1,1-1 0,21 9 0,31 6 27,1-3 0,1-3 0,0-2 0,82 4 0,-117-14-11,1-2 0,0-1 0,54-6 0,-69 2-6,0-1-1,0 0 1,0-1-1,-1-1 1,0-1-1,0 0 1,0-1-1,15-11 1,4-5 27,-2-2 1,0-2-1,-2-1 1,-1-1 0,40-52-1,-37 37 174,-2-1 0,-2-2 0,42-89 0,-61 112-77,-1-1 1,-2-1 0,0 0-1,-2 0 1,-1 0 0,-1-1 0,-2 1-1,0-1 1,-2 0 0,-1 0-1,-7-46 1,5 60-78,0 0 0,-1 0 0,0 0-1,-1 1 1,-1-1 0,0 1 0,0 1 0,-1-1 0,-1 1 0,0 0 0,-1 1 0,0 0-1,-1 0 1,0 1 0,-1 0 0,0 1 0,0 0 0,-1 1 0,0 0 0,-1 1-1,1 1 1,-1-1 0,-1 2 0,-13-4 0,0 2-280,-1 1-1,1 1 1,-1 2-1,-51 0 1,-113 17-2539,123-6 564,-95-2 1,111-10-5114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3:15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1951 225 2050,'-23'-44'5398,"21"39"-4920,0 0 1,0 0 0,-1 0 0,0 0 0,0 1 0,0-1 0,0 1-1,0 0 1,-1 0 0,0 0 0,0 0 0,0 0 0,0 1 0,-1 0-1,1 0 1,-9-4 0,-43-15 70,-1 3 0,-1 2 0,0 3 0,-2 2 1,1 3-1,-88-2 0,87 9-297,0 2 1,1 2 0,-1 3-1,1 3 1,-74 19 0,16 1-311,35-9 311,1 4-1,-97 39 0,142-43-139,1 1-1,0 2 1,2 1 0,0 1-1,2 2 1,1 2 0,1 0-1,1 2 1,-29 41 0,42-48 110,1 0 1,1 1-1,1 1 1,2 0-1,-13 41 1,10-19-106,3 1 1,-6 58 0,14-93-84,0 1-1,2-1 1,-1 1-1,2-1 1,0 1-1,1-1 1,0 0-1,1 0 1,0 1-1,1-2 1,0 1-1,1 0 1,1-1-1,13 22 1,18 16 72,2-1 0,2-2 0,73 64 0,-80-79-92,-19-19-8,0-1 1,0 0-1,2-1 0,-1-1 1,1-1-1,1-1 1,-1 0-1,1-1 0,1 0 1,-1-2-1,35 6 0,13-3 40,0-3 0,75-4 0,-5 0-14,-43 5-20,-52-1-37,1-3 1,-1-1-1,0-1 1,1-3-1,80-16 1,-54-1 39,16-6-7,2 4 1,0 3-1,111-10 0,-175 28 2,-1-2-1,0 0 1,0-1 0,0-2-1,0 0 1,-1-1 0,0-1-1,0-1 1,-1 0 0,0-2-1,-1 0 1,0-1 0,-1-1-1,0 0 1,27-30 0,-25 24 238,-1-1 0,-1 0 0,-1-1 0,-1-1 0,-1-1-1,-1 0 1,20-48 0,-27 53-72,-1 0 0,0 0 0,-1-1 0,-1 1 0,-1-1 0,-1 0 0,-1 1 0,0-1 0,-1 0 0,-1 0 0,-1 1 0,-6-21 0,1 9-111,-2 0 0,-2 1 1,0 0-1,-2 1 0,-1 1 0,-1 0 1,-2 1-1,-37-43 0,43 55-64,0 1 0,-1 1 0,-1 0 0,0 0 0,-1 2 0,0-1 0,-1 2 0,0 0 0,0 1 0,-1 1 0,0 0 0,0 2 0,0-1 0,-1 2 0,0 1 0,-27-3 0,-86 13-1943,38 0-6336,34-6-5523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40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19667,'0'8'870,"-33"372"6513,31-333-6786,0-23-208,1 1 0,1-1-1,1 0 1,5 31 0,-6-54-370,0 0 0,0 0 0,0 0 0,0 0 0,1 0-1,-1 0 1,0 0 0,0 0 0,1 0 0,-1 1 0,1-1 0,-1 0 0,1-1 0,-1 1 0,1 0 0,0 0 0,-1 0 0,1 0 0,0 0 0,0-1 0,0 1 0,0 0 0,0-1-1,-1 1 1,1 0 0,0-1 0,0 1 0,0-1 0,1 0 0,-1 1 0,0-1 0,0 0 0,0 0 0,0 1 0,0-1 0,0 0 0,0 0 0,2 0 0,-1-1 27,0 0-1,-1 0 1,1 0 0,0 0 0,-1 0 0,1-1 0,-1 1 0,1 0 0,-1-1 0,0 1 0,1-1 0,-1 0-1,0 1 1,0-1 0,0 0 0,0 1 0,0-1 0,-1 0 0,1 0 0,0-4 0,2-9 12,0-2 1,-2 1-1,0 0 1,0 0-1,-2 0 1,-3-28-1,2 34-41,0 0-1,0 0 0,-1 0 0,0 0 0,0 1 0,-1-1 0,-1 1 0,0 0 1,0 0-1,0 0 0,-12-12 0,17 20-25,-1 0 0,1 1 0,-1-1 0,1 0 1,-1 1-1,1-1 0,-1 1 0,0-1 0,1 1 0,-1-1 0,1 1 0,-1 0 1,0-1-1,0 1 0,1 0 0,-1-1 0,0 1 0,0 0 0,1 0 0,-1 0 0,0-1 1,0 1-1,0 0 0,1 0 0,-1 0 0,0 1 0,0-1 0,1 0 0,-1 0 1,0 0-1,0 0 0,1 1 0,-1-1 0,0 0 0,0 1 0,1-1 0,-1 1 0,0-1 1,1 0-1,-1 1 0,1 0 0,-1-1 0,0 1 0,1-1 0,0 1 0,-1 0 1,1-1-1,-1 1 0,1 0 0,0-1 0,-1 1 0,1 0 0,0 0 0,0-1 0,-1 1 1,1 0-1,0 0 0,0-1 0,0 1 0,0 0 0,0 0 0,0 0 0,1 0 0,-2 2-45,1-1-1,-1 0 0,1 1 1,0-1-1,0 0 0,0 1 1,0-1-1,0 0 1,1 1-1,-1-1 0,1 0 1,0 1-1,-1-1 0,1 0 1,0 0-1,0 0 0,1 0 1,-1 0-1,0 0 0,1 0 1,-1 0-1,4 3 0,0-3-379,1 0-1,0 0 0,0-1 1,0 1-1,0-1 1,0-1-1,0 1 0,0-1 1,0 0-1,0 0 1,0-1-1,0 0 0,0 0 1,0 0-1,7-3 0,11-4-2803,0-1 0,26-14-1,-49 23 3087,45-23-8939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3:39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2815 193 7239,'-34'-2'8116,"4"-4"-4020,12 0-3316,1-1 0,-31-16 0,32 14-107,-38-15-490,0 2 0,-1 2 0,-2 3 0,1 2 0,-2 2 0,-81-6 0,0 10 543,-214 12 0,210 7-468,1 7-1,0 5 1,-209 63-1,289-64-275,2 3-1,-101 55 1,-103 83 9,236-142-2,2 0 0,0 2 0,1 1 0,1 1 0,1 1 0,1 1 0,1 0 0,2 2 0,1 1 0,-16 32 0,17-24 7,2 1 0,1 0-1,2 1 1,1 0 0,3 1-1,1 0 1,2 0 0,0 45-1,4-63-2,0 0-1,2 0 1,1 0-1,1 0 1,1 0-1,0 0 1,2-1-1,0 0 0,2 0 1,0 0-1,2-1 1,0-1-1,1 1 1,0-2-1,2 0 1,27 31-1,-4-14-20,2-2-1,1-1 1,1-3 0,2-1-1,74 37 1,238 87-90,152 17-2824,-441-153 2799,0-2 1,1-4-1,0-2 1,0-3-1,1-4 1,67-6-1,-90-1 378,-1-3 0,0-1 0,-1-2 0,0-2-1,48-24 1,195-112 1593,-236 123-1686,131-71 312,222-138 528,-353 199-187,-2-2 0,-2-2 0,73-86 0,97-159 1161,-198 262-1883,0-1 0,-2-1 0,-1 0 0,-2-1 0,0 0 0,-2-1 0,-1 0 0,-1 0 1,-1-1-1,-2 0 0,0-1 0,-3 1 0,0-1 0,-2 1 0,-4-39 0,2 57-73,-1-1 0,0 0 0,0 1 0,-1-1 0,-1 1 0,0 0 0,-1 0 0,0 1 0,0 0 0,-13-15 0,7 11 0,-1 1 0,0 1 0,-1 0 0,0 0 0,-1 2 0,-21-12 0,-5 1 0,-1 3 0,-1 1 0,0 2 0,-77-15 0,22 10-125,-1 5 0,-1 5 0,0 4 0,-115 7 0,129 11-3600,32 2-5116,25-5-4873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13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7015,'0'0'15828,"12"-5"-14429,0 0-1050,1 0 0,0 2 0,0-1 0,0 1 0,1 1 0,-1 1 0,24-1 0,99 7 1294,384 0 178,341-72-1497,-165 9-146,-398 28-109,-287 25 58,-26 2-46,-29 1-48,-730 43-2590,310 4 1793,-393 46 2264,825-85-1484,32-6-16,0 0 0,0 0 0,0 0 0,0 1 0,0-1-1,0 0 1,0 0 0,0 0 0,1 0 0,-1 0 0,0 0 0,0 0 0,0 0 0,0 0 0,0 0 0,0 0-1,0 1 1,0-1 0,0 0 0,0 0 0,0 0 0,0 0 0,0 0 0,0 0 0,0 0 0,0 0-1,0 1 1,0-1 0,0 0 0,0 0 0,0 0 0,0 0 0,0 0 0,0 0 0,0 0 0,0 1 0,0-1-1,0 0 1,0 0 0,0 0 0,0 0 0,0 0 0,0 0 0,0 0 0,0 0 0,0 0 0,0 1-1,-1-1 1,1 0 0,0 0 0,0 0 0,0 0 0,0 0 0,55 5-11,442-19 129,1-33-1709,-335 30-16,-129 13 1250,76-6-1933,169-39-1,-257 41 2234,-22 8 59,1 0 0,-1 0 0,0 0 0,0 0 1,0 0-1,0 0 0,0 0 0,0 0 0,0 0 0,1 0 0,-1 0 0,0 0 0,0-1 0,0 1 0,0 0 0,0 0 0,0 0 0,0 0 1,0 0-1,1 0 0,-1 0 0,0 0 0,0 0 0,0 0 0,0-1 0,0 1 0,0 0 0,0 0 0,0 0 0,0 0 0,0 0 0,0 0 0,0 0 1,0-1-1,0 1 0,0 0 0,0 0 0,0 0 0,0 0 0,0 0 0,0 0 0,0-1 0,0 1 0,0 0 0,0 0 0,0 0 0,0 0 1,0 0-1,0 0 0,0 0 0,0-1 0,0 1 0,0 0 0,-1 0 0,1 0 0,0 0 0,0 0 0,0 0 0,0 0 0,0 0 0,0 0 1,0 0-1,-39-4 447,-61 7 116,0 5 0,-111 23 0,-201 61-752,206-44-1812,36-10-3585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1:59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4164,'0'0'23638,"3"9"-22058,18 40-1156,1-1-1,3-1 0,2 0 0,1-3 0,3 0 0,1-2 0,63 63 0,-94-105-473,-1 0 0,0 1-1,0-1 1,1 0 0,-1 0 0,0 0 0,1 1 0,-1-1-1,0 0 1,0 0 0,1 0 0,-1 0 0,0 0 0,1 0-1,-1 0 1,0 0 0,1 0 0,-1 0 0,0 0 0,1 0-1,-1 0 1,0 0 0,1 0 0,-1 0 0,0 0 0,1 0-1,-1 0 1,0-1 0,1 1 0,-1 0 0,0 0 0,0 0-1,1 0 1,-1-1 0,0 1 0,0 0 0,1 0 0,-1-1-1,0 1 1,0 0 0,0 0 0,1-1 0,-1 1 0,0 0-1,0-1 1,0 1 0,0 0 0,0-1 0,0 1-1,0 0 1,0-1 0,0 1 0,0 0 0,0-1 0,0 1-1,0 0 1,0-1 0,0 1 0,0-1 0,4-31-6509,-3 19 2873,4-17-5736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2:00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10954,'0'0'19977,"-5"11"-19086,-178 555 36,159-482-909,18-65-18,1-4 0,1 1 0,0-1 0,1 1 0,-2 24 0,6-39-163,-1-1 0,1 0-1,0 0 1,-1 0 0,1 0 0,0 0 0,-1 0 0,1 1-1,0-2 1,-1 1 0,1 0 0,0 0 0,-1 0 0,1 0-1,-1 0 1,1 0 0,0-1 0,-1 1 0,1 0-1,-1-1 1,1 1 0,0 0 0,-1-1 0,1 1 0,-1 0-1,1-1 1,-1 1 0,0-1 0,1 0 0,12-16-6569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2:02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32 5029,'-2'-3'23852,"7"-1"-20177,2 1-3328,12-6-4033,-9 5 5763,0 2-1958,0 0 0,0 0 0,0 1 0,14 0 1,-22 1-103,0 0 1,-1 0 0,1 0-1,-1 0 1,1 0-1,-1 0 1,1 1 0,-1-1-1,1 0 1,-1 1-1,1 0 1,-1-1 0,1 1-1,-1 0 1,0-1-1,1 1 1,-1 0 0,0 0-1,0 0 1,0 0-1,0 1 1,0-1 0,0 0-1,0 0 1,0 0 0,0 1-1,0-1 1,-1 1-1,1-1 1,-1 0 0,1 1-1,-1-1 1,1 1-1,-1-1 1,0 1 0,0 0-1,1 1 1,-2 2-11,1 1 0,-1-1 1,0 0-1,0 0 0,-1 0 1,1 1-1,-1-1 0,0-1 0,-1 1 1,1 0-1,-1 0 0,0-1 1,-5 7-1,-7 5 17,0 0 1,-19 15-1,21-20-16,0 1 1,1 0-1,-19 24 0,30-34-8,0-1 0,0 0 0,1 0 0,-1 1 0,0-1 0,0 1 0,1-1 0,-1 1 0,1-1 0,-1 1 0,1-1 0,0 1 0,-1-1 0,1 1 0,0 0 0,0-1 0,0 1 0,0 0 0,1-1 0,-1 1 0,0-1 0,1 1 0,-1-1 0,1 1 0,-1-1 0,1 1 0,0-1 0,-1 1 0,1-1 0,0 0 0,0 1 0,0-1 0,0 0 0,0 0 0,1 0 0,-1 0 0,0 0 0,0 0 0,1 0 0,-1 0 0,1 0 0,-1-1 0,1 1 0,-1-1 0,1 1 0,1 0 0,12 4 0,0-1 0,0 0 0,31 3 0,-23-3 0,-8-1-307,-1 1 0,0 1 0,0 0 0,0 1 0,15 9 0,-21-12-6318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2:05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1 8232,'0'0'19805,"4"2"-18945,-3-2-819,-1 0 0,1 0 0,-1 1 0,1-1 1,-1 0-1,1 1 0,-1-1 0,0 0 0,1 1 0,-1-1 1,1 1-1,-1-1 0,0 1 0,0-1 0,1 1 1,-1-1-1,0 1 0,0-1 0,1 1 0,-1-1 0,0 1 1,0-1-1,0 1 0,0-1 0,0 1 0,0-1 0,0 1 1,0-1-1,0 1 0,0 0 0,0-1 0,0 1 1,0-1-1,-1 1 0,1-1 0,0 1 0,-1 0 0,-21 24 1011,-51 24-16,56-39-893,-46 30-66,-117 78-79,177-115 2,1-2 0,0 0 0,0 0 0,0 1 0,0-1 0,0 1 0,0-1 0,1 1 0,-1 0 0,1-1 0,-1 1 0,1 0 0,-1 0 0,1 0 0,0 0 0,0 1 0,0-1 0,-1 5 0,5-6 0,0 0 0,0 1 0,0-1 0,0 0 0,0 0 0,0 0 0,1-1 0,-1 1 0,0-1 0,0 0 0,7 0 0,-6 0 0,87 4 0,-58-4 0,0 1 0,0 1 0,0 2 0,-1 2 0,1 1 0,36 12 0,-50-8-1202,-19-11 1115,1 0 0,-1 0 1,0 0-1,1 0 0,-1 0 1,1 1-1,-1-1 1,0 0-1,1 0 0,-1 0 1,0 1-1,1-1 0,-1 0 1,0 0-1,1 1 1,-1-1-1,0 0 0,1 1 1,-1-1-1,0 0 0,0 1 1,0-1-1,1 1 1,-1-1-1,0 0 0,0 1 1,0-1-1,0 1 0,0-1 1,0 0-1,0 1 1,0-1-1,0 1 0,0-1 1,0 1-1,0-1 0,0 0 1,0 1-1,0-1 1,0 1-1,0-1 0,-1 1 1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2:05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3812,'0'0'24914,"3"9"-23836,5 20-552,2-1 0,1-1 0,2 0 1,0-1-1,30 44 0,-35-60-567,0 0 1,1 0-1,-1-1 1,2-1-1,-1 0 0,1 0 1,15 9-1,-18-13 39,0-1 0,1 1 0,-1-1-1,1-1 1,0 0 0,0 0 0,0 0-1,0-1 1,0 0 0,0 0-1,0-1 1,13-1 0,-19 0-406,0 0-1,0 0 1,0 1 0,0-1 0,-1 0 0,1-1-1,0 1 1,-1 0 0,1 0 0,-1-1 0,1 1-1,-1-1 1,0 1 0,1-1 0,-1 1 0,0-1-1,0 0 1,0 0 0,0 0 0,-1 1 0,1-1-1,0 0 1,0-4 0,1 1-1406,9-23-7779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2:06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18962,'0'0'10992,"-7"12"-9748,-20 34-916,2 2 1,-29 81-1,-30 122 244,73-215-560,6-20-237,1 0 0,1 0 0,0 0 0,2 0-1,-1 20 1,2-36 64,0-1 0,0 1-1,0 0 1,0 0-1,0 0 1,0 0-1,0 0 1,1 0-1,-1-1 1,0 1 0,0 0-1,0 0 1,0 0-1,0 0 1,0 0-1,0 0 1,1 0-1,-1 0 1,0 0 0,0 0-1,0 0 1,0 0-1,0 0 1,1 0-1,-1 0 1,0 0-1,0 0 1,0 0 0,0 0-1,0 0 1,1 0-1,-1 0 1,0 0-1,0 0 1,0 0-1,0 0 1,0 0 0,0 0-1,1 0 1,-1 0-1,0 0 1,0 0-1,0 0 1,0 0-1,0 1 1,0-1 0,0 0-1,1 0 1,-1 0-1,0 0 1,0 0-1,0 0 1,0 0 0,0 1-1,0-1 1,0 0-1,0 0 1,0 0-1,0 0 1,0 0-1,0 1 1,13-16-9459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2:06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0 473 23478,'0'0'8034,"7"-11"-6944,51-75-938,-6 10-148,-2-2 1,51-112-1,-88 160-4,-13 30 0,0 0 0,0 0 0,0 0 0,0 1 0,0-1 0,0 0 0,0 0 0,1 0 0,-1 0 0,0 0 0,0 0 0,0 0 0,0 0 0,0 0 0,0 0 0,0 0 0,0 0 0,0 0 0,1 0 0,-1 0 0,0 0 0,0 0 0,0 0 0,0 0 0,0 0 0,0 0 0,0 0 0,0 0 0,1 0 0,-1 0 0,0 0 0,0 0 0,0 0 0,0 0 0,0 0 0,0 0 0,0 0 0,0 0 0,0 0 0,1 0 0,-1 0 0,0 0 0,0 0 0,0 0 0,0 0 0,0 0 0,0 0 0,0-1 0,0 1 0,0 0 0,0 0 0,0 0 0,0 0 0,0 0 0,0 0 0,0 0 0,0 0 0,0 0 0,0-1 0,0 1 0,0 0 0,0 0 0,0 0 0,0 0 0,0 0 0,3 13 0,-3 19 0,-33 161 0,20-132 0,2 0 0,-2 66 0,12-8-3046,1-76-1318,0-34-8982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50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7495,'0'0'9433,"11"6"-8152,-5-2-1026,-3-2-139,1 0 0,-1 1-1,1-2 1,0 1 0,-1 0-1,1-1 1,0 0 0,0 0 0,0 0-1,0 0 1,0 0 0,0-1 0,0 0-1,0 0 1,0 0 0,0 0 0,0-1-1,0 1 1,0-1 0,5-2-1,71-22 655,0 4-1,1 3 0,138-11 0,252 12 783,-432 18-1513,1 2 1,-1 1 0,71 18-1,-38-1 186,74 32 0,-107-39-38,0-3-1,1-1 0,0-2 1,1-1-1,0-3 1,-1-1-1,2-2 0,-1-2 1,0-2-1,47-8 0,-83 10-168,28-6 16,-32 7-13,0 0 0,0 0 0,0-1 0,0 1 0,0 0 0,-1 0 0,1-1 0,0 1 0,0-1 0,0 1 0,0-1 0,0 1 0,-1-1 0,1 0 0,0 1 0,0-1 0,-1 0 0,1 1 0,-1-1 0,1 0 0,0 0 0,-1 0 0,0 0 0,1-1 0,-4 1-25,0 0 0,0 0 0,0 0 0,0 1 0,0-1 0,0 1 0,0-1 0,0 1 0,0 0 0,-6 1 1,6-1-8,-82 5-112,-168 30 0,137-15-415,-168 26-985,-590 80 1044,710-117 1653,212-19-1334,-15 1 128,487-54 15,5 34 7,-483 27 10,163-1 10,109-8 44,-300 9-24,-6 2-2,1-1 1,-1 0-1,0 0 1,1-1 0,-1 0-1,0-1 1,0 1-1,0-2 1,8-3-1,-16 7-12,0 0-1,1-1 0,-1 1 0,1 0 0,-1 0 1,0-1-1,1 1 0,-1 0 0,0 0 0,1-1 0,-1 1 1,0 0-1,1-1 0,-1 1 0,0-1 0,0 1 1,1 0-1,-1-1 0,0 1 0,0-1 0,0 1 0,0 0 1,0-1-1,0 1 0,1-1 0,-1 1 0,0-1 1,0 1-1,0-1 0,0 1 0,-1 0 0,1-1 1,0 1-1,0-1 0,0 1 0,0-1 0,0 1 0,-1 0 1,1-1-1,0 1 0,0-1 0,0 1 0,-1 0 1,1-1-1,0 1 0,-1 0 0,1-1 0,0 1 0,-1 0 1,1 0-1,0-1 0,-1 1 0,1 0 0,-1 0 1,1-1-1,-1 1 0,-25-9 422,-53-3-487,0 4-1,-1 3 1,-111 7 0,53 1-374,-17-1 296,1 7 0,0 7 0,-221 51 0,523-83-529,96-20 23,351-70-3782,-578 100 4636,-24 3 814,-31 4 13,-36 8-1052,1 3-1,-116 34 1,-27 6-3764,93-31-1372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21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8296,'0'4'2626,"2"-12"-9608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5:45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275 301 7559,'0'0'3956,"-9"-4"-139,-1-1-2854,-1 1 0,0 0 0,-1 0 0,1 1 0,-1 0 0,1 1 0,-1 1 0,0 0 0,-22 1 0,28 0-623,-1 1-1,1 0 0,0 0 1,0 1-1,0 0 0,0 0 1,0 0-1,1 1 0,-1 0 1,1 0-1,-1 0 0,1 1 1,0 0-1,1 0 0,-1 0 1,0 0-1,1 1 0,0 0 1,0 0-1,1 0 0,-1 0 1,-2 6-1,5-9-339,0-1 0,0 1 0,0-1 0,0 1 0,0 0 0,1-1 0,-1 1 0,1 0 0,-1 0 0,1-1 0,-1 1 0,1 0 0,0 0 0,0 0 0,0 0 0,0-1 0,0 1 0,0 0 0,0 0 0,1 0 0,-1 0 0,1-1 0,-1 1 0,1 0 0,0 0 0,0-1 0,0 1 0,0-1 0,0 1 0,0-1 0,0 1 0,0-1 0,0 1 0,1-1 0,-1 0 0,1 0 0,-1 0 0,1 0 0,-1 0 0,1 0 0,0 0 0,-1 0 0,1-1 0,0 1 0,0-1 0,-1 1 0,3-1 0,11 4 0,0-2 0,0 0 0,0-1 0,25 0 0,-31-1 0,10-1 0,0 0 0,0-1 0,0 0 0,0-2 0,-1 0 0,1-1 0,-1-1 0,0-1 0,0 0 0,-1-2 0,0 0 0,-1 0 0,0-2 0,0 0 0,-1-1 0,-1 0 0,0-1 0,0-1 0,18-24 0,-6 4 0,-2 0 0,-1-2 0,-2 0 0,32-74 0,-117 214 0,55-86 0,1-1 0,1 1 0,1 1 0,0-1 0,2 1 0,0 0 0,1 0 0,0 1 0,2-1 0,1 0 0,1 22 0,0-37-161,-1 0 0,0-1 1,1 1-1,0-1 0,0 1 0,0-1 1,1 1-1,-1-1 0,1 0 0,0 0 0,-1 1 1,1-1-1,1-1 0,-1 1 0,0 0 1,4 2-1,16 6-7996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5:41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117 117 6374,'0'0'18476,"-9"0"-16768,4 0-1516,0 0-1,0 1 1,0 0-1,1 0 1,-1 0-1,1 1 1,-1-1-1,1 1 1,-1 0-1,1 1 1,0-1-1,0 1 1,0 0-1,0 0 1,0 0-1,1 0 1,-1 1-1,1-1 1,0 1-1,0 0 1,1 0-1,-1 0 1,1 0-1,-1 0 1,1 1-1,1-1 1,-1 1-1,1 0 1,-1-1-1,0 10 1,2-14-186,0 1 1,0-1-1,0 1 1,0-1 0,0 1-1,0 0 1,0-1-1,0 1 1,0-1-1,0 1 1,0-1-1,1 1 1,-1-1 0,0 1-1,0-1 1,1 1-1,-1-1 1,0 1-1,0-1 1,1 1-1,-1-1 1,1 1-1,-1-1 1,0 0 0,1 1-1,-1-1 1,1 0-1,-1 1 1,1-1-1,-1 0 1,1 0-1,-1 1 1,1-1 0,-1 0-1,1 0 1,-1 0-1,2 0 1,23 0 18,-19-1-27,21-3 2,0-1 0,0-2 0,33-12 0,-41 11 0,-1 2 0,1 0 0,0 1 0,0 1 0,0 1 0,1 1 0,-1 1 0,34 1 0,-52 0 0,0 0 0,0 0 0,-1 0 0,1 0 0,0 1 0,0-1 0,-1 0 0,1 0 0,0 1 0,0-1 0,-1 0 0,1 1 0,0-1 0,-1 1 0,1-1 0,-1 1 0,1-1 0,-1 1 0,1-1 0,-1 1 0,1 0 0,-1-1 0,1 1 0,-1 0 0,1-1 0,-1 1 0,0 0 0,0 0 0,1-1 0,-1 1 0,0 0 0,0 0 0,0 0 0,0-1 0,0 1 0,0 0 0,0 0 0,0 1 0,0-2 0,-1 1 0,1-1 0,0 1 0,0-1 0,-1 1 0,1-1 0,0 1 0,-1-1 0,1 1 0,-1-1 0,1 1 0,0-1 0,-1 0 0,1 1 0,-1-1 0,1 0 0,-1 0 0,1 1 0,-1-1 0,1 0 0,-1 0 0,1 0 0,-1 1 0,0-1 0,1 0 0,-1 0 0,1 0 0,-1 0 0,1 0 0,-1 0 0,0 0 0,1 0 0,-1 0 0,1-1 0,-1 1 0,1 0 0,-1 0 0,1 0 0,-1-1 0,1 1 0,-1 0 0,1-1 0,-1 1 0,1 0 0,-1-1 0,1 1 0,-1-1 0,1 1 0,0 0 0,-1-1 0,1 0 0,-9-9 0,1 0 0,1-1 0,0 0 0,0 0 0,1-1 0,1 1 0,0-1 0,0-1 0,1 1 0,1-1 0,0 1 0,-2-26 0,5 37 0,0 1 0,1-1 0,-1 1 0,1-1 0,-1 1 0,1-1 0,-1 1 0,1-1 0,-1 1 0,1 0 0,0-1 0,-1 1 0,1 0 0,-1 0 0,1-1 0,0 1 0,-1 0 0,1 0 0,0 0 0,-1 0 0,1 0 0,0 0 0,-1 0 0,1 0 0,0 0 0,-1 0 0,1 0 0,0 0 0,-1 1 0,1-1 0,0 0 0,-1 0 0,1 1 0,-1-1 0,1 0 0,0 1 0,-1-1 0,1 0 0,0 2 0,27 11 0,-28-13 0,49 24-2972,30 2-9094,-44-19-3389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54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63 6951,'0'0'21599,"2"3"-20991,0 2-459,0 1-1,-1 0 1,0-1-1,1 1 0,-2 0 1,1 0-1,-1 0 1,0 0-1,0 0 0,-2 7 1,-12 71 574,5-35-335,-9 53-59,9-51-61,-6 74 0,18-175-268,2 0 0,13-54 0,2-24 0,-16 100 0,10-159 0,-15 203 0,-1 0 0,-1 0 0,-6 21 0,-4 25 0,5 0 0,-2 12 0,-1 94 0,13-187 0,0 1 0,1 0 0,11-34 0,4-21 0,4-160 0,-48 461-2653,15 3-4260,11-214-3252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1:06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55 5605,'0'0'24477,"0"12"-23463,-11 461 657,6-441-1671,2-26 0,1-21 0,-9-442 0,-4 602 0,11-104 0,-7 111 0,21-170 0,3-20 0,0-26 0,-3-1 0,-2 0 0,-3-121 0,-6 179 0,-2 9 0,-5 20 0,-6 37 0,5 17-1836,1 120-1,8-183-6405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1:07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4869,'0'0'26985,"-2"12"-26205,0-4-771,0 0 1,1 0-1,0 0 1,1 0-1,0 0 1,0 0-1,1 0 1,0 0-1,0 0 1,1 0-1,0-1 1,0 1-1,6 11 1,-5-11-75,2-1-1,-1 0 1,1 0-1,0-1 1,0 0-1,0 0 1,1 0-1,0 0 1,1-1-1,-1 0 1,1 0-1,0-1 1,0 0-1,0 0 1,1 0-1,8 2 1,-12-5-63,1 0-1,-1 0 1,1 0-1,-1-1 1,1 1 0,-1-1-1,1 0 1,-1-1 0,1 1-1,-1-1 1,1 0-1,-1 0 1,0 0 0,1 0-1,-1-1 1,0 0-1,0 0 1,0 0 0,0 0-1,0-1 1,0 0 0,-1 1-1,1-1 1,-1-1-1,0 1 1,0 0 0,0-1-1,0 1 1,-1-1 0,4-7-1,7-15-7286,-2-2-3587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1:08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7399,'0'0'16784,"-34"53"-12844,15-25-1058,1 9-1120,-3 7-1762,-1 6 0,1 3 0,0 4 0,6-2 0,-1-1 0,7-8 0,0-6 0,4-12 0,0-7-2274,2-14-2659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1:08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 21460,'0'0'10309,"10"-10"-9423,15-14-870,-2 0 0,-1-2 0,-1-1 0,-1-1 0,-1 0 0,23-50 0,-50 126-16,-2-16-380,1 0 1,2 1-1,1 0 0,1 0 1,2 0-1,2 0 0,3 57 0,2-80-7376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1:21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65 1890,'0'0'19891,"3"-3"-18146,9-10-293,-9 10-74,-5 5 1472,-6 18-2161,7-12-567,0 1 1,0-1-1,1 1 1,1 14-1,-1-22-119,0-1 0,0 1 0,0 0 0,0 0-1,0 0 1,0 0 0,0-1 0,0 1 0,0 0 0,0 0 0,0 0-1,1-1 1,-1 1 0,0 0 0,1 0 0,-1-1 0,1 1 0,-1 0-1,1-1 1,-1 1 0,1 0 0,-1-1 0,1 1 0,-1-1 0,1 1 0,0-1-1,-1 1 1,1-1 0,0 1 0,0-1 0,-1 0 0,1 1 0,0-1-1,0 0 1,-1 0 0,1 1 0,0-1 0,0 0 0,0 0 0,0 0-1,-1 0 1,1 0 0,0 0 0,0 0 0,0-1 0,-1 1 0,1 0 0,0 0-1,0-1 1,0 1 0,-1 0 0,1-1 0,0 1 0,-1-1 0,1 1-1,0-1 1,-1 1 0,1-1 0,0 1 0,-1-1 0,1 0 0,-1 1-1,1-2 1,4-3 107,-1 0-1,-1-1 0,1 1 1,-1-1-1,0 0 0,0 0 0,0 0 1,-1 0-1,0 0 0,0 0 1,-1-1-1,1 1 0,-2-1 1,1 1-1,-1-1 0,0 1 0,0-1 1,-2-11-1,2 18-109,0-1 0,-1 1 0,1-1 0,0 0 0,-1 1 0,1-1 0,0 1 0,-1-1 0,1 1 0,-1-1 0,1 1 0,-1-1 0,1 1 0,-1-1 0,1 1 0,-1 0 0,1-1 0,-1 1 0,0 0 0,1 0 0,-1-1 0,0 1 0,1 0 0,-1 0 0,0 0 0,1 0 0,-1 0 0,0 0 0,1 0 0,-1 0 0,0 0 0,1 0 0,-1 0 0,0 0 0,1 0 0,-1 1 0,1-1 0,-1 0 0,0 0 0,1 1 0,-1-1 0,1 0 0,-1 1 0,0 0 0,-23 19 0,21-15 0,0 0 0,0 0 0,0 1 0,1-1 0,-1 1 0,1-1 0,1 1 0,-1 0 0,1-1 0,0 1 0,0 0 0,1 0 0,0 0 0,1 11 0,-1-17 0,1 1 0,-1 0 0,1-1 0,0 0 0,0 1 0,-1-1 0,1 1 0,0-1 0,0 0 0,-1 0 0,1 1 0,0-1 0,0 0 0,0 0 0,-1 0 0,1 0 0,0 0 0,0 0 0,0 0 0,0 0 0,-1 0 0,1-1 0,0 1 0,0 0 0,0 0 0,-1-1 0,1 1 0,0 0 0,0-1 0,0 0 0,23-11 0,-20 9 0,0 0 0,-1 0 0,1 0 0,-1 0 0,0 0 0,0-1 0,0 0 0,-1 1 0,1-1 0,-1 0 0,0 0 0,0 0 0,0-1 0,2-7 0,-4 11 0,0 1 0,0 0 0,0-1 0,-1 1 0,1 0 0,0 0 0,0-1 0,-1 1 0,1 0 0,0 0 0,0 0 0,-1-1 0,1 1 0,0 0 0,0 0 0,-1 0 0,1 0 0,0-1 0,-1 1 0,1 0 0,0 0 0,-1 0 0,1 0 0,0 0 0,-1 0 0,1 0 0,0 0 0,-1 0 0,1 0 0,0 0 0,0 0 0,-1 0 0,1 1 0,0-1 0,-1 0 0,1 0 0,0 0 0,-1 0 0,1 0 0,0 1 0,0-1 0,-1 0 0,1 0 0,-14 7 0,6 0 0,1 0 0,0 0 0,0 1 0,1-1 0,0 2 0,0-1 0,1 0 0,0 1 0,0 0 0,1 1 0,0-1 0,1 1 0,-4 16 0,7-25 0,0-1 0,0 0 0,1 1 0,-1-1 0,0 0 0,0 0 0,1 0 0,-1 1 0,0-1 0,1 0 0,-1 0 0,0 0 0,1 0 0,-1 0 0,0 1 0,1-1 0,-1 0 0,0 0 0,1 0 0,-1 0 0,0 0 0,1 0 0,-1 0 0,0 0 0,1 0 0,-1 0 0,0-1 0,1 1 0,-1 0 0,0 0 0,1 0 0,-1 0 0,0 0 0,1-1 0,-1 1 0,0 0 0,0 0 0,1 0 0,-1-1 0,0 1 0,0 0 0,1-1 0,14-8 0,-9 4 0,0-1 0,0 1 0,-1-1 0,0 0 0,0 0 0,0-1 0,-1 1 0,0-1 0,0 0 0,-1 0 0,0-1 0,0 1 0,-1-1 0,0 1 0,0-1 0,1-8 0,-3 16 0,0-1 0,0 1 0,0 0 0,0 0 0,0-1 0,0 1 0,0 0 0,0 0 0,-1-1 0,1 1 0,0 0 0,0 0 0,0 0 0,0-1 0,0 1 0,0 0 0,0 0 0,-1 0 0,1-1 0,0 1 0,0 0 0,0 0 0,0 0 0,-1 0 0,1 0 0,0-1 0,0 1 0,0 0 0,-1 0 0,1 0 0,0 0 0,0 0 0,-1 0 0,1 0 0,0 0 0,0 0 0,0 0 0,-1 0 0,1 0 0,0 0 0,0 0 0,-1 0 0,1 0 0,0 0 0,-16 6 0,-12 13 0,20-11 0,0 0 0,1 0 0,0 1 0,0 0 0,1 1 0,0-1 0,1 1 0,0 0 0,0 1 0,1-1 0,1 1 0,-4 15 0,7-26 0,0 1 0,0-1 0,0 1 0,0-1 0,0 1 0,0-1 0,0 0 0,0 1 0,0-1 0,0 1 0,1-1 0,-1 0 0,0 1 0,0-1 0,1 1 0,-1-1 0,0 0 0,0 1 0,1-1 0,-1 0 0,0 1 0,1-1 0,-1 0 0,0 0 0,1 1 0,-1-1 0,0 0 0,1 0 0,-1 0 0,1 1 0,-1-1 0,1 0 0,-1 0 0,0 0 0,1 0 0,-1 0 0,1 0 0,-1 0 0,1 0 0,-1 0 0,1 0 0,-1 0 0,0 0 0,1 0 0,-1-1 0,1 1 0,-1 0 0,0 0 0,1 0 0,-1 0 0,1-1 0,-1 1 0,0 0 0,1-1 0,-1 1 0,0 0 0,1 0 0,-1-1 0,26-16 0,-13 6 0,-1-1 0,20-25 0,-29 32 0,0 1 0,0-1 0,0 0 0,0 0 0,-1-1 0,0 1 0,0 0 0,0-1 0,-1 0 0,1 1 0,-2-1 0,2-7 0,-2 13 0,-1 0 0,1-1 0,0 1 0,0 0 0,0-1 0,-1 1 0,1 0 0,0-1 0,0 1 0,-1 0 0,1-1 0,0 1 0,-1 0 0,1 0 0,0-1 0,-1 1 0,1 0 0,0 0 0,-1 0 0,1 0 0,0-1 0,-1 1 0,1 0 0,-1 0 0,1 0 0,0 0 0,-1 0 0,1 0 0,-1 0 0,1 0 0,0 0 0,-1 0 0,1 0 0,-1 0 0,1 0 0,0 1 0,-1-1 0,1 0 0,0 0 0,-1 0 0,1 1 0,0-1 0,-1 0 0,1 0 0,0 1 0,-1-1 0,1 0 0,0 0 0,0 1 0,-1-1 0,1 0 0,0 1 0,-1 0 0,-18 14 0,14-8 0,0-1 0,0 0 0,1 1 0,0 0 0,0 0 0,1 0 0,0 0 0,0 1 0,1-1 0,0 1 0,-1 8 0,3-16 0,0 1 0,1-1 0,-1 0 0,1 1 0,-1-1 0,0 0 0,1 0 0,-1 0 0,1 1 0,-1-1 0,1 0 0,-1 0 0,0 0 0,1 0 0,-1 0 0,1 0 0,-1 0 0,1 0 0,-1 0 0,1 0 0,-1 0 0,1 0 0,-1 0 0,0 0 0,1 0 0,-1 0 0,1-1 0,-1 1 0,1 0 0,-1 0 0,0 0 0,1-1 0,-1 1 0,1 0 0,-1-1 0,0 1 0,1-1 0,18-10 0,-3-3 0,1-1 0,16-20 0,-27 28 0,-1 0 0,0 0 0,0 0 0,0 0 0,-1-1 0,0 0 0,0 0 0,3-12 0,-7 19 0,1 1 0,-1 0 0,0-1 0,0 1 0,0 0 0,0-1 0,0 1 0,1 0 0,-1-1 0,0 1 0,0 0 0,0-1 0,0 1 0,0 0 0,0-1 0,0 1 0,0 0 0,0-1 0,0 1 0,-1 0 0,1-1 0,0 1 0,0 0 0,0-1 0,0 1 0,0 0 0,-1-1 0,1 1 0,0 0 0,0 0 0,0-1 0,-1 1 0,1 0 0,0 0 0,0-1 0,-1 1 0,1 0 0,0 0 0,-1 0 0,1 0 0,0-1 0,-1 1 0,0 0 0,-17 7 0,-18 21 0,22-13-962,0 1 0,2 0 1,0 1-1,1 1 0,-10 20 0,12-18-5951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1:22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477 30 4164,'0'0'15310,"-13"-5"-13745,4 0-1341,4 3-177,0-1 0,0 1 0,0 0 0,0 0 0,0 0 0,0 1 0,0 0 0,-1 0 0,1 0 0,-1 1 0,1-1 0,0 1 0,-1 0 0,1 1 0,-7 1 0,-4 2 64,1 2-1,0 0 0,1 0 0,-1 1 0,1 1 0,1 1 0,-1 0 0,1 0 0,-18 19 0,14-10 50,1 0-1,0 1 1,2 1-1,0 0 1,-20 40 0,17-21 33,2 0 0,1 0 0,2 1 0,2 1 0,1 0 1,3 0-1,-2 46 0,6-55-132,1 1 0,2-1 0,1 0 0,13 63 0,-14-88-64,1 1 0,1 0 0,-1-1 1,1 1-1,0-1 0,1 0 1,0 0-1,0 0 0,1-1 1,-1 1-1,1-1 0,1 0 1,-1 0-1,1-1 0,0 0 1,0 0-1,1 0 0,-1-1 1,1 0-1,0 0 0,0-1 1,1 1-1,-1-2 0,1 1 0,13 2 1,-11-3 80,1-1 0,0-1 0,0 1 0,0-2 0,-1 1 0,1-2 0,0 1 0,0-1 0,-1-1 0,0 0 0,18-8 0,-12 3 210,0 0-1,0-2 1,-1 0 0,-1 0-1,0-2 1,19-18-1,-4-3 199,-1 0-1,-2-2 0,-2 0 1,-1-2-1,20-44 0,-28 51-400,-2-1-1,-2 0 0,-1-1 0,-1 0 1,-1-1-1,-2 0 0,2-55 0,-7 70-45,-2 0-1,0 0 1,-1 0-1,-1 1 0,-1-1 1,-11-32-1,11 39-29,-1 0 0,0 1 0,-1-1 0,0 1 1,-1 0-1,0 1 0,-1 0 0,0 0 0,0 1 0,-1 0 0,-12-10 0,14 13-211,-1 1 1,1 0-1,-1 0 0,0 0 1,0 1-1,0 0 1,-15-3-1,16 5-208,0 0 0,0 0 0,0 0 0,-1 1 0,1 0 0,0 1 0,0 0 0,0 0 0,0 0 0,0 1 0,0 0 0,1 0 0,-1 1 0,1-1 0,-11 8 0,-16 13-7720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1:25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92 6406,'0'0'16416,"-2"5"-15728,-2 11-169,6-12-85,15-23 527,-12 13-431,-1 0-1,-1 0 0,1-1 1,-1 0-1,0 1 0,-1-1 1,1 0-1,1-13 1,-4 19-486,0 1 0,0-1 0,0 0 0,-1 0 0,1 0 0,0 1 0,-1-1 1,1 0-1,0 1 0,-1-1 0,1 0 0,-1 1 0,1-1 0,-1 0 0,1 1 1,-1-1-1,0 1 0,1-1 0,-1 1 0,0-1 0,1 1 0,-1-1 1,0 1-1,1 0 0,-1 0 0,0-1 0,0 1 0,0 0 0,1 0 0,-1 0 1,0 0-1,0-1 0,0 1 0,1 1 0,-1-1 0,0 0 0,0 0 0,0 0 1,1 0-1,-1 0 0,0 1 0,0-1 0,-1 1 0,-2 0-51,1 0-1,-1 0 1,0 0-1,1 1 1,-1 0-1,1-1 0,-1 1 1,-3 3-1,3 0 5,0-1-1,0 1 1,0 0 0,0 1-1,1-1 1,0 1-1,0-1 1,1 1-1,-1 0 1,1 0-1,1 0 1,-1 0-1,1 0 1,0 0 0,0 1-1,1 6 1,0-13 6,-1 1 0,1-1 0,0 1 0,0 0 0,0-1 0,0 1 0,0-1 0,0 1 0,0-1 1,1 1-1,-1 0 0,0-1 0,0 1 0,0-1 0,0 1 0,1-1 0,-1 1 0,0-1 0,1 1 1,-1-1-1,0 1 0,1-1 0,-1 1 0,0-1 0,1 0 0,-1 1 0,1-1 0,-1 0 0,1 1 0,-1-1 1,1 0-1,-1 0 0,1 1 0,-1-1 0,1 0 0,0 0 0,-1 0 0,1 0 0,-1 0 0,1 0 1,-1 1-1,1-1 0,0-1 0,-1 1 0,1 0 0,-1 0 0,1 0 0,-1 0 0,1 0 0,-1 0 0,1-1 1,0 1-1,-1 0 0,1-1 0,-1 1 0,0 0 0,1-1 0,-1 1 0,1 0 0,-1-1 0,1 1 1,-1-1-1,0 1 0,1-1 0,29-28 500,13-65-444,-65 215-59,37-163 0,-10 30 0,-1 1 0,0-1 0,-1 0 0,0 0 0,-1 0 0,1-14 0,-22 84-3272,7-26-1111,3-4-4778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6:30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32 5990,'1'-1'674,"-1"0"0,1 0 0,0 0 0,-1 0 0,1 0 0,-1-1 0,0 1 0,1 0 0,-1 0 0,0 0 1,0 0-1,1 0 0,-1 0 0,0-1 0,0 1 0,0 0 0,-1 0 0,1 0 0,0 0 0,0 0 0,-1-2 0,0 3-404,1-1 0,-1 1 0,1-1 0,-1 1 0,0-1 0,1 1-1,-1 0 1,0-1 0,0 1 0,1 0 0,-1 0 0,0-1 0,0 1-1,1 0 1,-1 0 0,0 0 0,0 0 0,0 0 0,1 0 0,-1 0-1,0 0 1,-1 1 0,-3-1-96,1 2 1,-1-1-1,0 0 0,1 1 0,-1 0 1,1 0-1,0 1 0,0-1 0,-5 4 1,-4 6-43,0 0 1,1 1 0,1 0 0,-12 17 0,19-23-77,-1 0 1,1 0 0,0 0 0,1 1 0,0-1-1,0 1 1,1 0 0,0-1 0,0 1-1,1 0 1,-1 10 0,2-17-55,1-1 1,-1 1 0,0-1-1,1 1 1,-1-1 0,0 1-1,1-1 1,-1 1 0,1-1-1,-1 0 1,1 1 0,-1-1-1,1 0 1,0 1 0,-1-1-1,1 0 1,-1 0 0,1 0-1,0 1 1,-1-1 0,1 0-1,-1 0 1,1 0 0,0 0-1,-1 0 1,1 0-1,0 0 1,-1 0 0,1 0-1,-1-1 1,1 1 0,0 0-1,-1 0 1,2-1 0,24-6-69,11-12-277,-29 14 281,1 0-1,-1 1 1,1 0 0,0 0-1,0 1 1,1 0-1,-1 1 1,0 0 0,17-1-1,-25 3 74,0 0-1,0 1 1,0-1-1,-1 1 1,1-1-1,0 1 1,0-1 0,-1 1-1,1-1 1,0 1-1,-1 0 1,1-1-1,-1 1 1,1 0-1,-1 0 1,1-1-1,-1 1 1,1 0-1,-1 0 1,0 0-1,1 0 1,-1-1 0,0 1-1,0 0 1,0 0-1,0 0 1,0 0-1,0 0 1,0 0-1,0 0 1,0 0-1,0-1 1,0 1-1,0 0 1,-1 0-1,1 0 1,0 0 0,-1 0-1,-10 38 914,5-29-774,1 0 1,-2 0-1,1 0 1,-1-1 0,-1 0-1,0 0 1,0-1-1,-1 0 1,0 0-1,0-1 1,-1 0-1,1-1 1,-2 0-1,-13 6 1,24-12-180,0 0 0,0-1-1,0 1 1,0 0 0,-1 0 0,1 0 0,0 0 0,0 0-1,0 0 1,0 0 0,0-1 0,0 1 0,0 0 0,-1 0-1,1 0 1,0 0 0,0-1 0,0 1 0,0 0-1,0 0 1,0 0 0,0 0 0,0-1 0,0 1 0,0 0-1,0 0 1,0 0 0,0-1 0,0 1 0,0 0 0,0 0-1,0 0 1,0 0 0,0-1 0,0 1 0,0 0-1,0 0 1,0 0 0,1 0 0,-1-1 0,0 1 0,0 0-1,0 0 1,0 0 0,0 0 0,0 0 0,1 0 0,-1-1-1,0 1 1,0 0 0,0 0 0,0 0 0,0 0-1,1 0 1,-1 0 0,0 0 0,0 0 0,63-62-12025,-35 33 5333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6:30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7751,'0'0'20975,"-3"11"-19609,3-10-1351,-4 18 393,0 0 0,2 0 1,-1 27-1,3-43-356,0 1 0,0 0-1,0 0 1,1-1 0,0 1 0,-1 0 0,1-1-1,1 1 1,-1-1 0,0 1 0,1-1-1,0 0 1,2 4 0,-3-6-42,1 0 1,-1 0-1,1 0 1,-1 0-1,1 0 0,-1 0 1,1 0-1,0-1 1,0 1-1,-1 0 1,1-1-1,0 0 0,0 1 1,0-1-1,0 0 1,-1 0-1,1 0 0,0 0 1,0 0-1,0-1 1,0 1-1,0 0 0,-1-1 1,1 1-1,0-1 1,0 0-1,-1 0 1,4-1-1,-1-1-10,1 0 0,0 0 0,-1-1 0,0 0 0,1 0 0,-2 0 0,1 0 0,0 0 0,-1-1 0,0 1 0,0-1 0,0 0 0,0 0 0,-1 0 0,0 0 0,2-8 0,1-1 0,-1-1 0,0 0 0,2-31 0,-7 67 0,-2 1 0,2 0 0,1 0 0,0 0 0,6 34 0,-5-54-28,-1-1-1,0 1 1,1 0 0,0-1-1,-1 1 1,1 0 0,0-1-1,-1 1 1,1-1 0,0 1-1,0-1 1,1 1 0,-1-1-1,0 0 1,0 0 0,0 0 0,3 2-1,-3-2-41,1-1 0,-1 0-1,0 1 1,0-1 0,0 0-1,0 0 1,1 0 0,-1 0-1,0 0 1,0 0 0,0 0-1,1 0 1,-1 0 0,0 0-1,0-1 1,0 1 0,0-1-1,0 1 1,2-2 0,1 0-328,0-1 1,-1 1 0,1-1-1,-1 0 1,1 0 0,-1-1 0,0 1-1,0-1 1,-1 1 0,1-1 0,3-8-1,2-13-6590,-2-2-2754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47:23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 0 11018,'-16'3'1399,"-3"0"-1271,0 1-1,1 1 1,-1 0-1,1 2 1,1 0-1,-1 1 1,1 0-1,-28 20 1,29-14 56,0 2 0,1 0 0,0 0 0,2 2 0,0-1 0,0 2 0,2 0 0,1 0 0,0 1 0,1 0 0,1 1 0,1 0 0,-6 31 0,2 8 337,3 0 0,2 0 0,4 102 0,3-121-504,3 1 0,1-1 0,2 1 0,2-2 0,1 1 0,23 55-1,-26-77-8,2 0-1,0-1 1,1 0-1,0 0 1,2-1-1,0-1 0,1 0 1,0 0-1,2-1 1,0-1-1,0 0 1,1-2-1,1 1 0,34 18 1,-45-28 135,0 0 0,0-1 0,0 0 0,1 0 1,-1 0-1,1-1 0,-1 0 0,1 0 0,-1-1 1,1 0-1,-1 0 0,1 0 0,0-1 0,-1 0 0,0 0 1,1 0-1,-1-1 0,0 0 0,1-1 0,-1 1 0,0-1 1,-1 0-1,9-6 0,4-6 255,0 0 0,-1-2 0,0 0 1,-2-1-1,16-23 0,-25 34-426,64-87 254,69-123-1,-105 156-150,-3-2 1,-2-1-1,27-91 1,-48 129 242,-2 0 0,0-1 0,-2 0 0,-1 0 0,-1-1 0,-3-50 0,0 68-241,0 0 0,-1 1 1,0-1-1,0 1 0,-1 0 0,0 0 1,-1 0-1,0 0 0,-1 0 1,1 1-1,-2 0 0,1 0 1,-1 0-1,0 1 0,-1 0 1,0 0-1,0 0 0,0 1 1,-1 0-1,0 1 0,0-1 0,-13-5 1,6 5-96,0 0 0,-1 1 0,0 1 0,0 0 0,0 1 0,0 1 0,-1 1 0,1 0 0,0 1 0,-1 0 0,1 2 0,0 0 0,0 1 0,0 0 0,0 1 0,0 1 0,-16 8 0,1 0-253,0 3 1,2 0-1,-1 2 1,2 1-1,1 2 1,0 0 0,-29 31-1,-121 155-7208,105-111-801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6:30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26 12684,'0'0'9332,"-1"11"-6402,-2 25-914,1 0-1,4 43 0,1-43-1701,2 0 0,14 53 0,-13-63-160,2 7 276,-8-33-427,0 0 1,0 0-1,0-1 1,0 1 0,0 0-1,0 0 1,0 0-1,0 0 1,0 0-1,0 0 1,0 0-1,0 0 1,0 0-1,0 0 1,0 0-1,0 0 1,0 0 0,0 0-1,1 0 1,-1 0-1,0 0 1,0 0-1,0 0 1,0 0-1,0 0 1,0 0-1,0 0 1,0 0 0,0 0-1,0 0 1,0 0-1,0 0 1,0 0-1,0 0 1,1 0-1,-1 0 1,0 0-1,0 0 1,0 0-1,0 0 1,0 0 0,0 1-1,0-1 1,0 0-1,0 0 1,0 0-1,0 0 1,0 0-1,0 0 1,1-19 68,-13-365-1145,12 385 1067,0 0 1,0-1-1,0 1 1,1 0 0,-1-1-1,0 1 1,1 0-1,-1-1 1,1 1-1,-1 0 1,0-1-1,1 1 1,-1-1-1,1 1 1,0-1-1,-1 1 1,1-1-1,-1 1 1,1-1-1,0 0 1,-1 1-1,1-1 1,0 0-1,-1 0 1,1 1-1,0-1 1,0 0-1,-1 0 1,1 0-1,0 0 1,0 0-1,-1 0 1,1 0-1,0 0 1,-1 0-1,1 0 1,0 0-1,0-1 1,-1 1-1,1 0 1,0 0-1,-1-1 1,1 1-1,0-1 1,-1 1-1,1 0 1,-1-1-1,1 1 1,0-1-1,-1 1 1,1-1-1,-1 0 1,0 1-1,1-1 1,-1 1-1,1-1 1,-1 0-1,0 1 1,1-1-1,-1 0 1,0 0-1,0 1 1,0-1-1,0 0 1,0 1-1,1-1 1,-2-1-1,3 10 64,-1 1 0,-1-1 0,0 1 0,0 0 0,-1-1 0,0 1-1,0-1 1,-1 1 0,0-1 0,0 0 0,-1 0 0,0 0 0,-1 0-1,0 0 1,0-1 0,0 1 0,-1-1 0,0 0 0,-1-1 0,0 1 0,0-1-1,0 0 1,0 0 0,-13 7 0,19-12-71,-1-1 1,1 0-1,-1 1 1,0-1-1,1 0 1,-1 1-1,1-1 0,-1 0 1,0 1-1,1-1 1,-1 0-1,0 0 0,1 0 1,-1 0-1,0 0 1,1 0-1,-1 0 1,0 0-1,1 0 0,-1 0 1,0 0-1,1 0 1,-1 0-1,0-1 1,1 1-1,-2-1 0,3-14-1015,17-22-3151,-1 17-3166,2-2-3497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6:31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49 7239,'0'0'19650,"0"10"-18133,1 82 663,25 173 1,-29-298-2181,1 0 0,5-44 0,-1 6 0,-4 30 0,0-35 0,2 70 0,1 1 0,-1-1 0,1 1 0,0-1 0,1 1 0,-1-1 0,1 1 0,0-1 0,5-8 0,-6 13 0,-1 0 0,1-1 0,0 1 0,0 0 0,0 0 0,-1-1 0,1 1 0,0 0 0,1 0 0,-1 0 0,0 0 0,0 1 0,0-1 0,0 0 0,1 0 0,-1 1 0,0-1 0,1 1 0,-1-1 0,1 1 0,-1-1 0,0 1 0,1 0 0,-1 0 0,1 0 0,-1 0 0,1 0 0,-1 0 0,1 0 0,-1 0 0,1 0 0,-1 1 0,0-1 0,3 2 0,-2-1 0,0 0 0,0 1 0,-1-1 0,1 1 0,-1-1 0,1 1 0,-1 0 0,1 0 0,-1 0 0,0-1 0,0 1 0,0 0 0,0 0 0,0 1 0,-1-1 0,1 0 0,0 0 0,-1 0 0,0 0 0,0 1 0,1 3 0,-2 1 0,1 1 0,-2 0 0,1-1 0,-1 1 0,0-1 0,0 1 0,-1-1 0,0 0 0,0 0 0,-6 9 0,7-12 0,0-1 0,-1 0 0,1 1 0,-1-1 0,0 0 0,1 0 0,-1 0 0,-1-1 0,1 1 0,0-1 0,-1 0 0,1 0 0,-1 0 0,1 0 0,-1 0 0,0-1 0,0 0 0,0 0 0,0 0 0,0 0 0,-5 0 0,8-1-57,1-1-1,-1 1 1,1 0 0,-1-1-1,1 1 1,-1 0 0,1-1-1,-1 1 1,1-1 0,0 1-1,-1-1 1,1 1 0,0-1-1,-1 1 1,1-1 0,0 1-1,-1-1 1,1 0 0,0 1-1,0-1 1,0 1-1,0-1 1,0 0 0,-1 1-1,1-1 1,0 1 0,0-1-1,1 0 1,-1 0 0,0-25-5393,1 21 3214,0-14-9626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6:32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7527,'0'0'21653,"2"14"-20431,38 309 1143,-40-321-2365,0-1 0,0 1 0,0-1 0,0 1 0,1-1 0,-1 0 0,0 1 0,1-1 0,-1 1 0,1-1 0,0 0 0,-1 1 0,1-1 0,0 0 0,0 0 0,0 0 0,0 1 0,0-1 0,2 1 0,-3-2 0,1 0 0,0 0 0,0 0 0,0 0 0,-1 0 0,1 0 0,0 0 0,0 0 0,0-1 0,-1 1 0,1 0 0,0 0 0,0-1 0,-1 1 0,1 0 0,0-1 0,-1 1 0,1-1 0,0 1 0,-1-1 0,1 1 0,-1-1 0,1 0 0,0 0 0,5-7 0,-1 1 0,0-1 0,0 0 0,6-13 0,0-4-53,0 0-1,-2-1 1,8-34-1,-15 77-6571,13 24 1671,-14-38 4645,0 0-1,1 0 0,-1 0 1,1-1-1,-1 1 1,1-1-1,0 1 0,0-1 1,0 0-1,0 1 0,0-1 1,1 0-1,-1-1 1,1 1-1,-1 0 0,1-1 1,0 1-1,0-1 1,-1 0-1,1 0 0,4 1 1,-5-2 218,0-1 1,-1 1 0,1-1 0,0 1-1,-1-1 1,1 0 0,-1 0 0,1 0-1,-1 0 1,1 0 0,-1 0 0,1 0-1,-1-1 1,0 1 0,0 0 0,0-1-1,0 1 1,0-1 0,0 1 0,0-1-1,0 1 1,-1-1 0,1 0-1,-1 1 1,1-1 0,-1 0 0,1 0-1,-1 1 1,0-4 0,4-29 1877,-3 5 5579,-1 27-5788,-2 22 3592,-1 1-3697,-2 21-866,5-22-303,-1-11-108,1 1-1,0-1 1,0 1 0,1-1-1,0 1 1,3 9 0,-3-17-229,0 0 1,0 1-1,0-1 0,0 0 1,1 0-1,-1 0 0,0 0 1,1-1-1,0 1 0,-1 0 1,1 0-1,0-1 0,0 1 1,0-1-1,0 0 0,0 0 1,0 0-1,0 1 0,0-2 1,0 1-1,1 0 0,-1 0 1,0-1-1,1 1 0,-1-1 1,0 0-1,1 0 0,-1 0 1,4 0-1,-4 0-75,0 1-1,1-1 1,-1 1 0,0 0-1,1 0 1,-1 0 0,0 0 0,0 0-1,0 0 1,0 0 0,0 1 0,0-1-1,0 1 1,-1 0 0,1-1 0,0 1-1,-1 0 1,0 0 0,1 0-1,-1 0 1,0 0 0,0 0 0,0 0-1,0 1 1,0-1 0,-1 0 0,1 1-1,-1-1 1,1 5 0,2 10 451,0 0 0,-1 34 0,-1-42-110,0 11 235,-2 44 2077,1-59-2411,-1-1 0,1 0 0,-1 1 0,0-1 1,-1 0-1,1 0 0,-1 0 0,0 1 0,0-2 1,0 1-1,-4 6 0,5-9-134,0 0 0,1 0 0,-1-1 0,0 1 0,0 0 0,0 0 0,1-1 0,-1 1 0,0-1 0,0 1 0,0-1 0,0 1 0,0-1 0,0 0 0,0 1 0,0-1 0,0 0 0,0 0 0,0 0 0,0 0 0,0 0 0,0 0 0,0 0 0,0 0 0,0 0 0,0 0 0,0 0 0,0-1 0,0 1 0,0 0 0,0-1 0,0 1 0,0-1 0,0 1 0,0-1 0,0 0 0,0 1 0,1-1 0,-1 0 0,0 1 0,1-1 0,-1 0 0,0 0 0,1 0 0,-1 0 0,1 0 0,-1 0 0,1 0 0,-1-1 0,-25-54 0,25 52 0,-8-21 0,2 0 0,1-1 0,1 0 0,1 0 0,1 0 0,2-53 0,2 75-254,0-1-1,0 0 1,1 1 0,-1-1 0,1 1-1,0-1 1,0 1 0,1 0-1,-1 0 1,1 0 0,0 0 0,0 1-1,0-1 1,0 1 0,1 0-1,0 0 1,-1 0 0,1 0 0,0 0-1,0 1 1,5-3 0,7-5-1887,19-14-8702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6:25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6086,'0'0'22474,"5"0"-21278,154-3 1896,25 0-3600,-197-3-10051,-9-10-5168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6:26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8168,'0'0'14339,"1"13"-12695,17 226 3159,-15-172-4946,-1-44-967,-6-37-6711,-9-8 2445,-7-8-1569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6:2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35 12748,'0'0'5456,"9"-5"-3977,10-1-1077,0 0-1,0 1 1,1 1 0,0 1 0,-1 0 0,40 1 0,-53 2-364,-1 0 1,1 0-1,-1 0 0,1 1 1,0 0-1,-1 0 1,1 0-1,-1 1 0,0 0 1,0 0-1,9 5 1,-11-5 57,-1 0 1,1 1 0,-1-1 0,0 1-1,0 0 1,0 0 0,0 0 0,0 0 0,-1 0-1,1 0 1,-1 0 0,0 0 0,0 1-1,0-1 1,-1 0 0,1 1 0,-1-1 0,1 1-1,-1-1 1,-1 5 0,1 11 319,-2-1-1,0 0 1,-1 0 0,0 0 0,-2 0-1,0 0 1,-1-1 0,-1 0 0,-16 30-1,20-40-264,-1 0 0,-1 0 0,1 0 0,-1 0 0,-1-1-1,1 0 1,-1 0 0,0 0 0,0-1 0,-1 1 0,0-2 0,1 1-1,-2-1 1,1 0 0,0 0 0,-1-1 0,0 0 0,0-1 0,0 1 0,0-1-1,0-1 1,0 0 0,-15 1 0,19-3-393,1 1 0,-1-1 0,1 0 0,-1 1 0,1-2 0,0 1 1,-1 0-1,1-1 0,0 1 0,0-1 0,0 0 0,0 0 0,0 0 0,1 0 0,-1-1 0,1 1 0,-1-1 0,1 1 0,0-1 1,0 0-1,-2-5 0,3 7 10,0-1 0,0 0 0,0 0 0,1 0 0,-1 0 0,1 0 0,0 0 0,-1 0 0,1 0 0,0 0 0,0 0 0,0 0 0,1 0 1,-1 0-1,0 0 0,1 0 0,-1 0 0,1 1 0,0-1 0,-1 0 0,1 0 0,0 0 0,0 1 0,0-1 0,1 0 0,-1 1 0,0-1 0,0 1 0,1-1 0,-1 1 1,1 0-1,0 0 0,-1-1 0,1 1 0,0 0 0,-1 0 0,4-1 0,17-8-8053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6:27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12 167 6438,'0'0'20499,"11"-3"-19233,-1 0-1134,0 0 1,0-1-1,-1-1 1,0 1-1,0-2 1,17-11-1,-22 14-115,-1 0 0,0 0-1,0 0 1,0 0 0,0 0 0,0-1-1,0 1 1,-1-1 0,0 0 0,0 1-1,0-1 1,0 0 0,0 0 0,-1-1-1,0 1 1,0 0 0,0 0 0,0-1-1,-1 1 1,0 0 0,1-1-1,-2 1 1,1-5 0,-1 7-6,1 1 0,-1-1 0,1 1 0,-1 0 0,0-1 0,0 1 0,1 0 0,-1 0 0,0 0 0,0 0 0,0 0 0,0 0 0,0 0 0,-1 0 0,1 0 0,0 0 0,0 0 0,0 1 0,-1-1 0,1 0 0,0 1 0,-1-1 0,1 1 0,-1 0 0,1-1 0,-1 1 0,1 0 0,0 0 0,-1 0 0,1 0 0,-1 0 0,1 0 0,-2 1 0,-1-1 12,1 0 1,-1 1-1,0 0 1,1-1-1,-1 1 0,1 0 1,0 1-1,-1-1 0,1 1 1,0-1-1,0 1 1,-6 4-1,4 1 43,-1-1-1,1 2 1,0-1 0,0 0-1,1 1 1,0 0 0,1 0 0,-1 0-1,2 0 1,-1 0 0,-1 14-1,0-2 260,2-1 0,1 2 0,2 38-1,-2-58-317,1 0 0,0 1-1,0-1 1,1 0-1,-1 0 1,0 1 0,0-1-1,1 0 1,-1 0 0,0 0-1,1 1 1,-1-1-1,1 0 1,0 0 0,-1 0-1,1 0 1,0 0 0,0 0-1,-1 0 1,1 0 0,0 0-1,0-1 1,0 1-1,0 0 1,2 1 0,-1-2 3,0 0 0,0 0 0,0 1 0,0-1 0,0 0 0,0 0 0,0-1 0,-1 1 0,1 0 0,0-1 0,0 1 0,0-1 0,0 0 0,2-1 0,5-2 15,0-1-1,0-1 1,-1 0-1,0 0 1,8-7-1,30-41-20,-35 40-9,0 1 0,0 0 0,20-16 0,-31 28 5,1 1 0,-1 0-1,0 0 1,0-1 0,1 1 0,-1 0-1,0 0 1,0 0 0,1 0 0,-1 0-1,0-1 1,1 1 0,-1 0 0,0 0 0,0 0-1,1 0 1,-1 0 0,0 0 0,1 0-1,-1 0 1,0 0 0,1 0 0,-1 0 0,0 0-1,1 0 1,-1 0 0,0 0 0,1 1-1,-1-1 1,0 0 0,0 0 0,1 0 0,-1 0-1,0 0 1,0 1 0,1-1 0,-1 0-1,0 0 1,0 1 0,1-1 0,-1 0 0,0 0-1,0 1 1,0-1 0,0 0 0,1 0-1,-1 1 1,0-1 0,5 26 6,-6 33 15,0-57-21,-1 24 0,0 25 0,2-51 0,0 1 0,0-1 0,0 0 0,0 0 0,0 0 0,0 1 0,0-1 0,0 0 0,0 0 0,0 0 0,0 1 0,0-1 0,0 0 0,1 0 0,-1 0 0,0 1 0,0-1 0,0 0 0,0 0 0,0 0 0,1 0 0,-1 0 0,0 1 0,0-1 0,0 0 0,0 0 0,1 0 0,-1 0 0,0 0 0,0 0 0,0 0 0,1 0 0,-1 0 0,0 0 0,0 0 0,0 0 0,1 0 0,-1 0 0,0 0 0,0 0 0,1 0 0,-1 0 0,0 0 0,0 0 0,1 0 0,11-8 0,8-13 0,-5-1 0,-11 15 0,0 0 0,0 1 0,0 0 0,1 0 0,0 0 0,0 0 0,1 1 0,-1 0 0,1 0 0,0 1 0,12-8 0,-17 12 0,-1 1 0,1-1 0,0 0 0,-1 1 0,1-1 0,-1 1 0,1-1 0,-1 1 0,1-1 0,-1 1 0,0-1 0,1 1 0,-1-1 0,0 1 0,1 0 0,-1-1 0,0 1 0,1 0 0,-1-1 0,0 1 0,0 0 0,0-1 0,0 1 0,0 0 0,0-1 0,0 1 0,0 0 0,0-1 0,0 1 0,0 1 0,0 32 0,-1-28 0,1-2 0,3 29 0,3-27 0,6-20 0,-1-9 0,-9 17 0,1 0 0,0 0 0,0 0 0,0 0 0,1 1 0,0-1 0,0 1 0,0 0 0,0 0 0,1 0 0,0 1 0,7-5 0,-12 9 0,0 0 0,0 0 0,1 0 0,-1 0 0,0 0 0,0 0 0,1 0 0,-1 0 0,0 0 0,0 0 0,1 0 0,-1 0 0,0 0 0,0 0 0,1 0 0,-1 0 0,0 0 0,0 0 0,1 0 0,-1 0 0,0 1 0,0-1 0,0 0 0,1 0 0,-1 0 0,0 0 0,0 1 0,0-1 0,1 0 0,-1 0 0,0 1 0,0-1 0,0 0 0,0 0 0,0 0 0,0 1 0,0-1 0,0 0 0,1 1 0,2 17 0,-4 23 0,1-37 0,-8 30-2468,4-18-1135,11-31-795,-1 0-4543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6:28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6342,'0'0'11050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6:28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11 4708,'-15'-9'14941,"1"11"-6590,11 0-7965,1 0-1,0 0 0,-1 0 0,1 1 1,0-1-1,0 0 0,1 1 0,-1 0 1,1-1-1,-3 5 0,-14 46-3314,15-25 5496,3-26-2543,-1 0 0,1-1 1,0 1-1,1 0 1,-1-1-1,0 1 1,0 0-1,1 0 0,-1-1 1,1 1-1,0-1 1,-1 1-1,1 0 1,0-1-1,0 1 0,0-1 1,0 0-1,0 1 1,0-1-1,0 0 0,0 0 1,3 2-1,-2-2-10,0-1 0,-1 1 0,1-1-1,0 0 1,0 1 0,-1-1-1,1 0 1,0 0 0,0 0 0,0-1-1,-1 1 1,1 0 0,0-1 0,0 1-1,-1-1 1,1 1 0,0-1 0,-1 0-1,1 0 1,-1 0 0,1 0 0,-1 0-1,3-2 1,4-5-127,1-1 1,-1 0-1,-1 0 1,0-1-1,0 0 1,-1 0-1,0-1 1,-1 0-1,0 0 0,0 0 1,4-22-1,-11 46 237,1 1 0,0-1 0,1 1 0,2 21-1,0 6 582,-2-40-704,0-1-1,0 1 1,0-1-1,0 1 1,0 0-1,0-1 1,0 1-1,0-1 1,0 1-1,0-1 1,0 1-1,0-1 1,0 1-1,0 0 1,0-1-1,1 1 1,-1-1-1,0 1 1,0-1-1,1 1 1,-1-1-1,0 1 1,1-1-1,-1 0 1,1 1-1,-1-1 1,0 1-1,1-1 1,-1 0-1,1 1 1,-1-1-1,1 0 1,-1 0-1,1 1 1,-1-1-1,1 0 1,-1 0-1,1 0 1,-1 0-1,1 0 1,0 0-1,-1 1 1,1-1-1,-1 0 1,1-1-1,-1 1 1,1 0-1,-1 0 1,1 0-1,0 0 1,-1 0-1,1 0 1,-1-1-1,1 1 1,-1 0-1,1-1 1,-1 1-1,1 0 1,-1-1-1,0 1 1,1 0-1,-1-1 1,1 1-1,-1-1 1,0 1-1,1-1 1,27-26-8,-18 13-211,18-25-1188,-27 38 1333,0-1 0,0 1 1,0 0-1,0 0 1,0 0-1,1 0 0,-1 0 1,0 0-1,1 0 0,-1 0 1,1 0-1,-1 0 0,1 1 1,-1-1-1,1 1 1,-1-1-1,1 1 0,-1-1 1,1 1-1,3 0 0,3 21-4798,2 6-4153,-5-23 1950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6:28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86 4132,'0'0'24498,"-10"4"-23329,6-3-1084,-1 1 1,1 0 0,-1 0-1,1 0 1,0 1 0,0-1-1,0 1 1,0 0-1,0 0 1,1 0 0,-1 1-1,1-1 1,0 1-1,0 0 1,1 0 0,-1 0-1,1 0 1,-1 1 0,1-1-1,1 1 1,-1-1-1,1 1 1,-1-1 0,1 1-1,0 0 1,0 7-1,2-12-83,-1 1 0,0-1 0,0 1 0,1-1 0,-1 1 0,0 0-1,1-1 1,-1 0 0,1 1 0,-1-1 0,1 1 0,-1-1-1,1 1 1,-1-1 0,1 0 0,-1 1 0,1-1 0,-1 0 0,1 0-1,-1 1 1,1-1 0,0 0 0,-1 0 0,1 0 0,-1 0 0,1 0-1,0 0 1,-1 0 0,1 0 0,0 0 0,-1 0 0,1 0 0,-1 0-1,1 0 1,0-1 0,-1 1 0,1 0 0,0-1 0,28-9-75,-22 5-133,-1 0-1,0 0 1,-1-1-1,1 0 1,-1 0-1,0 0 0,-1-1 1,1 0-1,-1 0 1,-1 0-1,1 0 1,4-15-1,-3 7 136,-1 0-1,-1 0 1,0 0-1,1-17 0,-8 77 569,1-31-455,1-1 1,1 1 0,0-1 0,1 1-1,1 0 1,0-1 0,1 1 0,0-1-1,5 17 1,10-10-2072,0-13-3811,4-5-6609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8:17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72 248 4965,'0'0'4820,"-8"-2"-3976,-1 1-458,6 1-224,0 0 0,0-1 0,0 1 0,0-1 0,1 0 0,-1 1 0,0-1 0,0 0 0,1-1 0,-1 1 0,1 0 0,-1-1 0,1 1 0,-1-1 0,-1-2 1,3 4 20,0-1 0,1 1 0,-1-1 0,0 1 0,1-1 0,-1 0 0,1 1 0,-1-1 0,1 1 0,-1-1 0,1 0 0,0 0 0,-1 1 0,1-1 0,0 0 0,-1 0 0,1 1 0,0-1 0,0 0 0,0 0 0,0 1 0,0-1 0,0 0 0,0-1 0,14-4 3558,30 8-1609,-43-1-2368,41 3 576,-1-1 0,1-3 0,48-4 0,127-25-101,-47 4-92,272-11 102,-58 5 222,-128 14 1328,-256 17-1644,-1-19-963,-7-7-4881,1 0-1064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45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11563,'0'0'9417,"49"3"-9417,-19-7-1121,3-3-3043,-3 0-4933</inkml:trace>
  <inkml:trace contextRef="#ctx0" brushRef="#br0" timeOffset="1">281 0 13485,'0'0'5605,"-7"3"-14862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46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47 121 11883,'0'0'10794,"15"-1"-10025,446-23 1383,-535 28-1544,1 3 1,-73 17-1,-83 9 1373,354-71-2045,-43 21-20,1 4 0,1 3 0,87 2-1,-180 9 81,0 0-1,0 0 0,0 1 1,0 1-1,-9 3 1,-25 6 53,-58 5 440,-1-4 1,-131-1-1,383-27-1634,-41 2 90,-21 8 265,-33 3 658,-1-2 0,1-3 0,80-21 0,-192 24 911,-239 14-637,110-3 720,376-38-3798,284-14 325,-450 42 3770,-32 0 1439,-37 0-274,22 3-2150,1 1-1,0 1 1,0 1 0,0 1 0,0 1 0,-42 15 0,48-14-1057,-1 0 0,-1-2 0,1 1 0,-23 1 0,-22-3-4968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56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79 6566,'0'0'7709,"7"-9"-6951,0 1-222,27-29-987,-5 12 17529,-43 60-16507,-5 10-571,1 1 0,2 1 0,3 0 0,-10 62 0,22-107 0,1 0 0,0 1 0,0-1 0,0 1 0,0-1 0,0 0 0,0 1 0,1-1 0,-1 0 0,1 1 0,0-1 0,1 3 0,-2-5 0,1 1 0,-1 0 0,1 0 0,0 0 0,-1-1 0,1 1 0,0 0 0,0 0 0,-1-1 0,1 1 0,0-1 0,0 1 0,0-1 0,0 1 0,0-1 0,0 0 0,0 1 0,0-1 0,0 0 0,1 1 0,2-2 0,0 1 0,0 0 0,0-1 0,0 0 0,0 0 0,0 0 0,0 0 0,0-1 0,-1 1 0,1-1 0,0 0 0,-1 0 0,4-3 0,57-41-3078,-54 38 1725,0-1-1,0 1 0,-1-2 1,0 1-1,-1-2 1,0 1-1,7-14 1,-5 2-9789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57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8264,'0'0'22688,"-2"14"-21957,-5 72-189,5 127 0,2-212-542,-1-1 0,1 1 0,0-1 0,0 1 0,0 0 0,0-1 0,0 1 0,0-1 0,0 1 0,0 0 0,0-1 0,1 1 0,-1-1 0,0 1 0,0-1 0,0 1 0,1 0 0,-1-1 0,0 1 0,1-1 0,-1 1 0,0-1 0,1 1 0,-1-1 0,0 0 0,1 1 0,-1-1 0,1 1 0,-1-1 0,1 0 0,-1 1 0,1-1 0,0 0 0,-1 0 0,1 0 0,-1 1 0,1-1 0,-1 0 0,1 0 0,0 0 0,-1 0 0,1 0 0,-1 0 0,1 0 0,0 0 0,-1 0 0,1 0 0,-1 0 0,2-1 0,0 0 0,-1 0 0,1 0 0,0 0 0,0 0 0,-1 0 0,1-1 0,-1 1 0,1-1 0,-1 1 0,0-1 0,0 0 0,1 1 0,0-4 0,3-6 0,-1 0 0,1-1 0,-2 0 0,0 0 0,0 0 0,-1 0 0,-1 0 0,0 0 0,-1-1 0,-2-24 0,2 37 0,0 0 0,0-1 0,0 1 0,0-1 0,0 1 0,0 0 0,0-1 0,0 1 0,0 0 0,-1-1 0,1 1 0,0-1 0,0 1 0,0 0 0,-1-1 0,1 1 0,0 0 0,0 0 0,-1-1 0,1 1 0,0 0 0,0-1 0,-1 1 0,1 0 0,0 0 0,-1 0 0,1-1 0,0 1 0,-1 0 0,1 0 0,-1 0 0,1 0 0,0 0 0,-1 0 0,0 0 0,-12 8 0,-8 19 0,13-10 0,0 1 0,1 0 0,1 0 0,1 0 0,1 1 0,0 0 0,2 0 0,-1 37 0,2-55 0,1-1 0,0 1 0,0 0 0,0-1 0,0 1 0,1 0 0,-1-1 0,0 1 0,0 0 0,0-1 0,0 1 0,1 0 0,-1-1 0,0 1 0,0-1 0,1 1 0,-1-1 0,1 1 0,-1-1 0,0 1 0,1-1 0,-1 1 0,1-1 0,-1 1 0,1-1 0,-1 0 0,1 1 0,0-1 0,-1 0 0,1 1 0,-1-1 0,1 0 0,0 0 0,-1 0 0,1 0 0,0 1 0,-1-1 0,1 0 0,0 0 0,-1 0 0,1 0 0,0 0 0,-1-1 0,1 1 0,0 0 0,-1 0 0,1 0 0,-1-1 0,2 1 0,0-1 0,1 0 0,-1 0 0,0 0 0,0 0 0,0 0 0,1-1 0,-1 1 0,-1-1 0,1 1 0,0-1 0,0 0 0,2-3 0,-3 4 0,0 0 0,0 0 0,-1-1 0,1 1 0,0-1 0,-1 1 0,1 0 0,-1-1 0,1 1 0,-1-1 0,0 1 0,0-1 0,1 1 0,-1-1 0,0 1 0,0-1 0,-1 1 0,1-1 0,0 1 0,0-1 0,-1 1 0,1-1 0,-1 1 0,1-1 0,-1 1 0,0 0 0,1-1 0,-1 1 0,0 0 0,0 0 0,0 0 0,0-1 0,0 1 0,0 0 0,0 0 0,-1 0 0,0 0 0,-6-4 0,-1 1 0,1 0 0,-1 0 0,0 1 0,-11-3 0,-7-3 0,8 2 0,9 4 0,0 0 0,1-1 0,-1 0 0,1-1 0,0 0 0,0 0 0,1-1 0,-16-13 0,24 18 0,0 1 0,0 0 0,0-1 0,0 1 0,0 0 0,0-1 0,0 1 0,0 0 0,0-1 0,0 1 0,0 0 0,0-1 0,1 1 0,-1 0 0,0-1 0,0 1 0,0 0 0,1-1 0,-1 1 0,0 0 0,0 0 0,1-1 0,-1 1 0,0 0 0,0 0 0,1-1 0,-1 1 0,0 0 0,1 0 0,-1 0 0,0 0 0,1-1 0,-1 1 0,0 0 0,1 0 0,-1 0 0,0 0 0,1 0 0,-1 0 0,1 0 0,-1 0 0,24-5 0,-20 4 0,86-18 12,109-28-750,-182 38-2148,-12-1-5866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57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7111,'0'0'23889,"-10"11"-23409,-14 15-265,1 2-1,2 1 1,1 1-1,1 0 1,-27 61-1,25-24-214,20-61 0,-1 0 0,1 0 0,1 0 0,-1 0 0,1 0 0,0 0 0,1 0 0,-1 0 0,3 9 0,-2-13 0,0-1-1,1 1 1,-1-1 0,0 1-1,1-1 1,-1 0-1,1 0 1,-1 0 0,1 0-1,-1 0 1,1 0 0,0 0-1,0 0 1,-1 0-1,1-1 1,0 1 0,0-1-1,0 0 1,0 1 0,0-1-1,-1 0 1,1 0-1,0 0 1,4-1 0,46-6-915,-44 3-580,0 1-1,-1-2 1,1 1-1,-1-1 0,10-8 1,8-10-6705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57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16015,'0'0'15161,"-3"11"-13816,1-3-1251,-6 25-43,2 1-1,-4 50 1,10-83-62,0-1 0,0 1 0,0-1 0,0 1 0,0-1 0,0 0 0,0 1 0,0-1 0,0 1 1,0-1-1,0 0 0,1 1 0,-1-1 0,0 1 0,0-1 0,0 0 0,1 1 0,-1-1 0,0 1 0,0-1 0,1 0 0,-1 0 0,0 1 0,1-1 0,-1 0 0,0 1 0,1-1 0,-1 0 1,0 0-1,1 0 0,-1 1 0,1-1 0,-1 0 0,0 0 0,1 0 0,0 0 0,18-5-1083,16-19-2430,5-29-9817,-24 24 604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58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14478,'0'0'4900,"-34"56"-1248,12-20-641,-1 5-577,1 1-320,4 0-577,3-1-896,1-2-641,10-10 0,2-6 0,2-6 0,0-9-833,2-8-1377,5 0-1890,2-4-3107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58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15471,'0'0'14371,"0"0"-14305,0 1 0,1-1 0,-1 0 0,1 1 0,-1-1 0,1 0 0,0 1 0,-1-1 0,1 0 0,-1 0 1,1 0-1,-1 1 0,1-1 0,0 0 0,-1 0 0,1 0 0,-1 0 0,1 0 0,0 0 0,-1 0 0,1 0 0,-1 0 1,1 0-1,0-1 0,-1 1 0,1 0 0,-1 0 0,1-1 0,5-4 12,0 0 1,-1-1-1,1 0 1,-1 0-1,-1 0 1,1 0-1,-1-1 0,3-8 1,2 0-43,20-34-8,-18 28-6,1 1 1,26-34 0,-45 96-167,-19 23 265,17-44-135,0 0 0,2 0-1,-8 36 1,15-57-168,0 0-1,0 0 0,0 0 1,0 0-1,0 0 1,0 0-1,0 0 1,1 0-1,-1 0 1,0 0-1,0 0 1,0 0-1,0 0 1,0 0-1,0 0 0,0 0 1,1 0-1,-1 0 1,9-11-6953,-8 10 6501,12-25-6904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59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1 17809,'0'0'2856,"0"8"-529,1 105 3503,1 33-2707,-3-124-3036,-1 0-1,-1-1 0,-1 0 1,-11 34-1,-7 2-160,-2 0 0,-45 73 0,-30 17-7071,58-96-1145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9:5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50 3427,'-3'-6'650,"-13"-26"454,4 21 8999,27 39-7850,64 63-1565,3-4 1,164 133 0,-35-61 776,5 5-53,212 154 1656,-243-188-2453,22 3-362,55 41 301,241 167-349,-134-100 566,608 435-306,-261-113-336,-662-517-125,621 447 306,-509-380-287,483 313 55,105 50-19,-163-91-6,-27 36 70,-520-386 249,50 44 271,-94-79-680,0 0 1,0 0 0,0 0 0,0 0 0,1 0 0,-1 0 0,0 0 0,0 1 0,0-1 0,0 0 0,0 0-1,1 0 1,-1 0 0,0 0 0,0 0 0,0 0 0,0 1 0,0-1 0,0 0 0,0 0 0,1 0-1,-1 0 1,0 0 0,0 1 0,0-1 0,0 0 0,0 0 0,0 0 0,0 0 0,0 1 0,0-1-1,0 0 1,0 0 0,0 0 0,0 1 0,0-1 0,0 0 0,0 0 0,0 0 0,0 0 0,0 1-1,-1-1 1,1 0 0,0 0 0,0 0 0,0 0 0,0 0 0,0 1 0,0-1 0,0 0 0,0 0-1,-1 0 1,1 0 0,-12 1-3590,11-1 3431,-22 0-5758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8:37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3384 771 5061,'0'0'6208,"-10"-7"-5140,6 5-1045,-4-2-174,1 0 0,0-1 0,1 1 0,-1-2 0,1 1 0,0-1 0,0 1 0,1-2 0,-1 1 0,2-1 0,-1 1 0,1-1 0,0 0 0,-6-13 0,5-3-134,1 0-1,-3-40 1,7 49 413,-1 0 1,0 0-1,-1 0 0,-1 0 0,0 1 1,-1-1-1,0 1 0,-1-1 1,-1 2-1,-13-24 0,8 22-61,-2 0 1,0 0-1,0 2 0,-1-1 1,-1 2-1,0 0 0,-1 1 1,0 0-1,0 1 1,-1 1-1,-26-9 0,-23-4 497,-117-23 0,148 37-204,-487-84 4022,-272 15-3431,364 77-1081,354 6 45,0 3 0,2 4 0,-120 37 0,144-35 111,1 3 1,1 2-1,0 2 1,2 2-1,-44 32 1,72-44-35,0 1-1,1 0 1,1 2-1,0 0 1,1 0-1,1 1 1,0 1-1,2 1 1,0 0-1,1 0 1,0 1-1,2 1 1,1-1-1,-9 31 1,8 8-301,1 0 1,4 1 0,2 0-1,6 60 1,-4-107 275,2 30-36,2 0 0,1-1-1,2 1 1,3-1 0,0-1 0,18 41 0,-16-54 169,1 0 1,1-2 0,1 0 0,1 0-1,2-1 1,0-2 0,2 0 0,0 0-1,35 28 1,-9-16 71,3-1-1,1-3 0,1-2 1,1-2-1,92 33 0,-24-19-92,198 38-1,-108-45-385,1-8 0,1-10 0,337-18 1,-387-10 232,-1-7 0,0-7 1,-2-7-1,280-97 0,-376 107 289,-2-2-1,-1-3 0,-1-3 1,-1-2-1,92-70 1,-129 86-57,-1-1 0,0-1 0,-1-1 0,-1 0-1,-1-2 1,-1 0 0,-1 0 0,-1-2 0,-1 0 0,-1 0 0,-1-1 0,-1-1 0,-1 0 0,-2 0 0,0-1 0,4-42 0,-10 42-23,0 1 0,-2-1 0,-1 1 0,-1 0 0,-1 0 0,-1 0 0,-2 0 0,0 1 0,-2 0 0,0 0 1,-2 1-1,-1 1 0,-1 0 0,-1 0 0,0 1 0,-2 1 0,-1 0 0,-33-32 0,10 18-376,-1 1 1,-2 2-1,0 2 0,-2 2 1,-2 2-1,0 2 1,-2 1-1,-73-22 0,22 16-1812,-1 4-1,-128-14 1,-6 14-6515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9:59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9065,'0'0'20344,"6"10"-19346,-6-10-997,2 3 69,1 1 0,-1-1 0,0 1 0,-1 0 0,1 0 1,0 0-1,-1 0 0,0 0 0,0 0 0,0 0 0,-1 0 0,0 0 0,1 1 0,-1-1 0,0 0 1,-1 0-1,1 0 0,-1 1 0,0-1 0,0 0 0,-3 7 0,-73 148 429,43-96-340,-31 87 0,62-142-159,1 0 0,-1 0 0,1 0 0,1 1 0,-1-1 0,1 12 0,1-18 0,0-1 0,0 1 0,0 0 0,1-1 0,-1 1 0,1 0 0,-1-1 0,1 1 0,0-1 0,-1 1 0,1-1 0,0 1 0,0-1 0,0 1 0,0-1 0,0 0 0,1 1 0,-1-1 0,0 0 0,0 0 0,1 0 0,-1 0 0,1 0 0,-1 0 0,1-1 0,-1 1 0,1 0 0,0-1 0,-1 1 0,1-1 0,0 0 0,-1 1 0,1-1 0,0 0 0,3 0 0,19 0-866,1-1 1,-1-1-1,1-2 1,-1 0-1,30-10 0,21-3-3896,-51 13-5910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00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0 3972,'0'0'23211,"-5"9"-22346,-4 5-813,-42 69 1248,-55 120 0,94-177-1094,2 1 1,0 0 0,2 0 0,1 1-1,1 0 1,2 0 0,0 1-1,2-1 1,2 47 0,1-70-379,-1 0 0,1 0 0,0 0 0,1 0 0,-1 0 0,1 0 0,0 0 0,0-1 0,0 1 0,1-1 0,-1 1 0,1-1 0,0 0 0,1 0 0,-1 0 0,1 0 0,4 3 0,-3-3-267,1-1 1,0 0-1,0 0 1,0 0-1,0-1 1,0 0-1,0 0 1,0-1-1,1 1 1,-1-1-1,1-1 1,-1 1-1,7-1 1,28 0-6823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00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7783,'0'0'20927,"-2"12"-19176,-3 11-1131,1-4-379,0 0 0,1 0 0,1 0 0,0 0-1,2 0 1,1 20 0,0-37-257,0 0-1,0-1 1,0 1-1,0-1 1,0 1-1,1-1 1,-1 1-1,0-1 1,1 1-1,-1-1 1,1 0-1,-1 0 1,1 0 0,0 0-1,-1 0 1,1 0-1,0-1 1,0 1-1,0 0 1,0-1-1,-1 0 1,1 1-1,0-1 1,0 0-1,0 0 1,2 0 0,5 1-347,0-1 0,-1 0 0,1-1 1,13-2-1,-15 1-620,-1 0 0,1-1 0,-1 0 0,0 0 1,0 0-1,0-1 0,0 0 0,6-6 0,17-16-6138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00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14606,'0'0'8264,"-53"73"-5606,29-39-448,1 5-576,-1 3-65,-2 0-384,7 5-640,-1-3-449,2 0-96,5-4 0,4-4 0,3-7-96,6-10-1057,0-7-1185,3-8-2179,6-4-2722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01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1 225 17104,'0'0'11035,"8"1"-10026,-4-1-985,1 0 0,-1 0 1,1 0-1,-1-1 1,0 0-1,1 0 0,-1 0 1,0 0-1,0-1 1,1 0-1,-1 0 0,7-4 1,-1-1 11,-1 0 1,1-1-1,-1 0 1,12-14-1,8-14 18,40-64 0,-56 79-53,-33 84 533,7-33-326,6-16-145,0 1-1,2 0 1,0 0-1,0 1 1,1-1-1,-3 32 1,10-38-1676,7-11-4915,2-12-3775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01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11018,'0'0'21012,"0"54"-20275,-7-28-737,2 2 0,-4 1 0,4 3 0,1-2 0,1-6 0,1-6-929,2-8-3075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02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13229,'0'0'18518,"2"11"-17658,-1-3-848,0 0 0,-1 1 1,0-1-1,-1 0 0,1 0 1,-2 1-1,1-1 0,-1 0 1,0 0-1,-1 0 0,0-1 1,-6 13-1,-12 20-12,13-28 0,1 1 0,0 0 0,1 0 0,1 0 0,0 1 0,0 0 0,2 0 0,-1 0 0,0 15 0,4-28 1,1 0 0,-1 0 0,1 0 0,0 0 0,-1-1 0,1 1 0,0 0 0,-1 0 0,1-1 0,0 1 0,0-1 0,0 1 0,-1 0 0,1-1 0,0 0 0,0 1 0,0-1 0,0 1 0,0-1 0,0 0 0,0 0 0,0 0 0,0 0 0,0 0 0,0 1 1,0-2-1,0 1 0,0 0 0,0 0 0,0 0 0,0 0 0,0-1 0,1 1 0,39-9-175,-34 6-373,1-1-1,-1 0 1,0 0-1,12-11 1,22-26-8423,-19 10-1573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02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19859,'0'0'12396,"-31"22"-18963,42-16-543,-1-2-6567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02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1 19282,'0'0'4922,"1"9"-2696,4 18-750,2 1 0,12 32 1,-10-34-1162,-1 1 1,-1 0-1,7 56 1,-14-47-384,0 0 0,-3 1 1,-1-1-1,-1 0 0,-2 0 0,-2-1 0,-1 0 0,-2 0 1,-1-1-1,-1-1 0,-2 0 0,-2-1 0,-1-1 0,-1-1 1,-1 0-1,-47 48 0,8-26-3130,1-12-3496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43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15022,'0'0'4997,"63"-23"-4933,-20 14-32,11 3 32,9-2-64,3 3 0,2 1-96,-1 4-833,-3 0-320,-4 0-1281,-2 0-1506,-4 0-1570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9:4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3030 361 8872,'-244'-70'5634,"145"33"-6791,-151-79 1,200 92 1508,0 3 1,-1 1 0,-1 3-1,-1 2 1,0 3 0,-1 2-1,-94-6 1,63 13 214,0 4 1,1 4-1,-1 3 1,-104 24 0,80-5-591,1 4 0,2 5 0,1 5 1,3 5-1,1 3 0,3 5 1,-118 86-1,151-93 407,3 3 0,-94 96-1,138-127-299,1 0-1,0 2 1,2 0-1,0 1 1,2 0-1,0 1 1,1 1-1,2 0 1,0 0-1,2 1 1,1 0-1,-5 29 1,10-38-100,2 1 0,-1 0 0,2-1 0,0 1 0,1-1 0,1 1 1,0-1-1,1 0 0,10 25 0,-4-18 5,1-1 1,1 0 0,1-1-1,1 0 1,29 32-1,4-4-171,2-3 0,1-3 0,106 70 0,-44-41-1238,4-6 1,2-4 0,3-6-1,2-5 1,238 64-1,-218-81 742,230 22 0,-222-44 2409,222-13-1,-221-12-466,-1-7-1,-1-6 1,224-70-1,-157 24 115,347-171 0,-417 168-1192,139-96-1,-215 123-266,-3-4 1,-3-2-1,106-112 0,-153 146 27,-1-1 0,-1-1 0,-1-1 0,-1 0 0,-1 0 0,0-2 0,-3 0-1,11-32 1,-18 48 23,0-1 0,-1 0-1,0-1 1,-1 1 0,0 0-1,-1 0 1,0 0 0,-1-1-1,0 1 1,0 0 0,-1 0-1,0 0 1,-1 0 0,0 0-1,-1 1 1,0-1-1,0 1 1,-1 0 0,0 0-1,-1 1 1,1-1 0,-2 1-1,1 0 1,-13-10 0,2 4-113,0 1 0,-1 0 0,-1 1 0,0 2 0,0-1 0,-1 2 1,0 1-1,-1 1 0,-28-7 0,-12 1-581,-1 3 0,-68-1 0,-138 3-2548,-47 10-1958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44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7175,'0'0'13196,"57"6"-13164,-18-4 0,14-1-32,12-1-448,8 0-1090,1 0-1120,-3 0-994,-6 0-287,-8 0-1058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44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20 288,'117'1'7287,"-6"-1"-4867,333-9-2801,-415 8-3468</inkml:trace>
  <inkml:trace contextRef="#ctx0" brushRef="#br0" timeOffset="1">873 11 13485,'0'0'3043,"64"3"-3268,-34-11-2049,5 2-3107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8:10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8310 4164,'0'0'19239,"2"-6"-18363,9-47 111,7-84 0,-5 28-441,-5 54-494,154-935 430,-81 613 148,28-154-470,-45-7-192,-6-104-124,33 5-97,-14 101 149,-25 62 104,20-139 0,-33 350-38,70-396-116,-3-100 202,-65-6 0,-41 752-32,1-13 76,0 0 0,2 1 0,10-45 0,-11 64 79,-1 10-622,-1 10-3582,-3-5-1167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8:12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15375,'0'0'12646,"1"6"-12235,4 28 147,-2 1 0,-2 0 1,-1 0-1,-5 35 0,2-18 922,19-426-1416,-15 395-64,1 0 0,1 1 0,0-1 0,2-1 0,1 1 0,12 30 0,-17-49 0,0 0 0,0 0 0,0-1 0,0 1 0,0 0 0,1-1 0,-1 1 0,0-1 0,1 0 0,0 1 0,-1-1 0,1 0 0,0 0 0,-1 0 0,1 0 0,0 0 0,0-1 0,0 1 0,0-1 0,0 1 0,0-1 0,0 1 0,2-1 0,-1 0 0,1-1 0,-1 0 0,0 0 0,0 0 0,0 0 0,0 0 0,0 0 0,0-1 0,0 1 0,-1-1 0,1 0 0,-1 0 0,4-2 0,3-6 0,0 1 0,0-1 0,-1-1 0,0 1 0,12-23 0,-13 20 0,-1-1 0,0 0 0,-1 0 0,-1-1 0,0 0 0,-1 0 0,2-22 0,-16 189 0,5-99 0,2 88 0,4-139-164,0 1 0,0-1 1,0 0-1,0 0 0,0 0 0,1 1 1,-1-1-1,1 0 0,0 0 0,0 0 1,-1 0-1,1 0 0,0 0 0,1 0 0,-1 0 1,0 0-1,1-1 0,-1 1 0,0 0 1,1-1-1,0 1 0,0-1 0,-1 1 1,1-1-1,0 0 0,0 0 0,0 0 0,0 0 1,0 0-1,4 1 0,-2-3-6162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8:13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1 671 4708,'0'0'22913,"5"-11"-21867,24-40-189,1 0 0,60-74 0,96-94-573,-5 6-480,-199 252-4972,-20 9-4975,18-25-2189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08:13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7847,'0'0'22069,"3"11"-21823,2 28-80,-2 0-1,-2 41 1,-2-38-255,3 1 0,9 62-1,-7-100-2276,-2-19 1362,0-23-62,-14-105-2113,7 107 3198,2-1 1,1 1-1,5-71 1,-2 102 137,0 0 1,0 0 0,1 0 0,-1 0 0,1 0 0,0 1-1,0-1 1,0 1 0,1-1 0,-1 1 0,1 0 0,0 0-1,0 0 1,0 0 0,0 1 0,0-1 0,0 1 0,1 0-1,-1 0 1,1 0 0,6-2 0,-4 1 62,0 1 1,0 0-1,1 0 0,-1 1 1,1-1-1,-1 1 0,1 1 1,0 0-1,-1 0 0,1 0 1,0 0-1,10 3 0,-15-2-160,0 0 0,0 0 0,-1 0 0,1 0 0,0 1 0,-1-1 0,1 0-1,-1 1 1,0-1 0,1 1 0,-1-1 0,0 1 0,0-1 0,0 1 0,0 0 0,0 0-1,-1 0 1,1-1 0,0 1 0,-1 0 0,1 0 0,-1 0 0,0 0 0,0 0 0,0 0-1,0 0 1,0 0 0,0 0 0,0 0 0,0 0 0,-2 3 0,1 2 147,0 0 1,0 0-1,-1-1 1,0 1-1,-1 0 1,1-1-1,-8 12 1,5-11-208,0-1 0,-1 0 0,0 0 0,-1 0 0,1-1 0,-12 8 0,17-12 0,0-1 0,0 1 0,0 0 0,0 0 0,0 0 0,0-1 0,0 1 0,0-1 0,-1 1 0,1-1 0,0 1 0,0-1 0,-1 0 0,1 1 0,0-1 0,-1 0 0,1 0 0,0 0 0,-1 0 0,1 0 0,0 0 0,-1 0 0,1-1 0,0 1 0,0 0 0,-1-1 0,1 1 0,0-1 0,0 0 0,0 1 0,-1-1 0,1 0 0,0 1 0,0-1 0,0 0 0,0 0 0,0 0 0,1 0 0,-1 0 0,0 0 0,0 0 0,1 0 0,-1-1 0,0 1 0,1 0 0,-1 0 0,1-1 0,0 1 0,-1 0 0,1-2 0,-4-51-2402,4 22-5510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3:06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602 1 4228,'0'0'5424,"-11"0"-3267,-16-1-1275,0 2 1,0 1 0,0 1 0,-46 11 0,57-9-644,-1 1 0,1 1 0,0 0 1,1 1-1,0 1 0,0 0 0,1 1 0,0 1 0,0 0 0,1 1 0,1 0 0,0 1 0,1 0 0,0 1 0,1 0 0,1 1 0,-12 24 0,-10 21-13,4 1-1,-37 120 1,53-142-60,2 1 1,2 0 0,2 1-1,1-1 1,4 82-1,1-110-145,2 0-1,0 0 0,0 0 0,1-1 0,0 1 0,1-1 0,0 0 1,1 0-1,0 0 0,1-1 0,0 0 0,1 0 0,0-1 1,1 0-1,-1-1 0,2 1 0,-1-2 0,1 1 0,19 10 1,8 3-6,2-2 0,0-1 1,1-2-1,55 14 1,-35-15-77,1-3 1,0-2-1,1-4 1,-1-2-1,102-6 1,-144 1 44,1-1 0,-1-1 1,0 0-1,0-2 1,0 0-1,0-1 0,-1-1 1,0-1-1,0-1 0,-1 0 1,0-1-1,21-16 0,-17 8 98,0-2 0,-1 1 0,-1-2 0,-1-1 0,-1 0 0,-1-1 0,-1-1 0,13-27 0,-6 3 494,-2 0 0,-2-1 0,-3-1 0,-1 0 0,-3-1 0,-2-1 0,-2 1 0,-2-1 0,-4-91 0,-2 132-482,0 0 1,-1-1 0,0 1-1,-1 0 1,0 0-1,0 0 1,-1 0 0,-1 1-1,0-1 1,0 1-1,-1 0 1,-1 1 0,1-1-1,-1 1 1,-1 1-1,0-1 1,0 1 0,0 1-1,-1 0 1,-1 0-1,1 0 1,-17-8 0,14 10-96,1 0 0,-1 0 1,0 1-1,0 0 0,0 1 1,-1 1-1,1 0 0,-1 1 1,1 0-1,-1 0 0,0 2 1,1-1-1,-1 2 0,1 0 1,-1 0-1,1 1 0,0 1 1,0 0-1,0 0 0,-16 10 1,20-10-319,-1 1 1,1 1-1,0 0 0,1 0 1,-1 0-1,-6 9 0,11-12-597,0 1-1,0 0 1,1 0-1,-1 0 1,1 0-1,0 1 1,0-1-1,-2 8 1,1 4-7274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3:09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883 0 4132,'0'0'9753,"0"33"-7740,-33 196 2946,5 24-3470,21-187-777,-18 72-1,14-84-329,2 0 0,-3 86-1,11-46-82,-5 0 0,-3 0 0,-26 107 0,26-146 307,-5 96 0,-4 25-195,-86 394 753,93-516-1146,-7 41 2,-6 96 0,-47 315 1224,-4-111-278,56-234-926,2 226 0,6-49-2,1-78-41,-14 133-10,13-271-179,8 187 1,2-25-8,-4-242 150,-1-1 1,-17 62-1,11-57-25,-9 76 0,18-82 50,-34 313-102,24-272 93,-4-1-1,-35 105 1,49-176 19,-1 0 1,2 0-1,-1 1 0,2 0 1,-1-1-1,1 1 1,0 0-1,1 0 1,1-1-1,-1 1 1,1 0-1,1 0 1,0-1-1,0 1 1,1-1-1,5 13 1,0 3-36,-1 1-1,-1 0 1,-1 0 0,1 50 0,-7 110-675,1-165 733,-1-1-47,0 0 0,-2-1 0,0 1 0,-1 0 0,0-1 0,-2 0 0,-1 0 0,-14 30 0,16-37 15,1-1 0,0 2 0,1-1-1,0 0 1,1 1 0,0-1 0,0 16-1,-4 27-110,3-46-429,0-9-709,-2-18-2474,-1 0 28,-6-3-2811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09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3075,'0'0'11146,"65"2"-10761,-43-2-129,5-5-192,2-2-128,-1-2 64,2 1-288,0 1-97,0 0-640,0 0-992,0 3-2852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10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7815,'0'0'5990,"60"18"-3652,-41-13-800,2 1-802,4-3-191,4-3-161,9 0-224,2-11-95,8-2 31,1 1-801,5 2-768,-1 5-1378,-4 5-1409,2 0-4484</inkml:trace>
  <inkml:trace contextRef="#ctx0" brushRef="#br0" timeOffset="1">1077 6 7815,'0'0'2883,"72"7"-641,-36 9-128,0 2-1121,1-1-737,2-7-1377,1-10-1441,0 0 1249,2-14-545,1-12-2242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0:2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8 6470,'0'0'6449,"-11"-2"-3732,9 2-2671,-3-2 155,-1 1 0,0 0 0,0 0 0,0 1 0,0-1 0,0 1 0,0 1 0,0-1 0,0 1 0,0 0 0,0 1 0,0-1 0,1 1 0,-1 0 0,1 1 0,-1-1 0,1 1 0,-9 6 0,1 3 113,0 1 1,1 0-1,1 0 0,0 2 0,1-1 1,0 1-1,1 1 0,1 0 0,1 0 1,0 0-1,1 1 0,1 0 1,0 0-1,-4 33 0,1 20 157,3-1 0,4 99 1,2-141-482,0 26 3,2 0-1,2 0 1,3 0 0,2 0-1,2-2 1,3 1 0,35 81-1,-45-122 21,1 0 0,0-1 0,1 0 0,0 0 0,1 0-1,0-1 1,0-1 0,1 1 0,10 6 0,-15-12-5,0 0 0,0 0 0,0-1 0,1 0 0,-1 0 0,1 0 0,-1 0 0,1-1 0,0 0 0,-1 0 0,1 0 0,0 0 0,0-1 0,0 0 0,0 0 0,-1 0 0,1-1 0,0 0 0,0 1 0,0-2 0,-1 1 0,1 0 0,0-1 0,-1 0 0,5-3-1,0-1 112,0 0-1,-1 0 0,0-1 0,0-1 1,0 1-1,-1-1 0,0 0 0,-1-1 0,0 0 1,5-9-1,9-20 819,18-45 0,-36 79-882,26-68 444,-4-1 0,-2-1 0,-3-1-1,-4-1 1,-4 0 0,5-139 0,-16 194-471,-1 0 0,0-1 0,-2 1 0,0 0 0,-1 0 0,-1 0 0,-15-35 0,17 48-64,0 1 0,-1 0 1,0 0-1,-1 0 0,0 1 0,0-1 0,0 1 0,-1 0 1,1 0-1,-1 1 0,-1 0 0,1 0 0,-1 0 0,0 1 1,0 0-1,0 0 0,0 1 0,-1 0 0,0 0 1,1 1-1,-1 0 0,0 0 0,-10 0 0,-5 2-1018,-15 0-195,22-6-2698,7-5-4275,6-3-4676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10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4516,'0'0'160,"87"-1"-352,-41 1 192,5 0-1665</inkml:trace>
  <inkml:trace contextRef="#ctx0" brushRef="#br0" timeOffset="1">291 6 3331,'52'6'2787,"-1"2"-257,-1-3-384,-3 1 96,-2-2-480,-3 2-1282,-1-1-512,-1 2-1633,-2 2-513,1 1-449,-2 2-95,-1-2 2498,2 2 480,-3-8 320,-3-4-480,-2 0-160,-5 0-1249,-2-4-1826</inkml:trace>
  <inkml:trace contextRef="#ctx0" brushRef="#br0" timeOffset="2">1135 111 1634,'0'0'-129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10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16 673,'11'0'4212,"73"2"2084,-30 1-3967,0-3-1,-1-2 0,56-10 0,-99 10-2294,0 0 1,1 1-1,0 0 0,-1 1 0,1 0 0,-1 0 1,1 1-1,0 0 0,14 5 0,-17-3-759,1 0 0,-1 1 0,-1 0 0,1 0-1,-1 1 1,1 0 0,-1 0 0,-1 1 0,1 0 0,-1 0-1,9 12 1,-8-8-530,11 13 892,-6-19-3747,-7-8 779</inkml:trace>
  <inkml:trace contextRef="#ctx0" brushRef="#br0" timeOffset="1">755 5 2210,'0'0'2819,"51"51"-2787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13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5189,'0'0'26612,"4"10"-26009,-7 6-559,-1-1 1,0 0-1,-1 0 1,0 0-1,-1-1 0,-1 0 1,-16 26-1,10-18-36,1 0-8,-25 52 0,35-69 0,0 0 0,1-1 0,-1 1 0,1 0 0,0 0 0,0 0 0,1 0 0,0 0 0,0 0 0,0 1 0,0-1 0,1 0 0,1 6 0,-1-9-7,1 0 0,-1-1-1,1 1 1,-1 0 0,1 0 0,0-1-1,-1 1 1,1-1 0,0 0 0,0 1-1,0-1 1,1 0 0,-1 0 0,0 0-1,0-1 1,0 1 0,1 0 0,-1-1-1,0 1 1,1-1 0,-1 0 0,0 0 0,1 0-1,-1 0 1,5-1 0,0 1-188,0-1 0,0 1 1,0-1-1,0-1 0,0 1 1,0-1-1,10-5 0,5-8-4102,-3-5-2760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14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10474,'0'0'17996,"1"9"-17463,1 18 93,1 9 40,11 55 0,-12-80-628,0-2 1,1 1-1,1 0 1,0 0-1,0-1 1,1 0-1,0 0 1,0 0-1,1-1 1,11 14-1,-3-13 326,-6-8-1891,-4-6-5045,-4-9-37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14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17745,'0'0'10879,"10"-6"-9507,180-135-1062,-189 140-871,-6 2-691,0 1-1,-1 0 0,1-1 0,0 2 1,0-1-1,0 1 0,0-1 0,1 1 0,-6 5 1,-9 4-3933,-3-1-2940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14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1 247 11018,'0'0'10378,"53"-16"-8584,-26 5-641,3-5-288,0 2-96,-2-2-417,-6 0-224,-7 2-320,-7 0-897,-8 4-833,0-1-1858,-16 0-3522</inkml:trace>
  <inkml:trace contextRef="#ctx0" brushRef="#br0" timeOffset="1">7 1 13004,'0'0'9513,"5"61"-7911,8-42-353,5 3-256,5 0-320,1-1-385,1 0-224,1-1 64,-2-1-160,-4 0-1986,-1-4-1377,-1-3-1698,-3-1-3747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26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6278,'0'0'21706,"3"7"-20606,-1-3-956,-1 0 0,1 0 0,-1 0 1,0 0-1,0 0 0,0 0 1,-1 0-1,0 0 0,1 0 1,-1 0-1,-1 0 0,0 7 1,-20 58 840,-30 38-732,31-68-65,-16 41 1,31-68-168,1 0 0,1 0 1,0 1-1,1-1 0,0 1 1,1-1-1,0 1 1,1 12-1,0-23-69,0-1 0,1 1 0,-1-1 1,0 1-1,1-1 0,-1 0 0,1 1 0,-1-1 0,1 1 0,0-1 1,-1 0-1,1 0 0,0 0 0,0 1 0,0-1 0,0 0 1,0 0-1,0 0 0,0 0 0,0 0 0,0-1 0,1 1 0,1 1 1,1-1-240,-1 0 0,0 0 0,1 0 0,-1 0 0,1-1 0,-1 1 0,1-1 0,-1 0 0,8-1 0,-5 0-391,1 0 0,0 0 1,-1-1-1,1 0 0,0 0 1,-1-1-1,0 1 1,0-1-1,0-1 0,6-3 1,11-16-7293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26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16496,'0'0'6278,"-16"56"-3460,12-35-95,4 1-865,0-3-769,0-3-641,0-7-192,12-7-160,6-2-32,1 0 32,4-11-160,-2-6-1665,1-5-2147,-6-2-1665,-3-1-1890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26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7911,'0'0'6716,"-3"9"-2536,-20 64 1732,-10 37 110,25-80-5511,-7 55 0,11-29-941,4-20-5994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27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0 555 13741,'0'0'16949,"10"-9"-16746,7-10-439,-2-1 0,0 0 0,0 0 0,20-43 0,-20 34 31,-12 28 101,-3 6 2,-17 50-213,8-25 251,3-6-229,0 1-1,2-1 1,1 1-1,0 26 0,4-57-5377,1 0 3420,3-17-5431</inkml:trace>
  <inkml:trace contextRef="#ctx0" brushRef="#br0" timeOffset="1">124 1 17777,'0'0'6646,"3"11"-4735,15 53 712,9 74-1,-15-44-2690,-1 138 0,-11-215-652,-1-1 0,0 1 0,-2-1-1,-4 17 1,-16 29-6591,-1-20-4444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1:05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11755,'0'0'8419,"9"-2"-7773,47-5 159,0 3 0,99 4 0,-17 0-439,434-3 170,126-5-36,-635 4-389,-48 1 181,-45-1 228,-944-27-261,875 30-235,11 0-30,-233 3 343,311-2-332,3 0 3,1 0 0,0 0-1,0 1 1,0 0 0,0 0 0,0 0-1,0 1 1,-10 4 0,16-6-11,0 0 0,-1 0 0,1 1 0,0-1 0,0 0 0,0 0 0,0 0 0,0 1 0,0-1 0,0 0 0,-1 0 0,1 1 0,0-1 0,0 0 0,0 0 0,0 0 0,0 1 0,0-1 0,0 0 0,0 0 0,0 1 0,0-1 0,0 0 0,0 0-1,0 1 1,0-1 0,1 0 0,-1 0 0,0 0 0,0 1 0,0-1 0,0 0 0,0 0 0,0 0 0,1 1 0,-1-1 0,0 0 0,0 0 0,0 0 0,0 0 0,1 0 0,-1 1 0,0-1 0,0 0 0,0 0 0,1 0 0,-1 0 0,0 0 0,0 0 0,1 0 0,-1 0 0,0 0 0,0 0 0,0 0 0,1 0 0,-1 0 0,0 0 0,0 0 0,1 0 0,-1 0 0,0 0 0,30 5 62,0-2 1,0-1-1,59-3 0,-24 0 3,411 2 104,511-3 20,-960 2-199,-11 1 21,-1-1-1,0-1 0,1 0 0,-1-1 0,0-1 0,16-5 1,-32 8-7,1 0 0,0 0 0,0 0 0,0 0 1,-1 0-1,1 0 0,0 0 0,0-1 0,0 1 1,0 0-1,0 0 0,-1 0 0,1 0 0,0 0 1,0-1-1,0 1 0,0 0 0,0 0 0,0 0 1,-1 0-1,1-1 0,0 1 0,0 0 0,0 0 1,0 0-1,0-1 0,0 1 0,0 0 0,0 0 1,0 0-1,0-1 0,0 1 0,0 0 0,0 0 1,0 0-1,0-1 0,0 1 0,0 0 0,0 0 1,1 0-1,-1-1 0,0 1 0,0 0 0,0 0 1,0 0-1,0 0 0,0-1 0,1 1 0,-1 0 1,0 0-1,0 0 0,0 0 0,0 0 0,0 0 1,1-1-1,-1 1 0,0 0 0,0 0 1,0 0-1,1 0 0,-1 0 0,0 0 0,0 0 1,0 0-1,1 0 0,-1 0 0,0 0 0,0 0 1,1 0-1,-21-6 59,-79-5-150,-183 4 0,178 7 62,-20-1-61,-436 7 262,404 2-560,-242 46 1,392-53 226,-71 13-3051,31-9-2814,14-4-6157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42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1634,'0'0'2242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42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12 128,'-6'0'2498,"-44"-2"2874,13 1 5122,36 2-10446,1-1 0,0 0 0,0 1-1,-1-1 1,1 0 0,0 1 0,0-1 0,0 0 0,0 1-1,-1-1 1,1 1 0,0-1 0,0 0 0,0 1 0,0-1-1,0 1 1,0-1 0,0 0 0,0 1 0,0-1 0,0 1-1,0-1 1,0 0 0,0 1 0,1-1 0,-1 1 0,0-1-1,0 0 1,0 1 0,0-1 0,1 0 0,-1 1 0,0-1-1,0 0 1,1 1 0,-1-1 0,0 0 0,1 0 0,-1 1-1,0-1 1,1 0 0,-1 0 0,0 1 0,1-1 0,-1 0-1,1 0 1,-1 0 0,0 0 0,1 0 0,12 4-50,-1-2 0,1 1 1,-1-2-1,1 1 0,0-2 0,-1 0 1,19-2-1,89-17-4687,-84 12 1368,0-1-1179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4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11851,'0'0'5125,"60"14"-4516,-21-14-449,9 0-96,9-2-1538,1-6-2273,2 0-2851</inkml:trace>
  <inkml:trace contextRef="#ctx0" brushRef="#br0" timeOffset="1">574 14 8040,'0'0'5797,"54"-9"-4676,-30 5-544,1 4 159,1 0-287,1 0-193,-1 0-96,3 0-96,1 0-64,1 0 32,5 0-160,5 0-1858,1 0-3139</inkml:trace>
  <inkml:trace contextRef="#ctx0" brushRef="#br0" timeOffset="2">1247 14 16143,'0'0'3395,"54"0"-3330,-28 0-1,10 0-64,6-1-545,5-2-1953,-1-1-3044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0:43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12940,'0'0'5702,"65"8"-5606,-28-8 256,9 0-192,8 0-128,5 0-416,-2 0-609,-5 3 256,-11 4-1889,-6-2-3108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3:41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11787,'0'0'17932,"0"5"-16833,5 22 144,-4-26-1225,-1 0-1,1-1 1,-1 1 0,0 0-1,1-1 1,-1 1 0,1 0-1,0-1 1,-1 1-1,1-1 1,-1 1 0,1 0-1,0-1 1,-1 0 0,1 1-1,0-1 1,0 1 0,-1-1-1,1 0 1,0 0 0,0 1-1,0-1 1,-1 0 0,1 0-1,0 0 1,0 0 0,0 0-1,0 0 1,-1 0-1,1 0 1,0 0 0,0 0-1,0-1 1,0 1 0,-1 0-1,1 0 1,0-1 0,0 1-1,0-1 1,0 0-18,0 0 0,0-1 0,0 1 0,0 0 0,0 0 0,0-1 0,0 1 0,0-1 0,-1 1 0,1-1 0,-1 1 0,1-1 0,-1 1 0,0-1 0,1 1 0,-1-1 0,0 0 0,0 1 0,-1-4 0,2 4 0,-1 0 0,0 0 0,0 0 0,0 0 0,0 0 0,0 0 0,0 0 0,0 0 0,0 0 0,-1 0 0,1 0 0,0 0 0,0 0 0,-1 0 0,1 0 0,-1 1 0,1-1 0,-1 0 0,1 0 0,-1 0 0,0 0 0,1 1 0,-1-1 0,0 0 0,0 1 0,1-1 0,-1 1 0,0-1 0,0 0 0,-2 0 0,2 1 0,0 0 0,0 1 0,0-1 0,-1 0 0,1 1 0,0-1 0,0 0 0,0 1 0,0 0 0,0-1 0,0 1 0,0-1 0,0 1 0,0 0 0,0 0 0,0 0 0,0 0 0,1-1 0,-1 1 0,0 0 0,1 0 0,-1 0 0,0 1 0,1-1 0,-1 0 0,1 0 0,0 0 0,-1 0 0,1 0 0,0 1 0,0-1 0,0 0 0,0 0 0,0 0 0,0 1 0,0-1 0,0 0 0,0 0 0,0 0 0,1 0 0,-1 1 0,0-1 0,1 1 0,0-1 0,0 0 0,0-1 0,0 1 0,0-1 0,0 1 0,0 0 0,0-1 0,0 0 0,0 1 0,0-1 0,0 0 0,0 1 0,0-1 0,0 0 0,0 0 0,0 0 0,0 0 0,0 0 0,0 0 0,1 0 0,-1 0 0,0 0 0,0-1 0,0 1 0,0 0 0,0-1 0,1 0 0,30-11 0,-10-2-1875,-17 11 466,-1-1 1,1 1-1,0 0 0,0 1 1,0-1-1,1 1 0,-1 0 1,0 0-1,9-1 0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3:43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4548,'0'0'27541,"4"-3"-26959,-3 2-556,0 0 1,0 0-1,0 0 1,0 0-1,1 1 1,-1-1-1,0 0 1,1 1-1,-1-1 1,0 1-1,1 0 1,-1-1-1,1 1 1,-1 0-1,1 0 1,-1 0-1,1 0 1,-1 0-1,0 0 1,1 0-1,-1 0 1,1 0-1,1 2 1,8-1-2917,3 0-4108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3:44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84 5285,'0'0'26516,"-14"-1"-26100,13 0-407,1 0 0,0 0 1,-1 0-1,1 0 0,0-1 0,0 1 0,0 0 0,0 0 0,0 0 1,0 0-1,0 0 0,0 0 0,0 0 0,1-1 0,-1 1 0,0 0 0,2-2 1,-2 2-127,1 0 1,0-1 0,-1 1-1,1-1 1,-1 1 0,0-1 0,1 1-1,-1-1 1,0 1 0,0-1-1,0 0 1,0 1 0,0-1 0,-1 1-1,1-1 1,0 1 0,-1-1-1,1 1 1,-1-1 0,1 1 0,-1-1-1,0 1 1,-1-3 0,-1 3-676,-1-1 0,0 0-1,1 1 1,-1 0 0,0-1 0,1 2 0,-1-1 0,-6 0 0,-9-3-4475,-6-4-4273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3:42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13581,'0'0'18818,"1"8"-18493,4 21-282,-5-29-43,0 0 0,0 0 0,0 1 0,0-1 0,0 0 0,0 0 0,0 1 0,0-1 0,0 0 0,0 0 0,0 1 0,0-1 0,0 0 0,0 0 0,1 0 0,-1 1 0,0-1 0,0 0 0,0 0 0,0 0 0,1 1 0,-1-1 0,0 0 0,0 0 0,0 0 0,1 0 0,-1 0 0,0 1 0,0-1 0,1 0 0,-1 0 0,0 0 0,0 0 0,1 0 0,-1 0 0,0 0 0,0 0 0,1 0 0,-1 0 0,0 0 0,0 0 0,1 0 0,-1 0 0,0 0 0,0 0 0,1 0 0,-1-1 0,9-10 0,-7 2 0,-17 18 0,1 6 0,22-18 0,25-26 0,-33 29-7,0-1 0,0 1 0,0 0-1,0 0 1,0 0 0,0 0 0,0-1 0,0 1 0,0 0 0,0 0-1,1 0 1,-1 0 0,0-1 0,0 1 0,0 0 0,0 0-1,0 0 1,1 0 0,-1 0 0,0 0 0,0-1 0,0 1 0,0 0-1,1 0 1,-1 0 0,0 0 0,0 0 0,0 0 0,1 0 0,-1 0-1,0 0 1,0 0 0,0 0 0,1 0 0,-1 0 0,0 0 0,0 0-1,0 0 1,1 0 0,-1 0 0,0 0 0,0 0 0,0 1-1,1-1 1,-1 0 0,0 0 0,0 0 0,0 0 0,1 0 0,1 15-1040,-5 31-2956,2-34 1696,1 4-6058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3:42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9641,'0'0'22640,"6"7"-22223,-3-2-380,16 14 12,-18-19-50,0 0 1,0 0-1,0 0 1,0 0-1,0 0 1,0 0-1,0 0 1,0 0-1,0 0 1,0-1-1,0 1 1,0 0-1,0-1 1,0 1-1,0-1 1,-1 1-1,1-1 1,0 1-1,0-1 1,0 1-1,-1-1 1,1 0-1,0 1 1,-1-1-1,1 0 1,0 0-1,-1 0 1,1 1-1,-1-1 1,0 0-1,1 0 1,0-1-1,-2 2 1,1 0 0,0 0 0,0 1 0,0-1 0,0 0 0,0 0 0,0 1 0,0-1 0,0 0 0,0 0 0,0 1 0,1-1 0,-1 0 0,0 0 0,0 1 0,0-1 0,0 0 0,0 0 0,0 0 0,0 1 0,1-1 0,-1 0 0,0 0 0,0 0 0,0 1 0,0-1 0,1 0 0,-1 0 0,0 0 0,0 0 0,0 0 0,1 0 0,-1 1 0,0-1 0,0 0 0,1 0 0,-1 0 0,0 0 0,0 0 0,1 0 0,-1 0 0,0 0 0,0 0 0,1 0 0,-1 0 0,0 0 0,0 0 0,1 0 0,-1 0 0,0 0 0,0-1 0,0 1 0,1 0 0,-1 0 0,0 0 0,0 0 0,0 0 0,1 0 0,-1-1 0,0 1 0,0 0 0,0 0 0,1 0 0,-1-1 0,0 1 0,0 0 0,0-1 0,0 1 0,0 0 0,0-1 0,1 1 0,-1 0 0,0-1 0,0 1 0,0 0 0,1-1 0,-1 1 0,0 0 0,0 0 0,1-1 0,-1 1 0,0 0 0,1 0 0,-1-1 0,0 1 0,1 0 0,-1 0 0,0 0 0,1 0 0,-1-1 0,0 1 0,1 0 0,-1 0 0,0 0 0,1 0 0,-1 0 0,1 0 0,-1 0 0,0 0 0,1 0 0,-1 0 0,0 0 0,1 0 0,-1 0 0,0 1 0,1-1 0,-1 0 0,1 0 0,-1 0 0,0 0 0,0 1 0,1-1 0,-1 0 0,0 0 0,1 1 0,-1-1 0,0 0 0,0 1 0,1-1 0,-1 0 0,0 0 0,0 1 0,0-1 0,0 0 0,1 1 0,-1-1 0,0 1 0,0-1 0,0 0 0,0 1 0,0-1 0,0 1 0,4-23-2990,-4 19 1288,0-13-8564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3:54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19891,'0'0'3011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1:14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7 5477,'0'0'10287,"-10"-2"-8557,7 2-1670,-1-1 70,-1 0 0,1 0 0,-1 0 0,1 1 0,-1 0 0,1 0 0,-1 0 0,0 0 0,1 1 0,-1 0 0,1 0 0,-1 0 0,1 1 0,0-1 0,-1 1 0,1 0 0,0 0 0,0 0 0,0 1 0,0 0 0,-5 4 0,-5 8 53,1 1 0,1 0 0,0 1 0,1 0 0,1 1 1,1 0-1,0 0 0,1 1 0,1 0 0,1 1 0,1-1 0,-5 37 0,0 21 120,3 154 1,7-184-291,0-27 28,1 1-1,1-1 0,1 0 1,1 0-1,1 0 0,0 0 1,1-1-1,1 0 1,1 0-1,20 34 0,-22-45-21,-1 0-1,1 0 0,1 0 0,0-1 0,0 0 0,0 0 0,1 0 0,0-1 0,0 0 0,0-1 1,1 0-1,0 0 0,0-1 0,0 0 0,0-1 0,1 0 0,-1 0 0,1-1 0,0 0 0,0-1 1,0 0-1,0-1 0,0 0 0,10-1 0,-11-1 24,0 0 0,0-1 1,0 0-1,0-1 0,-1 0 0,0 0 0,0 0 1,0-1-1,0-1 0,-1 1 0,0-1 0,0 0 1,0-1-1,-1 0 0,0 0 0,0 0 0,7-14 1,5-6 471,-2-1 1,-2 0 0,22-55 0,-21 29 108,-2 0 0,-2 0 0,-2-1 0,-3-1 0,-3 1 0,-5-100 0,0 142-501,0 0 0,-1-1-1,0 1 1,-1 0 0,-1 1-1,0-1 1,0 1 0,-1 0-1,-1 0 1,0 1 0,-1-1-1,0 2 1,0-1 0,-1 1 0,-1 1-1,-11-11 1,15 15-293,-1 0 1,1 1-1,-1 0 0,0 0 0,0 0 1,0 1-1,0 0 0,-1 0 1,1 0-1,-1 1 0,0 1 1,1-1-1,-1 1 0,0 1 1,-12-1-1,13 2-610,0 0 1,1 1-1,-1 0 1,0 0-1,1 0 0,0 1 1,-1-1-1,1 2 0,0-1 1,0 1-1,1 0 1,-9 7-1,5-2-7825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3:55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18 8392,'0'0'21620,"17"-5"-22388,-17 3-1603,-2 0-1472,-10-2-2147,-8-1-5829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3:56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3299,'0'0'18674,"-2"15"-25625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3:56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6726,'0'0'16464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3:44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10442,'0'0'14921,"-8"4"-13010,-25 10-678,32-14-1247,1 0 0,-1 0 0,1 0 0,0 0 0,-1 1 0,1-1 0,-1 0 0,1 0 0,0 0 0,-1 1 0,1-1-1,0 0 1,-1 1 0,1-1 0,0 0 0,-1 1 0,1-1 0,0 1 0,0-1 0,-1 0 0,1 1 0,0-1 0,0 1 0,0-1 0,0 0 0,0 1 0,-1-1 0,1 1 0,0-1 0,0 1 0,0-1 0,0 1 0,0-1 0,0 1-1,1-1 1,-1 0 0,0 1 0,0-1 0,0 1 0,0-1 0,0 1 0,1-1 0,-1 0 0,0 1 0,0-1 0,1 0 0,-1 1 0,0-1 0,1 0 0,-1 1 0,0-1 0,1 0 0,-1 1 0,0-1 0,1 0 0,-1 0 0,1 1 0,-1-1-1,0 0 1,1 0 0,-1 0 0,1 0 0,-1 0 0,1 0 0,8 0-3446,-6-7-3415,-8-13-113,-8 9 3091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3:44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4612,'0'0'15375,"-41"60"-14126,46-49-640,7 2-513,3-5-64,0-8-1377,-2 0-4037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3:57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4132,'0'0'5317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04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7015,'0'0'8941,"9"8"-7798,111 109 2419,-56-52-1566,91 71 0,182 134-1493,-134-105-291,-16-22 344,56 46 415,-92-66 649,295 180 0,-222-168-793,124 71-495,49 32-246,-113-64-44,438 275-10,-430-257-164,92 66-83,163 106-248,-449-301 189,503 382-228,-141-100-58,-340-256 347,131 125 1,-127-104 226,-97-85 103,33 26 2275,-52-49-2052,-2-1-2078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07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55 6342,'0'0'9001,"6"-8"-5179,3-2-2763,18-26 3508,-22 36 1455,-2 12-4385,1 14-1384,-4-9-245,-1 0-1,-1 0 1,0-1 0,-1 1-1,-1 0 1,-1-1 0,0 0-1,-1 0 1,-10 18 0,-12 19-11,-45 63 0,10-17-4,56-87 7,3-7 0,1-1 0,0 1 0,1 0 0,-1 1 0,1-1 0,0 0 0,0 1 0,0-1 0,-1 12 0,4-17 0,-1 1 0,0-1 0,1 1 0,-1-1 0,0 1 0,1-1 0,-1 0 0,1 1 0,-1-1 0,1 1 0,-1-1 0,1 0 0,-1 0 0,1 1 0,-1-1 0,1 0 0,-1 0 0,1 1 0,-1-1 0,1 0 0,0 0 0,-1 0 0,1 0 0,-1 0 0,1 0 0,0 0 0,-1 0 0,1 0 0,0 0 0,24-2 0,-22 2 0,23-5 0,0 0 0,0-2 0,47-19 0,-53 18 0,2 0 0,-1 1 0,1 1 0,0 1 0,0 1 0,30-2 0,-50 6 1,-2 0-130,1 0 1,0-1-1,0 1 1,0 0-1,0 0 1,0 0-1,0 0 1,-1 0-1,1 0 1,0 0 0,0 1-1,0-1 1,0 0-1,0 0 1,-1 1-1,1-1 1,0 0-1,0 1 1,-1-1-1,1 1 1,0-1-1,0 1 1,-1-1-1,1 1 1,-1 0-1,1-1 1,0 1-1,-1 0 1,1-1-1,0 2 1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08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37 4164,'0'0'12908,"9"-7"-10020,26-19-534,-24 23 4228,-9 14-5042,-8 14-1077,-51 96 144,-15 38 247,66-140-796,0 0 0,1 0 0,1 1 0,1-1 1,1 1-1,0 37 0,3-53-103,-1 0 0,1 0 1,0 0-1,0 0 0,0 0 0,0 0 0,0 0 1,1-1-1,0 1 0,0 0 0,0-1 0,0 0 1,1 1-1,-1-1 0,1 0 0,0 0 0,0 0 1,0-1-1,0 1 0,0-1 0,1 0 0,3 3 1,1-1-424,0-1-1,0 0 1,0 0 0,1 0 0,-1-1 0,1 0-1,-1-1 1,1 0 0,12 0 0,8-1-8586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09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5061,'0'0'26537,"-2"10"-25555,0-5-975,1 0-1,0-1 0,0 1 1,0 0-1,1 0 1,0 0-1,0-1 1,0 1-1,1 0 1,-1 0-1,1 0 0,0-1 1,0 1-1,1 0 1,0-1-1,-1 1 1,2-1-1,-1 0 1,0 0-1,1 0 0,0 0 1,0 0-1,0 0 1,0 0-1,0-1 1,1 0-1,0 0 1,6 4-1,20 11-2653,-25-16 1576,0 0 0,0-1-1,0 1 1,0-1 0,1 0 0,-1 0 0,10 0 0,-6-1-6419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1:55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455 139 8776,'0'0'5579,"-10"-7"-3631,-2 0-1630,1 0-1,-1 0 1,-1 1-1,1 1 1,-15-4-1,20 7-129,0 0 0,0 0 0,-1 1 0,1 0 0,0 1 1,0-1-1,-1 1 0,1 1 0,0 0 0,-1 0 0,1 0 0,0 1 0,-12 4 0,7 0-10,0 1 1,0 1-1,1 0 0,0 1 0,0 0 1,1 0-1,0 1 0,1 0 0,0 1 1,1 0-1,0 1 0,1 0 0,-10 20 1,1 2 26,1 2-1,2-1 1,-15 68 0,19-61-158,2 0-1,2 1 0,2 0 1,2 0-1,1-1 0,3 1 1,1 0-1,2 0 0,2-1 1,2 0-1,1-1 1,3 0-1,1-1 0,2-1 1,2 0-1,1-1 0,2-1 1,27 34-1,-42-61-55,1-1 0,0 0 0,0-1 0,1 1 1,0-2-1,1 1 0,0-1 0,0-1 0,0 0 0,1 0 0,22 8 0,-26-12 12,0-1-1,0 1 0,0-2 1,0 1-1,-1-1 0,1 1 0,0-2 1,0 1-1,0-1 0,0 0 1,0-1-1,0 0 0,-1 0 1,1 0-1,-1-1 0,1 1 1,-1-2-1,0 1 0,0-1 1,-1 0-1,1 0 0,5-5 1,12-14 444,0-1 1,-1 0 0,-2-2 0,0 0 0,-2-1 0,-1-2-1,25-55 1,-17 23 469,-2-2-1,27-125 0,-39 131-684,-2 0-1,-3-1 1,-2-115-1,-5 147-187,-2 0 0,0 0 0,-2 0-1,-1 1 1,0 0 0,-2 0 0,-1 0 0,-1 1 0,-1 0-1,-2 1 1,-16-24 0,24 39-69,-1 1-1,-1 0 1,0 0 0,0 0-1,0 1 1,0 0 0,-1 0-1,0 1 1,-1 0-1,1 1 1,-1-1 0,0 2-1,-15-6 1,18 8-16,-1 0 1,1 0-1,-1 0 1,1 1-1,-1 0 1,1 0-1,-1 0 1,1 1-1,-1 0 1,1 0-1,0 1 0,-1 0 1,1 0-1,0 0 1,0 1-1,0 0 1,1 0-1,-1 0 1,1 1-1,-9 7 1,3-1-440,1 1 0,0 0 0,1 0 0,1 1 0,-1 0 0,2 0 0,-8 18 0,-16 54-7927,23-50-593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09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18257,'0'0'9353,"-48"67"-7783,36-40-321,-2 6-288,-1 1-449,-1 3-352,4-3-96,1 2-32,1-4-64,3-2-640,6-5-545,1-3-641,0-6-1601,0-9-2691,8-4-6566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10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17 8488,'0'0'23900,"9"-2"-23574,-3 0-302,60-9 18,-64 11-42,-1-1-1,1 1 1,0 0 0,0 0-1,0 0 1,0 0-1,-1 0 1,1 0 0,0 0-1,0 1 1,0-1 0,-1 1-1,1-1 1,0 1-1,-1-1 1,1 1 0,0 0-1,-1 0 1,1 0 0,-1 0-1,1 0 1,-1 1-1,0-1 1,0 0 0,1 0-1,-1 1 1,0-1 0,0 1-1,0-1 1,0 1-1,0 0 1,-1-1 0,1 1-1,0 2 1,0 1 0,-1-1 0,0 1 0,0 0 0,-1-1 0,1 1 0,-1 0 0,0-1 0,0 1 0,-1-1 0,1 0 0,-1 1 0,0-1 0,0 0 0,0 0 0,-5 6 0,-3 2 0,0-1 0,0 0 0,-19 14 0,-23 24 0,52-49 0,0 0 0,0 1 0,-1-1 0,1 0 0,0 0 0,0 0 0,0 0 0,0 0 0,0 1 0,0-1 0,0 0 0,-1 0 0,1 0 0,0 1 0,0-1 0,0 0 0,0 0 0,0 0 0,0 1 0,0-1 0,0 0 0,0 0 0,0 0 0,0 1 0,0-1 0,0 0 0,0 0 0,0 0 0,0 1 0,1-1 0,-1 0 0,0 0 0,0 0 0,0 1 0,0-1 0,0 0 0,0 0 0,0 0 0,1 0 0,-1 1 0,0-1 0,0 0 0,0 0 0,0 0 0,1 0 0,14 4 0,26-3 0,-34-1 0,92 0-1078,-33 0-3188,-44 0-6950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15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8456,'0'0'22080,"4"9"-21189,-1 1-778,0-1 0,-1 0 1,0 1-1,0 0 0,-1 0 0,0-1 0,-1 1 0,0 0 1,-2 15-1,-1-6-254,-3 58 417,10-29-3267,0-41 120,-1-7-2010,2 0-1439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15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15150,'0'0'17153,"-1"8"-16758,-16 60-311,11-49-87,1 0 0,0 1 0,2-1 0,-2 23 0,5-40-2,1-1 1,-1 1-1,0 0 0,1-1 0,0 1 1,-1-1-1,1 1 0,0-1 0,0 1 1,-1-1-1,1 1 0,0-1 0,1 0 1,-1 0-1,0 1 0,0-1 0,0 0 1,1 0-1,-1 0 0,1 0 0,-1-1 1,1 1-1,-1 0 0,1 0 0,-1-1 1,1 1-1,0-1 0,-1 0 1,1 1-1,0-1 0,-1 0 0,1 0 1,0 0-1,-1 0 0,1 0 0,0 0 1,1-1-1,4 1-123,0-1 1,1 0-1,-1 0 0,0 0 1,0-1-1,0 0 0,11-6 1,22-21-3919,-36 25 2925,0 0 0,0 0 0,-1 0 0,0-1-1,0 0 1,5-9 0,1-15-6636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16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14 15727,'0'0'12107,"-50"-13"-10505,48 13 256,4 0-1890,9 5-417,4-1-1473,-2 2-2113,-2-4-2019,-2-1-5894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16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17457,'0'0'10105,"10"10"-8648,2 3-1167,0 0-1,-1 1 0,-1 1 1,0 0-1,-1 0 1,0 1-1,-1 0 0,-1 0 1,7 24-1,-10-19-194,0 1 1,-1-1-1,-2 1 1,0-1 0,-1 1-1,-1 0 1,-1-1-1,-1 1 1,-1-1-1,-8 27 1,3-19-406,-2 0 1,-1-1-1,-1 0 1,-1-1-1,-1-1 1,-33 43-1,0-18-3699,-6-9-2920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2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8680,'0'0'6630,"48"0"-6181,-34-8 127,3-1 161,0 4-320,1 1-321,0 1 0,1 3-32,2 0-32,4 0-1089,1 0-1922,6 0-2594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2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4356,'0'0'6732,"11"5"-3865,0 1-2565,0-1 0,1-1 0,-1 0 1,1-1-1,0 0 0,-1-1 1,25 2-1,97-8-1714,74 3-977,-194 1 2292,1-1-1,-1 1 1,0-2 0,1 0-1,-1-1 1,23-7-1,73-38-1457,-88 37 581,0 1 0,0 0 0,1 2 0,1 0 1,-1 2-1,44-7 0,-57 13 1075,0-1 0,0 2 0,0-1 0,0 1-1,0 1 1,11 3 0,-4 1 1358,0 0 0,-1 1 0,29 18 0,19 10 1245,-52-30-2536,0 0 0,1-2 1,-1 1-1,1-1 0,0-1 0,0 0 0,0-1 1,0 0-1,0-1 0,22-2 0,3-4-957,-1-1-1,42-14 1,17-5-2590,-47 16 117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23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5157,'0'0'20841,"22"7"-16011,-15-4-7398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25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10634,'11'-3'2990,"-11"2"-2980,72-15 2841,-67 15-2727,0 1 0,0 0 0,1 0 0,-1 0 1,0 0-1,0 1 0,0 0 0,0 0 1,1 0-1,-1 1 0,-1 0 0,1 0 1,0 0-1,8 5 0,0 3 307,1 0 0,0-1 0,1-1 1,-1 0-1,2-1 0,18 6 0,-25-11-676,-1 0 0,1 0 0,0-1 0,0-1 0,0 1 0,0-1 0,0-1 1,0 1-1,0-2 0,0 1 0,-1-1 0,1 0 0,12-6 0,57-28-3645,-52 22 2589,1 2-1,33-11 0,-51 21 900,1-1-1,-1 1 0,1 1 0,0 0 1,0 0-1,0 1 0,0 0 0,0 1 1,-1 0-1,16 3 0,-8 1 915,15 4 764,1-1 0,0-2 0,1-1 0,33 0 0,-47-5-943,-10-1 388,1 1 0,-1 0 1,1 1-1,9 2 0,-16-2-453,0 1 0,-1-1 0,1 0 0,-1 1 0,0 0 0,1 0 0,-1 0 0,0 0 0,0 0 0,0 0 0,0 1 0,-1 0 0,1-1 0,3 7 0,-3-5-163,0 0-1,0 1 0,1-2 0,-1 1 1,1 0-1,0-1 0,0 1 0,0-1 1,0 0-1,0-1 0,6 4 0,-2-4 1,-1 0 0,1 0 0,0-1 0,-1 0 0,1-1 0,14 0 0,18 0 434,-27-2-844,-1 2-1,1-1 1,0 2-1,0 0 1,0 0-1,0 1 1,-1 1-1,1 0 1,-1 0-1,0 1 1,0 1-1,20 11 1,-26-13 357,1 1 0,-1-1 0,1 0 0,-1-1 0,1 1 0,0-1 0,0-1 0,0 1 0,0-1 1,1 0-1,-1-1 0,0 0 0,0 0 0,11-2 0,17 1-945,-33 1 637,7 3-4896,-7 3-1751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2:22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296 152 7335,'0'0'2883,"-9"-3"-1890,5 1-952,0-1 94,1 2 1,-1-1-1,0 0 1,0 1-1,1 0 0,-1-1 1,0 2-1,0-1 1,0 0-1,0 1 1,0 0-1,0-1 1,0 2-1,0-1 0,0 0 1,0 1-1,0 0 1,0 0-1,0 0 1,0 0-1,0 1 1,0 0-1,1-1 0,-5 4 1,-7 10 73,1 0 0,0 0 0,1 2 0,1-1 0,1 2-1,0-1 1,2 1 0,-1 1 0,2 0 0,-7 24 0,3-1 16,1-1 0,2 1 0,-6 83 0,13-80-101,1 0 0,3 1 0,1-1 0,3 0 0,1 0 0,3 0 0,18 52 0,-27-92-122,24 67 47,41 82 0,-57-135-53,1-1 0,1 0 0,1 0 0,0-1 0,1-1 0,1 0 0,1-1-1,0 0 1,25 18 0,-35-29-3,0-1-1,1 0 1,-1 0-1,0 0 1,1-1-1,0 1 1,0-1-1,0-1 1,0 1 0,0-1-1,0 0 1,0 0-1,0-1 1,0 0-1,0 0 1,1 0-1,-1-1 1,0 0-1,0 0 1,0-1-1,7-2 1,-5 0 49,0 0 0,0-1 1,0 0-1,-1 0 0,0-1 0,0 0 1,0 0-1,-1-1 0,1 0 0,-2 0 1,1-1-1,-1 1 0,6-13 0,9-19 570,-2 0 0,-2-2 0,-2 0-1,17-81 1,9-175 1091,-32 213-1486,-4 0 0,-10-119 0,3 172-164,-2 1 0,0 1 0,-2-1-1,-1 1 1,-2 0 0,0 1 0,-2 0 0,-1 0 0,-2 2 0,-19-30 0,28 48-26,0 1-1,-1 0 0,0 0 0,0 0 1,0 1-1,-10-7 0,15 12-53,0 0 1,1-1-1,-1 1 1,0 0-1,0 0 0,-1 0 1,1 0-1,0 0 1,0 1-1,0-1 0,-1 1 1,1-1-1,0 1 1,0 0-1,-1 0 0,1 0 1,0 0-1,-1 0 1,1 0-1,0 1 0,0-1 1,-1 1-1,1 0 1,0-1-1,0 1 0,0 0 1,0 0-1,0 1 1,0-1-1,0 0 0,0 1 1,-1 1-1,-4 6-544,1 0 1,0 1-1,1-1 0,0 1 0,1 1 0,0-1 0,-5 18 1,2-6-1291,-10 27-4252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2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67 3972,'0'0'9769,"3"-8"-7089,2-3-1538,4-11-143,-6-4 6699,-3 35-7392,0 0 0,-1-1 0,0 1 0,-1 0 1,1-1-1,-2 1 0,1-1 0,-1 0 1,0 0-1,-1 0 0,-7 13 0,-3 10-62,8-17-183,-2 5 60,0 0 0,1 1-1,1 0 1,0 0 0,2 0 0,0 1-1,2 0 1,-1 24 0,3-43-126,1-1 0,-1 1 0,0 0 0,1 0 0,-1-1 1,1 1-1,0 0 0,0-1 0,-1 1 0,1-1 0,0 1 0,0-1 1,0 1-1,0-1 0,1 0 0,-1 1 0,0-1 0,1 0 1,-1 0-1,1 0 0,-1 0 0,1 0 0,-1 0 0,1 0 1,0-1-1,-1 1 0,1-1 0,0 1 0,-1-1 0,1 0 0,0 1 1,0-1-1,-1 0 0,1 0 0,0 0 0,0 0 0,0-1 1,3 0-1,1 1-295,1-2 0,-1 1 0,0-1 0,1 1 1,-1-2-1,0 1 0,0-1 0,0 0 0,8-6 1,-4 1-1306,0-1 0,-1 0 0,0-1 1,10-14-1,5-11-6018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3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9289,'0'0'16880,"3"9"-15385,20 57 119,-13-34-1402,1 0 0,1-1 0,2-1 0,29 48 0,-66-118 338,20 37-785,0 0 1,0 0-1,0 0 1,-1 0-1,1 1 0,-1 0 1,1-1-1,-1 1 1,0 0-1,0 1 0,-6-3 1,9 4 192,0 0 0,0 0 1,1 0-1,-1 0 0,0 0 1,0 0-1,0 0 0,0 0 1,0 0-1,0 0 0,0 1 1,1-1-1,-1 0 0,0 0 1,0 1-1,0-1 0,0 1 1,1-1-1,-1 1 1,0-1-1,1 1 0,-2 0 1,1 1 53,0 0 0,0-1 0,0 1 0,0 0 0,1 0 0,-1 0 0,0 0 0,1 0 0,0 0 0,-1 0 0,1 0 0,0 0 0,0 0 0,0 2 0,0-3 7,0 1 0,0-1 0,-1 1-1,2-1 1,-1 1 0,0-1 0,0 0 0,0 1-1,1-1 1,-1 1 0,0-1 0,1 0 0,-1 1-1,1-1 1,0 0 0,-1 0 0,1 0 0,0 1-1,0-1 1,0 0 0,0 0 0,2 1 0,-2-1 15,0-1 0,0 0 1,1 1-1,-1-1 0,0 0 1,1 0-1,-1 0 0,0 0 0,0 0 1,1 0-1,-1 0 0,0-1 1,1 1-1,-1 0 0,0-1 1,0 1-1,1-1 0,-1 1 1,1-2-1,4-2 108,1 0 1,-2 0-1,1 0 1,-1-1-1,1 0 0,-1 0 1,7-10-1,-10 12-36,1 0-1,-1-1 0,0 0 0,0 1 1,-1-1-1,1 0 0,-1 0 1,1 0-1,-1 0 0,-1 0 0,1 0 1,0 0-1,-1 0 0,0 0 1,0 0-1,0 0 0,-1-4 0,0 6-112,-1 1-1,1 0 0,0 0 1,0 0-1,-1 0 1,1 0-1,-1 1 0,1-1 1,-1 0-1,1 1 0,-1-1 1,0 1-1,1-1 0,-1 1 1,1 0-1,-1-1 0,0 1 1,1 0-1,-1 0 1,0 0-1,1 1 0,-4-1 1,-38 7-762,39-5 720,0 0 1,0 0 0,0 0-1,0 1 1,0 0 0,0-1-1,1 1 1,0 1 0,-1-1 0,1 0-1,0 1 1,0-1 0,1 1-1,-1 0 1,1 0 0,0 0-1,0 0 1,0 1 0,1-1 0,-2 6-1,3-9 49,1-1-1,-1 0 0,1 0 0,-1 0 1,0 1-1,1-1 0,-1 0 1,1 0-1,-1 0 0,1 0 1,-1 0-1,1 0 0,-1 0 1,1 0-1,-1 0 0,1 0 1,-1 0-1,1 0 0,-1 0 1,1 0-1,-1 0 0,1-1 0,-1 1 1,0 0-1,1 0 0,-1 0 1,1-1-1,-1 1 0,1 0 1,-1-1-1,0 1 0,1 0 1,-1-1-1,0 1 0,1-1 1,16-11 126,-5 1-82,-1 0-1,-1-1 1,0 0 0,0 0 0,-1-1 0,-1 0 0,0-1 0,9-24 0,-23 46-2550,-1-1 0,1 0 0,-2 0 0,1-1 0,-1 0 0,-11 7 0,1-5 1310,-19 7-440,13-11 10767,55-19-5808,-11 5-3219,4 2-161,10-4-627,-12 0-5547,-9 3-4034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30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11179,'-1'6'8179,"-1"2"-3829,-15 44-2033,-16 12-235,14-28-663,-17 43 1,31-67-1307,2-1 0,-1 1-1,1 1 1,1-1 0,0 0 0,1 1-1,0-1 1,2 14 0,-1-25-121,0 0 1,0 0-1,0 0 0,0 0 1,1 0-1,-1 0 0,1 1 1,-1-1-1,1 0 0,-1 0 1,1 0-1,-1-1 0,1 1 1,0 0-1,0 0 0,-1 0 1,1 0-1,0-1 0,0 1 1,0 0-1,0-1 0,0 1 1,0-1-1,0 1 0,1 0 1,1 0-135,1 0 0,0 0 1,-1-1-1,1 1 0,-1-1 1,1 0-1,0 0 0,4 0 1,1-1-635,1 0 0,-1-1 1,1 0-1,-1-1 0,14-5 0,35-27-6729,-33 16 1189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31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9449,'0'0'19843,"1"9"-19037,0-4-733,-1-2-51,0 0-1,0 0 0,0-1 1,1 1-1,-1 0 1,1 0-1,0-1 0,0 1 1,-1-1-1,2 1 1,-1 0-1,0-1 0,0 0 1,1 1-1,-1-1 0,1 0 1,0 0-1,0 0 1,0 0-1,0 0 0,0 0 1,0 0-1,0-1 1,1 1-1,-1-1 0,1 0 1,-1 0-1,1 0 1,-1 0-1,1 0 0,0 0 1,3 0-1,-3-1-323,0 0 0,1 0 0,-1 0 0,0-1 0,0 1 0,0-1 0,1 0 0,-1 0 0,0 0-1,0 0 1,0 0 0,-1-1 0,6-3 0,-4 2-719,0-1 0,0 1 1,-1-1-1,1 0 0,-1-1 0,0 1 0,4-8 0,4-9-4840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31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9321,'0'0'8456,"-28"49"-6374,16-21-353,0 4-287,1 4-161,1 1-320,1-1-256,3-3-161,4-3-288,2-8-160,0-7-256,0-7-1473,6-7-2051,0-1-3074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32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3 13164,'0'0'15727,"28"-3"-15534,-27 7-142,1-1 1,-1 1 0,-1-1 0,1 1 0,-1-1 0,1 1 0,-1 0 0,0-1 0,0 1 0,-1 0 0,1-1 0,-2 7 0,-15 43 335,-14 4 74,24-45-231,0 0 0,0 0 0,1 1 0,1 0 0,-7 23 1,12-35-228,0-1 1,0 0 0,0 1 0,0-1 0,0 0-1,0 1 1,0-1 0,1 0 0,-1 1-1,0-1 1,0 0 0,0 0 0,1 1 0,-1-1-1,0 0 1,0 0 0,1 1 0,-1-1-1,0 0 1,1 0 0,-1 0 0,0 0 0,0 1-1,1-1 1,-1 0 0,0 0 0,1 0 0,-1 0-1,1 0 1,-1 0 0,0 0 0,1 0-1,-1 0 1,0 0 0,1 0 0,-1 0 0,0 0-1,1 0 1,-1 0 0,0 0 0,1 0-1,-1-1 1,0 1 0,1 0 0,-1 0 0,0 0-1,0-1 1,1 1 0,-1 0 0,0 0 0,0-1-1,1 1 1,-1 0 0,0-1 0,21-10 6,0-5-1298,-1 0 0,20-21 0,5-18-8877,-26 25 508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32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15118,'0'0'7442,"0"9"-5659,3 27 224,1-1 1,14 57-1,6 43-376,-22-118-1912,-1 0 1,-1 0-1,0 0 0,-1 0 0,-6 30 0,5-40-296,0-1 0,0 0 0,-1 0 0,1 0 0,-2 0 0,1 0 0,-7 8 0,-18 18-7683,5-11-5267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35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8168,'0'0'8845,"9"-2"-7905,14 0-518,0 1 1,0 1-1,0 2 0,26 4 0,42 1-446,-80-6-92,90 0-2244,0-8-3614,-47-3 438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35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8872,'0'0'2018,"54"5"-32,-24-5-929,1 0-672,2 0-289,3 0-32,1 0 256,2-1 0,2-3-224,0 2-64,0-5-608,3-3-2083,1-3-6341</inkml:trace>
  <inkml:trace contextRef="#ctx0" brushRef="#br0" timeOffset="1">1055 0 13293,'48'3'1153,"5"-3"-993,5 0-32,4 0-1217,2-3-3972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36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6726,'86'18'4052,"11"3"-2862,142 11 1,-104-25-1585,71 5-3038,-68-1 7157,-10-3 306,-2-11-3454,-1-9-3481,1-6-3509,-44 6 466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5:46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41 17617,'0'0'3480,"-11"-6"38,3 1-3217,0 0-1,-1 1 0,0 0 0,1 1 0,-1 0 1,0 0-1,0 1 0,-1 0 0,1 1 1,0 0-1,-1 0 0,1 1 0,-1 0 0,1 1 1,0 0-1,-1 0 0,1 1 0,0 0 0,0 1 1,-14 6-1,4 2-235,1 1 0,0 0 0,1 2 0,-26 25 1,77-39 638,-29-1-686,21-2 2,-1 1 0,1 1 0,0 1 0,-1 1 0,31 6 1,-52-7-24,1 1 1,-1 0 0,1 1 0,0-1 0,-1 1-1,0 0 1,1 0 0,-1 0 0,0 0-1,0 1 1,0 0 0,-1 0 0,1 0 0,0 0-1,-1 0 1,0 1 0,0 0 0,0-1 0,0 1-1,-1 0 1,0 0 0,0 1 0,0-1 0,0 0-1,0 1 1,-1-1 0,0 1 0,0 0-1,0-1 1,0 1 0,-1 0 0,0 0 0,0-1-1,0 1 1,-2 8 0,0-3 28,-1 0 0,0-1-1,0 0 1,-1 0 0,0 0 0,0 0 0,-1 0-1,0-1 1,-1 0 0,0 0 0,0-1 0,0 1-1,-1-1 1,-15 11 0,12-9 11,-2 0 0,1-1 0,-1-1 0,-1 1 0,1-2 1,-1 0-1,0 0 0,-1-1 0,-22 5 0,36-10-36,-1 0 1,1 0-1,0 1 0,-1-1 0,1 0 1,0 0-1,-1 0 0,1 1 0,-1-1 1,1 0-1,0 0 0,-1 0 0,1 0 1,-1 0-1,1 0 0,-1 0 0,1 0 1,0 0-1,-1 0 0,1 0 0,-1 0 1,1 0-1,0-1 0,-1 1 0,1 0 1,-1 0-1,1 0 0,0 0 0,-1-1 1,1 1-1,0 0 0,-1 0 0,1-1 1,0 1-1,0 0 0,-1-1 0,1 1 1,0 0-1,0-1 0,-1 0 0,14-14 51,28-17-566,119-89-12442,-100 71 5055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2:47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1544 195 6374,'0'0'2594,"-5"-8"-1873,1 3-541,1-1 1,-1 1-1,0 0 0,-1 1 0,1-1 1,-1 1-1,0 0 0,0 0 0,0 0 1,0 1-1,-1-1 0,0 1 0,1 1 1,-1-1-1,0 1 0,-12-3 0,-49-7 2090,-75-3 0,-180 9-738,235 7-1080,57 0-399,1 3 1,0 0-1,0 1 0,0 2 1,1 1-1,0 2 0,1 0 1,0 2-1,0 1 1,1 1-1,1 1 0,0 1 1,-31 28-1,21-14 32,1 1 0,2 1 0,1 2-1,2 2 1,1 0 0,2 2 0,2 0 0,-20 43 0,20-24-6,2 0 0,3 2 0,2 0 0,3 1 0,2 0 0,4 1 0,1 0 1,4 1-1,2-1 0,10 84 0,-4-110-72,1 0 0,2 0 0,2-1 0,1 0 0,1-1 0,2-1 0,2 0 0,0 0 0,2-2 0,2 0 0,0-1 0,2-1 0,1-1 0,48 42 0,-51-51-3,1-1-1,1-1 1,1-1 0,0-1 0,1-1 0,0-2 0,1 0-1,1-1 1,-1-1 0,2-2 0,-1-1 0,1 0 0,-1-2-1,1-2 1,0 0 0,1-2 0,-1 0 0,0-2 0,49-10-1,-40 2 21,-1-1 0,0-2 0,-1-1 0,0-2 0,36-24-1,151-113 245,-168 112-279,-2-3 0,-2-2 0,-1-2 0,-3-2 0,-2-2 0,62-98 0,-80 106-2,-1-1 1,-2-2-1,-2 0 1,-2-1-1,-2-1 1,-3 0-1,-1-1 1,-3-1-1,4-73 1,-11 79 59,-1-1 1,-9-57-1,6 84-23,-2 1 0,0-1 0,-2 1 0,0 0 0,0 1 0,-2-1-1,0 1 1,-14-20 0,5 14 40,-1 1 1,-1 0-1,0 2 0,-2 0 0,-1 1 0,0 2 1,-1 0-1,-1 1 0,0 1 0,-1 2 0,-1 0 1,0 2-1,-53-16 0,-5 5-122,-2 4 0,0 3 0,-107-3 0,166 16-390,7 1-95,0-1-1,-33-7 0,46 7-257,0 0-1,1 0 0,0-1 0,-1 0 0,1 0 0,-10-8 0,-9-13-9101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3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2402,'274'7'10696,"-1"1"-10544,-144-10-3257,16 0-642,-48 5 4801,-69 1 454,-1 0-1,0 2 0,0 1 1,37 16-1,-35-13-1324,0 0 0,1-2 0,38 6 1,12-9-1395,150-10 0,-75-2 952,-52 9 3719,26 1-3612,-1-9-7084,-76 2 1550</inkml:trace>
  <inkml:trace contextRef="#ctx0" brushRef="#br0" timeOffset="0.5">2397 92 8232,'0'0'2883,"75"10"-1218,-34-6-1313,0-2-288,1-1-800,-1-1-2467,0 0-2018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36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8936,'0'0'2179,"54"5"-8554,-44-5 5991,3 0 448,-1 0 128,2 0-448,-3-2-4100</inkml:trace>
  <inkml:trace contextRef="#ctx0" brushRef="#br0" timeOffset="1">225 1 8904,'0'0'1538,"52"0"-4581,-38 0 2819,1 0 544,-2 0 129,-2 0-161,-2 8 577,0 2-97,-4-2-255,0 2-289,3-1 64,2-1 193,5-6-225,3-2-256,3 0-2755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38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10474,'0'0'8819,"10"-2"-8024,392-44 4197,-251 31-3583,-122 12-1108,-20 3-72,-21 1 133,-391 69 449,337-59-772,41-7 45,64-11-47,150-17 1,-94 14-14,112-27 0,-211 37 200,-149 0 117,139 1-332,-338 42 260,466-49-114,-111 5-154,486-64 67,-604 75 1235,65-2-1187,-57 10 74,-186 8 0,314-27-262,1-1 1,23-5-1,11-2-97,172-8-322,39-5 432,-344 13 983,5 8-1004,0 2-1,0 4 1,1 3 0,-105 24 0,114-17-3185,22-9-3207,3-5-6004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41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65 4420,'0'0'14083,"9"-9"-11633,2-4-1429,10-9-124,7 1 5299,-30 30-3102,-4 19-2557,-47 71-467,28-57-63,-27 66-1,47-95-7,1 1 0,-1-1-1,2 1 1,0 0-1,1 0 1,0 0-1,1 0 1,1 0-1,2 23 1,-1-36 1,-1 1 0,1-1 0,0 1 0,0-1 0,0 1 0,0-1 0,0 0 0,0 0 0,1 1 0,-1-1 0,0 0 0,1 0 0,-1 0 0,0 0 0,1-1 0,-1 1 0,1 0 0,0 0 0,-1-1 0,1 1 0,-1-1 0,1 0 0,0 1 0,0-1 0,-1 0 0,1 0 0,0 0 0,-1 0 0,1 0 0,3-1 0,3 0 0,1 1 0,0-1 0,-1-1 0,16-4 0,-14 2-466,0 0-1,0-1 1,-1 0-1,1-1 1,-1 1-1,-1-2 1,1 0-1,-1 0 1,0 0 0,-1-1-1,0 0 1,0 0-1,-1-1 1,0 0-1,6-12 1,-2-10-6549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42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17072,'0'0'15695,"-36"6"-16111,36 8-2083,1-4-3138,3 2-4549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4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5221,'0'0'23991,"-4"11"-23095,-49 112-191,-20 53 577,64-152-1170,2 1 0,1-1 0,1 2 0,2-1 0,-2 38 0,5-58-357,0-1 0,1 0 1,-1 0-1,1 1 0,0-1 0,0 0 1,1 0-1,-1 0 0,1 0 0,0 0 1,0 0-1,0-1 0,1 1 0,-1-1 1,6 6-1,-5-6-251,1 0 0,-1 0 0,0 0 0,1-1 0,0 1 0,0-1 0,0 0 1,0 0-1,0 0 0,0-1 0,0 0 0,0 0 0,0 0 0,1 0 0,-1 0 0,1-1 0,-1 0 0,0 0 0,1 0 0,-1 0 1,1-1-1,-1 0 0,0 0 0,6-2 0,16-11-11601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42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6150,'0'0'24727,"-5"11"-23136,3-7-1495,-2 4-50,1 1 0,0-1 1,0 1-1,1-1 0,-2 17 0,4-24-48,-1 1 0,1 0 0,0 0 1,0 0-1,1 0 0,-1-1 0,0 1 0,1 0 0,-1 0 0,1-1 1,-1 1-1,1 0 0,0 0 0,0-1 0,-1 1 0,1-1 1,0 1-1,1-1 0,-1 1 0,0-1 0,0 0 0,1 1 0,-1-1 1,1 0-1,-1 0 0,1 0 0,-1 0 0,1 0 0,-1 0 0,1-1 1,0 1-1,0-1 0,-1 1 0,1-1 0,0 1 0,0-1 0,0 0 1,-1 0-1,4 0 0,39-3-2656,-38 2 1843,-1-1-1,1 1 1,-1-1-1,0-1 1,0 1-1,0-1 1,0 0-1,0 0 1,-1 0-1,1-1 1,-1 0-1,0 0 1,0 0-1,0 0 1,4-6-1,5-8-5611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4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3075,'0'0'19549,"-9"11"-17067,-12 24-957,1 0 0,2 1-1,1 1 1,-18 59 0,23-50-1484,-11 74 0,19-48-2750,4-72 2536,0 0-1,2-1-3985,-2 1 3985,0 0 1,1 0 0,-1 0-1,0 0 1,0 0 0,0 0-1,0 0 1,0 0 0,0 0-1,0 0 1,1 0 0,0 3-3987,9-13-6837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43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42 6342,'0'0'25288,"10"-5"-24322,0 0-822,-2 0-141,0 1 0,0-1 0,0 2 0,1-1 0,-1 2 0,1-1 0,-1 1 0,11-2 0,-19 5-3,1-1 0,0 1 0,0-1 0,-1 1 0,1-1 0,0 1 0,-1-1 0,1 1 0,0 0 0,-1-1 0,1 1 0,-1 0 0,1-1 0,-1 1 0,1 0 0,-1 0 0,0-1 0,1 1 0,-1 0 0,0 0 0,0 0 0,0 0 0,1 0 0,-1-1 0,0 1 0,0 0 0,0 0 0,0 0 0,-1 0 0,1 0 0,0 0 0,0-1 0,0 1 0,-1 0 0,1 0 0,-1 1 0,-10 35 0,-1-16 0,0-1 0,-28 31 0,27-34 0,0 0 0,1 0 0,-18 33 0,30-49 0,0-1 0,-1 0 0,1 1 0,0-1 0,0 0 0,-1 1 0,1-1 0,0 0 0,0 1 0,0-1 0,0 1 0,-1-1 0,1 0 0,0 1 0,0-1 0,0 1 0,0-1 0,0 1 0,0-1 0,0 0 0,0 1 0,0-1 0,0 1 0,0-1 0,0 0 0,1 1 0,-1-1 0,0 1 0,0-1 0,0 0 0,1 1 0,-1-1 0,0 0 0,0 1 0,1-1 0,-1 0 0,0 1 0,0-1 0,1 0 0,-1 0 0,0 1 0,1-1 0,-1 0 0,1 0 0,-1 0 0,1 1 0,25-5 0,28-20 0,-15 1-2869,-5-5-4853,-14 8-3820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45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20 4452,'3'-19'19395,"4"36"-14200,4 36-4561,-6-10-100,-4-24-323,1 0 0,1 0 1,1-1-1,0 1 0,1-1 0,10 21 1,-15-39-203,0 0 0,0 0 0,0 0 0,0 0 0,0-1 0,0 1 0,0 0 0,1 0 0,-1 0 0,0 0 0,0 0 0,0 0 0,0 0 0,0 0 0,0-1 0,0 1 0,1 0 0,-1 0 0,0 0 0,0 0 0,0 0 0,0 0 0,0 0 0,0 0 0,1 0 0,-1 0 0,0 0 0,0 0 0,0 0 0,0 0 0,0 0 0,1 0 0,-1 0 1,0 0-1,0 0 0,0 0 0,0 0 0,0 0 0,0 1 0,1-1 0,-1 0 0,0 0 0,0 0 0,0 0 0,0 0 0,0 0 0,0 0 0,0 0 0,0 1 0,1-1 0,-1 0 0,0 0 0,0 0 0,0 0 0,0 0 0,0 0 0,0 1 0,0-1 0,0 0 0,0 0 0,0 0 0,0 0 0,0 0 0,0 0 0,0 1 0,0-1 0,0 0 0,2-17 184,-3-23-167,-1 33-77,-1 1-1,1-1 0,-1 1 0,0 0 0,-1 0 0,-4-7 0,7 12 35,1 0 0,-1 0-1,1-1 1,-1 1-1,0 0 1,1 0 0,-1 0-1,0 0 1,0 0-1,0 1 1,0-1 0,0 0-1,0 0 1,0 0 0,0 1-1,0-1 1,0 1-1,0-1 1,-1 1 0,1-1-1,0 1 1,0 0 0,0-1-1,-1 1 1,1 0-1,0 0 1,-1 0 0,1 0-1,0 0 1,0 0 0,-1 0-1,1 1 1,0-1-1,0 0 1,0 1 0,-1-1-1,1 1 1,0-1 0,0 1-1,0 0 1,0-1-1,-1 2 1,0 0 13,0 0 1,1 0-1,0 0 0,-1 0 1,1 1-1,0-1 0,0 0 0,0 1 1,1-1-1,-1 1 0,0-1 1,1 1-1,0-1 0,-1 1 0,1-1 1,0 1-1,0-1 0,1 1 1,-1-1-1,0 1 0,1-1 1,0 1-1,-1-1 0,1 1 0,0-1 1,0 0-1,0 1 0,1-1 1,-1 0-1,1 0 0,-1 0 0,1 0 1,-1 0-1,1 0 0,0 0 1,0-1-1,0 1 0,0-1 1,0 1-1,1-1 0,-1 0 0,0 0 1,1 0-1,-1 0 0,0 0 1,1-1-1,-1 1 0,5 0 1,-3-1 15,0 0 1,0 1 0,0-2 0,0 1 0,0 0 0,0-1 0,-1 0 0,1 0 0,0 0 0,0 0 0,0-1 0,-1 1 0,1-1 0,-1 0-1,1 0 1,-1-1 0,0 1 0,0 0 0,0-1 0,0 0 0,0 0 0,-1 0 0,1 0 0,-1 0 0,0 0 0,0-1 0,0 1-1,0-1 1,-1 0 0,1 1 0,-1-1 0,0 0 0,0 0 0,0 0 0,-1 0 0,1 0 0,-1-5 0,-1 9-11,1-1 0,-1 0 0,1 1 0,-1-1 0,0 1 0,1-1 0,-1 1 0,0-1 0,1 1 0,-1-1 0,0 1 0,0 0 0,0-1 0,1 1 0,-1 0 0,0 0 0,0 0 0,0-1 0,0 1 0,1 0 0,-1 0 0,0 0 0,0 0 0,0 1 0,0-1 0,1 0 0,-3 1 0,-26 4-37,23-2 25,0 1 1,0 0-1,1-1 1,-1 2-1,1-1 1,0 0-1,-8 11 1,9-10 13,-1 0 0,0 0 0,0 0 0,0-1 1,0 0-1,-1 0 0,-6 3 0,12-7-3,0 1 0,0-1 0,-1 0 0,1 0-1,0 0 1,0 0 0,0 0 0,-1 0-1,1 0 1,0 0 0,0 0 0,-1 0 0,1 0-1,0 0 1,0 0 0,-1 0 0,1 0 0,0 0-1,0 0 1,-1 0 0,1 0 0,0 0 0,0 0-1,-1 0 1,1 0 0,0 0 0,0-1 0,0 1-1,-1 0 1,1 0 0,0 0 0,0 0 0,0-1-1,-1 1 1,1 0 0,0 0 0,0 0 0,0-1-1,0 1 1,0 0 0,0 0 0,-1 0 0,1-1-1,0 1 1,0 0 0,0-1 0,1-17 60,10-19 22,-1 24 7,0 0 1,2 0-1,-1 1 1,2 1-1,-1 0 0,2 0 1,23-14-1,-31 22-87,2-6-2904,-5 1-6861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4:20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324 142 5862,'3'-9'603,"1"-3"481,-1 4-344,0 1 1,0-1-1,-1 0 1,0 0 0,-1-1-1,1 1 1,-2 0-1,1 0 1,-1-1-1,-2-16 1,1 24-631,0 0 0,0 0 1,0 0-1,0 0 0,0 0 0,0 0 1,-1 0-1,1 0 0,0 0 0,-1 0 1,1 0-1,-1 1 0,1-1 0,-1 1 1,1-1-1,-1 1 0,1 0 0,-1-1 1,1 1-1,-1 0 0,1 0 0,-1 0 1,0 0-1,-2 1 0,-39 7 1058,34-3-1078,0 0 1,1 1-1,-1 0 1,1 1 0,0 0-1,1 0 1,0 0-1,0 1 1,0 0-1,-8 15 1,-6 11-85,-21 49 1,21-35 114,2 2 1,3 0 0,1 0-1,3 2 1,2 0 0,3 0 0,1 0-1,3 1 1,7 98 0,2-115-122,2 0 0,1 0 1,2-1-1,1 0 1,2-1-1,1 0 1,2-1-1,1-1 0,1-1 1,2-1-1,1 0 1,39 39-1,-54-61-5,1-1-1,0 1 1,1-1-1,-1-1 1,1 0-1,1 0 1,-1-1-1,1 0 1,0-1-1,0 0 1,0 0 0,1-1-1,-1 0 1,21 2-1,-22-5 35,1 0 1,0 0-1,-1-1 0,0-1 0,1 1 0,-1-2 0,0 1 1,1-1-1,-1 0 0,-1-1 0,1 0 0,-1-1 0,1 1 0,-1-2 1,-1 1-1,1-1 0,6-7 0,8-9 253,-2-1 1,0 0-1,-2-2 1,-1 0-1,0-1 0,-2-1 1,-2-1-1,0 1 0,10-35 1,-7 13 151,-3-1 1,-2 0 0,-2 0-1,5-88 1,-13 105-372,-1 0-1,-2 1 1,-1-1 0,-10-42 0,10 62-45,-1 0 0,0 0 1,-1 0-1,0 1 1,-1-1-1,0 1 0,-1 1 1,0-1-1,-1 1 1,-1 0-1,1 1 0,-2 0 1,-11-10-1,16 16-63,0 1 1,0 0-1,0 0 0,-1 0 0,1 0 1,-1 1-1,0 0 0,1 0 0,-1 1 1,0-1-1,0 1 0,0 0 0,0 1 1,0 0-1,0 0 0,-1 0 0,1 1 1,0-1-1,0 1 0,0 1 0,1-1 1,-1 1-1,-6 3 0,-10 5-1485,0 1 0,0 2 0,1 0 0,-24 20-1,29-21-613,-18 13-5976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4:45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5157,'-1'1'12236,"3"3"-6735,15 20-4399,-5-7-706,0 0-1,-1 1 1,-1 0-1,-1 1 1,-1 0-1,0 0 0,-2 1 1,0 0-1,-1 0 1,-1 1-1,-1-1 1,0 1-1,-2 0 1,0 0-1,-2-1 1,-3 28-1,-1-13-518,-1 1-1,-1-1 0,-18 49 0,11-47-1746,-1 0 1,-36 59-1,19-46-3399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5:00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6086,'0'0'22053,"10"10"-20244,56 57-399,75 60-1,-138-125-1741,0 0 0,0 0 0,0 0 0,1 0-1,-1-1 1,1 1 0,-1-1 0,6 1 0,-6-1-125,-1-1-1,1 0 1,0 1 0,-1-1 0,1 0-1,0-1 1,-1 1 0,1 0 0,0-1-1,-1 1 1,1-1 0,-1 0 0,1 0-1,-1 0 1,1 0 0,-1-1 0,0 1-1,1-1 1,1-1 0,17-18-7108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5:00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0 6342,'0'0'16677,"-10"9"-14024,-9 11-1574,1 0-1,1 2 0,1 0 1,-26 47-1,-123 304 625,162-355-4618,3-18 2733,1 0 0,-1 1 0,1-1 0,-1 0-1,1 0 1,-1 0 0,1 0 0,-1 0 0,1 0 0,-1 0-1,1 0 1,-1 0 0,1 0 0,-1 0 0,0-1-1,1 1 1,-1 0 0,1 0 0,-1 0 0,1 0 0,-1-1-1,0 1 1,1 0 0,-1-1 0,1 1 0,-1 0 0,0-1-1,1 1 1,-1 0 0,0-1 0,1 0 0,15-15-6673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5:01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36 9225,'0'0'19666,"12"-6"-18790,-10 5-803,46-21 390,-46 21-432,0 0 0,0 0-1,-1 0 1,1 1 0,0-1 0,0 1 0,0-1-1,0 1 1,0 0 0,0 0 0,0 0 0,0 0-1,0 0 1,0 0 0,0 0 0,0 1 0,0-1-1,0 1 1,0 0 0,0-1 0,-1 1 0,1 0-1,0 0 1,0 0 0,-1 0 0,1 0 0,1 2-1,-1 0 4,-1 0 0,1 0 0,-1 1 0,0-1 0,0 0 0,0 1 0,-1-1 0,1 0-1,-1 1 1,0-1 0,0 1 0,0-1 0,0 0 0,0 1 0,-1-1 0,0 1-1,0-1 1,0 0 0,0 0 0,0 1 0,0-1 0,-1 0 0,0 0 0,1 0-1,-4 2 1,-4 8 146,0 0 1,-1-1-1,-24 22 0,-77 54-180,83-68 0,28-20 0,-1 0 0,1 0 0,0 1 0,-1-1 0,1 0 0,-1 0 0,1 0 0,0 0 0,-1 0 0,1 1 0,-1-1 0,1 0 0,0 0 0,-1 1 0,1-1 0,0 0 0,-1 1 0,1-1 0,0 0 0,0 1 0,-1-1 0,1 0 0,0 1 0,0-1 0,0 0 0,0 1 0,-1-1 0,1 1 0,0-1 0,0 1 0,0-1 0,0 0 0,0 1 0,0-1 0,0 1 0,0-1 0,0 1 0,0-1 0,0 0 0,0 1 0,0-1 0,1 1 0,-1-1 0,0 0 0,0 1 0,1 0 0,24 2 0,37-9 0,30-14-2734,-32 5-4851,-28 7-10315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5:3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1521 366 3043,'-13'-2'4634,"-33"-7"-3545,0-2 0,1-1 0,1-3 0,-53-25 0,67 24-819,-2-2 989,-1 2 0,-52-19 0,74 31-968,-1 1-1,0 0 1,0 1-1,0 1 0,0 0 1,0 0-1,0 1 1,0 1-1,0 0 0,0 1 1,-21 5-1,7 2-217,0 1 1,1 1-1,0 2 0,-32 20 1,-91 74 10,88-62-1,2-3 56,-161 130 601,194-148-688,1 0 0,1 1 0,1 2 1,2 0-1,0 2 0,-17 34 0,25-38 89,1 0 0,1 1 0,1 0 0,1 1 0,2-1 0,1 2 0,0-1 0,3 0 0,-1 45 0,4-58-97,0 1 1,0-1-1,2 0 1,0 1-1,0-1 1,1 0 0,1-1-1,0 1 1,1-1-1,1 0 1,0 0-1,0-1 1,1 0-1,1 0 1,0-1 0,1 0-1,0 0 1,0-1-1,21 15 1,-3-8 14,0-1 0,1-1 0,1-2 0,0-1-1,1-1 1,53 11 0,201 20 13,-123-22-17,6 12 5,-111-18-99,1-3 0,0-2 1,1-3-1,98-3 0,-138-5 76,0-2-1,-1 0 1,1-1-1,-1-1 1,0-1-1,31-15 1,100-70 970,-72 43-369,174-90 882,59-38-1097,-296 169-402,-1 0 0,-1-2 0,0 1 1,0-2-1,-1 1 0,0-1 0,-1-1 0,0 0 0,-1-1 0,0 0 0,-1 0 0,-1 0 1,0-1-1,0-1 0,-2 1 0,0-1 0,0 0 0,-2 0 0,0 0 0,0 0 0,0-20 1,-3 17 159,0-1 0,-1 1 0,-1 0 0,0 0 0,-2 0 0,0 0 0,-10-27 0,8 32-109,0 0 0,-1 1 0,0 0 0,-1 0 0,-1 1 1,0 0-1,0 0 0,-1 1 0,0 0 0,-17-12 1,-202-124-50,85 59-148,43 20-150,31 19 218,-1 2 0,-3 4 0,-82-35 0,134 68 39,0 1 0,-1 1 1,0 1-1,0 1 1,0 1-1,-1 0 1,0 2-1,0 1 0,1 1 1,-1 1-1,0 1 1,0 2-1,1 0 1,0 1-1,-36 13 0,26-4-452,1 2 0,1 0 0,-53 39 0,-23 29-4766,69-54-1842,10-15-7192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5:42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70 110 4740,'0'0'20986,"-8"-7"-18146,10 5-2682,-1 0 1,1-1-1,-1 1 0,0-1 1,0 1-1,0-1 1,-1 0-1,1 1 1,-1-1-1,1 0 0,-1 0 1,0 1-1,0-5 1,-1-4 181,-1 33-197,2 46-122,0-67-19,1-1 0,-1 1 1,0-1-1,0 1 0,0-1 0,1 0 0,-1 1 0,0-1 0,1 1 0,-1-1 0,0 0 1,1 1-1,-1-1 0,0 0 0,1 1 0,-1-1 0,1 0 0,-1 0 0,0 1 0,1-1 0,-1 0 1,1 0-1,-1 0 0,1 0 0,-1 0 0,1 1 0,-1-1 0,1 0 0,-1 0 0,1 0 0,-1 0 1,1 0-1,-1-1 0,1 1 0,-1 0 0,0 0 0,1 0 0,-1 0 0,1 0 0,-1-1 1,1 1-1,-1 0 0,1 0 0,-1-1 0,0 1 0,1 0 0,-1-1 0,0 1 0,1 0 0,-1-1 1,0 1-1,1-1 0,-1 1 0,0 0 0,0-1 0,0 1 0,1-1 0,-1 1 0,0-1 0,0 1 1,0-1-1,0 1 0,0-1 0,0 1 0,0-1 0,9-57 704,-9 55-673,0 1 1,1-1-1,-1 0 1,0 1-1,0-1 0,0 0 1,-1 1-1,1-1 0,-1 0 1,1 1-1,-1-1 0,0 1 1,0-1-1,0 1 1,0-1-1,0 1 0,-1 0 1,-2-4-1,3 6-33,0-1 0,0 1 0,0 0 0,0 0 0,-1 0 0,1-1 0,0 1 0,0 0 0,0 1 0,0-1 0,-1 0 0,1 0 0,0 0 0,0 1 0,0-1 0,0 0 0,0 1 0,0-1 0,-1 1 0,1 0 0,0-1 0,1 1 0,-1 0 0,0-1 0,0 1 0,0 0 0,0 0 0,1 0 0,-1 0 0,0 0 0,1 0 0,-1 0 0,0 0 0,1 0 0,0 0 0,-1 0 0,1 0 0,0 1 0,-1-1 0,1 0 0,0 2 0,-12 50 0,12-52 0,-2 34 0,20-85 0,-6-30 0,-11 67 0,-7 54 0,-1 65 0,9-136 0,-1 22 0,0-1 0,0 1 0,-1-1 0,0 1 0,0-1 0,-1 1 0,-1-1 0,1 1 0,-5-12 0,6 19 0,0 1 0,0-1 0,0 1 0,-1 0 0,1-1 0,0 1 0,0 0 0,0-1 0,-1 1 0,1 0 0,0 0 0,-1-1 0,1 1 0,0 0 0,0-1 0,-1 1 0,1 0 0,-1 0 0,1 0 0,0 0 0,-1-1 0,1 1 0,0 0 0,-1 0 0,1 0 0,-1 0 0,1 0 0,0 0 0,-1 0 0,1 0 0,-1 0 0,1 0 0,0 0 0,-1 0 0,1 0 0,-1 0 0,1 1 0,0-1 0,-1 0 0,1 0 0,0 0 0,-1 0 0,1 1 0,0-1 0,-1 0 0,1 0 0,0 1 0,-1-1 0,1 0 0,0 1 0,-1 0 0,-9 18 0,5 1-379,1-1 1,1 1-1,1 0 1,1 0-1,0 21 0,1-2-1465,-3-19-5331,-2-11-4404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5:48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9161,'0'0'17947,"4"-2"-17210,-2 2-595,-1-1-1,1 1 1,-1-1-1,1 0 1,-1 1-1,1-1 1,-1 0-1,0 0 1,1 0-1,-1 0 1,0 0 0,0 0-1,0-1 1,0 1-1,0 0 1,0 0-1,0-1 1,0 1-1,-1-1 1,1 1 0,0-1-1,-1 1 1,1-1-1,-1 1 1,0-1-1,1 1 1,-1-1-1,0 0 1,0 1-1,0-1 1,0 0 0,-1-2-1,0 4-130,0 0-1,0 0 0,0 0 1,0 0-1,0 0 1,0 0-1,0 0 1,-1 0-1,1 0 1,0 1-1,0-1 1,0 0-1,0 1 0,0-1 1,0 1-1,0-1 1,0 1-1,0 0 1,1-1-1,-1 1 1,0 0-1,0 0 1,0 0-1,-2 28-10,5-14 0,-2-15 0,0 0 0,0 0 0,0 0 0,0 0 0,0 0 0,0 1 0,1-1 0,-1 0 0,0 0 0,0 0 0,0 0 0,0 0 0,0 0 0,1 0 0,-1 1 0,0-1 0,0 0 0,0 0 0,0 0 0,1 0 0,-1 0 0,0 0 0,0 0 0,0 0 0,0 0 0,1 0 0,-1 0 0,0 0 0,0 0 0,0 0 0,0 0 0,1 0 0,-1 0 0,0 0 0,0 0 0,0 0 0,0-1 0,1 1 0,-1 0 0,0 0 0,0 0 0,0 0 0,0 0 0,0 0 0,0 0 0,1-1 0,-1 1 0,0 0 0,0 0 0,0 0 0,0 0 0,0-1 0,3-17 0,-4 13 0,-2 13 0,-5 35 0,9-40 0,5-26 0,22-74 0,-44 190 0,34-139 0,-14 38 0,-1 0 0,1 0 0,-2 0 0,1-1 0,-1 1 0,0-1 0,1-12 0,-19 43 0,-13 64 0,18-52 0,10-29 0,4-13 0,46-124 0,-55 151 3,-17 60 13,22-72-27,-1 0 0,1 0 0,0 1 0,1-1 0,0 0 0,0 1 0,1-1 0,1 10 0,-2-17-46,0 1 1,0-1-1,1 0 0,-1 0 1,0 0-1,0 0 0,0 1 1,1-1-1,-1 0 0,0 0 1,0 0-1,1 0 0,-1 0 1,0 1-1,0-1 1,1 0-1,-1 0 0,0 0 1,0 0-1,1 0 0,-1 0 1,0 0-1,1 0 0,-1 0 1,0 0-1,0 0 0,1 0 1,-1 0-1,0-1 1,0 1-1,1 0 0,-1 0 1,0 0-1,0 0 0,1 0 1,-1 0-1,0-1 0,0 1 1,0 0-1,1 0 0,-1 0 1,0-1-1,0 1 0,0 0 1,0 0-1,1 0 1,-1-1-1,0 1 0,0 0 1,0 0-1,0-1 0,0 1 1,0 0-1,0 0 0,0-1 1,0 1-1,0 0 0,0-1 1,0 1-1,9-16-3863,0-8-4312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5:53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69 4484,'0'0'4719,"3"-3"-4959,10-14 21582,-26 5-20796,3 7 158,10 5-678,-1 0 0,1 0-1,-1-1 1,1 1 0,-1 0-1,1 0 1,-1-1-1,1 1 1,0 0 0,-1 0-1,1-1 1,-1 1-1,1-1 1,0 1 0,-1 0-1,1-1 1,0 1 0,-1-1-1,1 1 1,0-1-1,0 1 1,0-1 0,-1 1-1,1-1 1,0 1-1,0-1 1,0 1 0,0-1-1,0 1 1,0-1 0,0 1-1,0-1 1,0 1-1,0-2 1,0 2-22,0-1 0,0 1 1,1-1-1,-1 0 0,0 1 0,-1-1 1,1 1-1,0-1 0,0 1 0,0-1 1,0 0-1,0 1 0,0-1 0,-1 1 0,1-1 1,0 1-1,0-1 0,-1 1 0,1-1 1,0 1-1,-1 0 0,1-1 0,-1 1 0,1-1 1,-1 1-1,1 0 0,0-1 0,-1 1 1,1 0-1,-1-1 0,1 1 0,-1 0 1,0 0-1,1 0 0,-1-1 0,1 1 0,-1 0 1,1 0-1,-1 0 0,0 0 0,0 0 1,0 0 1,0 1 1,-1-1 0,1 0 0,0 1 0,0-1 0,0 1 0,0-1 0,0 1-1,0-1 1,0 1 0,0 0 0,0 0 0,0-1 0,0 1 0,0 0 0,0 0-1,1 0 1,-1 0 0,0 1 0,-3 6-7,1 0 0,0 0 0,1 0 0,0 1 0,0-1 0,1 1 0,0-1 0,0 15 0,1-23 0,0 1 0,0-1 0,0 0 0,0 1 0,0-1 0,0 0 0,0 1 0,0-1 0,1 0 0,-1 1 0,0-1 0,0 0 0,0 0 0,0 1 0,1-1 0,-1 0 0,0 0 0,0 1 0,1-1 0,-1 0 0,0 0 0,0 0 0,1 1 0,-1-1 0,0 0 0,0 0 0,1 0 0,-1 0 0,0 0 0,1 0 0,-1 0 0,0 0 0,1 1 0,-1-1 0,0 0 0,1 0 0,-1 0 0,0-1 0,1 1 0,-1 0 0,0 0 0,1 0 0,-1 0 0,0 0 0,0 0 0,1 0 0,-1 0 0,0-1 0,1 1 0,-1 0 0,0 0 0,0 0 0,1-1 0,-1 1 0,0 0 0,0 0 0,0-1 0,1 1 0,-1 0 0,0-1 0,16-13 0,-13 9 0,-1 1 0,1-1 0,-1 1 0,0-1 0,-1 0 0,1 0 0,-1 0 0,0 0 0,0 0 0,-1 0 0,0 0 0,1 0 0,-2 0 0,1 0 0,-2-7 0,2 11 0,0 0 0,-1 1 0,1-1 0,-1 1 0,1 0 0,-1-1 0,1 1 0,-1-1 0,0 1 0,1 0 0,-1-1 0,1 1 0,-1 0 0,0 0 0,1-1 0,-1 1 0,0 0 0,1 0 0,-1 0 0,0 0 0,1 0 0,-1 0 0,0 0 0,1 0 0,-1 0 0,0 0 0,1 0 0,-1 0 0,0 1 0,1-1 0,-1 0 0,0 0 0,1 1 0,-1-1 0,1 0 0,-1 1 0,1-1 0,-1 1 0,1-1 0,-1 1 0,1-1 0,-1 1 0,1-1 0,-1 1 0,1 0 0,-23 24 0,16-13 0,0 0 0,0 0 0,1 0 0,1 1 0,0-1 0,0 1 0,1 1 0,1-1 0,1 0 0,-2 18 0,5-37 0,0-1 0,0 1 0,1-1 0,0 1 0,5-11 0,5-18 0,-7 7 0,-10 40 0,-14 48 0,18-56 0,-22 86 0,56-149 0,5-49 0,-52 167 0,10-48 0,1 0 0,0 1 0,1-1 0,-1 21 0,25-59 0,15-48 0,-35 100-7041,-9 3 608,-6 3-3539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5:59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8840,'0'0'20441,"3"5"-19752,-1-3-577,0 0 0,0 1 1,0-1-1,0 0 1,0 0-1,1-1 0,-1 1 1,1 0-1,-1-1 0,1 1 1,0-1-1,4 2 0,-6-3-75,1 1-1,-1-1 0,0 0 0,1 1 1,-1-1-1,0 0 0,1 0 0,-1 0 1,1 0-1,-1 0 0,0 0 0,1 0 1,-1 0-1,1-1 0,-1 1 0,0 0 0,1-1 1,-1 0-1,0 1 0,0-1 0,1 0 1,-1 1-1,0-1 0,0 0 0,0 0 1,0 0-1,0 0 0,0 0 0,0 0 1,0 0-1,0 0 0,-1 0 0,1-1 1,0 1-1,0-2 0,0 2-35,-1 1-1,1-1 1,-1 1 0,1-1 0,-1 0 0,0 0-1,1 1 1,-1-1 0,0 0 0,1 0-1,-1 1 1,0-1 0,0 0 0,0 0-1,0 0 1,0 0 0,0 1 0,0-1-1,0 0 1,0 0 0,0 0 0,0 1-1,0-1 1,-1 0 0,1 0 0,0 0-1,0 1 1,-1-1 0,1 0 0,-1 1-1,1-1 1,-1 0 0,1 1 0,-1-1-1,1 0 1,-1 1 0,0-1 0,1 1-1,-1-1 1,0 1 0,1-1 0,-1 1-1,0 0 1,1-1 0,-1 1 0,0 0-1,0 0 1,0-1 0,1 1 0,-1 0-1,0 0 1,-1 0 0,0 0-1,0 0-1,-1 0 1,1 0-1,0 1 1,0-1 0,0 1-1,0-1 1,0 1-1,0 0 1,-1 0 0,2 0-1,-1 0 1,0 0-1,0 0 1,0 1 0,0-1-1,1 1 1,-1-1-1,-1 3 1,1-2 0,1 1 0,0 0 0,-1-1 0,1 1 0,0 0 0,0-1 0,1 1 0,-1 0 0,0 5 0,6 1 0,11-16 0,-12 4 0,-1-1 0,1 0 0,-1 0 0,0 0 0,0 0 0,-1 0 0,1-1 0,-1 1 0,0-1 0,0 1 0,-1-1 0,1 0 0,-1 0 0,0 0 0,0 0 0,-1 0 0,1 0 0,-1 0 0,0 0 0,-1 0 0,-1-8 0,2 12 0,0 1 0,-1-1 0,1 1 0,-1-1 0,1 1 0,-1-1 0,1 0 0,-1 1 0,1 0 0,-1-1 0,1 1 0,-1-1 0,0 1 0,1 0 0,-1-1 0,0 1 0,1 0 0,-1 0 0,0-1 0,1 1 0,-1 0 0,0 0 0,0 0 0,1 0 0,-1 0 0,0 0 0,1 0 0,-1 0 0,0 0 0,0 0 0,1 1 0,-1-1 0,0 0 0,1 0 0,-1 1 0,0-1 0,1 0 0,-1 1 0,0-1 0,1 1 0,-1-1 0,1 1 0,-1-1 0,1 1 0,-1-1 0,0 1 0,-1 2 0,0-1 0,-1 0 0,1 1 0,0-1 0,0 1 0,0 0 0,0-1 0,-2 7 0,1 9 0,9-15 0,15-19 0,-15 11 0,-9 12-1879,-2 4-5798,-10 9-5348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5:04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14125,'0'0'9738,"81"-5"-8874,-31-4-127,7-4-577,8-1-128,10 5-768,2 0-1987,-1 4-2562,1 1-6022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4:26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1914 281 5477,'-9'-8'2349,"-56"-41"210,-2 4-1,-110-57 1,165 96-2334,-11-5-81,-2 0 0,0 2 0,0 1 0,0 1 0,-1 1 0,0 2 0,0 0 0,-1 2 0,1 0-1,-1 2 1,1 1 0,0 1 0,-39 9 0,-9 5-32,2 3-1,0 3 0,-103 48 1,128-50-4,0 3-1,2 2 1,0 2-1,2 2 1,1 2 0,2 1-1,1 2 1,1 2 0,2 2-1,2 1 1,-37 54 0,35-36-102,1 1 1,4 2-1,2 1 1,3 2-1,2 0 1,3 1-1,4 2 1,2 0-1,2 0 1,4 1-1,3 1 1,3-1-1,5 72 1,1-107-22,0 0 1,3 0 0,0 0 0,2-1 0,2 0 0,0-1 0,2 0 0,2 0 0,0-1 0,2-1 0,1-1 0,1 0 0,26 27 0,-18-25 7,1-2-1,1-1 1,2-2 0,1-1-1,0-1 1,2-1-1,0-2 1,1-1 0,1-2-1,63 20 1,-38-20 35,0-3 0,1-2 0,0-3 0,0-2 0,1-4 0,-1-1 0,1-4 0,0-2 0,-1-3 0,-1-3 0,1-2 0,70-26 0,-44 8 330,-1-5 1,-1-3-1,-2-4 0,-3-3 0,-1-4 0,-3-3 0,102-91 1,-132 101-269,-1-2 0,-2-2 0,-3-2 0,-1-1 0,-3-2 0,-2-2 0,30-65 0,-44 75-93,-2-1-1,-2 0 0,-2-1 0,-2 0 0,-2-1 0,-3-1 0,-1 1 0,-2-1 0,-2 0 1,-6-50-1,0 67 80,-1 1 0,-2 0 0,-1 0 0,-1 1 0,-2 0 0,-1 1 0,-1 0 0,-1 1 0,-1 0 0,-2 2 0,0-1 0,-2 2 0,-41-41 0,20 26-12,-3 2 1,0 2 0,-3 2-1,-1 2 1,-1 1-1,-87-37 1,107 55-435,-1 2 0,0 0 0,0 3 0,-1 0 0,-39-3 0,35 7-1008,0 3-1,1 0 0,-1 2 1,-54 11-1,-38 19-6890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5:05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10922,'0'0'6310,"81"4"-6438,-41-4-929,2 0-3171</inkml:trace>
  <inkml:trace contextRef="#ctx0" brushRef="#br0" timeOffset="1">1204 1 5733,'60'4'833,"-11"1"5125,-5 0-2563,-8-1-1922,-10 0 257,-9 3-833,-8-2-673,-3 1-192,-3 0 160,0-2 65,2-4-898,7 0-2498,3-12-4772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5:05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8712,'0'0'9033,"-32"61"-8264,17-20 320,7 12-225,2 8-768,4 7 33,2 4 223,6 7-224,11 0-256,2-2-1698,4-6-2914,-4 0-3588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5:05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7431,'0'69'6054,"0"-1"-5894,-5-3-3812,1-1-5476</inkml:trace>
  <inkml:trace contextRef="#ctx0" brushRef="#br0" timeOffset="1">21 840 8264,'-1'62'5093,"-2"3"-4004,0 0-1057,-3-2-577,1 0-2498,2-3-2402,3-4 1217,0-3 3491,0-3 481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5:06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3331,'-2'160'6405,"-1"-33"-1012,18 170-1,-4-174-4741,-12-118-5696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5:06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4420,'-6'63'5734,"-6"2"-5542,3 3-128,-3 4-32,5-3-192,-1-2-161,5-7 161,3-5 192,0-7 513,0-8-257,3-6-864,5-2-3909</inkml:trace>
  <inkml:trace contextRef="#ctx0" brushRef="#br0" timeOffset="1">17 827 4612,'0'0'7111,"-6"60"-4004,1-38-480,2-5-1026,2-3-672,1-9-160,0-10-1026,0-11-1280,0-4-2691,0-4-9033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5:04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7944,'0'0'19773,"2"9"-18631,5 33-304,-7-41-815,1 0-1,-1 1 0,0-1 1,1 0-1,-1 0 0,1 0 1,-1 0-1,1 0 0,-1 0 1,1 0-1,0 0 0,0 0 0,-1 0 1,1 0-1,0 0 0,0-1 1,0 1-1,0 0 0,0-1 1,0 1-1,0 0 0,0-1 1,0 1-1,0-1 0,0 0 0,1 1 1,-1-1-1,0 0 0,0 0 1,0 1-1,1-1 0,-1 0 1,0 0-1,0-1 0,0 1 1,1 0-1,-1 0 0,2-1 0,0 0 12,-1 0 0,1 0 0,-1 0 0,1 0 0,-1 0 0,0-1 0,1 1 0,-1-1 0,0 0 0,0 0 0,0 1 0,0-1 0,2-4 0,0 0 134,-1-1 1,-1 1 0,1-1-1,-1 0 1,0 0 0,0 0 0,-1 0-1,0 0 1,0-13 0,-1 20-168,0-1 0,0 1 0,0-1 0,0 0 0,0 1 1,0-1-1,0 1 0,0-1 0,-1 0 0,1 1 0,0-1 0,0 1 1,-1-1-1,1 1 0,0-1 0,-1 1 0,1-1 0,0 1 1,-1-1-1,1 1 0,-1-1 0,1 1 0,-1-1 0,1 1 0,-1 0 1,1-1-1,-1 1 0,1 0 0,-1 0 0,1-1 0,-1 1 1,0 0-1,1 0 0,-1 0 0,1 0 0,-1 0 0,0 0 0,1 0 1,-1 0-1,1 0 0,-1 0 0,0 0 0,1 0 0,-1 0 0,1 0 1,-1 0-1,0 1 0,1-1 0,-1 0 0,1 0 0,-1 1 1,1-1-1,-1 0 0,1 1 0,-1-1 0,1 1 0,-1 0 1,-31 23-331,28-19-385,-1 2-501,-1-3-6017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5:06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6983,'0'0'8648,"-3"50"-6630,2-15-257,-2 6 129,3 12-897,0 9 96,0 10-160,0 1-449,1 5-287,5-3-161,2 0-513,0-3-1377,-1-4-1024,-1-4-1731,-2 0-2401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5:07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4036,'0'0'14157,"63"31"-12267,-27-37-513,3-2-640,6 0-417,2 2-192,4-2-128,2 3-1281,5 1-1634,-1 0-2209,1 1-1379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5:07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10025,'9'1'1308,"96"4"5446,61-3-9467,68 2-6602,-180 9 15565,-46-10-5267,0-1-1,1 1 1,-1-2-1,15 3 1,0-3 271,-13 1-1210,0-1 0,0-1 0,0 0 0,0 0 0,1-1 0,-1 0 0,14-4 0,-18-1-3594,-5-1-3336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6:20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7944,'0'0'18481,"-37"34"-18481,36-27-288,0-2-801,1-1-1346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4:44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903 370 1634,'0'0'1745,"10"-6"-346,7-4-991,-1 0 1,-1-1-1,21-19 1,-30 24 111,1-1 1,-1 0 0,-1 0 0,1 0 0,-1 0 0,0-1 0,-1 0 0,1 0 0,-2 0 0,1-1 0,2-10 0,-4 13-306,-1-1 1,0 0-1,0 0 1,0 0-1,-1 1 1,0-1-1,0 0 1,0 0-1,-1 0 1,0 0 0,-1 0-1,0 1 1,0-1-1,0 0 1,-1 1-1,-3-7 1,2 7-101,-1 1 0,1-1 0,-1 1 0,0 0 0,0 1 0,-1-1 0,1 1 0,-1 0 0,0 0 0,0 1 0,-1 0 0,1 0 0,-1 0 0,1 1 0,-14-3 0,0 1 115,1 0 1,-1 1 0,0 2-1,-1 0 1,1 1 0,0 0 0,0 2-1,-22 5 1,12-1-157,1 2 1,0 1-1,0 2 0,-49 25 0,32-9 2,1 2 1,1 1-1,2 2 0,2 3 0,-67 71 0,84-79 101,1 0-1,1 2 1,2 0 0,1 2 0,1 0 0,2 1 0,1 0 0,-11 40 0,11-21-90,3 1 0,2 0 1,2 0-1,1 96 0,6-31-185,30 222 0,-23-298 58,1 0 0,3 0 0,1-1 0,2-1 0,1 0 1,2-1-1,2-1 0,46 67 0,-52-88 42,0 0 0,1-1 0,1-1 0,0 0 0,1-1 0,1-1 0,0 0 0,0-1 0,22 10 0,-29-17 4,1 1-1,0-1 1,0 0 0,0-1 0,0-1-1,1 0 1,-1 0 0,1-1-1,-1-1 1,1 0 0,0 0 0,-1-1-1,1 0 1,-1-1 0,0-1-1,1 0 1,17-7 0,21-15 272,-1-1 0,-1-3-1,-2-2 1,-1-2 0,-1-1 0,-2-3 0,-2-1 0,58-72 0,-57 57-18,-1-2-1,-4-2 1,-1-1 0,-4-2-1,-2-1 1,38-116 0,-56 140-222,-3-1 1,0 0-1,-3 0 1,-1-1 0,-2 0-1,-2 1 1,-1-1-1,-2 0 1,-1 1-1,-15-56 1,12 71-3,0 0 0,-2 1 1,0 0-1,-1 1 0,-2 0 0,0 0 0,-28-35 1,27 42-14,0 0 1,0 1 0,-1 1-1,-1 1 1,0 0 0,0 0-1,-1 2 1,-1 0 0,1 1-1,-2 0 1,-17-5 0,10 6-51,-1 2 1,1 0 0,-1 1-1,0 2 1,0 1 0,-39 3-1,20 2-1781,-54 12 0,57-9-1896,14-4-2425,2-3-6908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6:20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 1 7175,'0'0'8616,"-51"62"-6310,38-43-1473,0-5-513,5-2-288,0-5-608,4-7-2916</inkml:trace>
  <inkml:trace contextRef="#ctx0" brushRef="#br0" timeOffset="1">63 311 6342,'0'0'9129,"-56"42"-9994,50-41-5285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6:20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16239,'0'0'3460,"-52"50"-2692,45-45-992,6-5-1698</inkml:trace>
  <inkml:trace contextRef="#ctx0" brushRef="#br0" timeOffset="1">60 159 15567,'0'0'4324,"-53"55"-2723,48-47-1505,3-8-1505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6:32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7076 6758,'0'0'7394,"9"-2"-6337,22-9 130,-15 4 1018,-1-2 0,0 0 0,24-19 0,-12 4-2074,67-81 642,12-11 215,113-124 748,-156 166-1630,123-152-44,-93 108 147,188-184 1,-200 223-194,72-94 0,-6 6 21,-91 108-19,-2-3-1,72-105 1,-101 132-13,2 3 0,1 0 0,2 1 0,0 2 0,55-40 0,51-48 8,214-283 57,-172 185-44,-90 110-35,-22 25 3,97-92 0,180-167 26,-95 91-19,-95 97 13,143-132-23,128-130 27,-186 174 146,173-152 599,-136 101-719,-34 33-72,-130 146 44,204-188-32,80-55 70,-181 159 496,-187 171-441,9-7 120,-1-2-1,61-75 1,-95 108-285,-1 0 0,0 0 0,1-1 0,-1 1 0,0 0-1,1-1 1,-1 1 0,0 0 0,1-1 0,-1 1 0,0 0 0,0-1 0,0 1 0,1 0 0,-1-1 0,0 1-1,0-1 1,0 1 0,0 0 0,0-1 0,0 1 0,0-1 0,0 1 0,0 0 0,0-1 0,0 1 0,0-1-1,0 1 1,0 0 0,0-1 0,0 1 0,0-1 0,-1 1 0,1 0 0,0-1 0,-15 0-7336,7 1 3964,-6 0-7494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6:12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12043,'0'0'16688,"61"-43"-28987,-43 32-546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6:12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0 406 8360,'0'0'14478</inkml:trace>
  <inkml:trace contextRef="#ctx0" brushRef="#br0" timeOffset="1">311 121 6566,'0'0'11403,"42"-58"-12332,-28 40-2210,0 4-2594,6-1-321,4-1 5349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6:13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6470,'0'0'14670,"30"-54"-14318,-22 43-256,-4 2-64,0 4 0,-4 8-2818,-3 13-1026,-7 0-4676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6:40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65 4388,'0'0'13597,"7"-9"-11285,4-5-1434,4-6 159,5-1 3352,-20 21-4362,0 0 0,0 0 0,0 0 0,0 0 0,0 0 0,0 0 0,1 0 0,-1-1 0,0 1 0,0 0-1,0 0 1,0 0 0,0 0 0,0 0 0,1 0 0,-1 0 0,0 0 0,0 0 0,0 0 0,0 0 0,0 1 0,1-1 0,-1 0 0,0 0 0,0 0 0,0 0 0,0 0-1,0 0 1,0 0 0,0 0 0,1 0 0,-1 0 0,0 0 0,0 0 0,0 1 0,0-1 0,0 0 0,0 0 0,0 0 0,0 0 0,0 0 0,0 0 0,0 1-1,0-1 1,0 0 0,0 0 0,0 0 0,0 0 0,1 0 0,-1 0 0,0 1 0,-1-1 0,1 0 0,0 0 0,0 0 0,0 1 0,2 15 2029,-2 20 518,-6-9-2574,-2 0 0,0-1 0,-2 0 0,0 0 0,-26 42 0,25-46 0,-16 26 0,-18 37 0,41-77 0,0 1 0,1 0 0,0 0 0,1 0 0,0 0 0,0 1 0,0 12 0,4-21 0,0 0 0,-1 0 0,1 0 0,0-1 0,0 1 0,-1-1 0,1 1 0,0-1 0,0 1 0,0-1 0,0 0 0,0 0 0,0 0 0,0 0 0,-1 0 0,1 0 0,0-1 0,2 0 0,1 1 0,23-4 0,-1-1 0,1-1 0,-1-1 0,0-2 0,28-12 0,61-19 0,-12 22-2904,-90 13-3166,-2-1-3213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6:40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50 20275,'0'0'11483,"1"12"-10623,-3 15-836,0 1 1,-1-1 0,-2 0 0,-1 0 0,-12 34 0,-30 106-25,86-242 0,-23 32 0,-2 0 0,-2-2 0,-2 1 0,7-90 0,-19 160 0,2-14 0,0 0 0,0 0 0,2 20 0,-1-30 0,0 0 0,1-1 0,-1 1 0,0 0 0,1 0 0,-1-1 0,1 1 0,-1-1 0,1 1 0,0 0 0,-1-1 0,1 1 0,0-1 0,0 0 0,0 1 0,1-1 0,-1 0 0,0 1 0,0-1 0,1 0 0,-1 0 0,0 0 0,1 0 0,-1 0 0,1-1 0,0 1 0,-1 0 0,1-1 0,-1 1 0,1-1 0,3 1 0,3-1 0,-1 0 0,1-1 0,0 0 0,0-1 0,0 0 0,0 0 0,-1 0 0,1-1 0,-1 0 0,0-1 0,0 1 0,0-1 0,0-1 0,-1 1 0,0-1 0,11-11 0,4-5 0,-1 0 0,-2-2 0,22-31 0,-40 55 0,0-1 0,0 0 0,0 0 0,0 0 0,0 0 0,0 0 0,0 1 0,0-1 0,0 0 0,0 0 0,0 0 0,1 0 0,-1 0 0,0 0 0,0 1 0,0-1 0,0 0 0,0 0 0,0 0 0,1 0 0,-1 0 0,0 0 0,0 0 0,0 0 0,0 0 0,0 0 0,1 0 0,-1 0 0,0 0 0,0 0 0,0 0 0,0 0 0,1 0 0,-1 0 0,0 0 0,0 0 0,0 0 0,0 0 0,0 0 0,1 0 0,-1 0 0,0 0 0,0 0 0,0 0 0,0 0 0,0-1 0,1 1 0,-4 16 0,-28 76 0,-7 31 0,34-108 0,2-1 0,0 1 0,1 0 0,0 0 0,1 0 0,3 24 0,-2-35-80,0 1-1,1-1 1,-1 0 0,1 1-1,0-1 1,1 0 0,-1 0 0,0 0-1,1-1 1,0 1 0,0-1-1,0 1 1,1-1 0,-1 0-1,1 0 1,0 0 0,-1-1-1,1 1 1,0-1 0,1 0 0,-1 0-1,6 1 1,13 3-7874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6:43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16560,'0'0'11210,"69"0"-10633,-39 0-129,3 0-288,3 0-160,2 0-32,0 0-1089,1 0-1697,-4 0-1378,-2-9-2851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6:45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18417,'0'0'9700,"-8"4"-9203,-3 1-421,1 1 1,0 1-1,1-1 1,-1 2-1,1-1 1,1 1-1,-1 0 1,1 1-1,1 0 1,0 1-1,-9 14 1,11-17-35,0 0 0,0 1 0,1 0 0,0 0 0,1 0 0,-1 0 0,2 0 0,-1 1 0,1-1 0,0 1 0,1 0 0,0 0 0,0 0 0,1-1 1,1 11-1,0-18-27,0 1 0,-1-1 0,1 0 0,0 1 0,0-1 0,0 0 0,0 0 0,1 0 0,-1 1 0,0-1 0,0-1 0,1 1 0,-1 0 0,0 0 1,1 0-1,-1-1 0,1 1 0,-1-1 0,1 1 0,-1-1 0,1 1 0,0-1 0,-1 0 0,1 0 0,-1 0 0,3 0 0,2 0 63,1 0 1,-1 0-1,0 0 0,1-1 0,10-3 0,-6 0-28,-1-1 0,1 0 0,-1 0 0,0-1 0,-1-1 0,1 0 0,-1 0 0,0-1 0,13-15 0,-10 10 9,-1 0 0,-1-1 0,0-1 0,-1 1 0,14-32 0,-20 29 168,-11 18 87,-18 24-230,19-16-69,0 0 0,1 1-1,0 0 1,1 0 0,0 1 0,0-1 0,1 1 0,0 0 0,1 0 0,1 1-1,0-1 1,0 0 0,0 14 0,2-24-15,1 0 0,-1 0 0,1 0 0,-1-1 0,0 1 0,1 0 0,0 0 0,-1-1 0,1 1 0,-1 0 0,1-1 0,0 1 0,-1-1 0,1 1 0,0-1 0,0 1 0,0-1 0,-1 1 0,1-1 0,0 0 0,0 0 0,0 1 0,0-1 0,0 0 0,-1 0 0,1 0 0,0 0 0,0 0 0,0 0 0,0 0 0,0 0 0,0 0 0,1-1 0,34-7 0,-24 1 0,-1-1 0,0 0 0,-1 0 0,0-1 0,0-1 0,0 1 0,-2-2 0,11-12 0,11-13 0,-37 62 0,-8-2 0,11-18 0,0 0 0,1 0 0,-1 0 0,1 0 0,0 0 0,1 1 0,0-1 0,0 1 0,0 0 0,-1 10 0,9-15 0,-1 0 0,1-1 0,0 0 0,-1 0 0,1-1 0,0 1 0,0-1 0,0-1 0,8 0 0,-9-2 0,0-1 0,0 1 0,0-1 0,0 0 0,-1 0 0,6-7 0,7-6 0,3 1 0,35-26 0,-51 39 0,1 0 0,-1 1 0,1-1 0,-1 1 0,1 1 0,0-1 0,0 1 0,0-1 0,0 1 0,9 0 0,-13 1 0,-1 1 0,1 0 0,0-1 0,-1 1 0,1 0 0,0 0 0,-1 0 0,1-1 0,-1 1 0,1 0 0,-1 0 0,0 0 0,1 0 0,-1 0 0,0 0 0,1 0 0,-1 0 0,0 0 0,0 0 0,0 0 0,0 0 0,0 0 0,0 2 0,0 32 0,0-30 0,-2 14 0,-1-1 0,-1 1 0,-9 27 0,20-62 0,1 0 0,-1 0 0,0-1 0,-2 0 0,1 0 0,-2-1 0,0 1 0,1-27 0,-5 40 0,1 5 0,-1-1 0,1 0 0,0 0 0,0 1 0,0-1 0,0 0 0,-1 0 0,1 0 0,0 0 0,0 0 0,0 0 0,0 0 0,-1-1 0,1 1 0,0 0 0,0 0 0,0-1 0,-1 1 0,1 0 0,0-1 0,0 1 0,-1-1 0,2 0 0,20-10 0,-21 11 0,8-4 0,1 0 0,0 1 0,0 0 0,0 1 0,0 0 0,1 0 0,-1 1 0,0 1 0,19 1 0,-18-1 0,-11 0 0,1 0 0,0 0 0,0 0 0,0 0 0,0 0 0,0 1 0,0-1 0,0 0 0,0 1 0,0-1 0,0 1 0,-1-1 0,1 1 0,0-1 0,0 1 0,0-1 0,-1 1 0,1 0 0,0-1 0,-1 1 0,1 0 0,-1 0 0,1 0 0,-1-1 0,1 1 0,-1 0 0,1 1 0,3 34 0,-5-22 0,0 0 0,-1-1 0,-5 16 0,3-15 0,2 0 0,-1 1 0,2-1 0,0 24 0,1-38 0,0 1 0,0-1 0,0 1 0,0-1 0,0 1 0,0 0 0,0-1 0,1 1 0,-1-1 0,0 1 0,0-1 0,0 1 0,1-1 0,-1 1 0,0-1 0,1 1 0,-1-1 0,0 1 0,1-1 0,-1 0 0,1 1 0,-1-1 0,0 1 0,1-1 0,-1 0 0,1 0 0,-1 1 0,1-1 0,0 0 0,0 1 0,22-2 0,20-17 0,-34 11 0,0 0 0,-1-1 0,0 0 0,0 0 0,0-1 0,-1 0 0,9-16 0,-13 20 0,0 0 0,0 0 0,-1-1 0,0 1 0,0 0 0,0-1 0,-1 1 0,0-1 0,0 0 0,0 1 0,-1-1 0,0 0 0,0 1 0,0-1 0,-1 0 0,1 1 0,-3-7 0,3 11 0,-1 0 0,1 0 0,0 0 0,-1 1 0,1-1 0,-1 0 0,1 0 0,-1 1 0,1-1 0,-1 0 0,0 1 0,1-1 0,-1 1 0,0-1 0,0 1 0,1-1 0,-1 1 0,0-1 0,0 1 0,0 0 0,0-1 0,1 1 0,-1 0 0,0 0 0,0 0 0,0 0 0,0 0 0,0 0 0,0 0 0,0 0 0,0 0 0,1 0 0,-1 0 0,0 0 0,0 1 0,0-1 0,0 0 0,0 1 0,1-1 0,-1 1 0,-1 0 0,-1 0 0,0 1 0,0 0 0,0-1 0,1 1 0,-1 0 0,1 0 0,-1 1 0,1-1 0,0 1 0,-3 2 0,5-5 0,-1 1 0,1 0 0,-1 0 0,1-1 0,-1 1 0,1 0 0,0 0 0,-1-1 0,1 1 0,0 0 0,-1 0 0,1 0 0,0 0 0,0 0 0,0 0 0,0-1 0,0 1 0,0 0 0,0 0 0,0 0 0,0 0 0,0 0 0,1-1 0,-1 1 0,0 0 0,1 0 0,-1 0 0,0 0 0,1-1 0,-1 1 0,1 0 0,-1-1 0,1 1 0,1 1 0,0-1 0,1 1 0,0-1 0,0 0 0,-1 0 0,1 0 0,0 0 0,0 0 0,0-1 0,0 1 0,5-1 0,9 0 0,-1 0 0,34-6 0,-35 3 0,1-2 0,-1 0 0,0 0 0,0-2 0,0 0 0,-1 0 0,0-1 0,-1-1 0,1-1 0,-2 0 0,13-12 0,-24 21 0,0 1 0,0-1 0,-1 0 0,1 0 0,0 1 0,-1-1 0,1 0 0,-1 0 0,1 0 0,-1 0 0,1 1 0,-1-1 0,1 0 0,-1 0 0,0 0 0,0 0 0,0 0 0,1 0 0,-1-2 0,-1 3 0,1 0 0,0-1 0,0 1 0,-1-1 0,1 1 0,0 0 0,-1-1 0,1 1 0,-1 0 0,1-1 0,0 1 0,-1 0 0,1 0 0,-1-1 0,1 1 0,-1 0 0,1 0 0,-1 0 0,1 0 0,-1-1 0,1 1 0,-1 0 0,1 0 0,-1 0 0,0 0 0,-3 1 0,1-1 0,0 0 0,0 1 0,-1-1 0,1 1 0,0 0 0,0 0 0,0 0 0,0 0 0,-5 4 0,-2 2 0,0 2 0,1-1 0,1 1 0,-1 1 0,2-1 0,-1 1 0,1 1 0,1-1 0,-6 13 0,9-18 0,1 0 0,1 0 0,-1-1 0,1 1 0,0 1 0,0-1 0,0 0 0,1 0 0,0 0 0,0 10 0,1-12 0,0 1 0,0-1 0,0 0 0,0 0 0,0 0 0,1 0 0,-1 0 0,1 0 0,0-1 0,0 1 0,0 0 0,0-1 0,0 1 0,0-1 0,1 0 0,-1 0 0,1 0 0,4 3 0,13 4-238,0 0-1,1-1 1,0 0-1,0-2 1,1-1-1,0 0 1,-1-2-1,40 1 1,4-3-7674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5:11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2255 171 1537,'0'0'5323,"-6"-9"-5515,-9-8 1205,-1 2 0,-1 0 0,0 0-1,-1 1 1,0 2 0,-1 0 0,-40-19 0,42 24-931,-1 2-1,0 0 1,-1 0 0,1 2-1,-31-2 1,-100 5 441,73 2-420,-41 4 369,-216 39 0,239-28-295,30-6 24,0 3 1,2 3-1,0 2 0,1 3 0,1 3 1,1 2-1,2 3 0,0 3 0,-53 41 1,38-23 9,3 3-1,-119 121 1,169-154-148,1 1 0,1 1 1,1 0-1,1 1 0,1 1 0,1 0 0,2 1 0,0 0 0,2 1 0,1 0 0,1 1 1,1-1-1,-3 37 0,6-10-29,3 0 0,1 0-1,3 0 1,3 0 0,2 0 0,2-1 0,19 55 0,-17-71-38,1-1 0,2 0 1,1-1-1,2-1 0,2 0 0,1-2 0,1 0 1,2-2-1,1 0 0,45 39 0,-15-26 25,1-1 0,2-4 0,2-2 0,2-3-1,74 29 1,-40-26 35,0-4 1,195 36-1,-207-57-36,0-4 0,0-4 0,123-11 0,93-30 78,-110 10-41,-149 22-95,-1-1 1,-1-2 0,0-2-1,0-2 1,-1-1 0,-1-2-1,60-35 1,-45 21 132,189-122 1283,-227 139-1134,-1 0 0,-1-1-1,0-1 1,-1 0 0,0-1 0,-1 0-1,-1-1 1,-1 0 0,0 0-1,-2-1 1,0 0 0,7-26 0,0-12-210,-2 0 1,8-108 0,-16 101-82,-2-1 1,-11-110 0,5 143 60,-2 0 0,-1 1 0,-1 0 0,-2 0 0,-1 0 0,-1 1 0,-25-43 0,-1 15 222,-2 2 0,-2 1 0,-2 2 0,-61-53 0,4 16-612,-127-87-1,162 129-1365,-83-42 0,117 73 667,0 1 0,-1 2 0,0 1 0,-1 1-1,-41-7 1,-8 8-4017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6:47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2820 0 7911,'0'0'7629,"2"11"-7378,1-2-135,0 0 1,0 0-1,0 0 0,1 0 1,0 0-1,1-1 1,0 0-1,1 1 0,11 12 1,-2-4 14,-1 1-1,0 1 1,-2 0 0,0 0 0,-1 1-1,-1 1 1,-1 0 0,12 40 0,-11-16 94,-2 1 0,-1-1-1,0 64 1,26 318 2183,1 37-956,35 1085-379,-62-1367-550,-7 0 0,-9 0 0,-35 205 1,-23-28-371,-16-3 1,-15-4-1,-176 417 1,193-592 65,-7-4 0,-7-3 0,-8-5 0,-213 261 0,163-251-235,-7-8-1,-8-6 1,-306 227 0,-401 192 85,860-572-60,10-4-11,0-1 0,0 0 0,0 0 0,-1-1 0,1 0 0,-1 0 0,0 0 0,1 0 1,-10 0-1,14-2-53,1-1 0,0 1 1,0 0-1,0-1 0,0 1 1,0-1-1,0 1 0,0-1 1,0 1-1,0-1 0,0 1 1,0-1-1,0 1 0,0 0 1,0-1-1,0 1 0,0-1 0,1 1 1,-1-1-1,0 1 0,0 0 1,0-1-1,1 1 0,-1 0 1,0-1-1,0 1 0,1 0 1,-1-1-1,11-11-1578,0 1-1,0 0 1,1 1-1,23-16 1,2-1-4186,-1-2-2621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6:47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542 106 8200,'0'0'2941,"-2"-10"-1617,-3-41-85,2 6 4494,1 45-2799,-11 10-2206,-270 349 4221,213-284-4463,-22 25 102,82-87-538,-1 1 1,2 0 0,0 0-1,1 1 1,-10 24-1,17-38-51,0 1-1,1-1 1,-1 0-1,0 1 1,1-1-1,-1 0 1,1 1 0,-1-1-1,1 1 1,0-1-1,0 1 1,-1-1-1,1 1 1,0-1-1,0 1 1,1-1 0,-1 1-1,0-1 1,0 0-1,1 1 1,-1-1-1,1 1 1,-1-1-1,1 0 1,0 1-1,-1-1 1,1 0 0,0 1-1,0-1 1,0 0-1,0 0 1,0 0-1,0 0 1,0 0-1,0 0 1,0 0-1,1 0 1,-1-1 0,0 1-1,1 0 1,-1-1-1,0 1 1,1-1-1,-1 0 1,1 1-1,-1-1 1,1 0 0,-1 0-1,1 0 1,-1 0-1,1 0 1,-1 0-1,3 0 1,11-2 2,1 1 1,-1-2-1,0 0 0,16-5 1,-29 7 0,415-145-4113,-290 98 1,-8 3-2739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6:51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20 5189,'0'0'7463,"-10"0"-6139,0-1-906,6 0-265,0 0 0,1 1 0,-1 0 0,0-1-1,1 1 1,-1 1 0,0-1 0,0 0 0,1 1 0,-1 0 0,-4 1 0,7-1-80,0-1 1,0 0 0,0 0-1,0 1 1,1-1 0,-1 0 0,0 1-1,0-1 1,1 1 0,-1-1-1,0 1 1,1 0 0,-1-1 0,0 1-1,1 0 1,-1-1 0,1 1-1,-1 0 1,1-1 0,-1 1-1,1 0 1,0 0 0,-1 0 0,1-1-1,0 1 1,0 0 0,-1 0-1,1 0 1,0 0 0,0 0-1,0 0 1,0-1 0,0 1 0,0 0-1,1 0 1,-1 0 0,0 0-1,0 0 1,1 1 0,0-1 0,0 1 0,0-1 0,0 1 0,0-1 0,0 1 1,0-1-1,0 0 0,0 0 0,1 1 0,-1-1 0,1 0 0,-1 0 1,1 0-1,-1-1 0,1 1 0,-1 0 0,1-1 0,0 1 0,2 0 1,45 4 1001,0-1 0,79-6 1,-34 0-463,1020-19 609,177 18 634,-997 1-1378,1079-27-109,-186 8-263,-1119 25 143,70 15 0,-18-2-13,-69-14-211,-106-3-6293,21-6 1457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7:31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856 119 6951,'0'0'3037,"-14"-10"-272,0 1-2279,0 0-1,0 0 0,-1 1 0,0 1 1,0 1-1,-1 0 0,0 1 0,0 0 1,-20-2-1,15 5-261,-1 1 1,1 1-1,0 1 1,0 0-1,-1 2 1,1 1-1,1 0 1,-1 1-1,1 2 1,0 0-1,0 1 1,1 0-1,0 2 1,0 1-1,1 0 0,1 1 1,0 1-1,0 0 1,1 2-1,-25 29 1,14-12-129,2 0 0,1 2 0,2 0 0,1 2 0,2 0 0,1 2 0,2 0 1,2 0-1,1 2 0,3-1 0,0 2 0,3-1 0,1 1 0,3 0 0,1 45 0,2-73-69,1 0-1,0 0 1,1 0-1,1 0 1,0-1-1,1 1 1,0-1-1,1 0 1,0 0-1,1-1 1,1 1-1,-1-1 1,2-1-1,-1 1 1,2-1-1,-1 0 1,1-1-1,1 0 1,0-1-1,0 0 1,0 0-1,1-1 1,0 0-1,1-1 1,0 0-1,18 6 1,-5-5 168,1 0 0,-1-2 1,1 0-1,0-2 0,0-1 1,0-1-1,0-1 1,0-2-1,0 0 0,0-2 1,-1 0-1,1-2 0,-1-1 1,0-1-1,-1-1 0,30-16 1,-12 4-10,-1-2 0,-1-2 0,-1-2 0,-1-2 1,-2-1-1,-1-1 0,-1-2 0,33-44 0,-42 46-112,-2-2 0,-2 0 0,0-1 0,-3-2 0,21-52-1,-30 63-45,-1-1 0,-1 0 0,-1 0 0,-1 0 0,-2-1 0,-1 0 0,-1 1-1,-4-53 1,1 67-19,0 0 0,0 0 0,-1 0 0,-1 1 0,0-1 0,0 1 0,-2 0 0,1 0 0,-1 1 0,-1 0 0,1 0 0,-2 0 0,1 1 0,-2 0 0,1 0 0,-1 1 0,0 0 0,-1 1 0,0 0-1,0 0 1,0 1 0,-1 0 0,-16-5 0,6 3-97,1 2 0,-1 1-1,-1 1 1,1 0-1,0 2 1,-1 0-1,1 2 1,-1 0 0,1 1-1,-1 2 1,1 0-1,-30 8 1,10 2-999,2 1 0,-46 24 1,-19 15-4101,102-53 5061,-77 44-7946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7:42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933 0 3651,'0'0'17911,"-8"7"-17511,0 2-372,1-1-1,0 2 1,0-1-1,1 1 1,0 0-1,1 0 1,0 1-1,1-1 1,0 1-1,1 0 1,0 0-1,-3 22 1,-145 896 240,54-290-120,-24 192-136,6-35 788,76-551 913,-37 198-975,50-328-533,-72 201 0,80-265 14,3 1 1,-10 66-1,10-45-1704,15-72 1416,-11 33-2915,10-33 2755,1-1-1,-1 1 0,1 0 0,-1 0 1,1-1-1,-1 1 0,0 0 1,1 0-1,-1-1 0,0 1 0,0-1 1,1 1-1,-1-1 0,0 1 0,0-1 1,0 1-1,0-1 0,0 0 0,1 1 1,-1-1-1,0 0 0,0 0 0,0 0 1,0 0-1,0 0 0,0 0 0,0 0 1,0 0-1,0 0 0,0 0 1,0 0-1,0 0 0,0-1 0,0 1 1,-1-1-1,-13-9-4996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7:42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79 8200,'0'-9'2402,"0"-26"-536,0 34-1676,0 0 0,0-1 0,0 1 0,0 0 1,0-1-1,0 1 0,0-1 0,0 1 0,1 0 0,-1 0 0,0-1 0,1 1 1,-1 0-1,1-1 0,-1 1 0,1 0 0,0 0 0,0 0 0,-1 0 1,1 0-1,0 0 0,0 0 0,0 0 0,0 0 0,0 0 0,0 0 0,0 1 1,1-1-1,0 0 0,-1 1-121,0 0 1,0 1 0,0-1-1,0 1 1,-1-1 0,1 1-1,0 0 1,0-1 0,-1 1-1,1 0 1,0-1-1,-1 1 1,1 0 0,-1 0-1,1-1 1,-1 1 0,1 0-1,-1 0 1,1 0-1,-1 0 1,0 0 0,0 0-1,1 0 1,-1 1 0,6 30 655,-5-23-447,11 79 1008,-4 0 1,-4 1-1,-4-1 1,-4 1 0,-27 162-1,22-205-1019,2-18-77,2 0 1,1 0 0,1 0-1,1 1 1,2-1 0,3 31 0,-3-58-192,0 1 1,0-1 0,0 0 0,0 0-1,0 0 1,1 0 0,-1 0-1,0 0 1,1 1 0,-1-1 0,1 0-1,-1 0 1,1 0 0,0 0 0,-1 0-1,1-1 1,0 1 0,0 0 0,0 0-1,0 0 1,-1-1 0,1 1 0,0 0-1,0-1 1,0 1 0,1-1-1,-1 1 1,0-1 0,0 1 0,0-1-1,0 0 1,0 0 0,0 0 0,0 1-1,1-1 1,-1 0 0,0 0 0,2-1-1,0 1-1,0-1 0,-1 0 0,1-1 0,0 1-1,0 0 1,-1-1 0,1 1 0,-1-1 0,1 0 0,-1 0 0,0 0-1,1 0 1,-1 0 0,2-3 0,25-39 277,-2 0 1,28-62-1,-8 16 9,77-121 181,-22 42-2097,-42 55-3692,-28 41-2769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7:49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 4516,'0'0'16176,"3"-6"-15680,-2 4-450,-1 0 0,1 0 0,0 1 0,0-1-1,0 0 1,0 1 0,0-1 0,1 1 0,-1-1 0,0 1 0,1 0 0,-1-1 0,1 1-1,-1 0 1,1 0 0,0 0 0,-1 0 0,4-1 0,48-2 625,607-27 1626,-498 20-2016,857 0 680,123 15-139,149-36-699,-367 6-110,390-4 188,-991 50-150,-195-8 10,-126-12-42,-1 0 0,1 0 0,-1 0 0,1 0 0,-1 1 0,1-1 1,-1 0-1,1 1 0,-1-1 0,1 1 0,-1 0 0,1-1 0,-1 1 0,0 0 0,1 0 1,-1 0-1,0 0 0,0 0 0,0 0 0,0 0 0,0 0 0,0 1 0,0-1 0,0 0 1,0 1-1,0 1 0,0 22-1464,-7-5-3434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7:5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1986,'0'0'16560,"10"-3"-15936,-2 1-455,0 0 0,1 0 0,-1 1 0,0 0 0,0 1 0,1 0 0,-1 0 1,0 0-1,0 1 0,1 1 0,11 3 0,61 15 810,1-4 0,159 11 1,170-23 1062,79-43-316,-2-36-344,-410 62-1004,72-11 535,-156 36-920,-7 3 20,-9 11-555,-15 14-2549,36-39 2370,-1 0 0,1 1 0,-1-1 0,1 0 0,-1-1 1,0 1-1,0 0 0,0 0 0,1-1 0,-1 1 0,0-1 0,0 1 1,-2-1-1,-4 0-12519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8:01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169 190 3844,'-11'0'469,"-15"2"256,7 0 568,0-1 0,1 0 0,-1-2 0,0 0 0,-19-4 0,38 5-1200,0 0 0,0 0 0,0 0 0,1 0 0,-1 0 0,0 0 0,0 0 0,0 0 0,0 0-1,0 0 1,0 0 0,0 0 0,0 0 0,0 0 0,0 0 0,1-1 0,-1 1 0,0 0 0,0 0 0,0 0 0,0 0 0,0 0 0,0 0 0,0 0 0,0 0 0,0 0-1,0-1 1,0 1 0,0 0 0,0 0 0,0 0 0,0 0 0,0 0 0,0 0 0,0 0 0,0 0 0,0-1 0,0 1 0,0 0 0,0 0 0,0 0 0,0 0 0,0 0-1,22-2 932,30 0-782,226 2 1382,1016-13 1476,985-33-1242,-1697 35-1811,227-1 93,170-13 52,73 1 229,-623 32-339,313-8 87,-95-40 1177,-620 39-1287,-17 2 57,1-1 0,-1-1 0,0 0 0,1 0 0,-1-1 0,0-1 0,19-6 0,-28 9-100,-26 3-6464,14-7 554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9:3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4420,'0'0'18316,"5"1"-17494,33 1-1,0-2 0,50-5 0,16-1-566,346 20 673,-384-12-683,0-3 0,83-11-1,-123 9-225,14 3-942,-53-5-18167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5:38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3263 155 10954,'-10'-3'929,"-62"-15"12,-124-15 0,80 17-581,-88-13 83,-355-3 1,371 34 300,0 9 1,1 8 0,1 8-1,1 9 1,-254 82 0,376-97-752,1 4 0,2 1 0,0 4-1,2 2 1,-106 78 0,138-88 51,0 1 0,2 1 0,1 1-1,0 2 1,-28 44 0,37-49-28,2 1 1,1 1-1,0 0 1,2 0-1,1 1 1,0 0-1,2 0 1,-3 30-1,6-23-24,2 0 0,1-1 0,1 1 0,2 0-1,1-1 1,1 1 0,2-1 0,1-1 0,25 60 0,-4-29-63,2 0 1,4-2-1,66 88 1,-34-60 28,4-2 1,141 130-1,-165-174 36,2-2 0,2-2 1,1-2-1,2-3 0,1-2 0,77 31 1,-68-41 41,0-2 0,2-3 0,-1-2 0,2-4 0,-1-3 0,1-2 0,0-3 0,79-10 0,-16-7 150,-1-5 0,-1-7-1,154-52 1,-165 39-195,-2-5 0,-2-6-1,-2-3 1,-2-6-1,103-77 1,-144 88-38,-2-3 1,-2-3-1,-3-3 1,-2-2-1,-3-3 1,-3-2-1,-3-3 1,53-94-1,-85 129 51,-1-2 0,-2 0 0,-2-1 0,-1 0 0,-1-1 0,-3 0 0,-1-1 0,-1 1 0,0-70-1,-7 80 108,-1 1 0,-2 0-1,0-1 1,-2 1-1,-1 1 1,-1-1-1,-1 2 1,-1-1-1,-2 1 1,0 0 0,-2 1-1,0 1 1,-2 0-1,-29-33 1,17 28-63,-2 1 0,-1 1 0,-1 2 0,-1 1 0,-1 1 0,0 2 0,-2 1 0,-1 2 0,0 2 0,0 1 0,-76-16 0,2 9-1515,-1 5 1,0 5-1,-115 3 0,-27 6-5595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9:35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5477,'0'1'601,"0"0"0,0 0 0,1 0 1,-1 0-1,0 0 0,0 0 0,1 0 0,-1 0 0,0 0 0,1-1 0,-1 1 0,1 0 0,0 0 0,-1 0 0,1 0 1,0-1-1,-1 1 0,1 0 0,0 0 0,1 0 0,25 10 3563,37-5-2935,-56-6-203,468-22 4334,-150 1-5136,-312 19-2103,-24-8-3945,-7-4-2547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9:37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10282,'0'0'12737,"8"2"-11360,14 3-904,0-1 0,0-1-1,0-1 1,37-1 0,101-11 478,-101 5-732,720-36 554,-396 24-264,-359 15-1409,-54 2-2391,11 0 1460,-10-2-3475,0-9-3994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39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7687,'0'0'20179,"75"25"-20083,-41-25-128,-3-1-2018,-2-6-2017,-7 1-3813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40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11018,'0'0'15199,"9"-3"-13822,7-1-996,0 0 0,0 1 0,0 1 0,0 0 0,1 1 0,-1 1 0,31 4 0,-46-4-374,0 0 0,0 0 0,-1 0 0,1 0 0,0 1 0,0-1 0,0 0-1,0 1 1,0-1 0,-1 0 0,1 1 0,0-1 0,0 1 0,0-1 0,-1 1 0,1-1-1,0 1 1,-1 0 0,1-1 0,-1 1 0,1 0 0,-1 0 0,1-1 0,-1 1 0,1 0-1,-1 0 1,1 0 0,-1-1 0,0 1 0,0 0 0,0 0 0,1 0 0,-1 0 0,0 0-1,0 0 1,0 0 0,0 0 0,0-1 0,-1 1 0,1 0 0,0 0 0,0 0 0,0 0 0,-1 0-1,1 0 1,-1-1 0,1 1 0,0 0 0,-1 0 0,1-1 0,-1 1 0,0 0 0,1 0-1,-2 0 1,-2 4 166,0-1 1,0 1-1,0-1 0,-1 0 0,0 0 0,-7 4 0,-22 8 124,26-13-267,0 0-1,0 0 1,1 1 0,-1 1-1,1-1 1,0 1-1,-12 11 1,21-15-30,1 0 0,-1 1 0,1-1 0,0 0 0,-1 0 0,1-1 0,0 1 0,0 0 0,0-1 0,0 0 0,0 0 0,3 0 0,-4 0 0,11 2-185,0 0 1,0 0-1,-1 1 0,1 1 0,-1 0 1,14 6-1,-24-9 156,0 0-1,0 0 1,0 0 0,0 0 0,0 1 0,0-1 0,0 0 0,0 1-1,-1-1 1,1 1 0,-1 0 0,1 0 0,-1 0 0,1-1 0,-1 1-1,0 1 1,0-1 0,0 0 0,0 0 0,0 0 0,-1 0 0,1 1-1,-1-1 1,1 0 0,-1 1 0,0-1 0,0 0 0,0 1 0,0-1-1,0 0 1,0 0 0,-1 1 0,1-1 0,-1 0 0,0 1 0,1-1-1,-1 0 1,0 0 0,0 0 0,-1 0 0,1 0 0,-3 3 0,-1 1 135,0-1 0,0 0 0,-1 0 0,1 0 0,-1-1 0,0 0 0,-1 0 0,1-1 0,0 0 1,-1 0-1,0 0 0,0-1 0,0 0 0,0 0 0,0 0 0,0-1 0,-1-1 0,1 1 0,0-1 1,0 0-1,-1-1 0,1 1 0,-13-4 0,19 4-167,1 0-1,-1 0 1,0 0 0,0 0 0,1 0-1,-1 0 1,0 0 0,1 0 0,-1-1-1,0 1 1,1 0 0,-1 0 0,0-1-1,1 1 1,-1 0 0,0-1-1,1 1 1,-1 0 0,1-1 0,-1 1-1,1-1 1,-1 1 0,1-1 0,-1 1-1,1-1 1,-1 1 0,1-1 0,0 0-1,-1 1 1,1-1 0,0 0-1,0 1 1,-1-1 0,1 0 0,0 1-1,0-1 1,0 0 0,0 0 0,0 1-1,0-1 1,0 0 0,0 1-1,0-1 1,0 0 0,0 1 0,1-1-1,-1 0 1,0 1 0,0-1 0,1 0-1,-1 1 1,0-1 0,1-1 0,2 0-642,-1-1-1,1 0 1,0 0 0,0 1 0,0 0 0,0-1 0,0 1 0,6-2 0,19-10-6803,4-2-4788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4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11 14510,'0'0'13527,"-10"-3"-11872,5 1-1553,-1 0 0,1 1 0,0 0 0,0 0 0,-1 1 0,1 0 0,0-1 0,-1 2 0,1-1-1,0 1 1,-1-1 0,1 1 0,0 1 0,0-1 0,0 1 0,0 0 0,0 0 0,0 1 0,0-1 0,-7 6 0,2 0 16,1 0 0,0 1 1,0 0-1,-14 19 0,20-25-104,1 0 1,0-1-1,1 1 0,-1 0 0,0 0 1,1 0-1,-1 0 0,1 0 1,0 1-1,0-1 0,0 0 1,1 1-1,-1-1 0,1 0 0,0 1 1,0-1-1,0 1 0,0-1 1,1 0-1,-1 1 0,1-1 0,0 0 1,2 6-1,-1-7-14,0 0 0,0 0 0,1 0 0,-1 0 0,1-1 0,-1 1 0,1-1 0,0 1 0,0-1 0,-1 0 0,1 0 0,0 0 0,0-1 0,0 1 0,0-1 0,0 1 0,0-1 0,0 0 0,4 0 0,2 0 0,1 0 0,-1-1 0,1 0 0,0 0 0,10-4 0,-12 2 0,-1-1 0,0 0 0,0 0 0,-1 0 0,1-1 0,-1 0 0,0 0 0,0-1 0,-1 0 0,1 0 0,-1 0 0,-1-1 0,7-10 0,-9 15 0,-1 0 0,0-1 0,1 1 0,-1 0 0,0-1 0,0 1 0,0 0 0,0-1 0,-1 1 0,1-1 0,-1 0 0,0 1 0,1-1 0,-1 1 0,0-1 0,0 0 0,-1 1 0,1-1 0,-1 1 0,1-1 0,-1 1 0,0-1 0,0 1 0,0-1 0,0 1 0,0 0 0,0-1 0,-1 1 0,1 0 0,-1 0 0,0 0 0,1 0 0,-1 0 0,0 1 0,0-1 0,0 0 0,0 1 0,-1-1 0,1 1 0,0 0 0,-1 0 0,1 0 0,-5-1 0,2 0-576,0 1-1,0 0 1,0 0-1,1 1 1,-1-1 0,0 1-1,0 0 1,0 1-1,-7 0 1,11-1 395,0 0 0,0 1 1,0-1-1,0 0 0,0 0 0,0 1 1,0-1-1,0 1 0,0-1 1,0 1-1,0-1 0,0 1 0,0-1 1,0 1-1,1 0 0,-1 0 0,0-1 1,0 1-1,1 0 0,-1 0 0,0 0 1,1 0-1,-1 0 0,1 0 0,-1 0 1,1 0-1,0 0 0,-1 0 0,1 0 1,0 0-1,0 0 0,0 0 1,-1 0-1,1 0 0,0 0 0,0 0 1,1 1-1,-1-1 0,0 0 0,0 0 1,1 0-1,-1 0 0,0 0 0,1 0 1,-1 0-1,2 1 0,6 8-5931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40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45 5765,'0'0'23468,"-9"4"-23014,0-1-333,1 2 0,-1 0 1,1 0-1,0 0 0,0 1 1,-7 6-1,12-9-78,0 0 0,0 0-1,0 0 1,0 0 0,1 1-1,-1-1 1,1 1 0,0-1-1,0 1 1,0 0 0,1 0-1,-1 0 1,1 0 0,0 0-1,0 0 1,0 0 0,1 0-1,0 1 1,-1 5 0,2-9-37,0 0 1,0 1 0,-1-1-1,1 0 1,0 0-1,0 0 1,0 0 0,0 0-1,1 0 1,-1 0-1,0 0 1,0 0 0,1 0-1,-1 0 1,0-1-1,1 1 1,-1-1 0,0 1-1,1-1 1,-1 1 0,1-1-1,-1 0 1,1 0-1,-1 0 1,1 0 0,-1 0-1,1 0 1,-1 0-1,4-1 1,47-7 211,-44 5-167,0-1-1,-1 0 0,1-1 1,-1 0-1,0 0 1,0 0-1,0-1 1,-1 0-1,8-9 1,-11 12-30,0 0 1,0-1 0,-1 1 0,1-1-1,-1 0 1,0 0 0,0 0-1,0 0 1,0 0 0,-1 0 0,0-1-1,0 1 1,0 0 0,0-1 0,-1 1-1,1-1 1,-1 1 0,0 0 0,0-1-1,-2-5 1,1 8-22,0 0 0,0 0 0,-1 0 0,1 0 0,-1 0 0,0 0 0,1 1 0,-1-1 0,0 0 0,0 1 0,0 0 0,0-1 0,0 1 0,0 0 0,0 0 0,-1 0 0,1 0 0,0 1 0,0-1 0,-1 1 0,1-1 0,-1 1 0,1 0 0,0 0 0,-1 0 0,1 0 0,-1 0 0,1 0 0,-3 1 0,-2 0 0,1 0 0,0 0 0,-1 0 0,1 0 0,0 1 0,0 0 0,0 1 0,0-1 0,1 1 0,-7 4 0,-9 18-3853,20-24 3710,1-1 0,-1 0-1,1 1 1,0-1 0,-1 1 0,1-1 0,0 1-1,-1 0 1,1-1 0,0 1 0,0-1 0,-1 1-1,1-1 1,0 1 0,0 0 0,0-1 0,0 1-1,0-1 1,0 1 0,0 0 0,0-1 0,0 1-1,0-1 1,0 1 0,1 0 0,-1-1 0,0 1-1,0-1 1,0 1 0,1-1 0,-1 1 0,0-1-1,1 1 1,-1-1 0,0 1 0,1-1 0,-1 1-1,1-1 1,-1 1 0,1-1 0,-1 0 0,1 1-1,-1-1 1,1 0 0,-1 0 0,1 1-1,-1-1 1,1 0 0,1 0 0,12 2-7486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41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9705,'0'0'21898,"-3"9"-20894,-37 84-844,39-92-160,0 1 0,0-1 0,1 0 0,-1 1 0,0-1 0,1 1 0,-1-1 0,1 0-1,-1 1 1,1 0 0,0-1 0,-1 1 0,1-1 0,0 1 0,0-1 0,0 1 0,0-1 0,0 1 0,1-1 0,-1 1 0,0-1 0,1 1 0,-1-1 0,1 1 0,0-1-1,-1 1 1,1-1 0,0 0 0,0 1 0,0-1 0,0 0 0,0 0 0,0 0 0,0 0 0,0 0 0,0 0 0,1 0 0,-1 0 0,0 0 0,1 0 0,-1-1 0,1 1-1,-1-1 1,0 1 0,4 0 0,1 0-63,1 0 1,-1-1-1,0 0 0,1 0 0,-1 0 0,0-1 0,1 0 1,-1 0-1,0 0 0,11-5 0,17-15-3857,-9-12-4524,-14 7-1079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41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18 8488,'0'0'18257,"-64"-14"-14445,53 14-1794,3 0-1826,8 0-192,6 4 0,9-3-352,3-1-6054,5-9-15151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30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1 273 15759,'0'0'10511,"10"-5"-8488,14-9-1359,-1-1-1,-1-1 1,0-1-1,31-32 1,78-94-319,-116 129-433,-7 15-10,-7 0 85,-1 1-1,1 0 1,-1 0 0,1 1-1,-1-1 1,0 0 0,0 0-1,0 0 1,0 0-1,0 0 1,-1 0 0,0 3-1,-16 70 117,4-38-185,-9 31 293,19-24-3698,3-44 3230,0 0-1,1 1 1,-1-1-1,0 0 1,1 1-1,-1-1 1,0 0-1,1 1 1,-1-1-1,0 0 1,1 0-1,-1 1 1,0-1-1,1 0 1,-1 0-1,1 0 1,-1 0-1,1 1 1,-1-1-1,0 0 1,1 0-1,-1 0 0,1 0 1,-1 0-1,1 0 1,-1 0-1,1 0 1,-1 0-1,0 0 1,1-1-1,-1 1 1,1 0-1,-1 0 1,1 0-1,0-1 1,0 1-728,16-6-9190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31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36 18449,'0'0'3705,"-9"5"-1206,-3 2-2155,0 0 0,1 1 0,0 0 1,1 0-1,0 2 0,0-1 0,-13 17 1,18-19-294,0-1 1,0 2-1,0-1 1,1 0 0,0 1-1,0 0 1,1 0 0,0 0-1,0 0 1,1 1 0,0-1-1,1 0 1,0 1 0,0 12-1,1-19-47,0 0 0,1-1-1,-1 1 1,1 0 0,-1-1-1,1 1 1,0-1 0,0 1-1,0-1 1,0 1 0,0-1-1,0 1 1,0-1 0,0 0-1,1 0 1,-1 0 0,0 0-1,1 0 1,-1 0 0,1 0-1,-1 0 1,1 0 0,0-1 0,-1 1-1,1 0 1,0-1 0,-1 0-1,1 1 1,0-1 0,-1 0-1,1 0 1,0 0 0,0 0-1,-1 0 1,1 0 0,0-1-1,2 0 1,4 1 67,0-1 1,0-1 0,0 0-1,0 0 1,0 0-1,14-8 1,-9 3 172,-1-1 0,1 0 0,-2-1 0,1-1 0,-1 0 0,-1 0 1,19-24-1,-23 26-92,-1 0 0,1-1 0,-2 0 0,1 0 0,-1 0 0,0 0 0,-1-1 0,0 0 0,-1 0 0,0 1 0,0-1 0,0-16 0,-2 25-151,-1-1 0,1 1 0,0-1 1,0 1-1,-1-1 0,1 1 0,-1-1 0,1 1 0,-1-1 1,0 1-1,0 0 0,1-1 0,-1 1 0,0 0 0,0 0 0,0-1 1,0 1-1,-1 0 0,1 0 0,0 0 0,0 0 0,-1 0 1,1 1-1,0-1 0,-1 0 0,1 1 0,-1-1 0,1 1 0,-1-1 1,1 1-1,-1 0 0,1-1 0,-1 1 0,0 0 0,1 0 0,-1 0 1,1 0-1,-1 1 0,1-1 0,-1 0 0,-2 1 0,-2 0-62,-1 0 0,0 1 0,1 0 0,-1 0 0,1 0 0,-1 1-1,1-1 1,-10 7 0,-21 24-1140,21-10-963,16-23 1864,0 1-1,-1 0 1,1 0-1,0 0 1,-1 0-1,1 0 1,0 0-1,0 0 1,0 0 0,0-1-1,0 1 1,0 0-1,0 0 1,0 0-1,0 0 1,0 0-1,0 0 1,1 0-1,-1 1 1,7 1-4328,6-3-1992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41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2102 45 8936,'-14'5'146,"-37"13"1063,-68 14 1,100-28-1025,0-1 0,0-2 1,0 0-1,0 0 0,0-2 0,0-1 1,-25-4-1,20 1-202,0 1 0,0 0 0,0 2 0,0 2 0,0 0 1,0 1-1,0 1 0,0 1 0,1 1 0,-1 2 0,-42 15 0,-120 57 550,91-36 352,-1-4-1,-128 33 1,158-56-659,-133 35 488,169-40-644,-1 2-1,2 1 0,-1 1 0,-35 24 1,10 2-69,2 3 0,3 2 0,1 2 0,-65 81 0,110-124-17,0 1 0,0 0-1,1 0 1,0 0 0,-1 0 0,2 1 0,-1-1-1,1 1 1,0 0 0,0-1 0,0 1 0,1 0-1,0 0 1,0 0 0,0 0 0,1 1 0,0-1-1,0 0 1,1 0 0,-1 0 0,1 0 0,1 0-1,-1 0 1,1 0 0,0 0 0,1-1 0,-1 1-1,7 9 1,28 51 5,3-1 0,64 79 0,-75-110 4,2 0 0,2-3 0,0 0 0,2-2 0,49 31 0,-19-22 9,1-3-1,2-3 0,127 41 0,228 40 31,-290-81 1,-30-8-31,1-5 1,0-4-1,144 2 0,-170-18 2,1-3 0,-1-3 0,0-4-1,0-4 1,87-27 0,-35-2 38,-3-5 0,-2-6 0,-3-6 0,-2-4 0,-3-6 0,150-119 0,-121 61-62,-122 105 65,-2-1 0,-1-1 0,33-51 0,-50 71 4,-1-2 0,1 1 0,-2 0 0,1-1 1,-1 1-1,0-1 0,0 0 0,-1 0 1,0 0-1,-1 1 0,0-16 0,-1 10 9,-1 0 0,-1-1 0,0 1 0,-1 0 0,0 0 0,-8-16 0,-7-6 18,-2 0 1,0 1 0,-44-50-1,23 33 31,-3 2-1,-2 2 1,-2 2-1,-2 2 1,-2 2-1,-1 3 1,-2 2-1,-2 2 0,-1 3 1,-1 3-1,-2 2 1,0 3-1,-2 3 1,0 2-1,-1 4 1,0 2-1,-91-4 1,65 12-16,1 5 1,-1 3 0,0 5-1,1 3 1,-89 25 0,-160 66-1579,205-60-619,-35 7-1855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31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14542,'0'0'3977,"-10"1"-1255,3 0-2524,0 1 0,0 0 0,1 0 0,-1 1 0,1 0 0,-1 0-1,1 0 1,0 1 0,0 0 0,1 0 0,-1 1 0,1-1 0,0 1-1,0 0 1,-6 8 0,3-2-37,-1 0 1,1 1-1,1 0 1,0 0-1,1 0 0,0 1 1,1 0-1,0 0 1,1 1-1,1-1 0,0 1 1,-2 22-1,5-34-149,0 0 0,0 0-1,0 0 1,0 0 0,0 0 0,1 0 0,-1 0 0,1 0-1,-1 0 1,1 0 0,0-1 0,0 1 0,0 0-1,-1 0 1,2-1 0,-1 1 0,0 0 0,0-1-1,0 1 1,1-1 0,-1 0 0,4 3 0,-2-3 7,0 1 1,0-1-1,0 0 1,0 0 0,0 0-1,1-1 1,-1 1-1,0-1 1,0 1-1,1-1 1,-1 0 0,6-1-1,1-1 88,-1 1 0,0-2 0,1 1 0,-1-1 0,0 0 0,0-1 0,-1 0 0,17-11 0,-19 11 45,0-1-1,0 0 0,0 0 0,0 0 0,-1-1 0,0 0 0,-1 0 0,1 0 0,-1-1 0,0 1 1,0-1-1,-1 0 0,0 0 0,0 0 0,-1-1 0,0 1 0,0-1 0,-1 1 0,0-1 0,0 0 1,-1 1-1,0-11 0,-1 17-165,1-1-1,-1 1 1,0-1 0,0 1 0,0-1 0,0 1 0,0-1 0,0 1-1,0 0 1,-1 0 0,1-1 0,0 1 0,-1 0 0,1 0-1,-1 0 1,1 1 0,-1-1 0,0 0 0,1 0 0,-1 1 0,0-1-1,1 1 1,-1 0 0,0-1 0,0 1 0,-2 0 0,-26-1-3132,9 8-6277,16-2-224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32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16143,'0'0'12172,"-23"68"-11083,11-37-577,2 2-320,-1-1-159,6-1 31,3-7-64,2-5-321,0-6-640,0-4-672,4-8-3652,-2-12-9513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32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16335,'0'0'11692,"73"28"-11180,-39-25-416,4-3-576,-2 0-2916,-1 0-3586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34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39 8520,'0'0'16314,"-10"9"-15865,-2 2-275,1 0 0,0 0 1,-11 17-1,18-22-100,0 0-1,0 0 0,1 0 0,0 0 0,0 1 1,1-1-1,0 1 0,0 0 0,0 0 0,1 0 1,0-1-1,0 9 0,1-14-62,0 0 0,0 0 0,1-1 0,-1 1 0,0 0 0,1 0 0,-1 0 0,1 0 1,-1-1-1,1 1 0,-1 0 0,1-1 0,-1 1 0,1 0 0,0-1 0,-1 1 0,1 0 0,0-1 0,-1 1 0,1-1 0,0 1 0,0-1 0,0 0 0,0 1 0,-1-1 0,1 0 0,0 0 0,0 1 0,0-1 0,0 0 1,0 0-1,0 0 0,0 0 0,-1 0 0,1 0 0,0 0 0,0-1 0,0 1 0,0 0 0,0 0 0,1-1 0,3 0 131,0 0 0,0-1 0,0 1 0,0-1 0,0 0 0,7-5 0,-3 2 73,-1-2 1,0 1 0,-1-1-1,1 0 1,-1 0 0,0-1-1,-1 0 1,0-1 0,0 1-1,-1-1 1,0 0 0,-1 0-1,0-1 1,0 1 0,-1-1-1,0 0 1,-1 0 0,0 0-1,1-10 1,-3 19-215,0 0 1,0 0-1,0 1 1,0-1-1,0 0 0,0 0 1,0 0-1,0 1 1,0-1-1,-1 0 0,1 0 1,0 0-1,0 1 1,-1-1-1,1 0 0,-1 1 1,1-1-1,0 0 1,-1 1-1,1-1 0,-1 0 1,1 1-1,-1-1 1,0 1-1,1-1 0,-1 1 1,0-1-1,1 1 1,-1-1-1,0 1 0,0 0 1,1 0-1,-1-1 1,0 1-1,0 0 0,1 0 1,-1 0-1,0 0 1,0-1-1,0 1 1,1 1-1,-1-1 0,0 0 1,0 0-1,0 0 1,1 0-1,-1 0 0,0 1 1,0-1-1,1 0 1,-1 1-1,0-1 0,1 0 1,-1 1-1,0-1 1,0 2-1,-4 0-3,1 0 0,-1 1 0,1 0 0,0 0 0,0 0 0,0 1 0,-6 6 0,8-7-20,-1 1-295,0-1 0,0 1 0,0-1 0,1 1 0,0 0-1,0 0 1,0 0 0,0 0 0,0 1 0,1-1 0,0 0 0,0 1-1,0-1 1,0 0 0,1 1 0,0 8 0,0-12 68,0-1 1,1 1-1,-1-1 1,1 1-1,-1-1 1,0 0-1,1 1 1,-1-1-1,1 0 1,-1 1-1,1-1 1,0 0-1,-1 0 1,1 0-1,-1 1 1,1-1-1,-1 0 1,1 0-1,0 0 1,-1 0-1,1 0 1,-1 0-1,1 0 1,0 0-1,-1 0 1,1 0-1,0-1 1,3 1-1330,16 0-5229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34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9385,'0'0'11563,"-21"63"-8200,8-38-1569,-1 1-353,2-1-640,3-3-545,4-5-160,5-2-448,0-9-1570,8-6-6054,2-10-448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34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12588,'0'0'11744,"-11"3"-9357,-3 1-1916,0 1 1,1 1 0,-1 0-1,-19 13 1,28-16-395,1 0 1,-1 0-1,0 1 0,1-1 1,0 1-1,0 0 0,0 0 1,0 0-1,1 0 0,0 1 1,0 0-1,0-1 0,0 1 1,1 0-1,0 0 0,0 1 1,0-1-1,-1 6 0,3-10-75,0 0 0,1 0-1,-1 0 1,1 0-1,-1 0 1,1 0 0,-1 0-1,1-1 1,-1 1 0,1 0-1,0 0 1,-1-1 0,1 1-1,0 0 1,0-1 0,-1 1-1,1-1 1,0 1-1,0-1 1,0 1 0,0-1-1,0 1 1,0-1 0,0 0-1,0 0 1,0 1 0,0-1-1,-1 0 1,1 0 0,2 0-1,41 5 48,-27-4-79,-3 1-237,-1 1 0,0 0 0,0 0 0,0 2-1,13 5 1,-25-9 245,1-1 0,0 1 0,0 0 0,-1 0 0,1 0 0,0 0 0,-1 0 0,1 0 0,-1 1 0,1-1 0,-1 0 0,0 1 0,1-1 0,-1 1 0,0 0 0,0-1 0,0 1 0,0 0 0,-1-1 0,1 1 0,0 0 0,-1 0 0,1 0 0,-1 0 0,0 0 0,1 0 0,-1-1 0,0 1 0,0 0 0,0 0 0,0 0 0,-1 0 0,1 0 0,-1 0 0,1 0 0,-1 0 0,1-1 0,-1 1 0,0 0 0,0 0 0,0-1 0,0 1 0,0 0 0,0-1 0,-1 1-1,-1 1 1,-6 7 323,0-1 0,0 0 0,-1 0 0,-1-1-1,1-1 1,-1 1 0,-24 10 0,25-13-85,1-1 1,-1 0-1,0 0 1,-1-1 0,1-1-1,0 1 1,-1-2-1,0 1 1,1-2-1,-15 0 1,25 0-217,-1 0 0,0 0 0,1-1 0,-1 1 0,1 0 0,-1-1 0,1 1 0,-1 0 0,0-1 0,1 1 0,0-1 0,-1 1 0,1-1 0,-1 1 0,1-1 0,-1 1 0,1-1 0,0 1 0,0-1 0,-1 0 0,1 1 0,0-1 0,0 0 0,-1 1 0,1-1 0,0 0 0,0 1 0,0-1 0,0 0 0,0 1 0,0-1 0,0 0 0,0 1 0,1-1 0,-1 1 0,0-1 0,0 0 0,1 0 0,11-27 0,1 15 0,2 0 0,-1 1 0,2 0 0,0 1 0,0 1 0,22-10 0,-23 13 0,-1 0 0,0-1 0,-1-1 0,1 0 0,-2 0 0,1-2 0,-1 0 0,-1 0 0,0-1 0,11-16 0,-20 27-92,-1-1 0,0 0 0,0 0 0,0 1 0,0-1 0,0 0 0,0 0 0,0 0 0,-1 0 0,1 0 0,-1 0 0,1-1 0,-1 1-1,0 0 1,0 0 0,0 0 0,0 0 0,0 0 0,-1 0 0,1 0 0,0-1 0,-1 1 0,0 0 0,1 0 0,-1 0 0,0 1 0,0-1 0,0 0 0,0 0 0,-1 0 0,1 1 0,0-1 0,-1 0 0,1 1 0,-1 0 0,1-1 0,-1 1 0,0 0 0,0 0 0,0 0 0,1 0-1,-1 0 1,0 0 0,0 0 0,0 1 0,0-1 0,-1 1 0,1-1 0,0 1 0,0 0 0,-3 0 0,0-1-311,1 1 1,-1 0-1,1 0 0,-1 0 1,1 0-1,-1 1 0,1 0 0,-1 0 1,1 0-1,-8 3 0,10-3 212,0 0-1,0 0 0,0 0 1,1 0-1,-1 0 0,0 0 1,0 1-1,1-1 0,-1 1 1,1-1-1,0 1 1,-1-1-1,1 1 0,0 0 1,0 0-1,0 0 0,0 0 1,0 0-1,0 0 0,1 0 1,-1 0-1,0 3 0,1 2-9214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35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6534,'0'0'23313,"3"10"-22139,17 80 76,-20-88-1356,1 0 0,0 0 0,0 0 0,0 0 0,0-1 0,1 1 0,-1 0 0,0-1 0,1 1 0,-1-1 0,1 0 0,-1 1 0,1-1 0,0 0 0,-1 0 0,1 0 0,0 0 0,0 0 0,0-1 0,0 1 0,0 0 0,0-1 0,0 0 0,0 1 0,0-1 0,0 0 0,0 0 0,0 0 0,0 0 0,0 0 0,0-1 0,0 1 0,0 0 0,0-1 0,0 0 0,3-1 0,3-1-1394,0 0-1,0 0 1,0 0 0,0-1-1,-1-1 1,0 1 0,11-10-1,4-7-5844,-2-1-375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35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10634,'0'0'12780,"-59"68"-10666,33-34-608,-2 3-193,0 4-128,2-1-448,1 1-481,5-4-192,5-2 0,5-6-1025,1-7-2498,4-8-3972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1:42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9737,'0'0'11280,"8"2"-9571,20 2-1005,-1-2 1,1 0-1,0-2 1,0-1 0,36-6-1,148-35-186,-104 19-155,-81 17-430,-18 3-144,0 1 0,1 0 1,-1 1-1,0-1 0,1 2 0,13 0 1,-27 12-5823,-14 0 476,-8-1-5526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1:4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73 5317,'0'0'15407,"-7"0"-14660,-16-1-60,32 1 630,53 0 1338,-28 0-2317,117-3-31,203-29 0,-306 22-4251,-19-3-3697,-12-1-4653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28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1 480 17649,'0'0'4623,"10"-12"-3598,131-148 1337,111-135-2082,-238 282-234,-18 30 208,-24 49 437,19-46-491,-2 5-157,1 1 0,1 1 1,1-1-1,2 1 0,1 0 0,1 1 1,1-1-1,1 43 0,2-66-245,0 1-1,1 0 1,0-1 0,0 1-1,0 0 1,0-1-1,1 0 1,0 1-1,0-1 1,4 7-1,-5-9-386,1 0 1,-1-1-1,1 1 0,0-1 0,-1 1 0,1-1 0,0 1 0,0-1 0,0 0 0,0 0 0,0 0 0,0 0 0,0 0 0,4 0 0,15 1-15260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33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65 5221,'0'0'2973,"10"-4"-1312,2-1-1087,14-6 9,-4-6 3288,-38 26 2788,-19 11-5134,33-19-1457,1 0 0,0 0 0,-1 0 0,1 0 0,0 1 0,0-1 0,-1 0 1,1 1-1,0-1 0,0 1 0,0-1 0,1 1 0,-1-1 0,0 1 0,1 0 0,-1 0 0,1-1 0,-1 1 0,1 2 0,28-5 183,-15-2-265,0 0 0,0-2 0,0 1 1,-1-2-1,0 1 0,0-2 0,12-7 0,-8 4 28,0 1 0,30-11 0,-44 19 98,-15 3 27,1 0 0,0 1 0,0 0 0,0 1 0,1 0 0,-1 0-1,-11 8 1,-20 6 42,-43 10 503,50-17-267,28-9-282,12-2-85,116-21-174,-69 14 32,0-2 0,56-18 0,-100 23 188,-8 2-32,-16 0-6,-29 3-36,18 4 60,0 2-1,1 1 1,-1 1-1,-38 20 1,-13 4-1366,-3-10-3979,39-18-1965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40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14157,'0'0'8019,"11"6"-6092,-3-1-1578,0-1 1,0 0-1,0-1 0,1 0 1,0 0-1,-1 0 1,1-1-1,0-1 1,0 0-1,13 1 0,747-14 2032,-626 11-2247,179-25-1,-296 18 8,-22 3 69,-16 1-43,-185-17-677,-364 7 0,524 16 456,-49 10-1,3 0 52,693-31 98,-174 13-537,-410 5 370,-13 1 59,0 0 0,0-1-1,0-1 1,22-5 0,-34 7 13,-1 0 1,0 0-1,0 0 1,1 0-1,-1 0 1,0 0-1,0 0 1,1 0-1,-1 0 1,0 0-1,0 0 1,1 0-1,-1 0 1,0 0 0,0-1-1,0 1 1,1 0-1,-1 0 1,0 0-1,0 0 1,1 0-1,-1-1 1,0 1-1,0 0 1,0 0-1,1 0 1,-1 0-1,0-1 1,0 1 0,0 0-1,0 0 1,0-1-1,0 1 1,1 0-1,-1 0 1,0 0-1,0-1 1,0 1-1,0 0 1,0 0-1,0-1 1,0 1-1,0 0 1,0 0-1,0-1 1,0 1 0,0 0-1,0-1 1,0 1-1,0 0 1,-1 0-1,1 0 1,0-1-1,0 1 1,0 0-1,0 0 1,0-1-1,0 1 1,-1 0-1,1 0 1,0 0 0,0 0-1,0-1 1,-1 1-1,-16-7-56,-48-4 134,0 3-1,0 4 1,-1 2-1,-65 6 1,118-3-65,-90 8-174,0 5 0,-185 50 0,166-34-1887,100-25-884,1-2-1,-39 3 1,16-6-7414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53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50 4420,'0'0'24263,"11"11"-21081,0 139-2377,-5-99-708,-3 5-97,10-316 0,-21 490 0,17-284 0,-3 0 0,0-67 0,-7 117 0,-3 10 0,-1 10 0,3 11 0,2 1 0,0 0 0,6 29 0,0 37 0,-36-146-2477,11 15-1445,-22-49-2421,17 27 6524,24 58-126,0 1-1,0-1 1,0 1 0,-1-1 0,1 1 0,0-1 0,0 1-1,0-1 1,0 1 0,0-1 0,0 0 0,0 1 0,0-1-1,1 1 1,-1-1 0,0 1 0,0-1 0,0 1 0,1-1-1,-1 1 1,0-1 0,0 1 0,1-1 0,-1 1 0,0-1-1,1 1 1,-1 0 0,1-1 0,-1 1 0,1-1 0,22-6 1627,40 7 1266,-43 1-1986,113-6 896,-178 8-1504,-75 12-1,74-7 876,-77 2 0,157-28-983,2 5-296,0 2-1,1 2 1,0 1 0,1 2-1,0 1 1,67 1 0,-104 4 44,0-1 1,-1 1-1,1 0 1,-1 0-1,1 0 1,0 0-1,-1 0 1,1 0-1,-1 0 1,1 0-1,0 0 1,-1 1-1,1-1 1,-1 0-1,1 0 1,-1 0-1,1 1 1,0-1-1,-1 0 1,1 1-1,-1-1 1,1 0-1,-1 1 1,0-1 0,1 1-1,-1-1 1,1 0-1,-1 1 1,0-1-1,1 1 1,-1-1-1,0 1 1,1 0-1,-1 0 6,-1-1 1,1 1-1,0 0 1,-1-1-1,1 1 0,0 0 1,-1-1-1,1 1 0,-1-1 1,1 1-1,-1-1 1,1 1-1,-1-1 0,1 0 1,-1 1-1,1-1 0,-1 1 1,0-1-1,1 0 1,-1 0-1,0 1 0,1-1 1,-1 0-1,0 0 0,1 0 1,-1 0-1,0 0 0,-16 3 72,0-1-1,0 0 0,-25-2 0,36 0-54,0 0 1,0-1-1,0 0 1,0 0-1,0 0 0,0-1 1,0 0-1,0 0 1,1-1-1,-1 1 1,1-1-1,0 0 1,-6-4-1,11 7-30,0 0-1,0 0 1,0 0-1,0-1 1,-1 1-1,1 0 1,0 0-1,0 0 1,0 0 0,0 0-1,-1 0 1,1 0-1,0 0 1,0-1-1,0 1 1,0 0-1,0 0 1,0 0 0,0 0-1,-1 0 1,1-1-1,0 1 1,0 0-1,0 0 1,0 0 0,0 0-1,0-1 1,0 1-1,0 0 1,0 0-1,0 0 1,0 0-1,0-1 1,0 1 0,0 0-1,0 0 1,0 0-1,0-1 1,0 1-1,0 0 1,0 0-1,0 0 1,0 0 0,1-1-1,-1 1 1,0 0-1,0 0 1,0 0-1,0 0 1,0 0-1,0-1 1,0 1 0,1 0-1,-1 0 1,0 0-1,0 0 1,0 0-1,0 0 1,1 0 0,-1 0-1,0 0 1,0 0-1,13-2-3514,-12 2 3050,12 0-7065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56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4452,'0'0'7405,"5"2"-6135,96 24 5766,-91-24-6461,1 0 0,0 0 0,0-1-1,0-1 1,0 0 0,0 0 0,12-3 0,16 2-273,-17-1-221,-16 1-54,1 0-1,0 1 1,0 0-1,0 0 1,-1 0-1,1 1 1,8 2-1,-58 1 1069,24-3-866,-25 0 54,0 2 0,0 1 0,-65 16 0,93-12-117,32-4-94,39-2 0,-50-2-46,40-2 10,72-13 0,20-2 20,-148 19-10,0 1-1,0 1 1,1 0-1,-13 6 1,-24 9 20,-12-1 222,-1-2 1,-1-4-1,-69 6 0,199-27-516,130-35 1,-108 21 111,-144 36 204,-3 1 116,-1-1-1,0-4 1,-104 5-1,593-36-3982,-443 22 3835,-121 7 507,109-3-1063,-88 10 961,74-12-3485,0-4-3832,8-3-8134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9:23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221 101 6694,'0'0'5611,"7"-9"-2109,-1 2-2793,25-34 1963,-17 5 2504,-14 36-5092,0-1 0,0 1 0,0 0 0,-1-1-1,1 1 1,0-1 0,0 1 0,0 0 0,-1-1-1,1 1 1,0 0 0,-1-1 0,1 1 0,0 0 0,-1 0-1,1-1 1,0 1 0,-1 0 0,1 0 0,0-1-1,-1 1 1,1 0 0,-1 0 0,1 0 0,0 0-1,-1 0 1,1 0 0,-1 0 0,1 0 0,-1 0-1,1 0 1,0 0 0,-1 0 0,1 0 0,-1 0-1,0 0 1,-19 2 451,8 1-333,1 1-1,-1 0 1,1 1 0,0 0 0,0 0 0,1 1-1,0 1 1,-19 14 0,13-8-49,1 1 1,1 1 0,0 0-1,-18 25 1,26-31-141,2-1 0,-1 0 0,1 1 0,0 0 0,1 0 0,0 0 0,-3 16 0,5-22-10,1-1 0,-1 1 0,1 0-1,0-1 1,0 1 0,0 0 0,0-1 0,0 1 0,0-1 0,1 1 0,-1 0 0,1-1 0,0 1 0,0-1 0,0 1-1,0-1 1,0 1 0,1-1 0,-1 0 0,1 0 0,-1 0 0,1 0 0,0 0 0,0 0 0,0 0 0,0 0 0,0-1-1,0 1 1,0-1 0,0 1 0,5 1 0,7 1-529,0-1 0,0 0 1,1-1-1,-1 0 0,1-1 0,0-1 0,24-2 0,53-14-10529,-42 3-2895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9:24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18097,'-11'2'2856,"-2"1"-1850,-1 1 0,1 0 0,-1 0 0,1 1-1,-15 9 1,23-12-815,1 1-1,-1-1 0,1 1 0,0 0 1,0 0-1,0 0 0,0 1 0,0-1 1,1 1-1,0 0 0,-1 0 1,1 0-1,1 0 0,-1 1 0,1-1 1,0 1-1,0 0 0,0 0 0,0-1 1,-1 10-1,3-13-183,0 0 0,1 0 0,-1 0 0,0 0 0,1-1 0,-1 1 0,1 0 0,-1 0 0,1 0 0,-1 0 0,1 0 0,-1-1 0,1 1 0,0 0 0,-1 0 0,1-1 0,0 1 0,0-1 0,0 1 0,-1-1 0,1 1 0,0-1 0,0 1 0,0-1 0,0 0 0,0 1 0,0-1 0,0 0 0,0 0 0,0 0 0,0 0 0,0 0 1,0 0-1,0 0 0,0 0 0,1 0 0,42-4 240,-20-2-334,-1-2 0,0 0-1,0-2 1,-1 0 0,27-18-1,31-13-327,-80 40 428,1 1 1,-1-1 0,1 1 0,-1 0-1,1-1 1,-1 1 0,1 0 0,-1-1-1,1 1 1,-1 0 0,1 0 0,0 0-1,-1-1 1,1 1 0,-1 0 0,1 0-1,0 0 1,-1 0 0,1 0 0,0 0-1,-1 0 1,1 0 0,-1 0 0,1 1-1,0-1 1,-1 0 0,1 0 0,-1 0-1,1 1 1,-1-1 0,1 0 0,-1 1-1,1-1 1,-1 0 0,1 1 0,-1-1-1,1 1 1,-1-1 0,1 1 0,-1-1-1,0 1 1,1-1 0,-1 1 0,0-1-1,1 1 1,-1-1 0,0 1 0,0 0-1,0-1 1,0 1 0,1 0 0,-6 41 1144,2-18-816,3-24-342,0 1 0,1-1 0,-1 0 0,1 1 0,-1-1 0,1 1 0,-1-1 0,1 0 0,-1 1 0,1-1 0,-1 0 0,1 0 0,-1 1 0,1-1 0,-1 0 0,1 0 0,0 0 0,-1 0 0,1 0 0,-1 0 0,1 0 0,0 0 0,-1 0 0,1 0 0,-1 0 0,1 0 0,0 0 0,0 0 0,21-4 0,-8-1-32,0-1 0,-1-1 0,0 0 0,16-11-1,-20 11 7,1 1-1,-1 0 1,2 0-1,-1 1 0,1 1 1,-1-1-1,1 2 0,0-1 1,13-1-1,-24 6 31,1-1-1,0 0 1,0 1 0,-1-1 0,1 0-1,0 1 1,0-1 0,-1 1 0,1-1-1,-1 1 1,1 0 0,0-1-1,-1 1 1,1 0 0,-1-1 0,1 1-1,-1 0 1,0 0 0,1-1 0,-1 1-1,0 0 1,1 0 0,-1 0 0,0-1-1,0 1 1,0 0 0,0 0 0,0 0-1,0 0 1,0-1 0,0 1-1,0 0 1,0 0 0,0 0 0,-1 1-1,-5 46 234,3-30-181,3-18-56,0 1 0,0 0 0,0-1 0,0 1 0,0 0 0,0-1 0,1 1 0,-1 0 0,0-1 0,0 1 0,0-1 0,1 1 0,-1 0 0,0-1 0,0 1 0,1-1 0,-1 1 0,1-1 0,-1 1 0,0-1 0,1 1 0,-1-1 0,1 1 0,-1-1 0,1 0 0,-1 1 0,1-1 0,0 0 0,-1 1 0,1-1 0,-1 0 0,1 0 0,0 1 0,28-3 0,29-20 0,-57 21 0,30-15-204,-23 11 92,0 0 1,0 1 0,0 0-1,0 1 1,1 0 0,-1 0-1,1 1 1,16-3 0,-24 6 132,0 0 0,-1 0 1,1 0-1,-1 0 1,1 0-1,-1 0 1,1 0-1,-1 0 1,0 0-1,1 0 0,-1 0 1,0 0-1,0 1 1,0-1-1,0 0 1,0 0-1,0 0 1,0 0-1,0 0 0,0 0 1,-1 2-1,-3 29 442,2-25-702,-1 11 357,2-6-4818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9:24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 5830,'0'0'22042,"0"11"-20606,-1-1-1068,0-1-156,0-1 0,0 1 1,1-1-1,1 1 0,-1 0 0,1-1 0,3 12 1,-3-19-184,0 0 0,0 0 0,1 0 0,-1 0 0,0 0 0,1 0 0,-1 0 0,0 0 1,1-1-1,-1 1 0,1 0 0,-1-1 0,1 0 0,0 1 0,-1-1 0,1 0 0,-1 0 0,1 1 1,0-1-1,-1-1 0,1 1 0,-1 0 0,1 0 0,0-1 0,-1 1 0,1 0 0,-1-1 0,4-1 1,44-18 476,20-32-452,-52 38-58,1 1 1,22-14-1,-47 75 4,7-48 0,0 1 0,-1 0 0,1 0 0,0-1 0,0 1 0,-1 0 0,1 0 0,0 0 0,0 0 0,0 0 0,0-1 0,0 1 0,0 0 0,1 0 0,-1 0 0,0-1 0,0 1 0,0 0 0,1 0 0,-1 0 0,1-1 0,-1 1 0,0 0 0,1 0 0,-1-1 0,1 1 0,-1-1 0,1 1 0,0 0 0,-1-1 0,1 1 0,1 0 0,0-1 0,0 0 0,0 1 0,0-1 0,0 0 0,0-1 0,0 1 0,0 0 0,0 0 0,0-1 0,0 1 0,0-1 0,0 0 0,2-1 0,15-7 0,0-1 0,20-14 0,-24 14 0,-13 8 0,1 1 0,-1-1 0,1 1 0,-1-1 0,1 1 0,0 0 0,0 0 0,0 0 0,-1 0 0,1 1 0,0-1 0,0 1 0,0 0 0,5 0 0,-8 0 0,1 0 0,0 1 0,-1-1 0,1 0 0,-1 1 0,1-1 0,-1 0 0,1 1 0,-1-1 0,1 1 0,-1-1 0,1 1 0,-1-1 0,0 1 0,1-1 0,-1 1 0,0 0 0,1-1 0,-1 1 0,0-1 0,0 1 0,0 0 0,1 0 0,-3 29 0,1-26-85,-1 25-4433,2-29 4334,1 1-1,-1-1 0,0 1 0,1 0 1,-1-1-1,1 1 0,-1-1 0,1 0 1,-1 1-1,1-1 0,-1 1 0,1-1 0,0 0 1,-1 1-1,1-1 0,-1 0 0,1 1 1,0-1-1,-1 0 0,1 0 0,0 0 1,-1 0-1,1 0 0,0 0 0,-1 0 1,1 0-1,0 0 0,0 0 0,-1 0 0,1 0 1,0 0-1,-1-1 0,1 1 0,-1 0 1,1 0-1,0-1 0,-1 1 0,1-1 0,16-7-8249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9:25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8 16239,'0'0'8125,"-10"6"-6165,8-5-1899,-13 7 667,2 0-1,-1 1 0,-12 11 1,23-18-621,0 0 0,0 1-1,1-1 1,-1 1 0,1-1 0,-1 1 0,1 0 0,0 0 0,0 0-1,0 0 1,0 1 0,1-1 0,0 0 0,-1 1 0,1-1 0,0 1 0,0-1-1,1 1 1,-1 0 0,1-1 0,0 1 0,0 6 0,1-9-97,-1 0 0,1 0 0,0 0 0,0 0 0,-1-1 0,1 1 0,0 0 0,0 0 0,0 0 1,0-1-1,0 1 0,0 0 0,0-1 0,0 1 0,0-1 0,0 0 0,0 1 0,0-1 0,1 0 0,-1 1 0,0-1 1,0 0-1,0 0 0,1 0 0,0 0 0,38-1 232,-33 0-191,0 1-35,-1-2 0,0 1-1,0-1 1,-1 0 0,1 0 0,0 0 0,-1-1 0,1 0-1,-1 0 1,0 0 0,0-1 0,0 0 0,0 0 0,0 0-1,-1 0 1,0-1 0,0 0 0,0 0 0,-1 0 0,0 0-1,0 0 1,0-1 0,0 0 0,-1 1 0,0-1 0,0 0-1,-1 0 1,2-9 0,-3 13-74,-1 1 0,1 0 0,0-1 0,-1 1 0,0 0 0,1-1 0,-1 1 0,0 0 0,1 0 0,-1 0 0,0 0 0,0 0 1,0 0-1,0 0 0,0 0 0,0 0 0,0 0 0,0 1 0,-1-1 0,1 0 0,0 1 0,0-1 0,-1 1 0,1-1 0,0 1 0,-1 0 0,1-1 0,0 1 0,-1 0 0,1 0 0,-1 0 0,1 0 0,0 0 0,-1 0 0,1 0 0,0 1 1,-1-1-1,1 0 0,0 1 0,-1-1 0,-1 2 0,1-2-203,0 1 1,0 0-1,1-1 1,-1 1 0,0 0-1,0 0 1,0 0-1,0 0 1,1 1 0,-1-1-1,1 0 1,-3 3-1,3-3 96,1 0-1,-1-1 1,1 1-1,-1 0 0,1 0 1,0-1-1,0 1 0,-1 0 1,1 0-1,0 0 0,0-1 1,0 1-1,0 0 1,0 0-1,0 0 0,0 0 1,0-1-1,0 1 0,0 0 1,0 0-1,0 0 0,1 0 1,-1-1-1,0 1 0,1 0 1,-1 0-1,1-1 1,-1 1-1,1 0 0,0 0 1,10 7-15274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9:25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107 166 5573,'0'0'21674,"-11"5"-21236,2-2-329,0 1 0,1 0 0,-1 1 0,1 0 0,-9 7 0,14-9-44,0 0 0,0 0-1,0-1 1,0 2 0,1-1 0,-1 0-1,1 0 1,0 1 0,0-1 0,0 1-1,1 0 1,-1 0 0,1-1 0,0 1-1,0 0 1,0 0 0,1 0 0,-1 7-1,1-10-54,0 0-1,0 0 0,1 0 0,-1 0 1,0-1-1,0 1 0,1 0 1,-1 0-1,1 0 0,-1 0 0,1 0 1,-1 0-1,1-1 0,-1 1 1,1 0-1,0 0 0,-1-1 0,1 1 1,0-1-1,0 1 0,0 0 1,-1-1-1,1 1 0,0-1 0,0 0 1,0 1-1,0-1 0,0 0 1,0 0-1,0 1 0,0-1 0,0 0 1,0 0-1,0 0 0,0 0 1,0 0-1,0 0 0,-1 0 0,3-1 1,42-9 270,-25 0-241,0-1 1,0-1 0,-1 0 0,-1-1 0,0-1 0,-1-1 0,0-1-1,-1 0 1,-1-1 0,-1-1 0,0 0 0,-1-1 0,-1 0 0,17-38-1,-25 38 113,-11 19 54,-18 29-120,14-12-17,1 1 1,1 1-1,-12 32 1,18-41 5,0 1 0,0-1 1,1 1-1,1-1 0,0 1 0,0 0 1,1-1-1,2 21 0,-2-29-70,0-1 1,0 0-1,1 1 0,-1-1 0,0 0 0,1 0 1,-1 0-1,1 1 0,-1-1 0,1 0 0,0 0 1,-1 0-1,1 0 0,0 0 0,0 0 1,0 0-1,0 0 0,0 0 0,0-1 0,0 1 1,0 0-1,0-1 0,0 1 0,0 0 0,2 0 1,-1-1 9,1 0 0,-1 1 0,1-1 1,0 0-1,-1 0 0,1 0 1,-1-1-1,1 1 0,-1-1 1,1 1-1,4-3 0,1 0 18,-1-1 0,0 1 0,1-1 0,-1-1 0,-1 1 0,13-12 0,50-80-33,-69 133-299,-6-12 374,4-16-60,0 0 0,0-1 0,0 1 0,1 0-1,0 0 1,1 0 0,0 0 0,1 0 0,1 11 0,-2-19-101,1 0-1,-1-1 1,1 1-1,-1 0 1,1 0-1,-1 0 1,1-1-1,0 1 1,-1 0-1,1-1 1,0 1-1,-1-1 1,1 1-1,0-1 1,0 1 0,0-1-1,0 1 1,-1-1-1,1 0 1,0 1-1,0-1 1,0 0-1,0 0 1,0 0-1,0 0 1,0 0-1,0 0 1,0 0-1,0 0 1,-1 0-1,1 0 1,0 0-1,0-1 1,0 1-1,0 0 1,0-1-1,0 1 1,0 0-1,0-2 1,34-19-7148,-13-4-2177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9:26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8200,'0'0'21236,"0"10"-20217,-3 28-440,-2-1 0,-17 68 0,-2 16-4,23-132-797,0 0 1,-1 0-1,0 0 1,0 0-1,-1 0 1,0 1-1,-1-1 1,-1 1-1,-9-17 1,14 26 226,0 1 0,0 0-1,-1 0 1,1-1 0,0 1 0,0 0 0,0 0 0,0 0 0,0-1 0,0 1 0,0 0 0,0-1 0,0 1 0,0 0 0,0 0 0,0-1 0,0 1 0,0 0 0,0 0 0,0-1 0,0 1 0,0 0 0,0 0 0,0-1 0,0 1 0,0 0 0,0 0 0,0-1 0,1 1 0,-1 0 0,0 0 0,0 0-1,0-1 1,0 1 0,1 0 0,-1 0 0,0-1 0,16-4 423,35 0 645,-9 1-547,-21-2-564,0-1-1,0 0 1,0-2-1,32-19 1,-52 31 8,-1-1 0,1 1 0,-1 0 0,0-1 0,0 1 0,0-1 0,0 1 0,0 0 0,-1-1 0,1 1 0,-1 0 0,0 2 0,-1 3 41,0-1-1,0 1 1,1 0 0,1-1-1,-1 1 1,2 12 0,-1-19-4,1 0 1,0 0-1,-1 0 0,1-1 1,0 1-1,0 0 0,0 0 1,0 0-1,0-1 1,0 1-1,0-1 0,0 1 1,0 0-1,0-1 0,0 0 1,0 1-1,1-1 1,-1 0-1,0 0 0,0 1 1,0-1-1,0 0 0,1 0 1,-1 0-1,0 0 1,0-1-1,0 1 0,1 0 1,-1 0-1,2-1 0,40-11 37,38-42-2489,-82 62 2170,0-1-1,0 0 1,-1 0-1,-5 13 1,-1 4 537,1 0 0,1 0 0,1 0 1,-2 40-1,4 100 716,4-100-1089,-1-61 142,-1 1 0,1-1-1,0 1 1,-1-1 0,0 1 0,0-1 0,0 0-1,0 1 1,0-1 0,-1 0 0,1 0 0,-1 0 0,0 0-1,0 0 1,0 0 0,0 0 0,0-1 0,-1 1 0,0-1-1,1 0 1,-1 0 0,0 0 0,0 0 0,0 0 0,0 0-1,0-1 1,0 0 0,-1 1 0,1-1 0,-4 1-1,3-2 6,0 1 0,0 0-1,0-1 1,0 0-1,-1 0 1,1 0-1,0 0 1,0-1-1,0 0 1,0 1-1,0-2 1,0 1-1,0 0 1,1-1-1,-1 0 1,0 1-1,1-1 1,-1-1-1,1 1 1,-1-1-1,1 1 1,0-1-1,0 0 1,1 0-1,-5-5 1,2 1-48,1-1 1,0 0-1,0 0 1,0 0-1,1-1 1,0 1-1,1-1 1,0 1-1,0-1 1,-1-11-1,3 15-18,0-1-1,0 0 1,1 0-1,-1 0 1,1 0-1,0 1 0,1-1 1,-1 0-1,1 1 1,0-1-1,1 1 1,-1 0-1,1-1 1,0 1-1,1 1 1,4-7-1,13-10-1057,8-11-2186,-14 8-1914,-9 4-1368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39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1752 451 13068,'0'0'1191,"0"-9"-460,0-3-693,-1-1 0,0 1 0,-1 0 0,-1-1 0,0 1 0,-1 0 0,0 1 0,-1-1 1,0 1-1,0 0 0,-1 0 0,-1 0 0,0 1 0,0 0 0,-17-16 0,4 8 219,-1 2 1,0 1-1,-1 0 0,-34-16 1,-102-39-116,102 47-125,29 12 38,0 2 0,-1 0-1,0 2 1,0 1 0,-1 1-1,0 1 1,-31 1-1,22 4 95,0 1 0,0 3-1,1 1 1,-72 21-1,-116 50-210,199-66 53,0 1 1,1 2-1,0 0 0,1 1 1,1 2-1,-29 26 0,38-27 16,0 0-1,0 0 1,2 2-1,0-1 0,-12 28 1,-40 103 155,30-64-26,3-12-93,-62 158 19,81-195-61,3 1-1,0-1 0,3 1 0,-5 66 1,9-54-2,2 0 0,3 0 0,16 95-1,-15-128-1,0 0 0,1-1-1,1 0 1,0 0-1,1 0 1,0-1-1,11 15 1,-11-19-7,0-1 0,0 0-1,0-1 1,1 0 0,1 0-1,-1-1 1,1 0 0,0 0 0,0-1-1,1 0 1,14 5 0,-1-3 12,0-1 0,0 0 1,1-2-1,35 2 1,101-5 109,-85-3-55,56 0-34,0-7-1,-1-5 1,0-6-1,162-47 0,-252 55 9,0-2 0,-1-1 0,-1-2-1,0-2 1,-2-1 0,45-33 0,-57 35 82,-2-1 1,0-1-1,-2-1 1,0-1-1,-1 0 1,-1-2-1,-2 0 1,0-1-1,22-48 1,-26 46 28,-2-1 0,-1 0 0,-1-1 0,-1 0 1,-2 0-1,0 0 0,-3-1 0,0 1 0,-2-1 0,-4-39 0,-1 33-94,-2 0 1,-2 0-1,-1 1 0,-1 0 0,-2 1 0,-2 1 0,-1 0 0,-20-31 1,15 30-57,-1 1 0,-1 1 1,-2 2-1,-1 0 0,-51-44 1,60 60-10,-1 1 0,0 1 1,-1 0-1,-1 2 0,0 0 1,0 1-1,-1 1 1,0 0-1,0 2 0,0 1 1,-37-5-1,-3 7-13,1 2 1,-1 2 0,0 3-1,0 3 1,1 3-1,1 2 1,-111 38-1,92-21-231,1 4-1,2 3 1,2 3-1,1 3 1,-82 65 0,124-85 67,1 2 1,1 2 0,2 0 0,0 2 0,-26 38 0,40-49-140,2 0 0,0 1 1,1 0-1,1 0 0,1 1 0,0 0 1,1 0-1,2 1 0,0 0 0,0 0 1,0 28-1,7 35-1786,14-5-823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9:26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12940,'0'0'2563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9:27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5125,'0'0'21151,"0"13"-19630,3 129 758,-3-141-2258,0 0-1,1 0 0,-1 1 0,0-1 0,1 0 0,-1 0 0,1 0 0,-1 0 0,1 0 0,-1 0 0,1 0 0,0 0 0,-1-1 0,1 1 0,0 0 0,0 0 0,0 0 0,0-1 0,0 1 0,0-1 0,0 1 0,0 0 0,0-1 0,0 0 1,0 1-1,0-1 0,0 0 0,0 1 0,0-1 0,0 0 0,0 0 0,1 0 0,-1 0 0,0 0 0,0 0 0,0 0 0,0 0 0,0-1 0,0 1 0,1 0 0,-1-1 0,0 1 0,2-2 0,4 0 98,1 0-1,-1-1 0,0 0 0,0-1 1,8-4-1,37-33 53,-38 29-202,0 1 0,1 0 0,22-12 1,-37 23 21,1-1-1,-1 1 1,0 0 0,1 0 0,-1 0 0,1-1 0,-1 1 0,0 0 0,1 0 0,-1 0-1,0 0 1,1 0 0,-1 0 0,1 0 0,-1 0 0,1 0 0,-1 0 0,0 0 0,1 0 0,-1 0-1,1 0 1,-1 0 0,0 0 0,1 0 0,-1 0 0,0 1 0,1-1 0,-1 0 0,1 0-1,-1 0 1,0 1 0,1-1 0,-1 0 0,0 0 0,0 1 0,1-1 0,-1 0 0,0 1-1,3 20-114,-13 33 361,8-46-123,1-5-81,0 1 0,0 0 0,1 0 1,-1 0-1,1 0 0,0 0 0,0 0 0,0 0 1,2 4-1,-2-7-19,1 0 0,-1 0-1,1 0 1,0 0 0,-1 0 0,1 0 0,0 0-1,0 0 1,0-1 0,-1 1 0,1 0 0,0 0 0,0-1-1,0 1 1,0-1 0,0 1 0,0-1 0,1 0 0,-1 1-1,0-1 1,0 0 0,0 1 0,0-1 0,0 0-1,0 0 1,1 0 0,-1 0 0,0 0 0,0-1 0,0 1-1,0 0 1,0 0 0,2-1 0,8-3 19,-1 1 0,1-2 0,-1 1 0,0-2 0,0 1 0,0-1 0,-1-1 0,0 1 0,0-2 0,-1 1 0,14-17 0,38-29 59,-60 53-92,1 0-1,-1-1 1,0 1 0,0 0-1,0 0 1,1 0 0,-1 0-1,0-1 1,0 1 0,1 0-1,-1 0 1,0 0-1,0 0 1,1 0 0,-1 0-1,0 0 1,1 0 0,-1 0-1,0 0 1,0 0 0,1 0-1,-1 0 1,0 0 0,1 0-1,-1 0 1,0 0 0,0 0-1,1 0 1,-1 0 0,0 0-1,0 1 1,1-1 0,-1 0-1,0 0 1,0 0-1,0 0 1,1 1 0,-1-1-1,0 0 1,0 0 0,0 1-1,1-1 1,-1 0 0,0 0-1,0 0 1,0 1 0,0-1-1,0 0 1,0 1 0,3 22-147,-9 25-59,-2 6-1143,14-52-6039,4-5 503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9:28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18033,'0'0'10415,"-9"0"-9491,6 0-871,-1 0 1,1 0-1,-1 0 1,1 0 0,-1 1-1,1-1 1,0 1-1,-1 0 1,1 0-1,0 0 1,-1 1 0,1-1-1,0 1 1,0 0-1,0-1 1,1 1-1,-1 1 1,0-1 0,1 0-1,-1 1 1,1-1-1,0 1 1,0 0-1,0-1 1,0 1 0,0 0-1,0 0 1,-1 7-1,1-8 41,1 1 1,0-1-1,0 1 0,0 0 0,0-1 1,0 1-1,1 0 0,-1 0 0,1 0 1,0-1-1,0 1 0,0 4 0,1-6-81,-1-1 0,1 1 0,0 0 0,0 0 0,0 0 0,-1-1 0,1 1 0,0 0 0,0-1 0,0 1 0,0-1 0,0 1-1,0-1 1,0 0 0,0 1 0,1-1 0,-1 0 0,0 0 0,0 0 0,0 1 0,0-1 0,0 0 0,0-1 0,1 1 0,-1 0 0,0 0-1,0 0 1,0-1 0,0 1 0,0 0 0,2-2 0,31-14-356,-30 13 278,0 1 0,-1-1-1,1 1 1,0 0 0,1 1 0,-1-1 0,8-1 0,-11 3 60,0 0-1,-1 0 1,1 0-1,-1 0 1,1 0-1,0 0 1,-1 0-1,1 0 1,-1 1-1,1-1 1,0 0-1,-1 0 0,1 1 1,-1-1-1,1 0 1,-1 1-1,1-1 1,-1 1-1,1-1 1,-1 0-1,0 1 1,1-1-1,0 2 1,4 24 56,-6-42 2907,1 8-4492,1-1-4398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9:28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25 4036,'0'0'21156,"-2"-4"-19629,2 3-1388,-1 0 1,1 0-1,0 0 0,-1 0 1,0 0-1,1-1 1,-1 1-1,0 0 1,1 0-1,-1 1 1,0-1-1,0 0 1,0 0-1,0 0 1,0 0-1,0 1 1,0-1-1,0 0 1,0 1-1,0-1 0,0 1 1,0 0-1,0-1 1,0 1-1,-1 0 1,-1-1-1,0 1-59,1 1-1,-1-1 0,0 1 1,1 0-1,-1-1 1,1 1-1,-1 0 0,1 0 1,-1 1-1,1-1 0,0 1 1,-3 1-1,-2 3-58,-1 0 0,1 1 0,0 0-1,1 0 1,0 1 0,-10 14 0,15-20 2,-1 0 1,1 0-1,0 1 1,0-1-1,0 0 1,0 0-1,0 1 1,0-1-1,1 0 0,-1 1 1,1-1-1,0 1 1,-1-1-1,1 1 1,0-1-1,0 1 1,1 2-1,0-3-9,0-1 1,0 0-1,1 0 1,-1 0-1,0 0 1,0 0-1,1 0 0,-1 0 1,1-1-1,-1 1 1,1 0-1,-1-1 0,1 1 1,-1-1-1,1 1 1,-1-1-1,1 0 1,-1 0-1,1 0 0,0 0 1,-1 0-1,1 0 1,-1 0-1,1 0 1,0-1-1,1 0 0,36-7 93,15-1-208,-40 8 24,1-1-1,-1 0 1,16-4 0,-16 2-179,0 2-1,0-1 1,17 1-1,-30 2 274,-1 0 0,1 1 0,-1-1 0,1 0 0,-1 0 0,1 1 0,-1-1 0,1 0-1,-1 1 1,1-1 0,-1 1 0,1-1 0,-1 1 0,0-1 0,1 1 0,-1-1 0,0 1 0,0-1 0,1 1 0,-1-1 0,0 1-1,0-1 1,0 1 0,0 0 0,1-1 0,-1 1 0,0-1 0,0 1 0,0 0 0,0-1 0,0 1 0,-1-1 0,1 1 0,0 0-1,0-1 1,0 1 0,0-1 0,-1 1 0,1-1 0,0 1 0,-1-1 0,1 1 0,0-1 0,-1 1 0,1-1 0,-1 1 0,-8 11 550,9-12-562,0 0 0,-1 0 0,1 0 0,0 0-1,0 0 1,0 0 0,-1 0 0,1 0 0,0 0-1,0 0 1,0 0 0,0 0 0,-1 0 0,1 0 0,0 0-1,0 0 1,0 0 0,-1 0 0,1 0 0,0 0-1,0 0 1,0 0 0,0 0 0,-1 0 0,1 0-1,0 0 1,0 0 0,0-1 0,0 1 0,0 0-1,-1 0 1,1 0 0,0 0 0,0 0 0,0-1-1,0 1 1,0 0 0,0 0 0,0 0 0,0 0-1,-1-1 1,1 1 0,0 0 0,0 0 0,0 0 0,0-1-1,0 1 1,0 0 0,0 0 0,0 0 0,0-1-1,0 1 1,1 0 0,-9-107-5,8 106-81,0 0-1,1 0 1,-1 1-1,1-1 1,-1 0-1,1 0 1,-1 0-1,1 1 1,0-1-1,-1 0 1,1 1-1,0-1 1,-1 0-1,1 1 1,0-1-1,0 1 1,0-1-1,0 1 1,-1 0-1,1-1 1,0 1-1,0 0 1,0 0-1,0-1 1,0 1-1,0 0 1,0 0-1,0 0 1,0 0-1,1 0 1,41 1-5211,-31-1 3095,12 0-4540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9:29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12684,'0'0'11937,"-7"8"-9706,-2 6-1608,0-1-1,1 1 1,1 0-1,0 0 1,1 1 0,1 0-1,-5 19 1,8-25-548,-7 28 86,2-1 1,1 2-1,-1 41 0,7-78-158,0-1-1,0 1 1,1-1-1,-1 0 1,0 1-1,1-1 1,-1 0-1,0 1 0,1-1 1,-1 0-1,1 0 1,-1 1-1,0-1 1,1 0-1,-1 0 1,1 0-1,-1 1 0,1-1 1,-1 0-1,0 0 1,1 0-1,-1 0 1,1 0-1,-1 0 1,1 0-1,-1 0 0,1 0 1,-1 0-1,1 0 1,-1 0-1,0-1 1,1 1-1,-1 0 0,1 0 1,-1 0-1,1-1 1,-1 1-1,0 0 1,1 0-1,-1-1 1,0 1-1,1 0 0,-1-1 1,0 1-1,1 0 1,-1-1-1,22-14 97,6-8-86,-10 11-42,-2-2 1,0 0-1,-1 0 1,0-2-1,-1 0 1,20-29-1,-29 32-1445,-5 5-5316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9:29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18546,'0'0'12619,"29"58"-12554,-17-46-1187,0 1-3522,-3-6-3620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9:30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0 225 5445,'0'0'23436,"11"8"-23121,-7-5-292,-1 0-4,-1-1 0,1 1 0,0-1 0,0 0 0,0 0 0,0 0 0,0-1 1,0 1-1,1 0 0,-1-1 0,0 0 0,1 0 0,-1 0 0,1-1 0,-1 1 0,1-1 0,0 1 0,-1-1 0,1-1 0,-1 1 1,1 0-1,0-1 0,-1 1 0,1-1 0,-1 0 0,0-1 0,1 1 0,4-3 0,-3 1 8,0 0 0,0 0 0,-1-1 0,0 1 0,0-1 0,0 0 0,0-1 0,0 1 0,-1 0 0,0-1-1,0 0 1,0 0 0,-1 0 0,1 0 0,-1 0 0,0 0 0,-1-1 0,1 1 0,-1-1 0,0 1 0,0-8 0,-1 12-24,0 1-1,0-1 1,0 1 0,0-1 0,-1 1 0,1-1 0,0 1 0,0-1 0,0 1-1,0 0 1,-1-1 0,1 1 0,0-1 0,-1 1 0,1-1 0,0 1 0,-1 0 0,1-1-1,0 1 1,-1 0 0,1-1 0,-1 1 0,1 0 0,-1 0 0,1-1 0,0 1-1,-1 0 1,1 0 0,-1 0 0,1 0 0,-1 0 0,1-1 0,-1 1 0,1 0-1,-1 0 1,1 0 0,-1 0 0,1 1 0,-1-1 0,1 0 0,-1 0 0,1 0-1,-2 0 1,-21 11-151,18-4 144,0 0 0,0 1-1,1 0 1,-1 0-1,2 0 1,-1 0 0,1 0-1,1 1 1,-1-1-1,1 1 1,1 0 0,0-1-1,0 1 1,1 0-1,0 0 1,1 14 0,0-21 6,0-1 0,-1 1 1,1-1-1,0 0 0,0 1 0,0-1 1,0 0-1,0 1 0,0-1 1,0 0-1,0 0 0,0 0 0,0 0 1,1 0-1,-1 0 0,0 0 1,1-1-1,-1 1 0,1 0 0,-1-1 1,1 1-1,-1-1 0,1 1 1,-1-1-1,1 0 0,0 0 1,-1 0-1,1 0 0,-1 0 0,1 0 1,0 0-1,-1 0 0,1-1 1,-1 1-1,1-1 0,-1 1 0,1-1 1,1 0-1,5-1 17,0-1-1,0 0 1,-1 0-1,1-1 1,-1 0-1,8-5 1,7-10-1,-1 0 1,0-1 0,-1-2 0,-2 0 0,0-1 0,-1 0 0,-2-2 0,0 0 0,-2 0 0,17-45 0,-30 71-12,-57 188 199,52-155-124,2 0 0,1 62 0,2-96-117,0 1 0,0 0 0,0-1 0,0 1 0,0-1 0,0 1 0,0 0 0,0-1 0,0 1 1,0-1-1,1 1 0,-1 0 0,0-1 0,0 1 0,0-1 0,1 1 0,-1-1 0,0 1 0,1-1 0,-1 1 0,1-1 0,-1 1 0,0-1 1,1 1-1,-1-1 0,1 0 0,-1 1 0,1-1 0,-1 0 0,1 1 0,-1-1 0,1 0 0,0 0 0,-1 0 0,2 1 0,-2-1-129,1-1 0,-1 1 0,1 0 0,0-1 0,-1 1 0,1 0 0,-1-1 0,1 1 0,-1-1 0,1 1 0,-1 0 0,1-1 0,-1 1 0,0-1 0,1 1 0,-1-1 0,0 0 0,1 1 0,-1-1 0,0 1 0,0-1 0,1 0 0,-1 1 0,0-1 0,0 0 0,0 1 0,0-1 0,0 0 0,0 1 0,0-2 0,-1-7-744,1 1 1,-2-1-1,1 1 0,-1 0 1,0-1-1,-1 1 0,0 0 1,0 0-1,-8-13 0,-6-5 1878,-27-34 0,-7-10 9637,76 69-9027,36 14-1844,14 2-5867,-31-13-2763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01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15 5573,'0'0'559,"1"-1"0,-1 0 0,0 0 0,0 1 0,1-1 0,-1 0 0,0 1 0,1-1 0,-1 0 0,1 1 1,-1-1-1,1 0 0,-1 1 0,1-1 0,0 1 0,-1-1 0,1 1 0,-1-1 0,1 1 0,0 0 0,0-1 0,-1 1 0,1 0 0,0-1 0,-1 1 0,1 0 0,1 0 0,-2 22 4812,-1-3-5596,-2 5 812,-1 0 1,0 0 0,-16 43-1,13-46-457,0 1 0,2 0 0,0 1 0,-2 43 0,20-93-4609,-10 18 2612,-1-1-1,0 0 1,-1 0-1,1-11 1,-2-17-6354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02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4356,'0'0'22395,"13"-1"-21071,174-26 161,-127 16-2591,-33 9-915,-17 3-1291,-31 9-10680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02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12011,'0'0'15119,"78"24"-13902,-38-24-737,1 0-288,-7-4-127,1 4-162,-11 0-1472,-11 3-1762,-12 7-641,-1 0-1986</inkml:trace>
  <inkml:trace contextRef="#ctx0" brushRef="#br0" timeOffset="1">1 241 5381,'0'0'18770,"61"11"-16944,-27-16-898,8-1-703,-1-3-161,0 0-641,0-3-2017,-9 0-2851,-4-4-3972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37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12185 536 10442,'-13'-3'1746,"-79"-7"-1267,-168 1 0,-9 1-2206,-178-33 3036,-514-33 5138,-787-24-6340,588 12 80,-3 41-112,-1265 70-267,2062-15 257,-574 30 7,654-15-31,-357 77 0,492-67 69,2 6 0,-179 75 0,258-86-6,2 3 0,2 3-1,1 2 1,1 4 0,3 2 0,-93 86 0,131-108-76,2 1 1,0 1 0,1 1-1,1 1 1,2 0 0,1 1-1,1 1 1,1 0 0,1 1-1,2 1 1,1 0 0,1 0 0,1 1-1,2 0 1,-3 42 0,9-35-33,1 0 0,2-1 1,1 0-1,2 1 0,2-2 0,1 1 1,2-1-1,2-1 0,1 0 1,1 0-1,2-2 0,29 44 1,-27-48 0,2-1 0,0-1 1,2-1-1,1-1 0,1-2 0,1 0 1,1-1-1,45 27 0,-31-26 15,0-2 1,1-2-1,1-2 0,1-2 0,86 19 0,64-3 29,235 7 1,-190-21-40,-67-2 12,1107 61 164,-319-118-114,-852 32-62,1424-108 183,-1502 117-184,857-42 5,-4-38-8,-331 8 2,559-68 0,-907 119 0,491-68-11,-535 61 6,-2-6 0,198-73 0,-271 73 27,-1-3 1,-3-3 0,-1-4-1,-3-4 1,94-75-1,-83 50 372,-3-4-1,-4-4 0,126-163 0,-196 230-316,0 0-1,-1-1 1,0 0 0,-2-1-1,0 0 1,0 0 0,5-21-1,-11 28-64,0 1 0,-1-1 0,0 0-1,-1 0 1,0 0 0,0 1-1,-1-1 1,0 0 0,-1 0 0,0 1-1,0-1 1,-1 1 0,-1 0-1,1 0 1,-7-12 0,-9-11-9,-1 0 0,-1 2 1,-1 0-1,-2 1 0,-1 1 1,-1 2-1,-1 1 0,-46-33 0,19 21-496,-3 2-1,0 3 0,-2 3 0,-63-22 0,-63-17-4129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02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25 4004,'0'0'16074,"-10"3"-14067,2-1-1747,-4 2 439,1-1 0,0 1 0,-19 10 0,27-12-610,0-1 1,1 1-1,-1-1 0,1 1 0,-1 0 1,1 0-1,0 0 0,0 0 0,0 1 1,0-1-1,0 1 0,0-1 0,1 1 1,-1-1-1,1 1 0,0 0 0,0 0 1,0 0-1,0 0 0,0-1 0,0 1 0,0 6 1,2-9-54,-1 1 0,1-1 1,-1 1-1,1-1 0,-1 0 1,1 1-1,-1-1 0,1 0 1,0 1-1,-1-1 0,1 0 0,-1 0 1,1 1-1,0-1 0,-1 0 1,1 0-1,0 0 0,-1 0 1,1 0-1,0 0 0,-1 0 1,1 0-1,0 0 0,-1 0 1,1 0-1,0 0 0,-1-1 0,1 1 1,-1 0-1,2-1 0,24-7 771,-12-1-735,-1 0 0,0-1 0,0-1 0,-1 0 1,0-1-1,-1 0 0,17-24 0,-46 67-200,2 0 0,1 1-1,-13 40 1,18-47 407,1 0 1,1 0-1,2 1 0,0-1 0,2 2 0,1-1 1,1 0-1,1 1 0,3 30 0,1-47-246,4-8-4278,-7-3 3697,1 0 1,0 0-1,0 1 1,0-1-1,-1 0 0,1 0 1,0 0-1,-1 0 0,1-1 1,-1 1-1,1 0 0,-1 0 1,0 0-1,1 0 0,-1 0 1,0-2-1,3-26-10001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03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18802,'0'0'13965,"59"46"-16271,-33-46-1794,0-13-2146,-3-3-7367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03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15 4933,'0'0'23078,"-10"-3"-21135,5 1-1822,-1 0 1,0 0 0,0 0-1,0 1 1,0 0-1,0 0 1,-1 0 0,1 1-1,0 0 1,0 0 0,0 1-1,0 0 1,-1 0-1,1 0 1,0 1 0,0 0-1,1 0 1,-1 0 0,0 1-1,1-1 1,-1 2-1,-6 4 1,4-1-119,-1 1 1,1 0-1,0 1 0,1-1 1,-10 16-1,15-21-3,-1 1 0,1 0-1,0 0 1,0 0 0,1 0 0,-1 0-1,1 1 1,0-1 0,0 0 0,0 1 0,1-1-1,-1 0 1,1 1 0,0-1 0,1 1-1,-1-1 1,2 7 0,-1-10-10,0 1 1,0 0-1,0-1 1,0 1-1,1-1 1,-1 1-1,1-1 1,-1 0-1,1 1 1,-1-1-1,1 0 1,0 0-1,-1 0 1,1 0-1,0-1 0,0 1 1,0 0-1,0-1 1,0 1-1,0-1 1,0 0-1,-1 1 1,4-1-1,55 1-830,-48-2 484,0 1-632,1-1 0,-1-1 1,19-4-1,33-20-6929,-26 4 454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04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3844,'0'0'14317,"-9"2"-11087,-2 2-2265,0 1 0,0 0 1,0 1-1,0 0 0,-16 13 0,22-16-802,1 1-1,0-1 0,0 1 0,0-1 1,0 1-1,0 0 0,1 1 0,0-1 1,0 1-1,0-1 0,0 1 1,1 0-1,-1 0 0,1 0 0,1 0 1,-1 0-1,-1 11 0,4-15-155,-1-1-1,1 1 1,0 0 0,-1 0-1,1-1 1,0 1-1,0-1 1,0 1 0,-1 0-1,1-1 1,0 1-1,0-1 1,0 0 0,0 1-1,0-1 1,0 0-1,0 0 1,0 1 0,0-1-1,0 0 1,0 0-1,0 0 1,0 0 0,0 0-1,0-1 1,0 1-1,0 0 1,0 0 0,0-1-1,1 0 1,35-7 7,-8-6-297,-21 9 269,1 1 0,0-1 1,0 2-1,1-1 1,-1 1-1,1 1 0,-1 0 1,17-2-1,-25 5 34,0-1-1,0 0 1,-1 0-1,1 1 1,0-1-1,0 0 1,-1 1 0,1-1-1,0 1 1,0-1-1,-1 1 1,1 0-1,-1-1 1,1 1-1,0-1 1,-1 1-1,0 0 1,1 0-1,-1-1 1,1 1-1,-1 0 1,0 0-1,1-1 1,-1 1 0,0 0-1,0 0 1,0 0-1,0 0 1,1-1-1,-1 1 1,-1 1-1,1 0-12,0-1 0,1 0 0,-1 0 0,0 0 0,0 0-1,0 0 1,1 0 0,-1 0 0,0 1 0,1-1 0,-1 0 0,1 0 0,-1 0 0,1-1-1,0 1 1,-1 0 0,1 0 0,0 0 0,0 0 0,-1 0 0,1-1 0,0 1-1,0 0 1,0-1 0,0 1 0,0-1 0,0 1 0,0-1 0,0 0 0,2 1-1,2-1-324,0 0-1,0 0 0,0 0 0,0-1 0,0 0 0,0 0 0,0 0 0,0 0 0,0-1 0,6-3 0,41-28-8658,-50 31 8485,30-21-8733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04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151 145 3491,'0'0'15161,"-11"3"-14088,3-1-871,0 1 0,0 0-1,0 0 1,0 1 0,1 0 0,-1 0-1,1 1 1,0 0 0,1 1-1,-1-1 1,1 1 0,0 0 0,-9 12-1,12-13 118,-1-1-1,1 1 0,0-1 0,1 1 0,-1 0 0,1 0 1,0 0-1,0 0 0,0 1 0,1-1 0,0 0 0,0 1 1,1-1-1,-1 8 0,1-12-295,1-1 1,-1 1 0,1 0-1,-1-1 1,1 1 0,-1 0-1,1-1 1,0 1 0,-1-1-1,1 1 1,0-1-1,-1 1 1,1-1 0,0 1-1,0-1 1,-1 0 0,1 1-1,0-1 1,0 0-1,0 0 1,0 0 0,-1 0-1,1 0 1,0 1 0,0-2-1,0 1 1,0 0 0,1 0-1,27-4 242,-19 1-224,-1-1-1,1 0 1,-1-1 0,0 0-1,0-1 1,-1 0 0,1 0-1,-1 0 1,10-12 0,7-8-207,30-40 0,-34 38 298,-2 0 0,0-1 0,18-42 0,-83 151 1516,31-57-1214,-24 48 0,36-64-425,0-1 1,1 1 0,0 0 0,0 0 0,0 0-1,1 0 1,0 1 0,1-1 0,-1 0-1,2 0 1,-1 1 0,2 7 0,-2-14-230,1 1 0,0-1 1,0 0-1,0 1 0,0-1 1,0 0-1,0 1 0,0-1 1,0 0-1,1 0 0,-1 0 1,0 0-1,1 0 0,-1 0 1,1-1-1,-1 1 0,1 0 1,-1-1-1,1 1 0,-1-1 0,1 1 1,0-1-1,-1 0 0,1 0 1,0 0-1,-1 1 0,1-2 1,0 1-1,-1 0 0,1 0 1,0-1-1,2 0 0,19-3-6079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05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21909,'0'0'10506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05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6726,'0'0'25625,"-34"49"-25754,44-49-2177,3-5-3811,0-12-8137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06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5830,'0'0'21844,"12"48"-20082,2-26-609,1 1-416,6-3-449,1-1-192,5-4 0,0-6-64,4-6-448,-2-3-737,1-3-1057,-3-17-1442,-3-9-1697,-3-4-2402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06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0 7911,'0'0'13005,"-41"58"-9354,15-23-672,-6 5-1025,-4 8-577,-2 6-352,2 7-256,-1-1-673,11-1-96,7-7 0,8-8 0,9-8-545,2-17-1472,9-14-1859,7-5-1729,4-20-3364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07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6726,'0'0'15535,"-8"1"-12289,-1-1-2942,-11 2 2937,44-1-498,270-1-1798,-261 6-1717,-32-6 587,0 0-1,0 1 0,0-1 1,-1 0-1,1 1 0,0-1 1,0 1-1,-1-1 0,1 1 1,0-1-1,-1 1 0,1-1 1,-1 1-1,1 0 1,-1 0-1,1-1 0,-1 1 1,1 0-1,-1-1 0,1 1 1,-1 0-1,0 0 0,0 0 1,1 0-1,-1-1 0,0 1 1,0 0-1,0 0 1,0 0-1,0 0 0,0 0 1,0-1-1,0 3 0,-1-2-99,1-1 0,-1 1 0,1 0-1,-1 0 1,1-1 0,-1 1 0,1 0 0,-1-1-1,0 1 1,1 0 0,-1-1 0,0 1 0,0-1-1,1 1 1,-1-1 0,0 1 0,0-1-1,0 0 1,1 1 0,-1-1 0,0 0 0,0 0-1,0 0 1,0 1 0,0-1 0,0 0 0,0 0-1,-1-1 1,-1 2-930,-23 1-6883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5:46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42 255 12236,'0'0'15246,"-3"53"-13132,-10-11-384,-3 2-513,9 0-993,4-7-224,3-10 0,3-9 0,10-9-673,2-9-928,0-9-994,-6-18-1504,-4-13-2115,-4-15-4292</inkml:trace>
  <inkml:trace contextRef="#ctx0" brushRef="#br0" timeOffset="1">75 0 16335,'0'0'12749,"9"73"-13198,6-47-2562,7-1-2754,3 1-4741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55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446 1 6342,'-14'0'3950,"-7"-1"-3313,-1 2-1,0 0 0,0 2 0,0 0 0,-41 12 0,48-9-455,0 0 1,0 1-1,0 1 0,1 0 0,0 1 0,1 0 0,0 1 0,1 0 0,0 1 0,0 1 0,1 0 0,0 0 0,2 1 0,-1 1 1,1-1-1,1 2 0,1-1 0,0 1 0,1 0 0,0 0 0,1 1 0,1 0 0,0 0 0,-2 25 0,2 5-9,2-1 0,1 1 0,3-1 0,2 1 0,1-1 0,3 0 0,18 62 0,-18-83-173,0 0 0,2 0-1,1-1 1,1 0 0,0-1-1,2 0 1,1-1 0,0-1-1,1-1 1,2 0 0,0-1-1,0 0 1,2-2 0,37 25-1,-35-28 9,1-1 0,0-1-1,0-1 1,1-1 0,0-1-1,0-2 1,1 0 0,40 4-1,-48-9 35,0-1 0,0 0 0,-1-1 0,1-1-1,-1-1 1,1 0 0,-1-1 0,0-1 0,0 0 0,-1-1 0,1-1-1,-1 0 1,-1-1 0,15-10 0,-7 0 221,0-1 0,0 0 0,-2-2 0,-1 0 0,0-1 0,-2-1 0,0-1 0,-2-1 0,-1 0 0,0 0-1,-2-2 1,11-33 0,-11 21-17,-1-1-1,-2 0 1,-2 0-1,-2-1 1,-1 1-1,-2-1 0,-2 0 1,-6-45-1,4 67-165,-1 0 0,-2 1 0,0-1 0,0 1 0,-2 0 0,0 0 0,-1 0 0,-1 1 0,-1 0 0,0 1 1,-21-24-1,21 28-54,0 1 1,-1 1-1,-1 0 0,0 1 1,0 0-1,0 0 1,-1 1-1,-1 1 1,1 1-1,-1-1 1,0 2-1,-1 0 1,1 1-1,-1 0 1,-19-1-1,10 2-102,1 2 1,-1 1-1,1 1 0,0 1 1,0 1-1,-1 1 0,-34 11 1,21-2-1071,1 2 1,1 1-1,-59 36 1,24-10-2800,4-5-2844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07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6470,'0'0'22485,"90"31"-21364,-38-31-544,5-7-385,0-2-128,-3 3-32,-9 3-768,-7-1-1731,-10-1-2529,-13-2-2820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08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11 18802,'0'0'9769,"-26"63"-8071,25-40-513,1 0-224,0-2-609,15-5-352,6-5 0,7-5 0,5-6 0,3 0-705,-3-13-704,-1-7-641,-3-6-1057,-2-1-865,-7-2-1697,-2 4-2755</inkml:trace>
  <inkml:trace contextRef="#ctx0" brushRef="#br0" timeOffset="1">316 1 3683,'0'0'10923,"-34"54"-6951,13-27-1122,1 2-479,-5 7-225,-2 2 32,1 6-353,-3 5-511,1-4-386,7-2-351,3-3-577,9-11 0,4-7 0,5-12-705,6-10-2113,6-5-3044,8-19-6758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08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8360,'0'0'22165,"30"53"-21557,-30-24-383,0 5-129,-4 0-64,-5 0-320,0-4-1154,1-7-1825,1-7-641,-1-9-384,1-7-2498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08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10570,'0'0'11643,"13"-2"-10009,162-14 1733,-149 15-3223,0 1 1,0 1-1,0 1 0,0 1 1,32 9-1,-54-11-101,0 0 0,-1 0 0,1 1 0,0 0 0,0 0 0,-1 0 0,0 0 0,1 0 0,-1 0 0,0 1 0,0 0 0,0 0 0,0 0 0,-1 0 0,1 0 0,-1 0 0,3 5 0,-4-6 72,-1 1-1,1-1 1,0 1 0,-1 0-1,1-1 1,-1 1 0,0 0-1,0 0 1,0-1 0,0 1-1,-1 0 1,1-1 0,-1 1 0,1 0-1,-1-1 1,0 1 0,0-1-1,0 1 1,-1-1 0,1 1-1,0-1 1,-1 0 0,0 0-1,1 0 1,-1 0 0,-2 2-1,-6 6-75,0-1 0,0-1 0,0 0 0,-1 0 0,0-1 0,-1-1 0,1 0-1,-1 0 1,-1-1 0,1 0 0,-1-2 0,0 1 0,0-1 0,0-1 0,0 0 0,0-1-1,0-1 1,0 0 0,-1 0 0,-23-5 0,33 4-101,1 0-1,0 0 1,0 0-1,0-1 1,0 1-1,0-1 1,0 1-1,0-1 1,1 0-1,-1 0 1,1 0-1,-1-1 1,1 1-1,0-1 1,-3-2-1,4 2-271,-1 0-1,1 1 0,-1-1 0,1 0 1,0 0-1,0 0 0,0 0 0,1 0 1,-1-1-1,0-2 0,1-16-9108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4:40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9065,'0'0'14680,"-3"10"-13521,-15 48 398,3 1 1,2 1 0,3 0 0,-4 110-1,14-169-1554,0 0-1,0 0 0,0 0 1,0-1-1,0 1 1,0 0-1,0 0 1,0 0-1,1-1 0,-1 1 1,0 0-1,0 0 1,1-1-1,-1 1 0,0 0 1,1 0-1,-1-1 1,1 1-1,-1 0 0,1-1 1,-1 1-1,1-1 1,-1 1-1,1 0 1,0-1-1,-1 0 0,1 1 1,0-1-1,-1 1 1,2-1-1,-1 1-1,1-1 1,0 0-1,-1-1 0,1 1 1,0 0-1,-1 0 0,1-1 1,0 1-1,-1-1 0,1 1 1,-1-1-1,1 0 0,2-1 1,3-3-6,0 0 0,0 0 0,0-1 1,10-10-1,10-20 4,-1-2 0,27-52 0,-2 3 0,-45 80 0,-3 9 0,-5 20 0,-10 33 0,1-18 0,6-24 0,0 1 0,1 1 0,1-1 0,0 0 0,1 1 0,0 0 0,1-1 0,2 27 0,0-40 0,-1-1 0,0 1 0,1 0 0,-1 0 0,1-1 0,0 1 0,-1 0 0,1 0 0,-1-1 0,1 1 0,0-1 0,0 1 0,-1-1 0,1 1 0,0-1 0,0 1 0,0-1 0,0 0 0,-1 1 0,1-1 0,0 0 0,0 0 0,0 0 0,0 0 0,0 0 0,0 0 0,0 0 0,0 0 0,-1 0 0,1 0 0,0 0 0,2-1 0,30-8 0,-17-1 0,0-1 0,-1-1 0,0 0 0,-1-1 0,0 0 0,-1-1 0,17-24 0,-14 18 0,1 1 0,0 0 0,27-21 0,-44 40 0,0 0 0,0 0 0,0-1 0,0 1 0,1 0 0,-1 0 0,0 0 0,0-1 0,0 1 0,1 0 0,-1 0 0,0 0 0,0 0 0,0-1 0,1 1 0,-1 0 0,0 0 0,0 0 0,1 0 0,-1 0 0,0 0 0,0 0 0,1 0 0,-1 0 0,0 0 0,1 0 0,-1 0 0,0 0 0,0 0 0,1 0 0,-1 0 0,0 0 0,0 0 0,1 0 0,-1 0 0,0 0 0,0 0 0,1 0 0,-1 1 0,0-1 0,0 0 0,0 0 0,1 0 0,-1 0 0,0 1 0,0-1 0,0 0 0,1 0 0,-1 1 0,0-1 0,0 0 0,0 0 0,0 1 0,0-1 0,0 0 0,1 1 0,-3 24 0,-14 28 0,-1-20 0,13-26 0,0 0 0,0 0 0,0 0 0,1 0 0,0 0 0,1 1 0,0-1 0,0 1 0,0-1 0,1 1 0,0 12 0,1-20-3,1 1 0,-1-1 1,1 1-1,-1-1 0,1 1 0,0-1 1,-1 0-1,1 1 0,0-1 0,-1 0 1,1 1-1,0-1 0,-1 0 0,1 0 1,0 0-1,0 0 0,-1 0 0,1 0 1,0 0-1,0 0 0,-1 0 0,1 0 1,0 0-1,-1 0 0,1-1 0,0 1 1,-1 0-1,1 0 0,0-1 0,0 0 1,23-8-1493,-16 3-720,0 0 1,-1-1-1,0 0 1,0 0-1,6-8 1,12-17-13572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4:40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18097,'0'0'9353,"-9"2"-7965,6-2-1276,0 0 1,-1 1-1,1 0 1,0 0-1,0 0 1,-1 0-1,1 0 1,0 1-1,0-1 1,0 1-1,0 0 1,1 0-1,-1 0 1,0 0-1,1 0 1,0 1-1,-1-1 1,1 1-1,0-1 1,0 1-1,0 0 1,1 0-1,-1 0 1,1 0-1,-1 0 1,1 0-1,-1 5 1,-2 8-2,0 0 0,1 1 1,1-1-1,0 1 0,1 0 1,3 29-1,-2-45-111,0 0 0,0 0 0,0 0 0,0 0 0,0 0 0,0 0 0,0 0 0,1 0 0,-1-1 0,0 1 0,1 0 0,-1 0 0,1 0 0,-1 0 0,1-1 0,-1 1 0,1 0 0,-1 0 0,1-1 0,0 1 0,-1-1 0,1 1 0,0 0 0,0-1 0,0 1 0,-1-1 0,1 0 0,0 1 0,0-1 0,0 0 0,0 1 0,0-1 0,0 0 0,0 0 0,-1 0 0,1 0 0,0 0 0,0 0 0,0 0 0,0 0 0,0 0 0,0 0 0,0 0 0,0-1 0,0 1 0,0 0 0,-1-1 0,3 0 0,1 0 0,0-1 0,0 0 0,0 0 0,-1 0 0,1-1 0,0 1 0,-1-1 0,1 0 0,2-3 0,1-5 0,-1 1 0,0-1 0,0 0 0,-2-1 0,1 1 0,-1-1 0,-1 0 0,0 0 0,-1-1 0,0 1 0,0-15 0,-2 30 0,-1 0 0,1 0 0,0-1 0,0 1 0,1 0 0,-1 0 0,0 0 0,1 0 0,0-1 0,0 1 0,0 0 0,2 4 0,-1-5 0,0-1 0,0 0 0,0 0 0,0 0 0,1 0 0,-1 0 0,0-1 0,1 1 0,-1 0 0,0-1 0,1 0 0,-1 0 0,0 1 0,1-2 0,-1 1 0,4 0 0,11-1 0,0-1 0,1-1 0,19-5 0,-20 3 0,1 2 0,-1 0 0,23-1 0,-39 4 0,0 0 0,0 0 0,1 0 0,-1 1 0,0-1 0,0 0 0,0 0 0,1 1 0,-1-1 0,0 1 0,0-1 0,0 1 0,0-1 0,0 1 0,0 0 0,0-1 0,0 1 0,0 0 0,0 0 0,-1 0 0,1 0 0,0-1 0,1 3 0,-1 0 0,0 0 0,0-1 0,0 1 0,0 0 0,-1 0 0,1 0 0,-1 0 0,0 0 0,0 5 0,-1 8 0,-1-1 0,0 1 0,-6 15 0,5-17 0,3-14 0,0 0 0,0 0 0,0 1 0,0-1 0,0 0 0,0 0 0,1 0 0,-1 0 0,0 1 0,0-1 0,0 0 0,0 0 0,0 0 0,0 1 0,1-1 0,-1 0 0,0 0 0,0 0 0,0 0 0,0 0 0,1 0 0,-1 1 0,0-1 0,0 0 0,0 0 0,1 0 0,-1 0 0,0 0 0,0 0 0,0 0 0,1 0 0,-1 0 0,0 0 0,0 0 0,0 0 0,1 0 0,-1 0 0,0 0 0,0 0 0,1 0 0,-1 0 0,0 0 0,0 0 0,0-1 0,0 1 0,1 0 0,-1 0 0,0 0 0,0 0 0,0 0 0,0-1 0,1 1 0,-1 0 0,0 0 0,0 0 0,0-1 0,12-5 0,21-21 0,22-17 0,-51 41 0,0 0 0,0 1 0,1-1 0,-1 1 0,0 0 0,1 1 0,-1-1 0,1 1 0,0 0 0,9-1 0,-14 3 0,1-1 0,0 1 0,0 0 0,-1-1 0,1 1 0,0 0 0,-1 0 0,1 0 0,-1 0 0,1 0 0,-1 0 0,1 0 0,-1 0 0,0 0 0,1 0 0,-1 0 0,0 0 0,0 0 0,0 0 0,0 0 0,0 0 0,0 0 0,0 0 0,0 0 0,0 0 0,-1 0 0,1 0 0,0 0 0,-1 0 0,0 1 0,-7 34 0,7-32-121,-10 32-4022,10-35 4053,1-1 0,0 1 0,0-1-1,0 0 1,0 1 0,0-1 0,-1 1-1,1-1 1,0 1 0,0-1 0,0 1-1,0-1 1,0 1 0,0-1 0,1 0-1,-1 1 1,0-1 0,0 1 0,0-1 0,0 1-1,0-1 1,1 1 0,-1-1 0,0 0-1,0 1 1,1-1 0,-1 0 0,0 1-1,0-1 1,1 0 0,-1 1 0,1-1 0,-1 0-1,0 0 1,1 1 0,-1-1 0,1 0-1,-1 0 1,0 0 0,1 1 0,-1-1-1,1 0 1,-1 0 0,1 0 0,-1 0-1,1 0 1,-1 0 0,0 0 0,1 0 0,-1 0-1,1 0 1,-1 0 0,1 0 0,-1 0-1,1-1 1,-1 1 0,0 0 0,1 0-1,-1 0 1,1-1 0,-1 1 0,0 0-1,1 0 1,-1-1 0,0 1 0,1 0 0,-1-1-1,1 0 1,14-12-6588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4:41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47 18289,'0'0'9241,"-3"8"-7768,2-3-1367,-3 21 546,4-25-629,1 0 0,-1 0 0,1 0-1,0 0 1,-1 0 0,1-1 0,0 1-1,-1 0 1,1 0 0,0-1 0,0 1 0,0 0-1,0-1 1,0 1 0,0-1 0,0 0 0,0 1-1,0-1 1,0 0 0,0 1 0,0-1-1,0 0 1,0 0 0,0 0 0,0 0 0,0 0-1,0 0 1,0 0 0,2-1 0,6 1 33,0-1-1,-1 0 1,1 0 0,-1-1-1,1 0 1,-1-1 0,9-4 0,-15 7-39,0-1 1,0 0-1,0 0 1,1 0 0,-1 0-1,0 0 1,0-1-1,-1 1 1,1-1 0,0 1-1,0-1 1,-1 1-1,1-1 1,-1 0 0,1 0-1,-1 0 1,0 0-1,0 0 1,0 0 0,0 0-1,0-1 1,0 1-1,-1 0 1,1 0 0,-1-1-1,1 1 1,-1 0-1,0-1 1,0 1 0,0 0-1,-1-3 1,1 4 2,-1 0 1,0 0-1,1 0 1,-1 0-1,0 1 1,0-1-1,0 0 0,0 1 1,0-1-1,0 0 1,0 1-1,0 0 1,0-1-1,0 1 1,0-1-1,0 1 1,0 0-1,0 0 1,-1 0-1,1 0 0,0 0 1,0 0-1,0 0 1,0 0-1,0 0 1,-2 1-1,-32 5 266,30-3-265,-1 1-1,1-1 1,0 1 0,0 0-1,0 0 1,1 1-1,-1-1 1,1 1 0,0 0-1,1 0 1,-1 1 0,1-1-1,0 1 1,0-1 0,0 1-1,1 0 1,0 0 0,0 0-1,1 0 1,0 1 0,0-1-1,0 10 1,1-15-20,0 0-1,0 0 1,0-1 0,1 1-1,-1 0 1,0 0-1,1 0 1,-1 0 0,1 0-1,-1 0 1,1-1 0,-1 1-1,1 0 1,-1 0 0,1-1-1,0 1 1,0 0 0,-1-1-1,1 1 1,0-1-1,0 1 1,0-1 0,-1 1-1,1-1 1,1 1 0,32 4 15,-23-5-49,0-1 0,0 0-1,0 0 1,11-4 0,-12 1-301,0-1 1,0 1 0,0-2 0,-1 1 0,0-1-1,0-1 1,-1 1 0,0-2 0,8-7 0,-2 0-1033,-1-1 1,0 0 0,18-32 0,-39 62 1864,0 1 0,1 1 1,1-1-1,1 1 0,0 1 0,1-1 0,-3 24 0,7-39-482,0 0 0,1 0 0,-1 0 0,1 0-1,-1-1 1,1 1 0,-1 0 0,1 0 0,0 0-1,-1-1 1,1 1 0,0 0 0,0-1 0,-1 1 0,1-1-1,0 1 1,0-1 0,0 1 0,0-1 0,0 0-1,0 1 1,0-1 0,0 0 0,0 0 0,0 1-1,0-1 1,0 0 0,0 0 0,0 0 0,0 0 0,0-1-1,0 1 1,0 0 0,0 0 0,1-1 0,38-9 199,-26 3-460,1-2 0,-1 0 0,0-1 0,-1 0-1,0-1 1,-1 0 0,0-1 0,-1-1-1,-1 1 1,1-2 0,11-20 0,-80 127 1621,50-75-1146,1-1 0,1 1-1,1 0 1,0 1 0,2-1 0,0 1 0,1 0-1,1 0 1,0 0 0,2 0 0,0-1 0,1 1-1,1 0 1,1 0 0,0-1 0,10 26 0,-3-17-346,-1 1-1,-2 1 1,-1 0 0,-1 0 0,-1 0 0,1 57 0,-6-83 162,0 1 0,-1-1 0,1 1 0,0-1 0,-1 0 1,0 1-1,0-1 0,0 0 0,0 0 0,-1 1 0,1-1 0,-1 0 1,0 0-1,1-1 0,-1 1 0,-1 0 0,1-1 0,0 1 1,-1-1-1,1 1 0,-1-1 0,0 0 0,0 0 0,0-1 0,0 1 1,0 0-1,0-1 0,0 0 0,0 0 0,-1 0 0,1 0 1,0 0-1,-1-1 0,1 1 0,0-1 0,-1 0 0,1 0 0,-1 0 1,1-1-1,-1 1 0,1-1 0,0 0 0,-1 0 0,1 0 1,0 0-1,0 0 0,0-1 0,0 0 0,0 1 0,0-1 0,0 0 1,1-1-1,-6-3 0,-1-6-47,0 0 0,0 0 0,1-1 0,0 0 0,1 0 0,1-1 0,0 1 0,-7-26 0,8 16 0,0 0 0,1 0 0,2 0 0,0-45 0,2 63-81,0 0 0,0 0 0,1 1 0,0-1 0,0 0 0,1 0 0,-1 0 0,1 1 0,0-1-1,0 1 1,1-1 0,-1 1 0,1 0 0,5-6 0,1 1-641,-1 2 1,1-1-1,1 1 0,-1 1 0,15-8 0,22-11-6927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4:42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 9225,'8'-4'9425,"-2"8"-3508,-3 18-1533,-8 34-3907,4-52 481,-13 69 109,9-52-848,0 0 0,2 1 0,0-1 0,2 1 0,1 25 0,0-46-219,0 0 0,1-1 0,-1 1 0,0 0 0,1-1 0,-1 1 0,1 0 0,-1-1 0,1 1 0,-1 0 0,1-1 0,-1 1 0,1-1 0,0 1 0,-1-1 0,1 0 0,0 1 0,0-1 0,-1 1 0,1-1 0,0 0 0,0 0 0,-1 1 0,1-1 0,0 0 0,0 0 0,-1 0 0,1 0 0,0 0 0,0 0 0,0 0 0,-1 0 0,1 0 0,0-1 0,0 1 0,0 0 0,-1 0 0,1-1 0,0 1 0,-1-1 0,1 1 0,0 0 0,-1-1 0,1 1 0,0-1 0,36-21 0,-16 1 0,0-1 0,-2-1 0,0-1 0,-2-1 0,16-28 0,-33 53 0,0 0 0,0 1 0,1-1 0,-1 0 0,0 0 0,0 0 0,0 0 0,0 1 0,0-1 0,0 0 0,0 0 0,0 0 0,1 0 0,-1 0 0,0 0 0,0 1 0,0-1 0,0 0 0,1 0 0,-1 0 0,0 0 0,0 0 0,0 0 0,0 0 0,1 0 0,-1 0 0,0 0 0,0 0 0,0 0 0,0 0 0,1 0 0,-1 0 0,0 0 0,0 0 0,0 0 0,1 0 0,-1 0 0,0 0 0,0 0 0,0 0 0,0 0 0,1 0 0,-1 0 0,0 0 0,0-1 0,0 1 0,0 0 0,0 0 0,1 0 0,-1 0 0,0 0 0,0-1 0,0 1 0,0 0 0,0 0 0,0 0 0,0 0 0,0 0 0,0-1 0,1 1 0,-1 0 0,0-1 0,2 30 0,-6 35 0,3-55 0,0 25 0,2-34 0,-1 1 0,1 0 0,-1 0 0,1 0 0,-1-1 0,1 1 0,-1 0 0,1-1 0,0 1 0,-1 0 0,1-1 0,0 1 0,-1-1 0,1 1 0,0-1 0,0 1 0,0-1 0,0 0 0,-1 1 0,1-1 0,0 0 0,0 0 0,0 0 0,0 1 0,0-1 0,0 0 0,0 0 0,-1 0 0,1-1 0,0 1 0,0 0 0,0 0 0,0 0 0,1-1 0,5-1 0,0-1 0,1 0 0,-1 0 0,-1 0 0,1-1 0,0 0 0,-1-1 0,0 1 0,0-1 0,0-1 0,0 1 0,-1-1 0,5-6 0,40-34 0,-50 46 0,0 0 0,1 0 0,-1 0 0,0 0 0,0 0 0,0 0 0,0 0 0,1 0 0,-1-1 0,0 1 0,0 0 0,0 0 0,1 0 0,-1 0 0,0 0 0,0 0 0,0 0 0,1 0 0,-1 0 0,0 1 0,0-1 0,0 0 0,1 0 0,-1 0 0,0 0 0,0 0 0,0 0 0,0 0 0,1 0 0,-1 0 0,0 1 0,0-1 0,0 0 0,0 0 0,0 0 0,0 0 0,1 0 0,-1 1 0,0-1 0,0 0 0,0 0 0,0 0 0,0 1 0,0-1 0,0 0 0,0 0 0,3 17 0,-4 17 0,-7-1 0,6-28 0,1 1 0,-1-1 0,1 0 0,0 1 0,0-1 0,1 1 0,0-1 0,0 1 0,0-1 0,0 1 0,2 6 0,-1-11-81,1 0-1,-1 0 1,0 0 0,0 0 0,0 0-1,0-1 1,1 1 0,-1 0 0,0-1-1,1 1 1,-1-1 0,1 1 0,-1-1-1,0 0 1,1 0 0,-1 1 0,1-1-1,-1 0 1,1 0 0,-1 0 0,1-1-1,-1 1 1,1 0 0,-1 0 0,3-2-1,38-9-4857,-9-6-2786,3-5-5108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4:42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88 12236,'0'0'8237,"-9"3"-3209,-13 3-3506,1 1 0,-39 20 0,55-25-1399,0 0 0,1 0-1,-1 1 1,1-1 0,0 1-1,0 0 1,0 0 0,0 1 0,1-1-1,-1 1 1,1 0 0,0 0 0,0 0-1,0 0 1,0 0 0,1 1-1,0-1 1,0 1 0,0 0 0,0 0-1,-1 9 1,3-13-123,0 1 0,1-1 0,-1 0 0,0 0 0,1 0 0,-1 0 0,1 0 0,-1 0 0,1 0 0,0 0 0,-1 0 0,1 0 0,0 0 0,0 0 0,-1 0 0,1-1 0,0 1 0,0 0 0,0-1 0,0 1 0,0 0 0,0-1 0,0 1 0,1-1 0,-1 0 0,0 1 0,0-1 0,0 0 0,0 0 0,0 0 0,2 1 0,46 0 0,-38-1 0,167-10 0,-150 7 0,-27 3 0,0 0 0,-1 0 0,1 0 0,0 0 0,0 0 0,-1 0 0,1 0 0,0 1 0,-1-1 0,1 0 0,0 0 0,-1 0 0,1 1 0,0-1 0,-1 0 0,1 1 0,0-1 0,-1 1 0,1-1 0,-1 1 0,1-1 0,-1 1 0,1-1 0,-1 1 0,1-1 0,-1 1 0,0 0 0,1-1 0,-1 1 0,0-1 0,0 1 0,1 0 0,-1-1 0,0 1 0,0 0 0,0 1 0,1 0 0,-1 0 0,0 0 0,0 0 0,0 0 0,-1 0 0,1 0 0,0 0 0,-1 0 0,0 0 0,1 0 0,-1 0 0,-1 2 0,-2-62 0,0-49 0,5 106 0,-1 0 0,0 0 0,1 0 0,-1 0 0,1 0 0,-1 0 0,1 0 0,-1 0 0,1 1 0,-1-1 0,1 0 0,0 0 0,-1 1 0,1-1 0,0 0 0,0 1 0,0-1 0,0 0 0,-1 1 0,1 0 0,0-1 0,0 1 0,0-1 0,0 1 0,0 0 0,0 0 0,0-1 0,0 1 0,0 0 0,2 0 0,41-3 0,-27 3 0,31-8-3170,-40 6 1913,0 0 1,0 0 0,0-1-1,0 0 1,0-1-1,-1 0 1,0 0 0,0 0-1,0-1 1,0 0 0,9-9-1,6-15-5672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4:43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10442,'0'0'12940,"-4"11"-10458,-11 24-1791,2 1-1,2 1 0,1 0 0,2 0 1,1 1-1,2 0 0,2 0 0,1 0 1,4 41-1,-2-77-690,0-1 0,0 1 0,0 0 0,0 0 0,1 0 0,-1 0 0,0-1 0,1 1 0,-1 0 0,1 0 0,0 0 0,0-1 0,-1 1 0,1-1 0,0 1 0,0 0 0,1-1 0,-1 0 0,0 1 0,0-1 0,1 0 0,-1 1 0,1-1 0,-1 0 0,1 0 0,-1 0 0,1 0 0,0-1 0,-1 1 0,1 0 0,0-1 0,0 1 0,0-1 0,-1 0 0,1 1 0,0-1 0,0 0 0,0 0 0,0 0 0,2-1 0,1 0 0,1-1 0,-1 1 0,0-1 0,0 0 0,0-1 0,0 0 0,0 1 0,0-1 0,-1-1 0,1 1 0,-1-1 0,5-4 0,4-9-392,0 0 1,-1 0-1,0-1 1,-2-1-1,11-24 0,-4 8-317,-20 45-2706,-4 16 3179,-2 12 1602,3-17-1092,2 0-1,0 1 0,1-1 1,-1 35-1,4-56-481,0 1-1,1-1 1,-1 0 0,0 1-1,0-1 1,0 1 0,1-1 0,-1 0-1,0 1 1,1-1 0,-1 0-1,0 0 1,1 1 0,-1-1-1,0 0 1,1 1 0,-1-1 0,0 0-1,1 0 1,-1 0 0,1 0-1,-1 1 1,0-1 0,1 0-1,-1 0 1,1 0 0,-1 0 0,1 0-1,-1 0 1,1 0 0,-1 0-1,0 0 1,1 0 0,-1 0-1,1 0 1,-1-1 0,1 1-1,-1 0 1,0 0 0,1 0 0,-1 0-1,0-1 1,1 1 0,-1 0-1,1 0 1,-1-1 0,0 1-1,0 0 1,1-1 0,-1 1 0,1-1-1,10-15-7724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54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92 127 4644,'0'0'18663,"0"-11"-16057,0 11-2502,5 42 1854,-5-41-1946,0 0-1,0 0 1,0-1 0,0 1-1,1 0 1,-1 0 0,0-1 0,1 1-1,-1 0 1,0-1 0,1 1 0,-1 0-1,1-1 1,-1 1 0,1-1-1,0 1 1,-1-1 0,1 1 0,-1-1-1,2 1 1,-1-1 2,0 0 0,0 0-1,0 0 1,0 0 0,0-1 0,0 1 0,0-1 0,0 1-1,0 0 1,0-1 0,0 1 0,-1-1 0,1 0 0,0 1-1,0-1 1,-1 0 0,1 1 0,0-1 0,-1 0 0,1 0-1,-1 0 1,2-1 0,3-6 196,-1-1 1,0 1-1,0-1 0,-1 0 0,0 0 0,0 0 1,-1 0-1,0-1 0,-1 1 0,0-1 1,0 1-1,-2-16 0,1 24-188,1 0-1,-1 1 0,0-1 1,0 0-1,0 1 0,0-1 1,0 0-1,0 1 0,0-1 1,0 0-1,-1 1 0,1-1 1,0 0-1,0 1 1,0-1-1,-1 1 0,1-1 1,0 1-1,-1-1 0,1 0 1,-1 1-1,1-1 0,0 1 1,-1-1-1,1 1 0,-1 0 1,1-1-1,-1 1 0,0-1 1,1 1-1,-1 0 1,1 0-1,-1-1 0,0 1 1,1 0-1,-1 0 0,0 0 1,1-1-1,-1 1 0,0 0 1,1 0-1,-1 0 0,0 0 1,-1 1 7,1-1 0,-1 1 0,1-1 1,0 1-1,-1-1 0,1 1 0,0 0 1,0-1-1,-1 1 0,1 0 0,0 0 0,0 0 1,0 0-1,0 0 0,0 0 0,0 1 1,0-1-1,-1 2 0,-1 5-29,1-1 0,0 1 0,0-1 0,0 1 0,1-1 0,0 1 0,0 0 0,2 12 0,-1-20 0,-1 1 0,1 0 0,0-1 0,0 1 0,0-1 0,0 1 0,1-1 0,-1 1 0,0 0 0,0-1 0,0 1 0,0-1 0,1 1 0,-1-1 0,0 1 0,0-1 0,1 1 0,-1-1 0,0 1 0,1-1 0,-1 1 0,1-1 0,-1 0 0,0 1 0,1-1 0,-1 1 0,1-1 0,-1 0 0,1 0 0,-1 1 0,1-1 0,0 0 0,-1 0 0,1 0 0,-1 1 0,1-1 0,-1 0 0,1 0 0,0 0 0,-1 0 0,1 0 0,-1 0 0,1 0 0,-1 0 0,1-1 0,0 1 0,-1 0 0,1 0 0,-1 0 0,1-1 0,-1 1 0,1 0 0,-1 0 0,1-1 0,0 0 0,2 0 0,0-1 0,0 1 0,0-1 0,-1 0 0,1 0 0,-1 0 0,1-1 0,3-4 0,-2 1 0,-1 0 0,0 0 0,0-1 0,-1 1 0,0-1 0,0 0 0,0 0 0,-1 0 0,0 0 0,0-13 0,-1 20 0,0-1 0,0 1 0,0 0 0,0 0 0,0-1 0,1 1 0,-1 0 0,0 0 0,0-1 0,0 1 0,0 0 0,-1 0 0,1-1 0,0 1 0,0 0 0,0 0 0,0-1 0,0 1 0,0 0 0,0 0 0,0 0 0,0-1 0,-1 1 0,1 0 0,0 0 0,0 0 0,0-1 0,0 1 0,-1 0 0,1 0 0,0 0 0,0 0 0,0 0 0,-1-1 0,1 1 0,0 0 0,0 0 0,-1 0 0,1 0 0,0 0 0,0 0 0,0 0 0,-1 0 0,1 0 0,-1 0 0,-12 9 0,-8 17 0,3 26 0,9-21 0,6-27 0,2-11 0,2 3 0,-3-40 0,2 44 0,0-1 0,0 0 0,0 1 0,0-1 0,0 1 0,0-1 0,0 1 0,0-1 0,0 1 0,0-1 0,0 1 0,0-1 0,-1 0 0,1 1 0,0-1 0,0 1 0,0-1 0,-1 1 0,1 0 0,0-1 0,-1 1 0,1-1 0,0 1 0,-1-1 0,1 1 0,-1 0 0,1-1 0,-1 1 0,1 0 0,0 0 0,-1-1 0,1 1 0,-1 0 0,1 0 0,-1-1 0,0 1 0,1 0 0,-1 0 0,1 0 0,-1 0 0,1 0 0,-1 0 0,1 0 0,-1 0 0,1 0 0,-1 0 0,0 0 0,1 1 0,-1-1 0,1 0 0,-1 0 0,1 0 0,-1 1 0,1-1 0,-1 0 0,1 0 0,0 1 0,-1-1 0,1 1 0,-1-1 0,1 0 0,0 1 0,-1-1 0,1 1 0,-5 7 0,0 1 0,1-1 0,0 1 0,0 0 0,1 0 0,0 0 0,1 0 0,0 1 0,0-1 0,1 1 0,0 10 0,4-19 0,2-9 0,5-10 0,-5 7 0,0 1 0,-1-1 0,0 0 0,-1-1 0,0 1 0,-1-1 0,1-17 0,-6 23 0,-4 12 0,-3 12 0,-5 65 0,16-88 0,2-1 0,-1-1 0,-1 0 0,1 1 0,-1-1 0,0 0 0,-1 0 0,1 0 0,-1 0 0,-1 0 0,-2-12 0,3 18 0,0 1 0,0-1 0,0 1 0,0-1 0,-1 1 0,1-1 0,0 1 0,0-1 0,-1 1 0,1 0 0,0-1 0,-1 1 0,1 0 0,-1-1 0,1 1 0,0 0 0,-1-1 0,1 1 0,-1 0 0,1 0 0,-1 0 0,1-1 0,-1 1 0,1 0 0,-1 0 0,1 0 0,-1 0 0,1 0 0,-1 0 0,1 0 0,-1 0 0,0 0 0,-12 13 0,-2 23 0,9 25 0,26-89 0,-15 18 0,-2 0 0,1 0 0,-1-1 0,-1 1 0,0-1 0,1-19 0,-29 93-96,14-10 171,12-52-166,0-42 203,0 25-158,-1-22-159,-15 68-307,8 26 464,28-79 176,15-58-192,-41 102 104,3-14-138,1 1-1,0 0 1,0 0 0,1-1-1,-1 9 1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4:4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0 422 9161,'0'0'12006,"10"0"-9342,1 0-2159,0 0 1,0-1 0,1-1-1,-1 0 1,0-1 0,-1 0 0,1 0-1,0-1 1,-1 0 0,0-1 0,0-1-1,0 1 1,-1-1 0,16-14-1,8-23-128,-31 41-326,-1-1 0,0 0 0,0 1 0,0-1 1,0 1-1,0-1 0,0 0 0,-1 0 0,0 1 0,1-1 1,-1 0-1,0 0 0,0 0 0,-1 0 0,1 1 0,0-1 0,-2-3 1,1 5-50,0-1 1,0 1-1,0 0 1,0 0-1,-1 0 1,1-1 0,0 1-1,-1 0 1,1 1-1,-1-1 1,1 0-1,-1 0 1,1 0 0,-1 1-1,1-1 1,-1 1-1,0 0 1,1-1-1,-1 1 1,0 0-1,0 0 1,1 0 0,-1 0-1,0 0 1,-1 1-1,-45 7-15,40-4 13,1 0 0,0 0 0,0 1 0,0 0 0,0 0 0,1 1 0,0 0 0,0 0 0,1 0 0,0 1 0,0 0 0,-6 9 0,8-10 0,0 0 0,-1-1 0,2 1 0,-1 0 0,1 0 0,0 0 0,0 1 0,0-1 0,1 0 0,0 1 0,1-1 0,-1 1 0,1-1 0,0 1 0,1 0 0,1 8 0,-1-13 0,1 1 0,-1-1 0,1 0 0,0 0 0,0 0 0,0 0 0,0 0 0,0 0 0,0-1 0,0 1 0,0-1 0,1 1 0,-1-1 0,1 0 0,-1 0 0,1 0 0,-1 0 0,1-1 0,-1 1 0,1 0 0,0-1 0,-1 0 0,1 0 0,0 0 0,0 0 0,3-1 0,5 1 0,1-1 0,-1 0 0,0-1 0,21-5 0,-16 0 0,-1 0 0,0 0 0,-1-1 0,0-1 0,0-1 0,-1 0 0,0-1 0,18-19 0,3-7 0,44-64 0,-68 87 0,14-19 0,-1 0 0,-1-2 0,33-73 0,-53 98 0,-4 10 0,-5 6 0,-4 11 0,1 0 0,1 0 0,0 1 0,1 0 0,1 0 0,1 1 0,0 0 0,-4 31 0,5-20 0,2-1 0,1 1 0,2-1 0,0 1 0,6 35 0,-4-55 0,0 0 0,1 0 0,0 0 0,7 16 0,-15-56 0,-7 10 0,-1 0 0,-1 1 0,-33-33 0,29 32 0,0 0 0,-20-32 0,37 51 0,0 0 0,1 1 0,-1-1 0,0 0 0,1 0 0,-1 0 0,1 0 0,-1 0 0,1 0 0,0 0 0,-1 1 0,1-1 0,0 0 0,0-1 0,0 1 0,-1 0 0,1 0 0,0 0 0,0 0 0,0 0 0,1 0 0,-1 0 0,0 0 0,0 0 0,1 0 0,-1 0 0,0 0 0,1 0 0,-1 0 0,1 1 0,-1-1 0,1 0 0,-1 0 0,1 0 0,0 0 0,-1 1 0,1-1 0,0 0 0,0 1 0,0-1 0,0 1 0,-1-1 0,1 1 0,0-1 0,0 1 0,0-1 0,0 1 0,0 0 0,2-1 0,7-1 0,0 0 0,0 1 0,0 0 0,14 1 0,-4-1 0,53-3-441,-28 2-3102,78-14 0,-80 6-7956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4:44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9897,'0'0'22870,"-41"53"-22870,43-51 0,9-2-1377,4 0-7015</inkml:trace>
  <inkml:trace contextRef="#ctx0" brushRef="#br0" timeOffset="1">0 273 11883,'0'0'11723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9:58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11435,'0'0'19976,"7"10"-19116,8 13-943,-2-2 329,1-1 1,0 0-1,24 23 1,-35-39-448,1 0 1,0 0-1,0 0 0,1-1 0,-1 0 1,1 0-1,0 0 0,-1 0 0,1-1 1,1 1-1,-1-1 0,0-1 1,0 1-1,1-1 0,-1 0 0,1 0 1,-1 0-1,1-1 0,-1 0 0,1 0 1,9-2-1,-13 2-400,1-1 0,-1 0 0,0 0 0,0 0 0,0 0 0,0-1 0,0 1 0,-1 0 0,1-1-1,0 1 1,0-1 0,-1 0 0,1 0 0,-1 1 0,0-1 0,2-3 0,8-18-8266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9:58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16496,'0'0'6598,"-45"61"-4036,27-29-416,-1 4-672,1 6-417,-1 4-417,1 3-383,0-1-193,3-4-32,2-3 0,0-6 0,5-10-128,1-5-449,2-9-768,5-6-1506,2-14-8648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9:59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16207,'0'0'14606,"-4"57"-14157,-5-29-193,-4 0-128,3-4-64,1 0-64,3-8-320,2-3-1122,4-8-1248,-3-5-1154,-2 0-736,0-9-1762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9:59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7143,'0'0'15428,"8"-5"-13629,5-1-1392,0 2 0,1-1-1,-1 2 1,1-1 0,0 2 0,0 0 0,0 1 0,26 0 0,-38 1-379,15 0-2,-1 0 1,1 1-1,0 1 1,-1 0-1,28 8 1,-41-9 2,0 0 1,0 0-1,0 1 1,0-1-1,-1 1 0,1 0 1,0 0-1,-1 0 1,1 0-1,-1 0 1,0 0-1,0 1 0,0-1 1,0 1-1,2 3 1,-2-2 92,-1-1-1,0 1 1,-1 0 0,1-1 0,0 1-1,-1 0 1,0-1 0,0 1 0,0 0-1,0-1 1,-1 1 0,1 0 0,-1-1-1,0 1 1,0-1 0,-3 7 0,1-3-62,0-1 0,-1 1 0,0-1 1,0 0-1,0 1 0,-1-2 0,0 1 0,0-1 0,0 1 1,-1-1-1,0-1 0,0 1 0,0-1 0,0 0 1,-1-1-1,1 1 0,-1-1 0,0 0 0,-8 1 1,-1 1 39,0-1 0,0-1 1,-1-1-1,1 0 1,-1-1-1,0-1 1,-24-2-1,37 1-469,0 1 0,1-1-1,-1 0 1,0-1 0,0 1 0,1-1-1,-1 1 1,-5-5 0,8 6 247,1 0 1,0-1-1,-1 1 0,1 0 1,0 0-1,-1-1 0,1 1 1,0 0-1,0-1 0,-1 1 1,1 0-1,0-1 0,0 1 1,-1 0-1,1-1 0,0 1 1,0-1-1,0 1 1,0 0-1,0-1 0,-1 1 1,1-1-1,0 1 0,0 0 1,0-1-1,0 1 0,0-1 1,0 1-1,1-1 0,0 0-144,-1 0 0,1 0 0,0 0-1,0 0 1,0 1 0,0-1 0,0 0-1,1 1 1,-1-1 0,0 1 0,0-1-1,0 1 1,0 0 0,1-1 0,-1 1-1,2 0 1,19-6-11041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9:59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7271,'0'0'17953,"10"1"-16053,46 4 17,69-4-1,31 1-2156,-123 5-1315,-20 2-1632,-13-9 2918,0 0-1,0 1 1,1-1-1,-1 1 1,0-1-1,0 0 1,0 1-1,0-1 1,0 1-1,0-1 1,0 1 0,0-1-1,0 0 1,0 1-1,0-1 1,0 1-1,0-1 1,0 1-1,0-1 1,0 0 0,-1 1-1,1-1 1,0 1-1,0-1 1,0 0-1,-1 1 1,1-1-1,0 0 1,0 1-1,-1 0 1,-8 4-6046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00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16303,'0'0'5382,"58"1"-2884,-14-1-736,5 0-577,5 0-641,3-5-384,-2 3-320,-8-1-2242,-8-2-2915,-8 1-8104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01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3619,'0'0'97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01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14 7719,'0'0'19880,"-6"-4"-19009,2 3-817,0-1 1,0 1-1,0-1 1,0 1-1,0 0 1,0 1-1,-1-1 1,1 1-1,0 0 1,-1 0-1,1 0 1,0 1-1,-1-1 1,1 1-1,0 0 1,0 0-1,0 1 1,0-1-1,0 1 1,0 0-1,0 0 1,0 0-1,-6 5 1,1-1 89,0 0 0,0 0 1,1 1-1,0 0 0,0 0 1,1 1-1,-10 13 0,14-17-125,0 1 1,1-1-1,-1 0 0,1 1 1,0-1-1,0 1 0,1 0 1,-1-1-1,1 1 0,0 0 1,0 0-1,1 0 0,0 0 0,0 0 1,0 0-1,0 0 0,1 0 1,1 7-1,-1-8-28,1-2 1,-1 1-1,1 0 0,0 0 1,0 0-1,0-1 0,0 1 1,0-1-1,1 0 0,-1 1 1,1-1-1,-1 0 0,1 0 1,0-1-1,0 1 0,0-1 0,0 1 1,0-1-1,0 0 0,0 0 1,0 0-1,0 0 0,4 0 1,10 1-1148,1 0 0,32 0-1,-47-2 916,44-1-4447,0-7-2342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3:09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69 107 3331,'0'0'19992,"1"6"-19458,0-5-527,9 21 531,-10-21-507,1-1 0,-1 0 0,1 1 1,-1-1-1,1 1 0,-1-1 0,1 0 0,-1 0 0,1 1 1,-1-1-1,1 0 0,0 0 0,-1 0 0,1 0 0,-1 0 0,1 0 1,0 1-1,-1-1 0,1-1 0,-1 1 0,1 0 0,0 0 1,-1 0-1,1 0 0,-1 0 0,1 0 0,-1-1 0,1 1 0,0 0 1,-1-1-1,1 1 0,-1 0 0,1-1 0,-1 1 0,1 0 1,-1-1-1,0 1 0,1-1 0,-1 1 0,0-1 0,1 1 0,-1-1 1,0 1-1,1-1 0,-1 1 0,0-1 0,0 0 0,1 0 1,2-5 274,1 0 1,-1 0 0,0-1 0,0 1-1,-1-1 1,0 0 0,0 0 0,0 0-1,-1 0 1,0 0 0,0 0 0,-1-7-1,0 13-294,0 1 0,0-1 0,0 1 0,0 0-1,0-1 1,0 1 0,0-1 0,0 1 0,0 0 0,0-1-1,0 1 1,0 0 0,0-1 0,-1 1 0,1 0-1,0-1 1,0 1 0,0 0 0,-1-1 0,1 1 0,0 0-1,0-1 1,-1 1 0,1 0 0,0-1 0,0 1-1,-1 0 1,1 0 0,0 0 0,-1-1 0,1 1 0,-1 0-1,1 0 1,0 0 0,-1 0 0,1 0 0,0 0-1,-1 0 1,1 0 0,-1 0 0,1 0 0,0 0 0,-1 0-1,1 0 1,0 0 0,-1 0 0,1 0 0,-1 0-1,1 0 1,0 0 0,-1 0 0,1 1 0,0-1 0,-1 0-1,1 0 1,0 0 0,-1 1 0,1-1 0,0 0 0,0 1-1,-1-1 1,1 0 0,0 0 0,0 1 0,-1-1-1,1 1 1,-20 20-30,15-9 54,0 1 0,1-1 0,-4 24 1,9-52 137,1-3 62,0 0-1,-3-30 0,1 49-234,0 1-1,0-1 0,0 0 1,-1 0-1,1 1 0,0-1 1,0 0-1,0 0 0,0 1 1,0-1-1,-1 0 0,1 0 1,0 0-1,0 0 0,0 1 1,-1-1-1,1 0 0,0 0 1,0 0-1,0 0 0,-1 0 1,1 0-1,0 0 0,0 1 1,-1-1-1,1 0 0,0 0 1,0 0-1,-1 0 0,1 0 1,0 0-1,-1 0 0,1 0 1,0 0-1,0 0 0,-1-1 1,1 1-1,0 0 0,0 0 1,0 0-1,-1 0 0,1 0 1,0 0-1,0 0 0,-1-1 1,1 1-1,0 0 0,0 0 1,0 0-1,0-1 0,-1 1 1,1 0-1,0 0 0,0 0 1,0-1-1,0 1 0,0 0 1,0 0-1,-1-1 0,1 1 1,0 0-1,0 0 0,0-1 1,0 1-1,0-1 0,-11 20-155,10-15 145,-10 56-1,11-59 69,5-26 343,-3 19-364,1-3 1,0-1 0,-1 1 1,0-1-1,0 0 0,0-13 1,-17 64-322,4-14 283,6-7-33,-2 6 261,5-26-27,2-16 38,5-54-111,-28 132-731,22-57 289,-3 34-284,7-20-4122,-2-19 4371,-1 0 1,1 0-1,-1 0 1,1-1-1,-1 1 1,1 0-1,-1 0 1,0 0 0,1-1-1,-1 1 1,1 0-1,-1-1 1,0 1-1,1 0 1,-1-1-1,0 1 1,1 0-1,-1-1 1,0 1-1,0-1 1,1 1-1,-1 0 1,0-1 0,0 1-1,0-1 1,1 1-1,-1-1 1,0 0-1,5-17-10087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02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14318,'0'0'10281,"-42"70"-8903,32-42-385,3 3-577,3-1-256,1-1-128,3-3-352,0-5-1346,0-3-864,0-10-1346</inkml:trace>
  <inkml:trace contextRef="#ctx0" brushRef="#br0" timeOffset="1">1 101 15599,'0'0'9096,"49"-5"-8775,-11 10-225,7 0-32,5-4-1826,1-1-2081,1 0-2147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02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0 7175,'0'0'12972,"-9"57"-11627,6-37-704,0 3-481,3 2-96,-2 0-288,-1 2-897,-1 0-481,-5-1 161,-2-6-897,-4-4-1250,2-5-7238</inkml:trace>
  <inkml:trace contextRef="#ctx0" brushRef="#br0" timeOffset="1">0 251 9705,'0'0'11499,"68"-19"-11147,-27 15-256,1 1-31,-5-3-866,-2 0-1954,-9-3-1985,-8 1-3716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0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17264,'0'0'6278,"67"-3"-5445,-19 7-641,5 1-256,1-1-1890,0-3-1217,-5-1-1825,-3 0-1410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03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6118,'0'0'14221,"-29"65"-12619,28-47-769,1 5-641,0 2-128,0-1 0,0 3-1570,1 0-1312,-1-2-930,0-3-640,0-2-6246</inkml:trace>
  <inkml:trace contextRef="#ctx0" brushRef="#br0" timeOffset="1">0 168 14670,'0'0'3811,"58"-8"-3682,-23 7-97,4-3-993,3-1-2659,6-3-7174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03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17521,'0'0'2557,"-11"1"-310,1 1-1883,0 0 0,1 0 0,-1 1 0,1 0 0,0 1 0,0 0 0,0 0 0,0 1 0,1 1 0,-1-1 0,2 1 0,-1 0-1,0 1 1,1 0 0,1 0 0,-11 14 0,12-14-347,1 1-1,0 0 1,1 0-1,0 0 1,0 0-1,0 0 0,1 0 1,1 1-1,-1-1 1,1 1-1,1-1 1,0 1-1,0 0 1,2 10-1,-2-15-10,0-1 1,1 0-1,0 0 1,0 0 0,0 1-1,0-1 1,0 0-1,1 0 1,-1-1-1,1 1 1,0 0-1,-1 0 1,1-1-1,1 1 1,-1-1-1,0 0 1,1 1-1,-1-1 1,1 0-1,-1 0 1,1-1-1,0 1 1,0-1-1,0 1 1,0-1-1,0 0 1,0 0-1,0 0 1,1 0-1,-1-1 1,0 0-1,0 1 1,1-1-1,-1 0 1,0 0-1,0-1 1,1 1-1,-1-1 1,4-1-1,-4 1-7,0 0-1,1 0 1,-1 0-1,0-1 1,0 1-1,-1-1 1,1 0-1,0 0 1,-1 0-1,1 0 1,-1 0-1,1 0 1,-1-1-1,0 0 1,0 1-1,0-1 1,2-5-1,-3 7 5,0 0 0,-1 0 0,1 0 0,-1 0 0,0-1 0,1 1 0,-1 0 0,0 0 0,0 0 0,1-1 0,-1 1 0,0 0-1,0 0 1,0-1 0,-1 1 0,1 0 0,0 0 0,0 0 0,-1-1 0,1 1 0,-1 0 0,1 0 0,-1 0 0,1 0 0,-1 0 0,0 0 0,1 0 0,-1 0 0,0 0 0,0 0 0,0 0 0,0 0 0,0 1 0,0-1 0,0 0-1,0 1 1,0-1 0,0 0 0,0 1 0,0-1 0,0 1 0,-1 0 0,1-1 0,0 1 0,0 0 0,0 0 0,-1 0 0,0 0 0,-36-4 587,37 4-580,0 0 1,1-1-1,-1 1 0,0 0 1,1 0-1,-1 0 1,1 0-1,-1 0 0,0 0 1,1 0-1,-1 0 1,0 0-1,1 0 0,-1 0 1,0 0-1,1 0 1,-1 1-1,1-1 0,-1 0 1,1 0-1,-1 1 1,0-1-1,1 0 0,-1 1 1,1-1-1,-1 1 1,1-1-1,-1 0 1,1 1-1,0-1 0,-1 1 1,1-1-1,0 1 1,-1 0-1,1-1 0,0 1 1,-1-1-1,1 1 1,0 0-1,0-1 0,0 1 1,0-1-1,0 1 1,0 0-1,0-1 0,0 1 1,0 0-1,0 0 1,1 1-12,0-1 0,1 0 1,-1 1-1,1-1 1,-1 0-1,1 0 1,-1 1-1,1-1 0,0 0 1,-1-1-1,1 1 1,0 0-1,0 0 1,0-1-1,0 1 1,-1-1-1,1 0 0,0 1 1,0-1-1,2 0 1,47 2-279,-44-2 148,100-10-3435,-107 13 3573,0 0 0,0-1 1,-1 1-1,1-1 0,-1 1 1,0 0-1,0-1 0,0 1 0,0-1 1,-2 5-1,-8 11-4,-17 34 531,26-48-721,0-1 0,1 1 1,0 0-1,0-1 0,0 1 1,0 0-1,1 0 0,0-1 1,-1 1-1,1 0 0,1 0 1,0 5-1,7 2-4794,9-8-1953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03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9129,'0'0'23286,"72"14"-22934,-37-10-352,4-3 0,0-1-609,-12 0-1120,-4 0-866,-11 0-1601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04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5990,'0'0'19987,"62"10"-18386,-19-10-1088,4 0-385,0 0-160,0 0-1986,-8-1-3556,-6-4-4355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07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19058,'1'0'243,"-1"0"-1,1 0 1,-1 0-1,1 0 1,-1 0-1,1 0 1,0 1-1,-1-1 1,1 0-1,-1 0 1,1 0-1,-1 1 1,1-1-1,-1 0 1,0 0-1,1 1 1,-1-1-1,1 1 1,-1-1-1,0 0 1,1 1-1,-1-1 1,1 1-1,-1-1 1,0 1-1,0-1 1,1 1-1,-1-1 1,0 1 0,1 22 2659,-17 31-2688,11-41 370,5-12-578,-1 0 0,1 0 1,0 0-1,-1 0 0,1 0 1,0 0-1,0 0 0,0 0 0,0 0 1,0 0-1,0 0 0,0 0 1,0 0-1,0 0 0,0 0 1,0 0-1,1 0 0,-1 0 0,0 0 1,1 0-1,-1 0 0,1-1 1,-1 1-1,1 0 0,0 0 1,-1 0-1,1-1 0,0 1 1,-1 0-1,3 1 0,31 8 146,-29-9-178,-1-1 1,0 1-1,0 0 0,0 0 0,0 1 1,0-1-1,0 1 0,-1 0 0,1 0 1,3 3-1,-4-4 22,-1 1-1,0 0 1,0 0 0,0 1-1,-1-1 1,1 0 0,-1 0-1,1 1 1,-1-1 0,0 1 0,1 0-1,-1-1 1,-1 1 0,1 0-1,0-1 1,-1 1 0,1 0-1,-1 0 1,0 0 0,0 0-1,0-1 1,0 1 0,-1 0 0,1 0-1,-1 0 1,1-1 0,-1 1-1,0 0 1,0-1 0,0 1-1,-1 0 1,-1 2 0,1-1 44,-1-1 1,0 1-1,0-1 0,0 0 0,0 0 1,-1 0-1,1-1 0,-1 1 1,1-1-1,-1 1 0,0-1 1,0 0-1,0-1 0,0 1 1,0-1-1,-1 0 0,1 0 1,0 0-1,0 0 0,-7-1 0,6 1-61,0-1-1,0-1 1,-1 1-1,1-1 1,0 0-1,0 0 1,0 0-1,0-1 1,-6-2-1,-8-14-2593,8-13-3923,9 4-1315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07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12172,'0'0'15214,"49"-8"-13805,-27 7-384,4 1-704,4 0-257,-2 0-641,2 0-2562,0 0-2819,0-3-3875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0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14862,'0'0'8995,"-11"10"-6534,8-7-2397,-11 12 737,0 0 0,-14 20-1,23-29-623,1 1-1,0 0 0,0 0 0,0 0 0,1 0 0,0 1 1,1 0-1,0-1 0,0 1 0,-1 14 0,2-20-169,1 1-1,0 0 0,-1-1 0,1 1 0,1 0 1,-1-1-1,0 1 0,1 0 0,-1-1 0,1 1 1,0-1-1,0 1 0,0-1 0,0 1 1,0-1-1,0 0 0,1 0 0,-1 1 0,1-1 1,0 0-1,-1 0 0,1 0 0,0-1 0,0 1 1,0 0-1,4 1 0,0 0 18,0-2 0,0 1 0,1 0 0,-1-1 0,0 0 0,1-1 1,-1 1-1,1-1 0,-1-1 0,8 0 0,-8 0 21,0-1-1,0 1 1,1-1 0,-1 0 0,0-1 0,-1 1-1,1-1 1,0 0 0,-1-1 0,0 1-1,0-1 1,0 0 0,0-1 0,0 1 0,-1-1-1,0 0 1,0 0 0,0 0 0,-1 0-1,1-1 1,-1 0 0,-1 1 0,1-1 0,-1 0-1,0 0 1,0 0 0,-1-1 0,0 1 0,0 0-1,0-1 1,-1 1 0,0-1 0,0 1-1,-1 0 1,-1-12 0,0 16-176,1-1-1,-1 0 1,0 1 0,0-1 0,0 1-1,0-1 1,0 1 0,0 0 0,-1 0-1,1 0 1,-1 0 0,1 1 0,-1-1-1,0 1 1,0-1 0,1 1-1,-1 0 1,0 0 0,0 0 0,0 0-1,-1 1 1,1-1 0,0 1 0,0 0-1,0 0 1,0 0 0,-5 1 0,5-1-83,1 0 1,-1 0 0,1 0 0,-1 0 0,1 1 0,-1-1 0,0 1-1,1-1 1,0 1 0,-1 0 0,1 0 0,-1 0 0,1 0 0,0 1-1,0-1 1,0 1 0,0-1 0,0 1 0,0 0 0,0 0 0,0 0-1,1 0 1,-1 0 0,1 0 0,-1 0 0,1 0 0,0 1 0,0-1-1,0 0 1,0 1 0,0-1 0,1 1 0,-1 4 0,1-1-7955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4:18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137 112 5445,'0'0'12513,"-9"-7"-11701,-29-21-188,37 27-612,0 1 1,1 0-1,-1-1 0,0 0 0,0 1 0,1-1 0,-1 1 0,0-1 0,1 0 0,-1 1 1,1-1-1,-1 0 0,1 0 0,-1 0 0,1 1 0,-1-1 0,1 0 0,0 0 1,-1 0-1,1 0 0,0 0 0,0 0 0,0 1 0,0-1 0,0 0 0,0 0 0,0 0 1,0 0-1,0 0 0,0 0 0,0 0 0,0 0 0,1 0 0,-1 1 0,0-1 0,1 0 1,0-1-1,-1 1 2,0 1 1,1 0-1,-1 0 1,0-1 0,0 1-1,1 0 1,-1 0-1,0-1 1,1 1-1,-1 0 1,0 0-1,1 0 1,-1 0 0,0-1-1,1 1 1,-1 0-1,0 0 1,1 0-1,-1 0 1,0 0 0,1 0-1,-1 0 1,0 0-1,1 0 1,-1 0-1,1 0 1,-1 0-1,0 0 1,1 0 0,-1 0-1,0 1 1,1-1-1,-1 0 1,0 0-1,1 0 1,-1 0 0,0 1-1,0-1 1,1 0-1,-1 0 1,0 1-1,0-1 1,1 0-1,-1 1 1,0-1 0,0 0-1,0 0 1,1 1-1,-1-1 1,0 0-1,0 1 1,0-1 0,0 0-1,0 1 1,0-1-1,0 1 1,0-1-1,0 0 1,0 1-1,0-1 1,0 0 0,0 1-1,0-1 1,0 0-1,0 1 1,0 0-1,-1 82 1412,1-83-1421,0 1 0,0-1 0,0 0 0,0 1 0,0-1 0,0 0 0,1 1 0,-1-1 0,0 0 0,0 1 0,0-1 0,0 0 0,1 1 0,-1-1 0,0 0 0,0 1 0,1-1 0,-1 0 0,0 0 0,1 0 0,-1 1 0,0-1 0,1 0 0,-1 0 0,0 0 0,1 0 0,-1 1 0,0-1 0,1 0 0,-1 0 0,1 0 0,-1 0 0,0 0 0,1 0 0,-1 0 0,0 0 0,1 0 0,-1 0 0,0 0 0,1-1 0,-1 1 0,1 0 0,-1 0 0,0 0 0,1 0 0,-1 0 0,0-1 0,1 1 0,-1 0 0,0 0 0,0-1 0,1 1 0,-1-1 0,2 1 40,-1-1-1,1 0 1,-1 0 0,0 0-1,0 0 1,1 0-1,-1 0 1,0 0 0,0 0-1,0-1 1,0 1-1,0 0 1,0-1 0,0-1-1,0 2 58,-1 0 0,1-1 0,-1 1 0,0 0 0,0-1 0,0 1 0,1 0 0,-1-1-1,0 1 1,-1 0 0,1 0 0,0-1 0,0 1 0,-1 0 0,1-1 0,-1-1 0,0 3-62,1-1 0,0 1-1,-1-1 1,1 1 0,0 0 0,-1-1 0,1 1 0,-1 0 0,1-1 0,-1 1 0,1 0 0,-1 0 0,1-1 0,-1 1-1,1 0 1,-1 0 0,1 0 0,-1 0 0,1 0 0,-1 0 0,1 0 0,-1 0 0,0 0 0,1 0 0,-1 0 0,0 0-1,0 1-18,-1-1 0,1 1 0,0-1 0,-1 1 0,1 0 0,0-1 0,0 1 0,-1 0 0,1 0 0,0 0-1,0 0 1,0 0 0,0 0 0,0 0 0,1 1 0,-1-1 0,0 0 0,0 0 0,1 1 0,-1-1 0,1 0-1,-1 1 1,1-1 0,0 1 0,-1-1 0,1 1 0,0-1 0,0 2 0,2-2 13,0-1-1,0 1 1,0-1 0,0 0 0,1 0 0,-1 0 0,0 0-1,0 0 1,0-1 0,0 1 0,3-1 0,0-2 91,-1 0 0,1 0 0,0 0 0,-1 0 0,0-1 1,1 0-1,-2 0 0,1 0 0,0 0 0,-1-1 1,0 0-1,0 1 0,0-1 0,0 0 0,-1 0 1,0 0-1,0-1 0,0 1 0,1-12 0,-3 17-105,0-1 0,0 0 0,-1 0 0,1 0 0,0 1-1,-1-1 1,1 0 0,-1 0 0,1 1 0,-1-1 0,1 0 0,-1 1 0,1-1-1,-1 1 1,0-1 0,1 1 0,-1-1 0,0 1 0,1-1 0,-1 1-1,0-1 1,0 1 0,1 0 0,-1-1 0,0 1 0,0 0 0,0 0-1,0 0 1,1 0 0,-1 0 0,0 0 0,0 0 0,0 0 0,0 0 0,1 0-1,-1 0 1,0 0 0,0 0 0,0 1 0,1-1 0,-1 0 0,-1 1-1,-35 13 35,33-12-51,1 1 0,-1-1 1,1 1-1,0-1 0,0 1 0,0 0 1,1 0-1,-1 0 0,1 1 0,-1-1 1,1 0-1,0 1 0,1 0 0,-1-1 1,0 1-1,1 0 0,-2 7 1,4-10-7,-1 0 0,0 0 0,1-1 0,-1 1 0,0 0 0,1-1 0,-1 1 0,1 0 0,-1-1 0,1 1 0,-1-1 0,1 1 0,0 0 0,-1-1 0,1 0 0,0 1 0,-1-1 0,1 1 0,0-1 0,0 0 0,-1 1 0,1-1 0,0 0 0,0 0 0,0 0 0,-1 0 0,1 0 0,0 0 0,0 0 0,0 0 0,-1 0 0,1 0 0,0 0 0,1 0 0,32-5-74,-28 3 70,0-1 1,-1 0-1,1 0 0,-1 0 0,0-1 1,0 0-1,0 0 0,0 0 0,-1 0 1,1-1-1,-1 0 0,0 0 0,-1 0 1,1 0-1,-1-1 0,0 1 0,0-1 1,3-10-1,-6 16 5,-1-1 0,1 0 1,0 1-1,0-1 0,0 1 0,-1-1 0,1 1 1,0-1-1,-1 1 0,1-1 0,0 1 1,-1-1-1,1 1 0,-1 0 0,1-1 1,-1 1-1,1 0 0,-1-1 0,1 1 0,-1 0 1,1-1-1,-1 1 0,1 0 0,-1 0 1,1 0-1,-1-1 0,0 1 0,1 0 1,-1 0-1,1 0 0,-1 0 0,1 0 0,-1 0 1,0 0-1,1 0 0,-1 1 0,1-1 1,-1 0-1,0 0 0,1 0 0,-1 1 1,-30 7-277,16 0 281,0 0 0,0 2 1,1 0-1,0 0 1,1 1-1,0 1 0,1 0 1,0 1-1,1 0 1,-13 20-1,22-30-101,1-1 0,0 0-1,0 1 1,0-1 0,0 1 0,0-1-1,0 1 1,0-1 0,1 1 0,0 0 0,-1 3-1,1-5-32,0 0 0,0 0 0,1 0-1,-1-1 1,0 1 0,0 0 0,1 0-1,-1 0 1,0 0 0,1 0-1,-1 0 1,1-1 0,-1 1 0,1 0-1,0 0 1,-1-1 0,1 1 0,0 0-1,-1-1 1,1 1 0,1 0-1,1 0-258,0 0 0,0 0 0,1 0 0,-1-1 0,0 1 0,0-1 0,0 0 0,0 0 0,0 0 0,1 0 0,-1-1 0,0 1-1,0-1 1,0 0 0,0 0 0,0 0 0,3-2 0,19-12-6470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08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20788,'0'0'9545,"0"66"-8392,0-41-545,0 3-447,-2 2-97,-3-1-128,4-2-897,1-6-897,-2-5-448,2-6-1250</inkml:trace>
  <inkml:trace contextRef="#ctx0" brushRef="#br0" timeOffset="1">1 94 12716,'0'0'11659,"69"-1"-11979,-44 2-1890,3-1-1666,5 0-3363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08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13 15310,'0'0'4084,"-8"0"-1457,0 1-2299,0 0 0,0 1 0,0-1 0,0 1 1,0 1-1,1 0 0,-1 0 0,1 0 0,0 1 0,0 0 1,0 0-1,1 1 0,-1 0 0,1 0 0,0 1 0,-7 8 0,-20 33 773,32-45-1044,0 0-1,0 0 1,0 1 0,0-1 0,0 1 0,0-1-1,0 1 1,1-1 0,-1 1 0,1 0 0,0-1 0,0 1-1,0 0 1,0-1 0,0 1 0,1-1 0,-1 1 0,1 0-1,1 3 1,-1-5-39,1 0 0,0 1 1,-1-1-1,1 0 0,0 0 0,0 0 0,0 0 0,0-1 0,-1 1 0,1 0 0,0-1 0,0 1 1,0-1-1,1 0 0,-1 0 0,0 0 0,0 0 0,0 0 0,3 0 0,42-7 207,-39 4-198,-1 0-1,1-1 0,-1 0 0,0 0 1,0-1-1,-1 0 0,0 0 0,1 0 1,-2-1-1,1 0 0,8-11 0,-10 12-9,-1 0 0,1 0-1,-1 0 1,0-1 0,0 0-1,-1 1 1,0-1 0,0 0-1,0 0 1,-1 0 0,0 0 0,0-1-1,0 1 1,-1 0 0,0-12-1,-1 18-17,1-1 0,0 0-1,0 1 1,0-1-1,0 0 1,-1 1 0,1-1-1,0 1 1,0-1 0,-1 1-1,1-1 1,0 0 0,-1 1-1,1-1 1,-1 1-1,1 0 1,-1-1 0,1 1-1,-1-1 1,1 1 0,-1 0-1,1-1 1,-1 1 0,0 0-1,1 0 1,-1-1-1,1 1 1,-1 0 0,0 0-1,0 0 1,-25 4-85,20-2 42,0 0 1,0 1-1,1 0 1,-1 0-1,-9 8 1,11-7-302,0 0 1,0 1 0,0-1-1,1 1 1,0 0 0,-5 9-1,1 19-7873,7-22 915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09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5381,'0'0'11627,"-13"54"-8616,-2-22-160,0 4-930,1-1-1024,6-1-608,3-4-321,5-10-993,3-11-1698,12-9-1409,3-5-3363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09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51 8360,'0'0'12732,"-8"5"-10453,-1-2-1692,6-2-425,0-1 1,0 1-1,1 1 1,-1-1-1,0 0 1,0 1-1,1 0 1,-1-1-1,0 1 1,1 0-1,0 0 1,0 1-1,-3 2 1,4-4-98,0 0 0,0 0 0,1 1 1,-1-1-1,1 0 0,-1 0 0,1 0 0,-1 1 1,1-1-1,0 0 0,-1 0 0,1 1 0,0-1 1,0 0-1,0 0 0,0 1 0,0-1 0,0 0 1,1 0-1,-1 1 0,0-1 0,1 0 0,-1 0 1,1 1-1,-1-1 0,1 0 0,-1 0 0,1 0 1,0 0-1,0 0 0,-1 0 0,1 0 0,0 0 1,0 0-1,0 0 0,0-1 0,0 1 0,0 0 1,0 0-1,1-1 0,-1 1 0,0-1 0,2 1 1,9 5 11,0-1 1,0-1 0,20 5 0,-16-4 9,-10-3-95,1 0 0,-1 1 0,0 0 0,0 0 0,-1 0-1,1 1 1,0 0 0,-1 0 0,0 0 0,0 1 0,8 10 0,-12-13 10,1 0 0,-1 1 0,1-1 1,-1 1-1,0 0 0,0-1 0,0 1 0,0 0 0,0 0 1,-1 0-1,1 0 0,-1-1 0,0 1 0,0 0 0,0 0 1,0 0-1,-1 0 0,1 0 0,-1 0 0,1 0 0,-1-1 1,0 1-1,0 0 0,0-1 0,-1 1 0,1 0 0,-1-1 1,1 0-1,-4 4 0,-3 5 337,-1-2 1,0 1-1,0-1 1,-20 15-1,24-21-215,0 1-1,-1-1 0,1 0 0,-1 0 0,1-1 1,-1 0-1,0 0 0,0 0 0,0-1 0,0 1 1,0-1-1,-10 0 0,15-1-123,0 0 0,-1-1 0,1 1 0,0 0 0,0 0 0,0-1 0,-1 1 0,1-1 0,0 1 0,0-1 0,0 1 0,0-1 0,0 0 0,0 1 0,0-1 0,0 0 0,0 0 0,0 0 0,0 0 0,1 0 0,-1 0 0,0 0 0,-1-2 0,1 0 0,0 0 0,0 0 0,0 0 0,0-1 0,1 1 0,-1 0 0,1-1 0,0 1 0,0-4 0,0 1 0,0 1 0,1-1 0,0 1 0,0 0 0,0-1 0,0 1 0,1 0 0,0 0 0,0 0 0,1 0 0,5-8 0,6-1 0,2 1 0,-1 1 0,2 0 0,0 1 0,26-13 0,-22 14 0,-1-2 0,-1 0 0,35-29 0,-49 36 0,30-31 0,-34 34 0,1 0 0,-1 0 0,1 0 0,-1 0 0,0-1 0,1 1 0,-1 0 0,0-1 0,-1 1 0,1 0 0,0-1 0,-1 1 0,1-1 0,-1 1 0,0-1 0,0-3 0,-1 5 0,1 0 0,-1 0 0,0-1 0,0 1 0,0 0 0,0 0 0,0 0 0,0 0 0,0 0 0,0 1 0,0-1 0,0 0 0,0 0 0,-1 1 0,1-1 0,0 1 0,0-1 0,-1 1 0,1-1 0,0 1 0,-1 0 0,1 0 0,-1 0 0,1 0 0,-2 0 0,-43-2 0,38 2 0,-49 8-4051,44-5 1728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10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4452,'8'10'13453,"0"1"-11275,-4 2 1057,6 5-961,1-1-352,3 1-609,0 0-416,2-3-480,4-2-257,2-4-96,3-5-353,4-4-1088,1-4-1602,0-14-1409,-4-4-2402,-2-6-5510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10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15150,'0'0'7656,"-41"69"-4870,20-33-544,-6 5-544,3 0-353,1 0-352,4 2-512,4-4-289,1 2-128,7-5-96,4-5-929,3-9-1249,3-7-2563,10-15-3843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11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3908,'0'3'16335,"0"6"-14093,0 4-672,-1 7-417,-5 4 128,-1 5-352,1 3-577,4-3-224,2-2-96,0-4 0,0-5-224,2-4-576,4-7-706,-3-6-896,-3-14-14094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11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12748,'0'0'14606,"59"0"-13613,-27 0-417,-1 0-415,4 0-129,-2 0-1730,-3-5-3459,-4-8-3555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12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18578,'0'0'3112,"11"-2"-598,6 0-1649,1 0 0,-1 2 0,1 0 1,17 2-1,-31-1-734,-1-1 0,1 1 1,-1 0-1,1 0 1,-1 0-1,1 0 0,-1 0 1,1 1-1,-1 0 1,0 0-1,0 0 0,0 0 1,4 4-1,-5-4-106,-1 0 0,0 0-1,0 0 1,0 0 0,0 0-1,-1 0 1,1 0 0,-1 0-1,1 0 1,-1 1 0,0-1-1,0 0 1,1 0 0,-2 0-1,1 1 1,0-1 0,0 0-1,-1 0 1,1 0 0,-1 1-1,0-1 1,1 0 0,-1 0-1,0 0 1,-3 3 0,-1 2 121,0 0 0,-1-1 1,0 1-1,-1-1 0,1-1 1,-1 1-1,0-1 1,-1-1-1,1 1 0,-1-1 1,-15 6-1,37-11-535,0 0 1,1 1-1,-1 0 1,17 3-1,-26-2 271,-2-2 79,0 2-1,0-1 0,0 0 1,0 0-1,0 1 0,0 0 0,0 0 1,0 0-1,0 0 0,-1 0 1,1 0-1,0 1 0,-1-1 1,1 1-1,-1 0 0,1-1 1,-1 1-1,0 1 0,0-1 0,0 0 1,0 0-1,0 1 0,0-1 1,-1 1-1,1-1 0,-1 1 1,0 0-1,0 0 0,0 0 0,0 0 1,0-1-1,0 5 0,-1-3 178,0 0-1,0 0 0,-1 0 1,0 0-1,1 0 0,-2 0 1,1 0-1,0-1 0,-1 1 1,1 0-1,-1-1 0,0 1 1,0-1-1,-1 1 0,1-1 1,-1 0-1,0 0 0,1 0 1,-1 0-1,-1-1 0,1 1 1,0-1-1,-5 3 0,0-2-123,0 1-1,0-2 0,0 1 1,0-1-1,-1 0 0,-12 0 1,17-1-15,0-1 0,1 0 0,-1 0 0,1 0 0,-1-1-1,1 0 1,-1 1 0,-4-3 0,7 3 1,0-1 0,0 1-1,0-1 1,0 1 0,0-1-1,0 1 1,1-1 0,-1 0-1,0 1 1,0-1 0,1 0-1,-1 0 1,0 0-1,1 1 1,-1-1 0,1 0-1,-1 0 1,1 0 0,-1 0-1,1 0 1,0 0 0,0 0-1,-1 0 1,1 0 0,0 0-1,0-2 1,0 1-372,1 0-1,-1 0 1,1 0 0,0 1 0,-1-1-1,1 0 1,0 0 0,0 1 0,0-1-1,0 1 1,1-1 0,-1 1 0,0-1-1,0 1 1,1 0 0,-1 0 0,1 0-1,-1 0 1,1 0 0,0 0 0,3-2-1,-2 2-582,22-14-6812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12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42 20692,'0'0'9310,"-9"5"-8563,1 0-631,0 0 1,0 1-1,0-1 0,1 2 0,0-1 1,0 1-1,-8 10 0,11-12-77,1 0-1,-1 1 0,1-1 1,0 1-1,0 0 0,0-1 1,1 1-1,0 0 0,0 1 1,1-1-1,-1 0 0,1 0 1,1 1-1,-1 7 1,1-13-36,0 0 1,1 1 0,-1-1 0,0 0 0,0 0 0,1 1 0,-1-1 0,1 0 0,-1 0 0,1 0 0,-1 0 0,1 0 0,0 0-1,0 0 1,-1 0 0,1 0 0,0 0 0,0 0 0,0 0 0,0 0 0,0-1 0,0 1 0,0 0 0,2 0 0,1 0 15,-1 0 0,1 0 1,-1 0-1,1 0 0,0 0 1,-1-1-1,1 0 0,6 0 1,-2 0 10,-1-1 0,1 0 0,0-1 0,0 1 0,-1-2 0,1 1 0,13-7 0,-14 4-30,0 0 0,0-1 0,-1 1 0,0-1 0,0-1 0,0 0 0,-1 1 0,0-1 0,0-1 0,5-10 0,-8 13 0,1 0 0,-1-1 0,0 1 0,0-1 0,-1 1 0,1-1 0,-1 0 0,-1 0 0,1 1 0,-1-1 0,0 0 0,0 0 0,0 0 0,-1 1 0,0-1 0,-3-8 0,3 12-15,1 0 0,-1 0 0,0 1 1,-1-1-1,1 0 0,0 1 0,0-1 0,-1 1 0,1-1 1,-1 1-1,1 0 0,-1-1 0,0 1 0,1 0 0,-1 0 1,0 0-1,0 0 0,0 1 0,0-1 0,0 0 0,0 1 1,0 0-1,0-1 0,0 1 0,0 0 0,0 0 0,0 0 1,0 0-1,0 0 0,0 1 0,0-1 0,0 0 0,-3 2 1,0-1-103,0 1 1,0-1-1,1 1 1,-1 0-1,1 0 1,0 1 0,-1-1-1,1 1 1,0 0-1,1 0 1,-1 1 0,-6 6-1,-7 24-4656,14-9-3773,3-12-876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4:33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2711 415 6694,'-12'-13'-368,"5"5"726,-26-30 841,-2 1 0,-1 2 0,-2 1 0,-46-31 0,45 44-805,-1 2 0,-1 1 0,-1 2 1,0 2-1,-67-13 0,-223-21 1362,175 32-889,-288 10 1,386 12-854,1 2-1,0 3 1,1 2 0,0 3 0,1 2-1,-97 46 1,88-31-3,2 3-1,1 2 1,2 4 0,2 1-1,-59 58 1,83-68-23,2 2 0,1 0 1,2 3-1,1 0 0,2 2 0,-27 56 0,42-73 5,1 0 0,1 0 0,1 1 0,2 0 0,0 0 0,1 0 0,2 1 0,0 0 0,2 0 0,0 0 0,2 0 0,1 0 0,8 41 0,-3-45-8,1 0 0,0 0 1,1-1-1,2 0 0,0-1 1,1 0-1,0-1 0,2-1 1,0 0-1,1 0 0,1-1 1,0-1-1,26 18 0,5 0 1,2-1 0,2-2 0,101 42 0,-59-34 82,1-4 0,1-4 0,1-5 1,2-4-1,0-4 0,1-4 0,0-5 0,1-4 0,0-4 1,0-5-1,-1-4 0,104-23 0,116-52 275,-251 61-49,0-3-1,102-56 1,-134 61-108,-1-2 0,-1-1 0,-1-1 0,-1-2 0,49-54 0,-60 56-69,-1-1 0,-2 0-1,-1-2 1,-1 0-1,-1 0 1,-1-2 0,-2 0-1,12-42 1,-19 52-49,0 0 0,-1-1 0,-2 1 0,0-1 0,-1 0 0,-1 0 0,0 1 0,-6-30 0,3 36-19,0 1 0,-1-1 0,-1 0 0,0 1 0,-1 0 0,0 0 0,-1 1 0,-1 0 0,0 0 0,0 1-1,-1-1 1,-1 2 0,-11-11 0,-3 1-58,-2 0-1,0 2 1,-1 1-1,-1 1 1,0 1-1,-1 2 1,-53-17-1,-19 1-2798,-104-14-1,157 34 676,-43-9-6531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12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19635,'0'0'13132,"68"16"-13132,-34-16-577,-1-3-2529,2-3-2788,-5-6-3171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13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9097,'0'0'12144,"9"1"-10088,52-2 18,-40-1-1790,-1 1-1,0 1 1,0 1 0,1 0 0,-1 2 0,0 1 0,26 7 0,-45-11-262,0 1 0,-1-1 0,1 0 0,0 1 0,0-1 0,0 1 0,0-1 0,-1 1 0,1-1 0,0 1 0,0 0 0,-1-1-1,1 1 1,-1 0 0,1-1 0,0 1 0,-1 0 0,1 0 0,-1 0 0,0 0 0,1-1 0,-1 1 0,0 0 0,1 0 0,-1 0 0,0 0 0,0 2 0,0-1 65,-1 0 0,1-1 0,-1 1 0,0 0 1,1 0-1,-1 0 0,0 0 0,0-1 0,0 1 0,0 0 1,-1-1-1,-1 3 0,-46 36 1924,49-40-1996,-24 15 471,14-10-362,1 1-1,1-1 1,-1 1-1,1 1 1,0 0-1,-11 12 1,52-16-124,-3-2-599,-20-2 110,0 1 1,0 0-1,0 1 0,0 0 0,-1 1 0,1 0 0,0 0 1,-1 1-1,1 0 0,-1 1 0,16 9 0,-24-13 525,0 1 0,0 0 0,0 0 0,0 0 0,0 0 0,0 0 0,0 0 0,0 0-1,-1 0 1,1 0 0,0 0 0,-1 1 0,1-1 0,-1 0 0,1 0 0,-1 1 0,0-1 0,1 0 0,-1 1-1,0-1 1,0 0 0,0 1 0,0-1 0,0 0 0,0 1 0,-1 0 0,0 2 166,0-1 1,-1 0-1,1 0 1,-1 0-1,0 0 0,0-1 1,0 1-1,0 0 1,0-1-1,-3 4 1,-7 4 614,-1 0 0,1-1 0,-19 10 0,24-16-817,1 0 0,-2 0 0,1 0 0,0-1 0,0 0 0,-1 0 0,1-1 0,-1 0 0,0 0 0,-13-1 0,21 0-19,-1 0 0,1 0-1,-1 1 1,1-1 0,0 0 0,-1-1-1,1 1 1,-1 0 0,1 0 0,0 0-1,-1 0 1,1 0 0,-1 0 0,1 0 0,0-1-1,-1 1 1,1 0 0,0 0 0,-1 0-1,1-1 1,0 1 0,-1 0 0,1-1 0,0 1-1,0 0 1,-1-1 0,1 1 0,0 0-1,0-1 1,0 1 0,-1 0 0,1-1-1,0 1 1,0-1 0,0 1 0,0 0 0,0-1-1,6-19-1956,18-14-4414,-1 15-2002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13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16 18225,'0'0'10682,"-12"2"-9598,2 1-903,0 0 0,1 0 0,-1 1 0,1 1 0,0-1 0,0 1-1,0 1 1,-11 8 0,16-11-135,0 0 0,1 0 0,-1 0 0,1 1 0,0-1 0,0 1 0,0 0 0,1 0-1,-1 0 1,1 0 0,0 0 0,0 1 0,0-1 0,1 1 0,-1-1 0,1 1 0,0 0 0,1-1 0,-1 1-1,1 0 1,0-1 0,0 1 0,0 0 0,2 6 0,-1-9-46,0 0 0,0 0 0,0 0 0,1 0 0,-1 0 0,1 0 0,-1 0 0,1-1 0,0 1 0,-1-1 0,1 1 0,0-1 0,0 0 0,0 1 0,0-1 0,1 0 0,-1 0 0,0-1 0,0 1 0,1 0 0,-1-1 0,0 0 0,1 1 0,-1-1 0,5 0 0,3 1 0,-1-1 0,1 0 0,0-1 0,20-3 0,-15-1 0,0-1 0,-1-1 0,1 0 0,-1-1 0,-1 0 0,1-1 0,-2-1 0,1 0 0,-1-1 0,-1 0 0,0-1 0,16-22 0,-25 33 0,-1-1 0,1 0 0,-1 0 0,0 0 0,0-1 0,0 1 0,0 0 0,0 0 0,0-1 0,0 1 0,-1 0 0,1-1 0,-1 1 0,0-1 0,1 1 0,-1-1 0,-1-3 0,1 4 0,-1 1 0,0 0 0,0 0 0,1-1 0,-1 1 0,0 0 0,0 0 0,0 0 0,0 0 0,-1 0 0,1 0 0,0 0 0,0 0 0,0 1 0,-1-1 0,1 0 0,-1 1 0,1-1 0,0 1 0,-1 0 0,1-1 0,-1 1 0,1 0 0,-1 0 0,1 0 0,-1 0 0,1 0 0,-3 0 0,-5 0 0,0 0 0,0 1 0,0 0 0,0 1 0,1 0 0,-11 4 0,15-5 0,0 0 0,0 1 0,0 0 0,0 0 0,1 0 0,-1 0 0,1 1 0,-1 0 0,1-1 0,0 1 0,0 0 0,0 0 0,1 1 0,-1-1 0,-2 5 0,5-7-94,-1 0 0,1-1 0,0 1 0,-1 0 0,1-1 0,0 1 0,0 0 0,0-1 0,0 1 0,0 0 0,0-1 0,0 1 0,0 0 0,0 0 1,0-1-1,0 1 0,0 0 0,1-1 0,-1 1 0,0 0 0,0-1 0,1 1 0,-1 0 0,0-1 0,1 1 0,-1-1 0,1 1 0,-1-1 0,1 1 0,-1-1 0,1 1 0,-1-1 0,1 1 0,-1-1 0,1 0 0,0 1 0,-1-1 0,1 0 0,0 1 0,-1-1 0,1 0 0,0 0 0,-1 0 1,1 0-1,0 1 0,-1-1 0,1 0 0,0 0 0,-1 0 0,1-1 0,0 1 0,0 0 0,1 0 0,44-4-8424,-4-7 714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14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16 11115,'0'0'8685,"-10"0"-4046,-4 0-3920,-1 2-1,1 0 0,-1 1 1,1 0-1,0 1 0,-19 8 1,24-9-444,0 1 0,0 1 0,0-1 0,1 2 0,0-1-1,0 1 1,1 0 0,-1 0 0,1 1 0,0 0 0,-11 16 0,17-22-275,0 1 0,0-1 0,0 1 0,0-1 0,0 1 0,0 0 0,0-1 0,1 1 0,-1 0 0,1 0 0,-1-1 0,1 1 0,-1 0 0,1 0 0,0 0 0,0-1 0,0 1 0,0 0 0,0 0 0,1 0 0,-1 0 0,0-1 0,1 1 0,-1 0 0,3 3 0,-2-3 0,1-1 0,0 1 0,0 0 0,1-1 0,-1 0 0,0 1 0,0-1 0,1 0 0,-1 0 0,0 0 0,1 0 0,-1-1 0,1 1 0,-1-1 0,1 0 0,2 1 0,7 0 0,-1-1 0,0 0 0,1-1 0,-1 0 0,1-1 0,-1 0 0,13-5 0,-14 3 0,0-1 0,0-1 0,-1 1 0,1-1 0,-1-1 0,-1 0 0,9-8 0,-13 12 0,-1-1 0,0 1 0,0-1 0,0 0 0,0 1 0,-1-1 0,1 0 0,-1-1 0,0 1 0,-1 0 0,1-1 0,-1 1 0,1-1 0,-1 1 0,-1-1 0,1 0 0,-1 1 0,1-9 0,-2 11-77,0 0 0,0 0-1,0 0 1,-1 0 0,1 0 0,0 0-1,-1 0 1,1 0 0,-1 1 0,1-1 0,-1 0-1,0 1 1,0 0 0,0-1 0,0 1-1,0 0 1,0 0 0,0 0 0,0 0 0,0 0-1,0 1 1,-1-1 0,1 1 0,0-1-1,0 1 1,-1 0 0,1 0 0,-4 0 0,3 0-360,0 0 1,0-1-1,0 1 1,0 1-1,0-1 1,0 0-1,0 1 1,0-1-1,1 1 1,-1 0-1,0 0 1,0 0-1,0 0 1,1 0-1,-1 1 1,1-1 0,-1 1-1,1 0 1,0 0-1,0 0 1,-1 0-1,-2 4 1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14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7239,'0'0'22672,"-1"11"-21151,-5 33-698,2-24-652,1 0-1,-1 32 1,4-51-169,1 0 1,-1 0-1,0 0 1,1 0-1,0 0 1,-1 0-1,1 0 1,-1 0-1,1 0 0,0 0 1,0 0-1,0 0 1,-1 0-1,1 0 1,0-1-1,0 1 0,0 0 1,0-1-1,0 1 1,0-1-1,1 1 1,-1-1-1,0 1 1,0-1-1,0 0 0,0 0 1,1 0-1,-1 1 1,0-1-1,2-1 1,47 2-159,-36-2-90,-11 1-285,1 0 0,0 0 0,-1 0-1,1-1 1,0 1 0,-1-1 0,1 0-1,5-3 1,-8 4-102,1-1 0,-1 0 0,0 0 0,1 0 1,-1 0-1,0 0 0,0 0 0,0 0 0,0-1 0,0 1 0,0 0 0,0 0 0,0-1 0,0-1 1,3-16-12186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14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55 19859,'0'0'11050,"-24"-49"-10153,24 44-160,6 5-961,6 0-2147,-1 4-3138,-3-2-6726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15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9161,'0'0'19666,"14"50"-18673,-14-27-448,0 5-385,0 0-96,0 1-737,-2-5-2017,-1-4-2339,-2-8-1217,-1-5-2498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15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16207,'0'0'8905,"57"-5"-8072,-25 5-417,6 0-352,4 0-64,2-4-1730,0-6-3555,1-4-6374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22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60 9993,'0'0'14334,"11"-8"-12764,-6 4-1504,1-1 232,0 0 0,0 0 0,1 1 0,0 0 0,0 0 0,0 0-1,0 1 1,0 0 0,1 1 0,-1-1 0,1 2 0,13-3 0,-20 4-285,-1 0 1,0 0-1,1 0 0,-1 0 0,0 0 1,1 0-1,-1 0 0,0 0 0,1 0 0,-1 0 1,0 0-1,1 0 0,-1 0 0,1 0 0,-1 0 1,0 0-1,1 0 0,-1 1 0,0-1 0,0 0 1,1 0-1,-1 0 0,0 1 0,1-1 1,-1 0-1,0 0 0,0 1 0,1-1 0,-1 0 1,0 0-1,0 1 0,0-1 0,1 0 0,-1 1 1,0-1-1,0 0 0,0 1 0,0-1 1,0 0-1,0 1 0,0 0 0,-9 17 832,-26 17 433,32-32-1260,-12 11 48,1 0 0,-16 22 0,26-31-63,1 0-1,0 0 1,0 0 0,0 1 0,0-1 0,1 1 0,0 0 0,1-1 0,-1 1-1,1 0 1,0 0 0,0 8 0,1-12-62,1 0 0,0 0 1,-1 0-1,1 0 0,0 0 0,0 0 0,1 0 0,-1 0 1,0-1-1,1 1 0,-1 0 0,1-1 0,-1 1 1,1-1-1,0 0 0,-1 1 0,1-1 0,0 0 0,0 0 1,0 0-1,0-1 0,0 1 0,0 0 0,0-1 1,0 1-1,0-1 0,4 1 0,62 7-3654,-32-8-8325,-21 0 1698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22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53 18962,'0'0'5765,"-9"0"-3827,4 1-1871,1-1 1,-1 1-1,0 0 0,1 0 1,-1 1-1,1 0 0,-1-1 0,1 2 1,0-1-1,0 0 0,0 1 0,0 0 1,0-1-1,0 2 0,1-1 0,-1 0 1,1 1-1,0-1 0,0 1 0,1 0 1,-1 0-1,1 0 0,-1 1 1,-2 7-1,1-2 52,1-1 0,-1 1 0,2 0-1,-1 0 1,1 0 0,0 14 0,1-22-84,1 0 0,0 0 1,0 1-1,0-1 0,0 0 0,0 0 0,0 1 0,1-1 0,-1 0 0,1 0 0,-1 0 0,1 0 0,0 0 1,0 0-1,0 0 0,0 0 0,0 0 0,1 0 0,-1 0 0,0 0 0,1-1 0,-1 1 0,1-1 0,0 1 1,0-1-1,-1 0 0,1 1 0,0-1 0,0 0 0,0 0 0,0 0 0,0-1 0,1 1 0,2 0 0,5 0 50,1-1-1,-1 0 0,1-1 0,-1 0 1,1 0-1,-1-1 0,0-1 0,0 1 1,0-2-1,0 1 0,-1-2 0,1 1 1,-1-1-1,0-1 0,12-8 0,-13 8-27,-1 1-1,0-1 0,0 0 0,0-1 0,-1 0 1,0 0-1,-1 0 0,1 0 0,-1-1 0,-1 0 1,1 0-1,-1-1 0,-1 1 0,0-1 0,0 0 1,0 0-1,1-16 0,-3 22-58,-1 1-1,0-1 1,0 1-1,0-1 1,0 1-1,0-1 1,-1 1-1,1-1 1,-1 1-1,1-1 1,-1 1-1,0-1 1,0 1-1,0 0 1,-1 0 0,1-1-1,0 1 1,-1 0-1,1 0 1,-1 0-1,0 1 1,0-1-1,0 0 1,0 1-1,0-1 1,0 1-1,0-1 1,0 1 0,0 0-1,-1 0 1,1 0-1,-1 0 1,1 1-1,0-1 1,-1 0-1,1 1 1,-1 0-1,-4 0 1,1 0-101,-1 0 0,0 0 0,1 1 0,-1 0 0,1 0 0,0 1 0,-1 0 0,1 0 0,0 1 0,0-1 0,0 1 0,0 0 1,-9 8-1,-5 5-4542,4-2-3779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08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4102 335 4869,'0'0'1254,"-11"-5"-63,-64-26 504,-2 4 1,-92-21 0,-179-22 573,-793-54-1961,-9 95-269,1056 30 256,-1 4 1,0 4-1,-134 32 0,182-30-78,2 2 0,-1 3 0,2 1 0,0 2 0,1 2 0,2 2 0,0 1 0,-68 55 0,96-67-191,0 0 0,1 0 1,1 2-1,0-1 1,0 2-1,1-1 1,1 1-1,-14 32 1,15-24 14,0 2 0,2-1 0,1 1 1,0 0-1,-1 39 0,4-29-12,-1-14-22,2-1 1,1 1-1,3 35 1,-2-51-12,0 1 0,0-1 0,0 0 0,1 0 0,0 0 0,0 0 0,0 0 0,1 0 0,-1-1 0,1 1 0,0-1 0,1 0 0,-1 0 0,1 0 0,-1 0 0,1 0 0,1-1 0,-1 0 0,6 4 0,12 4 35,0 0 0,1-2 1,1-1-1,0-1 0,46 9 0,132 5 120,-121-14 45,505 73 151,-285-29-369,390 14 1,309-48 197,-865-21-157,0-5 1,-2-7-1,1-5 0,235-71 0,-346 85 133,-1 0 0,0-2 0,-1-1 0,0-1 0,0 0 0,25-20 0,-42 28-110,1 0-1,-1-1 1,0 0 0,0 0 0,-1 0-1,1 0 1,-1 0 0,0-1-1,0 1 1,-1-1 0,1 0 0,-1 0-1,0 0 1,0 0 0,0 0 0,-1 0-1,0 0 1,0-1 0,0 1-1,-1 0 1,0-1 0,0 1 0,0-1-1,-1 1 1,1 0 0,-1-1 0,-1 1-1,1 0 1,-1 0 0,0 0 0,0 0-1,0 0 1,-5-7 0,-6-9 4,-1 0 0,-2 0 0,0 1 0,-1 1 1,-30-26-1,-2 4-3,-57-37 0,59 48-41,-2 2 1,-1 2 0,-81-30-1,-164-36-1144,151 50-1687,55 14-1207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2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15951,'0'0'16015,"65"9"-15214,-25-9-801,7 0 0,5 0 0,3-8 0,-9 0 0,-7 2-256,-11 2-2403,-14 4-1473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24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13741,'0'0'13293,"69"14"-11500,-22-14-800,6 0-769,-2-4-256,-4-2-2594,-10-3-4004,-11 0-8361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2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6598,'0'0'14414,"50"3"-13229,-15-2 320,14 0-512,11 0-384,4 2-385,9-2-128,-1 2-64,-1 0-640,-2 0-1186,-5 0-1729,-4-2-994,-4-1-1793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25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15439,'0'0'6950,"59"-15"-6341,-23 14-225,12-2-128,7 3-95,8-1-161,8-3-705,3-4-3651,4-4-4485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0:26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11403,'0'0'15438,"73"2"-14605,-24-5-545,10-2-256,5 0-64,-1-1-896,-3-6-2724,0-2-3811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17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11659,'0'0'8072,"60"17"-6022,-29-16-641,6-1-544,7 0-609,1-1-160,0-7-32,0-1-1057,-12 0-865,-8 4-320,-11 1-128,-35 4-9481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17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3651,'0'0'19699,"61"38"-18962,-11-37-449,4-1-160,0 0-64,-3 0-2178,-5-5-2786,-6-5-5638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17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4484,'0'0'14184,"9"-3"-12844,6-2-1240,1 2 0,0 0 0,0 1 0,0 0 0,1 1 0,-1 1 0,0 1 0,0 0 0,0 1 0,0 1 0,0 0 0,0 1 0,0 1 0,20 9 0,-34-13-54,0 0-1,0 0 0,0 0 0,0 0 1,0 0-1,-1 1 0,1-1 0,0 1 1,-1-1-1,1 1 0,-1 0 0,0-1 1,1 1-1,-1 0 0,0 0 0,0 0 1,0 0-1,0 0 0,-1 0 0,1 0 1,0 0-1,-1 0 0,0 0 1,1 1-1,-1-1 0,0 0 0,0 0 1,0 0-1,0 1 0,-1-1 0,1 0 1,-1 0-1,1 0 0,-1 0 0,0 0 1,1 0-1,-1 0 0,0 0 0,0 0 1,-3 3-1,-5 8 453,-1 0 1,0-1-1,0 0 0,-21 17 1,15-13-576,4-5 140,0 1 0,1 1 0,-10 15-1,8 2-5304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18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12716,'0'0'13314,"6"11"-11878,-3-5-1315,0 0 7,-1 1 1,2-2-1,-1 1 1,1 0-1,0-1 1,0 1-1,0-1 1,1 0-1,-1 0 1,1-1-1,1 0 1,-1 0-1,0 0 1,1 0-1,0-1 1,0 0-1,0 0 1,9 3-1,-4-4-88,1-1-1,-1 1 0,0-2 0,1 0 0,-1 0 0,1-1 0,-1 0 0,18-5 0,-21 4-714,-1-1-1,0 1 0,0-1 1,0-1-1,11-6 0,-13 5-1064,1 1-1,-1-1 0,0 0 1,0 0-1,0 0 0,6-10 0,1-5-9229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18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8296,'0'0'11242,"-38"55"-8231,17-27-480,-3 4-385,0 5-545,-1-1-608,7 3-608,2 1-193,8-2-160,8-4-32,0 1-577,10-9-1793,14-6-2178,4-7-1858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9:27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380 33 9833,'0'0'897,"-80"-25"-801,37 18-224,-1 7-929,8 0-1057,3 6 1506,3 11 511,1 7 194,4 4-898,-3 6-448,-4 1-449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19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15567,'4'5'2882,"14"-3"-1216,9 2 256,9 0-193,6-1-575,5-1-418,3-2-383,-2 0-257,-2 0-32,-8 0-865,-8 0-1665,-12-2-1090,-14-5-1793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19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12940,'0'0'11691,"49"32"-10442,-2-29-448,9 1-512,2-2-161,-2 5-64,-8-3-1570,-9-2-3651,-8-2-4676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20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1 359 9513,'0'0'9017,"13"-4"-6759,6-2-1700,0-2 1,0-1-1,-1 0 1,0-1-1,0-1 1,-1 0-1,18-17 1,84-87 423,-105 99-919,0 0 0,-1-1 1,-1-1-1,-1 0 0,16-33 0,-24 40-41,-9 17-241,-11 17-16,7-4 253,0 1 1,1 0 0,1 1 0,1 0-1,0 0 1,2 1 0,1-1-1,0 1 1,0 25 0,4-45-72,0-1 0,0 1 1,0 0-1,0 0 0,0-1 1,0 1-1,0 0 0,1-1 1,-1 1-1,1 0 0,-1-1 1,1 1-1,0 0 0,0-1 1,-1 1-1,1-1 0,0 0 1,0 1-1,1-1 0,-1 0 1,0 1-1,0-1 0,1 0 1,-1 0-1,0 0 0,1 0 1,-1 0-1,1 0 0,-1-1 1,1 1-1,0-1 0,-1 1 1,1-1-1,0 1 0,-1-1 1,1 0-1,0 0 1,-1 1-1,1-1 0,0-1 1,0 1-1,-1 0 0,1 0 1,1-1-1,5 0-1003,-1-1 0,1 0 0,-1-1 0,0 1 1,0-1-1,0-1 0,0 1 0,11-9 0,15-14-6973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20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4 15727,'-6'8'2877,"-1"2"-2098,-11 16 1254,-21 41 1,35-60-1807,1-1 0,-1 1 1,2 0-1,-1 1 0,1-1 0,0 0 0,1 1 1,-1-1-1,1 1 0,1-1 0,0 1 0,1 13 1,-1-19-209,1-1 0,0 1 0,0-1 0,0 0 0,0 0 0,0 1 0,0-1 0,0 0 0,1 0 1,-1 0-1,0 0 0,0 0 0,1 0 0,-1 0 0,1-1 0,-1 1 0,1 0 0,-1-1 0,1 1 0,-1-1 1,1 0-1,0 1 0,-1-1 0,1 0 0,-1 0 0,1 0 0,0 0 0,-1 0 0,3-1 0,4 1 61,-1-1 0,1 0 0,0-1 0,-1 1-1,8-4 1,-6 1 22,0 0 0,0-1 0,-1 0 0,0-1 0,0 0 0,0 0-1,-1 0 1,0-1 0,0-1 0,-1 1 0,0-1 0,0 0 0,-1 0 0,0 0-1,0-1 1,-1 0 0,0 0 0,0 0 0,-1 0 0,0-1 0,-1 1 0,0-1-1,0-12 1,-2 20-70,0 0-1,0 1 1,0-1-1,0 0 0,-1 0 1,1 1-1,-1-1 1,1 1-1,-1-1 0,1 0 1,-1 1-1,0-1 1,0 1-1,0 0 1,0-1-1,0 1 0,0 0 1,0-1-1,-1 1 1,1 0-1,0 0 0,-1 0 1,1 0-1,0 0 1,-1 0-1,1 1 0,-1-1 1,0 0-1,1 1 1,-1-1-1,0 1 1,1 0-1,-1-1 0,0 1 1,1 0-1,-1 0 1,0 0-1,1 0 0,-1 0 1,0 1-1,-3 0 1,-2 0-34,0 0 0,0 1 1,0-1-1,0 2 0,0-1 1,1 1-1,-1 0 0,1 0 1,-7 5-1,7-4-36,0 0 1,0 0 0,1 1-1,0 0 1,-1 0 0,2 1-1,-1-1 1,1 1 0,-1 0-1,2 0 1,-1 1-1,-5 11 1,9-17-65,0 0 0,0 0 0,0 0 0,0-1 0,0 1 0,0 0 1,0 0-1,1 0 0,-1 0 0,0-1 0,0 1 0,1 0 0,-1 0 0,0-1 0,1 1 0,-1 0 0,1-1 0,-1 1 0,1 0 0,-1-1 0,1 1 1,0 0-1,-1-1 0,1 1 0,-1-1 0,1 0 0,0 1 0,0-1 0,-1 1 0,1-1 0,0 0 0,0 1 0,0-1 0,-1 0 0,1 0 0,0 0 0,1 0 1,39 2-4123,-33-2 3006,33-1-3971,8-2-2344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21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7591,'0'0'8830,"-12"0"-4042,0 1-4250,0 0 0,0 1 0,1 0 1,-1 1-1,0 0 0,1 1 0,0 1 0,0-1 0,0 2 0,1-1 0,-1 1 0,1 1 0,-15 13 0,19-14-361,1-1 1,0 2-1,0-1 0,0 0 1,0 1-1,1 0 0,0 0 1,1 0-1,-4 11 1,6-16-168,0 0 0,1 0 0,0 0 0,-1-1 0,1 1 1,0 0-1,0 0 0,0 0 0,0 0 0,0 0 0,1 0 1,-1 0-1,0-1 0,1 1 0,-1 0 0,1 0 0,0 0 0,0-1 1,0 1-1,0 0 0,0-1 0,0 1 0,0-1 0,0 1 1,1-1-1,-1 0 0,0 1 0,1-1 0,-1 0 0,1 0 1,0 0-1,-1 0 0,1 0 0,0 0 0,0-1 0,-1 1 1,1 0-1,0-1 0,0 0 0,0 1 0,0-1 0,0 0 0,3 0 1,7 2 25,1-1-1,-1-1 1,0 0 0,1 0 0,-1-1 0,0-1 0,0 0 0,0 0-1,0-2 1,17-6 0,-23 8-22,-1 0-1,0-1 1,0 1-1,0-1 1,-1-1-1,1 1 1,-1 0-1,1-1 0,-1 0 1,0 0-1,-1-1 1,1 1-1,-1-1 1,0 1-1,0-1 1,0 0-1,-1 0 1,1-1-1,-1 1 1,0 0-1,-1-1 1,0 1-1,0-1 1,1-11-1,-2 15-4,0-1-1,0 1 1,0-1 0,-1 0-1,1 1 1,-1-1 0,0 1-1,0-1 1,0 1-1,0-1 1,0 1 0,0 0-1,-1-1 1,1 1 0,-1 0-1,0 0 1,1 0 0,-1 0-1,0 0 1,0 1 0,0-1-1,0 0 1,-1 1 0,1 0-1,0-1 1,-1 1 0,1 0-1,-5-1 1,-1-1-165,0 1 1,1 1 0,-1-1-1,0 1 1,0 0-1,0 1 1,0 0 0,-12 1-1,19 0-32,-1-1 0,1 0 0,0 1 0,-1-1 0,1 1 0,0-1 0,-1 1 0,1 0 0,0-1 0,0 1 0,0 0 0,0 0-1,-1 0 1,1 0 0,0 0 0,1 0 0,-1 0 0,0 0 0,0 0 0,0 1 0,1-1 0,-1 0 0,0 2 0,0 0-483,0-1 1,0 1-1,1 0 0,-1-1 1,1 1-1,0 0 0,0 0 1,0-1-1,0 1 0,0 0 1,1 3-1,6 13-5431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21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18417,'0'0'4357,"-3"50"-2404,-2-24-543,-3 6-577,3-1-225,1 1-416,1-4-128,3-2 0,0-6-736,0-8-1250,0-7-1794</inkml:trace>
  <inkml:trace contextRef="#ctx0" brushRef="#br0" timeOffset="1">0 77 12748,'0'0'8648,"62"3"-7367,-29-1-608,6-2-513,2 3-128,6-3-1825,0 0-4710,-1 0-2145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22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7 10858,'0'0'11910,"-13"-2"-9785,6 0-1904,0 1 0,-1 0 0,1 1-1,0 0 1,-1 0 0,1 0 0,-1 1 0,1 0 0,0 0 0,0 1 0,-1 0-1,1 1 1,1-1 0,-1 1 0,-12 7 0,13-6-78,-1 0-1,1 1 1,0-1-1,0 1 1,1 1 0,-1-1-1,1 1 1,1 0-1,-1 0 1,1 0 0,0 0-1,0 1 1,1 0-1,-1 0 1,2 0 0,-1 0-1,1 0 1,0 1 0,1-1-1,-2 10 1,3-16-122,0 1 0,0 0 0,1-1 0,-1 1 0,0-1 0,1 1 0,-1-1 0,1 1 0,-1-1 0,1 1 0,-1-1 0,1 1 0,0-1 0,0 0 0,0 1 0,0-1 0,0 0 0,0 0 0,0 0 0,1 0 0,-1 0 0,2 1 0,0 0 11,0 0 0,1-1-1,-1 1 1,1-1 0,0 0 0,-1 0 0,1 0 0,0-1-1,5 1 1,0-1 14,0 0-1,0-1 1,0 0 0,-1 0-1,1-1 1,0 0-1,-1 0 1,9-4 0,-7 0-34,0 0 1,0 0 0,0-1 0,-1 0 0,0 0 0,-1-1-1,15-17 1,-18 20-11,-1-1 1,1 0-1,-1 0 0,-1-1 0,1 1 0,-1-1 1,0 0-1,-1 0 0,0 0 0,0 0 0,0 0 1,-1 0-1,1-11 0,-2 18-16,0-1-1,-1 0 1,1 1 0,0-1 0,0 1-1,-1-1 1,1 0 0,-1 1-1,1-1 1,0 1 0,-1-1-1,1 1 1,-1-1 0,1 1 0,-1 0-1,1-1 1,-1 1 0,0 0-1,1-1 1,-1 1 0,1 0 0,-1 0-1,0-1 1,1 1 0,-1 0-1,0 0 1,1 0 0,-1 0-1,0 0 1,1 0 0,-1 0 0,0 0-1,1 0 1,-1 0 0,0 0-1,1 1 1,-1-1 0,0 0 0,1 0-1,-1 1 1,1-1 0,-1 0-1,1 1 1,-2-1 0,-29 16-838,26-11 536,1 1 0,-1 0-1,1-1 1,0 1-1,1 1 1,0-1 0,0 1-1,-3 8 1,-3 33-9697,9-37 1723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22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15855,'0'0'3267,"-22"54"-801,13-25-928,1 2-513,3-2-705,5-4-192,0-11-608,2-8-2403,11-6-1281,3-8-4708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22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42 19410,'0'0'3193,"-11"2"-599,-2 0-1868,0 1-1,1 0 1,-20 8-1,28-9-604,1-1 1,0 0-1,-1 1 0,1-1 0,0 1 1,0 0-1,0 0 0,0 1 0,1-1 1,-1 0-1,1 1 0,-1-1 0,1 1 1,0 0-1,0 0 0,0 0 0,0 0 1,1 0-1,-1 1 0,1-1 0,0 0 1,-1 4-1,2-5-117,0 0 0,0 0 0,1-1-1,-1 1 1,1 0 0,-1-1 0,1 1 0,0-1 0,-1 1 0,1 0-1,0-1 1,0 0 0,0 1 0,0-1 0,0 0 0,1 1 0,-1-1 0,0 0-1,1 0 1,-1 0 0,1 0 0,-1 0 0,1 0 0,-1-1 0,3 2 0,52 19-85,-38-16-137,-9-1 40,0 0 0,0 0 0,0 1-1,0 0 1,-1 0 0,0 1 0,15 12 0,-22-16 171,1 0 1,0 0-1,-1 0 1,0-1 0,1 1-1,-1 1 1,0-1-1,0 0 1,0 0-1,0 0 1,-1 0 0,1 1-1,0-1 1,-1 0-1,0 1 1,1-1-1,-1 0 1,0 1 0,0-1-1,-1 1 1,1-1-1,0 0 1,-1 1-1,1-1 1,-1 0 0,0 0-1,0 1 1,0-1-1,0 0 1,0 0-1,0 0 1,-1 0 0,1 0-1,-1 0 1,1-1-1,-1 1 1,0 0 0,-3 2-1,-3 3 228,0 0 0,0-1-1,0 0 1,-1-1 0,0 1 0,0-2-1,0 1 1,-1-1 0,1-1 0,-1 1-1,0-2 1,0 1 0,0-2 0,0 1-1,-1-1 1,-11-1 0,22 1-221,-1-1 0,0 0 0,0 0 0,0 0 0,1 0 0,-1 0 0,0 0 0,0 0 0,0 0 0,1 0 0,-1 0 0,0 0 0,0-1 0,1 1 0,-1 0 0,0-1 0,0 1 0,1 0 0,-1-1 0,0 1 0,1-1 0,-1 1 0,1-1 0,-1 1 0,1-1 0,-1 1 0,0-1 0,1 0 0,0 1 0,-1-1 0,1 0 0,-1 1 0,1-1 0,0 0 0,0 1 0,-1-1 0,1 0 0,0 0 0,0 0 0,0 1 0,0-1 0,0 0 0,0 0 0,0 0 0,0 1 0,0-1 0,0 0 0,0 0 0,1 1 0,-1-1 0,0 0 0,0 0 0,1 1 0,-1-1 0,1 0 0,0 0 0,1-3 0,0 0 0,0 1 0,0-1 0,1 1 0,0 0 0,-1 0 0,1 0 0,0 0 0,7-5 0,37-18 0,-23 15 0,-2-2 0,0-1 0,-1 0 0,24-21 0,-39 29 0,0 0 0,-1 0 0,1-1 0,-1 0 0,-1 0 0,0 0 0,0 0 0,0-1 0,-1 1 0,0-1 0,0 0 0,-1 0 0,0 0 0,0 0 0,-1 0 0,0-1 0,0-11 0,-2 18 1,1-1 0,-1 0 0,1 0 0,-1 0 0,0 0 0,0 1 0,0-1 0,-1 0 1,1 1-1,-1-1 0,1 1 0,-1 0 0,0-1 0,0 1 0,0 0 0,0 0 0,0 0 0,0 0 0,0 0 0,-1 1 0,1-1 0,-1 1 0,0 0 0,1-1 0,-1 1 1,0 0-1,1 1 0,-1-1 0,0 0 0,0 1 0,0 0 0,0-1 0,-3 1 0,0 0-10,1-1-1,0 1 1,0 0-1,0 0 1,0 1-1,-1-1 1,1 1-1,0 0 1,0 1-1,0-1 1,0 1-1,1 0 1,-1 0-1,0 1 1,1-1-1,-1 1 1,1 0-1,-5 4 1,-9 21-2682,15-18-1106,2 1-3392,1 2-10700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23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10410,'0'6'7239,"0"-2"-2883,8-3-1570,13-1-1280,7 0-225,16 0-384,6-4-577,6-2-288,-1-3-1153,-2-4-3747,-4-1-4581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9:28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3430 305 10858,'-104'-33'1247,"-1"5"-1,-1 4 1,-150-13-1,-582-17-1070,-334 13-1104,1087 44 974,0 3 1,-94 20-1,137-17 21,2 1-1,-1 2 0,2 2 0,0 1 0,0 3 1,-46 27-1,71-35-72,1 0 0,0 0 0,1 2 1,0-1-1,0 1 0,1 1 0,1 0 0,0 1 0,1 0 1,0 0-1,1 1 0,1 0 0,0 1 0,1-1 0,1 1 1,0 0-1,2 1 0,-1-1 0,2 1 0,0-1 1,1 1-1,1 0 0,1 0 0,0-1 0,1 1 0,1 0 1,0-1-1,1 0 0,1 0 0,0 0 0,2 0 0,14 27 1,-1-13-1,2-1 0,0-1-1,2-1 1,1-1 0,1-1 0,1-2 0,1 0 0,1-2 0,49 27 0,34 12 113,156 58 0,-255-112-95,103 41 95,2-5 0,2-6-1,2-4 1,0-6 0,2-5 0,129 4 0,-59-20 242,0-9 0,0-8 0,-2-9 1,0-8-1,-2-9 0,306-101 1,-415 109-206,0-3 1,122-69 0,-176 86-120,0-1 0,-1-1 0,-1-2 0,-1 0 0,-1-1 0,-1-2 0,-1 0 0,0-1 0,-2-1 0,26-46 1,-38 57 43,-1 0 0,0-1 0,-1 0 1,0 0-1,-2 0 0,0-1 1,0 1-1,-1-1 0,-1 0 0,-1 0 1,0 1-1,-1-1 0,-5-24 1,2 22-3,-1 0 0,-1 1 1,-1 0-1,0 0 0,-1 1 0,-1 0 1,0 0-1,-1 1 0,-1 0 1,0 0-1,-19-16 0,-4-1-51,-2 2-1,-1 1 1,-2 2-1,0 2 1,-2 2-1,0 1 1,-2 2 0,0 3-1,-62-18 1,36 16-75,-1 4 0,-1 2 0,0 4 0,0 3 1,-106 4-1,103 7-1240,0 3 0,-118 29 0,10 13-4552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24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13741,'0'0'13015,"11"-3"-12033,1 1-788,-1-1 0,0 2 0,1-1 0,15 1-1,-22 1-157,0 0-1,0 1 1,0-1-1,0 1 1,0 0-1,-1 0 1,1 1 0,0-1-1,-1 1 1,1 0-1,-1 1 1,0-1-1,0 1 1,1-1-1,5 7 1,-9-8-24,0 0 1,-1 0 0,1 0 0,0 0 0,-1 0-1,1 0 1,-1 0 0,0 0 0,1 1 0,-1-1-1,0 0 1,0 0 0,0 0 0,0 0 0,0 0-1,0 1 1,0-1 0,0 0 0,0 0 0,0 0-1,-1 0 1,1 0 0,0 1 0,-1-1 0,1 0-1,-1 0 1,1 0 0,-1 0 0,0 0 0,1 0-1,-1 0 1,0-1 0,0 1 0,1 0 0,-1 0-1,0 0 1,0-1 0,0 1 0,-2 0 0,-44 30 822,39-27-746,7-4-77,-33 24 316,33-23-330,1-1 0,-1 1-1,1-1 1,-1 1-1,1-1 1,-1 1-1,1 0 1,0-1-1,-1 1 1,1-1-1,0 1 1,0 0-1,0-1 1,-1 1-1,1 0 1,0-1-1,0 1 1,0 0-1,0-1 1,0 1 0,0 1-1,1-1-15,-1 0-1,1 0 1,0 0 0,-1-1-1,1 1 1,0 0 0,0 0-1,0-1 1,-1 1 0,1 0 0,0-1-1,0 1 1,0-1 0,0 1-1,0-1 1,0 0 0,0 1-1,0-1 1,1 0 0,46 9-1186,-40-8 937,0 0-1,0 0 1,0 0 0,-1 1 0,1 0 0,-1 0 0,1 1 0,-1 0-1,0 1 1,9 5 0,-15-8 250,0-1 1,0 1-1,-1 0 0,1-1 1,-1 1-1,1 0 1,0 0-1,-1 0 0,1 0 1,-1-1-1,0 1 0,1 0 1,-1 0-1,0 0 0,0 0 1,1 0-1,-1 0 0,0 0 1,0 0-1,0 0 0,0 0 1,0 0-1,0 0 1,0 0-1,-1 0 0,1 1 1,-2 1 89,1-1 1,0 1 0,-1-1-1,1 1 1,-1-1 0,0 0 0,0 0-1,1 0 1,-5 3 0,-2 1 390,-1 0 1,0 0-1,0-1 1,-10 5 0,7-6-58,1 0 1,0-1-1,-1 0 1,0-1-1,0 0 1,0-1-1,0 0 1,-16-2-1,27 2-436,1-1 1,-1 0-1,1 0 1,-1 0-1,1 0 0,0 0 1,-1 0-1,1 0 0,-1 0 1,1 0-1,-1 0 1,1 0-1,-1 0 0,1 0 1,-1 0-1,1 0 1,0-1-1,-1 1 0,1 0 1,-1 0-1,1-1 0,0 1 1,-1 0-1,1 0 1,0-1-1,-1 1 0,1 0 1,0-1-1,-1 1 1,1 0-1,0-1 0,0 1 1,-1-1-1,1 1 0,0 0 1,0-1-1,0 1 1,0-1-1,-1 1 0,1-1 1,0 1-1,0-1 0,0 1 1,0 0-1,0-1 1,0 1-1,0-1 0,0 1 1,1-1-1,-1 1 1,0-1-1,1 0-233,-1-1 0,1 1 0,0-1 0,0 1 0,0 0 0,0 0 0,0 0 0,1 0 0,-1-1 0,0 1 0,0 1 0,1-1 0,-1 0 0,2-1 0,22-7-5744,6-2-2653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24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19 14798,'0'0'10143,"-9"-3"-7725,5 2-2326,0 0-1,1 1 1,-1-1-1,0 0 1,0 1-1,0 0 0,0 0 1,0 0-1,0 1 1,1-1-1,-1 1 1,0 0-1,0 0 1,0 0-1,1 0 1,-1 1-1,1 0 1,-1-1-1,1 1 0,0 1 1,-1-1-1,1 0 1,0 1-1,0-1 1,1 1-1,-1 0 1,1 0-1,-1 0 1,-3 7-1,3-5-12,-1 0 0,1 0 0,0 0 0,1 0 1,-1 0-1,1 1 0,0-1 0,0 1 0,1-1 0,0 1 0,0 0 0,0 0 0,0 7 0,1-10-60,1-1-1,-1 0 1,1 1-1,0-1 1,-1 1-1,1-1 0,0 0 1,1 0-1,-1 0 1,0 1-1,0-1 1,1 0-1,0-1 1,-1 1-1,1 0 1,0 0-1,0-1 1,0 1-1,0-1 1,0 1-1,0-1 1,0 0-1,0 0 0,0 0 1,1 0-1,-1 0 1,0-1-1,1 1 1,-1-1-1,1 1 1,-1-1-1,1 0 1,2 0-1,3 1 19,0 0-1,1-1 1,-1 0 0,0-1-1,1 1 1,-1-2-1,0 1 1,0-1 0,0 0-1,0-1 1,0 0-1,0 0 1,13-8 0,-16 7-18,-1 1-1,0-1 1,0 0 0,0 0 0,0 0 0,0-1 0,-1 1 0,0-1 0,0 0 0,0 0 0,-1 0 0,1 0 0,-1-1 0,0 1 0,-1 0-1,1-1 1,-1 0 0,0 1 0,-1-1 0,1 0 0,-1-7 0,0 11-84,0 0-1,-1 0 1,1 0 0,0 0-1,0 0 1,-1 0-1,1 0 1,-1 0 0,0 0-1,0 1 1,1-1 0,-1 0-1,0 0 1,-1 0-1,1 1 1,0-1 0,0 1-1,-1-1 1,1 1 0,-1-1-1,1 1 1,-4-2 0,2 1-220,0 1 1,0-1-1,-1 1 1,1 0-1,-1 0 1,1 1 0,0-1-1,-1 1 1,1-1-1,-1 1 1,0 0-1,-5 1 1,5-1-66,0 1 0,0-1 0,0 1 0,0 0 0,0 0 0,0 0 0,1 1 0,-1-1 0,0 1 0,1 0 0,-1 0 0,1 0 0,0 1 0,0-1 0,0 1 0,0 0 0,0-1 0,0 1 0,1 1 0,-1-1 0,1 0 0,0 1 0,0-1 0,0 1 0,-1 4-1,2 10-8825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25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63 11211,'0'0'10212,"1"-9"-6908,1-27-773,-2 35-2445,0 0 1,-1 0-1,1 0 1,0 0-1,-1 1 1,1-1-1,-1 0 0,1 0 1,-1 0-1,1 0 1,-1 1-1,0-1 1,1 0-1,-1 1 1,0-1-1,0 1 1,1-1-1,-1 0 1,0 1-1,0 0 0,0-1 1,0 1-1,0-1 1,1 1-1,-1 0 1,0 0-1,0 0 1,0-1-1,0 1 1,0 0-1,-2 0 0,-28 3 543,22 0-578,0 1 0,0 0 0,1 0 0,-1 1 0,1 0 0,0 1 0,0 0-1,1 0 1,-1 1 0,1 0 0,1 0 0,-1 1 0,2-1 0,-1 1 0,1 1 0,0-1 0,0 1 0,1 0 0,0 0 0,1 0 0,0 0 0,1 1 0,-3 14-1,5-22-40,0 0 0,0 0 0,0-1 0,1 1 0,-1 0-1,1 0 1,-1-1 0,1 1 0,0 0 0,-1-1-1,1 1 1,0 0 0,0-1 0,0 1 0,0-1-1,0 1 1,1-1 0,-1 0 0,0 0 0,1 1 0,1 0-1,1 0 24,0 0 1,0 0-1,0 0 0,0 0 0,1-1 0,-1 0 0,0 1 0,7-1 0,3 1 30,-1-2 0,0 1 0,1-2 0,-1 0 0,18-3 0,-22 1-63,-1 1 0,0-1 0,0-1 0,0 0 0,0 0 0,0 0 0,-1-1 0,1 0 0,-1 0 0,-1-1 0,10-9 0,-12 11 0,0-1 0,-1 1 0,1-1 0,-1 1 0,0-1 0,0 0 0,0 0 0,-1 0 0,0-1 0,0 1 0,0-1 0,-1 1 0,1-1 0,-2 1 0,1-1 0,0 0 0,-1 0 0,-1-9 0,1 13-106,-1 1 0,1-1-1,-1 0 1,0 1 0,1-1 0,-1 1-1,0-1 1,0 1 0,0-1 0,0 1-1,0-1 1,-1 1 0,1 0 0,0 0-1,-1 0 1,1 0 0,-1 0 0,1 0-1,-1 0 1,1 0 0,-1 0 0,0 1-1,1-1 1,-1 1 0,0-1 0,1 1-1,-1 0 1,0-1 0,0 1 0,0 0 0,1 0-1,-1 0 1,0 1 0,0-1 0,1 0-1,-1 1 1,-2 0 0,-2 0-403,1 0 0,-1 0 0,1 1 0,0 0 0,-1 0 0,1 0 0,0 1 0,0 0 0,0 0 0,-7 6 0,-5 14-3809,10-6-1843,3 1-6395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25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18225,'0'0'10106,"1"12"-8894,0-4-1101,0 1 0,-1 0 0,-1-1 0,1 1 1,-1 0-1,-1-1 0,0 1 0,0-1 1,0 0-1,-1 0 0,-4 9 0,3-10-101,1 0 0,0 0 1,1 0-1,-1 0 0,2 1 0,-1-1 0,1 1 0,0-1 0,0 10 1,2-16-7,-1 0 1,1 0 0,0 0-1,0 0 1,0 1 0,0-1-1,-1 0 1,2-1 0,-1 1-1,0 0 1,0 0 0,0 0 0,0 0-1,0-1 1,1 1 0,-1-1-1,0 1 1,1-1 0,-1 1-1,0-1 1,1 0 0,-1 0-1,0 0 1,1 1 0,-1-1-1,1 0 1,-1-1 0,0 1-1,1 0 1,-1 0 0,2-1 0,47-8-1421,-45 7 876,-1 0 0,0-1-1,0 1 1,-1-1 0,1 0 0,0 0-1,-1 0 1,0-1 0,4-3-1,11-22-7925,-5 1-4623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25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18033,'0'0'7399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36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7687,'0'0'18829,"3"9"-17116,2 7-1221,-1 0 56,1 0 1,1 0-1,15 29 1,-21-44-632,1 0 1,-1-1-1,1 1 1,-1 0-1,1-1 1,-1 1 0,1 0-1,-1-1 1,1 1-1,0-1 1,-1 1 0,1-1-1,0 0 1,0 1-1,-1-1 1,1 0-1,0 1 1,0-1 0,-1 0-1,1 0 1,0 1-1,0-1 1,0 0-1,0 0 1,-1 0 0,1 0-1,0 0 1,0 0-1,0-1 1,-1 1 0,1 0-1,0 0 1,0-1-1,0 1 1,-1 0-1,1-1 1,0 1 0,-1 0-1,1-1 1,0 1-1,-1-1 1,1 0-1,0 1 1,0-2 0,22-28-8338,-10 8 396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36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10890,'0'0'10634,"-37"75"-8359,22-41-354,-1 3-287,1 7-417,1 2-640,2 2-385,-1-1-160,5 2 0,2-2-96,1-7-1249,-1-7-2051,2-10-3074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30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54 173 8680,'-9'2'7362,"-5"1"-6262,-16 2 1998,55-4-1349,64-10 119,146-34 0,-66 8-1216,90-6-676,1 11 1,1 12-1,0 11 1,286 29 0,-479-13-1233,-8-2-5784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31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101 171 4324,'-11'0'4751,"-48"1"-1050,28-1 3980,297-12-1959,132-35-3258,-84 9-2216,-119 22-238,20-2-955,-75-1-2438,-104 9-840,-21-1-2290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37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0 265 8712,'0'0'8857,"12"0"-8767,663-22 4912,11-37-3678,-211 21-1180,547-71 588,-959 98-511,-17 1 844,1 3 0,60-2 0,-135 23-514,26-14-664,1 1 0,0 0 0,-1-1 0,1 1 0,0 0 0,0 0 0,0 0 0,0-1 0,-1 1 0,1 1 0,1-1 0,-1 0 0,0 0 0,0 0 0,0 0 0,1 1 0,-1-1 0,0 2 0,18 15-3754,-2-10-3108,-5-7-1049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55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411 53 13453,'0'0'6139,"-4"-9"-4436,3 6-1661,1 1 68,-1 0 0,1 0 0,-1 0 0,0 0 0,0 0 0,1 0 0,-1 0 0,-1 1 0,1-1 0,0 0 0,0 0 0,-1 1 0,1-1 0,-1 1 0,1-1 0,-1 1 0,0 0 0,1 0-1,-1-1 1,0 1 0,0 0 0,0 1 0,0-1 0,0 0 0,0 0 0,0 1 0,0 0 0,0-1 0,0 1 0,0 0 0,0 0 0,-1 0 0,1 0 0,0 0 0,0 0 0,0 1 0,0-1 0,0 1 0,-3 1 0,-1 2 2,0 0-1,0 0 0,1 1 0,-1 0 0,1 1 0,0-1 1,0 1-1,1 0 0,-6 9 0,-32 62 694,29-44-600,2 0 1,1 0-1,2 1 1,1 0-1,2 1 0,1-1 1,1 44-1,-5 33 228,2-92 152,6-18-585,-1-1 0,1 0 0,0 0 0,-1 0 0,1 0 0,0 0 1,-1 0-1,1 0 0,0 0 0,0 0 0,-1 0 0,1 0 0,0 0 0,-1 0 0,1 0 1,0 0-1,-1 0 0,1 0 0,0-1 0,0 1 0,-1 0 0,1 0 0,0 0 1,-1 0-1,1-1 0,0 1 0,0 0 0,0 0 0,-1 0 0,1-1 0,0 1 1,0 0-1,0 0 0,-1-1 0,-21-39-1313,10 17-194,-42-41-2144,36 45 3138,-29-41 1,47 60 545,0 0 0,0 0 0,0 0 0,0-1 0,0 1 0,0 0 1,0 0-1,0 0 0,0 0 0,0-1 0,0 1 0,0 0 1,0 0-1,0 0 0,0-1 0,0 1 0,0 0 0,0 0 0,0 0 1,0 0-1,0-1 0,0 1 0,0 0 0,0 0 0,0 0 0,0-1 1,0 1-1,0 0 0,0 0 0,1 0 0,-1 0 0,0 0 0,0-1 1,0 1-1,0 0 0,0 0 0,1 0 0,-1 0 0,0 0 0,0 0 1,0 0-1,0 0 0,1 0 0,-1-1 0,15-2 651,26 3-85,-32 0-149,13 0-613,125-5 2422,-99-4-5221,-2-4-4639,-18 1-7480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7:0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8008,'0'0'13420,"13"0"-12704,148 3 1580,181-4-1528,-295-8-706,-40 6 6,-31 5 5,-38 8 214,-17 3-19,-130 4-1,191-16-243,12 0-4,1-1 0,-1 1 0,1-1 0,-1 0 1,1 0-1,-1-1 0,1 1 0,0-1 0,-1 0 0,-7-3 0,13 3-16,0 1 0,0-1 0,0 1-1,0 0 1,0-1 0,0 1-1,0-1 1,1 1 0,-1 0 0,0-1-1,0 1 1,0 0 0,1-1-1,-1 1 1,0 0 0,0-1 0,1 1-1,-1 0 1,0-1 0,1 1-1,-1 0 1,0 0 0,1-1 0,-1 1-1,0 0 1,1 0 0,-1 0-1,1 0 1,-1 0 0,0-1 0,1 1-1,-1 0 1,1 0 0,-1 0-1,1 0 1,-1 0 0,0 0 0,1 1-1,22-6 14,-22 4-13,499-57 135,-667 71 356,-194 9 819,819-44-1484,-426 14 231,-28 4-8,-20 0-29,-420 3 595,343 4-560,177-4-74,36 0-164,136-18 0,-249 17 166,43-7 4,-50 9 10,0 0 0,0 0 0,-1 0 0,1 0 0,0 0 0,0 0 0,0 0 0,0 0 0,0 0 0,0 0-1,0 0 1,0 0 0,0 0 0,0 0 0,0 0 0,-1-1 0,1 1 0,0 0 0,0 0 0,0 0 0,0 0-1,0 0 1,0 0 0,0 0 0,0 0 0,0 0 0,0 0 0,0-1 0,0 1 0,0 0 0,0 0-1,0 0 1,0 0 0,0 0 0,0 0 0,0 0 0,0 0 0,0 0 0,0-1 0,-32 0 26,-84 7 286,-121 20 1,88-7-161,345-25-682,238-33-2775,-641 51 4468,91-4-655,-135 16 652,230-19-2468,-9 2-5318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7:12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23 5157,'0'0'16613,"9"8"-15679,-3-4-827,-1 0-1,1 0 0,0 0 1,0-1-1,1 0 1,-1 0-1,1 0 0,-1-1 1,1 0-1,0 0 1,0-1-1,0 0 1,0 0-1,10-1 0,84-5 419,178-31-1,-111 10-441,-455 79 877,164-28-73,-152 14-1,262-41 99,34-6-756,46-9-263,41-7-159,2 6-1,0 4 1,130 0-1,-403 36 1230,-277 30-1570,436-51 47,-24-1-2112,15-8-4704,8-14-8050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41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1 231 5381,'0'0'22928,"12"-4"-22111,13-7-728,0-2 1,0-1-1,-2-1 0,1 0 0,-2-2 1,23-21-1,-14 11-92,-11 8-282,2 2-1,28-19 0,-50 36 277,0-1-1,1 1 1,-1 0-1,1-1 0,-1 1 1,1 0-1,-1-1 1,1 1-1,-1 0 1,1 0-1,-1 0 0,1-1 1,0 1-1,-1 0 1,1 0-1,-1 0 1,1 0-1,-1 0 0,1 0 1,0 0-1,-1 0 1,1 0-1,-1 0 1,1 0-1,-1 1 0,1-1 1,0 0-1,-1 0 1,1 1-1,0 15-177,-16 29 306,13-41-31,-42 84 746,32-66-687,0 0 1,1 1-1,2 1 0,-12 41 0,21-54-1035,5-10-2407,10-15-3994,-2-11-3329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41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15407,'0'0'16047,"58"37"-15919,-36-37 0,3 0-865,3 0-1697,-3-1-3107,-1-7-2659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4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2434,'0'0'24231,"-10"3"-23056,2-1-1074,1 0 0,0 1 0,0 0 0,0 0 0,1 1 0,-1-1 0,1 2 0,-1-1 1,1 1-1,1 0 0,-1 0 0,1 0 0,0 1 0,0 0 0,-4 6 0,1-1-18,2-1 0,0 1-1,0 0 1,1 1 0,0-1 0,1 1-1,0 0 1,1 0 0,0 0 0,1 1-1,-1 15 1,3-27-73,0 0-1,0 0 1,0 0-1,0 0 1,0 0-1,0 0 1,0 0 0,1 0-1,-1 0 1,0 0-1,0 0 1,1 0-1,-1 0 1,1 0-1,-1 0 1,1 0 0,-1 0-1,1-1 1,0 1-1,-1 0 1,1 0-1,0-1 1,0 1-1,-1-1 1,1 1 0,0 0-1,0-1 1,0 1-1,0-1 1,1 1-1,1-1 24,0 1-1,0-1 1,0 0 0,0 0-1,-1 0 1,1-1-1,0 1 1,0 0-1,0-1 1,5-2 0,1 0 35,-1 0 1,1-1 0,0-1 0,-1 0 0,15-11 0,-15 9-44,0-1-1,-1 0 1,0 0 0,-1-1-1,0 1 1,0-2 0,-1 1-1,0-1 1,0 1 0,-1-1-1,-1 0 1,0-1 0,0 1-1,-1-1 1,2-13 0,-4 24-27,0 0-1,0-1 1,0 1 0,0-1-1,0 1 1,0 0 0,0-1-1,0 1 1,0-1 0,0 1-1,0 0 1,0-1-1,0 1 1,0-1 0,0 1-1,0 0 1,-1-1 0,1 1-1,0 0 1,0-1 0,0 1-1,-1 0 1,1-1 0,0 1-1,0 0 1,-1-1 0,1 1-1,0 0 1,0 0 0,-1-1-1,1 1 1,0 0 0,-1 0-1,1 0 1,-1 0 0,1-1-1,-1 1 1,-14 7-183,-13 22-102,0 23-620,20-22-1912,11-2-5418,4-21 1532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42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13485,'0'0'4324,"-26"55"-1121,12-24-1153,2 0-513,3-2-480,5-5-640,4-5-225,0-7-1089,3-9-1729,8-3-1090,4-17-3523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42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53 12684,'0'0'14579,"-9"4"-13234,1 0-1150,1 0-1,-1 1 0,1-1 0,1 1 1,-11 10-1,14-12-184,1-1 1,-1 1-1,1 0 0,0 0 1,0 0-1,0 0 0,0 0 1,1 0-1,-1 1 0,1-1 1,0 0-1,0 1 0,0-1 0,0 1 1,1 0-1,-1-1 0,1 1 1,0-1-1,1 6 0,-1-8-11,1 0 0,-1 0-1,1 0 1,0 1 0,-1-1-1,1 0 1,0 0 0,0 0-1,0 0 1,0 0 0,0-1-1,0 1 1,0 0 0,0 0 0,0-1-1,0 1 1,1 0 0,-1-1-1,0 1 1,2-1 0,33 11-318,-24-7-50,-9-4 265,0 1 1,0 0-1,0 0 0,-1 0 1,1 0-1,0 1 1,-1-1-1,1 1 0,-1 0 1,0-1-1,1 1 0,-1 0 1,0 0-1,0 1 0,0-1 1,0 0-1,2 5 1,-4-5 82,1 0 1,-1 0 0,0 0 0,0 0 0,0 0 0,0 0 0,0 0 0,0 0-1,-1 0 1,1 0 0,0-1 0,-1 1 0,0 0 0,1 0 0,-1 0 0,0 0-1,0-1 1,0 1 0,0-1 0,0 1 0,-1 0 0,1-1 0,0 0 0,-1 1-1,1-1 1,-1 0 0,-2 2 0,-7 6 182,-1 0-1,0 0 1,0-2 0,0 1-1,-19 7 1,24-12 390,-1-1-1,0 0 1,0 0 0,1 0-1,-1-1 1,-14 1-1,26-14-60,6 2-501,0 2 0,0-1 0,1 1-1,0 1 1,25-12 0,16-12-3,-35 19 4,-1 0 0,0-2 1,26-28-1,-37 36 54,0 1-1,0-1 1,-1-1 0,0 1-1,-1-1 1,1 1 0,-1-1-1,-1 0 1,1 0 0,-1 0-1,0-1 1,-1 1 0,0 0-1,1-9 1,-2 14-43,-1-1 1,1 1-1,-1-1 1,1 1-1,-1 0 1,0 0-1,0-1 1,0 1-1,0 0 1,-1 0-1,1 0 0,0 0 1,-1 0-1,1 0 1,-1 1-1,0-1 1,0 0-1,0 1 1,1-1-1,-1 1 1,-1 0-1,1 0 0,0-1 1,0 1-1,0 1 1,-4-2-1,1 0-17,0 1 1,0-1-1,0 1 0,0 0 0,0 1 0,-1-1 0,1 1 0,0 0 0,0 0 1,0 1-1,-9 1 0,12-1-187,0 0 1,1 0-1,-1 0 0,1 0 1,0 0-1,-1 0 0,1 0 1,0 0-1,-1 0 0,1 1 1,0-1-1,0 1 0,0-1 0,0 1 1,-1 1-1,0 7-5110,3-1-5741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43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18385,'0'0'6278,"-1"8"-4671,1 11-1070,1-1 1,1 1-1,8 35 0,-6-36-503,0 1 1,-2 0-1,0 0 0,-1 0 0,-2 31 0,-1-39-46,-1-1 0,0 0 0,-1 1-1,0-1 1,-1-1 0,0 1-1,0-1 1,-1 1 0,0-1 0,-1-1-1,-9 10 1,-38 33-1938,-3-12-3298,16-16-1713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43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0 8456,'0'0'13842,"-13"6"-12603,-4 2-954,1 1 0,0 0 0,1 1 0,0 1 0,1 1 0,0 0-1,-16 18 1,8-4 38,0 1 1,2 0-1,1 2 0,-27 53 0,38-66-256,2 0 1,0 1 0,0-1 0,2 1 0,0 1 0,1-1-1,0 0 1,2 1 0,0-1 0,1 1 0,3 20-1,-2-29-168,2 0 0,0-1 0,0 1 0,0-1 0,1 0-1,0 0 1,0-1 0,1 1 0,0-1 0,1 0-1,-1 0 1,2 0 0,-1-1 0,0 0 0,1 0 0,0-1-1,1 0 1,-1 0 0,1 0 0,13 5 0,7 2-2220,0-1-1,1-1 1,0-2 0,52 9 0,-6-6-6525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43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6790,'0'0'22101,"-33"57"-21076,28-31-256,3 2-224,2-5-225,0 0-256,7-6-32,11-9-256,5-8-1090,7 0-1440,-3-16-2467,2-11-5381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57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13229,'0'0'8637,"-8"10"-8018,-10 15-182,1 1-1,0 0 1,2 1 0,-20 52-1,27-58-294,1 0 0,1 0 0,1 0-1,1 1 1,1 0 0,1 0 0,1 0 0,2 26 0,-1-44-236,1 0 0,-1-1 0,1 1 0,0 0 1,0-1-1,0 1 0,1 0 0,-1-1 1,1 1-1,0-1 0,0 0 0,0 0 1,0 0-1,0 0 0,1 0 0,0 0 0,-1 0 1,1-1-1,0 0 0,0 1 0,0-1 1,5 2-1,-3-2-637,-1 0 0,1 0 0,0-1 0,0 0 0,0 0 1,0 0-1,0 0 0,0-1 0,0 0 0,7 0 0,12-3-5888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44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16207,'0'0'3460,"-52"66"-385,27-29-865,2 5-353,-1 2-607,1-6-482,8 2-576,4-4-127,7-7-1635,4-7-2466,0-9-1857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44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15214,'0'0'13773,"64"26"-12844,-24-24-672,5-2-161,6 0-128,1 0-865,-7 0-1666,-9 0-672,-15 0-1633,-10 0-7144</inkml:trace>
  <inkml:trace contextRef="#ctx0" brushRef="#br0" timeOffset="1">0 145 15118,'0'0'11307,"80"5"-9962,-33-13-576,5 2-609,2 3-128,-2-1-1345,-4 3-4068,1 0-6983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46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0 230 6566,'0'0'16240,"10"6"-14297,-9-6-1899,2 3 101,0-1-1,0 0 1,0 0-1,1-1 1,-1 1-1,0-1 1,1 1-1,0-1 1,-1 0-1,1 0 1,-1-1-1,1 1 1,0-1-1,-1 0 1,1 0-1,0 0 1,0 0-1,-1-1 1,1 1-1,0-1 1,-1 0-1,1 0 1,-1-1-1,6-2 1,65-38 532,91-67 0,-28 15-1028,-138 105-140,-17 18 377,-28 39 1,23-37 176,-21 39 0,38-60-100,1 0 0,1 0 0,0 1 1,0-1-1,1 1 0,0 0 0,1 0 0,-1 16 1,2-27-76,1 1 0,0 0 0,0 0 1,0 0-1,0 0 0,0-1 1,0 1-1,0 0 0,1 0 0,-1 0 1,0-1-1,0 1 0,1 0 1,-1 0-1,0-1 0,1 1 0,-1 0 1,0-1-1,1 1 0,-1 0 1,1-1-1,0 1 0,-1-1 0,1 1 1,-1-1-1,1 1 0,0-1 1,-1 1-1,1-1 0,0 1 0,0-1 1,-1 0-1,1 0 0,0 1 1,0-1-1,-1 0 0,1 0 0,0 0 1,0 0-1,0 0 0,-1 0 1,1 0-1,0 0 0,0 0 0,0 0 1,1-1-1,2 0-680,1 0 1,-1 0-1,0-1 0,1 1 0,-1-1 1,0 0-1,6-5 0,22-18-6596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46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18161,'0'0'3358,"-10"8"-555,-5 4-2011,1 1 0,0 1 1,1 0-1,-19 27 0,26-31-575,0 0-1,0 0 0,1 0 1,0 0-1,1 1 1,0 0-1,0 0 0,2 0 1,-1 0-1,-1 21 1,4-30-209,0 1 0,0-1 0,0 1 1,1-1-1,-1 0 0,1 1 0,0-1 0,-1 0 1,1 1-1,0-1 0,0 0 0,1 0 1,-1 0-1,0 0 0,1 0 0,-1 0 0,1 0 1,0 0-1,-1-1 0,1 1 0,0 0 1,0-1-1,0 0 0,0 1 0,0-1 1,1 0-1,-1 0 0,0 0 0,0-1 0,1 1 1,-1 0-1,1-1 0,-1 1 0,0-1 1,1 0-1,3 0 0,2 0 19,1 0 0,-1 0 1,0-1-1,0 0 0,0 0 0,0-1 0,0 0 0,0-1 1,-1 1-1,10-6 0,-8 3-50,0-1 1,-1 0-1,0-1 1,0 1-1,0-2 1,-1 1-1,0-1 1,-1 0-1,1-1 1,5-10-1,-8 13 26,-1 0-1,0 0 0,-1 0 0,1 0 0,-1-1 0,-1 1 1,1-1-1,-1 1 0,0-1 0,0 1 0,-1-1 1,0 0-1,0 1 0,-1-1 0,1 0 0,-1 1 1,-3-9-1,3 12-1,0 0 1,0 1 0,-1-1-1,1 1 1,-1-1 0,1 1-1,-1-1 1,0 1-1,0 0 1,0 0 0,0-1-1,-1 2 1,1-1 0,0 0-1,-1 0 1,0 1 0,1-1-1,-1 1 1,0 0-1,1 0 1,-1 0 0,0 0-1,0 1 1,0-1 0,0 1-1,0-1 1,0 1 0,0 0-1,0 0 1,0 1 0,0-1-1,-5 2 1,4-2-149,0 1-1,1 0 1,-1 1 0,0-1 0,1 0-1,-1 1 1,1 0 0,-1 0 0,1 0-1,0 0 1,0 0 0,0 1 0,0 0-1,1-1 1,-1 1 0,0 0 0,1 0-1,0 0 1,0 1 0,0-1 0,0 0-1,1 1 1,-1 0 0,1-1 0,-2 5-1,3-4-710,-1 0 0,1-1-1,0 1 1,-1-1-1,2 1 1,-1-1 0,0 1-1,1 0 1,0 3-1,10 3-6662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46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32 18738,'-8'0'3987,"-1"1"-3461,0 0 0,-1 0-1,1 1 1,0 1-1,1 0 1,-1 0 0,0 0-1,1 1 1,0 0-1,0 1 1,0 0 0,-9 8-1,10-8-399,1 0-1,0 0 1,1 0-1,-1 1 1,1 0-1,0 0 1,0 1-1,1 0 0,0-1 1,0 1-1,1 0 1,-1 1-1,2-1 1,-1 1-1,-2 14 1,5-20-120,-1 0 0,1 0 0,0 0 0,0-1 0,0 1 0,1 0 0,-1 0 0,0 0-1,1 0 1,-1 0 0,1 0 0,0-1 0,-1 1 0,1 0 0,0 0 0,0-1 0,0 1 0,0-1 0,1 1 0,-1-1 0,0 1 0,3 1 0,-1-1 5,1 1 0,0-1 0,0 0 0,-1-1 0,1 1 0,0-1 0,1 1 1,-1-1-1,8 1 0,1-1-55,0 0 0,0-1 0,0 0 0,0-1 0,25-6 0,-26 4-11,-1-1 1,0-1 0,0 0-1,-1 0 1,0-1 0,0-1-1,0 0 1,0 0 0,-1-1-1,8-8 1,-13 12 75,0 0-1,0 0 1,0-1 0,0 1-1,-1-1 1,0 0 0,0 0-1,0 0 1,-1 0 0,1-1-1,-1 1 1,-1-1 0,1 1-1,-1-1 1,0 1 0,0-1-1,0 0 1,-1 0-1,0 0 1,0 1 0,-1-1-1,-1-7 1,1 9 13,-1 1 0,0 0 0,0 0 0,0 0 1,-1 0-1,1 0 0,-1 0 0,0 0 0,0 1 0,1-1 0,-2 1 0,1 0 0,0 0 0,0 0 1,-1 0-1,1 1 0,-1 0 0,1-1 0,-1 1 0,0 0 0,1 1 0,-1-1 0,0 1 0,-7-1 1,-45 3-1087,11 12-3473,23 0-2575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47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6470,'0'0'23735,"80"44"-22614,-42-44-673,5 0-352,5 0-64,-2 0-801,-4 0-2337,-8 0-3525,-4 0-5764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48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13132,'0'0'6524,"10"-3"-3065,82-19 1361,-81 20-4471,-1 0 1,1 1-1,0 1 0,0-1 0,-1 1 0,1 1 0,21 4 0,-31-5-332,0 1 0,0-1 0,1 1 0,-1-1 1,0 1-1,0-1 0,0 1 0,0 0 0,0-1 1,0 1-1,0 0 0,0 0 0,0 0 0,-1 0 0,1 0 1,0 0-1,0 0 0,-1 0 0,1 0 0,-1 0 1,1 0-1,-1 0 0,1 0 0,-1 1 0,0-1 0,0 0 1,1 0-1,-1 0 0,0 1 0,0-1 0,0 0 1,0 0-1,-1 1 0,1-1 0,0 0 0,0 0 1,-1 1-1,1-1 0,-1 0 0,1 0 0,-1 0 0,1 0 1,-1 0-1,-1 2 0,-1 3 106,-1 0 0,1 0 0,-2-1 0,1 1-1,-1-1 1,-7 7 0,-19 12 13,-1-1-1,-59 32 0,156-40-893,-53-13 564,-1 0-1,0 1 1,0 0-1,0 1 1,0 0 0,10 7-1,-19-11 196,0 1 1,-1 0-1,1 0 0,-1 0 1,1 1-1,-1-1 0,1 0 0,-1 0 1,0 1-1,1-1 0,-1 1 0,0-1 1,0 1-1,0 0 0,0-1 0,0 1 1,-1 0-1,1 0 0,0-1 1,-1 1-1,0 0 0,1 0 0,-1 0 1,0 0-1,0 0 0,0 0 0,0 0 1,0-1-1,0 1 0,-1 0 0,1 0 1,0 0-1,-1 0 0,0 0 0,1-1 1,-1 1-1,0 0 0,0-1 1,0 1-1,0 0 0,0-1 0,-1 1 1,1-1-1,0 0 0,-3 3 0,-2 2 102,-1 0 0,0-1 0,0 1 1,0-2-1,0 1 0,-1-1 0,0 0 0,0 0 0,0-1 0,0 0 0,-1 0 0,1-1 0,-1 0 0,1-1 0,-1 0 0,0 0 0,0-1 0,1 0 0,-16-2 0,23 2-165,0 0 1,0 0-1,0 0 1,0-1-1,0 1 0,0 0 1,0-1-1,0 1 1,0-1-1,0 1 0,1-1 1,-1 1-1,0-1 0,0 0 1,0 1-1,1-1 1,-1 0-1,0 0 0,1 0 1,-1 1-1,1-1 1,-1 0-1,1 0 0,-1 0 1,1 0-1,0 0 1,-1 0-1,1 0 0,0 0 1,0 0-1,-1 0 0,1 0 1,0 0-1,0 0 1,0 0-1,1 0 0,-1 0 1,0 0-1,0 0 1,0 0-1,1 0 0,-1 0 1,0 0-1,1 0 1,-1 0-1,1 0 0,0 0 1,-1 1-1,1-1 1,-1 0-1,1 0 0,0 1 1,0-1-1,-1 0 0,1 1 1,0-1-1,0 0 1,0 1-1,0-1 0,1 1 1,23-12-5256,5 0-1431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48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29 12011,'0'0'12882,"-11"-3"-9882,6 2-2856,0 0 0,0 0 0,0 0 0,0 0 0,-1 1-1,1 0 1,0 0 0,0 0 0,0 1 0,-1 0 0,1 0 0,0 0 0,0 0 0,0 1 0,0 0 0,0 0-1,1 0 1,-1 1 0,1 0 0,-1 0 0,1 0 0,-4 4 0,-1 1-38,1 0 0,1 0 0,0 1 0,0 0 0,0 0 0,1 1 0,1 0 0,-7 15 0,11-23-92,0 0-1,0 0 1,0 0-1,0 1 1,0-1-1,1 0 1,-1 1 0,1-1-1,0 1 1,-1-1-1,1 0 1,0 1-1,0-1 1,1 1-1,-1-1 1,0 0 0,1 1-1,0-1 1,-1 0-1,1 1 1,0-1-1,0 0 1,0 0-1,1 0 1,-1 0 0,0 0-1,1 0 1,-1 0-1,1 0 1,0 0-1,0-1 1,-1 1-1,1-1 1,0 1-1,0-1 1,1 0 0,-1 0-1,0 0 1,0 0-1,0 0 1,1 0-1,-1-1 1,0 1-1,5 0 1,1 0-14,0 0 0,1 0 0,-1-1 0,0 0 0,1 0 0,-1-1 0,1 0 0,-1-1 0,0 0 0,0 0 0,0 0 0,0-1 0,0-1 0,-1 1 0,1-1 0,-1 0 0,0-1 0,8-6 0,-9 6 0,-1 0 0,1 0 0,-1 0 0,-1 0 0,1-1 0,-1 0 0,0 0 0,0 0 0,-1-1 0,1 1 0,-2-1 0,1 0 0,-1 0 0,0 0 0,0 0 0,0 0 0,-1 0 0,-1 0 0,1-1 0,-1 1 0,-1-11 0,0 16-8,0 0-1,1-1 1,-1 1-1,-1 0 1,1 0-1,0 0 1,0 0-1,-1 0 1,1 0 0,-1 0-1,0 1 1,0-1-1,1 0 1,-1 1-1,0 0 1,0-1 0,0 1-1,0 0 1,-1 0-1,1 0 1,0 0-1,0 0 1,-1 1-1,1-1 1,-1 1 0,1-1-1,0 1 1,-1 0-1,1 0 1,-4 0-1,0 0-41,1 0-1,0 0 0,0 0 1,0 1-1,0 0 0,-1 0 0,1 0 1,0 0-1,1 1 0,-1 0 1,0 0-1,0 0 0,-7 6 0,9-5-254,0 1-1,0-1 1,0 1-1,1 0 1,-1 0-1,1 1 0,0-1 1,0 0-1,0 1 1,-1 6-1,3-9-118,-1 0 0,0 0 0,1 0 0,0 0 0,-1 0 0,1 0 0,0 0 0,0 0 0,0 0 0,1 0 0,-1 1 0,0-1 0,1 0 0,-1 0 1,1 0-1,0 0 0,-1-1 0,1 1 0,0 0 0,0 0 0,0 0 0,1-1 0,-1 1 0,0 0 0,1-1 0,1 2 0,21 8-5705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48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37 17777,'0'0'4356,"-10"-3"-907,2 1-3175,0 1 1,0-1 0,-1 1 0,1 0-1,-1 1 1,1 0 0,0 0 0,-1 1-1,1 0 1,0 1 0,0 0 0,0 0 0,0 0-1,0 1 1,0 0 0,-12 8 0,13-6-143,0 1 0,1 0 1,-1 1-1,1-1 0,1 1 1,-1 1-1,1-1 0,0 1 1,1 0-1,0 0 0,-5 14 1,8-20-119,0 0 0,0 1 0,0-1 1,0 1-1,1-1 0,-1 0 0,1 1 1,0-1-1,0 1 0,0-1 1,0 1-1,0-1 0,0 1 0,1-1 1,-1 0-1,1 1 0,-1-1 0,1 0 1,0 1-1,0-1 0,0 0 0,1 0 1,-1 0-1,0 0 0,1 0 0,-1 0 1,1 0-1,0 0 0,0 0 0,-1-1 1,1 1-1,0-1 0,0 1 0,1-1 1,-1 0-1,0 0 0,0 0 0,1 0 1,-1 0-1,0-1 0,1 1 0,-1-1 1,1 1-1,-1-1 0,0 0 1,4 0-1,4 0-4,-1 1 0,1-2 0,0 1 0,0-1 0,0-1 0,-1 0 0,1 0 0,-1-1 0,0 0 0,1 0 0,-1-1 0,-1-1 0,1 0 0,-1 0 0,10-7 0,-13 8-6,0 0-1,0 0 1,-1 0 0,0 0-1,1-1 1,-1 0 0,-1 0-1,1 0 1,-1-1 0,0 1 0,0-1-1,-1 0 1,1 1 0,-1-1-1,-1 0 1,1 0 0,-1-1-1,0 1 1,0 0 0,-1 0 0,0-1-1,0 1 1,0 0 0,-1 0-1,-1-7 1,1 11-196,0-1 0,0 1 0,0 0 0,0 0 0,0 0-1,-1 0 1,1 0 0,-1 0 0,1 1 0,-1-1 0,0 0 0,1 1 0,-1-1 0,0 1 0,0 0-1,0-1 1,0 1 0,0 0 0,-1 0 0,1 1 0,0-1 0,0 0 0,-1 1 0,1-1 0,0 1 0,-1 0-1,1 0 1,0-1 0,-1 2 0,-2-1 0,3 0-136,0 0 0,0 0-1,-1 1 1,1-1 0,0 0 0,0 1-1,0 0 1,0-1 0,0 1 0,0 0-1,0 0 1,0 0 0,0 0 0,1 0 0,-1 1-1,0-1 1,1 0 0,-1 1 0,1 0-1,-1-1 1,1 1 0,0 0 0,0-1-1,0 1 1,0 0 0,0 0 0,0 0 0,0 0-1,0 0 1,1 0 0,-1 0 0,1 0-1,-1 5 1,1 8-12601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2:49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123 141 8488,'0'0'15230,"-5"11"-12101,-26 40-1091,17-32-1484,1 0 1,2 1-1,0 0 1,0 1 0,2 1-1,-7 26 1,15-47-561,1 0-1,0 0 1,0 0 0,0 1 0,0-1-1,0 0 1,0 0 0,0 0 0,0 0-1,0 0 1,0 0 0,0 0-1,1 0 1,-1 0 0,1 0 0,-1 0-1,0 0 1,1 0 0,0 0-1,-1-1 1,1 1 0,-1 0 0,1 0-1,0 0 1,0-1 0,1 2 0,0-1-33,0 0 1,0-1 0,0 1-1,0 0 1,0-1 0,0 0-1,0 1 1,0-1 0,1 0 0,-1 0-1,0 0 1,3-1 0,5-1-282,-1 0 1,0 0-1,-1-1 1,1 0 0,13-7-1,30-24-5415,-6-9-4401,-20 10-1293</inkml:trace>
  <inkml:trace contextRef="#ctx0" brushRef="#br0" timeOffset="1">144 1 17168,'0'0'13101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5:4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202 256 12236,'0'0'6299,"-13"1"-2183,0 1-3261,0 1 1,0 0-1,0 1 1,1 0-1,-1 1 1,-21 12-1,28-14-652,1 0 1,-1 0-1,1 1 0,0 0 0,1 0 0,-1 0 1,1 1-1,-1 0 0,1 0 0,1 0 0,-1 0 0,1 0 1,0 1-1,0-1 0,0 1 0,1 0 0,0 0 1,0 0-1,-1 9 0,2-14-201,1 1 0,0-1 0,0 1 0,0 0 0,0-1 1,1 1-1,-1-1 0,0 1 0,1 0 0,-1-1 0,1 1 0,0-1 0,-1 1 0,1-1 1,0 0-1,0 1 0,0-1 0,0 0 0,0 1 0,0-1 0,0 0 0,0 0 0,1 0 1,-1 0-1,0 0 0,1 0 0,-1 0 0,0-1 0,1 1 0,-1-1 0,1 1 0,-1-1 0,1 1 1,0-1-1,-1 0 0,1 1 0,2-1 0,6 1-5,1 0 0,0-1-1,-1 0 1,16-3 0,-12 0 3,0 0 0,0-1 0,0-1 0,0 0 0,-1-1 0,0 0 0,0-1 0,-1 0 0,0-1 0,0-1 0,-1 0 0,12-12 0,2-3 0,-2-1 0,-1-1 0,-1-1 0,18-30 0,-23 30 0,0-1 0,-2 0 0,-1-1 0,15-47 0,-63 130 0,20-23 0,0-1 0,-18 59 0,29-75 0,0 0 0,2 0 0,-1 1 0,2-1 0,-1 1 0,2-1 0,0 1 0,1 0 0,3 17 0,-2-28 0,-1 0 0,1 0 0,0 1 0,0-1 0,0 0 0,1-1 0,-1 1 0,1 0 0,0-1 0,0 1 0,0-1 0,0 0 0,1 0 0,0 0 0,-1-1 0,1 1 0,0-1 0,0 0 0,0 0 0,0 0 0,1-1 0,-1 1 0,0-1 0,1 0 0,-1 0 0,5 0 0,2 0 0,-1 0 0,1 0 0,-1-1 0,0 0 0,1-1 0,-1 0 0,0 0 0,1-2 0,-1 1 0,16-7 0,-12 1 0,0 0 0,0-2 0,-1 0 0,0 0 0,-1-1 0,0-1 0,0 0 0,-1 0 0,-1-1 0,0-1 0,-1 0 0,-1 0 0,0 0 0,-1-1 0,9-25 0,-15 39 0,-1-1 0,1 1 0,0-1 0,-1 1 0,1 0 0,-1-1 0,1 1 0,-1-1 0,0 1 0,0-1 0,0 1 0,0-1 0,0 1 0,0-1 0,0 1 0,0-1 0,0 1 0,-1-1 0,1 1 0,-1-1 0,1 1 0,-2-3 0,1 4 0,0-1 0,0 1 0,-1 0 0,1 0 0,0-1 0,0 1 0,0 0 0,-1 0 0,1 1 0,0-1 0,0 0 0,0 0 0,0 0 0,-1 1 0,1-1 0,0 1 0,0-1 0,0 1 0,0-1 0,0 1 0,-1 0 0,-11 7 0,1 1 0,-1 0 0,-10 11 0,5-4 0,1 1 0,-21 28 0,34-40 0,0 1 0,0-1 0,0 1 0,1 0 0,0 1 0,1-1 0,-1 0 0,1 1 0,1 0 0,-1-1 0,1 1 0,0 0 0,0 9 0,1-14 0,0 0 0,1 0 0,-1-1 0,0 1 0,1 0 0,0 0 0,-1 0 0,1 0 0,0 0 0,0-1 0,0 1 0,0 0 0,0-1 0,0 1 0,1-1 0,-1 1 0,0-1 0,1 0 0,1 2 0,2 0 0,-1 0 0,1-1 0,-1 0 0,1 1 0,0-2 0,0 1 0,6 1 0,10 1 0,-1-2 0,37 1 0,-52-3 0,7 1-12,63-4-2154,-69 1 1217,0 1-1,0-1 1,0 0 0,0 0-1,11-5 1,20-17-13566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57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1 13453,'0'0'10762,"-52"66"-9225,24-33-352,-1 3-480,-3 5-288,3 2-225,4-5-160,1 1 0,9-8 0,2-7 0,6-6-801,4-9-1377,0-9-1409,-2 0-1538,3-10-1826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00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19282,'0'0'8200,"1"9"-7202,-3 27-387,-1 0-1,-2 0 0,-1 0 0,-13 42 1,-6 31-284,22-91-353,-7 32-148,3 1-1,-1 59 1,7-109 72,1-1 1,0 0-1,0 1 1,0-1 0,0 0-1,0 1 1,0-1-1,1 0 1,-1 1 0,0-1-1,0 0 1,0 1-1,0-1 1,0 0 0,0 1-1,1-1 1,-1 0-1,0 1 1,0-1 0,0 0-1,1 0 1,-1 1-1,0-1 1,0 0 0,1 0-1,-1 1 1,0-1-1,1 0 1,-1 0-1,0 0 1,1 0 0,-1 0-1,0 1 1,1-1-1,13-7-5877,2-12-716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01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17681,'0'0'12417,"-5"10"-11109,-4 6-924,-24 47 317,31-58-676,0 0 1,0 0-1,0 1 0,0-1 0,1 1 0,0-1 0,0 1 0,1 0 0,-1-1 0,1 7 0,1-11-25,0 0 0,0 0 0,0 0 0,0 0 0,-1 0 0,1-1 0,0 1 0,1 0 0,-1 0 0,0-1 0,0 1 0,0-1 0,0 1 0,0-1 0,1 0 0,-1 1 0,0-1 0,0 0 0,0 0 0,1 0 0,-1 0 0,2 0 0,37 2 0,-34-2 0,16 0-14,58 4-158,-75-3 160,1-1-1,-1 2 1,0-1 0,0 1-1,0-1 1,0 1-1,0 1 1,0-1 0,0 1-1,-1-1 1,1 2-1,4 3 1,-7-5 14,0-1-1,-1 1 1,1 0-1,-1 0 1,0 0 0,1 0-1,-1 0 1,0 0-1,0 1 1,0-1-1,0 0 1,-1 1 0,1-1-1,0 0 1,-1 1-1,0-1 1,0 1 0,0-1-1,0 5 1,-1-3 10,0 1 0,0-1 0,-1 1 0,1-1 1,-1 0-1,0 0 0,0 0 0,-1 0 0,-4 7 0,-4 1 27,0 0 0,0-1 0,-1-1-1,-25 18 1,22-18-39,1-1 0,-1-1 0,-21 8 0,29-13 0,1-1 0,-1 0 0,1 0 0,-1-1 0,0 0 0,0 0 0,0-1 0,1 1 0,-1-1 0,0-1 0,-7-1 0,12 2-48,1 0 0,-1-1 0,1 0 0,-1 1 0,1-1 0,-1 0 0,1 0 0,0 0 0,-1 0 0,1 0 0,0 0-1,0 0 1,0 0 0,-1 0 0,1-1 0,1 1 0,-1 0 0,0-1 0,0 1 0,-1-3 0,1-1-352,-1 1-1,1-1 1,0 0 0,0 0-1,0 0 1,1-10-1,0 3-1527,1-1 0,0 1 0,1-1-1,7-21 1,7-5-12293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01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21524,'0'0'10923,"62"0"-10603,-39 0-320,6-1 0,-4-1 0,1 0-1025,-7 0-1826,-7-1-3939,-1 2-9546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01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19218,'0'0'13549,"45"-21"-13549,-30 3-1986,0-4-9577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11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10954,'0'0'12636,"0"10"-10346,0 3-1498,1 0-1,0-1 1,1 1-1,0 0 1,6 19-1,-6-27-706,0 0 1,0 0-1,1 0 0,-1 0 0,1 0 1,0 0-1,0-1 0,1 0 0,-1 1 1,1-1-1,0 0 0,0-1 1,1 1-1,-1-1 0,1 0 0,-1 0 1,1 0-1,7 3 0,32 3-1644,-40-9 885,-1 0 0,1 0 0,0 0 0,0-1 0,0 0 0,0 1 0,0-1 0,0 0 0,-1-1 0,1 1 0,0-1 0,-1 0-1,0 1 1,6-5 0,15-16-5684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12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1 14286,'0'0'3875,"-40"50"-416,14-16-832,-2 10-641,-4 9-353,-3 4-415,1 2-290,3 0-511,3-5-321,4-8-32,9-10-160,9-12-865,6-11-1377,14-13-7720,7-13-1761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12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17072,'0'0'13229,"16"56"-12749,20-49-320,4-6 0,6-1-160,-3 0-672,-3 0-1282,-5-2-1954,-11-4-1473,-9 1-2018</inkml:trace>
  <inkml:trace contextRef="#ctx0" brushRef="#br0" timeOffset="1">1 131 14574,'0'0'10890,"20"54"-9513,18-51-256,11-3-672,8 0-289,2-10-416,6-5-3236,-5-5-5060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13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21172,'0'0'9492,"-9"7"-8932,4-2-471,-1-2-44,1 0 0,0 1 1,0 0-1,0 1 0,1-1 1,-1 1-1,1 0 0,0 0 1,0 0-1,1 0 0,-1 1 1,1-1-1,1 1 1,-5 12-1,7-17-49,0 0-1,1 0 1,-1 0-1,0 0 1,1 0 0,-1 0-1,1 0 1,0-1-1,-1 1 1,1 0 0,-1 0-1,1 0 1,0-1-1,0 1 1,-1 0 0,1 0-1,0-1 1,0 1-1,0-1 1,0 1 0,0-1-1,0 1 1,0-1-1,0 0 1,0 1 0,0-1-1,0 0 1,0 0-1,0 0 1,0 0 0,0 0-1,0 0 1,0 0-1,2 0 1,49-1-386,-37 1 74,17-2-474,-22 1 466,0 0 0,0 1 0,0 0 0,0 1 0,-1 0 0,15 3 0,-23-4 311,0 0 0,-1 0 0,1 1 0,0-1 1,0 1-1,0-1 0,-1 1 0,1-1 1,0 1-1,0-1 0,-1 1 0,1 0 0,-1-1 1,1 1-1,-1 0 0,1-1 0,-1 1 1,1 0-1,-1 0 0,1 0 0,-1 0 0,0-1 1,0 1-1,1 0 0,-1 0 0,0 1 0,-8 26 129,-27 18 829,19-29-411,-2-1 0,0-1 0,-38 25 1,49-35-420,0-1 0,0 0 0,0-1 0,-1 0 0,0 0 0,1 0 0,-1-1 0,0 0 0,0-1 0,0 1 0,0-2 0,0 1 0,0-1 0,0 0 0,-10-2 0,16 1-232,1 1 1,0-1-1,0 0 0,0 0 0,-1 0 1,1 0-1,0 0 0,0 0 1,0-1-1,1 1 0,-1 0 1,0 0-1,0-1 0,1 1 0,-1 0 1,0-1-1,1 1 0,0-1 1,-1 1-1,1-1 0,0 1 1,0-1-1,0 1 0,-1-1 0,2 1 1,-1-3-1,3-42-7446,6 8-2767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13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16271,'0'0'11147,"73"-6"-10410,-39 6-449,4 0-192,7 0-480,1-1-3140,4-1-3683,1 0-4900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13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13004,'0'0'5558,"-8"3"-1475,-3 0-3433,1 2-1,0-1 0,0 2 0,0-1 0,1 1 0,-1 1 0,-10 9 1,12-9-529,1 0 1,0 1 0,0-1 0,1 1-1,0 1 1,1-1 0,-1 1 0,2 0 0,-1 0-1,1 0 1,0 1 0,1 0 0,1 0 0,-4 17-1,5-22-109,1 0-1,-1-1 1,1 1 0,0 0-1,0 0 1,1-1-1,-1 1 1,1 0-1,0-1 1,0 1-1,1 0 1,-1-1 0,1 0-1,0 1 1,4 5-1,-3-7 14,0 0 0,0-1 1,0 1-1,0-1 0,1 1 0,-1-1 0,1 0 0,-1 0 0,1-1 0,0 1 0,0-1 1,-1 0-1,1 0 0,0 0 0,0-1 0,0 1 0,0-1 0,7 0 0,0 0 12,-1-1 0,1-1 0,0 1-1,-1-2 1,1 0 0,-1 0 0,0 0 0,0-1-1,0-1 1,0 0 0,-1 0 0,0-1-1,0 0 1,14-13 0,-16 13 53,-1 1 1,0-1-1,0-1 0,-1 1 1,0-1-1,0 0 1,0 0-1,-1 0 0,0-1 1,-1 1-1,1-1 1,-1 0-1,-1 0 1,0 0-1,0-1 0,0 1 1,-1-1-1,0 1 1,-1-12-1,0 18-87,-1 0 1,1 0-1,0 1 0,-1-1 1,0 0-1,1 0 0,-1 1 1,0-1-1,0 0 0,0 1 1,0-1-1,0 1 0,0-1 1,0 1-1,-1 0 0,1-1 1,0 1-1,-1 0 1,1 0-1,-3-1 0,-1-1 0,1 1 0,-1 0 0,0 1 0,1-1 0,-1 1 0,0 0 0,-8-1 1,2 1-19,0 1 1,0 0 0,1 0-1,-1 1 1,0 0 0,-18 6 0,26-6-123,-1 1 0,0-1 0,0 1-1,1 0 1,-1 0 0,1 1 0,0-1 0,0 1 0,-4 3 0,6-4-268,0-1 0,0 0 0,0 0-1,0 0 1,0 1 0,1-1 0,-1 0 0,0 1-1,1-1 1,-1 0 0,1 1 0,0-1-1,-1 1 1,1-1 0,0 1 0,0-1 0,0 3-1,4 1-6603,10-4-4458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57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1 279 13261,'0'0'7911,"66"14"-6438,-34-6-191,4 0-514,5-1-511,0 1-161,2-2-256,-4-2-2019,-9-4-2433,-6 0-3043</inkml:trace>
  <inkml:trace contextRef="#ctx0" brushRef="#br0" timeOffset="1">376 0 10250,'0'0'13516,"39"55"-11914,-27-32-289,-2 4-256,-1 6-416,-7 5-257,-2 5-160,-3 7-127,-12 2-33,-2 1-321,-1-8-2337,2-11-3940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14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5 14734,'0'0'7335,"-11"-2"-4837,6 1-2322,0 1 0,0-1-1,1 1 1,-1 0 0,0 0-1,0 1 1,0-1 0,0 1 0,1 0-1,-1 0 1,0 1 0,1-1-1,-1 1 1,1 0 0,0 1-1,0-1 1,0 1 0,0-1 0,0 1-1,0 0 1,0 1 0,-3 4-1,0-2-59,0 1 0,0 1 1,1-1-1,0 1 0,1 0 0,0 1 0,0-1 0,0 1 0,1 0 0,1 0 0,-1 1 0,2-1 0,-1 1 0,1-1 0,1 1 0,-1 0 0,2-1 0,0 11 0,0-17-98,1 0 0,0 0-1,0-1 1,1 1 0,-1 0 0,1-1 0,-1 1-1,1-1 1,0 0 0,0 1 0,0-1-1,0 0 1,0 0 0,0 0 0,0-1-1,1 1 1,-1 0 0,1-1 0,-1 0-1,1 1 1,0-1 0,0 0 0,-1-1 0,1 1-1,0 0 1,0-1 0,0 1 0,0-1-1,4 0 1,5 1 24,-1-1 0,1 0 0,0 0 0,0-1 0,0-1 1,14-3-1,-16 1-34,1 0 1,-1 0-1,1-1 1,-1-1-1,-1 0 1,1 0-1,-1-1 1,0 0-1,13-14 1,-17 17-30,-1-1 1,0 1 0,0-1 0,0 0-1,0 0 1,-1-1 0,0 1 0,0-1-1,0 1 1,-1-1 0,0 0-1,0 0 1,-1 0 0,1 0 0,-1-1-1,-1 1 1,1 0 0,-1 0 0,-1-7-1,1 11-46,-1 0 0,1 1 0,-1-1 0,0 0 0,0 1 0,0-1 0,0 1 0,0-1 0,0 1 0,0 0 0,0-1 0,-1 1 0,1 0 0,-1 0 0,1 0 0,-1 0 0,1 0 0,-1 0 0,1 0 0,-1 1-1,0-1 1,1 0 0,-1 1 0,0-1 0,0 1 0,1 0 0,-3 0 0,-3-1-1189,0 0 1,0 1-1,0 0 0,-1 0 0,-11 3 1,5 2-4607</inkml:trace>
  <inkml:trace contextRef="#ctx0" brushRef="#br0" timeOffset="1">637 65 21364,'0'0'11403,"81"38"-11403,-36-38 0,6 0 0,-1 0 0,-3 0 0,-11-2-2114,-11-6-2915,-8-1-3587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18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1 295 7335,'0'0'17579,"9"-5"-16180,17-15-1237,-2-1 0,0 0 0,-1-2 0,-2-1 0,0-1 0,21-33 0,35-39 2056,-100 156 318,-25 59-2197,42-102-301,1 1 0,1 0 0,1 0-1,0 0 1,0 23 0,3-40-67,0 1 0,0-1-1,0 1 1,0-1 0,0 1-1,0-1 1,0 1 0,0-1 0,0 1-1,0-1 1,0 0 0,0 1 0,0-1-1,1 1 1,-1-1 0,0 1 0,0-1-1,0 0 1,1 1 0,-1-1 0,0 0-1,1 1 1,-1-1 0,0 0 0,1 1-1,-1-1 1,0 0 0,1 1 0,-1-1-1,1 0 1,-1 0 0,1 0 0,-1 0-1,0 1 1,1-1 0,-1 0 0,1 0-1,-1 0 1,1 0 0,-1 0 0,1 0-1,-1 0 1,1 0 0,-1 0 0,0 0-1,1 0 1,-1-1 0,1 1 0,-1 0-1,1 0 1,-1 0 0,1 0-1,-1-1 1,0 1 0,1 0 0,-1-1-1,0 1 1,1 0 0,-1 0 0,0-1-1,1 1 1,-1-1 0,24-21-5618,-11-1-3679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19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5637,'0'0'26548,"-3"10"-26041,-4 9-425,1-6-83,1 0-1,1 1 0,-4 16 0,9-29 2,0 0 0,-1-1 0,1 1 0,0 0 0,0 0 0,0-1 0,0 1 0,0-1 0,0 1 0,0-1 0,0 1 0,0-1 0,0 0 0,0 1 0,0-1 0,0 0 0,0 0 0,0 0 0,0 0 0,0 0 0,0 0 0,0 0 0,1 0 0,0 0 0,42 0 0,-35-1 0,3 1-9,-3 0-34,1 0 0,-1 0 0,1 1 0,-1 0 0,1 0 0,11 5 0,-20-6 35,1 1 1,-1-1-1,0 1 1,0-1-1,1 1 0,-1 0 1,0 0-1,0 0 1,0 0-1,0 0 1,0 0-1,0 0 0,0 0 1,0 0-1,-1 0 1,1 0-1,0 1 1,-1-1-1,1 0 1,0 2-1,-1 0 5,0-1 0,0 1 0,0 0 0,0-1 0,0 1 1,-1 0-1,1-1 0,-1 1 0,0-1 0,0 1 0,0-1 0,0 1 0,0-1 0,-3 4 0,-3 6 39,0-1-1,-1 0 0,0 0 0,-1-1 0,0 0 0,-1 0 0,-20 14 0,23-19-17,-1 1 0,0-2-1,0 1 1,0-1 0,-1 0 0,1-1 0,-1 0 0,0 0 0,0-1-1,0 0 1,0-1 0,-12 1 0,20-2-68,0 0 0,0 0 0,0 0 0,0-1-1,0 1 1,-1 0 0,1 0 0,0-1 0,0 1 0,0-1 0,0 1 0,0-1 0,0 1-1,0-1 1,0 0 0,1 1 0,-1-1 0,0 0 0,0 0 0,0 0 0,1 0 0,-1 1-1,0-1 1,1 0 0,-1 0 0,0-2 0,0-1-399,0 0 1,0 0-1,0 0 1,0 0-1,1 0 0,0 0 1,0-8-1,1 0-1765,0 0 1,1 0-1,1 0 1,5-17-1,4-2-13358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19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12588,'0'0'19923,"67"-9"-19667,-44 9-256,1 0 0,4 0 0,-2 0-1602,0 0-3138,-2 0-4228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20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11403,'0'0'9977,"-10"3"-5097,3-2-4608,0 1 1,0 1 0,1 0 0,-1 0-1,0 0 1,1 0 0,0 1 0,0 0 0,0 1-1,0-1 1,1 1 0,-1 0 0,1 1 0,1-1-1,-1 1 1,1 0 0,0 0 0,0 0 0,-5 12-1,6-10-248,0 0 0,0 1-1,0-1 1,1 1 0,1-1 0,-1 1-1,1-1 1,1 1 0,0 13-1,1-19-15,-1-1 0,0 1 0,1-1-1,0 1 1,-1-1 0,1 1-1,0-1 1,1 1 0,-1-1 0,0 0-1,1 1 1,-1-1 0,1 0-1,-1 0 1,1 0 0,0 0 0,0-1-1,0 1 1,0 0 0,0-1-1,1 1 1,-1-1 0,0 0 0,1 0-1,-1 0 1,1 0 0,-1 0-1,1 0 1,-1-1 0,1 1 0,0-1-1,-1 0 1,1 0 0,3 0-1,1 0 11,1-1-1,0 0 1,-1 0-1,1-1 0,-1 0 1,0 0-1,0-1 0,0 0 1,0 0-1,0-1 0,0 0 1,-1 0-1,0 0 0,0-1 1,0 0-1,0 0 0,8-11 1,-9 11-7,-1-1 1,1 1 0,-1-1-1,0 0 1,-1-1-1,0 1 1,0 0 0,0-1-1,0 0 1,-1 0 0,-1 0-1,1 0 1,-1 0-1,0 0 1,0 0 0,-1 0-1,0 0 1,-1 0-1,-1-10 1,1 15-46,0 0-1,0 0 1,0 0 0,0 0 0,-1 0-1,1 0 1,-1 0 0,1 0-1,-1 1 1,0-1 0,0 1-1,0-1 1,0 1 0,0 0 0,0-1-1,0 1 1,0 0 0,0 0-1,-1 1 1,1-1 0,0 0 0,-1 1-1,1-1 1,0 1 0,-1 0-1,1 0 1,-1 0 0,1 0-1,0 0 1,-1 1 0,1-1 0,-3 2-1,2-2-58,0 0 0,0 0 0,0 1 1,0 0-1,0-1 0,1 1 0,-1 0 0,0 0 0,1 1 0,-1-1 0,0 0 0,1 1 0,0 0 0,-1-1 0,1 1 0,0 0 0,0 0 1,0 1-1,0-1 0,0 0 0,1 1 0,-1-1 0,1 1 0,-1-1 0,1 1 0,-2 5 0,3-6-534,2 15-7709,11-12 1017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20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8 16816,'0'0'5787,"-11"5"-1853,-3 3-3290,0 0 0,0 1 0,2 0 0,-1 1 0,-21 22 0,29-27-513,0 1 1,0 0-1,0 0 1,1 0-1,0 0 1,0 1-1,1-1 0,0 1 1,0 0-1,0 0 1,1 0-1,0 1 1,0-1-1,1 0 1,0 1-1,1-1 1,-1 9-1,2-14-131,-1-1 0,1 1 0,-1 0 0,1-1 0,0 1 0,-1-1 0,1 1 0,0-1 0,0 0 0,0 1 0,0-1 0,0 0 0,1 0 0,-1 1 0,0-1 0,0 0 0,1 0 0,-1 0 0,1-1 0,-1 1 0,1 0 0,-1-1 0,1 1 0,0 0 0,-1-1 0,1 0 0,-1 1 0,1-1 0,0 0 0,-1 0 0,1 0 0,0 0 0,0 0 0,-1-1 0,4 0 0,2 1 0,-1-1 0,1 0 0,0 0 0,-1-1 0,1 0 0,-1 0 0,12-7 0,-7 2 0,0 0 0,-1-1 0,0-1 0,-1 0 0,0 0 0,0-1 0,8-12 0,-12 15 0,0 0 0,-1 0 0,0-1 0,0 0 0,-1 1 0,0-1 0,-1-1 0,1 1 0,-1 0 0,-1 0 0,1-16 0,-2 22 0,0 0 0,0 1 0,0-1 0,0 1 0,-1-1 0,1 0 0,-1 1 0,1-1 0,-1 1 0,0-1 0,0 1 0,0-1 0,1 1 0,-1-1 0,-1 1 0,1 0 0,0 0 0,0-1 0,0 1 0,-1 0 0,1 0 0,0 0 0,-1 1 0,1-1 0,-1 0 0,1 0 0,-1 1 0,1-1 0,-1 1 0,0-1 0,1 1 0,-1 0 0,0-1 0,1 1 0,-1 0 0,0 0 0,-1 1 0,-2-1 0,1 0 0,-1 0 0,1 1 0,-1-1 0,1 1 0,0 1 0,-1-1 0,1 0 0,0 1 0,0 0 0,0 0 0,0 0 0,-4 4 0,4-3-546,1-1-1,-1 2 1,1-1-1,0 0 1,0 1-1,0-1 1,1 1 0,-1 0-1,1 0 1,0 0-1,0 0 1,1 0 0,-3 8-1,3 6-6441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20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46 291 8296,'0'0'24471,"-39"65"-24471,35-45 0,2-1 0,2-2 0,3-4 0,17-6 0,4-7 0,4 0 0,4-5 0,-6-13-2787,-2-8-3843,-2-2-5029</inkml:trace>
  <inkml:trace contextRef="#ctx0" brushRef="#br0" timeOffset="1">109 19 11082,'0'0'21333,"-49"-11"-20981,47 11-352,8-8-5541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25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241 227 7719,'0'0'16197,"-3"9"-15834,-96 333 533,51-160 87,19-88-684,13-46-572,2 0-1,2 1 0,-7 60 1,19-109 236,0 0 1,0 0-1,0 0 1,0-1-1,0 1 1,1 0 0,-1 0-1,0 0 1,0 0-1,0-1 1,0 1-1,0 0 1,1 0-1,-1 0 1,0 0 0,0 0-1,0-1 1,1 1-1,-1 0 1,0 0-1,0 0 1,0 0-1,1 0 1,-1 0 0,0 0-1,0 0 1,1 0-1,-1 0 1,0 0-1,0 0 1,1 0 0,-1 0-1,0 0 1,0 0-1,0 0 1,1 0-1,-1 0 1,0 0-1,0 0 1,0 1 0,1-1-1,-1 0 1,0 0-1,0 0 1,0 0-1,1 0 1,-1 1-1,0-1 1,0 0 0,0 0-1,0 0 1,0 0-1,1 1 1,-1-1-1,0 0 1,0 0-1,0 1 1,0-1 0,0 0-1,0 0 1,0 0-1,0 1 1,13-17-743,4-13-758,-14 22 1407,1 0 0,0 0 0,0 1 1,0-1-1,0 1 0,1 0 0,0 0 1,1 1-1,8-8 0,-11 13 349,0-1 0,0 1 0,1-1 0,-1 1 0,0 0 0,1 0 0,-1 0 0,0 1 0,1-1 0,-1 1 0,0 0 0,0 0 0,0 0 0,0 0 0,0 0 0,0 1 0,0-1 0,0 1 0,4 3 0,14 5 483,2-2-441,1-1 0,-1-2 0,1 0 0,39 2 0,100-5 239,-100-2-196,407-22 534,1 1-1516,-327 23-246,262 38 1,-203-7 1708,333 14-1,129-70-507,-2-33 917,-507 41-524,168-23 523,47-4 1671,-357 42-2815,-12 0-49,1 1-1,0-1 1,-1 0-1,1 0 0,0 0 1,-1-1-1,1 1 0,-1-1 1,6-1-1,20-10-59,-16 6-12,0 1 0,0 0 0,0 1 0,1 1 0,0 0 0,-1 0 1,21 0-1,8 11 195,-27-9-92,1 0 0,-1-2 0,0 1 0,0-2 0,0 0 0,-1-1 0,1 0 1,14-8-1,-3-1 27,1 0 0,-2-2 0,24-20 0,-27 19-58,-2-1 0,0-1 0,-1 0 0,-1-1 0,-1-1 0,16-28 0,-25 38 0,-1-1 0,0 0 0,-1 0 0,0 0 0,-1-1 0,0 0 0,-1 0 0,0 0 0,-1 0 0,-1 0 0,0-1 0,-1 1 0,0 0 0,-3-16 0,0 16 0,-1 0 0,0 1 0,-8-17 0,7 20 0,1 0 0,1 0 0,0-1 0,0 1 0,0-1 0,2 1 0,-3-21 0,19-84 0,-15 111-13,0-1 1,0 1-1,-1 0 0,0 0 1,1 0-1,-1 0 1,0 0-1,-1 1 0,1-1 1,0 0-1,-1 0 0,0 1 1,1-1-1,-1 1 0,0-1 1,0 1-1,-1 0 0,1 0 1,0 0-1,-1 0 1,1 0-1,-1 1 0,-4-3 1,-8-3-102,1 1 0,-1 0 0,-25-5 0,5 1 40,-7-3 50,1 3-1,-1 2 0,-61-5 1,-131 5-3,111 7 51,-1298 17-1482,-86 51 1138,1198-59 334,-650 0 415,393-64-1406,564 56 603,-11-2-1197,13 2 1468,0 0 1,0 0-1,0-1 1,0 1-1,-1 0 0,1 0 1,0 0-1,0 0 1,0 0-1,0 0 0,0 0 1,-1 0-1,1 0 1,0-1-1,0 1 1,0 0-1,0 0 0,0 0 1,0 0-1,0 0 1,-1-1-1,1 1 1,0 0-1,0 0 0,0 0 1,0 0-1,0-1 1,0 1-1,0 0 1,0 0-1,0 0 0,0 0 1,0-1-1,0 1 1,0 0-1,0 0 1,0 0-1,0 0 0,0-1 1,0 1-1,0 0 1,1 0-1,-1 0 1,0 0-1,0 0 0,0-1 1,0 1-1,0 0 1,0 0-1,0 0 1,0 0-1,1 0 0,-1-1 1,12-8-6913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26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5701,'0'0'24728,"66"7"-23767,-27-11-129,8-2-671,4 0-129,-5 4-961,-6 2-1602,-11 0-2593,-10 0-2724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26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84 5958,'0'0'13687,"2"-10"-11615,-2 7-1933,0 0 1,0 0 0,0 0 0,1 0-1,-1 0 1,1 0 0,0 0-1,0 0 1,0 0 0,1 0 0,-1 1-1,0-1 1,1 1 0,0-1 0,-1 1-1,1-1 1,0 1 0,1 0 0,-1 0-1,0 0 1,0 0 0,1 0 0,-1 1-1,1-1 1,0 1 0,-1-1 0,1 1-1,0 0 1,0 0 0,0 0-1,0 1 1,0-1 0,4 0 0,-5 1-63,-1-1 0,1 1 0,-1 0 1,1 0-1,0 0 0,-1 0 0,1 0 1,-1 0-1,1 0 0,-1 0 0,1 1 1,-1-1-1,1 1 0,-1-1 0,0 1 1,1-1-1,-1 1 0,0 0 0,1 0 1,-1 0-1,0-1 0,0 1 0,2 2 1,-3-2-14,1 1 0,-1-1 0,1 1 0,-1-1 0,1 1 0,-1-1 0,0 1 0,0-1 0,0 1 0,0 0 0,0-1 0,0 1 0,-1-1 0,1 1 0,0-1 0,-1 1 0,1-1 0,-2 2 0,-2 7 102,-1 0-1,0-1 0,-1 0 1,0 0-1,-9 10 0,-19 16 259,-1-2 0,-2-2 0,-61 41 0,-14 12 117,179-79-541,207-5-7762,-216 0 822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58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15086,'0'0'6951,"59"31"-5638,-23-30-224,8-1-544,5 0-289,0-1-128,-4-3-128,-7 2-1666,-11 2-1921,-13 0-1698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26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17328,'0'0'13485,"-26"79"-12268,8-46-480,0 4-737,1-3 0,4-2 0,4-4 0,4-8 0,2-2 0,3-9-1473,0-6-1250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27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1 256 6342,'0'0'23158,"82"28"-22453,-34-28-513,6-3-160,2-5-128,-2-2-257,-10 1-351,-4-3-706,-11-1-1248,-8-1-2051,-11-1-4131</inkml:trace>
  <inkml:trace contextRef="#ctx0" brushRef="#br0" timeOffset="1">17 55 9289,'0'0'16015,"62"-23"-14990,-17 18-160,7-2-545,1 3-224,-1 2-1089,-5-2-2178,-7-1-2306,-5 0-6534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27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15567,'0'0'13597,"-8"1"-12215,2 0-1285,-1 0-1,1 0 1,0 0-1,0 1 1,0 0 0,0 1-1,0-1 1,0 1-1,0 0 1,1 1-1,0 0 1,-1-1-1,1 1 1,1 1 0,-1-1-1,1 1 1,-1 0-1,1 0 1,1 0-1,-1 0 1,1 1-1,-4 7 1,6-12-117,1 1 1,-1-1-1,0 0 0,1 1 0,-1-1 1,0 1-1,1-1 0,0 0 0,-1 1 1,1-1-1,0 1 0,0-1 1,0 1-1,0-1 0,0 1 0,0-1 1,0 1-1,1-1 0,-1 1 0,0-1 1,1 1-1,-1-1 0,1 0 1,0 1-1,-1-1 0,1 0 0,0 1 1,0-1-1,0 0 0,0 0 0,0 0 1,0 0-1,0 0 0,0 0 1,0 0-1,1 0 0,-1 0 0,0-1 1,0 1-1,1 0 0,-1-1 1,1 1-1,-1-1 0,1 1 0,-1-1 1,2 0-1,10 2-290,1 0 1,-1-2-1,0 1 0,21-4 1,-7 2-67,26 6-391,-52-5 777,0 1 0,-1-1 0,1 0 0,0 0 0,-1 0 0,1 0 0,0 1 0,-1-1 0,1 0 0,0 1 0,-1-1 0,1 0-1,-1 1 1,1-1 0,-1 1 0,1-1 0,-1 1 0,1-1 0,-1 1 0,1-1 0,-1 1 0,0 0 0,1-1 0,-1 1-1,0 0 1,0 1 47,0-1 0,-1 0-1,0 0 1,1 1 0,-1-1-1,0 0 1,0 0 0,1 0-1,-1 0 1,0 0 0,0 0-1,0 0 1,0 0 0,0-1 0,0 1-1,-1 0 1,1 0 0,0-1-1,-2 1 1,-31 20 614,-45 18-1,66-33-543,-1-1-1,0 0 0,0-1 1,0-1-1,0 0 1,-27 2-1,41-5-134,0-1 1,-1 1-1,1 0 1,0-1-1,0 1 1,0 0-1,-1-1 1,1 1-1,0 0 1,0 0-1,0-1 1,0 1-1,0-1 1,0 1-1,0 0 1,0-1-1,0 1 1,0 0-1,0-1 0,0 1 1,0 0-1,0-1 1,0 1-1,0 0 1,0-1-1,0 1 1,0 0-1,0-1 1,1 1-1,-1 0 1,0-1-1,0 1 1,0 0-1,1 0 1,-1-1-1,0 1 1,0 0-1,1 0 1,-1-1-1,0 1 0,0 0 1,1 0-1,-1 0 1,0-1-1,1 1 1,-1 0-1,14-15-2003,11-4-2793,6 0-2633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27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12812,'0'0'19955,"58"13"-19955,-22-13 0,7 0 0,1-8-609,0-6-3747,-5-8-5125,-3-5-7431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28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9129,'0'0'21983,"-12"4"-21433,3-2-517,0 1 0,1 1 0,-1 0-1,1 0 1,0 0 0,0 1 0,1 0 0,-1 1 0,1 0-1,0 0 1,1 0 0,-7 9 0,7-7-3,0 1 0,0 0 0,1 0 0,0 1-1,-6 17 1,11-25-30,-1 0 0,0-1 0,0 1 0,1 0 1,-1 0-1,1-1 0,0 1 0,-1 0 0,1 0 0,0 0 0,0-1 0,0 1 0,0 0 0,1 0 0,-1 0 0,0-1 0,1 1 0,-1 0 0,1 0 0,0-1 0,-1 1 0,1 0 1,0-1-1,0 1 0,0-1 0,0 1 0,0-1 0,1 1 0,-1-1 0,0 0 0,1 0 0,-1 0 0,1 0 0,-1 0 0,1 0 0,-1 0 0,1 0 0,0 0 0,-1-1 0,1 1 1,2 0-1,6 1-495,1-1 0,-1 0 0,1 0 0,0-1 1,-1 0-1,1-1 0,-1-1 0,14-2 0,-11 1-1770,-1-1-1,1-1 0,17-8 0,19-14-9249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29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15 16496,'0'0'5023,"-9"6"-1580,3-2-3123,1-2-46,1 0 0,0 0 0,0 0 0,0 1 0,0-1 1,1 1-1,-1 0 0,1 0 0,0 1 0,0-1 0,0 1 1,0 0-1,0-1 0,1 1 0,0 0 0,-1 1 0,2-1 0,-1 0 1,0 0-1,1 1 0,0-1 0,-1 6 0,2-8-272,0 0 1,0 0-1,0 0 0,0-1 0,0 1 1,0 0-1,1 0 0,-1 0 0,1 0 1,-1 0-1,1-1 0,0 1 0,-1 0 0,1 0 1,0-1-1,0 1 0,1-1 0,-1 1 1,0-1-1,0 1 0,1-1 0,-1 0 0,1 0 1,-1 1-1,1-1 0,-1 0 0,1 0 1,0-1-1,-1 1 0,1 0 0,0-1 1,0 1-1,0-1 0,-1 1 0,1-1 0,0 0 1,0 1-1,0-1 0,0 0 0,0-1 1,0 1-1,0 0 0,-1 0 0,4-2 1,4 1-114,-1-1 1,1-1 0,-1 0 0,0 0 0,0 0-1,0-1 1,0 0 0,11-9 0,-12 8-49,-5 4 139,1-1 0,-1 1-1,1-1 1,-1 0-1,0 1 1,0-1 0,0 0-1,0-1 1,0 1-1,0 0 1,-1-1 0,1 1-1,-1-1 1,3-4-1,-25 12 683,16-2-580,0 1-1,-1 0 1,2 0-1,-1 0 1,0 1-1,1 0 1,0-1-1,0 2 0,0-1 1,1 0-1,0 1 1,0-1-1,0 1 1,0 0-1,1 0 1,0 0-1,1 0 1,-1 0-1,1 1 1,0-1-1,1 0 1,0 14-1,0-19-81,1 0 0,0 0 0,0 1 0,0-1 0,-1 0 0,1 0 0,0 0 0,1 0 0,-1 0 0,0 0 0,0 0 0,0 0 0,1-1 0,-1 1 0,0 0 0,0-1 0,1 1 0,-1-1 0,1 1 0,-1-1 0,1 0 0,-1 1 0,1-1 0,-1 0 0,0 0 0,1 0 0,-1 0 0,1-1 0,1 1 0,47-4 0,-41 1 0,1-1 0,-1-1 0,0 1 0,-1-2 0,1 1 0,-1-1 0,0 0 0,0-1 0,-1 0 0,0 0 0,0 0 0,-1-1 0,9-13 0,13-12 0,-30 38 0,17-6 0,7-5 0,9 0 0,-30 6 0,0 0 0,-1 0 0,1 0 0,0 1 0,0-1 0,-1 0 0,1 1 0,0-1 0,-1 1 0,1-1 0,-1 1 0,1-1 0,0 1 0,-1-1 0,1 1 0,-1-1 0,1 1 0,-1 0 0,0-1 0,1 1 0,-1 0 0,0-1 0,1 1 0,-1 0 0,0 0 0,0-1 0,1 1 0,-1 0 0,0 0 0,0 0 0,0-1 0,0 1 0,0 0 0,0 0 0,-1 1 0,2 7 0,-1 0 0,-1 0 0,1 0 0,-1-1 0,-1 1 0,0 0 0,0 0 0,0-1 0,-1 1 0,-1-1 0,1 0 0,-1 0 0,-1 0 0,1-1 0,-12 14 0,12-20 0,4-9 0,6-9 0,7-10 0,-8 20 0,-1 0 0,0 0 0,0-1 0,-1 0 0,0 0 0,-1 1 0,0-2 0,0 1 0,0 0 0,-1 0 0,0 0 0,-1-12 0,-5 20 0,11 1 0,121-11 0,1-1 0,-128 11 0,1 0 0,-1 0 0,1 0 0,-1 0 0,1 0 0,-1 0 0,1 0 0,-1 0 0,1 0 0,-1 0 0,1 1 0,-1-1 0,1 0 0,0 0 0,-1 0 0,0 1 0,1-1 0,-1 0 0,1 0 0,-1 1 0,1-1 0,-1 0 0,1 1 0,-1-1 0,0 1 0,1-1 0,-1 1 0,0-1 0,0 0 0,1 1 0,-1-1 0,0 1 0,1 0 0,-7 19 0,-21 16 0,16-26 0,7-6 0,0-1 0,0 1 0,0 0 0,0 0 0,1 1 0,-1-1 0,1 1 0,0-1 0,1 1 0,-1 0 0,1 0 0,0 0 0,0 1 0,1-1 0,-2 7 0,4-11 0,0-1 0,0 1 0,-1 0 0,1-1 0,0 1 0,0-1 0,0 1 0,0-1 0,0 0 0,0 1 0,1-1 0,-1 0 0,0 0 0,0 1 0,0-1 0,0 0 0,0 0 0,0 0 0,0-1 0,3 1 0,27-3 0,-20 0 0,0-1 0,0 0 0,0-1 0,-1 0 0,0-1 0,0 0 0,16-13 0,60-59 0,-87 78 0,1 1 0,0-1 0,-1 1 0,1-1 0,0 1 0,0-1 0,-1 1 0,1-1 0,0 1 0,0-1 0,0 1 0,0-1 0,0 1 0,0-1 0,0 1 0,0 0 0,0-1 0,0 1 0,0-1 0,0 1 0,0-1 0,0 1 0,0-1 0,0 1 0,0-1 0,1 1 0,-1-1 0,0 1 0,0-1 0,1 1 0,-1-1 0,0 1 0,1-1 0,-1 0 0,1 1 0,-1-1 0,0 0 0,1 1 0,-1-1 0,1 0 0,-1 1 0,1-1 0,-1 0 0,1 0 0,-1 0 0,1 1 0,-1-1 0,1 0 0,-1 0 0,1 0 0,0 0 0,0 0 0,30 7 0,-16-7 0,1-1 0,0 0 0,-1-1 0,1-1 0,-1 0 0,18-7 0,-24 7 0,0 0 0,0-1 0,0-1 0,-1 0 0,1 0 0,-1 0 0,-1-1 0,1 0 0,-1-1 0,0 1 0,8-11 0,-14 16 0,0-1 0,0 1 0,0 0 0,0 0 0,0 0 0,-1 0 0,1-1 0,0 1 0,-1 0 0,1-1 0,-1 1 0,1-1 0,-1 1 0,0 0 0,0-1 0,0 1 0,1-1 0,-1 1 0,-1-1 0,1-2 0,-1 3 0,1 0 0,-1 0 0,0 0 0,1 1 0,-1-1 0,0 0 0,0 0 0,1 0 0,-1 1 0,0-1 0,0 0 0,0 1 0,0-1 0,0 1 0,0-1 0,0 1 0,0 0 0,0-1 0,0 1 0,-2 0 0,-2-1 0,0 0 0,0 1 0,1 0 0,-1 0 0,0 0 0,0 1 0,1 0 0,-1 0 0,0 0 0,1 0 0,-8 4 0,4-1 0,0 0 0,1 0 0,-1 1 0,1 1 0,1-1 0,-1 1 0,1 0 0,0 0 0,0 1 0,1 0 0,0 0 0,0 0 0,0 1 0,1 0 0,0-1 0,1 1 0,0 1 0,0-1 0,1 0 0,0 1 0,-2 11 0,5-18-80,-1 0-1,1 1 1,-1-1-1,1 0 1,0 0-1,0 0 1,0 0-1,0 0 1,0 0-1,0 0 1,0 0 0,1 0-1,-1 0 1,1-1-1,0 1 1,-1-1-1,1 1 1,0-1-1,0 1 1,0-1 0,0 0-1,0 0 1,0 0-1,0 0 1,0-1-1,0 1 1,0 0-1,1-1 1,-1 0-1,0 1 1,5-1 0,6 2-1734,0-1 0,0-1 0,0 0 1,19-2-1,20-9-14153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06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3 8072,'0'0'13474,"-9"2"-11296,5-1-1937,0-1-1,1 1 1,-1 1 0,1-1 0,-1 0 0,1 1 0,0 0 0,-1-1-1,1 1 1,0 1 0,0-1 0,0 0 0,1 1 0,-1-1 0,1 1-1,-1 0 1,1 0 0,0 0 0,0 0 0,0 1 0,0-1 0,1 0-1,-1 1 1,1-1 0,0 1 0,0-1 0,0 1 0,0 0 0,1-1-1,0 1 1,0 0 0,0-1 0,0 8 0,1-9-222,0 0 0,-1 0 0,1 0 0,0 0 0,0 0 0,0 0 0,1 0 0,-1-1 1,0 1-1,0 0 0,1-1 0,-1 1 0,1-1 0,0 1 0,-1-1 0,1 0 0,0 0 0,0 0 0,0 0 0,0 0 0,0 0 0,0 0 1,0-1-1,0 1 0,0-1 0,0 1 0,0-1 0,0 0 0,5 0 0,8 1 75,0 0 0,28-3 0,-41 2-94,8-2 0,1 0 0,0 0 0,-1-1 0,0 0 0,1-1 0,-1 0 0,18-11 0,-25 13 0,1 0 0,0 0 0,0-1 0,-1 1 0,0-1 0,1 0 0,-1 0 0,0 0 0,0 0 0,-1-1 0,1 1 0,-1-1 0,0 0 0,1 1 0,-2-1 0,1 0 0,0 0 0,-1 0 0,0-1 0,0 1 0,0 0 0,0-6 0,-1 9 0,0 0 0,-1 0 0,1 0 0,0 0 0,-1 0 0,1 0 0,-1 0 0,0 0 0,1 0 0,-1 1 0,0-1 0,1 0 0,-1 0 0,0 0 0,0 1 0,1-1 0,-1 1 0,0-1 0,0 0 0,0 1 0,0 0 0,0-1 0,0 1 0,0-1 0,0 1 0,0 0 0,0 0 0,0 0 0,0 0 0,-2 0 0,-41-1 0,35 1 0,-3 1 0,-1 1 0,1 0 0,0 1 0,0 0 0,0 1 0,0 0 0,1 1 0,-1 0 0,-11 8 0,17-10 0,0 1 0,0 0 0,0 0 0,0 1 0,1 0 0,-1 0 0,1 0 0,1 0 0,-1 1 0,1 0 0,0 0 0,0 0 0,0 0 0,1 0 0,0 1 0,0 0 0,-1 7 0,4-11-4,-1-1 0,1 0 1,0 0-1,1 0 0,-1 0 0,0 0 0,1 0 0,-1 0 1,1 0-1,-1 0 0,1-1 0,0 1 0,0 0 0,0 0 1,0 0-1,0-1 0,0 1 0,0 0 0,1-1 0,-1 1 1,1-1-1,-1 0 0,1 1 0,-1-1 0,1 0 0,0 0 1,0 0-1,-1 0 0,1 0 0,0-1 0,0 1 0,0 0 1,0-1-1,4 1 0,8 2-262,1 0-1,-1-1 1,25 0-1,-31-2 10,105-1-9208,-54-9 1009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07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23 9769,'0'0'17238,"-9"-1"-15215,5 0-1921,0 1 0,0 0 0,0 0 0,0 0 0,0 1 0,0-1 0,0 1 0,0 0 0,1 0 0,-1 1 0,0-1 0,0 1 0,1 0 0,-1 0 0,1 0 0,-1 0 0,1 0 0,0 1 0,0-1 0,0 1 0,0 0 0,1 0 0,-1 0 0,1 1 0,0-1 0,0 0 0,0 1 0,-2 4 0,2-5-77,0 0 1,1 0 0,-1 1 0,1-1 0,0 0 0,0 0 0,0 1 0,0-1-1,1 1 1,-1-1 0,1 1 0,0-1 0,0 5 0,0-7-21,1 0 0,-1 0 0,0-1-1,0 1 1,1 0 0,-1-1 0,1 1 0,-1 0 0,1-1 0,-1 1 0,1 0 0,-1-1-1,1 1 1,-1-1 0,1 1 0,0-1 0,-1 1 0,1-1 0,0 0 0,-1 1 0,1-1-1,1 1 1,0-1 8,1 1 1,-1-1-1,0 0 0,1 0 0,-1 0 0,1 0 0,-1 0 0,0-1 1,1 1-1,3-2 0,8-3 3,-1-1 0,0-1-1,0 0 1,0-1 0,-1 0 0,0-1 0,0-1 0,18-19-1,29-22 3,-58 51-18,-1 0 0,0 0 0,0-1 0,0 1 0,0 0 0,0 0 0,0 0 0,1 0 0,-1 0 0,0 0 0,0 0 0,0 0 0,0 0 0,1 0 0,-1-1 0,0 1 0,0 0 0,0 0 0,1 0 0,-1 0 0,0 0 0,0 0 0,0 0 0,0 1 0,1-1 0,-1 0 0,0 0 0,0 0 0,0 0 0,0 0 0,1 0 0,-1 0 0,0 0 0,0 0 0,0 0 0,0 0 0,0 1 0,1-1 0,-1 0 0,0 0 0,0 0 0,0 0 0,0 0 0,0 1 0,0-1 0,0 0 0,0 0 0,0 0 0,1 0 0,-1 1 0,0-1 0,0 0 0,0 0 0,0 0 0,0 1 0,0-1 0,0 0 0,0 0 0,0 0 0,0 0 0,0 1 0,0-1 0,-1 0 0,1 0 0,0 0 0,0 0 0,0 1 0,0-1 0,0 0 0,-2 12 0,-14 25 0,-2-1 0,-44 66 0,12-19 0,31-50 0,-2 1 0,1 1 0,1 2 0,3-1 0,1 2 0,-19 71 0,34-91-227,9-29-471,18-43-2220,-21 40 1209,15-24-5482,4-4-2583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07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21556,'0'0'11211,"65"-5"-11211,-42 5 0,3 0 0,3 0 0,1-11-2114,-4-5-5157,5-3-3651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07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32 9513,'0'0'20953,"-11"-6"-20147,4 1-670,5 3-106,-1 0 1,1 0 0,-1 0-1,0 0 1,1 0-1,-1 1 1,0 0 0,0-1-1,0 1 1,0 0-1,0 1 1,0-1 0,0 0-1,0 1 1,0 0 0,-1 0-1,1 0 1,0 0-1,0 0 1,0 0 0,0 1-1,0 0 1,-5 1-1,-7 5 35,-1 1 0,1 1 0,0 0-1,0 1 1,-17 15 0,27-20-51,0 0 0,0 0-1,0 0 1,1 1 0,-1 0 0,1-1 0,1 1 0,-1 1 0,1-1 0,0 0 0,1 1 0,-1 0-1,1 0 1,1-1 0,-1 1 0,0 8 0,2-13-18,1 0 0,-1 0 0,0 0 0,1 1 1,-1-1-1,1 0 0,0 0 0,0 0 0,0 0 0,0 0 0,0 0 0,0 0 1,1-1-1,-1 1 0,0 0 0,1 0 0,0-1 0,-1 1 0,1-1 0,0 0 1,0 1-1,-1-1 0,1 0 0,0 0 0,0 0 0,1 0 0,-1-1 0,0 1 0,0-1 1,0 1-1,4 0 0,9 1-262,1 1 0,-1-2 0,22 0 0,-28-1-30,-6 0 126,47-1-3702,-1-4-3660,0-9-4394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58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12684,'0'0'10122,"70"10"-9194,-28-10-543,8-10-257,1-3-2178,-4-6-7047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08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15 9673,'0'0'19005,"-10"-4"-17980,6 2-967,1 1 0,-1-1 0,0 1 0,0 0 0,0 0 0,0 0-1,-1 0 1,1 1 0,0-1 0,0 1 0,0 0 0,0 0 0,-1 1 0,1 0 0,0-1 0,0 1 0,0 0 0,0 1 0,0-1 0,0 1 0,1 0 0,-1 0 0,0 0 0,1 0 0,-1 1 0,1-1 0,-6 7 0,5-5-32,-1 0 1,1 0 0,0 1-1,0 0 1,1 0 0,0 0-1,0 0 1,0 0 0,0 1 0,1-1-1,0 1 1,0 0 0,0 0-1,1-1 1,0 1 0,0 0-1,0 0 1,1 9 0,0-14-26,0 0 1,0-1-1,0 1 1,1 0 0,-1 0-1,0 0 1,1 0-1,-1 0 1,0-1-1,1 1 1,-1 0-1,1 0 1,-1-1 0,1 1-1,0 0 1,-1-1-1,1 1 1,0-1-1,-1 1 1,1-1-1,0 1 1,-1-1 0,1 1-1,0-1 1,0 0-1,1 1 1,29 1 121,-22-3-83,-1-1 0,0 0 0,0 0 0,-1-1 0,12-4 1,9-12 9,-1 0 0,-1-2 0,38-37 0,-61 55-48,-3 2-5,0 1-1,0 0 0,1-1 1,-1 1-1,0-1 1,0 1-1,0 0 0,1-1 1,-1 1-1,0 0 0,0 0 1,1-1-1,-1 1 1,0 0-1,1-1 0,-1 1 1,0 0-1,1 0 0,-1 0 1,0-1-1,1 1 0,-1 0 1,0 0-1,1 0 1,-1 0-1,1 0 0,-1 0 1,0 0-1,1 0 0,-1 0 1,1 0-1,-1 0 1,0 0-1,1 0 0,-1 0 1,0 0-1,1 0 0,-1 0 1,1 0-1,-1 1 0,0-1 1,1 0-1,-1 0 1,0 0-1,1 1 0,-1-1 1,0 0-1,1 1 0,-1-1 1,0 0-1,0 0 1,1 1-1,-1 0 0,3 28-21,-3-26 35,0 0 1,0 0-1,0-1 1,0 1-1,0 0 1,1 0-1,-1 0 1,1-1-1,0 1 1,0 0-1,0-1 0,1 4 1,1-5 5,0 1-1,0-1 1,0 0-1,0 1 1,0-1-1,1-1 1,-1 1 0,0 0-1,0-1 1,0 1-1,1-1 1,-1 0 0,5-1-1,46-5 172,-47 5-181,10-2-6,-8 1 0,1 0 0,-1 1 0,0 0 0,1 1 0,-1 0 0,10 1 0,-18-1-22,0 1 0,0-1-1,-1 0 1,1 1 0,0-1 0,0 1 0,-1-1 0,1 1-1,0 0 1,-1-1 0,1 1 0,-1 0 0,1-1 0,0 1-1,-1 0 1,0-1 0,1 1 0,-1 0 0,1 0 0,-1 0-1,0 0 1,0-1 0,0 1 0,1 0 0,-1 0 0,0 0-1,0 0 1,0 0 0,0 0 0,0-1 0,0 1 0,-1 0-1,1 0 1,0 0 0,0 0 0,-1 0 0,0 1-1,1-2-28,0 1 0,-1 0 0,1 0 0,0 0 0,-1 0 0,1 0 0,0 0 0,0 0 0,0-1 0,0 1 0,0 0 0,0 0 0,0 0 0,0 0-1,0 0 1,0 0 0,0 0 0,1 0 0,-1 0 0,0-1 0,1 1 0,-1 0 0,1 0 0,-1 0 0,1 0 0,-1-1 0,1 1 0,-1 0 0,1-1-1,0 1 1,-1 0 0,1-1 0,0 1 0,0-1 0,-1 1 0,1-1 0,0 1 0,0-1 0,0 0 0,0 1 0,0-1 0,0 0 0,-1 0 0,1 0-1,0 0 1,0 0 0,2 0 0,2 0-922,0 0-1,1 0 1,-1-1 0,1 0-1,-1 0 1,0 0 0,0-1-1,6-2 1,22-14-5262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08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67 12043,'-9'3'6497,"-11"4"-4611,1 2 0,0 0 0,-27 17 0,40-23-1695,0 1 1,0 0-1,1 0 1,-1 0-1,1 1 1,0 0-1,0 0 1,1 0 0,0 0-1,0 1 1,0 0-1,0 0 1,1 0-1,0 0 1,0 0-1,-2 10 1,5-15-188,0 0 1,0 0 0,-1 0-1,1 0 1,0 0 0,0 0 0,1 0-1,-1 0 1,0 0 0,0 0-1,0 0 1,1 0 0,-1 0-1,0 0 1,1 0 0,-1 0-1,1 0 1,-1 0 0,1 0-1,0 0 1,-1 0 0,1-1-1,0 1 1,0 0 0,-1 0 0,2 0-1,1 0 7,-1 0-1,0 0 1,1 0 0,-1 0-1,1 0 1,-1-1-1,1 1 1,0-1-1,-1 0 1,5 0 0,2 0 13,-1 0 1,0-1 0,0-1 0,0 0 0,0 0-1,12-4 1,-4-3-11,-1 0 0,0 0-1,-1-1 1,0-1 0,-1-1 0,0 0-1,15-18 1,-3 1 151,-3-1-1,28-45 0,-122 159 2217,61-68-2370,1 0 1,-11 26-1,18-37-12,1 1 1,0-1-1,0 1 1,1-1-1,0 1 1,0 0-1,0 0 1,1-1-1,0 1 1,0 0-1,0 0 1,2 9-1,-1-13-189,0-1 0,0 1 0,0 0 1,1 0-1,-1-1 0,0 1 0,1-1 0,-1 1 0,1-1 0,0 1 1,-1-1-1,1 0 0,0 0 0,0 0 0,0 0 0,0 0 0,0-1 1,0 1-1,0 0 0,0-1 0,0 1 0,0-1 0,0 0 1,0 0-1,0 0 0,0 0 0,0 0 0,0 0 0,5-2 0,-6 2-162,33 0-8334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09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21396,'0'0'11371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12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75 173 2626,'23'-47'12995,"10"-19"-24,-33 96-10798,-5-6-1913,-1 1-1,-2-2 1,0 1-1,-1-1 1,-18 30-1,-9 27 186,25-58-445,8-17 0,0 0 0,1 0 0,-1 0 0,1 1 0,1-1 0,-1 1 0,1-1 0,0 1 0,0-1 0,0 9 0,18-48 0,-7 17 0,13-35 0,-3-1 0,-2 0 0,21-108 0,-36 146 0,-4 26 0,-1 0 0,2 0 0,-1 0 0,1 0 0,1 0 0,0 0 0,1 0 0,0-1 0,4 13 0,-4-21 0,0 1 0,-1-1 0,1 0 0,1 0 0,-1 0 0,0 0 0,1 0 0,-1 0 0,1 0 0,-1-1 0,1 0 0,0 1 0,-1-1 0,1 0 0,0 0 0,0 0 0,0-1 0,0 1 0,0-1 0,0 1 0,0-1 0,0 0 0,0 0 0,0-1 0,0 1 0,0-1 0,0 1 0,0-1 0,0 0 0,4-2 0,4 0 0,0-1 0,0-1 0,-1 0 0,1 0 0,-1-1 0,14-11 0,-14 9 0,-1-1 0,1 0 0,-2-1 0,1 0 0,-2 0 0,1-1 0,-1 0 0,-1 0 0,0-1 0,-1 0 0,6-16 0,-12 24 0,-4 8 0,-7 10 0,-14 27 0,-30 64 0,49-91 0,1 1 0,0-1 0,1 2 0,1-1 0,1 0 0,0 1 0,1 0 0,0 24 0,2-39-101,0 1 0,0-1 0,0 1 0,1-1 0,-1 1-1,1 0 1,-1-1 0,1 0 0,0 1 0,-1-1 0,1 1 0,0-1 0,0 0 0,0 1 0,0-1-1,0 0 1,0 0 0,1 0 0,-1 0 0,0 0 0,0 0 0,1 0 0,-1 0 0,1-1 0,-1 1-1,1 0 1,-1-1 0,1 1 0,-1-1 0,3 1 0,52 2-6754,-42-4 4640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12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8104,'0'0'18801,"7"8"-16985,-4-4-1681,0 0 0,1 0 0,-1-1 0,1 1 0,0-1 0,0 0 0,0 0 0,1-1 0,-1 1 0,0-1 0,1 0 0,0 0 0,-1-1 0,1 1 0,0-1 0,0 0 1,0 0-1,0-1 0,6 1 0,119-3 201,1-5 0,-1-6 1,175-41-1,-285 51-1726,-9 1-649,-20 3 92,-52 7-5719,19-2 1842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13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21973,'0'0'7223,"-1"10"-5200,-7 40-1460,-18 67 0,13-68-423,3 1 1,-6 56 0,16-79-1557,-2 11-3211,1-28 1988,-2-12 287,-7-19-5128,-5-9-4339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13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15407,'0'-9'3582,"0"4"-3102,0 0 1,0 0-1,1 0 0,0 0 1,0 0-1,0 0 1,1 1-1,-1-1 1,1 0-1,0 1 1,1-1-1,-1 1 1,1 0-1,0 0 0,0 0 1,0 0-1,0 0 1,1 1-1,0-1 1,-1 1-1,1 0 1,0 0-1,1 1 1,-1-1-1,9-3 0,4-1-365,0 2 0,0 0-1,1 0 1,-1 2 0,1 0-1,0 1 1,0 1-1,32 2 1,-36 0-94,0 0 1,0 1-1,0 1 0,0 0 0,-1 1 1,0 0-1,1 1 0,-2 0 0,1 1 1,0 1-1,20 14 0,-32-20-21,1 0 0,-1 0 0,0 0 0,0 0 0,1 0 0,-1 0 0,0 0 0,0 0 0,0 1 0,0-1 0,0 1 0,0-1 0,-1 0 0,1 1 0,0-1 0,-1 1 0,1 0 0,-1-1 0,1 1 0,-1-1 0,0 1 0,0 0 0,0-1 0,0 1 0,0 0 0,0 2 0,-1-2 0,-1 0 0,1 1 0,0-1 0,-1 0 0,0 0 0,1 0 0,-1 0 0,0 0 0,0-1 0,0 1 0,0-1 0,0 1 0,-1-1 0,-3 3 0,-9 2 0,0 0 0,0-1 0,0 0 0,-19 3 0,-22-3 0,56-5-47,0 0-1,-1-1 1,1 1-1,0 0 1,0 0-1,0-1 1,-1 1-1,1 0 1,0 0-1,0-1 1,0 1-1,-1 0 1,1-1-1,0 1 1,0 0-1,0-1 1,0 1-1,0 0 1,0-1-1,0 1 1,0 0-1,0-1 1,0 1-1,0 0 1,0-1-1,0 1 1,0 0-1,0-1 1,0 1 0,0 0-1,0-1 1,1 1-1,-1 0 1,0 0-1,0-1 1,0 1-1,1-1 1,5-13-7171,14-7-6213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16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9257,'0'0'18737,"62"22"-16815,-23-20-416,7-2-673,9 0-481,2 0-320,-4 0 0,-5 0 64,-11 0-544,-13 0-834,-10 5-575,-14 0-2083,-5-1-2146,-19-1-3811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16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12620,'0'0'14798,"57"18"-13004,-18-18-321,7 0-192,7-2-480,1-9-801,0 1-96,-2 0-2050,-8-2-3331,-7 2-3460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16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7847,'0'0'18066,"4"9"-15872,0 2-1803,-1 0 0,0 0 0,-1 0 0,0 0 0,-1 0 1,0 0-1,-1 0 0,0 0 0,0 0 0,-4 17 0,-9 23-226,-24 63-1,21-70-154,2 1-1,-9 49 1,23-93-10,0 0 0,0 0 0,0 0 0,0 0 0,0 0 0,1-1 0,-1 1 0,0 0 0,1 0 0,-1 0 0,0 0 0,1-1 0,-1 1 0,1 0 0,-1 0 0,1-1 0,0 1 0,-1 0 0,1-1 0,-1 1 0,1-1 0,0 1 0,0-1 0,-1 1 0,1-1 0,0 1 0,0-1 0,0 0 0,0 0 0,-1 1 0,1-1 0,0 0 0,0 0 0,0 0 0,0 0 0,0 0 0,0 0 0,0 0 0,-1 0 0,1 0 0,0 0 0,0-1 0,0 1 0,1-1 0,49-9 0,-49 10 0,289-79-2856,-269 71-3513,-6 0-3880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59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83 10570,'0'0'4404,"-1"-7"-2445,0-30-211,0 5 5382,-9 64-5731,6-21-1247,-1 1 0,2-1 0,-1 1 0,2 0 0,-1 0 1,2 0-1,0 0 0,0 0 0,1 0 0,0 0 0,3 15 0,-2-25-139,-1-1-1,1 1 0,-1 0 0,1-1 0,0 1 1,0-1-1,0 1 0,0-1 0,0 1 0,0-1 1,0 0-1,0 1 0,0-1 0,1 0 0,-1 0 0,1 0 1,-1 0-1,1 0 0,-1 0 0,1 0 0,-1-1 1,4 2-1,-1-2 9,-1 1 0,1-1 0,0 1 0,0-1 0,0-1 1,0 1-1,0 0 0,-1-1 0,1 0 0,4-1 0,2-1 11,1-1 0,0-1 0,-1 0 0,0 0 0,0-1 0,10-8 0,-4 2-171,-1 0 1,-1-2-1,0 1 0,0-2 0,-2 0 0,0 0 1,-1-1-1,0-1 0,12-24 0,-20 30 96,-22 67-375,14-47 502,1 1-1,0 0 1,1 0-1,0 0 1,1 0-1,-1 0 1,2 1-1,0-1 1,0 1-1,1-1 1,0 1-1,3 15 1,-3-24-148,1-1 0,0 0 0,-1 0 0,1 0 0,0 1 1,0-1-1,0 0 0,0 0 0,-1 0 0,2 0 0,-1-1 0,0 1 1,0 0-1,0 0 0,0-1 0,0 1 0,1 0 0,-1-1 0,0 1 1,1-1-1,-1 0 0,0 1 0,1-1 0,-1 0 0,3 0 0,22-1-6726,-9-5-1885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17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21685,'0'0'8173,"0"9"-7293,-1 12-689,-2 1 0,0-1 0,-1 0 0,-1 0 0,-1 0 0,-1-1 0,-16 33 0,8-16 60,-15 55-1,26-76-244,0 1 1,1 0-1,1 0 1,0 0-1,2 18 1,0-31-13,0-1 0,0 0 1,1 1-1,-1-1 0,1 0 1,0 0-1,0 0 0,0 0 0,0 0 1,1 0-1,-1 0 0,1 0 1,0 0-1,0 0 0,0-1 1,0 1-1,0-1 0,0 0 1,1 1-1,-1-1 0,1 0 0,0 0 1,-1-1-1,1 1 0,0 0 1,0-1-1,0 0 0,0 0 1,0 0-1,0 0 0,1 0 1,-1-1-1,5 1 0,45 0-3145,-46-2 1453,0 0 0,0-1 0,0 0-1,0 0 1,10-4 0,19-14-12193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17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34 21685,'0'0'5850,"-7"10"-4531,1-2-1074,0 1-1,1 1 1,1-1-1,-1 1 1,-4 16-1,8-24-221,0 0-1,1 0 1,-1 0-1,0 0 0,1 0 1,0 1-1,-1-1 0,1 0 1,0 0-1,0 0 1,0 0-1,0 1 0,1-1 1,-1 0-1,1 0 1,-1 0-1,1 0 0,0 0 1,-1 0-1,1 0 0,0 0 1,1 0-1,-1 0 1,0 0-1,0-1 0,1 1 1,-1 0-1,1-1 1,-1 1-1,1-1 0,0 0 1,0 1-1,-1-1 1,1 0-1,0 0 0,0 0 1,0-1-1,0 1 0,0 0 1,1-1-1,1 1 1,1 0-72,0 0 0,0-1 0,1 1 1,-1-1-1,0 0 0,0-1 1,0 0-1,0 1 0,0-1 0,0-1 1,0 1-1,7-4 0,-5 2-527,0-1-1,0 0 0,0-1 1,0 0-1,-1 0 0,0 0 1,8-9-1,-4 2-1209,-1-1 0,1 0 0,-2 0 1,0 0-1,-1-1 0,0-1 0,8-26 0,-28 77 14875,-3 2-8054,-16 46-2269,24-54-2869,2 2 1,1-1-1,1 0 1,1 51-1,3-81-578,1 3-2288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18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21332,'0'0'10186,"2"50"-9097,-11-18-929,0 0-160,-3 4 0,3-4 0,0-4-384,3-7-2499,5-11-3491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18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16944,'0'0'14184,"-2"9"-12764,-5 16-1218,2-14-200,1 0-1,1 1 1,0-1 0,1 1-1,0 0 1,0-1 0,1 1 0,1 0-1,1 13 1,0-23-2,0 0 0,1 0 0,-1 0 0,0 0 0,1-1 0,-1 1 0,1 0 0,0-1 0,0 1 0,-1-1 0,1 0 0,0 0 0,0 1 0,0-1 0,0 0 0,1-1 0,-1 1 0,0 0 0,0-1 0,0 1 0,1-1 0,-1 0 0,0 1 0,1-1 0,-1 0 0,0-1 0,5 1 0,1-1 0,0 0 0,1 0 0,-1 0 0,0-1 0,0 0 0,12-5 0,-14 4-508,0 0 0,0-1 0,-1 0 0,1 0 0,-1 0 0,8-9 0,-8 8-810,-1-1-1,1 0 0,-1 0 1,0 0-1,-1-1 1,0 1-1,0-1 1,0 0-1,3-14 1,0-17-13779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18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29 17008,'0'0'9705,"-48"-29"-6085,38 29-2115,7 0-576,3 1-929,0 11 0,4-2 0,14 4 0,4-2-865,4-3-3715,1-3-4196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19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0 21364,'0'0'8264,"26"69"-6566,-11-35-449,1 5-1057,-2 5-192,-5 6 0,-6 1 0,-3 6 0,-10 1 0,-19 4 0,-11 2 0,-10 1 0,-7-3 0,-3-8 0,1-12-2082,0-11-7015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22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89 6951,'24'-37'12348,"-23"35"-11904,0 0 1,0 0-1,-1 0 0,1 0 1,0 0-1,-1 0 1,1 0-1,-1 0 0,0 0 1,0-1-1,0 1 1,0 0-1,0 0 0,0 0 1,-1 0-1,1 0 0,0 0 1,-1 0-1,-1-2 1,1 3-311,-1 0 0,1 0 1,-1 0-1,0 0 0,1 0 1,-1 1-1,0-1 0,0 1 1,0-1-1,1 1 0,-1 0 1,0 0-1,0 0 0,0 0 1,0 0-1,0 0 0,1 0 1,-1 0-1,-2 1 0,-37 8-7,27-3-107,0 1 0,0 0-1,0 1 1,1 0 0,0 1 0,1 0-1,0 1 1,1 0 0,-11 13 0,22-23-19,-1 0 1,1 0 0,0 1-1,0-1 1,0 0 0,-1 1-1,1-1 1,0 0 0,0 1-1,0-1 1,0 0 0,-1 1-1,1-1 1,0 0 0,0 1-1,0-1 1,0 0 0,0 1 0,0-1-1,0 0 1,0 1 0,0-1-1,0 1 1,0-1 0,1 0-1,-1 1 1,0-1 0,0 0-1,0 1 1,0-1 0,0 0-1,1 1 1,-1-1 0,0 0 0,0 0-1,1 1 1,17 6 58,38-1-43,-33-5-130,-18 0 90,-1 0-1,1 0 1,-1 0 0,1 1-1,-1-1 1,0 1 0,0 0-1,0 0 1,0 1-1,0-1 1,-1 1 0,1 0-1,4 4 1,-7-5 26,1-1-1,-1 1 1,0 0-1,0 0 1,0-1 0,-1 1-1,1 0 1,0 0 0,-1 0-1,1 0 1,-1 0 0,1 0-1,-1 0 1,0 0 0,0 0-1,0 0 1,0 0-1,0 0 1,-1 0 0,1 0-1,-1 0 1,1-1 0,-1 1-1,0 0 1,1 0 0,-1 0-1,0 0 1,0-1-1,0 1 1,-1 0 0,1-1-1,-3 3 1,-5 6 116,-2 0 0,0 0 0,0-2-1,0 1 1,-1-1 0,0-1 0,-1 0 0,0-1 0,0-1 0,0 1 0,-1-2-1,1 0 1,-1-1 0,-14 2 0,102-34-3573,21-7-6651,-46 15 2940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22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18033,'0'0'6353,"-9"10"-3972,5-5-2198,-41 57 2637,43-59-2719,1 0 0,-1 0 0,0 0 0,1 0 0,-1 0 0,1 1 0,0-1 0,0 0 0,0 1 0,1-1 0,-1 1 0,1-1 0,0 1 0,0-1 1,0 1-1,0-1 0,1 1 0,-1-1 0,1 1 0,0-1 0,2 6 0,-2-8-97,1 0 0,0 1 0,0-1-1,0 0 1,0 0 0,0 0 0,0 0 0,0 0 0,0-1 0,0 1-1,0-1 1,1 1 0,-1-1 0,0 0 0,0 0 0,0 0 0,1 0 0,-1 0-1,0-1 1,0 1 0,4-2 0,47-13-356,-43 10 189,-1-1 1,0 0-1,0 0 1,-1-1-1,0 0 0,0-1 1,7-8-1,-11 11 155,0 0-1,-1 0 1,1 0-1,-1 0 1,0 0-1,0-1 1,-1 1-1,0-1 1,0 0-1,0 0 1,-1 0-1,0 0 1,1-10-1,-2 16 15,0 0-1,-1 0 1,1 0 0,0 0-1,0-1 1,-1 1 0,1 0-1,0 0 1,-1 0 0,1 0-1,0 0 1,-1 0 0,1 0-1,0 0 1,0 0 0,-1 0-1,1 0 1,0 0 0,-1 0-1,1 0 1,0 0-1,-1 0 1,1 0 0,0 0-1,-1 0 1,1 0 0,0 0-1,0 1 1,-1-1 0,1 0-1,0 0 1,0 0 0,-1 0-1,1 1 1,0-1 0,0 0-1,0 0 1,-1 1 0,1-1-1,0 0 1,0 0 0,0 1-1,-14 10 115,2 5 52,1-1 0,0 2 1,-15 31-1,21-38-127,1 0 1,0 1 0,0-1-1,1 1 1,1 0 0,0-1-1,0 1 1,0 14 0,2-24-57,0-1 1,0 1 0,0-1-1,0 0 1,0 1-1,0-1 1,0 1 0,0-1-1,1 1 1,-1-1 0,0 0-1,0 1 1,0-1 0,0 1-1,1-1 1,-1 0-1,0 1 1,1-1 0,-1 0-1,0 1 1,0-1 0,1 0-1,-1 1 1,1-1-1,-1 0 1,0 0 0,1 1-1,-1-1 1,1 0 0,-1 0-1,0 0 1,1 0-1,-1 0 1,1 1 0,-1-1-1,1 0 1,21-6-920,16-17-2604,-10-4-1654,0-4-1747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22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10378,'0'0'6470,"-7"11"-2616,-1 3-3033,-80 138 6159,78-133-6692,2 1 0,1 0 0,0 0 0,1 0 0,2 1 0,-5 38 1,10-13-254,0-36-24,-1 1 0,1-1 0,-2 1 0,1-1-1,-2 1 1,1-1 0,-7 20 0,12-76 1345,10-8-1340,2 0 0,3 2 0,2 0 0,46-82 0,-63 128-23,0 0-1,0 1 1,0 0-1,1 0 0,0 0 1,0 0-1,0 1 1,1-1-1,7-3 0,-12 7 0,0 1 0,0-1 0,0 1 0,0-1 0,0 1 0,0 0 0,0-1 1,0 1-1,0 0 0,1 0 0,-1 0 0,0-1 0,0 1 0,0 1 0,0-1 0,0 0 0,1 0 0,-1 0 0,0 1 0,0-1 0,0 0 0,2 2 0,-2-1-5,1 0 1,-1 1-1,0 0 1,0-1-1,0 1 1,0 0-1,0-1 1,-1 1 0,1 0-1,0 0 1,-1 0-1,1 0 1,-1 0-1,0 0 1,1-1-1,-1 1 1,0 0-1,-1 4 1,1 0 50,0 1 0,-1-1 1,0 1-1,-1-1 0,1 0 0,-1 1 0,0-1 1,-1 0-1,1 0 0,-1-1 0,-1 1 1,1 0-1,-1-1 0,0 0 0,0 0 1,0 0-1,-1 0 0,0-1 0,0 0 0,0 0 1,0 0-1,0 0 0,-1-1 0,0 0 1,0 0-1,0-1 0,0 1 0,0-1 1,0-1-1,-8 2 0,13-2-75,-1-1-1,1 0 1,0 1 0,-1-1 0,1 0-1,0 0 1,-1 0 0,1 0-1,-1 0 1,1 0 0,0 0-1,-1 0 1,1-1 0,0 1 0,0 0-1,-1-1 1,1 1 0,0-1-1,0 0 1,-1 1 0,1-1-1,0 0 1,-2-1 0,3 1-82,-1-1 1,1 1-1,-1 0 1,1 0 0,0-1-1,0 1 1,-1 0-1,1-1 1,0 1-1,0-1 1,0 1-1,0 0 1,1-1 0,-1 1-1,0 0 1,1-1-1,-1 1 1,1-3-1,2-2-625,0-1-1,1 1 1,-1 0-1,1 0 1,0 0-1,1 0 1,8-9-1,12-5-5512,1-1-1158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23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9961,'0'0'16240,"-5"13"-14382,-32 67 140,-17 34-818,48-99-1192,0 1 0,1 0-1,1 0 1,-5 33 0,13-64-186,0 1 0,2 0 0,-1 0-1,2 0 1,11-18 0,-4 7 26,-2 2 16,1 1-1,24-33 1,-34 50 145,1 0 1,-1 1 0,1 0-1,0 0 1,0 0-1,1 0 1,-1 1-1,1-1 1,0 1 0,0 0-1,0 1 1,0-1-1,0 1 1,1 0-1,-1 0 1,1 1-1,-1-1 1,8 1 0,-12 0 7,0 1 0,-1 0 0,1 0 0,0 0 0,0 0 0,-1 0 0,1 1 1,0-1-1,0 0 0,0 0 0,-1 0 0,1 1 0,0-1 0,-1 0 0,1 1 1,0-1-1,-1 1 0,1-1 0,0 1 0,-1-1 0,1 1 0,-1-1 0,1 1 1,-1-1-1,1 1 0,-1 0 0,1-1 0,-1 1 0,1 1 0,-4 25 10,1-21 29,-1 1 1,0-1-1,-1 0 1,0 0-1,-8 11 0,5-8 196,-1-2 0,0 1 0,-1-1 1,1 0-1,-1-1 0,-1 0 0,1 0 0,-1-1 0,0 0 0,0-1 0,-1 0 0,1 0 0,-1-1 0,-19 2 0,29-5-313,1 0 0,-1-1 0,1 1 1,0 0-1,-1-1 0,1 1 0,0-1 0,-1 1 0,1-1 1,0 1-1,-1-1 0,1 1 0,0-1 0,0 1 0,0-1 1,0 0-1,0 1 0,0-1 0,-1 1 0,1-1 0,0 1 1,0-1-1,1 1 0,-1-1 0,0 0 0,0 1 0,0-1 0,0 1 1,0-1-1,1 1 0,-1-1 0,0 1 0,0-1 0,1 1 1,-1-1-1,0 1 0,1-1 0,-1 1 0,1 0 0,-1-1 1,1 1-1,14-25-6806,4 6-864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59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18033,'0'0'8008,"-63"67"-7368,48-35 1,2 3-257,6-3 1,7 0-161,0-5-128,0-6-64,15-4-32,1-5-1089,3-4-769,3-7-1217,1-1-1793,1-5-4421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23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9897,'0'0'17985,"-4"9"-16244,-18 30-191,-26 54-22,45-86-1524,0 1 0,0-1 0,1 1 0,0-1 0,0 1 0,1 0 0,0 0 1,0 0-1,1-1 0,1 13 0,-1-19-42,0 0-1,1 0 1,-1 0 0,1 0 0,0 0 0,-1 0 0,1-1 0,0 1 0,-1 0 0,1 0 0,0 0 0,0-1 0,0 1 0,0 0-1,0-1 1,0 1 0,0-1 0,0 1 0,0-1 0,0 1 0,0-1 0,0 0 0,0 0 0,0 1 0,0-1 0,1 0 0,-1 0-1,0 0 1,0 0 0,0 0 0,0 0 0,0-1 0,0 1 0,1 0 0,-1-1 0,0 1 0,0 0 0,1-1 0,3-1-314,1 0 1,-1 0-1,1 0 1,-1 0-1,0-1 1,7-4 0,95-89-3856,-121 133 6492,12-33-2177,-3 2 45,2 1 0,-1-1 0,1 1 0,0 0 0,0-1-1,1 1 1,0 0 0,-2 13 0,4-20-135,0 1 1,0 0-1,1-1 1,-1 1-1,0-1 1,1 1-1,-1-1 1,0 1-1,1 0 1,-1-1-1,1 0 1,-1 1-1,1-1 1,-1 1-1,1-1 1,0 0-1,-1 1 1,1-1-1,-1 0 1,1 1-1,0-1 1,-1 0-1,1 0 1,0 0-1,-1 0 1,1 1-1,0-1 1,-1 0-1,1 0 1,0 0-1,-1-1 1,1 1-1,0 0 1,-1 0-1,1 0 1,0 0-1,-1-1 1,1 1-1,0 0 1,-1-1-1,1 1 1,0-1-1,32-11 174,1-10-310,-28 16-129,1 1-1,1 0 1,-1 1-1,0-1 1,1 1-1,0 1 1,0-1 0,0 2-1,1-1 1,8-1-1,-16 6 179,-1-1-1,1 1 0,-1 0 0,0-1 1,0 1-1,1 0 0,-1 0 0,-1-1 0,1 1 1,0 0-1,0 0 0,-1-1 0,0 4 0,-34 82 353,23-61 306,1 0 0,-8 34 0,15-40-21,1-1 0,1 33-1,1-35-482,1-1-1,-2 1 0,0-1 1,-6 22-1,6-33-91,0-1 0,-1 0 0,1 1 0,-1-1 0,0 0 0,0 0 0,0-1 0,0 1-1,-1 0 1,1-1 0,-1 0 0,0 0 0,0 0 0,-6 3 0,8-5 76,1 0 0,-1 0 0,1-1 0,-1 1 1,0 0-1,0 0 0,0-1 0,1 1 0,-1-1 0,0 0 0,0 0 0,0 1 0,0-1 1,0 0-1,1-1 0,-1 1 0,0 0 0,0 0 0,0-1 0,0 1 0,1-1 1,-1 0-1,0 1 0,0-1 0,1 0 0,-1 0 0,1 0 0,-1 0 0,1 0 0,-1-1 1,1 1-1,0 0 0,-1-1 0,1 1 0,0-1 0,0 1 0,0-1 0,0 0 1,0-1-1,-2-3-59,0 0 1,1 0-1,-1-1 1,2 1-1,-1 0 1,1-1-1,0 1 1,0-1-1,1 1 1,-1-1 0,2 0-1,-1 1 1,1-1-1,0 1 1,0-1-1,1 1 1,-1 0-1,2-1 1,-1 1-1,1 0 1,0 0-1,0 0 1,0 1 0,1-1-1,0 1 1,0 0-1,0 0 1,1 0-1,-1 1 1,1-1-1,1 1 1,-1 0-1,0 1 1,1-1-1,0 1 1,0 0-1,11-4 1,61-22-1835,30-13-7894,-54 14-7279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24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16015,'0'0'12236,"3"55"-11436,-6-21-415,0 0-289,0 1-32,3-7-737,0-2-1377,0-10-1313,3-8-1089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24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37 117 8360,'0'0'3080,"-6"-9"27,-1 1-1987,-11-21 514,12 0 2723,7 28-4206,0-1 0,0 1 0,0 0 0,0-1 0,0 1 0,0 0 0,0 0 0,0-1 0,0 1 0,1 0 0,-1 0 0,0 0 0,1 0 0,-1 1 0,1-1 0,-1 0 0,1 1 0,-1-1 0,1 1 0,0-1 1,-1 1-1,1 0 0,1-1 0,47-8 172,-46 9-198,32-5 144,0 1-1,1 3 1,-1 1 0,1 1 0,37 7-1,-68-6-263,1-1 1,-1 1-1,0 0 0,0 0 0,0 1 0,-1 0 1,1 0-1,0 0 0,-1 1 0,8 7 0,-11-10 61,-1 1-1,1-1 0,-1 1 0,0-1 0,0 1 0,1 0 0,-1 0 1,0 0-1,-1 0 0,1 0 0,0 0 0,0 0 0,-1 0 0,1 0 1,-1 0-1,0 0 0,0 0 0,1 0 0,-1 0 0,-1 0 0,1 1 1,0-1-1,0 0 0,-1 0 0,1 0 0,-1 0 0,0 0 0,0 0 1,0 0-1,0 0 0,0 0 0,0-1 0,0 1 0,0 0 0,-3 2 0,-7 7 159,0 0 0,-1 0 0,0-1 0,0-1 0,-1 0 0,0 0 0,-19 8 0,2-3 186,0-1 0,-47 13 0,66-23-395,0-1 1,0 0-1,0 0 0,0-1 1,-12 0-1,21-1-27,0 0 0,0 0 0,0 0 0,0 0 0,0 0-1,1 0 1,-1-1 0,0 1 0,0-1 0,0 1 0,1-1 0,-1 0 0,0 1-1,1-1 1,-1 0 0,1 0 0,-1 0 0,1-1 0,-1 1 0,1 0 0,0-1 0,-1 1-1,1 0 1,0-1 0,0 1 0,0-1 0,0 0 0,0 1 0,1-1 0,-1 0-1,0 0 1,1 1 0,-1-1 0,1 0 0,0 0 0,0 0 0,-1-2 0,2 3-261,-1 0 0,0 0-1,0 0 1,1 0 0,-1 0 0,0 0 0,1 0 0,-1 0 0,1 0 0,0 0 0,-1 0 0,1 0 0,0 0 0,-1 0 0,1 1 0,0-1 0,0 0 0,0 1 0,0-1 0,0 0-1,0 1 1,0-1 0,0 1 0,0-1 0,1 1 0,33-10-6971,-23 7 4307,21-5-6960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25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87 20307,'0'0'8099,"10"3"-6898,1 1-977,1-1 0,0 0 0,0-1 0,1 0 0,-1-1 0,25 0 0,-34-1-211,-1 0-1,1-1 1,0 1 0,0 0 0,0-1 0,-1 0-1,1 0 1,0 0 0,0 0 0,-1 0 0,1 0-1,-1 0 1,1-1 0,-1 0 0,0 1 0,0-1-1,1 0 1,-1 0 0,0 0 0,-1 0-1,1-1 1,0 1 0,-1 0 0,1-1 0,-1 1-1,0-1 1,1 0 0,-1 1 0,-1-1 0,1 0-1,0 1 1,-1-1 0,1 0 0,-1 0 0,0 0-1,0 0 1,0 0 0,0 1 0,0-1 0,-2-5-1,2 7-4,-1 0-1,1 0 0,0 0 1,-1-1-1,1 1 0,-1 0 1,1 0-1,-1 0 0,0 0 1,1 0-1,-1 0 0,0 0 1,0 0-1,0 1 0,0-1 0,1 0 1,-1 0-1,0 1 0,-1-1 1,1 1-1,0-1 0,0 1 1,0-1-1,0 1 0,0-1 1,0 1-1,-1 0 0,1 0 1,0 0-1,0 0 0,0-1 1,-1 2-1,1-1 0,0 0 1,0 0-1,0 0 0,0 0 1,-1 1-1,1-1 0,0 1 1,0-1-1,-2 2 0,-3 0 29,0 0 0,0 0 0,0 1 0,0 0-1,0 0 1,-9 7 0,-3 6 67,0 1 0,-16 21 0,30-34-99,0 1 0,1 0 0,-1-1 0,1 1 0,0 0 0,0 1 0,1-1 0,0 0 0,0 1 0,0 0 0,0-1 0,1 1 0,0 0 0,-1 9 0,3-13-2,0-1 0,0 0 0,-1 0 1,1 0-1,0 0 0,0 0 1,0 0-1,0 0 0,0 0 0,0 0 1,0 0-1,0 0 0,1-1 0,-1 1 1,0 0-1,0-1 0,1 1 1,-1-1-1,0 0 0,1 1 0,-1-1 1,0 0-1,1 0 0,-1 0 1,1 0-1,-1 0 0,0 0 0,1 0 1,-1 0-1,3-1 0,47-8 61,-33 2-146,-1-1 1,0-1-1,0-1 1,-1 0-1,0-1 0,0-1 1,24-25-1,33-23-164,-73 84 98,-10 10 291,7-28-47,1 0-1,0 0 0,1 0 0,-1 0 0,1 0 0,0 8 0,3-14-79,0 1 0,0 0 0,0 0 0,0-1 0,0 1 0,0-1 0,0 1 0,0-1 0,1 0 0,-1 0 1,0 0-1,0 0 0,0 0 0,0-1 0,1 1 0,2-2 0,6-1-15,1-1 0,0-1 0,-1 0 0,0-1 0,14-9 0,-17 9 0,0 1 0,0 0 0,1 1 0,0 0 0,0 0 0,0 1 0,0 0 0,1 0 0,17-2 0,-26 6 0,-1-1 0,1 1 0,-1 0 0,0 0 0,1-1 0,-1 1 0,0 0 0,1 0 0,-1 0 0,0-1 0,0 1 0,0 0 0,0 0 0,0 0 0,0 0 0,0-1 0,0 1 0,0 0 0,0 0 0,0 0 0,-1 0 0,1-1 0,-1 2 0,-4 22 0,4-23 0,1 0 0,-1 0 0,0 1 0,1-1 0,-1 0 0,1 0 0,-1 1 0,1-1 0,0 0 0,0 0 0,-1 1 0,1-1 0,0 0 0,0 1 0,0-1 0,0 0 0,0 1 0,1-1 0,-1 0 0,0 1 0,1-1 0,-1 0 0,1 0 0,-1 1 0,1-1 0,-1 0 0,1 0 0,0 0 0,0 0 0,0 0 0,-1 0 0,1 0 0,2 2 0,1-2 0,0 0 0,0-1 0,0 1 0,0-1 0,0 1 0,0-1 0,0-1 0,0 1 0,0 0 0,0-1 0,4-1 0,61-19-23,-57 16-39,0 1-1,0 0 1,1 0 0,-1 2-1,1-1 1,13 1 0,-32 24-8050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2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19 18193,'0'0'3518,"-10"0"-470,0 1-2629,1 1-1,-1 0 0,1 0 0,-1 1 0,1 0 0,-14 7 0,20-8-342,-1-1-1,0 1 1,1 0-1,-1 0 1,1 1 0,0-1-1,0 0 1,0 1 0,0 0-1,0 0 1,0 0-1,1 0 1,0 0 0,-1 1-1,1-1 1,0 0-1,1 1 1,-1 0 0,1 0-1,-1-1 1,1 1 0,-1 4-1,3-7-69,-1 0 0,0 0-1,1 0 1,-1-1 0,1 1-1,-1 0 1,1 0 0,-1-1 0,1 1-1,-1 0 1,1-1 0,0 1 0,-1-1-1,1 1 1,0-1 0,-1 1-1,1-1 1,0 1 0,0-1 0,0 0-1,-1 1 1,1-1 0,0 0-1,0 0 1,0 0 0,0 1 0,0-1-1,-1 0 1,1 0 0,0 0 0,0-1-1,0 1 1,0 0 0,0 0-1,-1 0 1,1-1 0,0 1 0,0 0-1,1-1 1,38-11-11,15-23-532,-46 28 438,1 0 0,0 0 1,0 1-1,0 0 0,1 1 1,-1 0-1,1 1 0,0 0 1,1 1-1,17-3 1,-28 6 147,-1 0 1,1 0 0,0 0-1,-1 0 1,1 0 0,0 0 0,0 0-1,-1 1 1,1-1 0,0 0 0,-1 1-1,1-1 1,-1 0 0,1 1 0,0-1-1,-1 1 1,1-1 0,-1 1 0,1-1-1,-1 1 1,1-1 0,-1 1 0,1-1-1,-1 1 1,0 0 0,1-1 0,-1 1-1,0 0 1,0-1 0,1 1 0,-1 0-1,0-1 1,0 1 0,0 0 0,0 1-1,-2 31 1662,0-16-643,4-16-1058,-1 0-1,1-1 1,-1 1-1,1 0 1,-1-1-1,1 1 1,-1-1 0,1 0-1,0 1 1,-1-1-1,1 0 1,0 0-1,-1 0 1,1 0-1,0 0 1,-1-1-1,4 0 1,-2 1-11,74-13-2012,102-46-8760,-170 55 10352,23-8-5878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26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121 248 6182,'0'0'16090,"-6"-1"-14521,1 1-1283,-1 0-1,1 1 1,0-1 0,0 1-1,0 0 1,0 0-1,0 1 1,0 0 0,0 0-1,0 0 1,1 0-1,-1 1 1,1-1 0,-1 1-1,1 1 1,0-1-1,0 0 1,1 1 0,-1 0-1,1 0 1,0 0-1,0 0 1,0 0 0,0 1-1,-3 7 1,6-11-267,0 0 1,0-1-1,0 1 0,0 0 1,1-1-1,-1 1 1,0-1-1,0 1 0,1 0 1,-1-1-1,0 1 0,1-1 1,-1 1-1,0-1 1,1 1-1,-1-1 0,1 1 1,-1-1-1,1 1 0,-1-1 1,1 0-1,-1 1 1,1-1-1,0 0 0,-1 0 1,1 1-1,-1-1 0,1 0 1,0 0-1,-1 0 1,1 0-1,0 0 0,-1 0 1,1 1-1,0-2 0,-1 1 1,1 0-1,0 0 1,-1 0-1,1 0 0,0-1 1,32-2 105,-21-1-110,-1 0-1,1-1 1,-1 0-1,0-1 1,0 0-1,0-1 1,12-10-1,5-6-74,31-33-1,-24 20 97,-1-2-1,55-84 1,-107 151-21,-4 4 111,-28 62-1,45-84-107,1 0-1,0 1 1,1-1-1,0 1 1,1 0-1,0 0 1,0 0-1,2 0 1,-1 0-1,3 14 1,-2-24-98,0 1 0,1 0-1,-1-1 1,1 1 0,0-1 0,0 1-1,0-1 1,0 1 0,0-1 0,1 1-1,2 2 1,14 9-3895,10-7-6622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7:17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10954,'0'0'7517,"12"-1"-6049,21-4-833,1-2 0,-1-1-1,-1-2 1,43-18 0,54-16-184,-103 36-380,1 2 1,0 1-1,0 1 1,30 0-1,-38 10 287,-18 6 626,-3-10-801,1 0 0,-1 1 1,1-1-1,-1 0 0,0 0 0,0 0 0,0 0 0,0-1 0,0 1 0,0 0 1,-3 1-1,-10 4 249,0-1 0,-1 0 0,1-1 1,-1-1-1,0 0 0,0-1 0,-1-1 0,-16 0 1,8-1-364,1-2 1,-1 0 0,1-2 0,-42-9-1,64 12-252,0-1-1,0 1 1,0-1 0,0 1-1,0-1 1,0 0-1,1 0 1,-1 0 0,0 0-1,0 0 1,1 0-1,-1 0 1,-1-2-1,-3-17-6435,6-5-4266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7:18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93 6566,'0'0'8739,"-8"1"-6817,5-1-1965,-36 6 2484,38-6-2294,-1 1 0,1-1 0,-1 1 0,1-1 0,0 1 0,-1 0 0,1 0 0,0-1 0,0 1 1,-1 0-1,1 0 0,0 0 0,0 1 0,0-1 0,0 0 0,0 0 0,0 1 0,1-1 0,-1 0 0,0 1 0,1-1 0,-1 0 0,1 1 0,-1-1 0,1 1 0,0-1 0,0 1 0,-1 1 0,2-2-114,-1 0 0,1 0 0,0 0 1,-1 0-1,1 0 0,0-1 0,-1 1 0,1 0 0,0 0 0,0-1 0,0 1 0,0-1 0,-1 1 0,1-1 0,0 1 0,0-1 0,0 1 0,0-1 0,0 0 0,0 0 1,0 1-1,0-1 0,0 0 0,1 0 0,-1 0 0,0 0 0,0 0 0,0 0 0,2-1 0,37-2 636,-15-3-562,-1-1 1,0-1-1,-1 0 1,0-2-1,0-1 1,21-14-1,-16 9-23,0 1 0,1 2 0,34-11 1,-89 34 598,-49 24 1,-13 7 703,51-27-942,0-2-1,-1-1 1,0-2 0,-1-1-1,0-2 1,-51 1-1,90-7-445,0 0 0,0 0 0,-1 0-1,1 0 1,0 0 0,0 1-1,-1-1 1,1 0 0,0 0-1,0 0 1,-1 0 0,1 0-1,0 0 1,-1 0 0,1 0 0,0 0-1,0 0 1,-1 0 0,1 0-1,0 0 1,-1 0 0,1 0-1,0 0 1,0 0 0,-1 0 0,1-1-1,0 1 1,0 0 0,-1 0-1,1 0 1,0 0 0,0 0-1,-1-1 1,1 1 0,0 0-1,0 0 1,0-1 0,0 1 0,-1 0-1,1 0 1,0 0 0,0-1-1,0 1 1,0 0 0,0-1-1,0 1 1,-1 0 0,7-5-68,-5 5 62,24-12-235,1 2 1,0 0 0,1 2 0,29-6 0,-11 3-422,102-23-2305,-174 43 3057,1 0-1,-30 15 1,-6 3-1350,-2-8-3291,25-15-1384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7:23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364 63 4644,'0'0'10143,"-12"0"-8733,-30 0-63,1 3 0,-51 9-1,38-4 1297,-67 1 0,119-9-1976,38 2-489,-1-2 0,1-1 0,61-10 1,-38 3-139,15 0-5,397-61 127,-643 70 1749,-249 48-1718,660-71-156,86 1-811,-409 24 775,0 4 1,-100 21-1,35 3-5306,127-27-866,13-3-4810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56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8872,'0'0'19475,"5"10"-17895,0-1-1396,-1 0-1,-1 0 1,1 0 0,-2 0-1,1 0 1,-1 1-1,-1-1 1,0 1 0,0-1-1,0 1 1,-2-1 0,1 1-1,-1-1 1,-3 13 0,-14 70-113,8-46-136,1 1 1,3 0-1,-1 59 1,7-99-417,0-1 0,1 1 0,0 0 1,0-1-1,4 13 0,-4-17-43,0 0 0,0 0 0,0 0 1,0 0-1,0 0 0,1 0 0,-1 0 0,1-1 1,-1 1-1,1-1 0,-1 1 0,5 2 0,9 1-6677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59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0 15086,'0'0'7207,"-56"74"-5157,30-41-833,1 2-64,-2 0 161,6-2-514,6-7-511,6-4-161,3-6 0,3-5-96,2-7 0,-2-7-5926,1-9 801,-4-4-2498</inkml:trace>
  <inkml:trace contextRef="#ctx0" brushRef="#br0" timeOffset="1">1 160 12043,'0'0'12877,"57"-6"-11756,-27 6-449,3 0-480,3 0-127,-3 0-33,1 4-1218,-4 1-1376,-4-3-2435,-1-2-3811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57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69 6694,'0'0'9924,"10"-8"-7783,7-5-903,15-11 752,-6 0 5267,-46 36-4300,2-4-2866,-3 7-14,4-5-27,1 1 0,0 1-1,0 1 1,1 0 0,0 1 0,2 0-1,-25 32 1,38-45-50,0-1 0,-1 1 0,1-1-1,0 0 1,-1 1 0,1-1 0,0 1 0,0-1 0,0 1-1,0-1 1,-1 1 0,1-1 0,0 1 0,0-1 0,0 1-1,0-1 1,0 1 0,0-1 0,0 1 0,0-1 0,0 1 0,1-1-1,-1 1 1,0-1 0,0 1 0,0-1 0,0 1 0,1-1-1,-1 1 1,0-1 0,1 0 0,-1 1 0,0-1 0,1 1 0,-1-1-1,1 1 1,23 4-17,42-13-53,-51 6 35,-10 1 6,10-1-23,1 1-1,30 1 1,-43 0 48,0 1 1,1-1-1,-1 1 0,0 0 0,1 0 0,-1 0 0,0 0 1,5 3-1,-7-3 2,0 0 0,0 0 0,0-1-1,0 1 1,0 0 0,0 0 0,0 0 0,-1 0 0,1 0 0,0 0 0,-1 0 0,1 0 0,-1 0 0,1 0-1,-1 0 1,0 1 0,1-1 0,-1 0 0,0 0 0,0 0 0,0 1 0,0-1 0,0 0 0,0 2 0,0-1 9,-1-1 0,0 1 0,0 0 0,0 0 1,0 0-1,0 0 0,0-1 0,0 1 0,-1 0 0,1-1 1,-1 1-1,1-1 0,-1 1 0,1-1 0,-1 0 0,0 0 1,0 0-1,0 0 0,0 0 0,1 0 0,-4 0 1,-50 17 208,40-13-190,-95 25-26,187-47-9433,-31-1 3000,6-3-3581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57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6470,'0'0'16661,"-10"2"-13121,2-1-3294,1 1 0,0 0 0,1 0 0,-1 1 1,0 0-1,1 0 0,-1 1 0,1-1 0,0 2 1,0-1-1,1 0 0,-1 1 0,1 0 0,0 1 0,0-1 1,-4 7-1,-29 50 926,36-58-1115,0 1-1,0 0 1,0-1 0,1 1 0,0 0 0,0 0 0,0-1 0,0 1 0,1 0-1,0 0 1,0 0 0,1 7 0,0-9-57,0-1 0,0 0 0,0 0 0,0 0 0,1 0 0,-1-1 0,1 1 0,-1 0 0,1 0 0,0-1 0,-1 1 0,1-1 0,0 0 0,0 1 0,0-1 0,0 0 0,0 0 0,1 0 0,-1-1 0,0 1 0,0 0 0,0-1 0,1 1 0,-1-1 0,0 0 0,1 0 0,4 0 0,0 0 0,1 0 0,0 0 0,-1-1 0,1 0 0,0 0 0,-1-1 0,11-3 0,-10 1 0,-1 0 0,0-1 0,-1 1 0,1-1 0,-1-1 0,0 1 0,0-1 0,-1 0 0,1 0 0,-1-1 0,-1 1 0,6-11 0,-7 13 0,-1-1 0,1 0 0,-1 0 0,0 0 0,0 0 0,0 0 0,-1-1 0,0 1 0,0 0 0,0-1 0,-1 1 0,0-1 0,0 1 0,0-1 0,-1 1 0,1-1 0,-1 1 0,-1 0 0,-2-8 0,3 11-51,-1 0 0,0 0 0,0 0 0,0 0 0,1 1 0,-2-1-1,1 1 1,0-1 0,0 1 0,0 0 0,-1 0 0,1 0 0,0 0 0,-1 0 0,1 1 0,-1-1 0,1 1 0,-1-1 0,0 1-1,1 0 1,-1 0 0,1 0 0,-1 0 0,1 1 0,-1-1 0,-2 2 0,3-2-128,0 0-1,0 1 1,0-1-1,0 1 1,0-1 0,0 1-1,0 0 1,1 0-1,-1 0 1,0 0 0,1 0-1,-1 0 1,0 1 0,1-1-1,-1 0 1,1 1-1,0-1 1,-1 1 0,1 0-1,-1 2 1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58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9641,'0'0'19704,"7"11"-18279,-3-2-1237,1-1-1,-1 1 1,0 0-1,-1 0 0,0 0 1,-1 0-1,0 0 0,0 1 1,0 16-1,-4 73-48,0-37-147,7 90 0,2-125-2793,-7-26 2473,1 0 0,-1 1 0,1-1 0,-1 0 0,1 0 0,0 0 0,0 0-1,-1 0 1,1 0 0,0 0 0,0 0 0,0 0 0,0 0 0,0 0 0,0 0 0,0-1 0,0 1-1,1 0 1,-1-1 0,0 1 0,0-1 0,0 0 0,1 1 0,-1-1 0,0 0 0,1 1 0,-1-1-1,2 0 1,10-1-9169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5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6694,'0'0'20804,"12"-4"-19512,-8 3-1214,7-2 199,0 0-1,0 0 1,0 1-1,0 1 1,19-1-1,-27 2-259,0 0 0,-1 0-1,1 1 1,-1-1 0,1 1-1,-1-1 1,0 1 0,1 0-1,-1 0 1,1 0 0,-1 0-1,0 0 1,0 0 0,0 1-1,0-1 1,0 1 0,0-1-1,0 1 1,0 0 0,0 0-1,-1 0 1,1 0 0,-1 0-1,0 0 1,1 0 0,-1 1-1,0-1 1,0 0 0,-1 1-1,1-1 1,0 1 0,-1-1-1,1 1 1,-1-1 0,0 1-1,0 4 1,-1 5 104,0 0-1,0 1 1,-1-1-1,-1 0 1,0 0-1,-9 21 1,7-21-10,1 0 0,0 0 1,1 1-1,0 0 0,1-1 1,0 14-1,2-25-111,0 0 0,0 0 0,1 0 0,-1-1 0,0 1 0,1 0 0,-1 0 0,1 0 0,-1-1 0,1 1 0,-1 0 0,1 0 0,0-1 0,-1 1 0,1-1 0,0 1 0,-1-1 0,1 1 0,0-1 0,0 1 0,0-1 0,0 1 0,-1-1 0,1 0 0,0 0 0,0 1 0,0-1 0,0 0 0,0 0 0,0 0 0,0 0 0,-1 0 0,1 0 0,0 0 0,2-1 0,36-6 0,-29 3 0,-1-1 0,0-1 0,0 0 0,-1 0 0,0-1 0,0 0 0,0 0 0,-1 0 0,0-1 0,0-1 0,-1 1 0,0-1 0,-1 0 0,0 0 0,0-1 0,-1 1 0,0-1 0,-1 0 0,0 0 0,0 0 0,-1-1 0,-1 1 0,0 0 0,0-1 0,-1-14 0,0 24 0,-1 0 0,1 0 0,0 0 0,0 0 0,0 0 0,-1 1 0,1-1 0,-1 0 0,1 0 0,-1 0 0,1 0 0,-1 1 0,1-1 0,-1 0 0,1 1 0,-1-1 0,0 0 0,0 1 0,1-1 0,-1 1 0,0-1 0,0 1 0,1-1 0,-1 1 0,0 0 0,0-1 0,0 1 0,0 0 0,0 0 0,0-1 0,0 1 0,0 0 0,1 0 0,-1 0 0,0 0 0,0 0 0,0 1 0,0-1 0,0 0 0,0 0 0,0 1 0,0-1 0,1 0 0,-1 1 0,0-1 0,0 1 0,0-1 0,1 1 0,-1-1 0,0 1 0,0-1 0,1 1 0,-1 0 0,1 0 0,-1-1 0,1 1 0,-1 0 0,1 0 0,-1 0 0,1-1 0,-1 1 0,1 0 0,0 0 0,0 0 0,-1 0 0,1 1 0,0-1 0,-1 1 0,1 0 0,0-1 0,0 1 0,0 0 0,0 0 0,0-1 0,0 1 0,0 0 0,0-1 0,1 1 0,-1 0 0,1-1 0,-1 1 0,1 0 0,-1-1 0,1 1 0,0-1 0,0 1 0,0-1 0,0 0 0,0 1 0,0-1 0,0 0 0,1 0 0,-1 0 0,0 0 0,1 0 0,-1 0 0,1 0 0,-1 0 0,3 1 0,0-1 0,0 0 0,0-1 0,0 1 0,0-1 0,0 0 0,0 0 0,0 0 0,0 0 0,0-1 0,0 1 0,0-1 0,0 0 0,6-3 0,-3 1 0,1-1 0,-1 0 0,0-1 0,0 0 0,-1 0 0,1 0 0,-1-1 0,0 0 0,-1 0 0,0 0 0,0-1 0,0 0 0,0 0 0,-1 0 0,-1 0 0,1-1 0,3-11 0,-7 18 0,0 1 0,0 0 0,-1 0 0,1 0 0,0 0 0,0 0 0,-1 0 0,1-1 0,0 1 0,0 0 0,-1 0 0,1 0 0,0 0 0,0 0 0,-1 0 0,1 0 0,0 0 0,0 0 0,-1 0 0,1 0 0,0 0 0,0 0 0,-1 0 0,1 0 0,0 1 0,0-1 0,-1 0 0,1 0 0,0 0 0,0 0 0,0 0 0,-1 1 0,1-1 0,0 0 0,0 0 0,0 0 0,-1 0 0,1 1 0,0-1 0,0 0 0,0 0 0,0 1 0,0-1 0,0 0 0,0 0 0,-1 1 0,1-1 0,0 0 0,0 1 0,-12 12 0,6-5 0,1 1 0,0 0 0,1 0 0,0 0 0,1 1 0,-1-1 0,2 1 0,-1 0 0,2 0 0,-1 0 0,1 0 0,1 0 0,0 0 0,1 12 0,0-20 0,-1-1 0,1 1 0,0 0 0,0-1 0,0 1 0,0-1 0,0 1 0,1-1 0,-1 1 0,0-1 0,1 0 0,-1 0 0,1 0 0,-1 0 0,1 0 0,-1 0 0,1 0 0,0 0 0,-1 0 0,1-1 0,0 1 0,0-1 0,0 0 0,-1 1 0,1-1 0,0 0 0,0 0 0,0 0 0,0 0 0,3-1 0,4 1 0,1-1 0,-1 0 0,0-1 0,0 0 0,11-4 0,38-23 0,-48 23 0,0 0 0,0 1 0,1 0 0,-1 1 0,1 0 0,0 0 0,0 1 0,21-3 0,-10 54 0,-18-46 0,0 1 0,0-1 0,0-1 0,0 1 0,1-1 0,-1 1 0,0-1 0,1 0 0,-1-1 0,1 1 0,-1-1 0,1 0 0,0 0 0,-1-1 0,5 0 0,69-15 0,-55 10 0,-14 4 0,0 0 0,-1 0 0,1-1 0,-1-1 0,11-5 0,-19 8-219,0 1 0,0-1 0,0 0 0,0 0 0,0 1 0,0-1 1,0 0-1,0 0 0,0 1 0,0-1 0,0 0 0,0 0 0,-1 1 0,1-1 0,0 0 0,0 1 0,-1-1 0,1 0 1,-1 1-1,1-1 0,-1 1 0,1-1 0,-1 0 0,1 1 0,-1-1 0,1 1 0,-1-1 0,1 1 0,-1 0 0,0-1 1,1 1-1,-1 0 0,0-1 0,0 1 0,-2-2-2321,-10-13-5772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59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19571,'0'0'9128,"57"6"-13612,-42-6-8168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59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93 5445,'0'0'10794,"2"-11"-6091,2-3-3544,-2 10-706,0-1-1,-1 1 0,0-1 0,0 0 0,-1 0 0,1 0 0,-1 0 0,0 1 0,-1-10 1,1 13-373,-1 0 0,1 1 1,0-1-1,-1 0 1,1 1-1,-1-1 1,1 0-1,-1 1 1,1-1-1,-1 1 1,0-1-1,1 1 1,-1-1-1,0 1 0,1-1 1,-1 1-1,0 0 1,0-1-1,1 1 1,-1 0-1,0 0 1,0 0-1,0-1 1,1 1-1,-1 0 1,0 0-1,0 0 1,0 0-1,1 0 0,-1 1 1,0-1-1,0 0 1,0 0-1,1 0 1,-1 1-1,0-1 1,0 0-1,1 1 1,-2 0-1,-31 14 385,25-8-354,0 0 1,1 0-1,1 0 1,-1 1-1,1 0 1,-7 11-1,11-15-97,0 0-1,0 0 0,0-1 0,0 2 1,1-1-1,-1 0 0,1 0 1,0 0-1,1 1 0,-1-1 1,1 0-1,-1 1 0,1-1 0,0 1 1,1-1-1,-1 0 0,2 5 1,-1-7-9,0-1 0,0 1 1,1 0-1,-1-1 1,0 1-1,1-1 0,-1 1 1,1-1-1,-1 0 1,1 0-1,0 0 0,-1 0 1,1 0-1,0 0 0,0 0 1,0-1-1,0 1 1,0 0-1,0-1 0,0 0 1,3 1-1,53 4-282,-37-4-72,-17-1 313,-1 0 0,1 0 0,0 1 0,0 0 0,0 0 0,-1 0 0,1 0 0,0 1-1,-1-1 1,1 1 0,-1 0 0,0 0 0,1 0 0,-1 1 0,0-1 0,0 1-1,-1-1 1,1 1 0,0 0 0,-1 0 0,0 0 0,0 1 0,3 4 0,-3-2 46,0 1 1,0-1 0,-1 1 0,0-1 0,0 1 0,-1 0-1,0-1 1,0 1 0,0 0 0,-1-1 0,0 1-1,0-1 1,-3 9 0,-1 1 177,0 0-1,-2 0 1,1-1 0,-2 0-1,0 0 1,-1 0-1,0-1 1,-1-1 0,-1 0-1,0 0 1,0-1-1,-2 0 1,-20 15 0,32-26-187,-1 1 1,0-1-1,1 0 0,-1 0 1,0 0-1,0 0 1,0 0-1,0 0 1,0 0-1,0-1 0,0 1 1,0-1-1,0 1 1,0-1-1,0 0 1,0 0-1,-1 0 1,1 0-1,0 0 0,0-1 1,0 1-1,0 0 1,0-1-1,0 0 1,-3-1-1,3 0 0,0 0-1,0 0 1,0 0-1,0-1 1,1 1 0,-1 0-1,1-1 1,0 0-1,-1 1 1,1-1-1,0 0 1,0 0 0,1 1-1,-1-1 1,0-6-1,-1-9-2,2 0 1,0 0-1,0-1 0,7-31 0,-5 38-24,1-1 0,1 1 0,0 0 0,1 0 0,0 0-1,0 1 1,2 0 0,-1 0 0,1 0 0,1 1 0,0 0 0,1 0 0,-1 1 0,2 0 0,-1 1-1,1 0 1,18-11 0,1 2-3171,0-2-3866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00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5573,'0'-11'4607,"0"-4"-3667,0-24 7096,0 24-638,0 47-4575,9 670 567,-8-1110-3390,0 407-4,-1 1 0,1 0 0,-1 0 0,0-1 0,1 1 0,-1 0 0,0 0 0,1 0 0,-1 0 0,1 0 0,-1 0 0,1 0 0,-1 0 0,0 0 0,1 0 0,-1 0 0,1 0 0,-1 0 0,1 0 0,-1 0 0,0 0 0,1 0 0,-1 0 0,1 0 0,-1 1 0,0-1 0,1 0 0,-1 0 0,0 1 0,1-1 0,-1 0 0,0 0 0,1 1 0,-1-1 0,1 1 1,19 12-830,-18-12 389,5 4-1287,1-1 0,-1-1 0,1 1 0,0-1 0,0-1 0,0 1 0,16 1 0,9-2-7857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00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103 114 13196,'0'0'18578,"-10"-4"-17724,8 3-826,0 0-25,0 0 0,0 0-1,0 0 1,0 0 0,0 1 0,0-1-1,0 0 1,0 1 0,0 0 0,0-1 0,0 1-1,0 0 1,0 0 0,0 0 0,0 0-1,-1 1 1,1-1 0,0 1 0,0-1 0,0 1-1,0-1 1,0 1 0,0 0 0,1 0-1,-1 0 1,0 0 0,0 1 0,1-1-1,-1 0 1,0 1 0,1-1 0,0 1 0,-1-1-1,1 1 1,0 0 0,0-1 0,-1 1-1,2 0 1,-3 3 0,1 0-3,-1-1 0,1 1 0,0-1 0,0 1 0,1 0 0,-1 0 0,1 0 0,-1 9 0,33-12 0,57-11 0,70-3 0,-157 11 0,-1 1 0,1 0 0,-1-1 0,1 1 0,-1 0 0,0-1 0,1 1 0,-1 0 0,0-1 0,1 1 0,-1-1 0,0 1 0,1-1 0,-1 1 0,0-1 0,0 1 0,0-1 0,1 1 0,-1-1 0,0 1 0,0-1 0,0 1 0,0-1 0,0 1 0,0-1 0,0 1 0,0-1 0,0 1 0,0-1 0,0 1 0,-1-1 0,1 1 0,0-1 0,0 1 0,0-1 0,-1 1 0,1-1 0,0 1 0,0-1 0,-1 1 0,1-1 0,-1 1 0,-15-36 0,9 23 0,-28-77 0,35 89 0,1 1 0,-1 0 0,0-1 0,0 1 0,0-1 0,1 1 0,-1 0 0,0 0 0,0-1 0,1 1 0,-1 0 0,0-1 0,1 1 0,-1 0 0,0 0 0,1 0 0,-1-1 0,0 1 0,1 0 0,-1 0 0,1 0 0,-1 0 0,0 0 0,1 0 0,-1 0 0,1 0 0,-1 0 0,0 0 0,1 0 0,-1 0 0,1 0 0,-1 0 0,0 0 0,1 0 0,-1 0 0,1 1 0,14 0 0,14 5-128,-6-1-1375,0-1 0,1-2 1,43 1-1,-32-6-7156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0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10570,'0'0'19224,"7"11"-18050,3 6-769,0 0 1,22 25-1,-27-36-364,0-1 1,0 0 0,0 0-1,1-1 1,0 1 0,-1-1-1,2 0 1,-1-1 0,0 1-1,1-1 1,-1-1 0,1 1-1,8 1 1,-4-2-605,-1-1-1,1 0 1,0-1-1,0 0 1,0 0-1,0-1 1,0-1-1,0 0 1,0 0-1,-1-1 1,1-1-1,-1 0 1,19-9-1,-23 9 232,0 0 0,0 0 0,0 0-1,-1-1 1,0 0 0,0 0 0,0 0 0,-1 0-1,1-1 1,-1 0 0,0 0 0,-1 0 0,0 0-1,0-1 1,0 1 0,-1-1 0,0 1 0,0-1-1,0 0 1,-1 0 0,0 0 0,0-13 0,-20 38 4159,-14 39-2364,2 2 0,3 2-1,3 0 1,2 2 0,3 0 0,3 2-1,-14 97 1,27-121-3083,2-15-2755,2-10-5357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19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17553,'0'0'13698,"4"13"-12534,4 46-1047,-2 0 1,-2 87-1,-12 90-229,12-226-1715,-4-10 1598,0 0 1,1 0 0,-1 1 0,1-1 0,-1 0 0,1 0 0,-1 0 0,1 0-1,-1 0 1,1 0 0,-1 0 0,1 0 0,-1 0 0,0 0 0,1-1 0,-1 1-1,1 0 1,-1 0 0,1 0 0,-1-1 0,0 1 0,1 0 0,-1 0 0,1-1 0,-1 1-1,0 0 1,1-1 0,-1 1 0,0 0 0,1-1 0,13-18-8474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00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9 15695,'0'0'7687,"8"-2"-6480,-8 2-1206,4-2 157,1 1-1,0 0 0,-1 0 0,1 0 0,0 1 1,-1 0-1,1-1 0,9 2 0,-12 0-132,0 0-1,-1 0 1,1 0 0,0 0 0,0 0-1,-1 0 1,1 0 0,-1 0-1,1 1 1,-1-1 0,0 0-1,1 1 1,-1 0 0,0-1-1,0 1 1,0 0 0,0-1-1,0 1 1,0 0 0,-1 0-1,1 0 1,-1 0 0,1 0-1,-1 0 1,0 0 0,1 0-1,-1 0 1,0 0 0,-1 2-1,1 10 13,0-1 0,-1 0 0,-1 0 1,0 0-1,-1-1 0,-1 1 0,0-1 0,0 1 0,-1-1 0,-1 0 0,-10 17 0,5-11-473,-1-1-1,0-1 1,-2 1-1,1-2 1,-2 0-1,-27 22 1,36-33-624,-1 1 1,0-1-1,0 0 0,0-1 0,-1 1 1,1-1-1,-11 2 0,-17 1-8191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19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26649,'0'0'6118,"0"54"-6118,8-54 0,2 0-512,-2-6-5766,5-7-6118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2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13 24311,'0'0'2643,"10"-2"-12,-9 2-2611,15-3 338,1 0-1,0 1 1,0 0 0,0 2 0,18 1 0,-32-1-315,0 0 1,0 1-1,0-1 0,0 1 0,0 0 0,0 0 0,0 0 0,0 1 0,0-1 1,0 1-1,-1-1 0,1 1 0,0 0 0,-1 0 0,0 0 0,3 3 0,-3-2-29,-1 0-1,0-1 1,1 1-1,-1 0 0,-1 0 1,1 0-1,0 0 1,-1 0-1,1 0 0,-1 1 1,0-1-1,0 0 1,0 0-1,-1 0 1,1 0-1,-1 0 0,0 0 1,1 0-1,-1 0 1,-3 5-1,-4 7-13,0 1 0,-1-1 0,-1 0 0,-1-1 0,0 0 0,-25 23 0,5-4 0,-9 10 0,23-26 0,1 1 0,0 1 0,-19 30 0,34-48 0,0 0 0,0 1 0,0-1 0,1 0 0,-1 1 0,0-1 0,1 0 0,-1 1 0,1-1 0,0 1 0,-1-1 0,1 1 0,0-1 0,0 1 0,0-1 0,0 1 0,0-1 0,0 1 0,0-1 0,1 1 0,-1-1 0,1 3 0,0-3 0,0 0 0,0 0 0,0 0 0,0 0 0,1 0 0,-1-1 0,0 1 0,0 0 0,1 0 0,-1-1 0,0 1 0,1-1 0,-1 1 0,1-1 0,-1 0 0,0 0 0,1 1 0,2-1 0,9 0 0,1-1 0,-1 0 0,26-5 0,-31 4 0,47-8 70,184-30-3786,-193 35-6827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33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6534,'0'0'17361,"0"10"-15274,0 3-1412,-1 0 0,-1 0 0,0 0 1,-1 0-1,-8 20 0,-31 75 1237,35-93-1821,1 0 1,0 0-1,1 1 0,1 0 1,1 0-1,0 0 0,1 1 1,-1 22-1,4-38-109,0 1 0,-1-1 0,1 0 0,0 0 0,0 1 0,-1-1-1,1 0 1,0 0 0,0 0 0,0 0 0,0 0 0,1 0 0,-1-1 0,0 1 0,0 0 0,1 0 0,-1-1 0,0 1 0,0-1 0,1 1-1,-1-1 1,1 0 0,-1 1 0,0-1 0,1 0 0,-1 0 0,1 0 0,-1 0 0,1 0 0,-1 0 0,1-1 0,-1 1 0,0 0-1,2-1 1,5 0-314,-1 0 0,1-1-1,-1 1 1,0-1 0,11-5 0,-10 3-1237,0-1 0,-1 0 1,0-1-1,0 1 1,12-14-1,5-10-6636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34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14157,'0'0'9129,"-37"53"-6438,23-27-481,3 2-801,6 1-416,2-1-513,3-5-351,11-7-97,17-7-513,11-9-1184,9 0-898,5-21-1249,-1-9-1088,-3-3-2147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34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9993,'0'0'12861,"-11"5"-10993,3-1-1625,1 0 0,-1 1 0,1 0 0,0 1 0,1-1-1,-1 1 1,1 1 0,1-1 0,-1 1 0,1 0 0,0 0 0,0 0 0,1 1 0,0 0 0,-3 9-1,2-4 89,0-1-1,1 1 1,1 1-1,-3 13 1,6-25-306,-1 0-1,1 0 1,-1 0 0,1 0 0,0 0 0,0 0 0,0 0-1,0 0 1,0 0 0,0 0 0,1 0 0,-1 1 0,1-1-1,-1-1 1,1 1 0,0 0 0,0 0 0,-1 0 0,1 0-1,1 0 1,-1-1 0,0 1 0,0 0 0,1-1 0,-1 1-1,1-1 1,-1 0 0,1 1 0,-1-1 0,1 0 0,0 0-1,0 0 1,0 0 0,0 0 0,2 0 0,3 0-10,-1 0-1,0-1 1,0 0 0,1 0-1,-1 0 1,0-1 0,0 0-1,0 0 1,0-1 0,0 0-1,0 0 1,0 0 0,0 0-1,-1-1 1,1 0 0,-1 0 0,0-1-1,0 0 1,0 0 0,0 0-1,-1 0 1,1-1 0,-1 1-1,4-7 1,-3 4-29,0-1 0,0 0 0,-1 0 0,0 0 0,0-1 0,-1 1 0,0-1 1,-1 0-1,0 0 0,0 0 0,-1 0 0,0 0 0,0 0 0,-1 0 0,-2-18 0,2 25 9,-1 0 1,1 0-1,-1 0 0,0 0 1,1 0-1,-1 1 0,0-1 1,0 0-1,0 1 1,0-1-1,0 1 0,-1-1 1,1 1-1,0-1 0,-1 1 1,1 0-1,-1 0 0,1-1 1,-1 1-1,0 0 0,1 1 1,-1-1-1,0 0 0,0 0 1,0 1-1,0-1 1,0 1-1,1-1 0,-1 1 1,0 0-1,0 0 0,0 0 1,0 0-1,0 0 0,0 1 1,0-1-1,-2 1 0,-1 0-47,0 0-1,0 0 1,0 0-1,0 1 0,0 0 1,1 0-1,-1 0 1,1 0-1,-1 1 0,1 0 1,0 0-1,0 0 1,-5 5-1,7-6-143,0 1-1,0 0 1,0-1-1,1 1 1,-1 0-1,0 0 1,1 0-1,0 0 1,0 1 0,0-1-1,0 0 1,1 0-1,-1 1 1,1-1-1,-1 0 1,2 4-1,-1-5-89,0 0 0,1-1 0,-1 1 0,1 0 0,0-1 0,-1 1 0,1-1 0,0 1 0,0-1 0,0 1 0,0-1 0,1 1 0,-1-1 0,0 0 0,0 0 0,1 0 0,-1 0 0,1 0 0,-1 0 0,1 0 0,-1 0 0,1 0 0,0-1 0,-1 1 0,1 0 0,0-1 0,-1 0 0,1 1 0,0-1 0,0 0 0,1 0 0,35 1-6077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34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26 13196,'0'0'6097,"-9"2"-1682,2 0-4026,-1 1 0,0 0 0,1 0 0,0 1 1,0 0-1,0 0 0,0 0 0,1 1 0,-1 0 0,1 1 1,0-1-1,1 1 0,0 0 0,-8 11 0,7-9-196,1 1-1,0 0 0,0 0 1,1 0-1,0 0 1,0 1-1,1 0 0,1-1 1,0 1-1,0 0 1,0 0-1,1 13 0,1-21-181,0 0-1,0 0 1,0 0-1,1 0 1,-1 0 0,1-1-1,-1 1 1,1 0-1,-1 0 1,1-1-1,0 1 1,0 0-1,0-1 1,0 1-1,0-1 1,0 1 0,1-1-1,-1 0 1,0 1-1,1-1 1,-1 0-1,4 2 1,-2-1-3,1-1-1,0 1 1,0-1 0,1 0 0,-1 0 0,0 0-1,0 0 1,0-1 0,9 1 0,-3-2-4,-1 1 0,1-2 0,0 1 0,-1-1 0,1-1 1,-1 1-1,0-2 0,15-6 0,-14 3 15,0 0 0,-1 0 0,0-1 0,0-1 0,-1 1 0,0-1 0,0 0 0,-1-1 0,7-12 0,-10 16-9,-1 0 0,0-1 0,0 1 0,0-1 1,-1 0-1,0 1 0,0-1 0,-1 0 0,0 0 1,0 0-1,-1-1 0,1 1 0,-2 0 0,1 0 1,-1 0-1,-2-12 0,1 16-9,1 0 1,-1 1-1,1-1 0,-1 1 0,0-1 0,0 1 1,0 0-1,0 0 0,-1 0 0,1 0 1,-1 0-1,1 0 0,-1 1 0,1-1 1,-1 1-1,0 0 0,0-1 0,0 1 1,0 1-1,0-1 0,0 0 0,0 1 1,0-1-1,0 1 0,0 0 0,0 0 1,0 0-1,0 1 0,-3 0 0,-2-1-18,0 1 0,1 0 0,-1 1 0,0-1 0,1 1 0,0 1 0,0 0 0,-1 0 1,2 0-1,-11 7 0,-21 29-2328,20-8-5016,13-12-1906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35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15 7207,'0'0'6320,"-8"1"-2914,3 0-2935,-29 5 1613,33-6-1845,-1 0 1,1 1 0,0-1 0,0 1-1,0-1 1,0 1 0,0-1 0,0 1-1,0 0 1,0 0 0,0-1 0,0 1 0,0 0-1,0 0 1,0 0 0,1 0 0,-1 0-1,0 0 1,1 0 0,-1 0 0,1 0-1,-1 1 1,1-1 0,-1 0 0,1 0-1,0 0 1,-1 3 0,2-3-141,0 0 1,-1 0-1,1 1 0,0-1 1,-1 0-1,1 0 1,0 0-1,0 0 0,0 0 1,0 0-1,0 0 1,0-1-1,0 1 0,0 0 1,0 0-1,1-1 1,-1 1-1,0-1 1,0 1-1,1-1 0,-1 1 1,0-1-1,1 0 1,-1 0-1,0 0 0,1 0 1,0 0-1,48 5 939,-45-5-807,128-2 754,212-28 1,-93 3-443,-234 26-543,119-10 0,202 10 0,-339 1 0,1 0 0,0 0 0,-1 0 0,1-1 0,-1 1 0,1 0 0,-1 0 0,1 0 0,-1 0 0,1 0 0,0 1 0,-1-1 0,1 0 0,-1 0 0,1 0 0,-1 0 0,1 1 0,-1-1 0,1 0 0,-1 0 0,1 1 0,-1-1 0,1 0 0,-1 1 0,0-1 0,1 1 0,-1-1 0,1 0 0,-1 2 0,-14 6 0,-28 5 0,40-12-1,-1 0-300,0 0 0,1-1-1,-1 1 1,0 0 0,0-1 0,0 0 0,0 0 0,0 1-1,0-2 1,0 1 0,0 0 0,0-1 0,-4 0 0,-2-10-8102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35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33 6854,'0'0'11974,"11"-4"-9000,11-3-2115,-1 1 0,1 1-1,0 1 1,0 1 0,1 0 0,-1 2 0,24 2-1,-44-1-819,-1 0-1,1 0 0,-1 0 0,1 0 1,-1 0-1,1 1 0,-1-1 0,0 1 0,1-1 1,-1 1-1,0-1 0,1 1 0,-1 0 1,0-1-1,0 1 0,1 0 0,-1 0 0,0 0 1,0 0-1,0 0 0,0 0 0,0 0 1,-1 1-1,1-1 0,0 0 0,0 0 0,-1 1 1,1-1-1,-1 0 0,1 1 0,-1-1 0,0 1 1,1-1-1,-1 0 0,0 1 0,0-1 1,0 1-1,0-1 0,0 1 0,0-1 0,-1 3 1,0 1 82,-1 0 0,1 0 0,-1-1 0,0 1 0,0 0 0,-1-1 0,1 1 0,-1-1 0,0 0 0,-6 6 0,-14 12 7,-1-1 1,-1-1 0,0-2-1,-2 0 1,0-2 0,-1-1 0,0-1-1,-57 19 1,100-27-129,14 0 0,193 46 0,-171-38 0,-7-7-1608,0-7-3484,-13-8-3615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36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6694,'0'0'22165,"10"49"-20691,31-45-449,10-4-577,9 0-288,7-3-64,-1-7-96,-7 1-736,-7 0-1058,-16 3-1697,-15 4-353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36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11531,'0'0'10666,"84"24"-9737,-28-20-545,4 4-320,-1 3-352,-4 2-1634,-6 0-4260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00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12588,'0'0'9225,"14"6"-7789,-12-5-1387,10 4 197,1 1-1,-1-2 0,1 0 1,0-1-1,0 0 1,0 0-1,0-2 0,15 1 1,89-7 942,131-24 0,-131 13-2179,134-1 1,-221 17-535,5 0-1245,-12 0-2736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39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72 15503,'0'0'9016,"-1"-9"-6656,1 6-2295,-1-1 176,1 0 0,-1 0 0,1 0 0,-1 0 1,0 0-1,-1 0 0,1 1 0,-3-6 0,3 7-152,0 1 0,-1-1-1,1 1 1,0 0-1,-1-1 1,1 1 0,-1 0-1,1 0 1,-1 0 0,0 0-1,0 0 1,1 0-1,-1 0 1,0 1 0,0-1-1,0 1 1,0-1 0,1 1-1,-1 0 1,0 0-1,0 0 1,0 0 0,0 0-1,0 0 1,0 0 0,-3 1-1,-2 1-78,0 1-1,0-1 1,0 1 0,0 1-1,0-1 1,1 1 0,0 0-1,0 1 1,0-1 0,0 1-1,1 0 1,0 1 0,0-1-1,0 1 1,1 0 0,-5 8-1,-1 1 3,0 1 0,2 1 0,0-1-1,1 1 1,-8 26 0,13-33 8,0-1 0,0 1 0,1-1 0,0 1-1,0-1 1,2 14 0,-1-20-16,0-1-1,1 1 1,-1 0-1,1-1 1,0 1-1,-1-1 1,1 1 0,1-1-1,-1 1 1,0-1-1,0 0 1,1 1-1,-1-1 1,1 0-1,0 0 1,0 0-1,0 0 1,0-1 0,0 1-1,0 0 1,0-1-1,0 1 1,1-1-1,-1 0 1,1 0-1,3 2 1,3-2 15,0 0-1,0 0 1,1-1 0,-1 0-1,0 0 1,0-1 0,0 0-1,0 0 1,0-1 0,0-1-1,0 0 1,-1 0 0,1 0-1,-1-1 1,0 0 0,0-1 0,0 0-1,-1 0 1,0-1 0,0 0-1,9-9 1,-6 6 6,0-1 1,-1 1-1,-1-2 0,0 1 0,0-1 1,-1 0-1,0-1 0,-1 0 0,0 0 1,-1 0-1,-1 0 0,0-1 0,0 0 1,2-18-1,-6 29-25,0 0 0,0 0 0,0 0 0,0 0 0,0 1 0,0-1 0,0 0 0,0 0 0,-1 0 0,1 0 0,-1 1 0,1-1 0,-1 0 0,0 0 0,0 1 0,0-1 0,0 1 0,0-1 0,0 1 0,0-1 0,0 1 0,-1-1 0,1 1 0,0 0 0,-1 0 0,1 0 0,-1 0 0,-1-1 0,0 1 0,1 1 0,-1-1 0,0 1 0,1 0 0,-1-1 0,1 1 0,-1 1 0,0-1 0,1 0 0,-1 1 0,1-1 0,-1 1 0,1 0 0,-1-1 0,1 1 0,-1 1 0,1-1 0,0 0 0,0 0 0,-3 3 0,0 0-314,1 0 0,0 0 0,-1 0-1,1 1 1,1-1 0,-1 1 0,1 0 0,0 0 0,-3 8-1,4-10 43,1-1 0,0 0-1,0 1 1,0-1 0,0 1-1,1-1 1,-1 1-1,1 0 1,-1-1 0,1 1-1,0-1 1,0 1 0,0 0-1,0-1 1,1 1 0,-1 0-1,1-1 1,-1 1-1,1-1 1,0 1 0,0-1-1,0 1 1,0-1 0,2 3-1,15 6-8257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39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17168,'0'0'4869,"-49"87"-1250,25-37-832,4 2-1154,4-6-544,8-5-640,8-7-353,0-11-96,14-10-1185,9-10-1121,5-3-1890,-3-19-2146,0-8-6374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3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19026,'0'0'8034,"-9"1"-5680,3 1-2194,0-1 0,0 1-1,0 0 1,1 0 0,-1 0-1,1 1 1,-1 0 0,1 0-1,0 0 1,0 1 0,0 0-1,1-1 1,-1 2 0,1-1-1,0 1 1,0-1-1,1 1 1,0 0 0,-1 0-1,-1 6 1,2-7-160,1-1 0,0 1 0,1 0 0,-1 0 0,1-1 0,0 1 0,-1 0 0,2 0 0,-1 0 0,0 7 0,1-10 0,0 1 0,1-1 0,-1 0 0,1 1 0,-1-1 0,1 0 0,-1 1 0,1-1 0,0 0 0,-1 0 0,1 1 0,0-1 0,0 0 0,0 0 0,0 0 0,0 0 0,0 0 0,1 0 0,-1-1 0,0 1 0,0 0 0,0-1 0,1 1 0,-1 0 0,0-1 0,1 0 0,-1 1 0,1-1 0,-1 0 0,0 0 0,1 1 0,1-1 0,91 5-1380,-75-5 910,-1 0 0,1 1 0,-1 1-1,1 1 1,-1 1 0,29 9 0,-45-13 463,-1 1 1,1 0-1,-1-1 1,1 1-1,0 0 1,-1 0-1,1 0 1,-1 0-1,0 0 1,1 0-1,-1 0 1,0 1-1,0-1 1,0 0-1,1 1 1,-2-1-1,1 1 1,0-1-1,0 1 0,0 0 1,-1-1-1,1 1 1,0 2-1,-1-2 94,0 1 0,0-1-1,-1 1 1,1 0 0,-1-1-1,1 1 1,-1-1 0,0 1-1,0-1 1,0 0-1,0 1 1,0-1 0,-3 4-1,-6 7 450,0-2-1,0 1 0,-1-1 0,-14 10 0,22-19-488,-24 21 294,-47 31 0,65-48-321,1-1-1,-1-1 0,0 1 0,0-2 0,-1 1 0,1-1 0,-1-1 0,0 0 0,0 0 0,-15 1 0,23-4-119,0 1 0,1 0 0,-1-1 0,1 1 0,-1-1 1,0 1-1,1-1 0,-1 0 0,1 0 0,-1 1 0,1-1 0,0 0 0,-1-1 0,1 1 0,0 0 1,0 0-1,0 0 0,0-1 0,0 1 0,0 0 0,0-1 0,0 1 0,0-1 0,1 1 0,-1-1 1,1 0-1,-1 1 0,1-1 0,-1 1 0,1-1 0,0 0 0,0-3 0,-1-8-1623,0-1 0,1 1 0,2-16 0,-2 17 2,4-37-6772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40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6374,'0'0'20499,"78"-14"-18160,-42 14-321,4 0-705,1 0-1089,-2 0-224,-3 0 0,-6 0 0,-2 0 0,1 0-897,-11-6-3139,-2-2-5092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40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10474,'0'0'21460,"35"55"-20627,-23-37-833,4 0 0,2 0 0,0-3 0,5-3 0,1-6 0,-2-6-2370,0 0-1570,2-7-1601,-2-15-2307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40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16496,'0'0'7975,"-67"83"-5252,40-38-737,-4 3-417,2 6-352,2 1-416,5-2-801,4-6 0,9-6 0,4-9 0,5-10 0,0-8 0,8-12-993,11-2-1601,-3-7-3108,2-15-4612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41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14029,'0'0'17040,"55"25"-16623,-12-23-289,8-2-96,3 0-833,-4 0-2722,-2-11-2595,-8-3-5157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41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17745,'0'0'2466,"9"-3"278,13-4-1852,0 1-1,0 0 1,0 2-1,0 1 1,1 1-1,-1 1 1,1 0-1,31 5 1,-52-4-866,-1 0 1,1 0 0,0 1 0,0-1-1,0 1 1,0-1 0,-1 1-1,1-1 1,0 1 0,-1 0 0,1 0-1,0 0 1,-1 0 0,1 0 0,-1 0-1,0 1 1,1-1 0,-1 0-1,0 1 1,0-1 0,0 1 0,1-1-1,-2 1 1,1-1 0,0 1 0,0 0-1,0 0 1,-1-1 0,1 1-1,-1 0 1,0 0 0,1 0 0,-1-1-1,0 1 1,0 0 0,0 0-1,0 0 1,-1 2 0,0 2 41,-1 0 0,0 0-1,0-1 1,0 1 0,-1-1 0,1 0 0,-1 0 0,-1 0-1,1 0 1,-8 8 0,-59 53-68,52-52 0,1 1 0,0 1 0,1 1 0,1 0 0,0 1 0,2 0 0,-13 22 0,25-39 0,0 0 0,1 0 0,-1 0 0,1 0 0,-1 0 0,1 1 0,-1-1 0,1 0 0,-1 0 0,1 0 0,0 0 0,0 1 0,0-1 0,0 0 0,-1 0 0,2 1 0,-1-1 0,0 0 0,0 0 0,0 0 0,0 1 0,1-1 0,-1 0 0,1 0 0,-1 0 0,1 0 0,-1 0 0,1 0 0,0 0 0,-1 0 0,1 0 0,0 0 0,0 0 0,0 0 0,0 0 0,0-1 0,-1 1 0,2 0 0,-1-1 0,0 1 0,0 0 0,0-1 0,0 1 0,0-1 0,0 0 0,0 1 0,1-1 0,-1 0 0,0 0 0,0 0 0,1 0 0,-1 0 0,0 0 0,0 0 0,0 0 0,2-1 0,11 1 0,0-2 0,0 1 0,23-7 0,-34 7 0,71-21-3099,-49 12-1048,0-1 0,31-18 0,-14 4-11030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41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20595,'0'0'9610,"-9"7"-8399,2-3-1131,0 0-1,1 1 1,0 0-1,0 0 1,1 0-1,-1 1 1,1 0-1,0 0 0,1 0 1,-1 0-1,1 1 1,0 0-1,1 0 1,0 0-1,0 0 1,-3 15-1,6-21-78,0 0-1,1 0 1,-1 0 0,1 0-1,-1 0 1,1 0 0,0 0-1,-1 0 1,1 0 0,0 0-1,0 0 1,-1 0-1,1 0 1,0-1 0,0 1-1,0 0 1,0-1 0,0 1-1,0-1 1,0 1 0,0-1-1,0 1 1,1-1 0,-1 0-1,0 1 1,0-1 0,0 0-1,0 0 1,1 0 0,-1 0-1,0 0 1,0 0 0,2-1-1,56 1-43,-43-1-32,-2 1-203,0 0 0,-1 1 0,1 1 0,24 5 0,-36-6 258,0-1 1,-1 1 0,1 0-1,0 0 1,0-1-1,-1 1 1,1 0-1,-1 0 1,1 0-1,-1 1 1,1-1-1,-1 0 1,0 1-1,1-1 1,-1 0-1,0 1 1,0 0-1,1 2 1,-1-2 28,-1 1 1,0-1-1,0 0 0,0 0 1,0 1-1,0-1 0,-1 0 1,1 0-1,-1 1 0,1-1 1,-1 0-1,0 0 0,0 0 1,0 0-1,0 0 0,0 0 0,0 0 1,-1 0-1,1 0 0,-2 1 1,-19 23 227,-1-2 0,-1-1 0,-2-1 0,0 0 1,0-2-1,-39 21 0,7-14-237,54-25 0,0-1 0,1 0 0,-1 0 0,0 0 0,0-1 0,0 1 0,0-1 0,0 0 0,0 0 0,0 0 0,0-1 0,0 1 0,-6-3 0,9 2-44,-1 0 0,1-1 0,-1 1 0,1-1 0,0 1 0,-1-1 0,1 1 0,0-1 0,0 0 0,0 0 0,0 1 0,0-1-1,1 0 1,-1 0 0,1 0 0,-1 0 0,1 0 0,0 0 0,-1 0 0,1 0 0,0 0 0,0 0 0,1 0 0,-1 0 0,0 0 0,1 0 0,0-3 0,16-57-4424,5 15-4202,6-4-5210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42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20467,'0'0'11659,"51"-4"-11306,-23 4-289,1 0-320,6 0-1474,5 2-1793,2 4-1282,1 0-224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00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15310,'0'0'8099,"8"5"-6855,-4-2-1134,1 0 1,-1 1 0,0-1 0,-1 1 0,1-1 0,-1 1-1,1 0 1,-1 1 0,0-1 0,-1 0 0,1 1 0,-1 0 0,0-1-1,0 1 1,0 0 0,-1 0 0,1 0 0,-1 0 0,-1 1-1,1 5 1,3 74 470,-5-66-447,1-1-1,1 1 1,1-1 0,1 1-1,4 18 1,-7-37-117,1 1 1,-1 0-1,0 0 1,0-1-1,0 1 1,1 0-1,-1-1 1,0 1-1,1 0 1,-1-1-1,0 1 1,1-1-1,-1 1 0,1 0 1,-1-1-1,1 1 1,0-1-1,-1 1 1,1-1-1,-1 0 1,1 1-1,0-1 1,-1 0-1,1 1 1,0-1-1,-1 0 1,1 0-1,0 1 1,0-1-1,-1 0 0,1 0 1,0 0-1,0 0 1,2-1 28,-1 1 1,0-1-1,0 0 1,0 0-1,0 0 1,0 0-1,0-1 1,0 1-1,0 0 0,-1-1 1,3-1-1,35-45 698,-8 2-519,-2-2 1,-2 0-1,-3-2 0,34-97 0,-58 146-910,2-4 1960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42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18353,'-8'3'4426,"-8"4"-3750,0 2 1,0 0-1,1 0 0,0 2 1,1 0-1,0 0 0,1 2 1,-13 14-1,19-21-471,1 1 1,0 0-1,1 1 0,0 0 1,0-1-1,1 2 0,0-1 1,0 0-1,1 1 0,0 0 0,0-1 1,1 1-1,0 0 0,1 1 1,0-1-1,0 0 0,1 0 1,1 14-1,0-21-205,0 0 0,-1 0 0,1 0 0,0 0 0,1 0 0,-1 0 0,0 0 0,0 0 0,1-1 0,-1 1 0,1-1 0,-1 1 0,1-1 0,0 1 0,0-1 0,0 0 0,0 0 0,-1 0 0,1 0 0,1 0 0,-1 0 0,0-1 0,0 1 0,0-1 0,0 1 0,0-1 0,1 0 0,-1 0 0,0 0 0,0 0 0,5-1 0,0 1 0,0 0 0,1-1 0,-1-1 0,0 1 0,0-1 0,0 0 0,0-1 0,10-5 0,-3-1 0,-1-1 0,0 0 0,-1-1 0,0 0 0,-1-1 0,0-1 0,12-18 0,-17 23 0,0 0 0,-1-1 0,-1 1 0,1-1 0,-1 0 0,-1 0 0,0-1 0,0 1 0,0-1 0,-2 1 0,1-1 0,-1 0 0,0-15 0,-2 23 0,1 0 0,0 1 0,-1-1 0,0 0 0,1 1 0,-1-1 0,0 1 0,0-1 0,0 1 0,0-1 0,0 1 0,0 0 0,0-1 0,0 1 0,-1 0 0,1 0 0,-1 0 0,1 0 0,0 0 0,-1 0 0,0 0 0,1 1 0,-1-1 0,1 0 0,-1 1 0,0-1 0,0 1 0,1 0 0,-1-1 0,0 1 0,0 0 0,1 0 0,-1 0 0,0 1 0,0-1 0,-2 1 0,1-1 0,-1 0 0,1 1 0,0 0 0,-1 0 0,1 0 0,-1 0 0,1 0 0,0 1 0,0-1 0,0 1 0,0 0 0,0 0 0,0 0 0,0 0 0,1 0 0,-1 1 0,-3 4 0,-2 16-3021,7-21 2565,1 0 0,0 0 0,-1-1 0,1 1 1,0 0-1,0 0 0,0-1 0,0 1 0,0 0 1,0 0-1,1-1 0,-1 1 0,1 0 0,-1-1 1,1 1-1,0 0 0,-1-1 0,1 1 0,0-1 1,1 2-1,12 5-8059</inkml:trace>
  <inkml:trace contextRef="#ctx0" brushRef="#br0" timeOffset="1">532 93 24215,'0'0'6892,"-5"11"-5462,2-5-1333,-4 8-78,0 1 0,1-1 0,1 1 0,0 0 0,1 0 0,-4 31 0,8-45-18,0 0 0,0 0 0,0 0 0,0 0 0,1 0 1,-1 0-1,0 0 0,1 0 0,-1 0 0,1 0 0,-1 0 0,1 0 0,-1 0 0,1 0 0,0 0 0,-1 0 0,1-1 1,0 1-1,0 0 0,-1-1 0,1 1 0,0 0 0,0-1 0,0 1 0,0-1 0,2 1 0,36 5 29,-27-7-89,0 0 0,0 0 1,0-1-1,17-6 0,28-21-3190,-48 22 808,0 0-1,-1 0 1,14-15-1,5-13-10669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42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 18161,'0'0'14222,"-49"-5"-13838,49 10-384,9-5-352,2 0-5990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47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3972,'0'0'25987,"8"-3"-25512,-2 2-388,101-32 886,-94 30-935,0 1 1,0 0-1,0 0 0,0 2 1,0-1-1,0 2 0,15 1 1,-27-1-32,0-1 0,0 0 1,1 1-1,-1-1 0,0 1 1,0-1-1,0 1 0,0 0 1,0 0-1,0-1 0,0 1 1,0 0-1,0 0 0,0 0 1,0 0-1,-1 0 0,1 0 1,0 0-1,-1 0 0,1 0 1,-1 0-1,1 0 0,-1 1 0,1-1 1,-1 0-1,0 0 0,0 0 1,1 1-1,-1-1 0,0 0 1,0 0-1,0 1 0,-1-1 1,1 0-1,0 0 0,0 1 1,-1-1-1,1 0 0,0 0 1,-1 0-1,0 2 0,-2 4 75,0 0 0,0 0 0,0-1 0,0 0 0,-1 1 0,-5 5 0,-18 17-29,-45 40 0,44-45-63,-49 56-1,77-80 10,-1 0 0,1 1 0,-1-1 0,1 1 0,-1-1 0,1 1 0,0-1 1,-1 1-1,1-1 0,0 1 0,-1-1 0,1 1 0,0-1 0,0 1 0,-1 0 0,1-1 0,0 1 0,0 0 0,0-1 0,0 1 0,0-1 1,0 1-1,0 0 0,0-1 0,0 1 0,0 0 0,0-1 0,0 1 0,1 0 0,-1-1 0,0 1 0,0-1 0,1 1 0,-1-1 0,0 1 0,1 0 1,-1 0-1,2 0-20,0 0 1,0 0 0,0-1-1,0 1 1,0 0 0,1-1 0,-1 1-1,0-1 1,0 0 0,0 1-1,3-1 1,62-6-1916,-23-7-3029,2-3-2749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47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24 4901,'0'0'15070,"-10"4"-9716,7-3-5179,-1-1 0,0 2 0,1-1-1,-1 0 1,1 1 0,-1-1 0,1 1 0,0 0-1,-1 1 1,1-1 0,0 0 0,1 1 0,-1-1-1,0 1 1,1 0 0,-1 0 0,1 0 0,0 0-1,0 1 1,0-1 0,1 0 0,-1 1-1,1-1 1,0 1 0,0 0 0,0-1 0,0 1-1,1 0 1,-1 0 0,1 4 0,0-4-147,0-1 0,0 1 1,0-1-1,1 0 0,-1 1 0,1-1 1,0 0-1,0 1 0,0-1 1,0 0-1,1 0 0,-1 0 0,1 0 1,0 0-1,0-1 0,0 1 0,0 0 1,0-1-1,1 1 0,-1-1 1,1 0-1,0 0 0,-1 0 0,1 0 1,0 0-1,0-1 0,0 1 1,0-1-1,1 0 0,-1 0 0,0 0 1,0 0-1,1-1 0,-1 1 1,6-1-1,-2 1-15,0-1 0,0 1 0,0-2 0,0 1 0,0-1 0,0 0 0,0 0 0,-1-1 0,1 0-1,0 0 1,-1 0 0,1-1 0,-1 0 0,0-1 0,0 1 0,10-9 0,-11 8 13,-1-1 0,0 1 0,0-1-1,-1 0 1,1-1 0,-1 1 0,0-1-1,-1 1 1,1-1 0,-1 0 0,0 0 0,-1 0-1,1 0 1,-1 0 0,0-9 0,-1 12-16,0 0 0,0 1 0,0-1 0,-1 0 0,1 1 0,-1-1 0,0 0 0,0 1 0,1-1 0,-2 1 0,1-1 0,0 1 0,-1-1 1,1 1-1,-1 0 0,1 0 0,-1 0 0,0 0 0,0 0 0,0 0 0,0 0 0,-1 1 0,1-1 0,0 1 0,-1-1 0,1 1 0,-1 0 0,1 0 1,-1 0-1,1 0 0,-1 1 0,0-1 0,1 1 0,-1 0 0,0-1 0,-3 1 0,1 0-5,0 0 0,0 0-1,0 0 1,0 1 0,1-1 0,-1 1-1,0 0 1,1 0 0,-1 1 0,0 0 0,-6 3-1,8-4-16,1 1 0,0 0 1,0-1-1,0 1 0,0 0 0,0 0 0,0 0 0,1 0 0,-1 0 0,1 0 0,-1 0 0,1 1 0,0-1 0,0 1 0,0-1 0,0 1 0,0-1 0,0 1 0,1-1 0,0 1 0,-1 0 0,1-1 0,0 4 0,0-5-169,1 1-1,-1-1 0,0 1 1,1-1-1,-1 0 0,1 1 1,-1-1-1,1 0 0,0 1 1,0-1-1,-1 0 0,1 0 1,0 0-1,0 0 0,0 0 1,0 0-1,0 0 0,1 0 1,-1 0-1,0 0 0,0 0 0,1-1 1,-1 1-1,0-1 0,1 1 1,-1-1-1,0 1 0,1-1 1,-1 0-1,3 1 0,52 3-7629,-50-4 6713,39 0-7641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47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11563,'0'0'13271,"-12"1"-9705,7-1-3366,0 0 0,-1 0 0,1 1 0,0 0 1,-1 0-1,1 0 0,0 1 0,0-1 0,0 1 0,0 0 0,0 1 0,1-1 0,-1 1 0,1 0 0,-1 0 0,1 1 0,0-1 0,0 1 0,1 0 0,-7 8 1,5-5-184,1 0 0,0 0 0,0 1 0,1-1 1,0 1-1,0 0 0,0 0 0,1 0 1,1 0-1,-1 1 0,0 14 0,2-20-18,1 1 0,-1-1 0,0 0 0,1 0-1,-1 0 1,1 0 0,0 0 0,0-1 0,0 1 0,1 0-1,-1 0 1,1-1 0,-1 1 0,1 0 0,0-1-1,0 0 1,0 1 0,0-1 0,1 0 0,-1 0 0,0 0-1,1-1 1,0 1 0,-1 0 0,1-1 0,0 0-1,0 0 1,0 0 0,-1 0 0,1 0 0,0 0 0,0-1-1,1 1 1,2-1 0,3 1 1,0-1 0,0 0 0,0-1 0,0 0 0,0 0 0,0-1 0,0 0 0,0 0 0,0-1 0,-1-1 0,0 1 0,1-1 0,-1-1 0,9-6 0,-12 8 0,0-1 0,0 1 0,-1-1 0,1 0 0,-1-1 0,0 1 0,-1-1 0,1 1 0,-1-1 0,0 0 0,0-1 0,0 1 0,-1 0 0,1-1 0,-2 0 0,1 1 0,0-1 0,-1 0 0,0 0 0,-1 0 0,1 1 0,-1-1 0,0-6 0,-1 9-26,1 1-1,-1 0 1,0 0-1,0 0 1,1-1-1,-1 1 1,-1 0-1,1 0 1,0 0-1,0 0 1,-1 1 0,1-1-1,-1 0 1,0 0-1,1 1 1,-1-1-1,0 1 1,0 0-1,0 0 1,0-1-1,0 1 1,0 0-1,0 0 1,0 1 0,-1-1-1,1 0 1,0 1-1,-4-1 1,-8-1-905,0 1 0,-1 0 0,-22 1 0,17 1-1208,6-1-9392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48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11275,'0'0'19378,"73"13"-18481,-22-13-192,6-5-353,3-3-192,-2 4-288,-5-1-1153,-17 4-1730,-15 1-1762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48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16335,'0'0'11051,"57"14"-9802,-13-14-448,10 0-481,1 0-256,4-4-160,-3 0-1505,-3-1-2948,-7 1-4579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49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85 14798,'0'0'5584,"0"-9"-1431,-1 8-4079,2-2 144,-1 1 0,0-1 0,0 0 0,0 0 0,0 0-1,0 1 1,-1-1 0,1 0 0,-1 0 0,0 1-1,0-1 1,0 0 0,0 1 0,0-1 0,-1 1 0,1 0-1,-1-1 1,1 1 0,-1 0 0,0 0 0,0 0-1,0 0 1,0 0 0,0 0 0,-1 1 0,1-1 0,-1 1-1,1-1 1,-1 1 0,1 0 0,-1 0 0,1 0 0,-1 0-1,-4 0 1,-1 0-198,1 1 0,0 1 1,-1-1-1,1 1 0,0 0 0,0 1 0,0-1 0,0 1 0,0 1 1,0-1-1,0 1 0,1 1 0,-1-1 0,1 1 0,0 0 0,0 1 1,0-1-1,1 1 0,0 0 0,0 0 0,-6 9 0,4-6-13,1 1-1,0 0 1,0 1-1,1 0 1,1-1-1,-1 2 1,1-1-1,1 0 1,0 1-1,1-1 1,0 1-1,0 0 1,1 20-1,1-29-6,0 0 0,0 0 0,0 0 0,0 0 0,1 0 0,-1 0 0,1 0 0,0 0 0,-1 0 0,1 0 0,0 0 0,0 0 0,0-1 0,0 1 0,1 0 0,-1-1 0,0 1 0,1-1 0,-1 1 0,1-1 0,2 2 0,-1-2 0,0 1 0,0-1 0,1 1 0,-1-1 0,1 0 0,-1 0 0,1-1 0,-1 1 0,1-1 0,-1 0 0,6 0 0,0-1 0,-1 1 0,1-2 0,-1 1 0,0-1 0,1-1 0,-1 0 0,0 0 0,0 0 0,13-9 0,-10 3 0,0 0 0,-1 0 0,0-1 0,0-1 0,-1 0 0,13-21 0,-17 25 0,-1 0 0,-1 0 0,1 0 0,-1 0 0,0-1 0,-1 1 0,0-1 0,0 1 0,-1-1 0,1 0 0,-2 0 0,1 0 0,-2-12 0,1 19 1,0 0 0,-1 1 0,1-1 1,0 0-1,-1 0 0,1 0 0,-1 1 0,1-1 0,-1 0 1,1 1-1,-1-1 0,1 0 0,-1 1 0,0-1 0,1 1 1,-1-1-1,0 1 0,1-1 0,-1 1 0,0 0 0,0-1 1,0 1-1,1 0 0,-1 0 0,0-1 0,0 1 0,0 0 0,0 0 1,0 0-1,1 0 0,-1 0 0,0 0 0,0 0 0,0 0 1,0 1-1,0-1 0,-1 1 0,-1-1-21,0 1 0,0 0 0,0 0 0,1 0 0,-1 0 0,0 0 0,0 1 0,1-1 0,-1 1 0,-2 2 0,2-1-346,0 1 0,0-1 0,1 1 0,-1 0 0,1 0 0,0 0 0,0 0 0,0 0 0,1 0 0,-2 5 0,2-5-572,1-1-1,-1 0 1,1 0-1,0 1 1,0-1 0,0 0-1,0 0 1,1 1-1,0 3 1,6 8-6744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49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17713,'0'0'5381,"-13"49"-1473,3-18-1602,-6 3-801,2 3-320,0 1-416,9-5-769,2-6 0,3-8-577,10-11-2241,9-8-1698,5-2-1090,-1-18-2209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49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73 20980,'0'0'9406,"-9"6"-7970,7-5-1338,-38 31 586,39-31-677,-1 1 0,0 0 0,1 0-1,-1 0 1,1 0 0,0 1 0,0-1 0,0 0-1,0 1 1,0-1 0,0 0 0,1 1-1,-1-1 1,1 1 0,-1-1 0,1 1 0,0-1-1,0 1 1,0-1 0,0 1 0,1-1-1,-1 1 1,2 2 0,-2-4-7,1 0 1,0 0-1,0 0 1,-1 0-1,1 0 1,0 0-1,0-1 1,0 1-1,0 0 0,0-1 1,0 1-1,0 0 1,0-1-1,0 0 1,1 1-1,-1-1 0,0 1 1,0-1-1,0 0 1,1 0-1,-1 0 1,1 0-1,34 1-24,-28-1-5,-4 0 1,11 0-82,1 0-1,0 1 1,-1 0-1,0 1 1,22 7-1,-34-9 124,-1 1 0,1 0 1,-1 0-1,1 0 0,-1 1 0,0-1 0,1 0 0,-1 1 0,0-1 1,0 1-1,0 0 0,0 0 0,-1 0 0,1 0 0,0 0 0,-1 0 1,1 0-1,-1 1 0,0-1 0,0 1 0,0-1 0,0 1 0,0-1 1,0 1-1,-1-1 0,1 1 0,-1 0 0,0-1 0,0 1 0,0 0 1,0-1-1,0 1 0,0-1 0,-1 1 0,0 0 0,1-1 0,-1 1 1,0-1-1,-2 5 0,-2 4 3,0-1 1,-1 1-1,0-1 0,-1-1 1,0 1-1,0-1 0,-1-1 1,0 1-1,-1-1 1,-19 13-1,22-16-14,-1 0-1,0 0 1,0-1 0,0 0-1,-1 0 1,1-1 0,-1 0-1,0 0 1,0-1-1,0 0 1,0 0 0,0-1-1,0 0 1,-1-1 0,1 0-1,-11-1 1,18 1-62,0 0-1,0-1 1,-1 1 0,1-1 0,0 1-1,0-1 1,-1 0 0,1 0 0,0 1-1,0-1 1,0 0 0,0 0 0,0 0-1,0 0 1,0 0 0,1 0 0,-1-1-1,0 1 1,0 0 0,1 0 0,-1 0-1,1-1 1,-1-2 0,-4-33-4357,5 32 3522,-1-35-6921</inkml:trace>
  <inkml:trace contextRef="#ctx0" brushRef="#br0" timeOffset="1">74 52 19346,'0'0'10378,"67"-1"-8712,-33 0-577,2-2-801,-2-1-288,-1 0 0,-1-3-256,-5-1-2371,-5-3-3715,-1-1-10730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5:47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 13036,'10'-12'6807,"3"-3"-5866,5-7 1453,1 0 0,22-18 0,-36 35-2096,-1 1 1,2 0-1,-1 0 0,0 0 1,1 1-1,-1 0 1,1 0-1,0 0 0,0 1 1,0-1-1,1 1 1,-1 1-1,0 0 0,1-1 1,12 1-1,-18 1-297,1 1 1,-1-1-1,0 1 0,0-1 0,1 1 0,-1-1 0,0 1 0,0 0 0,0 0 0,0 0 0,0-1 0,0 1 1,0 0-1,0 0 0,0 0 0,0 1 0,-1-1 0,1 0 0,0 0 0,-1 0 0,1 1 0,-1-1 0,1 0 1,-1 0-1,0 1 0,1-1 0,-1 0 0,0 1 0,0 2 0,0 49-5,-1-38 2,-8 67 2,6-65 0,0 0 0,1 0 0,1 0 0,1 1 0,3 27 0,-3-43 0,0-1 0,1 1 0,-1-1 0,0 1 0,1-1 0,0 1 0,-1-1 0,1 0 0,0 1 0,0-1 0,0 0 0,0 0 0,0 1 0,0-1 0,0 0 0,0 0 0,0 0 0,1 0 0,-1 0 0,0 0 0,1-1 0,-1 1 0,3 1 0,0-1 0,0-1 0,-1 1 0,1-1 0,0 1 0,0-1 0,0 0 0,-1-1 0,1 1 0,6-2 0,2-1 0,-1 0 0,0-1 0,0-1 0,0 1 0,16-11 0,-11 4 0,0-1 0,-1-1 0,0 0 0,0-1 0,-2 0 0,21-28 0,-27 31 0,-1 1 0,0-1 0,0 0 0,-1 0 0,0-1 0,-1 1 0,0-1 0,-1 0 0,0 0 0,-1-1 0,1-22 0,-3 35 0,0-1 0,0 0 0,0 0 0,0 0 0,0 0 0,0 0 0,0 1 0,0-1 0,0 0 0,0 0 0,-1 0 0,1 0 0,0 0 0,0 1 0,-1-1 0,1 0 0,-1 0 0,1 1 0,-1-1 0,1 0 0,-1 0 0,1 1 0,-1-1 0,0 1 0,1-1 0,-1 1 0,0-1 0,1 1 0,-1-1 0,0 1 0,0-1 0,0 1 0,1 0 0,-1-1 0,0 1 0,0 0 0,-1 0 0,0 0 0,1 0 0,-1 1 0,0-1 0,0 1 0,1-1 0,-1 1 0,0 0 0,1-1 0,-1 1 0,1 0 0,-1 0 0,1 0 0,-1 0 0,1 1 0,0-1 0,0 0 0,-1 1 0,0 1 0,-4 7 0,0-1 0,1 1 0,0-1 0,0 1 0,1 1 0,1-1 0,0 1 0,-4 21 0,7-30 0,-1 1 0,1 0 0,-1-1 0,1 1 0,0 0 0,0 0 0,0-1 0,1 1 0,-1 0 0,0 0 0,1-1 0,0 1 0,0-1 0,0 1 0,0 0 0,0-1 0,0 0 0,1 1 0,-1-1 0,1 0 0,-1 1 0,1-1 0,0 0 0,0 0 0,0-1 0,0 1 0,0 0 0,1-1 0,-1 1 0,0-1 0,1 0 0,-1 1 0,1-1 0,-1-1 0,1 1 0,0 0 0,-1 0 0,1-1 0,5 1 0,4-1 0,0-1 0,0 0 0,-1-1 0,1 0 0,0-1 0,-1 0 0,0-1 0,0 0 0,0-1 0,0 0 0,-1 0 0,1-1 0,-1-1 0,-1 0 0,0 0 0,0-1 0,10-10 0,-6 5 0,-1 0 0,-1 0 0,0-1 0,-1 0 0,-1-1 0,0 0 0,-1-1 0,0 0 0,-2 0 0,0-1 0,5-19 0,-11 36 0,0-1 0,1 1 0,-1-1 0,0 1 0,1-1 0,-1 0 0,0 1 0,0-1 0,0 1 0,1-1 0,-1 0 0,0 1 0,0-1 0,0 0 0,0 1 0,0-1 0,0 0 0,0 1 0,0-1 0,-1 1 0,1-1 0,0 0 0,0 1 0,0-1 0,-1 1 0,1-1 0,0 0 0,-1 1 0,0-1 0,-12 17 0,-14 37 0,12-23 0,-54 127 0,63-141 0,1 1 0,1-1 0,0 1 0,1-1 0,1 1 0,0 0 0,2 31 0,0-47 0,0 0 0,1 0 0,-1 0 0,0 0 0,0 0 0,1 0 0,-1 0 0,0 0 0,1 0 0,-1 0 0,1 0 0,-1 0 0,1 0 0,0-1 0,-1 1 0,1 0 0,0 0 0,-1-1 0,1 1 0,0 0 0,0-1 0,0 1 0,0-1 0,0 1 0,0-1 0,0 1 0,0-1 0,0 0 0,0 1 0,0-1 0,0 0 0,0 0 0,0 0 0,2 0 0,-1 0 0,0 0 0,0 0 0,0-1 0,1 1 0,-1-1 0,0 1 0,0-1 0,0 0 0,0 0 0,-1 0 0,1 0 0,0 0 0,0 0 0,0 0 0,-1-1 0,1 1 0,1-2 0,1-3-337,-1 1-1,1-1 1,-1 0 0,0 0-1,0 0 1,-1 0-1,0-1 1,0 1 0,-1 0-1,2-12 1,1-71-7997,-4 70 6307,0-58-9846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01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9705,'0'0'12711,"-3"10"-11980,-11 32-362,2 0-1,2 1 0,1 0 1,2 0-1,-1 87 0,8-128-384,0-1 0,0 1 0,0 0-1,0 0 1,0 0 0,0 0 0,1 0-1,-1-1 1,1 1 0,0 0 0,-1 0-1,1-1 1,0 1 0,0 0 0,0-1-1,0 1 1,0-1 0,0 1 0,1-1-1,-1 0 1,0 1 0,1-1 0,-1 0-1,1 0 1,-1 0 0,1 0 0,0 0-1,-1 0 1,1-1 0,0 1 0,0 0-1,-1-1 1,1 1 0,0-1 0,0 0-1,0 0 1,2 0 0,1 0-340,0 0 1,0-1-1,-1 0 1,1 0-1,0-1 1,-1 1-1,1-1 1,-1 0-1,1 0 1,-1-1-1,0 1 1,0-1-1,6-5 1,21-22-4509,2-6-2604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50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6694,'0'0'21941,"-13"49"-20468,28-31-287,8 1-610,7-3-416,8-6-64,5-6-608,2-4-1666,2-3-2178,-6-13-1282,-6-4-672,-8-5-5156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50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10474,'0'0'14093,"-65"64"-11626,44-28-417,0 5-545,-1 0-352,3 2-448,2-4-385,5 2-320,9-6 0,3-7 0,0-10-1217,14-6-2915,4-10-4420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50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10698,'0'0'19603,"77"4"-18706,-29-4-577,3-4-256,7-2-192,1-1-1410,-2-2-2722,-7 2-2466,-8-3-6983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51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2018,'0'0'22934,"4"-9"-21440,-2 6-1395,-1-1 0,1 1 0,0-1-1,0 1 1,0 0 0,1 0 0,-1 0-1,1 0 1,0 0 0,0 0 0,0 1-1,0 0 1,0-1 0,0 1 0,1 0 0,-1 1-1,1-1 1,-1 0 0,1 1 0,-1 0-1,1 0 1,0 0 0,0 0 0,0 1-1,0 0 1,-1-1 0,6 2 0,5-2 226,-2 0-157,0 0-1,0 1 0,0 0 1,19 4-1,-30-4-138,1 0 0,0 0 1,-1 1-1,1-1 0,-1 1 0,1-1 0,-1 1 1,1 0-1,-1-1 0,1 1 0,-1 0 0,1 0 1,-1 0-1,0 0 0,0 0 0,1 1 0,-1-1 1,0 0-1,0 0 0,0 1 0,0-1 0,-1 1 1,1-1-1,0 1 0,0-1 0,-1 1 0,1-1 1,-1 1-1,0 0 0,1-1 0,-1 1 0,0 0 1,0-1-1,0 1 0,0 0 0,0-1 0,0 1 1,-1-1-1,1 1 0,-1 2 0,-1 2 25,0-1 0,-1 0 0,1 0 0,-1 0 0,0 0 0,0 0 0,-1-1 0,1 0 0,-8 8 0,-46 37 468,23-21-388,25-20-134,0 1 0,1 0 0,0 0 0,-10 18 0,16-24 0,1-1 0,0 0 0,-1 1 0,1-1 0,1 1 0,-1 0 0,0-1 0,1 1 0,-1 0 0,1 0 0,0-1 0,0 4 0,0-5 0,0 1 0,1-1 0,-1 0 0,1 1 0,-1-1 0,1 1 0,-1-1 0,1 0 0,0 0 0,0 1 0,0-1 0,0 0 0,0 0 0,0 0 0,0 0 0,0 0 0,0 0 0,0 0 0,1-1 0,-1 1 0,0 0 0,0-1 0,1 1 0,1 0 0,6 2-296,1 0-1,0-1 1,0 0-1,0 0 1,17 0 0,-10-2-1077,0 0 0,0-2 0,1 0 0,31-8 0,-1-7-6287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51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15919,'0'0'13469,"-9"4"-12097,8-4-1326,-38 27 1245,37-26-1270,1 0 0,-1 0 0,1 1 0,0-1 0,0 0 0,-1 1 0,1-1 0,0 1 0,0 0 0,0-1 0,1 1 0,-1 0-1,0-1 1,1 1 0,-1 0 0,1 0 0,-1 0 0,1-1 0,0 1 0,0 0 0,0 0 0,0 0 0,0 0 0,0 0 0,0 0-1,1-1 1,-1 1 0,1 0 0,-1 0 0,1 0 0,1 1 0,-1-2-28,0 0 1,0 1-1,0-1 1,1 0-1,-1 0 0,0 0 1,1-1-1,-1 1 1,1 0-1,-1 0 0,1-1 1,-1 1-1,1-1 0,-1 0 1,1 1-1,0-1 1,2 0-1,35 2-317,-23-2 94,-5 0 6,0 1-1,1 1 0,-1 0 1,0 0-1,0 1 1,11 5-1,-20-8 222,0 1 1,-1 0-1,1 0 0,0 0 1,-1 0-1,1 0 1,-1 1-1,1-1 0,-1 0 1,1 1-1,-1-1 1,0 1-1,0-1 0,0 1 1,0 0-1,0-1 1,1 4-1,-1-2 44,-1-1 0,0 0 0,0 0 0,0 1 0,0-1 0,-1 0 0,1 0-1,-1 1 1,1-1 0,-1 0 0,0 0 0,0 0 0,0 0 0,0 0 0,0 0 0,0 0 0,0 0 0,-1 0 0,-2 2 0,-5 7 51,-1 0 0,-1-1 0,0 0 0,0 0 0,-1-1 0,0-1 0,0 0 0,-1-1 0,0 0 0,-1-1 1,1 0-1,-1-1 0,0-1 0,-1 0 0,-27 3 0,41-7-159,0 0-1,0 1 1,-1-1-1,1-1 1,0 1-1,0 0 1,0 0-1,0 0 1,-1-1 0,1 1-1,0 0 1,0-1-1,0 1 1,0-1-1,0 1 1,0-1-1,0 0 1,0 1 0,0-1-1,0 0 1,0 0-1,1 0 1,-1 0-1,0 0 1,0 0-1,1 0 1,-1 0 0,1 0-1,-1 0 1,1 0-1,-1 0 1,1-1-1,-1-42-5839,2 34 4324,3-31-8592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52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17873,'0'0'9225,"60"12"-8008,-34-10-705,3 1-416,4-2-960,6-1-3300,2 0-5478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52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9833,'0'0'9086,"-12"9"-4052,-10 5-3685,1 2 0,1 0 0,-24 25 0,39-36-1169,0 1 0,0 0 0,0 0 0,0 0 0,1 1-1,0-1 1,0 1 0,1 0 0,0 0 0,0 0 0,1 1 0,0-1 0,0 1 0,0 0-1,1-1 1,1 1 0,-1 0 0,1 9 0,1-14-180,0-1 0,-1 0 0,1 1 0,0-1 0,0 0 0,1 0 0,-1 1 0,0-1 0,1 0 0,-1 0 0,1 0 0,0-1 0,-1 1 0,1 0 0,0-1 0,0 1 0,0-1 0,0 0 0,1 1 0,-1-1 0,0 0 0,0 0 0,1-1 0,-1 1 0,0 0 0,1-1 0,-1 1 0,1-1 0,-1 0 0,4 0 0,0 1 0,0-1 0,0 0 0,0-1 0,-1 1 0,1-1 0,0 0 0,0 0 0,-1-1 0,1 0 0,-1 0 0,0 0 0,7-4 0,-4-1 0,1 0 0,-2 0 0,1-1 0,-1 0 0,0 0 0,0 0 0,-1-1 0,-1 0 0,1-1 0,4-11 0,-7 14 0,0-1 0,0 1 0,-1-1 0,1 0 0,-2 0 0,1 0 0,-1 0 0,-1 0 0,1 0 0,-1 0 0,-1 0 0,1 0 0,-1 0 0,-3-10 0,3 17-146,0-1-1,0 0 1,1 0 0,-2 1-1,1-1 1,0 1-1,0-1 1,0 1 0,-1-1-1,1 1 1,-1 0 0,1 0-1,-1-1 1,1 1-1,-1 0 1,0 0 0,1 1-1,-1-1 1,0 0 0,0 1-1,0-1 1,1 1-1,-1-1 1,0 1 0,0 0-1,0 0 1,0 0 0,0 0-1,0 0 1,-4 1-1,4-1-190,0 0-1,0 1 0,-1-1 1,1 1-1,0 0 0,0 0 0,0 0 1,0 0-1,0 0 0,0 0 1,0 0-1,0 0 0,0 1 1,1-1-1,-1 1 0,0 0 0,1-1 1,0 1-1,-1 0 0,1 0 1,0 0-1,0 0 0,0 0 1,0 0-1,0 0 0,-1 3 0,1 9-10509</inkml:trace>
  <inkml:trace contextRef="#ctx0" brushRef="#br0" timeOffset="1">493 51 18930,'0'0'12791,"-5"12"-11878,1-4-824,-1 1-84,1 0 0,0 0 0,1 0 0,0 1-1,0-1 1,1 1 0,0-1 0,-1 21 0,3-29-24,1 0 0,-1 0 0,0 0-1,1 0 1,-1 0 0,0 0 0,1 0 0,-1 0 0,1 0 0,0-1 0,-1 1 0,1 0-1,0 0 1,-1 0 0,1-1 0,0 1 0,0 0 0,0-1 0,-1 1 0,1-1-1,0 1 1,0-1 0,0 1 0,1 0 0,35 5-1266,-33-6 993,1 0-1,-1 0 1,1 0 0,-1-1-1,0 1 1,1-1-1,-1 0 1,0-1 0,0 1-1,1-1 1,-1 1 0,0-1-1,6-5 1,1-11-5794,-3-5-3496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5:52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20211,'0'0'12460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07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60 5285,'0'0'12230,"0"-8"-9849,0 3-2196,0 3-34,0 1-1,1-1 1,-1 1-1,0-1 1,0 1-1,0-1 1,0 0-1,0 1 1,0-1-1,-1 1 1,1-1-1,-1 1 1,1-1 0,-1 1-1,1-1 1,-1 1-1,0-1 1,0 1-1,1 0 1,-1-1-1,0 1 1,0 0-1,0 0 1,-1 0-1,1 0 1,0 0 0,0 0-1,-1 0 1,1 0-1,0 0 1,-1 0-1,1 1 1,-1-1-1,1 1 1,-1-1-1,1 1 1,-1 0-1,1-1 1,-1 1 0,1 0-1,-4 0 1,-7 0 235,0 0 0,1 1 0,-1 0 1,0 1-1,0 0 0,1 1 0,0 1 1,-1 0-1,1 0 0,0 1 0,1 0 1,-19 13-1,19-12-356,0 2 0,0-1 0,1 1 0,1 1 0,-1 0 0,1 0 0,1 0 0,0 1 0,0 1 0,1-1 0,0 1 0,1 0 0,0 0 0,1 0 0,0 1 0,1-1 0,0 1 0,0 0 0,0 22 0,3-30-31,-1-1 0,1 0 0,1 1-1,-1-1 1,0 1 0,1-1 0,0 0 0,-1 0 0,2 1 0,-1-1-1,0 0 1,0 0 0,1 0 0,0 0 0,-1 0 0,1 0 0,1-1-1,-1 1 1,0 0 0,4 2 0,-2-2 10,-1-1-1,1-1 1,0 1-1,0 0 1,0-1-1,0 0 1,0 0-1,0 0 1,0 0-1,0-1 1,0 0-1,0 1 1,0-2-1,7 0 1,0 0 17,1-1 1,-1-1-1,0 0 1,0-1-1,0 0 1,-1 0-1,1-1 1,-1 0-1,0-1 1,-1-1-1,12-8 1,-10 4 2,0-1 0,-1 0 1,0 0-1,-1-1 1,12-21-1,-18 29-21,0-1 1,0 0-1,0 0 1,-1 0-1,0 0 1,0 0-1,-1-1 1,0 1-1,0 0 1,0-1-1,-1 1 1,0-1-1,0 1 1,-1-1-1,0 1 1,-1-8-1,1 13-17,1 0 0,-1 0-1,1 0 1,-1 0 0,1 0 0,-1 0-1,0 0 1,1 1 0,-1-1 0,0 0-1,0 0 1,0 1 0,0-1 0,1 0-1,-1 1 1,0-1 0,0 1 0,0-1 0,0 1-1,0 0 1,0-1 0,-1 1 0,1 0-1,0 0 1,0-1 0,0 1 0,0 0-1,0 0 1,0 0 0,0 1 0,0-1 0,0 0-1,0 0 1,0 0 0,-1 1 0,0 0-1,-1 0-71,1 0-1,-1 0 1,1 0-1,-1 0 0,1 0 1,0 1-1,0-1 1,-1 1-1,1-1 0,0 1 1,0 0-1,1 0 1,-4 4-1,-5 31-4849,10-11-2907,2-10-1227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07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14029,'0'0'9257,"3"64"-6214,-3-33-1057,-7 2-897,-1 2-641,2-2-320,5-1-128,1-5-1185,0-8-1377,1-11-1378,7-8-1409,2-6-6246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01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13100,'0'0'10111,"-3"10"-8829,-12 33-700,-2 0 1,-2 0 0,-2-2 0,-1 0-1,-43 56 1,52-86-2341,13-11 1513,-1 0-1,0 0 1,1 0-1,-1 0 1,1 0-1,-1 0 1,1 0-1,-1 0 1,1 0-1,-1-1 1,1 1-1,-1 0 1,1 0-1,-1-1 1,1 1-1,-1 0 1,1 0-1,0-1 1,-1 1-1,1-1 0,-1 1 1,1 0-1,0-1 1,-1 1-1,1-1 1,0 1-1,0-1 1,-1 1-1,1-1 1,0 0-1,-8-17-6651</inkml:trace>
  <inkml:trace contextRef="#ctx0" brushRef="#br0" timeOffset="1">1 145 9993,'0'0'2819,"50"12"640,-17-6-1473,6 3-288,2-2-33,-1-1-479,-1 1-802,-1 0-320,-5 0-544,-7-2-1923,-5 0-2241,-3-4-5798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07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17649,'0'0'5370,"-5"8"-3058,1 1-1829,-2 1 29,0 0-1,1 1 1,1 0-1,0 0 0,0 0 1,1 0-1,-3 22 1,7-33-507,-1 1 0,1 0 0,-1-1 1,1 1-1,0 0 0,-1-1 1,1 1-1,0-1 0,0 1 0,-1-1 1,1 1-1,0-1 0,0 1 1,0-1-1,0 0 0,0 0 1,-1 1-1,1-1 0,0 0 0,0 0 1,0 0-1,0 0 0,0 0 1,0 0-1,0 0 0,1-1 0,31-1-83,-8-1-466,-10 1 320,0 0 1,0 1-1,0 1 0,0 0 0,25 3 0,-37-2 235,-1 0 0,1-1 0,0 1 0,-1 0 0,1 0 0,-1 1 0,1-1 0,-1 0 0,0 1 0,1-1 0,-1 1 0,0 0 0,0 0 0,0 0 0,0 0 0,-1 0 0,1 0 0,-1 1 0,1-1 0,-1 0 0,0 1 0,1-1 0,-1 1 0,-1 0 0,1-1 0,0 1 0,-1 0 0,1-1 0,-1 1 0,0 0 0,0 0 1,0-1-1,0 1 0,0 0 0,-1 0 0,1-1 0,-2 5 0,0 0 139,0 1 1,-1-1-1,0 0 0,0 0 1,-1 0-1,0 0 1,0-1-1,-1 0 1,1 0-1,-1 0 1,-1 0-1,1-1 1,-1 1-1,-8 5 0,6-5 33,-1 0 0,1 0-1,-1-1 1,0 0-1,-1 0 1,1-1 0,-1 0-1,0-1 1,0 0-1,-12 2 1,20-5-360,-1 0 0,1 1 1,0-1-1,0 0 0,0-1 0,-1 1 0,1 0 1,0-1-1,0 1 0,0-1 0,0 0 0,0 1 0,0-1 1,0 0-1,0 0 0,0-1 0,0 1 0,0 0 1,1-1-1,-1 1 0,0-1 0,1 1 0,-1-1 1,1 0-1,0 1 0,0-1 0,-1 0 0,0-2 0,-1-5-1395,0 0-1,0 0 1,1 1-1,0-1 0,-1-13 1,-2-20-8240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08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11627,'0'0'11147,"66"-13"-8841,-45 13-449,4 0-415,4 0-449,-4 0-641,4 0-288,-3 0-96,-6 0-1249,-3 0-2787,-5 0-3107</inkml:trace>
  <inkml:trace contextRef="#ctx0" brushRef="#br0" timeOffset="1">455 120 17681,'0'0'9993,"-23"61"-7014,20-42-1153,3-4-1538,3-2-288,17-8 0,7-5 0,6 0 0,0 0-1409,-2-8-1282,1-7-256,-10-2-1953,-3-3 127,-3-2-5893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08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8392,'0'0'11883,"-27"72"-8616,7-39-384,-2 9-673,-3 3-672,0 3-481,3 0-417,4-3-384,3-1-160,8-8-128,2-7-384,5-11-1858,0-9-3299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08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14990,'0'0'17329,"61"22"-16881,-24-21-448,10-1 0,-1 0 0,1 0-577,-3-5-960,-5 0-1186,-11 0-1505,-12 2 1218,-7-1-5414</inkml:trace>
  <inkml:trace contextRef="#ctx0" brushRef="#br0" timeOffset="1">1 151 17008,'0'0'11339,"58"4"-10410,-19-4-385,8 0-384,4 0-128,-2 0-320,-4 0-1281,-6-4-2499,-4-5-4228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1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3844,'0'0'17921,"11"-7"-15503,-10 7-2405,6-6 355,0 1 0,0 1 1,1-1-1,-1 1 0,1 1 0,0 0 0,1 0 0,-1 0 0,0 1 1,1 0-1,0 0 0,12 0 0,-12 2-119,1 0 0,0 0 0,-1 1 0,1 1 0,-1-1 0,1 1 0,12 5 0,-19-6-214,-1 1-1,1 0 0,0-1 1,-1 1-1,0 0 0,1 0 0,-1 0 1,0 0-1,0 1 0,0-1 0,0 0 1,-1 1-1,1 0 0,-1-1 1,1 1-1,-1 0 0,0 0 0,0 0 1,0-1-1,-1 1 0,1 0 1,-1 0-1,1 0 0,-1 1 0,0-1 1,0 0-1,-1 5 0,0-2-14,0 0-1,0 1 1,0-1-1,-1 0 1,0 0-1,0 0 0,0-1 1,-1 1-1,0 0 1,0-1-1,0 0 1,-7 8-1,-6 4 104,0 0 0,-21 17 0,23-22-70,0 1-1,0 0 1,-14 20 0,27-33-53,1 1 1,0-1-1,0 0 1,0 0-1,-1 1 1,1-1-1,0 0 1,0 1-1,0-1 1,0 0-1,0 0 1,0 1-1,0-1 0,0 0 1,0 1-1,0-1 1,0 0-1,0 1 1,0-1-1,0 0 1,0 0-1,0 1 1,0-1-1,0 0 1,0 1-1,0-1 0,0 0 1,0 0-1,0 1 1,1-1-1,-1 0 1,0 1-1,0-1 1,0 0-1,1 0 1,-1 0-1,0 1 1,0-1-1,1 0 0,-1 0 1,0 0-1,0 0 1,1 1-1,-1-1 1,0 0-1,0 0 1,1 0-1,-1 0 1,0 0-1,1 0 1,-1 0-1,0 0 0,1 0 1,-1 0-1,0 0 1,0 0-1,1 0 1,-1 0-1,0 0 1,1 0-1,-1 0 1,27-2-90,-23 2 32,17-4-1247,1 0 1,35-12 0,41-22-8342,-38 14 1120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10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4 12844,'0'0'10170,"-13"-2"-6946,8 1-3080,0 1 0,-1-1 1,1 1-1,-1 0 0,1 1 0,0-1 0,-1 1 0,1 0 0,0 0 1,-1 1-1,1-1 0,0 1 0,0 0 0,0 1 0,0-1 0,1 1 0,-1 0 1,1 0-1,-1 1 0,1-1 0,0 1 0,1 0 0,-1 0 0,1 0 1,-1 1-1,1-1 0,0 1 0,1-1 0,-1 1 0,1 0 0,0 0 1,-2 7-1,3-8-126,0-1 1,1 0 0,-1 0 0,1 0-1,0 1 1,-1-1 0,1 0-1,1 1 1,-1-1 0,0 0 0,1 0-1,0 1 1,0-1 0,0 0 0,0 0-1,0 0 1,1 0 0,-1 0-1,1 0 1,0-1 0,-1 1 0,1 0-1,1-1 1,-1 0 0,0 1 0,1-1-1,-1 0 1,1 0 0,-1 0-1,1 0 1,0-1 0,0 1 0,0-1-1,0 0 1,0 0 0,0 0 0,1 0-1,-1 0 1,0-1 0,0 1 0,6-1-1,0 1 4,-1 0 0,1-1 0,0-1 0,-1 1 0,1-1 0,-1-1 0,1 1-1,-1-1 1,0-1 0,1 0 0,-1 0 0,-1 0 0,1-1 0,0 0 0,9-8 0,-12 8 4,0-1 1,-1 0-1,1-1 1,-1 1 0,0-1-1,0 0 1,-1 0-1,0 0 1,0 0 0,0-1-1,-1 1 1,4-14-1,-6 18-19,0 0 1,1 0-1,-1-1 0,0 1 0,0 0 0,0-1 0,-1 1 0,1 0 0,0-1 0,-1 1 0,0 0 0,1 0 0,-1 0 0,0 0 0,0 0 0,0-1 0,-1 2 1,1-1-1,0 0 0,-1 0 0,1 0 0,-1 1 0,0-1 0,1 0 0,-1 1 0,0 0 0,0-1 0,0 1 0,0 0 0,0 0 0,0 0 0,0 0 1,-1 1-1,1-1 0,0 0 0,0 1 0,-1 0 0,1-1 0,0 1 0,-5 1 0,-4-3-13,0 2-1,0-1 1,0 1-1,-21 4 1,29-4-14,1 1-1,0-1 1,-1 1 0,1-1 0,0 1-1,0 0 1,0 0 0,-1 0-1,1 0 1,0 0 0,0 1 0,1-1-1,-1 1 1,0-1 0,0 1-1,1-1 1,-1 1 0,1 0 0,-1 0-1,1 0 1,0 0 0,0 0-1,0 0 1,0 0 0,0 1 0,0-1-1,0 0 1,1 0 0,-1 4-1,1-4-163,0-1 0,0 0 0,0 1 0,0-1 0,1 0 0,-1 0 0,0 1-1,1-1 1,-1 0 0,1 0 0,-1 0 0,1 1 0,-1-1 0,1 0 0,0 0 0,0 0-1,-1 0 1,1 0 0,0 0 0,0 0 0,0 0 0,0-1 0,0 1 0,0 0 0,1-1-1,-1 1 1,0 0 0,0-1 0,0 1 0,1-1 0,-1 0 0,3 1 0,46 4-6366,-43-5 5584,39 0-5814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11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3 9801,'0'0'16341,"-9"0"-13997,3 1-2206,0-1 0,1 1 0,-1 0 0,0 1 0,1-1 1,-1 1-1,1 0 0,0 0 0,0 1 0,0 0 0,0 0 1,0 0-1,0 0 0,1 1 0,-1 0 0,1 0 0,0 0 0,0 0 1,1 1-1,-1-1 0,1 1 0,0 0 0,0 0 0,-3 9 1,4-10-110,0-1 1,1 1 0,-1-1 0,1 1 0,0 0 0,0 0 0,0-1 0,0 1-1,1 0 1,0 0 0,0 0 0,0 0 0,0-1 0,0 1 0,1 0 0,0 0 0,1 6-1,0-8-16,0 1 0,-1-1-1,1 1 1,0-1-1,0 0 1,0 0 0,1 0-1,-1 0 1,0 0-1,1 0 1,-1-1-1,1 1 1,-1-1 0,1 0-1,0 0 1,0 0-1,0 0 1,0 0 0,-1 0-1,1-1 1,0 0-1,5 1 1,4 0-13,-1-1 0,1 0 0,-1 0 0,1-1 0,-1-1 0,1 0 0,-1 0 0,0-1 0,16-7 0,-23 8 0,0 0 0,1 0 0,-1 0 0,0-1 0,0 1 0,-1-1 0,1 0 0,-1 0 0,1-1 0,-1 1 0,0-1 0,0 1 0,0-1 0,-1 0 0,1 0 0,-1 0 0,0-1 0,0 1 0,-1 0 0,1-1 0,-1 1 0,0-1 0,0 1 0,-1-1 0,1-9 0,-1 11-55,-1-1 0,0 1-1,0 0 1,0 0 0,0 0 0,-1-1 0,1 1-1,-1 1 1,0-1 0,0 0 0,0 0 0,0 1-1,0-1 1,-1 1 0,1-1 0,-1 1 0,1 0-1,-1 0 1,0 0 0,0 1 0,0-1 0,0 1 0,0-1-1,0 1 1,0 0 0,-1 0 0,-4 0 0,0-2-271,-1 1 0,0 0 0,0 1 0,-1 0 0,1 0 0,0 1 0,0 0 0,0 0 0,-13 3 0,12 8-5748,10-11 5719,0 0-1,0 1 1,0-1-1,-1 1 1,1 0-1,0-1 0,0 1 1,0-1-1,0 1 1,0-1-1,0 1 1,0-1-1,1 1 1,-1-1-1,0 1 1,0-1-1,0 1 1,0-1-1,1 1 1,-1-1-1,0 1 1,0-1-1,1 0 1,-1 1-1,0-1 0,1 1 1,14 5-9500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11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18033,'0'0'12108,"-12"81"-10539,4-48-512,2 0-1057,5 0 0,1 0 0,0-5 0,0-1-192,0-5-2210,1-11-2147,2-6-2049</inkml:trace>
  <inkml:trace contextRef="#ctx0" brushRef="#br0" timeOffset="1">0 140 6438,'0'0'21396,"54"-5"-20819,-12 5-417,8 0-96,-5 0-480,0-2-2755,-1-4-3011,-6-3-6342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11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16752,'0'0'3625,"9"-4"-566,21-8-2306,1 2 1,1 1 0,0 2 0,0 1 0,1 1 0,-1 2 0,1 1 0,61 4 0,-93-2-742,0 0 0,1 0 0,-1 0 0,0 0 0,0 0 0,0 0 0,0 0 0,1 1 0,-1-1 0,0 0 0,0 1 0,0-1 0,0 1 0,0-1 0,0 1 0,0-1 1,0 1-1,0 0 0,0-1 0,0 1 0,0 0 0,0 0 0,1 1 0,-2-1 36,0 1 0,0-1 1,0 0-1,0 0 0,-1 0 1,1 0-1,0 0 0,0 0 1,-1 0-1,1 0 0,0 0 1,-1 0-1,1 0 0,-1 0 0,1 0 1,-1 0-1,0-1 0,1 1 1,-3 2-1,-3 3 195,-1 1 0,-1-1 1,1 0-1,-11 7 0,-30 13-158,31-17-88,-1 0 1,1 2-1,-28 22 1,44-32 2,0-1 0,0 1 0,0-1 0,1 1 0,-1-1 1,0 1-1,1 0 0,-1-1 0,1 1 0,-1 0 0,0 0 0,1-1 0,0 1 0,-1 0 0,1 0 1,-1 0-1,1 0 0,0-1 0,0 1 0,-1 0 0,1 0 0,0 0 0,0 0 0,0 0 0,0 0 0,0 0 1,1 1-1,0-1 0,-1 0 0,2 0 0,-1 0 1,0 0-1,0 0 0,0-1 0,0 1 0,0 0 1,1-1-1,-1 1 0,0-1 0,0 1 0,1-1 1,-1 0-1,0 1 0,3-1 0,72 1-15,-61-2-3,47-6-1803,-52 5 226,-1-1 0,0 0 0,0-1 0,13-7 0,12-12-7736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12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13004,'0'0'15834,"-10"3"-14217,3-1-1391,-1 1 0,1 0-1,0 1 1,1-1-1,-11 8 1,15-10-207,0 1 1,0-1 0,0 1-1,0 0 1,0 0-1,0 0 1,1 0 0,-1 0-1,1 0 1,-1 0-1,1 1 1,0-1 0,0 0-1,0 1 1,0-1 0,0 1-1,1-1 1,-1 1-1,1-1 1,0 1 0,-1 0-1,1-1 1,0 1-1,1 0 1,-1 3 0,1-4-78,0-1 0,0 1 1,0-1-1,0 0 0,0 0 1,0 1-1,0-1 1,1 0-1,-1 0 0,0 0 1,1 0-1,-1 0 0,1 0 1,-1-1-1,1 1 0,-1 0 1,1-1-1,-1 1 1,1-1-1,0 1 0,-1-1 1,1 0-1,3 0 0,50 4-867,-38-4 607,-5 1 241,-1 0 1,1 1-1,-1 1 0,1 0 1,-1 0-1,19 9 1,-28-11 122,-1-1 0,1 1 1,0 0-1,0 0 0,-1 0 1,1 0-1,-1 0 0,1 1 1,-1-1-1,1 0 0,-1 1 1,0-1-1,0 1 1,1-1-1,-1 1 0,0 0 1,0-1-1,-1 1 0,1 0 1,0 0-1,-1 0 0,1-1 1,-1 1-1,1 0 0,-1 0 1,0 0-1,0 0 1,0 0-1,0 0 0,0 0 1,0 0-1,-1 0 0,1 0 1,-1 0-1,1-1 0,-1 1 1,1 0-1,-1 0 0,0 0 1,0-1-1,0 1 1,0-1-1,-1 1 0,1 0 1,0-1-1,0 0 0,-1 1 1,-2 1-1,-8 10 98,0-1 1,-1 0-1,-1-1 0,0 0 1,-25 14-1,32-20-107,-1-1-1,-1 0 1,1-1-1,0 1 0,-1-1 1,0-1-1,0 0 1,0 0-1,0-1 1,0 0-1,0 0 1,-14-2-1,21 1-162,1-1 0,-1 1-1,1-1 1,0 1 0,-1-1 0,1 0-1,0 0 1,-1 0 0,1 0 0,0 0 0,0 0-1,0 0 1,0 0 0,0 0 0,0 0 0,0-1-1,0 1 1,0 0 0,1-1 0,-1 1-1,0-1 1,1 1 0,-1-1 0,1 1 0,0-1-1,-1 1 1,1-3 0,-2-51-8352,3 41 5105,-1-32-11415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02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13677,'0'0'8072,"51"32"-6471,-30-12 129,0 5-97,-3 6-480,-4 4-384,-5 6-320,-4 4-257,-5 5-64,0 4-64,-3 2-384,-7-4-705,0-7-4709,-5-13-10601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12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15246,'0'0'7399,"67"-4"-5541,-33 4-801,5 0-384,0 0-545,0 0-448,0 0-2307,-1 0-3747,-2 0-7431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12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15599,'0'0'14355,"-6"10"-13106,-5 12-1026,1 0 1,1 0-1,1 1 1,1-1-1,1 2 1,-5 40-1,10-58-223,0 0 0,1 0 0,0-1 0,0 1 0,1 0 0,0 0 0,0-1 0,0 1 0,1 0 0,-1-1 0,1 1 0,3 4 0,-3-7 0,0-1 0,0 0 0,0 0 0,0 0 0,1 0 0,-1 0 0,1-1 0,-1 1 0,1-1 0,-1 1 0,1-1 0,0 0 0,0 0 0,0 0 0,-1-1 0,1 1 0,0-1 0,0 1 0,0-1 0,0 0 0,0 0 0,0 0 0,0-1 0,0 1 0,3-1 0,-1 0 0,1 0 0,-1-1 0,0 1 0,0-1 0,0 0 0,-1 0 0,1-1 0,0 1 0,-1-1 0,1 0 0,-1 0 0,0-1 0,0 1 0,0-1 0,-1 0 0,1 0 0,5-8 0,-5 4 0,1 1 0,-1-1 0,0-1 0,-1 1 0,0 0 0,0-1 0,-1 0 0,0 0 0,0 0 0,0-12 0,-2 14 0,0 1 0,0-1 0,0 0 0,-1 1 0,0-1 0,-1 1 0,1-1 0,-1 1 0,0-1 0,-1 1 0,1 0 0,-1 0 0,-7-9 0,7 11 0,0 1 0,0-1 0,0 1 0,-1 0 0,1 0 0,-1 1 0,0-1 0,0 1 0,0-1 0,0 1 0,0 1 0,-1-1 0,1 1 0,-1-1 0,1 1 0,-1 0 0,1 1 0,-1-1 0,1 1 0,-1 0 0,-7 1 0,8-1-154,1 1 1,-1-1-1,0 1 0,1 0 0,-1 0 1,1 0-1,-1 0 0,1 1 0,0 0 1,0-1-1,-1 1 0,1 0 0,-3 3 1,3-2-262,0 0 1,1 0 0,-1 0 0,0 1-1,1-1 1,0 1 0,0 0-1,0-1 1,0 1 0,1 0 0,-1 0-1,1 0 1,0 0 0,0 0 0,1 0-1,-1 1 1,1 6 0,0 10-6761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13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55 319 12332,'0'0'15150,"-29"52"-11146,18-27-2723,1 2-1281,5-2 0,5-2 0,0-5 0,18-5 0,8-6 0,8-7 0,5 0 0,-9-3 0,-3-14-3043,-9-7-3715,-11-7-3620</inkml:trace>
  <inkml:trace contextRef="#ctx0" brushRef="#br0" timeOffset="1">48 0 18225,'0'0'10794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21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12716,'0'0'18738,"9"58"-17425,3-38-1313,4 2 0,5-1 0,6-5 0,2-3 0,3-6 0,5-6 0,-4-1-1057,0-4-2306,-4-13-1442,-4-3-1313,-3-5-2017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21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8264,'0'0'17424,"-54"70"-15085,30-28-674,-2 5-127,0 8-353,-1 4-833,3-1-352,1 1 0,7-7 0,4-12 0,8-12-3107,4-17-5029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21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7239,'0'0'20083,"51"20"-18193,-12-20-609,11 0-128,10 0-609,3-7-479,-1-3-33,-7 4-833,-7 2-544,-16 4-1186,-14 0-1313,-14 4-1441,-4 8-2946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22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16143,'0'0'11179,"58"38"-9514,-21-34-704,10-3-544,1-1-289,1-1-256,-3-12-3075,-3 3-6695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22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8648,'0'0'16795,"8"-7"-14505,0 1-2060,-7 5-82,1 0 1,-1-1-1,1 1 1,-1 0-1,1 0 1,0 0-1,-1 0 1,1 0-1,0 0 1,0 1-1,0-1 1,2 0-1,4 9 1100,-5 17-76,-4 5-1031,-2-1 0,-11 46 0,8-46-131,1 1 1,-2 47-1,7-77-43,0 1 0,0 0 0,0 0 0,0 0 0,0 0 0,0-1 0,1 1-1,-1 0 1,0 0 0,0 0 0,1-1 0,-1 1 0,0 0 0,1-1 0,-1 1 0,1 0 0,-1 0 0,1-1 0,-1 1 0,1-1 0,0 1 0,-1-1-1,1 1 1,0-1 0,-1 1 0,1-1 0,0 1 0,1 0 0,28-2-2487,-24 0 1677,0-1 0,0 0 0,0 0 0,0 0 0,0-1 0,-1 0 0,1 0 0,4-4 0,13-17-8558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23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13453,'0'0'11018,"-44"77"-7142,28-45-1794,2 1-417,6 0-992,7-4-673,1-6 0,7-7 0,19-7 0,6-9-897,7 0-1697,4-10-2147,-1-12-2498,2-5-6790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23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27 18674,'0'0'7511,"-11"11"-5162,-5 4-1713,2 1 0,0 1 0,-21 32 1,30-42-532,1 0 1,0 0-1,0 0 1,1 1-1,0-1 1,0 1-1,1 0 1,0 0-1,0 0 1,1 0-1,0 1 1,0-1-1,1 0 1,0 0-1,3 14 1,-3-20-106,1 0 0,0-1 0,-1 1 0,1 0 0,0-1 0,0 1 0,0-1 0,0 1 0,1-1 0,-1 1 0,0-1 0,1 0 0,-1 0 0,1 0 0,-1 0 0,1 0 0,-1 0 0,1 0 0,0 0 0,-1-1 0,1 1 0,0 0 0,0-1 0,-1 0 0,1 1 0,0-1 0,0 0 0,0 0 0,0 0 0,0 0 0,-1 0 0,1-1 0,0 1 0,0 0 0,2-2 0,3 1 0,-1-1 0,1 1 0,-1-2 0,0 1 0,0-1 0,1 0 0,-2 0 0,9-6 0,-5 2 0,0 0 0,-1-1 0,0 0 0,-1 0 0,0-1 0,0 0 0,-1 0 0,0-1 0,-1 0 0,0 1 0,0-2 0,-1 1 0,0-1 0,-1 1 0,0-1 0,-1 0 0,0 0 0,-1 0 0,0 0 0,-1-1 0,-1-12 0,1 22 0,0 0 0,-1-1 0,1 1 1,-1 0-1,1 1 0,-1-1 0,1 0 0,-1 0 0,0 0 1,0 0-1,0 0 0,0 1 0,0-1 0,-1 0 0,1 1 1,0-1-1,-1 1 0,1 0 0,-1-1 0,0 1 0,1 0 1,-1 0-1,0 0 0,0 0 0,0 0 0,1 0 0,-1 1 1,0-1-1,0 0 0,0 1 0,0 0 0,0-1 0,0 1 1,0 0-1,-1 0 0,1 0 0,0 1 0,0-1 0,0 0 1,-4 2-1,2-1-45,-1 0 1,1 1-1,0 0 0,-1 0 1,1 0-1,0 0 1,0 1-1,0-1 1,0 1-1,1 0 1,-1 0-1,1 1 0,0-1 1,0 1-1,0 0 1,0-1-1,-2 6 1,3-4-891,0 0 0,1-1 0,0 1 0,0 0 0,0-1 0,0 1 0,1 6 1,0 7-5814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5:52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5338 5733,'0'0'7309,"-4"-3"-6156,1 0-1065,1 0-1,0 1 1,0-1 0,0 0 0,1 0 0,-1 0-1,1 0 1,0 0 0,-1 0 0,1-1 0,0 1-1,1 0 1,-1-1 0,1 1 0,0 0 0,-1-1-1,1 1 1,1-1 0,-1 1 0,0 0 0,1-1 0,0 1-1,0 0 1,0-1 0,0 1 0,0 0 0,1 0-1,1-4 1,53-101 538,3 2 0,121-160-1,183-168-511,6 44-34,16 16 1,806-600-1,-953 814-39,269-135-1,277-91-8,-580 288-33,2224-963 823,-1914 874 13,725-166 1,-1203 348-1136,26-6-1322,-59 10 1035,-1 0 1,0 0 0,1 0-1,-1 0 1,0 0 0,0-1-1,0 1 1,0-1 0,0 1 0,0-1-1,3-3 1,2-6-4187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24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13 16207,'0'0'7634,"-9"0"-3577,3-1-3876,0 0-1,1 0 0,-1 1 1,0 0-1,0 1 0,0-1 1,1 1-1,-1 0 0,0 0 1,1 1-1,-1-1 0,1 1 1,-1 1-1,1-1 0,0 1 0,0 0 1,0 0-1,0 0 0,0 1 1,1 0-1,0 0 0,0 0 1,0 0-1,0 1 0,0-1 1,-2 6-1,4-7-180,0 0 0,0 1 0,0-1 0,1 0 0,0 0 0,-1 1 0,1-1 0,0 1 0,1-1 0,-1 1 0,1-1 0,-1 1 0,1-1 0,0 1 0,0-1 0,1 1 0,-1 0 0,1-1 0,0 1 0,2 5 0,-1-6 0,0 1 0,0-1 0,1-1 0,-1 1 0,1 0 0,0-1 0,0 1 0,-1-1 0,2 0 0,-1 0 0,0 0 0,0 0 0,1 0 0,-1-1 0,1 0 0,5 2 0,1-1 0,-1 1 0,1-2 0,0 0 0,0 0 0,0-1 0,0 0 0,0 0 0,0-1 0,-1-1 0,1 0 0,0 0 0,-1-1 0,1 0 0,10-5 0,-13 3 0,0 0 0,0 0 0,-1-1 0,0 0 0,0 0 0,0 0 0,-1-1 0,0 1 0,6-12 0,-9 16 0,-1 0 0,1 0 0,-1 0 0,0-1 0,0 1 0,0 0 0,0-1 0,0 1 0,-1-1 0,1 1 0,-1-1 0,1 1 0,-1-1 0,0 1 0,0-1 0,0 0 0,0 1 0,-1-1 0,1 1 0,-1-1 0,1 1 0,-1-1 0,0 1 0,0 0 0,0-1 0,0 1 0,-1 0 0,1 0 0,0-1 0,-1 1 0,0 0 0,1 1 0,-5-5 0,1 3-140,-1 0 0,0 0 0,0 0 0,0 0 0,0 1 0,0 0 0,-1 0-1,1 1 1,0-1 0,-9 1 0,-39-1-4496,44 2 3414,-2 0-11942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24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14958,'0'0'7335,"0"51"-3812,0-21-896,0 5-577,0 0-449,0 4-928,0-3-673,0-3 0,0-5 0,0-5 0,7-5 0,1-5 0,0-5-801,-3-8-2049,-10-22-19379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24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16848,'0'0'13613,"57"9"-12716,-17-5-545,6-2-288,3-2-32,3 0-1281,-2 0-2499,-4-11-4131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25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22 17905,'0'0'10100,"-11"8"-7324,2-2-2432,-65 52 931,68-53-1244,1 0-1,-1 1 1,1-1-1,1 1 1,-1 0-1,1 1 1,0-1 0,0 1-1,0 0 1,1 0-1,-3 9 1,6-16-31,1 1 0,-1 0 0,0-1 0,0 1 0,0 0 0,1-1 0,-1 1 0,0 0 0,1-1 0,-1 1 0,0-1 0,1 1 0,-1 0 0,1-1 0,-1 1 0,1-1 0,-1 0 0,1 1 0,-1-1 0,1 1 0,0-1 0,-1 0 0,1 1 0,0-1 0,-1 0 0,1 0 0,0 1 0,-1-1 0,1 0 0,0 0 0,-1 0 0,1 0 0,0 0 0,-1 0 0,1 0 0,1 0 0,37 0 0,-29 0 0,37-1-165,59 2-524,-104-1 697,0 0-1,-1 0 1,1 1 0,0-1 0,0 0-1,0 0 1,0 1 0,-1-1-1,1 1 1,0 0 0,0-1 0,-1 1-1,1 0 1,0 0 0,-1 0 0,1 0-1,-1 1 1,1-1 0,-1 0-1,0 0 1,0 1 0,1-1 0,-1 1-1,0-1 1,0 1 0,0 0 0,-1-1-1,1 1 1,0 0 0,-1 0 0,1-1-1,-1 1 1,1 0 0,-1 0-1,0 0 1,0 0 0,0 0 0,0 0-1,0-1 1,0 1 0,0 0 0,-1 0-1,1 0 1,-1 0 0,1-1-1,-1 1 1,-1 2 0,-1 5 46,-1-1-1,-1 1 1,1-1 0,-1 0-1,-1 0 1,0 0 0,0-1-1,-7 8 1,-1-3-54,-1 0 0,0 0 0,0-2 0,-21 11 0,30-17 0,-1-1 0,1 0 0,-1 0 0,0 0 0,0-1 0,-1 0 0,1-1 0,0 0 0,-1 0 0,1 0 0,-1-1 0,1 0 0,-12-2 0,17 2-89,0-1 1,1 1-1,-1-1 1,1 0-1,-1 1 1,1-1-1,0 0 1,-1 0-1,1 0 1,0 0-1,-1 0 1,1 0-1,0 0 1,0-1-1,0 1 1,0 0-1,0-1 1,0 1-1,0-1 1,1 1-1,-2-3 1,-5-38-6031,6 2-3560</inkml:trace>
  <inkml:trace contextRef="#ctx0" brushRef="#br0" timeOffset="1">126 1 17713,'0'0'14157,"66"0"-13260,-39 0-897,0 1 0,1 1 0,5 1-609,3-2-3298,3-1-3332,2 0-2915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25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10858,'0'0'8787,"-11"8"-4169,-7 7-3330,1 0 0,1 2 1,-24 28-1,32-35-984,1 0 1,0 0 0,1 1-1,0 0 1,1 0 0,0 0-1,0 1 1,2-1 0,-1 1-1,-1 13 1,4-22-305,0 1 0,1 0 0,0-1 0,-1 1 0,1 0 0,1-1 0,-1 1 0,0 0 0,1-1 0,0 1 0,0-1 0,0 1 0,0-1 0,1 1 0,-1-1 0,1 0 0,0 1 0,0-1 0,0 0 0,0 0 0,5 4 0,-2-4 0,-1 0 0,1-1 0,0 1 0,0-1 0,0-1 0,0 1 0,1-1 0,-1 0 0,0 0 0,0 0 0,1-1 0,-1 0 0,1 0 0,7-1 0,-6 0 0,0-1 0,0 1 0,-1-1 0,1-1 0,-1 1 0,0-1 0,0 0 0,0-1 0,0 1 0,0-1 0,-1 0 0,1-1 0,-1 1 0,0-1 0,-1 0 0,1 0 0,-1-1 0,0 1 0,0-1 0,5-10 0,-5 9 0,-1 1 0,0-1 0,0 0 0,0 0 0,-1 0 0,0 0 0,-1-1 0,1 1 0,-1 0 0,-1-1 0,1 1 0,-1 0 0,-1-1 0,1 1 0,-1-1 0,-1 1 0,1 0 0,-1 0 0,-4-9 0,3 10 3,0 2-1,-1-1 1,1 0-1,-1 1 1,-1-1-1,1 1 1,-1 1-1,1-1 1,-1 0 0,0 1-1,-11-5 1,12 6-13,0 0 1,0 0-1,-1 0 0,1 1 1,0-1-1,-1 1 1,0 0-1,1 1 0,-1-1 1,1 1-1,-1 0 1,0 0-1,1 0 0,-1 1 1,-9 1-1,13-1-115,0-1-1,1 1 1,-1 0-1,0-1 1,0 1-1,0 0 1,0-1-1,1 1 1,-1 0-1,0 0 1,0 0-1,1 0 1,-1 0-1,1-1 1,-1 1-1,1 0 1,-1 0 0,1 0-1,0 1 1,-1-1-1,1 0 1,0 0-1,0 0 1,0 0-1,0 0 1,0 0-1,0 0 1,0 0-1,0 0 1,1 2-1,-1-1-393,0 0 0,1 0 0,-1 0 0,1 0 0,0 0 0,0 0 0,0 0 0,0 0 0,0 0 0,0 0 0,0 0 0,0-1 0,1 1 0,1 2 0,18 7-5780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25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35 10154,'0'0'18753,"-10"1"-16874,5-2-1799,1 1-1,-1 1 0,1-1 0,-1 1 1,1-1-1,0 1 0,-1 1 0,1-1 0,0 1 1,0-1-1,0 1 0,0 0 0,0 1 1,0-1-1,1 1 0,-1-1 0,1 1 0,-1 0 1,1 0-1,0 1 0,1-1 0,-1 1 1,0-1-1,-3 8 0,1-2-79,0 1 0,1 0 0,0 0 0,1 0 0,0 0 0,0 1 0,1-1 0,-1 12 0,2-20 0,1 0 0,0 1 0,0-1 0,0 0 0,0 1 0,0-1 0,0 1 0,1-1 0,-1 0 0,1 1 0,0-1 0,-1 0 0,1 0 0,0 0 0,0 1 0,0-1 0,1 0 0,-1 0 0,1 0 0,-1-1 0,1 1 0,-1 0 0,1-1 0,0 1 0,0 0 0,0-1 0,0 0 0,0 0 0,0 1 0,0-1 0,0-1 0,0 1 0,1 0 0,-1 0 0,0-1 0,1 1 0,-1-1 0,0 0 0,1 0 0,3 0 0,-1 0 0,1-1 0,-1 0 0,1 0 0,-1 0 0,0-1 0,1 0 0,-1 0 0,0 0 0,0 0 0,0-1 0,-1 0 0,1 0 0,0 0 0,-1-1 0,0 0 0,0 1 0,0-2 0,0 1 0,-1 0 0,0-1 0,0 1 0,4-7 0,-4 5 0,0 1 0,0-1 0,-1 0 0,0 0 0,0 0 0,0 0 0,0-1 0,-1 1 0,0 0 0,-1-1 0,1 1 0,-1 0 0,0-1 0,-1 1 0,0-1 0,0 1 0,0 0 0,-1 0 0,-3-10 0,2 12-317,1 0 1,-1 0-1,-1 0 0,1 1 1,0-1-1,-1 1 0,0 0 1,0 0-1,0 0 0,0 1 1,0-1-1,-1 1 1,1 0-1,-1 0 0,1 1 1,-1-1-1,0 1 0,-5-1 1,-8-2-6800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26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44 276 18161,'0'0'14190,"-25"66"-13774,17-40-416,0 3 0,6-3 0,2-3 0,5-7 0,13-8 0,8-8 0,2 0 0,3-11 0,-2-8 0,-6-6-2114,-7-4-2851,-6-6-2978</inkml:trace>
  <inkml:trace contextRef="#ctx0" brushRef="#br0" timeOffset="1">60 1 21396,'0'0'11371,"-20"18"-28443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28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12011,'0'0'5349,"-19"52"-4195,11-12-226,3 16 65,4 9 32,1 6 289,0 7-193,9 5-577,1 0-384,-2-1-96,-3 0-64,-4-4-128,-1-5-352,0-9-321,-6-10-576,-5-14-1250,2-11-1537,-1-16-4035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29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1241 14382,'0'0'7110,"10"3"-6298,19 4 51,0-2-1,0-1 1,53 1 0,100-8 432,189-26-1026,67-3-53,216 24 434,259-10 441,838-110 1095,-1382 97-2248,-158 17 224,271-35 13,-482 47-178,1 1 0,0-1 1,-1 1-1,0-1 0,1 0 0,-1 0 1,0 1-1,0-1 0,0 0 1,0 1-1,0-1 0,0 0 0,0 0 1,-1 1-1,1-1 0,0 0 1,-1 1-1,0-1 0,1 1 0,-1-1 1,-1-1-1,-3-18-818,6 7-98,1 0 1,0 1 0,1 0-1,1 0 1,7-18 0,-5 14 277,-1 1 1,5-33 0,-2-37 1348,-4-1 0,-12-150 1,4 192 57,0-3-197,-15-70 1,18 117-510,1 0 0,-1 0 0,0 0 0,0 0 0,0 0 0,0 0 0,0 1 0,0-1 0,0 0 0,0 0 0,0 1 0,0-1 0,0 1 0,0-1-1,-1 1 1,1 0 0,0-1 0,0 1 0,-1 0 0,1 0 0,0 0 0,0 0 0,-3 0 0,-20-7-559,14 2 316,-1 1 1,1 0 0,-1 1-1,0 0 1,0 1 0,0 0-1,0 0 1,0 1 0,0 1-1,-15 1 1,-12-3-529,-94-8-1132,-535-26 1182,-20 60-2333,150-1 4141,-245 27-875,5 40 259,504-57 353,-117 9 256,-500 81 1601,547-46-2458,341-76-204,-4 0-334,0 0-1,0 0 0,0 0 0,-1-1 1,-10 0-1,16-1 114,0 1 0,0 0 0,0 0 0,0-1 0,0 1 0,0-1 0,1 1 0,-1-1 0,0 1 0,0-1 0,0 1 0,1-1 0,-1 0 0,0 1 0,1-1 0,-1 0 0,1 0 0,-1 1 0,1-1 0,-1 0 0,1 0 0,-1 0 0,1 0 0,0 0 0,0 1 0,-1-1 0,1 0 0,0 0 0,0 0 0,0 0 0,0 0 0,0 0 0,0 0 0,0 0 0,0 0 0,1 0 0,-1 0-1,0 0 1,0 0 0,1 1 0,-1-1 0,1 0 0,0-1 0,16-35-5175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30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14446,'0'0'13068,"80"34"-11659,-41-29-320,4-4-544,5-1-449,4 0-64,-2-3-801,-5-7-1729,-6 0-1634,-16-2-1697,-10-2-4453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5:53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12364,'0'0'3961,"11"-6"-2760,199-97 899,-187 94-2028,1 1 0,-1 1-1,1 0 1,0 2 0,1 1 0,-1 1 0,48 0-1,-69 3-57,1 1-1,-1 0 0,0-1 0,0 1 0,0 0 1,0 1-1,0-1 0,0 0 0,-1 1 0,1 0 0,0-1 1,-1 1-1,1 0 0,-1 0 0,0 1 0,1-1 1,-1 0-1,0 1 0,-1 0 0,1-1 0,0 1 1,-1 0-1,1 0 0,-1 0 0,0 0 0,0 0 0,0 0 1,0 0-1,-1 0 0,1 0 0,-1 4 0,1 4 179,0 0 0,-1 0-1,0-1 1,-1 1-1,0 0 1,-1 0-1,0-1 1,-4 14-1,-5 2 304,0 0-1,-2-1 0,-28 45 0,-62 68 50,44-61-598,4-4-1696,17-26-2324,-4 4-4313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30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0 18385,'0'0'7784,"0"10"-6439,-1-2-1253,0 1 0,-1-1-1,0 0 1,0-1 0,0 1 0,-1 0 0,-1-1 0,1 1-1,-1-1 1,0 0 0,-1 0 0,0-1 0,0 1 0,-7 6-1,-45 43 36,-103 78-1,154-129-112,-10 12 104,16-17-114,0 1-1,0-1 1,-1 0-1,1 0 1,0 1 0,0-1-1,0 0 1,0 1-1,0-1 1,0 0-1,1 0 1,-1 1-1,0-1 1,0 0-1,0 0 1,0 1 0,0-1-1,0 0 1,0 0-1,0 1 1,1-1-1,-1 0 1,0 0-1,0 0 1,0 1-1,1-1 1,-1 0 0,0 0-1,0 0 1,0 0-1,1 1 1,-1-1-1,0 0 1,0 0-1,1 0 1,-1 0-1,0 0 1,0 0-1,1 0 1,41 1 215,-23-2-207,143 1-604,-54 0-7432,-63 0-2119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31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17457,'0'0'8696,"2"8"-7479,5 34-346,-3 0 0,-2 1-1,-3 54 1,0-4-414,1-88-418,1-1 1,-1 0 0,1 1-1,0-1 1,0 0 0,1 1 0,2 4-1,-4-9-21,0 1-1,0 0 0,1-1 0,-1 1 1,0-1-1,1 1 0,-1-1 1,1 1-1,-1-1 0,0 1 1,1-1-1,-1 0 0,1 1 0,0-1 1,-1 1-1,1-1 0,-1 0 1,1 0-1,-1 1 0,1-1 1,0 0-1,0 0 0,0 0 8,0 0 0,0-1 0,0 1 1,0-1-1,0 1 0,0-1 0,0 1 0,0-1 0,-1 1 0,1-1 0,0 0 0,0 0 0,-1 1 0,1-1 0,0 0 0,-1 0 1,1 0-1,-1 0 0,1-1 0,10-21 8,-2-1 0,0 0-1,-2 0 1,-1-1 0,-1 0 0,4-41 0,0 3-23,-6 37-10,-2 17 0,0 1 0,0 0 0,1-1 0,0 1 0,5-13 0,-5 70 0,-10 10-180,3-32-323,-2 49 1,6-69-1681,-5-9-5307,2-9-1575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32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13389,'0'0'15748,"14"0"-13928,35-1-1483,0-3 0,0-2 0,78-18 0,-70 11-183,2 2 0,99-4 0,-157 15-154,0-1 0,0 1 0,1 0 0,-1 0 0,0 0 0,0 0 0,0 1 0,1-1 0,-1 0 0,0 0 0,0 1 0,0-1 0,0 0 0,0 1 0,0 0 0,0-1 0,0 1 0,0-1 0,0 1 0,0 0 0,0 0 0,0 0 0,0-1 0,0 1 0,1 2 0,-2-2 0,-1 0 0,1 0 0,0 0 0,0 0 0,-1-1 0,1 1 0,0 0 0,-1 0 0,1 0 0,-1-1 0,1 1 0,-1 0 0,1 0 0,-1-1 0,1 1 0,-1 0 0,0-1 0,0 1 0,1-1 0,-1 1 0,0-1 0,0 1 0,1-1 0,-1 0 0,0 1 0,0-1 0,0 0 0,0 0 0,0 1 0,0-1 0,1 0 0,-3 0 0,-29 6 0,0-2 0,0-1 0,0-2 0,-53-3 0,9-1 0,-103 4 0,246-3 0,0-3 0,0-4 0,75-18 0,30-5 0,-313 66 71,97-22-171,0-1-1,0-2 1,-82 6-1,126-15-92,0 0 1,0 0-1,0-1 0,-1 1 0,1 0 0,0 0 1,0-1-1,0 1 0,0 0 0,0 0 1,0-1-1,-1 1 0,1 0 0,0 0 1,0-1-1,0 1 0,0 0 0,0-1 1,0 1-1,0 0 0,0 0 0,0-1 1,0 1-1,0 0 0,0 0 0,1-1 1,-1 1-1,0 0 0,0 0 0,0-1 0,0 1 1,0 0-1,0 0 0,1-1 0,-1 1 1,0 0-1,11-14-7590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32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21 156 14606,'0'0'1484,"3"-11"507,14-28-661,15-38 4782,-59 154-51,18-54-5780,1 1 0,0 1 0,-4 28 0,8-22-261,1 1-1,2 53 1,7-65-20,6-17 0,-10-4 0,-1 0 0,1 0 0,0 0 0,-1-1 0,1 1 0,-1 0 0,1-1 0,-1 1 0,0-1 0,1 1 0,-1-1 0,0 1 0,0-1 0,0 0 0,1-3 0,7-21 0,-1 0 0,-1-1 0,-2 0 0,4-41 0,-3-110 0,-6 176 0,0 1 0,0 0 0,0-1 0,0 1 0,0 0 0,0-1 0,0 1 0,0 0 0,-1-1 0,1 1 0,0 0 0,-1 0 0,1-1 0,-1 1 0,1 0 0,-2-2 0,1 3 0,1 0 0,-1 0 0,1 0 0,-1 0 0,1 1 0,0-1 0,-1 0 0,1 0 0,-1 0 0,1 0 0,-1 1 0,1-1 0,-1 0 0,1 0 0,0 1 0,-1-1 0,1 0 0,0 1 0,-1-1 0,1 0 0,0 1 0,-1-1 0,1 1 0,0-1 0,0 0 0,-1 1 0,1 0 0,-19 43 0,17-35 0,0 0 0,1 0 0,0 0 0,0 0 0,1 0 0,1 1 0,-1-1 0,5 17 0,-5-23 0,1 0 0,1 1 0,-1-1 0,0 0 0,1 0 0,0 0 0,-1 0 0,1 0 0,0 0 0,1-1 0,-1 1 0,0-1 0,1 1 0,0-1 0,-1 0 0,1 0 0,0 0 0,0 0 0,0-1 0,0 1 0,0-1 0,0 0 0,1 1 0,-1-1 0,0-1 0,6 2 0,-3-2 0,1 1 0,0-1 0,-1 0 0,1 0 0,0-1 0,-1 0 0,1 0 0,-1-1 0,1 0 0,-1 0 0,1 0 0,-1-1 0,0 0 0,0 0 0,-1 0 0,1-1 0,0 0 0,5-5 0,6-7 0,-1-1 0,0-1 0,22-34 0,-32 44 0,-6 8 0,0 1 0,0-1 0,0 0 0,0 0 0,0 1 0,0-1 0,0 0 0,0 0 0,0 0 0,1 0 0,-1 1 0,0-1 0,0 0 0,0 0 0,0 0 0,0 0 0,0 1 0,1-1 0,-1 0 0,0 0 0,0 0 0,0 0 0,1 0 0,-1 0 0,0 1 0,0-1 0,0 0 0,1 0 0,-1 0 0,0 0 0,0 0 0,0 0 0,1 0 0,-1 0 0,0 0 0,0 0 0,0 0 0,1 0 0,-1 0 0,0 0 0,0 0 0,0 0 0,1-1 0,-1 1 0,0 0 0,0 1 0,-3 31 0,-14 59 0,9-60 0,2 0 0,-2 39 0,7-57-479,1 32-4890,0-44 5130,0 0 0,1 0 0,-1 1 0,0-1 1,0 0-1,0 0 0,1 0 0,-1 0 0,1 0 1,-1 0-1,1 0 0,-1 0 0,1 0 0,-1 0 1,1-1-1,0 1 0,-1 0 0,1 0 0,0 0 1,0-1-1,0 1 0,0 0 0,-1-1 0,1 1 0,0-1 1,0 1-1,0-1 0,0 1 0,0-1 0,1 0 1,0 1-1,15-1-9717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33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23478,'0'0'7431,"48"53"-6758,-23-45-289,3-6-288,4-2-1441,6-10-5606,2-12-14893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33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 14221,'0'0'13218,"-9"-1"-11739,6 1-1410,-1-1 0,1 1 0,-1 1 0,1-1 0,0 0 1,-1 1-1,1-1 0,-1 1 0,1 0 0,0 0 0,0 1 0,-1-1 0,1 1 0,0-1 0,0 1 0,1 0 0,-1 0 1,0 0-1,1 1 0,-1-1 0,1 1 0,-1-1 0,1 1 0,0 0 0,0 0 0,1 0 0,-1 0 0,1 0 1,-1 0-1,1 0 0,0 0 0,0 1 0,0 3 0,-1-2-53,0 0 1,0 1-1,1-1 1,0 1-1,0 0 1,1-1-1,0 1 1,0 0-1,0 0 1,0-1-1,1 1 1,0-1-1,0 1 1,1 0-1,2 7 1,-2-10-98,0 0 0,1 0 0,-1 0 0,0 0-1,1-1 1,0 1 0,0 0 0,0-1 0,0 0 0,0 0 0,0 0 0,0 0 0,1 0 0,-1-1 0,1 1 0,-1-1 0,1 0 0,0 0 0,-1 0 0,1-1 0,0 1-1,-1-1 1,8 0 0,1-1-1055,-1 1-1,0-1 1,1-1-1,-1 0 0,0-1 1,0 0-1,0 0 1,-1-1-1,1-1 0,18-11 1,20-16-7683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34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18738,'-9'10'2589,"-9"10"-653,-26 39 1,39-50-1595,-1 0 1,2-1-1,-1 2 1,1-1-1,0 0 1,1 1-1,0 0 1,1 0-1,-2 14 0,4-23-331,0 1-1,0-1 1,0 1-1,0-1 0,0 1 1,0-1-1,0 1 1,1-1-1,-1 1 0,0-1 1,1 1-1,0-1 1,-1 0-1,1 1 0,0-1 1,-1 0-1,1 0 1,0 1-1,0-1 1,0 0-1,0 0 0,0 0 1,0 0-1,1 0 1,-1 0-1,0 0 0,0-1 1,1 1-1,-1 0 1,0-1-1,1 1 0,-1-1 1,1 1-1,-1-1 1,1 0-1,-1 0 0,1 1 1,-1-1-1,1 0 1,-1 0-1,1 0 0,1-1 1,1 1-17,1-1 0,0 0 0,-1 0 0,1 0 0,-1 0 0,0-1 0,1 1 0,-1-1 0,0 0 0,0 0-1,0-1 1,0 0 0,3-2 0,15-20-20,-1 0-1,-1-1 0,-1-1 1,22-43-1,-70 114 277,20-32 5,0-1-1,1 1 1,1 0 0,0 1 0,0 0-1,1 0 1,1 1 0,0-1 0,-3 20-1,8-33-243,-1 1 0,1-1-1,0 1 1,0-1 0,0 0 0,0 1-1,0-1 1,0 1 0,0-1-1,0 1 1,0-1 0,0 0 0,1 1-1,-1-1 1,0 1 0,0-1-1,0 1 1,0-1 0,1 0 0,-1 1-1,0-1 1,0 0 0,1 1 0,-1-1-1,0 0 1,1 1 0,-1-1-1,0 0 1,1 0 0,-1 1 0,0-1-1,1 0 1,-1 0 0,1 0-1,-1 1 1,1-1 0,-1 0 0,0 0-1,1 0 1,22-5 148,20-20-293,-12 0-352,38-27-701,-63 49 1158,-1 0 0,1 0 0,-1 0 0,1 0 0,0 1 0,0 0 0,0 0 1,0 1-1,1-1 0,8 1 0,-14 1 36,0 0 1,0 0-1,-1 1 1,1-1-1,0 0 1,0 1 0,0-1-1,0 1 1,0-1-1,-1 1 1,1-1-1,0 1 1,-1 0-1,1 0 1,0-1-1,-1 1 1,1 0-1,-1 0 1,1-1-1,-1 1 1,1 0 0,-1 0-1,1 0 1,-1 0-1,0 0 1,0 0-1,1 0 1,-1 0-1,0 1 1,3 35 260,-3-29-207,0 16 59,1 28 94,-1-49-186,1-1 1,-1 1-1,0 0 0,1 0 1,0-1-1,-1 1 1,1 0-1,0-1 0,0 1 1,1 0-1,-1-1 1,0 0-1,3 3 0,-4-4-19,1-1-1,-1 1 0,1-1 1,-1 1-1,1-1 0,0 0 1,-1 1-1,1-1 0,0 0 1,-1 1-1,1-1 0,0 0 1,-1 0-1,1 0 0,0 1 0,0-1 1,-1 0-1,1 0 0,0 0 1,0 0-1,-1 0 0,1 0 1,0 0-1,-1-1 0,1 1 1,0 0-1,0 0 0,-1-1 1,2 1-1,17-21 458,3-30 185,-18 34-651,0 0 0,-2 0 0,2-35 0,-3 43 0,-2-1 0,1 1 0,-1-1 0,0 1 0,-1 0 0,0-1 0,-1 1 0,-6-16 0,54 34-4858,-26-7-694,0-2-3192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34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14125,'0'0'5510,"9"-2"-1870,19-2-52,48-1-1,-76 5-3542,1 0 0,0 0-1,0 0 1,-1 0 0,1 0 0,0 0-1,0 0 1,-1 0 0,1 1-1,0-1 1,0 0 0,-1 0 0,1 1-1,0-1 1,-1 1 0,1-1 0,-1 1-1,1-1 1,0 1 0,-1-1-1,1 1 1,-1-1 0,1 1 0,-1 0-1,0-1 1,1 1 0,-1 0 0,1-1-1,-1 2 1,0 28 444,-20 31-174,18-58-203,-3 9-104,0 0-1,1 1 0,0-1 1,1 1-1,0 0 0,1-1 1,0 14-1,2-24-7,1-1 0,-1 0 0,0 0 0,1 0 0,-1 1 0,0-1 0,1 0 0,0 0 0,-1 0 0,1 0 0,0 0 0,-1 0 0,1 0 0,0 0 0,0 0 0,0 0 0,0-1 0,0 1 0,0 0 0,0-1 0,0 1 0,0 0 0,0-1 0,0 1 0,0-1 0,0 0 0,1 1 0,-1-1 0,0 0 0,0 0 0,1 0 0,-1 0 0,0 0 0,0 0 0,0 0 0,1 0 0,-1 0 0,0 0 0,2-1 0,4 0 0,0 0 0,0-1 0,-1 1 0,1-1 0,0-1 0,7-3 0,1-2 0,0-2 0,-1 1 0,1-2 0,-2 0 0,0-1 0,19-21 0,-26 26 0,0-1 0,0 1 0,-1-1 0,0 0 0,-1-1 0,0 1 0,0-1 0,-1 0 0,0 1 0,0-2 0,-1 1 0,0 0 0,0-18 0,-1 26 0,-2 1 0,1 0 0,0 0 0,0-1 0,0 1 0,0 0 0,0-1 0,0 1 0,0 0 0,0-1 0,0 1 0,0 0 0,-1 0 0,1-1 0,0 1 0,0 0 0,0 0 0,-1-1 0,1 1 0,0 0 0,0 0 0,-1 0 0,1-1 0,0 1 0,0 0 0,-1 0 0,1 0 0,0 0 0,-1 0 0,1 0 0,0 0 0,0-1 0,-1 1 0,1 0 0,0 0 0,-1 0 0,1 0 0,0 0 0,-1 0 0,1 0 0,0 1 0,-1-1 0,1 0 0,0 0 0,0 0 0,-1 0 0,1 0 0,0 0 0,-1 0 0,1 1 0,0-1 0,0 0 0,-1 0 0,1 0 0,0 1 0,0-1 0,0 0 0,-1 0 0,1 1 0,0-1 0,0 1 0,-16 15 0,14-14 0,1 0 0,0 0 0,0 0 0,0 1 0,0-1 0,0 1 0,0-1 0,1 1 0,-1-1 0,1 1 0,0-1 0,0 1 0,0-1 0,0 1 0,0 0 0,0-1 0,1 1 0,-1-1 0,1 1 0,-1-1 0,1 1 0,0-1 0,0 0 0,1 1 0,-1-1 0,0 0 0,1 0 0,-1 0 0,1 0 0,-1 0 0,1 0 0,0 0 0,0-1 0,0 1 0,0-1 0,0 1 0,1-1 0,-1 0 0,0 0 0,1 0 0,-1 0 0,0 0 0,1 0 0,-1-1 0,6 1 0,3 1 0,0 0 0,1-1 0,-1 0 0,1-1 0,-1-1 0,1 0 0,-1 0 0,0-1 0,15-4 0,-9 0 0,-1-1 0,0 0 0,-1-1 0,22-15 0,-33 21 0,0 0 0,0-1 0,0 0 0,-1 0 0,1 0 0,-1 0 0,0 0 0,0-1 0,0 1 0,0-1 0,0 0 0,-1 0 0,0 0 0,0 0 0,0 0 0,0-1 0,-1 1 0,0 0 0,0-1 0,0 0 0,1-7 0,-3 11 0,0 0 0,1 0 0,-1-1 0,0 1 0,1 0 0,-1 0 0,0 0 0,0 0 0,0 0 0,0 0 0,0 0 0,0 0 0,0 0 0,0 1 0,-1-1 0,1 0 0,0 1 0,0-1 0,-1 1 0,1-1 0,0 1 0,-1-1 0,1 1 0,0 0 0,-1 0 0,1 0 0,-1 0 0,1 0 0,-3 0 0,-2 0 0,0 0 0,0 0 0,0 1 0,0 0 0,-11 3 0,9-1 0,1 1 0,0 0 0,-1 1 0,2 0 0,-1 0 0,0 1 0,1-1 0,0 1 0,0 1 0,1-1 0,0 1 0,0 0 0,1 0 0,-1 0 0,1 1 0,1 0 0,0 0 0,0 0 0,-3 12 0,5-15 0,-1 0 0,1 0 0,0 0 0,0 1 0,1-1 0,0 0 0,0 0 0,0 1 0,0-1 0,1 0 0,0 0 0,0 0 0,0 0 0,1 0 0,-1 0 0,1 0 0,1 0 0,-1 0 0,0-1 0,1 1 0,0-1 0,0 0 0,1 0 0,-1 0 0,1 0 0,0-1 0,0 1 0,0-1 0,0 0 0,1 0 0,-1 0 0,6 1 0,43 11-1094,-15-11-2569,17-4-5385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40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195 117 5637,'0'0'12268,"-9"5"-9588,-2 1-1596,-15 8-106,-3-10 6019,32-6-6495,98-49-246,120-41 0,-445 196-255,5-2 682,217-102-530,11-6-58,33-19-45,58-28-258,-42 25-159,-21 9 85,0 1 0,2 2 0,-1 2 0,43-9 0,-95 28 228,0 0 0,0 1 0,-24 16 0,17-10-596,0-1 1,-1 0 0,-35 11-1,14-16-4501,-3-5-3791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43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58 4516,'-8'0'-90,"-193"14"8060,180-12-5882,0 0 1,-32-4-1,6 1 2879,46 1-4910,0 1 1,0 0 0,0 0 0,0-1 0,0 1-1,0 0 1,0 0 0,0 0 0,1 0 0,-1 0-1,0 0 1,1 0 0,-1 0 0,1 0 0,-1 0-1,1 0 1,-1 0 0,1 0 0,0 1 0,0-1-1,-1 0 1,1 0 0,0 0 0,0 1-1,0 0 1,0 34 687,0-35-702,1 0 0,-1-1 0,1 1 0,-1-1 0,1 1 0,-1-1 0,1 1-1,-1-1 1,1 1 0,0-1 0,-1 1 0,1-1 0,-1 0 0,1 1 0,0-1 0,0 0 0,-1 0 0,1 0-1,0 1 1,-1-1 0,1 0 0,0 0 0,0 0 0,-1 0 0,2 0 0,25-1 922,-20 0-665,35-4 649,0-2 0,59-17 0,-5 0-433,90-8-233,279-14 0,-433 44-262,-15 0 72,0 1 1,0 1 0,28 3-1,-44-2-90,-1-1 0,1 0 0,-1 0-1,0 0 1,1 1 0,-1-1 0,1 0-1,-1 1 1,0-1 0,1 0 0,-1 1 0,0-1-1,1 0 1,-1 1 0,0-1 0,1 1 0,-1-1-1,0 1 1,0-1 0,0 0 0,1 1 0,-1-1-1,0 1 1,0-1 0,0 1 0,0-1-1,0 1 1,0-1 0,0 1 0,0-1 0,0 1-1,0-1 1,0 1 0,0-1 0,0 1 0,-1-1-1,1 1 1,0-1 0,0 1 0,-1-1 0,1 1-1,0-1 1,0 0 0,-1 1 0,1-1-1,0 0 1,-1 1 0,1-1 0,0 0 0,-1 1-1,1-1 1,-1 0 0,1 1 0,-1-1 0,1 0-1,-1 0 1,1 0 0,-1 0 0,1 1-1,-1-1 1,1 0 0,0 0 0,-1 0 0,1 0-1,-1 0 1,0 0 0,-17 0-694,11 1-508,0-1 0,0 0 0,0 0 0,1-1 0,-13-2 0,-8-10-6675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0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4100,'0'0'-769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7:27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3908,'0'0'19106,"13"-6"-18391,16-5-232,0 2 0,0 1 0,1 2 1,0 1-1,38-2 0,61-1-1,-24 3-360,143-26 0,-227 25-1,-28 3 237,-37 3 76,-15 7-244,0 3 1,1 3 0,-57 20 0,42-12 215,-79 13 0,385-56-376,-148 17-219,167-32 1,-247 35 192,30-8 7,-34 9-8,1 1 1,-1-1 0,0 1 0,0-1-1,0 0 1,0 1 0,0-1 0,0 0-1,0 0 1,0 0 0,0 0 0,0 0-1,0 0 1,0 0 0,-1 0 0,1 0-1,0 0 1,-1 0 0,1 0 0,-1-1 0,1 1-1,-1-2 1,0 2 0,0 0 0,-1 1 0,1-1-1,-1 0 1,1 1 0,-1-1 0,1 0 0,-1 1 0,1-1 0,-1 1-1,0-1 1,1 1 0,-1 0 0,0-1 0,0 1 0,1-1 0,-1 1-1,0 0 1,0 0 0,1-1 0,-1 1 0,0 0 0,0 0 0,0 0-1,1 0 1,-3 0 0,-29-2 31,28 2-25,-46 0-43,0 1-1,0 3 1,0 2-1,1 3 1,0 1-1,-62 23 1,87-22-245,12-4-1091,10-1-3529,8-6-1540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01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10922,'0'0'15049,"-3"10"-12497,-1 11-2013,0 0 0,1 0 0,2 1 0,0 29 0,1-46-448,1 0 1,-1 0 0,1 1 0,0-1-1,1 0 1,-1 0 0,1 0 0,0 0-1,0 0 1,1-1 0,4 8 0,-5-10-74,-1 0-1,1-1 1,1 1 0,-1 0 0,0-1 0,0 1 0,1-1 0,-1 0 0,0 1 0,1-1 0,-1 0 0,1-1 0,0 1 0,-1 0 0,1-1 0,0 1 0,-1-1-1,1 0 1,0 0 0,-1 0 0,1 0 0,0-1 0,0 1 0,2-1 0,1-1-623,0 0 0,0 0 0,0-1 0,0 0 0,0 0 0,-1 0 0,0 0 0,0-1 0,0 0 0,0 0 0,7-8 0,44-57-11635,-48 58 10691,6-6-8279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01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10922,'0'0'8360,"-21"58"-5221,3-21-576,-3 7-385,-4 6-385,-1 5-543,1 0-225,1 0-417,3-6-448,8-7-128,3-9-32,6-11-640,1-9-1250,3-34-17168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02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0 18930,'0'0'12897,"-3"10"-12384,-5 13-461,-1-1-1,-1 0 1,-2 0-1,0-1 1,-21 28 0,0-7 6,-59 62 1,76-91-59,16-13 0,-1 0 0,1 0 0,0 1 0,0-1 0,0 0 0,0 0 0,0 0 0,0 0 0,-1 0 0,1 1 0,0-1 0,0 0 0,0 0 0,0 0 0,-1 0 0,1 0 0,0 0 0,0 0 0,0 0 0,-1 0 0,1 0 0,0 0 0,0 0 0,0 0 0,-1 0 0,1 0 0,0 0 0,0 0 0,0 0 0,-1 0 0,1 0 0,0 0 0,0 0 0,0 0 0,0 0 0,-1 0 0,1 0 0,0 0 0,0-1 0,0 1 0,0 0 0,-1 0 0,1 0 0,0 0 0,0 0 0,0-1 0,0 1 0,0 0 0,0 0 0,0 0 0,-1 0 0,1-1 0,0 1 0,0 0 0,0 0 0,0 0 0,0-1 0,0 1 0,0 0 0,0 0 0,0 0 0,0-1 0,0 1 0,0 0 0,0 0 0,2-11 0,11-19-246,1 1 1,1 0-1,2 1 0,23-30 1,16-27-193,-48 72 848,-4 13-116,-9 24 33,-17 42-103,13-42-156,1 1 1,1-1-1,0 1 1,3 1-1,-4 45 1,11-67-69,5-10 0,6-10 0,-12 11 0,-1 1 0,1-1 0,-1 1 0,1-1 0,-1 0 0,-1 1 0,1-1 0,-1 0 0,0 0 0,0 1 0,0-1 0,0 0 0,-1 0 0,0 1 0,0-1 0,0 0 0,-1 1 0,0-1 0,0 1 0,0 0 0,0-1 0,0 1 0,-1 0 0,0 0 0,-3-3 0,1 2 0,1 1 0,-1-1 0,0 1 0,0 0 0,-1 1 0,1-1 0,-1 1 0,0 0 0,0 1 0,0-1 0,0 1 0,0 0 0,-1 1 0,1-1 0,-1 1 0,1 1 0,-12-1 0,17 1 0,-1 1 0,1-1 0,0 0 0,-1 1 0,1-1 0,0 1 0,-1-1 0,1 1 0,0 0 0,0-1 0,0 1 0,0 0 0,0 0 0,0 0 0,0 0 0,0 0 0,0 0 0,0 0 0,0 0 0,1 0 0,-1 0 0,0 1 0,1-1 0,-1 0 0,1 0 0,-1 1 0,1-1 0,0 0 0,0 1 0,-1-1 0,1 0 0,0 1 0,0-1 0,0 0 0,0 1 0,1-1 0,-1 0 0,0 1 0,0-1 0,1 0 0,-1 1 0,1-1 0,-1 0 0,1 0 0,0 1 0,0-1 0,-1 0 0,1 0 0,0 0 0,0 0 0,0 0 0,0 0 0,0 0 0,0 0 0,0-1 0,0 1 0,1 0 0,-1-1 0,0 1 0,0-1 0,1 1 0,-1-1 0,2 1 0,14 0 0,0 0 0,0-2 0,0 0 0,0-1 0,0 0 0,-1-1 0,23-8 0,-18 5 0,1 1 0,0 1 0,29-1 0,-50 5 0,17 1-1719,-17-1 1501,-1 0 0,1 0 0,-1 1 0,1-1 0,-1 0 0,1 0 0,-1 1 0,1-1 0,-1 0 0,1 1 0,-1-1 0,0 1 0,1-1 0,-1 1 0,1-1 0,-1 0 0,0 1 0,1-1 0,-1 1 0,0-1 0,0 1 0,0 0 0,1-1 0,-1 2 0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24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46 20115,'0'0'7992,"-8"-8"-6450,-31-24-378,37 31-1134,0 1 0,-1-1 0,1 0-1,0 0 1,0 1 0,-1-1 0,1 1 0,0 0-1,0 0 1,-1 0 0,1 0 0,0 0 0,-1 0 0,1 1-1,0-1 1,0 1 0,0 0 0,-1-1 0,1 1-1,0 0 1,0 0 0,0 0 0,0 1 0,0-1-1,1 0 1,-1 1 0,0-1 0,0 1 0,-1 2 0,-6 5-54,1 0 1,1 0-1,-12 19 1,11-15 24,1 0 0,1 0-1,0 0 1,1 1 0,0 0 0,1 1 0,1-1-1,0 1 1,1-1 0,0 1 0,1 0 0,2 25 0,-1-37 14,1-1 1,-1 0-1,0 0 0,1 0 1,0 0-1,-1 0 1,1 0-1,0 1 1,0-2-1,0 1 1,0 0-1,1 0 1,-1 0-1,1 0 1,-1-1-1,1 1 1,-1-1-1,1 1 0,0-1 1,-1 0-1,1 1 1,0-1-1,0 0 1,0 0-1,0-1 1,0 1-1,0 0 1,1 0-1,-1-1 1,0 0-1,0 1 1,0-1-1,0 0 1,1 0-1,-1 0 0,0 0 1,0 0-1,4-2 1,2 1 44,1 0 0,0-1 0,-1-1-1,1 1 1,-1-1 0,0-1 0,0 0 0,11-6 0,-5 0-60,0-1 0,0 0 0,-2-1 0,1 0 0,-1-1 0,12-17 0,-18 21 0,0 1 0,-1-1 0,0 0 0,-1 0 0,0 0 0,0-1 0,-1 0 0,0 1 0,-1-1 0,0 0 0,-1 0 0,1-12 0,-2 20-79,-1-1 1,1 1-1,0-1 0,-1 1 1,0-1-1,1 1 0,-1-1 1,0 1-1,0 0 0,-1-1 1,1 1-1,0 0 0,-1 0 1,1 0-1,-1 0 0,0 0 1,0 0-1,1 0 0,-1 1 1,0-1-1,-1 1 0,1-1 1,0 1-1,0 0 0,-1 0 0,1 0 1,0 0-1,-1 0 0,1 0 1,-1 1-1,1-1 0,-1 1 1,0 0-1,1 0 0,-1 0 1,1 0-1,-1 0 0,-3 1 1,3-1-93,1 0 0,-1 1-1,1-1 1,-1 0 0,1 1 0,-1 0 0,1-1 0,0 1 0,-1 0 0,1 0-1,0 0 1,0 1 0,0-1 0,0 0 0,0 1 0,0-1 0,0 1 0,0 0-1,1 0 1,-1 0 0,1 0 0,-1 0 0,1 0 0,0 0 0,0 0 0,0 0-1,0 1 1,0-1 0,0 0 0,0 1 0,1-1 0,-1 1 0,1-1 0,0 1 0,0-1-1,0 1 1,0-1 0,0 1 0,1-1 0,0 3 0,5 9-8611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25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19218,'-3'10'3876,"-4"15"-2261,-19 79 3092,25-95-4557,-1-1 0,1 0 0,1 1-1,0-1 1,0 0 0,0 1 0,1-1 0,1 0-1,-1 1 1,5 13 0,-4-20-151,-1 1 0,1 0 0,0 0 0,0-1 0,0 1 0,0-1 0,0 1 0,1-1 0,-1 0-1,1 0 1,-1 0 0,1 0 0,0 0 0,0-1 0,0 1 0,0-1 0,0 0 0,0 0 0,0 0 0,0 0 0,0-1 0,0 1 0,1-1 0,-1 0 0,6 0 0,-5 0 59,1 0 1,-1-1 0,0 0 0,1 0-1,-1 0 1,0 0 0,0 0 0,0-1-1,0 0 1,0 0 0,0 0 0,0-1-1,-1 1 1,1-1 0,-1 0 0,1 0 0,-1 0-1,4-5 1,-1-1-12,-1 0 1,0 0-1,-1 0 0,1-1 0,-2 1 0,1-1 1,-2 0-1,1 0 0,-1 0 0,-1-1 1,1 1-1,-2-16 0,0 25-47,0 1 0,1-1 0,-1 1 0,0 0 0,0-1 0,0 1 0,0-1 0,0 1 0,0-1 0,0 1 0,-1-1 0,1 1 0,0 0 0,0-1 0,0 1 0,0-1 0,0 1 0,-1 0 0,1-1 0,0 1 0,0 0 0,-1-1 0,1 1 0,0 0 0,-1-1 0,1 1 0,0 0 0,-1-1 0,1 1 0,0 0 0,-1 0 0,1 0 0,0-1 0,-1 1 0,1 0 0,-1 0 0,1 0 0,-1 0 0,1 0 0,0 0 0,-1 0 0,1 0 0,-1 0 0,1 0 0,-1 0 0,1 0 0,0 0 0,-1 0 0,1 0 0,-1 0 0,1 0 0,-1 1 0,-1 0 0,1-1 0,0 1 0,-1 0 0,1 0 0,0-1 0,0 1 0,-1 0 0,1 0 0,0 0 0,0 1 0,0-1 0,0 0 0,-1 3 0,1-2 0,0-1 0,0 1 0,0 0 0,0 0 0,0-1 0,1 1 0,-1 0 0,1 0 0,-1 0 0,1 0 0,0 0 0,0 0 0,0 0 0,0 0 0,0 0 0,0 0 0,0 0 0,1 0 0,-1 0 0,1 0 0,0 0 0,-1-1 0,2 4 0,0-4 0,-1 0 0,1 0 0,0 0 0,-1 0 0,1 0 0,0 0 0,0 0 0,0 0 0,0-1 0,0 1 0,-1-1 0,1 1 0,0-1 0,0 0 0,0 0 0,0 0 0,0 0 0,3 0 0,6-2 0,0 1 0,0-1 0,0-1 0,-1 0 0,0-1 0,1 0 0,10-6 0,-9 4 0,0-1 0,-1 0 0,1-1 0,-1 0 0,-1-1 0,0 0 0,0 0 0,0-1 0,8-13 0,-18 23 0,1-1 0,-1 1 0,1-1 0,-1 1 0,0 0 0,1-1 0,-1 1 0,0-1 0,0 1 0,1-1 0,-1 1 0,0-1 0,0 1 0,0-1 0,1 1 0,-1-1 0,0 1 0,0-1 0,0 0 0,0 1 0,0-1 0,0 1 0,0-1 0,0 1 0,0-1 0,-1 1 0,1-1 0,0 1 0,0-1 0,0 1 0,-1-1 0,1 1 0,0-1 0,0 1 0,-1-1 0,1 1 0,-1-1 0,1 1 0,0 0 0,-1-1 0,1 1 0,-1 0 0,1-1 0,-1 1 0,1 0 0,-1-1 0,1 1 0,-1 0 0,-1 0 0,1 0 0,0 0 0,0 0 0,0 0 0,0 0 0,-1 1 0,1-1 0,0 0 0,0 1 0,0-1 0,0 1 0,0-1 0,0 1 0,0 0 0,0-1 0,0 1 0,0 0 0,0 0 0,1-1 0,-1 1 0,0 0 0,0 0 0,0 1 0,-11 17 0,-24 41 0,35-58 0,0 1 0,0-1 0,0 1 0,0-1 0,0 1 0,0 0 0,1-1 0,-1 1 0,1 0 0,0 0 0,0-1 0,0 1 0,0 0 0,0 0 0,1-1 0,-1 1 0,1 0 0,0-1 0,0 1 0,1 3 0,-1-5 0,1 1 0,-1 0 0,1 0 0,0-1 0,-1 1 0,1-1 0,0 0 0,0 1 0,0-1 0,0 0 0,0 0 0,0 0 0,0 0 0,0-1 0,1 1 0,-1-1 0,0 1 0,0-1 0,1 0 0,-1 1 0,0-1 0,0 0 0,1-1 0,-1 1 0,0 0 0,1-1 0,-1 1 0,3-2 0,8-2 0,0-1 0,0 0 0,19-11 0,-17 9 0,8-2 0,-17 7 0,0 0 0,0 0 0,-1 0 0,1-1 0,9-6 0,-14 7 0,-1 0 0,1 0 0,-1 0 0,0 0 0,0 0 0,0 0 0,0 0 0,0 0 0,0 0 0,0 0 0,-1 0 0,1 0 0,-1 0 0,0 0 0,1 0 0,-1 0 0,0 0 0,-2-2 0,53 1 0,8 3-1668,2 0-3924,-34 0-3387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25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62 10410,'0'0'17670,"-10"-6"-16432,5 3-1155,4 2-58,-1-1 1,0 1-1,1-1 1,-1 1-1,0 0 1,0 0-1,0 0 1,1 0-1,-1 0 1,-1 0-1,1 0 1,0 1-1,0-1 1,0 1-1,0-1 1,0 1-1,0 0 1,-1 0 0,1 0-1,0 0 1,0 0-1,0 1 1,0-1-1,0 1 1,-1-1-1,1 1 1,0 0-1,0 0 1,0 0-1,1 0 1,-1 0-1,0 0 1,0 0-1,0 1 1,1-1-1,-1 0 1,1 1 0,-1 0-1,1-1 1,0 1-1,-1 0 1,0 2-1,-3 4 152,0 0-1,1 0 1,0 0-1,1 1 1,-6 17-1,8-24-123,1 1-1,-1 0 0,1 0 1,0 0-1,0 0 0,0 0 1,0 1-1,0-1 0,2 5 0,-2-7-43,0 1 0,1-1 0,0 0 1,-1 0-1,1 0 0,-1 0 0,1 0 0,0 0 0,0 0 0,0 0 0,0 0 0,0 0 0,0 0 0,0-1 0,0 1 0,0 0 0,0-1 0,0 1 0,0-1 0,0 1 0,1-1 0,-1 1 0,2-1 0,3 1 3,0 0-1,-1-1 1,1 0 0,0 0-1,0-1 1,-1 1-1,1-1 1,0-1 0,-1 1-1,1-1 1,-1 0-1,1 0 1,-1 0 0,0-1-1,0 0 1,0 0 0,-1 0-1,1-1 1,-1 1-1,1-1 1,-1 0 0,4-6-1,2-2 15,0 0-1,-2 0 0,0-1 1,0 0-1,-1 0 0,0-1 1,6-21-1,-12 22-25,-5 17 0,-7 10 0,1 0 0,1 0 0,1 1 0,0 0 0,0 1 0,2 0 0,0 0 0,1 1 0,0-1 0,2 1 0,-3 22 0,6-37-45,-1-1 0,1 1 0,0 0-1,0 0 1,0 0 0,0 0 0,0-1 0,0 1 0,0 0 0,1 0 0,-1 0-1,0-1 1,1 1 0,0 0 0,-1 0 0,1-1 0,0 1 0,0 0 0,0-1-1,0 1 1,0-1 0,0 0 0,1 1 0,-1-1 0,0 0 0,1 0 0,-1 1-1,1-1 1,-1 0 0,1-1 0,0 1 0,-1 0 0,1 0 0,0-1 0,0 1-1,-1-1 1,1 1 0,0-1 0,0 0 0,0 0 0,-1 0 0,1 0 0,0 0-1,0 0 1,0 0 0,0-1 0,3 0 0,3-1-393,0 0-1,0-1 1,0 0-1,0 0 1,0 0-1,-1-1 1,0-1 0,0 1-1,10-9 1,15-22-5274,-1-7-2974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26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31 10410,'0'0'17451,"3"8"-17883,-2 0 443,1-1 0,-1 0 1,0 1-1,-1-1 1,0 1-1,0-1 1,-1 1-1,0-1 1,0 1-1,0-1 0,-1 0 1,0 0-1,-6 13 1,6-13 30,-5 10 267,1 0-1,1 0 1,1 0-1,1 1 0,0-1 1,1 1-1,1 0 1,1 30-1,0-47-298,1 0 0,-1 0 0,0 0-1,1 0 1,-1 0 0,1 0 0,-1 1-1,1-1 1,-1 0 0,1-1 0,0 1-1,0 0 1,-1 0 0,1 0 0,0 0-1,0-1 1,0 1 0,0 0-1,0-1 1,0 1 0,0 0 0,0-1-1,0 1 1,0-1 0,0 0 0,0 1-1,0-1 1,1 0 0,-1 0 0,0 0-1,0 0 1,0 0 0,0 0 0,1 0-1,-1 0 1,0 0 0,0-1-1,2 1 1,1-1 13,0 0-1,0-1 0,1 1 1,-1-1-1,0 0 0,0 0 1,0 0-1,-1-1 0,5-2 1,5-9-167,0 1 0,-1-2 1,-1 0-1,0 0 0,-1-1 1,0 0-1,-2-1 0,10-23 1,-5 3 253,0 0 1,13-76 0,-33 138 457,-6 18 506,-14 73 1,26-102-1085,-4 76-716,5-86 555,0 0 1,0 0 0,0 0 0,1 0-1,0 0 1,-1 0 0,2 0 0,-1-1-1,0 1 1,1 0 0,-1 0 0,1-1-1,0 1 1,0-1 0,1 1 0,-1-1-1,6 5 1,12 1-6887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27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45 130 8872,'-12'2'10773,"-3"1"-3625,7 1-3281,19 1-2972,-5-4-862,0-1 0,-1 0-1,1 0 1,0-1 0,-1 1 0,1-1-1,-1 0 1,1-1 0,-1 1 0,1-1-1,-1 0 1,0-1 0,0 1 0,0-1-1,0 0 1,0 0 0,-1 0 0,1-1-1,-1 0 1,0 0 0,0 0 0,0 0-1,-1 0 1,0-1 0,1 0 0,-2 0-1,1 0 1,0 0 0,-1 0 0,0 0 0,0-1-1,-1 1 1,1-1 0,-1 1 0,-1-1-1,1-7 1,-1 12-33,1 0 0,-1 1 0,0-1 0,0 1 0,0-1 0,0 0 0,0 1 0,-1-1 0,1 1 0,0-1 0,0 0 0,0 1 0,0-1 0,-1 1 0,1-1 0,0 0 0,-1 1 0,1-1 0,0 1 0,-1-1 0,1 1 0,-1 0 0,1-1 0,-1 1 0,1-1 0,-1 1 0,1 0 0,-1-1 0,1 1 0,-1 0 0,1-1 0,-1 1 0,1 0 0,-1 0 0,-1 0 0,-25 7 0,19-3 0,0 1 0,1 0 0,-1 0 0,-10 10 0,10-7 0,1 0 0,-1 1 0,1 0 0,1 1 0,0 0 0,0 0 0,1 0 0,1 0 0,-1 1 0,2-1 0,-1 1 0,2 0 0,-1 1 0,1-1 0,0 17 0,2-26-30,0-1-1,0 1 1,0 0-1,0-1 1,0 1-1,1 0 1,-1-1-1,0 1 1,1 0-1,-1-1 1,1 1-1,0-1 1,0 1-1,-1-1 1,1 1-1,0-1 1,0 1-1,1-1 1,-1 0-1,0 0 1,0 0-1,0 1 1,1-1-1,-1 0 1,1-1-1,2 3 1,0-2-165,0 0 1,0 0 0,0 0-1,1-1 1,-1 1 0,0-1-1,0 0 1,1 0-1,-1-1 1,7-1 0,4-1-846,-1-1 1,1 0-1,-1-1 1,-1-1-1,20-10 1,12-15-6483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28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24 18706,'0'0'7244,"-7"8"-6641,-21 28-453,17-19 843,26-32 149,-11 10-1071,0-2-35,1 0 1,1 1 0,-1 0 0,1 0-1,0 0 1,0 1 0,1 0-1,0 0 1,12-6 0,-19 14 142,0 0 1,0 0-1,-1 1 1,1-1 0,-1 0-1,0 0 1,0 1-1,0-1 1,-1 0-1,-2 5 1,-26 42 73,2 2-1,3 0 1,2 2 0,2 0-1,-24 102 1,45-132-343,11-30-116,19-35-171,-28 37 361,76-121-889,66-92-1686,-179 286 2628,9-29 100,14-24 106,1 0-1,1 1 1,0 1-1,1 0 0,1 0 1,1 1-1,-8 30 1,15-49-224,-1 1 1,1-1 0,0 0 0,0 0-1,0 0 1,0 1 0,0-1-1,0 0 1,0 0 0,0 1 0,0-1-1,0 0 1,0 0 0,0 0-1,0 1 1,1-1 0,-1 0 0,0 0-1,0 1 1,0-1 0,0 0-1,0 0 1,0 0 0,0 0 0,1 1-1,-1-1 1,0 0 0,0 0-1,0 0 1,0 0 0,1 0-1,-1 1 1,0-1 0,0 0 0,0 0-1,1 0 1,-1 0 0,0 0-1,0 0 1,0 0 0,1 0 0,-1 0-1,0 0 1,0 0 0,1 0-1,14-5 349,12-12-30,8-17-262,-2-1 1,-1-1-1,-2-2 1,-2-2-1,45-79 1,-74 120-78,-9 18-17,0-1 1,2 2-1,0-1 0,1 1 1,-4 21-1,11-40 20,0 0 0,1 0-1,-1 0 1,0 0 0,1 0-1,-1-1 1,1 1 0,-1 0-1,1 0 1,-1 0 0,1-1 0,0 1-1,-1 0 1,1-1 0,0 1-1,-1-1 1,1 1 0,0-1-1,0 1 1,0-1 0,-1 1-1,1-1 1,0 0 0,0 1 0,0-1-1,0 0 1,0 0 0,0 0-1,0 0 1,0 0 0,-1 0-1,1 0 1,0 0 0,0 0-1,0 0 1,0 0 0,0-1 0,0 1-1,0 0 1,0-1 0,43-9 35,-29 3-37,-1 0 0,0 0 0,0-2 0,20-15 0,-28 20 0,-1 0 0,-1 0 0,1-1 0,0 1 0,-1-1 0,0 0 0,0-1 0,-1 1 0,1-1 0,-1 1 0,0-1 0,-1 0 0,0 0 0,3-8 0,-5 14 0,0 0 0,0 0 0,0-1 0,0 1 0,0 0 0,0 0 0,0 0 0,0-1 0,0 1 0,0 0 0,0 0 0,0 0 0,0-1 0,0 1 0,0 0 0,0 0 0,0 0 0,0-1 0,0 1 0,0 0 0,0 0 0,0 0 0,-1 0 0,1-1 0,0 1 0,0 0 0,0 0 0,0 0 0,0 0 0,0 0 0,-1-1 0,1 1 0,0 0 0,0 0 0,0 0 0,0 0 0,-1 0 0,1 0 0,0 0 0,0 0 0,0 0 0,-1 0 0,1 0 0,0 0 0,0-1 0,0 1 0,0 0 0,-1 1 0,1-1 0,0 0 0,0 0 0,0 0 0,-1 0 0,1 0 0,0 0 0,0 0 0,0 0 0,-1 0 0,1 0 0,0 0 0,0 0 0,0 1 0,0-1 0,-1 0 0,-8 6 0,3 2 0,0 0 0,1 1 0,0-1 0,0 1 0,1 0 0,0 1 0,1-1 0,0 1 0,0-1 0,1 1 0,0 0 0,1 0 0,0 0 0,1 15 0,0-23-124,0 0 0,1-1 1,-1 1-1,1 0 0,-1 0 0,1 0 1,0-1-1,0 1 0,0-1 0,0 1 1,0 0-1,0-1 0,0 0 0,0 1 1,0-1-1,1 0 0,-1 1 0,1-1 0,-1 0 1,1 0-1,-1 0 0,1 0 0,0-1 1,-1 1-1,1 0 0,0-1 0,0 1 1,0-1-1,-1 0 0,1 1 0,0-1 1,0 0-1,0 0 0,0 0 0,0 0 1,-1-1-1,1 1 0,0 0 0,0-1 0,0 1 1,-1-1-1,1 0 0,0 0 0,-1 1 1,1-1-1,0 0 0,-1 0 0,3-3 1,10-15-7682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0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3659 3619,'0'0'1244,"-8"8"-624,-13 10-79,-9 8 1741,-1 2 4771,31-40-6132,1 0 0,1 0 0,0 1 0,6-21 0,6-7-777,22-41 0,-11 25 151,296-585-152,50 24-181,-242 407-120,464-675-151,47 33 965,-572 765-550,82-113-143,-177 240-5787,12-21 1596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28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20467,'0'0'12300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28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5958,'0'0'19175,"-9"12"-18401,-12 18-212,1 2 1,-28 64-1,39-76-346,1 1 0,1 0 0,0 0-1,2 1 1,1 0 0,-4 44 0,8-64-191,0-1 0,0 1 0,0 0 0,0 0 0,0 0-1,0 0 1,0 0 0,1-1 0,-1 1 0,1 0 0,-1 0 0,1-1 0,0 1 0,0 0 0,0-1 0,0 1 0,0 0 0,0-1 0,0 1 0,0-1 0,1 0-1,-1 1 1,0-1 0,1 0 0,-1 0 0,1 0 0,-1 0 0,1 0 0,0 0 0,0-1 0,-1 1 0,1 0 0,0-1 0,0 0 0,-1 1 0,1-1-1,0 0 1,0 0 0,0 0 0,0 0 0,0 0 0,-1 0 0,1 0 0,0-1 0,0 1 0,2-2 0,7 0 78,0-2 0,-1 1 1,1-1-1,-1-1 0,0 0 1,14-9-1,6-9-34,-1 0 1,41-43-1,-83 104 433,1-15-364,2 1 0,1-1 0,1 2 0,0-1 0,-5 40-1,12-62-129,1-1 0,0 0-1,0 1 1,-1-1 0,1 0-1,0 1 1,0-1-1,0 1 1,1-1 0,-1 0-1,0 1 1,0-1 0,1 0-1,-1 1 1,1-1-1,-1 0 1,1 0 0,0 1-1,-1-1 1,1 0 0,0 0-1,0 0 1,0 0-1,1 1 1,-1-1-4,1-1 0,-1 1 1,0-1-1,1 0 0,-1 0 0,1 0 1,-1 0-1,1 0 0,-1 0 0,0 0 0,1 0 1,-1-1-1,1 1 0,-1-1 0,0 1 0,1-1 1,-1 1-1,2-2 0,5-3-50,0 1-1,-1-1 1,0-1 0,0 1 0,0-1-1,7-9 1,-6 4-1148,0 0 0,0-1 0,7-15 0,3-18-7579,-7 7-5069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29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19218,'0'0'12556,"-17"54"-15022,17-35-2435,0-4-3042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29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18834,'-1'10'2584,"-8"25"-669,-1-1 1,-14 34-1,13-42-1154,1 1 1,1 0-1,1 1 0,2 0 0,-5 55 0,10-82-753,1 0 0,0-1 0,0 1 0,0 0 0,1 0 0,-1-1 0,0 1 0,0 0 0,0 0 0,0-1 0,1 1 0,-1 0 0,0 0 0,1-1 0,-1 1 0,1 0 0,-1-1 0,0 1 0,1-1 0,-1 1 0,1-1 0,0 1 0,-1-1 0,1 1-1,-1-1 1,1 1 0,0-1 0,0 1 0,0-1 0,26-1 39,32-24-843,-52 21 399,-4 2 278,2-1 42,0 1 1,0-1-1,0 1 1,0 0-1,0 0 1,1 0-1,-1 1 1,1 0-1,-1 0 1,1 0-1,-1 1 0,1 0 1,7 0-1,-12 1 122,-1 0-1,1 0 0,0 0 0,-1 0 0,1 0 0,-1 0 0,1 0 1,-1 0-1,0 0 0,1 0 0,-1 1 0,0-1 0,0 0 0,0 0 1,0 0-1,0 0 0,0 1 0,0-1 0,0 0 0,0 0 0,-1 0 1,1 0-1,0 0 0,-1 2 0,-9 28 747,2-11-606,-2 0 0,0-1 0,-24 34 0,30-47-154,0 0 0,-1-1 0,1 1 1,-1-1-1,-1 0 0,1 0 0,-1-1 0,1 0 1,-1 0-1,0 0 0,-1-1 0,1 1 0,-1-2 1,1 1-1,-12 2 0,16-5-30,-1 0-1,1 0 1,-1-1 0,1 1-1,0-1 1,-1 1 0,1-1-1,0 0 1,0 0-1,-1 0 1,1 0 0,0 0-1,0-1 1,0 1 0,0-1-1,0 1 1,1-1 0,-1 0-1,0 1 1,1-1 0,-1 0-1,1 0 1,0 0 0,0 0-1,-1-1 1,1 1 0,1 0-1,-1 0 1,0-1-1,0 1 1,1 0 0,-1-5-1,0 1-9,-1-1 1,1 0-1,0 1 0,1-1 0,0 0 0,0 1 0,0-1 0,1 0 0,0 1 0,0-1 1,3-7-1,-3 12-158,0 0 1,0 0-1,0 0 1,1 1 0,-1-1-1,1 0 1,-1 1-1,1-1 1,0 1-1,-1 0 1,1-1 0,0 1-1,0 0 1,0 0-1,3-1 1,35-9-7358,-28 8 3815,14-4-7230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30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5157,'0'0'24642,"-1"8"-22945,-7 53-1084,-27 96-1,19-93-566,22-89-46,8-29 0,13-109 0,-27 168 0,0-1 0,0 1 0,0-1 0,1 1 0,0-1 0,0 0 0,0 1 0,0-1 0,1 0 0,-1 0 0,1 0 0,1 0 0,-1 0 0,0 0 0,1 0 0,0-1 0,-1 1 0,2-1 0,-1 0 0,5 4 0,-3-4 0,0 0 0,0-1 0,0 0 0,0 1 0,0-2 0,1 1 0,-1-1 0,1 0 0,-1 0 0,1 0 0,-1-1 0,1 1 0,0-2 0,-1 1 0,1-1 0,7-1 0,-5 0 0,0-1 0,-1 0 0,1-1 0,-1 1 0,0-1 0,0-1 0,-1 1 0,1-1 0,-1 0 0,0-1 0,0 1 0,7-11 0,22-17 0,-35 32 0,0 1 0,1 0 0,-1 0 0,0-1 0,0 1 0,0 0 0,1 0 0,-1 0 0,0-1 0,0 1 0,1 0 0,-1 0 0,0 0 0,1 0 0,-1 0 0,0-1 0,1 1 0,-1 0 0,0 0 0,0 0 0,1 0 0,-1 0 0,0 0 0,1 0 0,-1 0 0,0 0 0,1 0 0,-1 0 0,0 0 0,1 1 0,-1-1 0,0 0 0,1 0 0,-1 0 0,0 0 0,0 0 0,1 1 0,-1-1 0,0 0 0,0 0 0,1 1 0,-1-1 0,0 0 0,5 21 0,-7 36 0,1-45 0,0-7 0,1 0 0,-1 0 0,1 0 0,1 0 0,-1-1 0,1 1 0,0 0 0,0 0 0,0-1 0,3 7 0,-3-9 0,1-1 0,-1 1 0,1 0 0,0 0 0,0-1 0,0 1 0,0-1 0,0 1 0,0-1 0,0 0 0,0 0 0,0 0 0,0 0 0,1 0 0,-1 0 0,0-1 0,1 1 0,-1-1 0,1 0 0,-1 0 0,1 0 0,3 0 0,7 0 0,-1-1 0,1 0 0,0-1 0,0 0 0,-1-1 0,1 0 0,15-7 0,82-43 0,-77 36 0,-33 17 0,1 0 0,-1-1 0,0 1 0,1 0 0,-1 0 0,1 0 0,-1 0 0,0-1 0,1 1 0,-1 0 0,1 0 0,-1 0 0,1 0 0,-1 0 0,1 0 0,-1 0 0,1 0 0,-1 0 0,0 0 0,1 0 0,-1 1 0,1-1 0,-1 0 0,1 0 0,-1 0 0,0 1 0,1-1 0,-1 0 0,0 0 0,1 1 0,-1-1 0,0 0 0,1 1 0,-1-1 0,0 0 0,1 1 0,-1-1 0,0 0 0,0 1 0,0-1 0,1 1 0,-1-1 0,0 1 0,0-1 0,0 0 0,0 1 0,0-1 0,0 1 0,0-1 0,0 1 0,0-1 0,0 1 0,0-1 0,0 0 0,0 1 0,0-1 0,0 1 0,0-1 0,0 1 0,-1-1 0,1 0 0,0 1 0,-10 45 0,5-25 0,5-20 0,0 1 0,-1-1 0,1 1 0,0-1 0,0 1 0,0-1 0,0 0 0,0 1 0,0-1 0,0 1 0,1-1 0,-1 1 0,0-1 0,1 0 0,-1 1 0,1-1 0,0 0 0,-1 1 0,1-1 0,0 0 0,0 0 0,0 0 0,-1 0 0,1 0 0,0 0 0,1 0 0,-1 0 0,0 0 0,0 0 0,0 0 0,1-1 0,-1 1 0,0 0 0,3 0 0,2 0 0,1 0 0,-1-1 0,1 0 0,-1 0 0,1 0 0,11-3 0,58-15-1200,-61 13 428,1 1 0,-1 0-1,1 1 1,29-2 0,-33-3-10839,-3-5-1954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30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26745,'0'0'6022,"-6"49"-6022,25-38 0,2-2 0,4-5-10698</inkml:trace>
  <inkml:trace contextRef="#ctx0" brushRef="#br0" timeOffset="1">298 266 17008,'0'0'11755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30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17232,'0'0'15535,"-31"56"-15535,31-52 0,8-6 0,4-14-6919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31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3940,'0'0'18316,"-2"8"-16752,2-6-1443,-1 1 1,1-1-1,-1 1 0,1-1 1,0 1-1,0 0 0,0-1 1,0 1-1,1-1 1,-1 1-1,1-1 0,-1 1 1,1-1-1,0 0 0,0 1 1,0-1-1,0 0 1,0 1-1,1-1 0,-1 0 1,1 0-1,-1 0 0,1 0 1,0-1-1,0 1 0,0 0 1,0-1-1,0 1 1,0-1-1,0 0 0,1 1 1,-1-1-1,4 1 0,10 5 102,0-1-1,0 0 1,0-1-1,0-1 1,24 3-1,44-1-5427,-93-8 4224,0 0 1,1 0-1,0-1 0,0 0 0,-1 0 1,2-1-1,-11-6 0,4 3-1006,-13-8-2668,1-1-3267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32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17328,'0'0'6129,"-1"9"-3513,-7 56-471,0-9 129,-1 65 1,27 246-2275,-22-338-4686,3-30 4499,1 1 0,0 0-1,0 0 1,0-1 0,0 1 0,0 0-1,-1 0 1,1-1 0,0 1 0,0 0-1,-1 0 1,1 0 0,0-1 0,0 1-1,-1 0 1,1 0 0,0 0 0,0 0-1,-1 0 1,1-1 0,0 1 0,0 0-1,-1 0 1,1 0 0,0 0 0,-1 0-1,1 0 1,0 0 0,-1 0 0,1 0-1,0 0 1,0 0 0,-1 0 0,1 0-1,0 1 1,-1-1 0,1 0 0,0 0-1,0 0 1,-1 0 0,1 0-1,0 1 1,0-1 0,-1 0 0,1 0-1,0 0 1,0 1 0,0-1 0,-1 0-1,1 0 1,0 1 0,0-1 0,0 0-1,0 1 1,-6-18-13976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32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16143,'0'0'13229,"94"33"-11371,-35-33-609,11-3-961,5-12-288,0-1 0,-5-1 0,-12 0 0,-12 1-801,-13 5-928,-8 2-642,-11 5-2177,-12-1-417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1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12460,'0'0'11605,"1"10"-10355,-1 1-1096,-1-1 1,-1 1 0,1-1 0,-2 0 0,1 0-1,-1 0 1,-1 0 0,0 0 0,0-1 0,-1 1 0,-11 14-1,-14 28 227,-8 12 74,-39 90 1,71-133-1384,14-25-2527,18-31-1397,1-10-433,3-6-3054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3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19538,'0'0'8008,"80"-49"-7079,-24 45 192,11 4-352,9 0-545,7 0-160,1 4-609,-5 3-1504,-6-3-2564,-11-2-832,-10-2-8232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33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8488,'0'0'21514,"-10"6"-20681,-3 2-721,-104 74 1011,105-72-1036,0 0 0,0 0 0,1 1 0,0 1 1,1 0-1,1 0 0,-12 20 0,20-31-86,0 1-1,0 0 1,0-1 0,0 1 0,0 0-1,1 0 1,-1-1 0,1 1 0,-1 0-1,1 0 1,0 0 0,0 0-1,0-1 1,0 1 0,0 0 0,0 0-1,0 0 1,0 0 0,1 0 0,-1-1-1,1 1 1,0 0 0,-1 0 0,1 0-1,0-1 1,0 1 0,0-1-1,0 1 1,0-1 0,0 1 0,1-1-1,-1 1 1,0-1 0,1 0 0,-1 0-1,1 0 1,-1 0 0,1 0-1,3 2 1,7 1-13,-1 0 0,1 0 0,0-2 0,0 1 0,14 0 0,-3 1-68,-11-2-90,23 3-160,-1 1 0,0 2 0,0 1-1,-1 2 1,39 19 0,-69-29 337,0 1 1,0-1-1,-1 1 1,1 0 0,0 0-1,-1 0 1,0 0-1,1 0 1,-1 0-1,0 1 1,0-1-1,0 1 1,0-1-1,-1 1 1,1 0 0,-1 0-1,0 0 1,0 0-1,0 0 1,0 0-1,1 5 1,-2-5 59,-1 1 1,1-1-1,-1 0 0,1 0 1,-1 1-1,0-1 0,0 0 1,-1 0-1,1 0 0,-1 0 1,1 0-1,-1 0 0,0 0 1,0-1-1,0 1 0,-1-1 1,1 1-1,-1-1 0,1 0 1,-4 3-1,-21 14 66,0-1 0,-1 0-1,-52 22 1,62-32-112,0-1-1,0-1 0,-1-1 1,0 0-1,0-1 0,0-1 1,-32 0-1,50-3-60,0 0 0,1 0 0,-1 0 0,1 0 1,-1 0-1,0 0 0,1-1 0,-1 1 0,1 0 0,-1 0 0,1-1 0,-1 1 0,1 0 1,-1-1-1,1 1 0,-1 0 0,1-1 0,-1 1 0,1-1 0,-1 1 0,1-1 0,0 1 1,-1-1-1,1 1 0,0-1 0,0 1 0,-1-1 0,1 0 0,0 1 0,0-1 0,0 1 1,0-1-1,0 0 0,0 1 0,0-2 0,3-25-7802,6-3-8857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33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8 15439,'0'0'7628,"-1"11"-5519,0 8-1351,0-3-83,0 1-1,1-1 1,3 24 0,-3-38-637,0 1-1,0 0 1,1 0 0,-1 0 0,1 0 0,0-1 0,0 1-1,0 0 1,0-1 0,1 1 0,-1-1 0,1 1 0,-1-1-1,1 0 1,0 0 0,0 1 0,0-1 0,0-1 0,0 1-1,0 0 1,1 0 0,-1-1 0,0 1 0,1-1 0,0 0-1,-1 0 1,5 2 0,1-2-19,1-1-1,-1 0 1,0 0 0,1 0-1,-1-1 1,0 0 0,0-1-1,1 0 1,-1 0 0,0-1-1,-1 0 1,1 0 0,0 0-1,-1-1 1,0-1 0,0 1-1,0-1 1,8-8 0,-3 3-57,-1-2 0,0 1 1,0-1-1,-2-1 1,1 1-1,-2-2 0,0 1 1,13-29-1,-39 124-389,17-78 160,-10 75 1109,17-39-2505,-6-39 1336,1 0-1,-1 0 1,1 1 0,-1-1-1,1 0 1,0 0-1,0 0 1,0 0 0,0 0-1,-1 0 1,1 0-1,0 0 1,1 0 0,-1 0-1,0 0 1,0-1 0,0 1-1,0 0 1,1-1-1,-1 1 1,2 0 0,23 0-10959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34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13325,'0'0'14221,"68"9"-12139,-21-9-609,10 0-319,6 0-642,2 0-512,-1-5 0,-6-5-737,-11 0-1377,-16 1-800,-14 2-1379,-17 1-1088,-8 3-4228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34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10186,'0'0'17392,"66"46"-16207,-10-46-704,10-9-385,8 0-64,-2-1-865,-2-3-3171,-5 0-4644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35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7815,'0'0'20665,"7"12"-18903,-7-11-1720,5 5 113,-1 1 0,-1-1 1,1 1-1,-1 0 0,-1 1 0,1-1 0,-1 0 1,0 1-1,-1-1 0,0 1 0,0 0 0,0-1 0,-1 1 1,0 0-1,-2 11 0,-3-4-155,-1 0 0,0-1 0,-10 19 0,10-25 0,1 1 0,1 0 0,-1 0 0,1 0 0,1 1 0,0-1 0,0 1 0,1 0 0,0-1 0,1 1 0,0 0 0,1 10 0,0-19 0,0 0 0,1 0 0,-1 0 0,1 0 0,0 0 0,-1 0 0,1 0 0,0-1 0,-1 1 0,1 0 0,0 0 0,0-1 0,0 1 0,-1-1 0,1 1 0,0 0 0,0-1 0,0 0 0,0 1 0,0-1 0,0 0 0,0 1 0,0-1 0,0 0 0,0 0 0,2 0 0,34 1 0,-27-1 0,126-8-2646,-94 2-789,0-1 0,74-24 0,-73 15-8982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35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64 10025,'0'0'11606,"-7"10"-9556,-15 27-999,2 1 0,2 1 0,1 1 0,3 0 0,1 1 0,1 0 0,-6 53 0,19-63-796,-1-30-247,0 0 0,0-1 1,1 1-1,-1-1 0,0 1 1,0-1-1,1 1 0,-1-1 1,0 1-1,1-1 0,-1 1 1,1-1-1,-1 1 0,0-1 1,1 1-1,-1-1 0,1 0 1,-1 1-1,1-1 0,-1 0 0,1 0 1,0 1-1,-1-1 0,1 0 1,0 0-1,2 0 2,-1-1 1,0 1-1,0-1 1,0 0-1,1 0 0,-1 0 1,0 0-1,0-1 0,-1 1 1,1 0-1,0-1 0,0 0 1,-1 1-1,1-1 0,-1 0 1,1 0-1,-1 0 0,0 0 1,3-4-1,8-16-10,0-1 0,-1-1 0,-1 0 0,-1 0 0,-2-1 0,8-39 0,-7 14 0,-1-1 0,-2-68 0,-4 118 0,-1-1 0,0 0 0,0 0 0,0 0 0,-1 1 0,1-1 0,0 0 0,-1 1 0,1-1 0,-1 0 0,1 0 0,-1 1 0,0-1 0,-1-1 0,2 3 0,0-1 0,-1 1 0,1 0 0,-1 0 0,1 0 0,0 0 0,-1-1 0,1 1 0,-1 0 0,1 0 0,-1 0 0,1 0 0,0 0 0,-1 0 0,1 0 0,-1 0 0,1 0 0,-1 1 0,1-1 0,0 0 0,-1 0 0,1 0 0,-1 0 0,1 1 0,0-1 0,-1 0 0,1 0 0,0 1 0,-1-1 0,1 0 0,0 0 0,-1 1 0,1-1 0,-4 4 0,1 0 0,-1 0 0,1 0 0,0 1 0,1-1 0,-1 1 0,-2 6 0,2-4 0,1 1 0,0-1 0,0 0 0,0 1 0,1-1 0,0 1 0,1-1 0,-1 1 0,1-1 0,2 9 0,-2-13 0,1 0 0,0 0 0,-1-1 0,1 1 0,1 0 0,-1-1 0,0 1 0,1-1 0,-1 1 0,1-1 0,-1 0 0,1 0 0,0 0 0,0 0 0,0 0 0,1 0 0,-1 0 0,0-1 0,1 1 0,-1-1 0,1 1 0,-1-1 0,1 0 0,-1 0 0,1 0 0,0-1 0,0 1 0,-1-1 0,6 1 0,2 0 0,-1 0 0,0-1 0,0-1 0,0 1 0,0-2 0,0 1 0,0-1 0,0 0 0,0-1 0,0 0 0,-1 0 0,12-7 0,3-4 0,-1-1 0,38-34 0,-12 10 0,-48 38 0,0 1 0,0 0 0,0 0 0,1-1 0,-1 1 0,0 0 0,0 0 0,1 0 0,-1-1 0,0 1 0,1 0 0,-1 0 0,0 0 0,1 0 0,-1-1 0,0 1 0,1 0 0,-1 0 0,0 0 0,1 0 0,-1 0 0,0 0 0,1 0 0,-1 0 0,0 0 0,1 0 0,-1 0 0,0 0 0,1 1 0,-1-1 0,0 0 0,1 0 0,-1 0 0,0 0 0,1 0 0,-1 1 0,0-1 0,1 0 0,-1 0 0,1 1 0,3 18 0,-8 34 0,3-48 0,-6 50 0,-8 119 0,15-171-354,0 1-1,0-1 1,1 0 0,-1 1-1,1-1 1,-1 0 0,1 1-1,0-1 1,0 0 0,1 0-1,1 4 1,-2-6 57,0 0 0,0 0 0,0 1 0,0-1 1,0-1-1,1 1 0,-1 0 0,0 0 0,0 0 0,1-1 0,-1 1 0,0 0 1,1-1-1,-1 1 0,1-1 0,-1 0 0,1 1 0,-1-1 0,1 0 0,-1 0 1,0 0-1,1 0 0,-1 0 0,1 0 0,-1-1 0,3 0 0,15-5-8639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36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17008,'0'0'14488,"3"10"-13415,-1 2-1040,1 0 0,-2 0 0,0 0 0,0 0 0,-2 18 0,1-30-40,0 2 1,0-1-1,0 0 1,0 0-1,0 0 0,0 0 1,0 0-1,0 0 1,0 0-1,1 0 0,-1 0 1,0-1-1,1 1 1,-1 0-1,0 0 0,1 0 1,-1 0-1,1 0 1,0 0-1,-1-1 0,1 1 1,0 0-1,-1 0 1,1-1-1,0 1 0,0 0 1,0-1-1,-1 1 1,1-1-1,2 1 0,-1 0-34,1-1-1,0 0 1,0 1-1,-1-1 1,1 0-1,0-1 1,0 1-1,-1 0 0,1-1 1,0 1-1,3-3 1,3 0-130,-1 0 1,1-1 0,-1 0 0,0 0-1,0-1 1,13-11 0,-15 11 82,-1 0 1,0 0-1,-1-1 1,1 0-1,-1 0 1,0 0-1,-1 0 0,1-1 1,-1 1-1,0-1 1,-1 0-1,0 0 1,0 0-1,1-7 1,-17 28 1010,8-1-894,1 0-1,0 0 1,1 0 0,1 0-1,0 1 1,1 0 0,0-1-1,1 1 1,0 0-1,3 27 1,5-25-3323,3-9-3357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40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12780,'0'0'10437,"-8"8"-8110,-6 7-1259,0 1 0,1 1 0,-10 18 0,17-27-844,1 1 0,1-1 0,-1 1 0,2 0 1,-1 1-1,1-1 0,0 1 0,1-1 0,0 1 0,0 11 0,2-19-223,1 0-1,-1 1 0,1-1 1,-1 0-1,1 0 1,0 0-1,-1 0 0,1 0 1,0 0-1,0 0 1,1 0-1,-1 0 1,0-1-1,1 1 0,-1 0 1,1-1-1,-1 1 1,1-1-1,0 1 0,0-1 1,0 0-1,0 0 1,-1 0-1,1 0 0,1 0 1,-1 0-1,0-1 1,0 1-1,0-1 0,0 1 1,0-1-1,3 0 1,12 3-155,0-2 1,0 0 0,22-2-1,-14 0-362,-20 1 424,0 0-1,1 0 1,-1 1-1,0-1 0,0 1 1,0 0-1,0 1 0,0-1 1,0 1-1,0 0 0,0 1 1,-1-1-1,1 1 0,5 4 1,-8-5 96,0 1 0,0-1 1,0 1-1,0-1 1,-1 1-1,1 0 0,-1 0 1,0-1-1,0 1 0,0 0 1,0 0-1,-1 0 1,1 1-1,-1-1 0,0 0 1,1 0-1,-2 0 1,1 0-1,0 0 0,0 0 1,-1 0-1,0 0 0,0 0 1,0 0-1,-2 5 1,-2 4 148,0-1 1,-1 0 0,0 0 0,-1-1 0,0 0 0,-1 0 0,0 0 0,-1-1 0,-17 15-1,11-12 70,-1 1 1,-1-2-1,0 0 0,0-1 0,-27 10 0,34-16-270,-1 0-1,1-1 1,-1 0-1,0-1 1,-16 1 0,24-3-15,1 1 1,-1-1 0,1 0-1,-1 0 1,0 0 0,1-1-1,-1 1 1,1-1 0,-1 1-1,0-1 1,1 0 0,0 0-1,-1 0 1,1 0 0,0-1-1,-1 1 1,1 0 0,0-1-1,0 0 1,0 1 0,0-1-1,0 0 1,1 0-1,-1 0 1,1 0 0,-1-1-1,-2-3 1,1-5-1566,1 0 0,0 0 0,0 0 0,1 0 0,0 0 0,2-15 0,-1 26 1597,0-62-10604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40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19058,'0'0'5830,"54"-18"-4005,-22 14-896,2 0-673,7 1-224,2 1-1601,4-2-3236,2-2-3875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1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15951,'0'0'4580,"-9"13"-2914,-1 5-1139,-1-1 0,2 2 0,0-1 0,2 1-1,0 1 1,1-1 0,1 1 0,0 0 0,-1 30 0,5-42-429,1 1 1,0 0-1,1 0 1,0-1-1,0 1 1,5 14-1,-4-19-164,0 0 0,0 1 0,0-1-1,1 0 1,0-1 0,-1 1 0,1 0-1,1-1 1,-1 1 0,0-1 0,1 0-1,0 0 1,0-1 0,4 3 0,-6-3-1303,5 2 1195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40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6566,'0'0'15999,"-11"8"-12860,-1 2-2655,0 1-1,0 0 0,1 0 1,0 1-1,1 1 1,1-1-1,0 2 0,0-1 1,1 1-1,-7 19 0,11-21-464,1 1 0,0-1-1,1 1 1,0 0 0,1 0 0,0 0-1,1 0 1,1 0 0,0 0-1,1 0 1,3 16 0,-3-24-23,-1 0 0,1 0 1,0-1-1,0 1 1,0 0-1,1-1 0,0 0 1,0 1-1,0-1 0,0 0 1,0-1-1,1 1 1,0 0-1,0-1 0,0 0 1,0 0-1,0 0 1,1-1-1,-1 1 0,1-1 1,0 0-1,-1 0 0,1-1 1,0 1-1,0-1 1,0 0-1,0-1 0,1 1 1,-1-1-1,8 0 0,-5-1 13,-1-1 0,0 1 0,1-1 0,-1-1 0,0 1 0,-1-1 0,1 0 0,0-1 0,-1 0 0,0 0 0,0 0 0,0-1 0,0 1 0,-1-2 0,1 1 0,-2 0 0,1-1-1,0 0 1,-1 0 0,0-1 0,4-8 0,-3 5 39,0 1 0,0-1 1,-1 0-1,-1 0 0,0 0 0,0 0 0,-1-1 0,0 1 0,-1-1 0,0 1 0,0-1 0,-1 0 0,-1 1 1,-3-18-1,2 23-2,-1 0 1,1 1-1,-1 0 1,0-1-1,-1 1 0,1 0 1,-1 1-1,0-1 1,0 1-1,0-1 1,0 1-1,-1 0 1,1 1-1,-1-1 1,0 1-1,1 0 1,-1 0-1,0 0 1,0 1-1,-1-1 1,-8 0-1,10 2-143,-1-1 1,1 1-1,0-1 0,-1 1 1,1 0-1,0 1 0,-1-1 1,1 1-1,0 0 0,-1 0 1,-7 4-1,10-4-100,0 0 0,0 0 0,0 0 0,1 1 0,-1-1 1,0 1-1,1-1 0,-1 1 0,1 0 0,-1-1 0,1 1 0,0 0 0,0 0 0,0 0 0,0 0 1,0 0-1,0 1 0,0-1 0,1 0 0,-1 0 0,1 0 0,0 1 0,-1 2 0,1-4-72,0 0 0,0 0 0,0 0-1,0 0 1,0 0 0,0 1 0,0-1 0,1 0-1,-1 0 1,0 0 0,1 0 0,-1 0-1,0 0 1,1 0 0,0 0 0,-1 0-1,1-1 1,-1 1 0,1 0 0,0 0 0,0 0-1,-1-1 1,1 1 0,0 0 0,0-1-1,0 1 1,0-1 0,0 1 0,2 0-1,23 8-5837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41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18610,'0'0'3133,"-10"5"-747,1 0-2143,1-1 0,0 2 0,1-1 0,-1 1 0,1 0 0,0 0 0,1 1 0,0 0 0,0 0-1,0 1 1,1 0 0,0 0 0,0 0 0,1 0 0,0 1 0,0 0 0,-4 17 0,7-19-155,0 0 0,0 0 0,1 0 1,-1 0-1,1 0 0,1 0 0,0 0 0,0 0 1,0 0-1,1 0 0,3 9 0,-3-12-74,-1-1-1,1 1 0,1-1 0,-1 0 1,0 0-1,1 0 0,0 0 1,0 0-1,0-1 0,0 1 0,0-1 1,0 0-1,0 0 0,1 0 0,-1 0 1,1 0-1,0-1 0,-1 0 0,1 0 1,0 0-1,6 1 0,0-1 37,-1 0-1,0 0 0,1-1 0,-1-1 1,0 1-1,1-2 0,-1 1 0,0-1 1,0-1-1,0 1 0,0-2 1,0 1-1,-1-1 0,0 0 0,15-11 1,-17 11 15,-1 0 0,1-1 1,-1 0-1,0 0 0,0 0 1,-1 0-1,1-1 0,-1 0 1,-1 0-1,1 0 1,-1 0-1,0-1 0,0 1 1,-1-1-1,0 0 0,0 0 1,0 0-1,-1 0 0,0 0 1,-1 0-1,0-11 0,0 15-37,-1 1 1,1-1-1,-1 0 0,0 1 0,0-1 0,0 1 0,0 0 0,0-1 0,-1 1 0,1 0 1,-1 0-1,1 0 0,-1 0 0,0 0 0,0 0 0,0 0 0,0 1 0,0-1 0,0 0 1,0 1-1,-1 0 0,1 0 0,0 0 0,-1 0 0,1 0 0,-1 0 0,-2 0 0,-5-2-207,1 1-1,-1 1 1,0-1-1,1 2 1,-1-1-1,-11 2 1,20-1-85,0 0 0,-1 0 1,1 1-1,-1-1 0,1 0 1,0 1-1,-1-1 1,1 1-1,0-1 0,0 1 1,-1 0-1,1-1 0,0 1 1,0 0-1,0 0 1,0 0-1,0 0 0,0 0 1,0 0-1,0 0 1,0 0-1,0 1 0,1-1 1,-1 0-1,0 0 0,1 1 1,-1-1-1,1 0 1,0 1-1,-1-1 0,1 1 1,0-1-1,0 3 0,-1 11-6174</inkml:trace>
  <inkml:trace contextRef="#ctx0" brushRef="#br0" timeOffset="1">571 163 18546,'0'0'8616,"65"18"-7303,-29-18-961,6 0-480,9-9-4100,-3-9-6854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41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9321,'0'0'19538,"-20"53"-18769,13-15 256,2 7-577,3 3-287,2 1-129,0-4-32,10-8-1250,3-10-2113,3-10-2402,-1-14-4485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41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20275,'0'0'5451,"-5"10"-3562,3-5-1754,-27 61 1494,27-60-1577,1-1 1,-1 1-1,1 0 0,0 0 1,0 0-1,0 1 0,1-1 1,0 0-1,0 0 0,1 0 1,1 8-1,-1-12-55,0-1 0,1 1 0,-1-1 0,0 1 1,0-1-1,1 1 0,-1-1 0,1 0 0,-1 0 0,1 0 0,-1 0 0,1 0 0,0 0 0,-1 0 0,1-1 1,0 1-1,0-1 0,0 1 0,0-1 0,-1 1 0,1-1 0,0 0 0,4 0 0,55-1-130,-42 0-27,-6 1-76,1 0 1,-1 1-1,0 0 1,0 1-1,23 7 1,-34-9 273,1 1 0,-1 0 0,0 0 1,0 0-1,1 1 0,-1-1 1,0 0-1,0 1 0,0-1 0,-1 1 1,1 0-1,0 0 0,-1-1 0,1 1 1,-1 0-1,1 0 0,-1 1 1,0-1-1,0 0 0,0 0 0,0 1 1,0-1-1,-1 0 0,1 1 0,-1-1 1,1 1-1,-1-1 0,0 1 0,0-1 1,0 1-1,0-1 0,-1 0 1,1 1-1,-1-1 0,1 1 0,-1-1 1,0 0-1,0 1 0,-2 2 0,0 2 109,-1 0-1,0 0 0,0-1 0,-1 0 1,0 0-1,0 0 0,0 0 0,-1-1 1,0 0-1,0 0 0,-8 4 0,0 0 105,0 0-1,0-1 0,0-1 0,-23 8 0,34-14-485,-1 1 0,0-1 1,1 0-1,-1 0 0,0 0 0,0-1 0,0 1 1,1-1-1,-1 0 0,0 0 0,0 0 1,0 0-1,0-1 0,0 0 0,1 0 0,-1 0 1,0 0-1,1 0 0,-1-1 0,1 1 0,-1-1 1,1 0-1,0 0 0,-1-1 0,1 1 0,-3-4 1,2 0-632,0 0 0,0-1 0,1 0 0,-1 0 0,2 0 1,-1 0-1,1 0 0,0 0 0,0 0 0,1-1 0,0 1 1,0-15-1,0-24-10590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42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4965,'0'0'17456,"63"-2"-15566,-34 2-545,2 0-704,4 0-513,3 0-673,9 0-2818,2 0-3587,5-10-2499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42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8264,'0'0'9999,"-13"7"-4618,-2 1-4642,0 1 0,0 0 0,1 1 0,0 1 0,1 1 0,0-1 1,1 2-1,0 0 0,1 1 0,-11 17 0,16-21-680,1 0-1,0 0 1,1 1-1,0-1 1,1 1-1,0 0 1,1 0-1,0 1 1,1-1-1,0 0 1,0 1-1,2 12 1,0-19-51,0 0 0,0 1 1,0-1-1,1 0 0,-1 0 1,1 0-1,1 0 0,-1 0 0,1-1 1,-1 1-1,1-1 0,1 1 1,-1-1-1,1 0 0,-1 0 0,1-1 1,0 1-1,1-1 0,-1 0 1,0 0-1,1 0 0,0 0 1,0-1-1,-1 0 0,2 0 0,-1 0 1,7 1-1,-5-1-8,0-1 0,1 1 0,-1-1 0,0-1 0,1 1 0,-1-1 0,0-1 0,1 1 0,-1-1 0,0-1 0,1 1 0,-1-1 0,0 0 0,0-1 0,-1 0 0,1 0 0,0 0 0,-1-1 0,0 0 0,0 0 0,0-1 0,0 1 0,-1-1 0,1 0 0,-1-1 0,5-7 0,-2 1 0,0 0 0,-1 0 0,0-1 0,-1 0 0,-1-1 0,0 1 0,0-1 0,-2 0 0,0 0 0,0 0 0,-1-1 0,0-23 0,-2 34 0,-1 0 0,1 0 0,-1 1 0,0-1 0,0 0 0,0 0 0,0 1 0,-1-1 0,1 0 0,-1 1 0,0 0 0,0-1 0,0 1 0,-1 0 0,1 0 0,-1 0 0,1 0 0,-1 1 0,0-1 0,0 1 0,0-1 0,-1 1 0,1 0 0,0 1 0,-1-1 0,0 0 0,1 1 0,-1 0 0,0 0 0,-6-1 0,5 1 0,0 0 0,-1 0 0,1 1 0,-1-1 0,1 1 0,0 1 0,-1-1 0,1 1 0,-1 0 0,1 0 0,0 0 0,0 1 0,0 0 0,0 0 0,0 0 0,0 1 0,0 0 0,1-1 0,-1 2 0,1-1 0,-8 8 0,10-9-261,0 0-1,1 1 1,-1-1 0,0 1 0,1 0-1,0 0 1,0-1 0,0 1 0,0 0-1,0 0 1,0 0 0,1 0 0,-1 6-1,1-7-140,0 0 0,0 1-1,1-1 1,-1 0 0,1 1-1,-1-1 1,1 0-1,0 0 1,0 0 0,0 0-1,0 0 1,0 0 0,0 0-1,0 0 1,1 0-1,-1 0 1,1-1 0,-1 1-1,1 0 1,0-1-1,0 0 1,0 1 0,0-1-1,0 0 1,0 0 0,0 0-1,0 0 1,3 1 0,27 5-10793</inkml:trace>
  <inkml:trace contextRef="#ctx0" brushRef="#br0" timeOffset="1">543 140 15246,'0'0'12674,"-3"12"-10416,-3 10-1683,-2 4-240,1 0 1,2 1 0,0-1 0,2 1-1,0 29 1,4-54-341,-1 0-1,1 0 1,0 0 0,0 0 0,-1 0-1,1-1 1,0 1 0,1 0-1,-1 0 1,0-1 0,0 1-1,1-1 1,-1 1 0,1-1 0,-1 1-1,1-1 1,0 0 0,-1 0-1,1 0 1,0 0 0,0 0-1,0 0 1,0 0 0,0-1 0,0 1-1,0-1 1,0 1 0,0-1-1,0 0 1,0 0 0,0 0-1,0 0 1,4-1 0,1 1-116,0 0-1,0-1 1,-1 0 0,1 0-1,0-1 1,0 1 0,-1-1-1,1-1 1,8-4 0,-6 1-1307,0-1 0,-1 1 0,0-2 0,0 1 0,9-12 0,9-16-6196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43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17296,'0'0'12492,"-15"27"-18738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43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34 7783,'0'0'15989,"-10"7"-15482,3-3-454,1 1 0,-1 1 0,1-1 0,0 1 0,0 0 0,1 0 0,0 0 0,0 1 0,0 0 0,1 0 1,0 0-1,1 0 0,-1 1 0,1 0 0,-2 9 0,5-17-41,-3 12 513,0 0-1,1 0 1,-1 20 0,2-30-471,1-1 0,0 1 0,0 0 0,0 0 1,0-1-1,0 1 0,0 0 0,1 0 1,-1-1-1,1 1 0,-1 0 0,1-1 1,-1 1-1,1-1 0,0 1 0,0-1 1,0 1-1,0-1 0,0 1 0,0-1 1,0 0-1,0 1 0,1-1 0,-1 0 0,0 0 1,1 0-1,-1 0 0,1 0 0,-1 0 1,1-1-1,-1 1 0,1 0 0,0-1 1,2 1-1,0-1 11,1 1 1,0-1-1,0-1 0,-1 1 1,1-1-1,0 0 0,-1 0 1,1 0-1,0 0 0,-1-1 1,0 0-1,1 0 0,-1 0 1,0 0-1,0-1 0,0 0 1,0 0-1,-1 0 1,1 0-1,-1 0 0,0-1 1,0 1-1,0-1 0,0 0 1,0 0-1,-1 0 0,0 0 1,3-9-1,-1 3 68,0 1 1,-1-1-1,0-1 1,-1 1-1,0 0 1,-1 0-1,0-1 1,0 1-1,-1-1 1,-1 1-1,0-1 1,-3-15-1,3 24-292,1 0 0,-1-1 0,0 1 0,0 0 0,0 0 0,-1 0 0,1-1 0,0 1 0,-1 0 0,0 1 0,1-1 0,-3-2-1,2 2-329,-1 0-1,0 1 1,1-1-1,-1 0 0,0 1 1,0 0-1,0 0 1,0 0-1,0 0 0,0 0 1,0 0-1,0 1 1,0 0-1,-4-1 0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44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10666,'0'0'14157,"85"28"-12555,-34-28-257,9 0-736,7 0-417,1-5-128,-5-3-160,-6 1-1249,-15-1-1538,-16 4-1025,-16 1-288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44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18033,'0'0'5509,"67"11"-3779,-15-11-737,13 0-353,-1 0-351,5-1-225,-6-5-1217,-8 0-4773,-5-4-9128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0 261 13389,'0'0'12491,"52"4"-11273,-16-8-546,4-6-480,1-3-127,-1 1-194,-7 1-1536,-3-1-1410,-10 2-1569,-7 0-4357</inkml:trace>
  <inkml:trace contextRef="#ctx0" brushRef="#br0" timeOffset="1">474 0 18129,'0'0'10773,"-8"4"-10047,-2 1-651,1 0 0,-1 1 1,2 1-1,-1 0 0,1 0 0,0 0 0,0 1 0,1 0 1,0 1-1,0-1 0,-7 14 0,7-11 41,1 0 0,0 0-1,1 0 1,0 1 0,0-1-1,2 1 1,-1 0 0,1 1-1,1-1 1,0 0 0,0 17-1,2-27-108,0-1-1,1 0 1,-1 1 0,0-1-1,0 1 1,1-1-1,-1 0 1,1 1-1,-1-1 1,1 0 0,0 1-1,-1-1 1,1 0-1,0 0 1,0 0-1,0 1 1,0-1 0,0 0-1,0 0 1,0-1-1,0 1 1,1 0-1,-1 0 1,2 1 0,2-1 6,-1 1 0,1-1 0,-1 0 0,1 0 0,-1 0 0,1 0 0,-1-1 0,6 0 1,3-1-247,1 0 0,-1 0 0,0-2 0,-1 1-1,15-6 1,43-26-4343,-27 5-2410,-10 2-3029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46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 7527,'15'-5'13556,"-7"7"-6819,-8 26-3733,0-20-3036,-15 82 1133,9-64-884,1 0-1,-1 46 1,6-71-223,0 1 1,0 0-1,1-1 1,-1 1-1,0 0 0,1-1 1,-1 1-1,1 0 1,0-1-1,-1 1 1,1-1-1,0 1 1,0-1-1,0 0 1,0 1-1,0-1 0,0 0 1,1 0-1,-1 0 1,0 0-1,1 0 1,-1 0-1,1 0 1,-1 0-1,1 0 0,-1-1 1,1 1-1,-1 0 1,1-1-1,0 0 1,-1 1-1,1-1 1,0 0-1,-1 0 1,1 0-1,0 0 0,-1 0 1,4-1-1,0 1-525,0 0 0,0-1 0,1 0 0,-1 0 0,0 0-1,-1-1 1,1 0 0,0 0 0,0 0 0,-1 0 0,1-1 0,4-3-1,-3 1-1636,-1-1 0,1 0 0,-1 0-1,-1-1 1,6-8 0,4-8-6977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46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9353,'0'0'18930,"-51"58"-17329,39-29-480,3 3-576,4-2-353,5-2-160,3-6 0,14-5-801,7-7-1985,6-10-2435,4 0-3043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47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30 20916,'0'0'6203,"-11"7"-4388,4-3-1694,1 0 1,0 0-1,0 1 0,0 0 0,1 0 1,-1 1-1,1 0 0,1 0 1,-1 0-1,1 0 0,0 1 0,0-1 1,1 1-1,0 0 0,0 0 1,0 0-1,1 1 0,0-1 1,1 1-1,0-1 0,0 1 0,0-1 1,1 1-1,1 8 0,0-13-122,0 1 0,0-1 0,0 0-1,1-1 1,0 1 0,-1 0 0,1 0 0,0 0-1,0-1 1,0 1 0,1-1 0,-1 0 0,1 0-1,-1 0 1,1 0 0,0 0 0,0 0-1,-1-1 1,1 1 0,1-1 0,-1 0 0,0 0-1,0 0 1,0 0 0,0-1 0,1 1 0,-1-1-1,5 0 1,2 1 10,0 0-1,0-1 1,1 0 0,-1-1-1,0 0 1,0-1 0,0 0-1,11-3 1,-14 2 3,0-1 0,0 0 0,0 0 0,-1 0 0,1 0 0,-1-1 0,-1 0 0,1-1 0,0 1 0,-1-1 0,0 0 0,-1 0-1,0-1 1,1 1 0,-2-1 0,1 0 0,-1 0 0,0 0 0,-1-1 0,1 1 0,-2-1 0,1 1 0,-1-1 0,0 0 0,0 1 0,-1-1 0,0 0 0,-2-7 0,1 11 4,0 1-1,0-1 1,-1 1 0,1 0 0,-1 0-1,0 0 1,0 0 0,0 0-1,0 0 1,-1 1 0,1-1 0,-1 1-1,0-1 1,0 1 0,1 0 0,-1 0-1,0 0 1,-1 1 0,1-1-1,0 1 1,-1-1 0,1 1 0,0 0-1,-1 1 1,1-1 0,-1 0 0,1 1-1,-6 0 1,2-1-27,0 0-1,-1 1 1,1 0 0,0 0 0,-1 0-1,1 1 1,0 0 0,-1 1 0,1 0-1,0 0 1,0 0 0,-11 7 0,15-8-149,0 1 1,1 0 0,0 0 0,-1 0 0,1 0 0,0 1 0,0-1 0,0 1 0,0-1 0,1 1 0,-1-1 0,1 1 0,-1 0 0,1 0 0,0 0-1,0 0 1,0 0 0,1 0 0,-1 0 0,1 0 0,-1 5 0,2-6-295,-1 0 0,1 0-1,-1 1 1,1-1 0,0 0 0,0 0 0,0 0 0,0 0-1,0 0 1,0 0 0,0-1 0,1 1 0,-1 0-1,1-1 1,-1 1 0,1-1 0,0 1 0,0-1 0,-1 0-1,1 0 1,0 1 0,0-1 0,0-1 0,0 1-1,0 0 1,0 0 0,1-1 0,-1 1 0,0-1-1,3 0 1,32 5-12710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47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12940,'-9'1'8499,"1"0"-7874,1 1-1,-1 0 1,0 0 0,1 1-1,0 0 1,-1 0 0,1 1-1,0 0 1,1 0 0,-1 0-1,-10 10 1,10-8-426,1 0 1,0 0-1,0 0 1,1 1-1,-1-1 1,2 1-1,-1 1 0,1-1 1,0 1-1,0-1 1,1 1-1,0 0 1,0 1-1,1-1 1,0 0-1,1 1 0,0-1 1,0 17-1,1-22-197,1 0 0,-1 0-1,1 0 1,0-1-1,0 1 1,1 0 0,-1 0-1,0-1 1,1 1-1,0-1 1,-1 0 0,1 1-1,0-1 1,0 0 0,1 0-1,-1 0 1,0 0-1,1 0 1,-1-1 0,1 1-1,-1-1 1,1 0-1,0 1 1,-1-1 0,1 0-1,0-1 1,0 1 0,0 0-1,0-1 1,0 0-1,0 0 1,4 0 0,2 1-3,0-1 0,0 0-1,0-1 1,0 0 0,-1 0 0,1-1 0,0 0 0,0-1 0,14-6 0,-16 6 1,0-1 0,0 0 0,0-1 0,-1 0 0,0 0 0,0 0 0,0 0 0,-1-1 0,0 0 0,0 0 0,0-1 0,-1 1 0,0-1 0,0 0 0,0 0 0,-1-1 0,0 1 0,-1-1 0,0 1 0,0-1 0,0 0 0,-1 0 0,0 1 0,-1-1 0,0 0 0,0 0 0,-2-11 0,1 16-33,1 1-1,-1 0 1,1 0 0,-1 0 0,0 0-1,0 0 1,0 0 0,0 0 0,-1 0-1,1 0 1,-1 0 0,1 1 0,-1-1-1,1 0 1,-1 1 0,0-1 0,1 1-1,-1 0 1,-3-2 0,1 1-165,-1 0 0,1 1 0,-1-1 0,0 1 0,0 0-1,0 0 1,0 1 0,-7-1 0,-5 1-1210,-1 2-1,1 0 0,-31 7 1,28-5-6333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47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19058,'0'0'9417,"-16"53"-8040,5-22-256,6 6-544,3-1-385,2-2-160,0-5 0,12-5-64,6-6-641,0-4-736,-5-6-353,-4-5-768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48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14798,'0'0'14414,"67"-31"-14350,-23 28-224,3-3-2019,3-4-2721,1-3-4613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48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41 21492,'0'0'3534,"-10"7"-507,-46 39-627,51-41-2212,1-1 0,0 1 0,0 0 0,0 0 0,0 0 0,1 1 0,0-1 0,0 1-1,1 0 1,-1 0 0,-2 10 0,6-16-187,-1 1 0,0 0-1,0 0 1,0-1 0,0 1-1,1 0 1,-1-1 0,0 1-1,1 0 1,-1-1 0,1 1-1,-1 0 1,1-1 0,-1 1-1,1-1 1,-1 1 0,1-1-1,-1 1 1,1-1 0,0 1-1,-1-1 1,1 0 0,0 1-1,-1-1 1,1 0 0,0 1-1,-1-1 1,1 0 0,0 0-1,0 0 1,-1 0 0,1 0 0,0 0-1,0 0 1,-1 0 0,3 0-1,38 0-420,-29-1 89,-1 1 91,-4 0 121,-1 0 0,1 0 1,0 0-1,-1 1 0,1 0 0,-1 0 0,1 0 1,6 3-1,-11-2 136,0-1 0,0 1 1,0-1-1,0 1 0,-1 0 1,1 0-1,0 0 0,-1 0 1,1 0-1,-1 0 0,0 0 0,0 0 1,1 1-1,-1-1 0,-1 0 1,1 1-1,0-1 0,-1 1 1,1-1-1,-1 1 0,0-1 1,0 1-1,0 0 0,0-1 0,-1 4 1,1-1 22,-1 1 0,0-1 1,0 1-1,-1-1 0,0 0 0,0 1 1,0-1-1,0 0 0,-1 0 0,0-1 1,0 1-1,0 0 0,-1-1 0,1 0 1,-1 0-1,0 0 0,0 0 0,-1-1 1,1 1-1,-1-1 0,0 0 1,1-1-1,-9 4 0,4-2 12,0 0 0,0 0 0,-1-1 1,1 0-1,-1-1 0,1 0 0,-1 0 0,0-1 0,0 0 1,0-1-1,1 0 0,-18-3 0,24 2-245,1 0 1,0 1-1,0-1 0,0 0 1,0 0-1,-1-1 0,1 1 1,1 0-1,-1-1 0,0 1 1,0-1-1,0 0 0,1 0 0,-1 1 1,1-1-1,0 0 0,-1 0 1,1 0-1,0-1 0,0 1 1,0 0-1,0 0 0,0-4 1,-1-4-1526,0 0 0,0-1 1,1 1-1,1-11 1,-1-26-7268</inkml:trace>
  <inkml:trace contextRef="#ctx0" brushRef="#br0" timeOffset="1">114 1 17649,'0'0'8584,"73"0"-7335,-45 0-769,6 3-351,0 2-258,5 3-2273,5-4-1441,4-2-1026,2-2-10121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48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0 6342,'0'0'11050,"-12"6"-5903,-9 3-3831,1 0 0,1 2 1,0 1-1,-35 27 0,47-33-1092,0 1 0,0-1-1,0 2 1,0-1-1,1 1 1,1 0-1,-1 0 1,1 0 0,1 1-1,-1 0 1,1-1-1,1 2 1,0-1-1,0 0 1,-2 18 0,5-25-221,0 0 0,-1 1 0,1-1 0,1 1 0,-1-1-1,0 1 1,1-1 0,-1 0 0,1 1 0,0-1 0,-1 0 0,1 0 0,0 1 0,0-1 0,1 0 0,-1 0 0,0 0 0,1 0 0,-1 0 0,1-1 0,3 4 0,-1-2-2,0-1 0,0 0-1,0 0 1,0 0 0,0 0 0,1-1 0,-1 0-1,0 0 1,1 0 0,-1 0 0,6 0-1,0-1-43,0 1-1,-1-2 0,1 1 1,0-1-1,-1-1 0,1 0 1,-1 0-1,0-1 0,1 0 1,15-9-1,-14 5-17,0-1 1,-1-1-1,0 0 1,-1 0-1,0-1 1,0 0-1,-1-1 0,9-14 1,-13 18 102,0 1 0,0-1 0,-1 0 0,0 0 0,0 0 0,-1 0 0,0-1 0,0 1 0,-1 0 1,0-1-1,0 0 0,-1 1 0,0-1 0,0 1 0,-3-15 0,2 19-31,0 1-1,0-1 1,-1 0-1,0 1 1,1 0-1,-1-1 1,0 1-1,0 0 1,0 0-1,0 0 1,-1 0-1,1 0 1,-1 0-1,1 1 1,-1-1-1,1 1 1,-1 0-1,0 0 1,0 0-1,1 0 1,-1 0 0,0 1-1,0-1 1,0 1-1,-5-1 1,-1 1-1,-1-1 1,1 1-1,-1 0 1,0 1-1,1 0 1,-17 5-1,20-4-10,-1 0 1,1 1-1,0 0 0,1 0 0,-1 0 1,0 1-1,1 0 0,0 0 0,-9 9 1,12-11-28,-1 1 1,1 0 0,0 0 0,0 0-1,0 0 1,0 0 0,1 0-1,-1 1 1,1-1 0,-1 0-1,1 1 1,1-1 0,-1 1 0,0 0-1,1-1 1,-1 1 0,1-1-1,0 1 1,1 5 0,0-7-167,-1-1 1,1 1-1,-1-1 1,1 1-1,-1-1 1,1 1-1,0-1 1,0 1 0,0-1-1,0 0 1,0 1-1,0-1 1,0 0-1,0 0 1,1 0-1,-1 0 1,0 0-1,1 0 1,-1 0-1,1 0 1,-1-1-1,3 2 1,38 6-6154,1-7-1832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49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46 20019,'-13'6'3070,"-11"4"-1724,1 2 1,1 0-1,-34 26 1,49-33-1098,0 0 1,1 0-1,-1 1 0,1 0 1,0 1-1,1-1 0,0 1 1,0 0-1,0 0 0,1 1 1,0-1-1,0 1 0,1 0 1,0 0-1,1 0 0,-4 16 1,6-22-248,0 0 0,0-1 0,0 1 1,0 0-1,0 0 0,1 0 0,-1 0 0,0-1 1,1 1-1,0 0 0,-1 0 0,1-1 1,0 1-1,0 0 0,0-1 0,0 1 0,0-1 1,0 1-1,0-1 0,0 0 0,1 1 1,-1-1-1,3 2 0,0-1-1,0 0 1,0 0-1,0 0 0,0-1 1,0 0-1,1 0 0,-1 0 1,0 0-1,9 0 0,-2-1-2,1 0-1,-1 0 0,0-1 1,0-1-1,0 0 0,0-1 1,16-5-1,-15 2 2,-1-1 0,0 0 0,0-1 0,0 0 0,-1 0 0,-1-1 0,1 0 0,-2-1 0,1 0 0,8-14 0,-12 16 0,1 1 0,-2-1 0,1-1 0,-1 1 0,-1-1 0,0 1 0,0-1 0,0 0 0,-1 0 0,0-1 0,-1 1 0,0 0 0,-1 0 0,0-1 0,-1-9 0,0 16 0,0 1 0,0 0 0,-1-1 0,1 1 0,-1 0 0,0 0 0,1 0 0,-1 0 0,0 0 0,0 0 0,0 1 0,-1-1 0,1 1 0,0-1 0,-1 1 0,1 0 0,0 0 0,-1 0 0,1 0 0,-1 0 0,0 1 0,1-1 0,-1 1 0,0 0 0,1-1 0,-1 1 0,-3 1 0,-2-2 0,0 1 0,0 0 0,0 0 0,0 1 0,0 0 0,0 1 0,0-1 0,-8 4 0,13-3-464,0 1 0,0-1 0,0 0 0,0 1 1,1 0-1,-1-1 0,1 1 0,-1 0 0,1 0 0,0 0 0,-2 5 0,3-7 145,1 0 0,-1 1-1,0-1 1,1 0 0,-1 1-1,1-1 1,-1 0-1,1 1 1,-1-1 0,1 1-1,0-1 1,0 1 0,0-1-1,0 1 1,0-1-1,0 1 1,0-1 0,0 0-1,1 1 1,-1-1 0,0 1-1,1-1 1,-1 1-1,1-1 1,0 0 0,-1 0-1,1 1 1,0-1 0,0 0-1,0 0 1,0 0-1,1 1 1,18 7-11794</inkml:trace>
  <inkml:trace contextRef="#ctx0" brushRef="#br0" timeOffset="1">615 2 14125,'0'0'12044,"-29"56"-8489,9-24-1729,0 4-609,3-2-1217,5 0 0,7-6 0,5-6 0,6-7 0,15-5 0,8-5 0,3-5 0,6 0-128,-7-7-2082,1-12-2242,-7-10-2787,-2-5-7944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49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52 12300,'0'0'9096,"-50"-37"-4740,32 25 0,10 10-2626,6 2-1057,2 7-417,0 9-256,8-3-737,4-4-4163,3-9-10827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5:48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20692,'0'0'12075,"49"10"-15662,-34 10-2243,-2 0-2562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2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15727,'0'0'13992,"-4"9"-13506,-7 17-314,2 0 1,0 0 0,2 1 0,0 0 0,2 1 0,1-1-1,0 54 1,4-78-231,1-1-1,-1 0 1,1 1 0,0-1-1,0 0 1,0 1 0,0-1-1,0 0 1,0 0 0,0 0-1,1 0 1,-1 0-1,1 0 1,-1 0 0,1 0-1,0-1 1,0 1 0,0-1-1,0 1 1,0-1 0,0 0-1,0 0 1,0 0-1,0 0 1,1 0 0,-1 0-1,4 0 1,32 4-3643,-3-9-3365,-7-8-2287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02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1 229 12236,'0'0'11835,"11"-1"-9940,6-3-1515,-1 0 1,0-1-1,0-1 0,0-1 1,-1 0-1,0-1 0,25-18 1,182-135-910,-224 174 390,-46 60 822,31-51-535,-26 48 1,39-62-151,1-1-1,0 1 1,0 0-1,1 0 1,0 0-1,0 0 1,1 0-1,0 0 1,0 1 0,1-1-1,1 9 1,-1-16-93,0 0-1,0 0 1,0 1 0,0-1 0,1 0 0,-1 0 0,1 1 0,-1-1-1,1 0 1,-1 0 0,1 0 0,0 0 0,-1 0 0,1 0-1,0 0 1,0 0 0,0 0 0,0 0 0,0 0 0,0 0 0,0-1-1,0 1 1,0 0 0,0-1 0,0 1 0,0-1 0,3 1 0,-1 0-465,1-1 0,-1 1 1,0-1-1,1 0 1,-1 0-1,1 0 1,-1-1-1,0 1 1,1-1-1,3-1 1,35-17-7134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03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17873,'-7'9'3892,"-5"6"-2149,1 1 0,-14 25 0,22-36-1511,1-1-1,-1 1 1,1 0-1,0 0 1,1 0-1,-1 0 1,1 1 0,0-1-1,0 0 1,1 0-1,-1 1 1,1-1-1,0 1 1,1-1-1,-1 0 1,3 9 0,-1-11-223,0 0 1,0-1-1,0 1 0,0-1 1,1 1-1,-1-1 1,1 0-1,-1 0 1,1 0-1,0-1 1,0 1-1,0-1 0,0 1 1,0-1-1,0 0 1,0 0-1,0 0 1,1 0-1,-1-1 1,0 0-1,0 1 1,1-1-1,-1 0 0,5-1 1,3 1-101,0-1 0,-1 0 0,1 0 0,-1-1 0,1 0 0,15-6 0,-17 3-2,0 1 1,0-1-1,0-1 0,-1 0 0,0 0 1,0 0-1,10-11 0,-15 13 88,1 0-1,-1 0 1,0 0 0,0-1-1,0 1 1,-1-1 0,1 1-1,-1-1 1,0 0 0,0 0-1,-1 0 1,0 0 0,0 0-1,0 0 1,0 0 0,-1-7-1,0 11 45,-1-1 0,1 0 0,-1 0 0,0 1 0,0-1 0,0 0 0,0 1 0,0-1 0,0 1 1,0-1-1,-1 1 0,1 0 0,0-1 0,-1 1 0,1 0 0,-1 0 0,1 0 0,-1 0 0,0 0 0,1 0 0,-1 1 0,0-1 0,0 0 0,0 1 0,1-1 0,-1 1 0,0 0 0,0 0 0,0 0 0,0 0 0,-3 0 0,-8-1 248,0 1 0,0 1 0,-16 2 0,19-1-220,1 0 0,0 1 0,0 0 0,1 0 0,-16 9-1,20-10-50,1 0 0,-1 0-1,1 0 1,0 0 0,-1 1-1,1 0 1,0-1 0,0 1-1,1 0 1,-1 0-1,1 1 1,-1-1 0,1 1-1,0-1 1,-2 7 0,4-9-17,0-1 1,0 1-1,-1 0 1,1-1 0,1 1-1,-1 0 1,0-1-1,0 1 1,0 0 0,0 0-1,0-1 1,1 1-1,-1-1 1,0 1 0,0 0-1,1-1 1,-1 1-1,0-1 1,1 1 0,-1 0-1,1-1 1,-1 1-1,1-1 1,-1 1-1,1-1 1,-1 0 0,1 1-1,0-1 1,-1 0-1,1 1 1,0-1 0,-1 0-1,1 0 1,-1 1-1,1-1 1,0 0 0,0 0-1,-1 0 1,1 0-1,0 0 1,-1 0 0,2 0-1,36-2-544,-32 2 280,4-1-664,0-1 0,-1 0 1,1-1-1,16-6 0,35-21-10260,-17 3-4896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03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10442,'0'0'6742,"-10"1"-1830,-5 1-4112,1 0 1,0 1-1,-1 1 1,1 1 0,1 0-1,-1 0 1,-23 15-1,32-18-636,0 1 1,0 0-1,1 0 0,-1 1 0,1 0 0,0 0 0,0 0 0,0 0 0,0 0 0,1 1 0,-1-1 1,1 1-1,0 0 0,1 0 0,-1 1 0,1-1 0,0 0 0,1 1 0,-1-1 0,1 1 1,0-1-1,0 1 0,1 0 0,0-1 0,0 7 0,1-9-164,0 0 0,0 0 0,0 0 0,1 0 0,-1 0 0,1-1 0,-1 1 0,1-1 0,0 1 0,0-1 0,1 1 0,-1-1 0,0 0 0,1 0 0,-1 0 0,1 0 0,0-1 0,-1 1 0,1-1 0,0 1 0,0-1 0,0 0 0,0 0 0,0 0 0,0-1 0,0 1 0,0-1 0,1 0 0,2 0 0,6 2 0,-1-2 0,0 1 0,1-2 0,-1 1 0,1-2 0,-1 1 0,12-4 0,-14 1 0,0 0 0,1-1 0,-1 0 0,-1 0 0,1 0 0,-1-1 0,0-1 0,0 0 0,8-10 0,-12 14 0,-1 0 0,0 0 0,0-1 0,-1 1 0,1-1 0,-1 0 0,0 1 0,1-1 0,-2 0 0,1-1 0,0 1 0,-1 0 0,0 0 0,0-1 0,0 1 0,-1-1 0,1 1 0,-1-1 0,0 1 0,0 0 0,-1-1 0,1 1 0,-3-8 0,1 9 0,0 0 0,-1 0 0,1 0 0,0 1 0,-1-1 0,0 1 0,0 0 0,0 0 0,0 0 0,0 0 0,0 0 0,0 1 0,0-1 0,-1 1 0,1 0 0,-1 0 0,1 0 0,-1 0 0,-3 0 0,-73-7 0,78 8 0,-54-1-2723,39 1-4612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0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18770,'0'0'10762,"93"22"-9385,-31-22-672,7 0-545,6 0-96,-4 0-384,-12-4-1218,-13-3-2113,-21 5-2467,-18 0-2594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0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17264,'0'0'11723,"94"24"-10794,-37-24-288,6 0-449,3 0-160,-5 0-737,-7-4-4323,-6 1-8970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04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9929,'0'0'6075,"10"-5"-2802,6-2-2376,-1 0 0,2 1-1,-1 1 1,0 0 0,1 1 0,21-2 0,-16 5-108,74-1 1556,-90 2-2266,0 1 1,0 0 0,0 0-1,-1 0 1,1 0 0,0 1-1,-1 0 1,1 0 0,-1 1-1,0-1 1,0 1 0,0 1 0,6 4-1,-10-7-66,0 0 0,0 0 0,0 0 0,0 1 0,0-1 0,0 0 0,0 1 0,0-1 0,-1 1 0,1-1 0,-1 1 0,1-1 0,-1 1 0,0-1 0,1 1 0,-1-1 0,0 1 0,0 0 0,0-1 0,0 1 0,0-1 0,-1 1-1,1-1 1,0 1 0,-1 0 0,1-1 0,-1 1 0,0-1 0,1 0 0,-1 1 0,0-1 0,0 0 0,0 1 0,0-1 0,0 0 0,0 0 0,0 0 0,0 0 0,0 0 0,-2 2 0,-7 5 115,0 0 1,-1-1-1,-20 11 0,24-14-94,-44 21 432,37-19-292,-1 1 0,1 0 0,1 0 0,0 2 0,0 0 0,0 0-1,-12 13 1,24-21-173,0-1-1,1 1 1,-1-1-1,0 1 1,1-1-1,-1 1 1,0 0-1,1 0 1,-1-1-1,1 1 1,-1 0-1,1 0 1,-1 0-1,1-1 1,-1 1-1,1 0 1,0 0-1,0 0 1,-1 0-1,1 0 1,0 0-1,0 0 1,0 0-1,0 0 1,0-1-1,0 1 1,0 0-1,1 0 1,-1 0-1,0 0 1,0 0-1,1 0 1,-1 0-1,0 0 1,1-1-1,-1 1 1,1 0-1,-1 0 1,1 0-1,0-1 1,-1 1-1,1 0 1,0-1-1,-1 1 1,1-1-1,0 1 1,0-1-1,0 1 1,-1-1-1,1 1 1,0-1-1,0 0 1,0 1-1,0-1 1,0 0-1,0 0 1,1 0-1,9 3-183,0-2 0,0 1 0,20-1 0,-25-1-27,23 0-2450,1 0 0,31-7 0,8-7-5812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05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22 15471,'-10'0'6630,"-2"-2"-5552,0 2 1,1 0-1,-1 0 1,0 1-1,-13 3 1,20-3-911,1 0-1,0 0 1,-1 1-1,1 0 1,0 0-1,0 0 1,0 0 0,0 1-1,1 0 1,-1-1-1,1 1 1,-1 1-1,1-1 1,0 0 0,0 1-1,0-1 1,1 1-1,-1 0 1,-1 6 0,2-8-137,0 1 1,1 0-1,0 0 1,0 0-1,0 0 1,0 0 0,0 0-1,1 0 1,-1 0-1,1 0 1,0 0 0,0 0-1,0 0 1,0 0-1,0 0 1,1 0-1,0 0 1,-1 0 0,1 0-1,0 0 1,0 0-1,1 0 1,1 3 0,0-2-21,0-1 1,1 1-1,-1-1 1,1 0 0,0 0-1,0 0 1,0-1 0,0 1-1,0-1 1,1 0 0,-1 0-1,1-1 1,7 3-1,1-1-40,0-1 0,1 0-1,-1-1 1,1 0 0,-1-1-1,0 0 1,1-1 0,-1-1-1,1 0 1,13-4-1,-19 2 37,0 0 0,0 0 0,-1-1 0,0 0 0,0-1 0,0 1 0,-1-1 0,1 0 0,-1-1 0,-1 1 0,0-1 0,7-10 0,-11 15-3,1-1-1,-1 1 1,1 0 0,-1-1-1,0 1 1,0 0-1,0-1 1,0 0 0,-1 1-1,1-1 1,-1 1-1,1-1 1,-1 0 0,0 1-1,0-1 1,0 0-1,0 0 1,0 1 0,-1-1-1,0 1 1,1-1-1,-1 0 1,0 1 0,0-1-1,0 1 1,0-1-1,-1 1 1,1 0 0,-1 0-1,1 0 1,-1-1-1,0 1 1,0 1 0,0-1-1,0 0 1,0 0-1,0 1 1,0-1 0,-1 1-1,1 0 1,-1 0-1,-4-2 1,-4-1-265,1 1 1,-1 1-1,0 0 1,0 0-1,0 1 1,-1 0-1,-19 2 0,27-1 78,0 1 0,-1-1 0,1 1 0,0 0 0,0 1 0,0-1 0,0 0-1,0 1 1,1 0 0,-7 4 0,8-5 94,1 1 0,-1-1 0,1 1 0,0-1 0,-1 1 0,1-1 0,0 1 0,0 0 0,0-1 0,1 1 0,-1 0 0,0 0 0,0 0 0,1 0 0,0-1 0,-1 1 0,1 0 0,0 0 0,0 0 0,0 0 0,0 0 0,0 0 0,1 4 0,7 10-4945,13-5-1666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05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12 8200,'0'0'10570,"-9"-1"-5648,-1 0-4288,1 1 1,-1 1-1,1 0 0,-1 0 1,1 1-1,0 0 0,-1 0 1,-15 8-1,21-9-500,-1 1 0,1 1 0,0-1 0,-1 0 1,1 1-1,0 0 0,1 0 0,-1 1 0,1-1 0,-1 0 0,1 1 0,0 0 0,0 0 0,0 0 0,1 0 0,0 1 0,-1-1 0,2 0 0,-1 1 0,0 0 1,-1 8-1,3-11-128,0 0 1,0 0 0,0 0 0,0 0-1,0 0 1,1 0 0,-1 0-1,1-1 1,-1 1 0,1 0 0,0 0-1,-1 0 1,1-1 0,0 1 0,0 0-1,0-1 1,1 1 0,-1-1 0,0 1-1,0-1 1,1 0 0,-1 1-1,1-1 1,-1 0 0,1 0 0,0 0-1,-1 0 1,1 0 0,0-1 0,0 1-1,0 0 1,0-1 0,-1 1 0,1-1-1,3 0 1,9 3 35,1-1 0,-1-1 0,24-1 1,-27 0-38,-3 0-5,0-1 0,0 0 0,0 0 0,0-1 0,0 0 0,-1 0 0,1-1 0,-1 0 0,1 0 0,11-9 0,-15 11 0,-1-1 0,0-1 0,0 1 0,0 0 0,0-1 0,-1 0 0,1 0 0,-1 1 0,0-1 0,0-1 0,0 1 0,0 0 0,0 0 0,0-1 0,-1 1 0,0-1 0,0 0 0,0 1 0,0-1 0,0 0 0,-1 1 0,0-1 0,1 0 0,-1 0 0,-1-3 0,0 4-2,0 1 1,0-1-1,-1 1 1,1 0-1,-1-1 1,1 1-1,-1 0 0,0 0 1,0 0-1,0 0 1,0 0-1,0 1 1,0-1-1,0 1 1,-1-1-1,1 1 0,0 0 1,-1-1-1,1 2 1,-1-1-1,0 0 1,-4-1-1,-61-10-843,28 11-5098,30 1 1524,-7 0-9354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06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33 20019,'0'0'3977,"-11"-3"-662,8 3-3215,-7-2 376,0 0 1,0 0 0,-1 1-1,1 1 1,-14 1-1,20-1-421,0 1 0,1-1 0,-1 1 0,0 0 0,1 1-1,-1-1 1,1 1 0,-1-1 0,1 1 0,0 0-1,-1 0 1,1 1 0,0-1 0,1 1 0,-1-1 0,0 1-1,1 0 1,-1 0 0,1 0 0,-4 7 0,4-7-48,0 0 0,1 1 1,-1-1-1,0 1 0,1-1 0,0 1 1,0 0-1,0-1 0,0 1 0,1 0 1,0 0-1,-1-1 0,1 1 0,1 0 1,-1 0-1,0 0 0,1-1 0,0 1 1,0 0-1,0-1 0,3 7 1,-2-7 2,0 0 1,1 0 0,-1 0-1,1 0 1,0-1 0,0 1-1,0-1 1,0 0 0,0 1-1,1-1 1,-1-1 0,1 1 0,-1 0-1,1-1 1,0 0 0,-1 0-1,1 0 1,0 0 0,0-1-1,7 1 1,0 0 9,-1-1 1,1 0-1,0-1 0,0 0 0,-1 0 1,1-2-1,-1 1 0,1-1 0,-1 0 0,0-1 1,11-6-1,-16 7-11,0 0 1,0 0-1,0-1 0,0 0 1,-1 0-1,1 0 0,-1 0 1,0-1-1,-1 0 0,1 1 1,-1-2-1,0 1 0,0 0 1,0 0-1,-1-1 0,0 0 1,0 1-1,0-1 0,-1 0 1,0 0-1,1-9 1,-2 13-13,0 0 1,0 0-1,0-1 0,0 1 1,0 0-1,0 0 1,-1 0-1,1 0 1,-1 0-1,1 0 1,-1 0-1,0 0 1,0 0-1,0 0 1,0 0-1,0 0 1,0 1-1,-1-1 1,1 0-1,-1 1 1,1-1-1,-1 1 1,1 0-1,-1-1 1,0 1-1,0 0 1,0 0-1,0 0 1,1 0-1,-1 0 1,-1 1-1,1-1 1,0 0-1,0 1 1,0 0-1,0-1 1,0 1-1,0 0 1,0 0-1,-1 0 1,1 1-1,-3-1 1,0 1-392,-1 0 0,0 0 1,1 0-1,0 0 0,-1 1 0,1 0 1,-7 3-1,9-3-478,-1 0 1,1-1-1,0 1 1,0 1-1,0-1 1,1 0-1,-1 1 1,0 0-1,1-1 1,-4 7-1,-2 10-7904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06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15054,'0'0'16133,"-7"11"-14788,2-4-1253,-2 4-59,0 0 1,0 1-1,1-1 1,0 1-1,-5 18 1,10-28-36,0 1 1,1-1 0,-1 0-1,1 0 1,0 1 0,-1-1-1,1 0 1,0 0 0,0 1-1,1-1 1,-1 0 0,0 1-1,1-1 1,-1 0 0,1 0-1,0 0 1,0 1 0,0-1-1,0 0 1,0 0 0,0 0-1,1 0 1,-1-1 0,0 1-1,1 0 1,0-1 0,-1 1-1,1-1 1,0 1 0,0-1-1,0 0 1,0 1-1,0-1 1,0 0 0,0-1-1,0 1 1,0 0 0,1 0-1,-1-1 1,0 0 0,0 1-1,5-1 1,1 2-613,-1-1-1,1 0 1,0-1-1,14 0 1,-20 0 289,0-1 1,-1 1-1,1 0 1,0-1-1,0 1 1,0-1-1,-1 0 1,1 0-1,0 1 1,-1-1-1,1 0 1,-1 0-1,1 0 1,-1-1-1,1 1 1,-1 0-1,0-1 1,1 1-1,-1 0 1,0-1-1,0 0 1,0 1-1,0-1 0,-1 0 1,2-2-1,4-21-12988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2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6 18289,'0'0'2963,"-6"9"-160,6-9-2735,-26 45 2761,25-43-2682,0 1 1,1-1-1,-1 0 1,0 0 0,1 1-1,0-1 1,-1 1-1,1-1 1,0 0 0,1 5-1,-1-6-113,0 0 0,0 0 0,1 0 1,-1 0-1,1-1 0,-1 1 0,1 0 0,-1 0 0,1 0 0,-1 0 0,1-1 0,0 1 0,0 0 0,-1-1 0,1 1 0,0 0 0,0-1 0,0 1 0,0-1 0,-1 1 0,1-1 0,0 0 0,0 1 0,0-1 0,0 0 1,2 1-1,3 0-24,0-1 1,1 1-1,-1-1 1,0 0-1,1 0 0,-1 0 1,0-1-1,1 0 1,-1-1-1,0 1 1,0-1-1,0 0 1,0-1-1,0 1 1,-1-1-1,10-6 1,30-30-1870,-5-6-3299,-41 53 2103,-6 31 3980,-1-17 652,1 0 0,1 0 0,1 1 0,-4 44 0,5 39 152,4-82-2027,-1-8 1193,-2 4-3485,1-10-2505,1-24-1525,2-14-3150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06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20724,'0'0'11787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11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7239,'0'0'17435,"-3"10"-15380,-34 86 991,26-71-2672,1 0 0,0 0 0,2 1 0,1 1 0,-7 50 1,14-76-351,0 0 1,0 1 0,0-1 0,0 0 0,0 0-1,0 1 1,0-1 0,0 0 0,1 0-1,-1 0 1,0 0 0,1 1 0,-1-1 0,1 0-1,0 0 1,-1 0 0,1 0 0,0 0-1,-1 0 1,1 0 0,0 0 0,0 0 0,0-1-1,0 1 1,2 1 0,-1-1-6,0-1 1,0 1-1,1-1 0,-1 1 1,0-1-1,0 0 0,1 0 1,-1 0-1,0 0 0,1 0 1,-1 0-1,5-2 0,0 0-316,1 0-1,-1-1 1,1 0-1,-1 0 1,0-1 0,0 0-1,9-7 1,-10 5-1207,1 0 1,-1 0 0,-1-1 0,1 0 0,-1 0 0,8-15 0,5-17-9382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11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20435,'0'0'11211,"9"41"-21205,6-41-415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12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5349,'0'0'24781,"-4"14"-24488,-2 4-206,-2 1 0,0-1 0,0-1 0,-2 1 0,0-1 0,-21 25 0,21-30 7,-6 8 430,-1 0 0,-35 32 0,46-49-455,5-6-52,4-5-34,50-66-2025,-31 45 704,-1 0 1,17-35 0,-64 114 1718,14-31 78,1 1 0,1 0 0,1 0 0,1 1 0,1 0-1,0 1 1,-3 27 0,10-49-445,0 1 0,0-1 0,0 1 0,0-1 0,0 1 0,0-1 1,0 1-1,0-1 0,0 1 0,1-1 0,-1 0 0,0 1 0,0-1 0,0 1 0,1-1 0,-1 1 0,0-1 0,1 0 0,-1 1 0,0-1 0,1 1 0,-1-1 0,0 0 1,1 1-1,-1-1 0,1 0 0,-1 0 0,1 1 0,-1-1 0,0 0 0,1 0 0,-1 0 0,1 0 0,-1 0 0,1 0 0,-1 1 0,1-1 0,-1 0 0,1 0 1,-1 0-1,1-1 0,-1 1 0,1 0 0,-1 0 0,1 0 0,-1 0 0,1 0 0,-1-1 0,1 1 0,-1 0 0,1 0 0,-1-1 0,0 1 0,1-1 0,26-14 131,-23 11-170,-1-1 0,1 1 0,-1-1 0,0 0 0,-1 0 0,1 0 0,-1 0 0,0 0 0,0 0 0,-1-1 0,1 1 0,-1 0 0,-1-1 0,1 0 0,-1 1 0,0-1-1,0 1 1,0-1 0,-1 1 0,0-1 0,0 1 0,0-1 0,-1 1 0,1 0 0,-1-1 0,-1 1 0,1 0 0,-1 1 0,0-1 0,0 0 0,0 1 0,-1-1 0,1 1 0,-1 0 0,0 0 0,0 1-1,-1-1 1,1 1 0,-1 0 0,0 0 0,0 0 0,0 1 0,0 0 0,0 0 0,0 0 0,-1 0 0,1 1 0,0 0 0,-1 0 0,0 0 0,-7 1 0,13 0 37,-1 0-1,1 0 1,0 0 0,-1 1 0,1-1 0,0 0-1,-1 0 1,1 0 0,0 1 0,0-1 0,-1 0-1,1 0 1,0 1 0,0-1 0,-1 0-1,1 1 1,0-1 0,0 0 0,0 0 0,-1 1-1,1-1 1,0 1 0,0-1 0,0 0 0,0 1-1,0-1 1,0 0 0,0 1 0,0-1 0,0 0-1,0 1 1,0-1 0,0 0 0,0 1 0,0-1-1,0 1 1,0-1 0,0 0 0,0 1 0,1-1-1,-1 0 1,0 1 0,0-1 0,0 0 0,1 1-1,10 17 328,-3-13-274,0 0 1,1-1-1,-1 0 1,1 0-1,0-1 1,0 0 0,0-1-1,14 2 1,83 8-600,-73-10-382,45 5-6590,-50-5-80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12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15727,'0'0'15887,"70"28"-15535,-30-25-288,2 1-32,2-1-256,-4-1-1057,-7-2-1474,-10 0-1793,-9 0-929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13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15439,'0'0'10858,"72"12"-8456,-25-12-1249,6 0-608,1-3-417,-3-1-128,-7 1-609,-6 0-1377,-9-3-4131,-3-1-11308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1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8872,'0'0'16747,"10"-4"-14751,17-10-1503,-1-1-1,-1 0 1,0-2-1,22-21 1,94-91-404,-138 129-352,-4 8 194,-5 10 65,-3 0-1,1 0 0,1 0 0,0 0 1,1 1-1,2 0 0,0 0 0,0 0 0,2 1 1,0 19-1,2-38-78,0 0 0,0 0-1,1 1 1,-1-1 0,0 0 0,1 0 0,-1 0 0,1 0 0,-1 0 0,1 0-1,-1 0 1,1 0 0,0-1 0,0 1 0,-1 0 0,1 0 0,0 0 0,0-1 0,0 1-1,0 0 1,0-1 0,0 1 0,0-1 0,0 1 0,0-1 0,0 0 0,0 1-1,0-1 1,0 0 0,0 0 0,0 0 0,1 0 0,-1 0 0,0 0 0,0 0-1,0 0 1,0 0 0,0 0 0,2-1 0,2 0-562,0 0-1,1 0 1,-1-1-1,0 1 1,0-1 0,1 0-1,5-4 1,25-22-5654,4-7-4533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14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17392,'-8'9'2718,"5"-5"-2347,-19 22 2503,-32 52 0,49-70-2605,0-1-1,1 1 0,0 1 1,1-1-1,-1 1 0,2-1 1,-1 1-1,1 0 0,1 0 0,-1 0 1,1 0-1,1 0 0,0 12 1,1-18-247,0-1-1,0 0 1,0 0 0,0 0 0,1 0 0,-1 0 0,0 0-1,1 0 1,-1-1 0,1 1 0,0 0 0,0-1 0,0 1 0,0-1-1,0 0 1,0 1 0,0-1 0,0 0 0,0 0 0,0-1-1,0 1 1,1 0 0,-1-1 0,0 1 0,1-1 0,-1 0 0,0 0-1,1 0 1,-1 0 0,1 0 0,3-1 0,2 1 8,0-1 1,1 0 0,-1 0 0,0-1-1,0 0 1,0 0 0,16-8 0,-18 7-18,0-1-1,0 0 1,0 0 0,-1 0 0,1-1 0,-1 0 0,0 0 0,0-1 0,-1 1 0,0-1 0,0 0 0,0 0 0,0-1 0,-1 1 0,0-1 0,-1 1-1,1-1 1,-1 0 0,-1 0 0,1 0 0,-1 0 0,0 0 0,-1 0 0,0-1 0,-1-9 0,1 15-8,-1 0 0,0 0 0,0-1 0,0 1 0,0 0 0,-1 0 0,1 0 0,0 1 0,-1-1 0,0 0 0,1 0 0,-1 1 0,0-1 0,0 1 0,1 0 0,-1-1 0,0 1 0,-1 0 0,1 0 0,0 0 0,0 0 0,0 1 0,-1-1 0,1 1 0,0-1 0,0 1 0,-1 0 0,1 0 0,0 0 0,-1 0 0,1 0 0,0 0 0,-1 1 0,-3 0-1,2 0-14,-1 0 0,1-1 0,0 2 0,-1-1 1,1 0-1,0 1 0,0 0 0,0 0 0,0 0 0,0 1 0,0-1 0,1 1 0,-1 0 0,1 0 0,0 0 0,0 0 0,-4 6 0,6-8-141,0 0 0,0 1 1,0-1-1,0 1 1,1-1-1,-1 1 1,0-1-1,1 1 1,-1-1-1,1 1 1,0-1-1,0 1 0,-1-1 1,1 1-1,0 0 1,0-1-1,0 1 1,1-1-1,-1 1 1,0 0-1,1-1 0,-1 1 1,1-1-1,-1 1 1,1-1-1,-1 1 1,1-1-1,0 0 1,0 1-1,0-1 0,0 0 1,0 0-1,0 1 1,0-1-1,1 0 1,-1 0-1,0 0 1,0 0-1,1-1 0,-1 1 1,1 0-1,-1-1 1,1 1-1,-1 0 1,3-1-1,6 3-1825,1-1 1,0 0-1,0-1 0,0 0 0,13-1 0,-23 0 1784,44 0-8029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14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13 16271,'0'0'7730,"-13"3"-5504,6-2-2056,0 1-1,0 0 0,0 0 0,0 1 1,1 0-1,-1 0 0,1 0 0,0 1 0,-1 0 1,2 0-1,-1 1 0,0 0 0,1 0 0,0 0 1,0 0-1,1 1 0,-1 0 0,1 0 0,0 0 1,1 1-1,0-1 0,-4 9 0,6-11-65,0 0-1,0 0 0,0 1 1,0-1-1,0 0 1,1 0-1,0 1 0,0-1 1,0 0-1,1 0 0,-1 1 1,1-1-1,0 0 1,0 0-1,2 5 0,-1-6-70,0-1-1,-1 0 0,1 1 0,0-1 0,0 0 0,0 0 0,1-1 0,-1 1 0,0 0 0,1-1 0,-1 1 0,1-1 0,0 0 0,-1 0 0,1 0 0,0 0 0,0 0 0,-1 0 1,1-1-1,0 0 0,0 1 0,5-1 0,3 0-20,0-1 0,0 0 0,0 0 0,-1-1 0,1 0 0,-1-1 0,1 0 0,-1-1 0,0 0 0,0-1 0,0 0 0,-1 0 0,10-7 0,-13 8-8,0-1 1,0 0-1,-1 0 1,1 0-1,-1 0 0,0-1 1,-1 0-1,0 0 1,1 0-1,-2-1 0,1 0 1,-1 1-1,0-1 1,0 0-1,-1 0 0,0-1 1,0 1-1,-1 0 1,1-15-1,-2 20-4,-1 0 0,1 0 0,-1 0 0,1 0 0,-1 0 0,0 1 0,0-1 0,0 0 0,0 0 0,0 1 0,0-1 0,-1 1 0,1-1 0,0 1 0,-1-1 0,1 1 0,-1 0 0,0 0 0,1 0 0,-1 0 0,0 0 0,0 0 0,1 0 0,-1 1 0,0-1 0,0 0 0,0 1 0,0 0 0,0-1 0,0 1 0,-4 0 0,-10-2 0,-1 1 0,-29 3 0,35-2 0,-62 11-2449,57-7 403,0 1 0,0 1 0,1 1 0,-24 13 0,10-1-10803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14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13581,'0'0'3876,"12"1"-230,140-3 2488,89-21-3695,-28 2-1761,484-61-651,-734 87-12583,11-3-336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2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17649,'0'0'7868,"1"11"-6330,6 26-483,2-1 0,16 43 1,-22-70-1010,-1 1 1,0-1 0,-1 0-1,0 1 1,0-1-1,-1 1 1,0-1 0,0 1-1,-1-1 1,-1 1 0,0-1-1,-4 15 1,3-17-205,1-1 0,-1 1 0,0-1 0,-1 1 0,1-1 0,-1 0 0,0 0 0,-1 0 0,0-1 0,1 0 1,-2 0-1,1 0 0,-1 0 0,1-1 0,-1 0 0,0 0 0,-7 3 0,-6-2-4807,6-5-4313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15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12300,'0'0'5253,"9"-5"-1746,12-4-1635,0 0 0,29-6 0,-41 12-1541,-1 1-1,1 0 1,0 1-1,0 0 1,0 0-1,0 1 1,0 0-1,0 0 0,0 1 1,12 3-1,-20-3-317,0-1 0,0 1 0,0-1 0,0 1-1,0 0 1,0-1 0,0 1 0,0 0 0,0 0 0,-1 0-1,1 0 1,0 0 0,-1 0 0,1 0 0,0 0 0,-1 0-1,1 0 1,-1 0 0,0 0 0,1 0 0,-1 0 0,0 0-1,0 1 1,1-1 0,-1 0 0,0 0 0,0 0 0,0 0-1,-1 1 1,1-1 0,0 0 0,0 0 0,-1 0-1,1 0 1,-1 2 0,0 1 23,-1 1 0,1-1-1,-1 0 1,0 1 0,-1-1-1,1 0 1,-5 6 0,-49 43 412,42-42-152,1 1 1,1 1-1,-20 23 0,32-35-294,-1-1-1,0 1 1,0 0-1,1 0 1,-1 0-1,0 0 0,1-1 1,-1 1-1,1 0 1,-1 0-1,1 0 1,0 0-1,-1 0 1,1 1-1,0-1 1,0 0-1,-1 0 1,1 0-1,0 0 1,0 0-1,0 0 0,1 0 1,-1 0-1,0 0 1,0 0-1,0 0 1,1 1-1,-1-1 1,1 0-1,-1 0 1,1-1-1,0 3 1,1-2 2,1 1 1,-1-1 0,0 0-1,1 0 1,-1 0 0,0 0-1,1-1 1,-1 1 0,1-1 0,0 1-1,-1-1 1,1 0 0,3 0-1,11-1-107,0 0 0,0-1 0,21-6-1,28-14-4113,-4-10-6107,-21 7-2211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15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12 10858,'0'0'7431,"-11"3"-3133,3-1-3773,0 0 1,1 0 0,-1 1 0,1 1 0,0-1-1,0 1 1,-11 8 0,15-10-407,1 0-1,-1 0 1,1 1-1,0-1 1,0 0 0,0 1-1,0-1 1,0 1-1,1 0 1,-1-1 0,1 1-1,-1 0 1,1 0-1,0 0 1,0 0 0,1 0-1,-1 0 1,1 0-1,-1 0 1,1 0 0,0 1-1,0-1 1,0 0-1,1 0 1,-1 0 0,1 0-1,1 6 1,-1-8-95,1 1 0,-1 0-1,1 0 1,-1 0 0,1-1 0,0 1 0,-1-1 0,1 1 0,0-1-1,0 0 1,0 0 0,0 0 0,0 0 0,0 0 0,1 0 0,-1-1 0,0 1-1,0 0 1,1-1 0,-1 0 0,0 0 0,1 0 0,-1 0 0,4 0-1,2 0 5,1 0 0,-1-1 0,0 0 0,1 0-1,13-5 1,-14 3-65,-1-1-1,1 0 0,-1-1 1,0 0-1,0 0 0,-1 0 1,1-1-1,6-8 1,-10 12 18,-1-1 1,1 1 0,-1-1 0,0 0-1,0 1 1,0-1 0,0 0 0,-1 0-1,1-1 1,-1 1 0,0 0 0,0 0 0,0-1-1,0 1 1,-1-1 0,1 1 0,-1 0-1,0-1 1,0 1 0,0-1 0,0 1-1,-2-7 1,1 8 21,-1 1 0,1 0-1,0 0 1,-1-1 0,1 1-1,-1 0 1,1 0 0,-1 0-1,1 0 1,-1 1 0,0-1-1,1 0 1,-1 1 0,0-1-1,0 1 1,1-1 0,-1 1-1,0 0 1,0 0 0,0 0-1,-2 0 1,-42 4 56,41-3-75,0 1 0,1-1 0,-1 1 0,1 0 0,-1 0 0,1 0 0,0 1 0,0 0-1,0-1 1,0 1 0,0 1 0,1-1 0,0 0 0,-1 1 0,1 0 0,0 0 0,1 0 0,-1 0 0,1 0 0,0 1 0,0-1 0,0 1 0,0-1 0,-1 10 0,3-13-127,1 0 0,-1 0 0,0 0 0,0 0 0,1 0 0,-1 0-1,1 0 1,-1 0 0,1 0 0,-1 0 0,1 0 0,0 0 0,-1-1 0,1 1 0,0 0-1,0 0 1,-1-1 0,1 1 0,0 0 0,0-1 0,0 1 0,0-1 0,0 1 0,0-1-1,0 1 1,0-1 0,0 0 0,0 1 0,0-1 0,1 0 0,-1 0 0,2 0 0,44 0-5468,-37-1 3762,32-2-6676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15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7 15887,'0'0'3838,"-11"4"-512,-2 0-2534,0 1 1,1 0-1,0 1 0,-20 12 0,28-15-589,0 0 0,0 0 0,0 0 0,0 0 0,1 1-1,-1 0 1,1-1 0,0 1 0,0 0 0,0 1 0,0-1 0,1 0-1,0 1 1,0-1 0,0 1 0,0 0 0,1 0 0,-2 9 0,3-13-187,1 0 0,-1 0 1,0 0-1,0 0 0,1 0 1,-1 0-1,1 0 0,-1 0 1,1 0-1,-1 0 0,1 0 1,-1 0-1,1-1 0,0 1 1,-1 0-1,1 0 0,0-1 1,0 1-1,0 0 0,0-1 1,-1 1-1,1-1 0,0 1 1,0-1-1,0 1 0,0-1 1,0 0-1,0 1 0,0-1 1,0 0-1,1 0 1,-1 0-1,0 0 0,0 0 1,1 0-1,43-1 113,-43 1-115,8-2-77,-1 0 0,1 0 0,0-1 0,-1 0 0,1-1 1,-1 0-1,0 0 0,0-1 0,11-8 0,-16 10 34,1 0 0,-1 0 0,0-1-1,0 1 1,-1-1 0,1 0 0,-1 0 0,0 0 0,0 0 0,0-1-1,0 1 1,-1-1 0,0 0 0,0 0 0,0 0 0,0 0 0,-1 0-1,0 0 1,1-8 0,-2 12 41,-1 0 0,1 0 0,-1-1 0,1 1 0,-1 1 0,1-1 0,-1 0 0,0 0 0,1 0-1,-1 0 1,0 0 0,1 0 0,-1 1 0,0-1 0,0 0 0,0 1 0,0-1 0,0 1 0,0-1 0,0 1 0,0-1 0,0 1 0,0-1 0,0 1 0,0 0 0,0 0-1,0 0 1,-1 0 0,1 0 0,0 0 0,-1 0 0,-46-1 141,36 2-79,5-1-59,-1 1 0,0 0 0,1 0 0,-1 0 0,1 1 1,-14 6-1,19-8-14,-1 1 1,1 0 0,0 0-1,0 0 1,1 0 0,-1 0 0,0 0-1,0 0 1,1 1 0,-1-1-1,0 1 1,1-1 0,-1 1-1,1 0 1,0 0 0,0-1-1,0 1 1,-1 0 0,2 0-1,-1 0 1,0 0 0,0 0-1,1 0 1,-1 1 0,1-1-1,-1 0 1,1 0 0,0 3-1,1-3-91,-1-1-1,1 0 0,0 0 0,0 1 0,0-1 0,0 0 0,0 0 0,0 0 1,0 0-1,0 0 0,0 0 0,0 0 0,0-1 0,1 1 0,-1 0 0,0-1 1,1 1-1,-1-1 0,0 1 0,1-1 0,-1 0 0,1 1 0,-1-1 0,1 0 1,-1 0-1,3 0 0,50 1-5366,-43-1 3321,37 0-5803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16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43 12236,'0'0'5669,"-10"3"-2178,-3 1-2538,1 1-1,0 0 1,0 1-1,-14 8 1,23-12-791,0-1 0,0 1 1,1 0-1,-1 0 0,0 0 1,1 0-1,-1 0 0,1 1 1,0-1-1,0 1 0,0 0 0,0 0 1,0 0-1,1-1 0,-1 1 1,1 1-1,0-1 0,-1 0 0,2 0 1,-1 0-1,0 1 0,1-1 1,-1 0-1,1 1 0,0-1 1,0 5-1,2-7-100,-1 1-1,0 0 1,0-1 0,1 1 0,-1-1-1,0 0 1,1 1 0,0-1 0,-1 0-1,1 0 1,0 0 0,-1 0 0,1 0-1,0-1 1,0 1 0,0 0 0,0-1-1,0 0 1,0 1 0,0-1-1,-1 0 1,1 0 0,0 0 0,0 0-1,3 0 1,53-5 105,-52 3-152,-1 0 0,0 0 1,0 0-1,0-1 0,0 1 0,0-1 0,0-1 0,0 1 0,-1-1 0,0 1 1,0-1-1,0 0 0,0-1 0,0 1 0,-1-1 0,0 0 0,0 0 1,0 0-1,-1 0 0,0 0 0,0 0 0,0-1 0,0 1 0,-1-1 0,0 1 1,0-1-1,0 1 0,-1-1 0,-1-10 0,1 15-27,0-1 1,0 1-1,-1-1 1,1 1-1,-1 0 1,1-1-1,-1 1 1,0 0-1,1 0 1,-1-1-1,0 1 1,0 0-1,0 0 0,0 0 1,0 0-1,0 0 1,0 0-1,0 0 1,0 0-1,-1 1 1,-1-2-1,-2 0-96,1 0 0,-1 1 0,0-1 0,1 1 0,-1 0 0,-9 0 0,0 0-639,0 2 0,0-1 0,-26 6 0,5 5-4741,0 4-3251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16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0 277 12396,'0'0'17483,"14"2"-16458,7 0-795,1-1 0,0-2 1,-1 0-1,1-1 0,0-1 0,-1-1 0,24-7 1,36-14-218,100-44 0,-143 51-14,-1-1 0,-1-1 0,0-2 0,53-45 0,-89 67-167,1 0 0,0-1 1,0 1-1,0-1 0,-1 1 0,1-1 0,0 0 0,-1 1 1,1-1-1,-1 1 0,1-1 0,0 0 0,-1 0 0,1 1 1,-1-1-1,0 0 0,1 0 0,-1 0 0,0 1 0,1-1 1,-1 0-1,0-2 0,-19 1-7867,17 2 7534,-20 0-9748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17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44 459 6118,'0'0'15225,"-9"4"-13170,-25 14-192,171-102 3648,-52 30-3516,-47 31-2104,61-35-3348,-3-6 0,115-96 1,-172 122-5603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18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1 380 7655,'0'0'15177,"10"-2"-12817,15-3-1742,-1-2-1,0-1 1,0 0 0,-1-2-1,0-1 1,-1 0 0,0-2-1,20-15 1,171-141-1704,-153 118-462,-23 14-7212,-23 18 133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18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0 250 5093,'0'0'22368,"13"-5"-21520,276-123 213,-167 61-5421,-98 49-179,-12 4-1876,-3-3-6904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26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10666,'0'0'12876,"49"-4"-10505,-20-1-418,4 2-639,7 3-353,3 0-417,1 0-416,0 0-96,-6 6-64,-2 1-608,-10 2-738,-12 1-1312,-7-2-1090,-7 1-416,-5-3-833,-13-3-1985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26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14414,'0'0'10954,"81"27"-9385,-36-27-704,5 0-608,2-5-193,-6-3-385,1 0-2658,-6-1-3459,-3 0-9577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3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1 269 9321,'0'0'17232,"79"-59"-15694,-37 29-610,4-2-735,5-1-129,-4 4-224,-4 1-1602,-9 1-3139,-5-3-5669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2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39 8040,'0'0'11034,"10"-7"-7783,33-19-416,-42 26-2644,0-1 0,-1 1 0,1-1 1,0 1-1,0-1 0,0 1 0,-1-1 0,1 1 1,0 0-1,0 0 0,0-1 0,0 1 0,0 0 1,0 0-1,0 0 0,0 0 0,-1 0 1,1 0-1,0 0 0,0 0 0,0 1 0,0-1 1,0 0-1,1 1 0,-1 0-116,0 0 0,-1 0 0,1-1 0,-1 1 0,1 0 0,-1 0 0,0 0 0,1 0 0,-1 0 0,0 0 0,1 0 0,-1 0 0,0 0 0,0 0 0,0 0 0,0 0 0,0 2 0,-9 41 273,9-43-303,-7 17 107,3-9-116,1-1 0,0 1 0,1 0-1,-2 12 1,3-20-37,1 1 0,0-1-1,0 1 1,0-1 0,0 1 0,0-1-1,0 0 1,0 1 0,1-1 0,-1 1-1,0-1 1,1 0 0,-1 1 0,1-1-1,0 0 1,-1 0 0,1 1 0,0-1-1,0 0 1,0 0 0,0 0 0,0 0-1,0 0 1,0 0 0,0 0 0,0 0-1,0-1 1,0 1 0,1 0 0,-1-1-1,0 1 1,1-1 0,1 2 0,55 4-1005,-50-6 765,0 0 0,-1 0-1,1 1 1,0 0 0,-1 0-1,1 1 1,-1 0 0,0 0-1,0 1 1,0 0 0,0 0-1,11 7 1,-17-9 235,0 0 0,0 0 1,-1 0-1,1-1 0,0 2 0,-1-1 1,1 0-1,0 0 0,-1 0 0,1 0 1,-1 0-1,0 0 0,1 1 0,-1-1 1,0 0-1,0 0 0,0 0 0,1 1 1,-2-1-1,1 0 0,0 0 0,0 1 1,0-1-1,0 0 0,-1 0 0,1 0 0,0 1 1,-1-1-1,1 0 0,-1 0 0,0 0 1,1 0-1,-1 0 0,0 0 0,0 0 1,1 0-1,-1 0 0,0 0 0,0-1 1,0 1-1,-2 1 0,-47 29 918,47-29-824,-24 11 546,-47 17 1,63-26-528,0-1 0,1-1 0,-1 0 0,0 0 0,-1-1 0,1-1 0,-20 0 0,29-1-185,1 1 0,-1-1 0,0 1 0,1-1 0,-1 1 0,1-1 0,-1 0 0,1 1 0,0-1 1,-1 0-1,1 0 0,0 0 0,-1 0 0,1-1 0,0 1 0,0 0 0,0 0 0,0-1 0,0 1 0,0-1 0,1 1 1,-1-1-1,0 1 0,1-1 0,-1 1 0,1-1 0,-1 1 0,1-3 0,-3-49-6682,4 46 5519,1-36-6846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27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8104,'0'0'15951,"60"-10"-14126,-31 4-95,7 1-993,4-2-513,2 0-160,2-2-544,-5 4-2019,-1-1-2145,1 2-3492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27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 16656,'0'0'15342,"-58"63"-14797,31-32-321,-3 3-224,1 6 0,1 1 0,4-1 0,5-2-224,4-8-865,2-7-897,5-13-1345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28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 9545,'0'0'7025,"-11"-1"-3336,4 1-3349,-1-1 260,0 0-1,0 1 0,0 0 0,-1 1 0,-14 2 0,21-2-441,-1 0 0,0 0 0,1 0 0,-1 0 0,1 0 0,-1 1 0,1-1 0,0 1 0,-1-1 0,1 1 0,0 0 0,0 0 0,0 0 0,1 0 0,-1 0 0,0 1 0,1-1 0,-1 0 0,1 1 0,0-1 0,0 1 0,0 0 0,0-1 0,-1 5 0,1-5-90,1 0 1,-1 0-1,1 1 0,-1-1 1,1 0-1,0 0 0,-1 0 1,1 0-1,0 0 0,0 1 1,1-1-1,-1 0 0,0 0 1,1 0-1,0 0 1,-1 0-1,1 0 0,0 0 1,0 0-1,0 0 0,0 0 1,0 0-1,0-1 0,1 1 1,-1 0-1,1-1 0,-1 1 1,1-1-1,0 1 0,-1-1 1,4 2-1,2-1 58,-1 0 0,0 0 1,1 0-1,-1-1 0,1 0 0,-1-1 0,1 0 0,0 0 0,9-1 1,-13 1-107,0 0 1,0-1-1,-1 0 1,1 1-1,0-1 0,-1 0 1,1 0-1,-1 0 1,1-1-1,-1 1 1,1-1-1,-1 1 1,0-1-1,0 0 1,0 0-1,0 0 1,0 0-1,0 0 1,0 0-1,-1-1 1,1 1-1,-1-1 1,1 1-1,-1-1 1,0 1-1,0-1 1,0 0-1,-1 1 1,1-1-1,-1 0 1,1 0-1,-1 0 1,0 1-1,0-1 1,0 0-1,-1-5 1,0 7-24,0 0 1,1 0 0,-1 0-1,0-1 1,1 1 0,-1 0 0,0 0-1,0 1 1,0-1 0,0 0 0,0 0-1,0 0 1,0 1 0,-1-1-1,1 0 1,0 1 0,0-1 0,0 1-1,-1 0 1,1-1 0,0 1 0,-1 0-1,1 0 1,0-1 0,0 1-1,-1 0 1,1 0 0,0 1 0,-1-1-1,1 0 1,-2 1 0,-1-1-124,0 1-1,0 0 1,0-1 0,0 1 0,0 1 0,0-1 0,1 1-1,-1-1 1,-5 5 0,5-3-268,0 1 0,1 0 1,-1 0-1,1 0 0,0 1 0,0-1 1,0 1-1,1 0 0,0 0 0,0 0 1,-2 6-1,-4 36-6177,8-16-465</inkml:trace>
  <inkml:trace contextRef="#ctx0" brushRef="#br0" timeOffset="1">471 407 18802,'0'0'7815,"-9"0"-5242,-1 1-2299,0-1 0,0 1-1,1 1 1,-1 0 0,1 0-1,-1 1 1,-10 4 0,16-5-228,1-1 0,-1 1 0,1 0 1,0 0-1,0 0 0,0 0 0,0 1 0,0-1 0,0 1 1,0 0-1,1 0 0,-1 0 0,1 0 0,0 0 0,0 0 1,0 0-1,1 1 0,-1-1 0,1 1 0,0 0 0,-1-1 1,2 1-1,-1 0 0,0 0 0,1 4 0,0-7-41,0 1 0,0-1 0,0 0-1,0 1 1,0-1 0,1 1 0,-1-1-1,0 0 1,1 1 0,-1-1 0,1 0 0,0 1-1,0-1 1,-1 0 0,1 0 0,0 0-1,0 1 1,0-1 0,0 0 0,0 0 0,0-1-1,0 1 1,2 1 0,0 0 1,1 0 0,-1-1 0,1 0 0,0 1 0,-1-1 0,1 0 0,0-1 1,7 1-1,-1 0-4,1-1 1,-1-1-1,1 0 1,-1 0-1,1-1 1,12-4-1,-12 2-2,0 0 0,-1-1 0,1-1 0,16-11 0,-24 15 0,1 0 0,-1-1 0,0 1 0,0-1 0,0 0 0,-1 0 0,1 0 0,-1 0 0,1-1 0,-1 1 0,0-1 0,0 1 0,0-1 0,-1 1 0,0-1 0,1 0 0,0-6 0,-2 9 0,-1-1 0,1 1 0,-1 0 0,1 0 0,-1 0 0,1 0 0,-1 0 0,0 0 0,0 0 0,1 0 0,-1 0 0,0 0 0,0 1 0,0-1 0,0 0 0,0 0 0,0 1 0,0-1 0,0 1 0,0-1 0,0 1 0,-1-1 0,1 1 0,0 0 0,0-1 0,0 1 0,0 0 0,-1 0 0,1 0 0,0 0 0,0 0 0,-1 0 0,-1 1 0,-47 2 0,-13 19-2707,40-14-3522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9:14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4260,'0'0'20734,"-3"10"-19714,-10 41-356,2 1 1,-8 105 0,13 119 2466,0-2-1503,0-190-1628,-27 518 0,31-407 0,-6 129 0,4 242 0,49 68 0,-4-99 0,-17 892 0,-24-1427 1,0 1 1,0-1-1,0 0 0,0 0 0,0 0 1,0 1-1,0-1 0,0 0 0,0 0 1,0 1-1,0-1 0,0 0 1,0 0-1,0 0 0,0 1 0,0-1 1,0 0-1,0 0 0,0 0 0,0 1 1,0-1-1,-1 0 0,1 0 1,0 0-1,0 1 0,0-1 0,0 0 1,0 0-1,0 0 0,-1 0 0,1 1 1,0-1-1,0 0 0,0 0 1,-1 0-1,1 0 0,0 0 0,0 0 1,0 0-1,-1 0 0,1 0 0,0 0 1,0 1-1,0-1 0,-1 0 1,1 0-1,0 0 0,0 0 0,-1-1 1,1 1-1,0 0 0,0 0 0,0 0 1,-1 0-1,1 0 0,0 0 1,0 0-1,0 0 0,-1 0 0,1 0 1,0-1-1,0 1 0,0 0 0,0 0 1,-1 0-1,-11-14-421,-2-18-2947,0-4-5582,-4-15-11166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9:16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6406,'0'0'10597,"11"-1"-9204,122-5 1534,102-7-681,421-14-1463,-417 24-701,173-21-101,74-2 1965,38 37-144,-192-2-1736,1805 7 3319,-1961-16-3263,1024 28 653,-1133-24-747,179 19 116,-197-16-116,0 2 0,90 30 0,-123-31-2332,-8-4-2789,-9-15-845,-2 0-4590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9:16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17 15855,'0'0'5253,"9"-3"-3427,5-1-1358,0 1 0,0 1 1,0 0-1,1 1 0,-1 0 1,1 1-1,-1 1 0,1 0 1,-1 1-1,25 6 0,-18-1 65,66 23 564,-79-27-1032,0 1 0,-1 0 0,1 0 1,-1 0-1,0 1 0,0 0 0,12 12 1,-18-16-33,0 0 1,0 1 0,-1-1 0,1 1 0,-1-1 0,1 1 0,-1-1-1,1 1 1,-1-1 0,0 1 0,0-1 0,1 1 0,-1-1-1,0 1 1,-1 0 0,1-1 0,0 1 0,0-1 0,-1 1-1,1-1 1,-1 1 0,1-1 0,-1 1 0,0-1 0,1 0 0,-1 1-1,0-1 1,0 0 0,0 0 0,0 1 0,0-1 0,0 0-1,0 0 1,-1 0 0,1 0 0,-2 1 0,-53 36 1234,53-37-1258,-120 64 81,-46 27-572,143-79-2615,4-6-4981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9:17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1 274 10890,'0'0'6022,"3"8"-4436,-2-5-1435,0-1 0,0 1 1,0-1-1,0 0 0,0 1 1,1-1-1,-1 0 0,1 0 1,0 0-1,0 0 0,0 0 1,0 0-1,0-1 0,0 1 1,0-1-1,0 1 0,5 1 1,-4-2 30,1 0 1,-1-1 0,0 0 0,1 1 0,-1-1 0,1 0-1,-1-1 1,0 1 0,1-1 0,-1 1 0,0-1 0,1 0-1,-1 0 1,0 0 0,0-1 0,0 1 0,0-1 0,3-2-1,10-6 224,0-1 1,0 0-1,-1-1 0,-1-1 0,0-1 0,14-17 0,65-97 1070,-40 51 387,-51 114-1409,-3-3-490,0-17 73,1 0 0,0-1 0,1 1 0,6 29 0,-5-42-78,-1 0 0,1 1 0,-1-1 0,1 0 0,0 0 0,1 0 0,-1 0-1,1 0 1,-1 0 0,1-1 0,0 1 0,1-1 0,-1 0 0,1 0 0,-1 0 0,1-1 0,0 1 0,0-1 0,0 0 0,0 0 0,0 0 0,5 1 0,0 0-669,-1-1 1,0-1 0,0 1-1,15-1 1,14-1-8882,-16-3-7295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9:18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12236,'0'0'19688,"6"8"-19427,0 2-182,0 0 1,-1 0-1,0 1 0,-1 0 1,0 0-1,4 21 0,-7-27-74,1 1-1,0-1 1,0 0-1,0 1 1,1-1-1,0 0 1,0 0-1,0-1 1,0 1-1,1 0 0,-1-1 1,6 5-1,-7-8-16,0 1-1,0 0 1,1-1-1,-1 1 1,0-1-1,1 0 1,-1 0-1,1 0 1,-1 0-1,1 0 1,-1 0-1,1-1 1,0 1-1,-1-1 1,1 0-1,0 0 1,-1 0-1,1 0 1,0 0-1,-1-1 1,1 1-1,0-1 1,-1 1-1,1-1 1,-1 0-1,1 0 1,-1 0-1,3-2 1,-3 2-267,-1 0 1,1-1-1,0 1 1,-1 0-1,0-1 0,1 1 1,-1-1-1,0 1 0,1-1 1,-1 0-1,0 0 1,0 1-1,-1-1 0,2-2 1,4-30-10069,-6 4-4168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9:18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22 19506,'0'0'13261,"-56"-22"-13261,46 26 0,5 10 0,0 2 0,5-1 0,0-2 0,9-13-2691,5-2-5829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4869,'0'0'26638,"18"-23"-27529,-16 22 681,1 1-26,-1-1-1,1 0 1,-1 0-1,0 0 1,1 0 0,-1-1-1,0 1 1,0-1-1,0 1 1,0-1-1,0 0 1,0 1 0,0-1-1,-1 0 1,1 0-1,-1 0 1,1-1-1,-1 1 1,2-4 0,-17 24 983,10-8-378,1 0 0,0 0 0,1 0 0,0 1 0,0-1 0,1 0 0,0 1 0,1 10-1,0-20-350,0-1-1,0 1 1,0-1-1,0 1 1,-1-1-1,1 1 1,0-1-1,0 1 1,1-1-1,-1 1 1,0-1-1,0 1 1,0 0-1,0-1 1,0 1-1,1-1 0,-1 0 1,0 1-1,0-1 1,1 1-1,-1-1 1,0 1-1,1-1 1,-1 1-1,0-1 1,1 0-1,-1 1 1,0-1-1,1 0 1,-1 1-1,1-1 1,-1 0-1,1 0 0,-1 0 1,1 1-1,-1-1 1,1 0-1,-1 0 1,1 0-1,-1 0 1,1 0-1,-1 0 1,1 0-1,0 0 1,-1 0-1,1 0 1,-1 0-1,1 0 1,-1 0-1,1 0 0,-1-1 1,1 1-1,-1 0 1,1 0-1,-1-1 1,0 1-1,1 0 1,-1 0-1,1-1 1,-1 1-1,1-1 1,-1 1-1,0 0 1,1-1-1,-1 0 1,27-28 1060,-12-17-523,-14 43-540,0 1-1,-1-1 1,0 0 0,1 0 0,-1 0-1,0 1 1,0-1 0,0 0-1,-1 0 1,1 0 0,-1 1-1,1-1 1,-1 0 0,0 1-1,-1-4 1,2 6-29,-1-1 0,1 1 0,0-1 0,0 1 0,-1 0 0,1-1 0,0 1 0,-1-1 0,1 1 0,0 0 0,-1-1 0,1 1 0,-1 0 0,1 0 0,-1-1 0,1 1 0,-1 0 0,1 0 0,0 0 0,-1-1 0,1 1 0,-1 0 0,0 0 0,1 0 0,-1 0 0,1 0 0,-1 0 0,1 0 0,-1 0 0,1 0 0,-1 0 0,1 0 0,-1 1 0,-10 15-1200,4 24-2125,6 9-6478,1-26 1121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9:19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12940,'0'0'16784,"55"39"-15535,-37-9-352,3 3-577,2 1-255,2-2-1,-3-5-64,3-5-673,-3-7-993,-2-7-928,-4-8-1506,0-4-1826,-1-14-8519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19:19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 18225,'0'0'5574,"-45"63"-3012,15-19 417,-3 7-705,-1 4-1121,1 5-1153,1 3 0,9 0 0,0-4-1025,8-8-3363,1-9-6919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44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37 5093,'-1'-7'-2231,"0"-2"5872,-4-3 14193,4 23-16173,-8 149 1051,-6 82 1345,21-469-4057,3 32 0,-11 213 0,-1-1 0,-1 1 0,-9 25 0,-4 15 0,8-16 0,1 0 0,-4 79 0,34-164 0,-13 10-542,-1 0 0,-1-1 0,1-39 1,-7 71-660,-2-4-457,-15 14-21951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45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5061,'0'0'26948,"-7"14"-26313,-2 5-533,-2 0-99,1 1 1,1 0-1,1 1 1,1-1-1,-4 24 1,11-44-4,1 1 0,-1-1 0,1 0 0,-1 1 0,1-1 0,0 0 0,-1 0 0,1 0 0,-1 1 0,1-1 0,0 0 0,-1 0 0,1 0 0,0 0 0,-1 0 0,1 0 0,-1 0 0,1 0 0,0 0 0,-1 0 0,1-1 0,0 1 0,-1 0 0,1 0 0,-1-1 0,1 1 0,-1 0 0,1-1 0,-1 1 0,1 0 0,-1-1 0,1 1 0,-1-1 0,1 0 0,26-13 0,-27 14 0,6-5 1,1 1-1,0 1 1,1-1-1,-1 1 1,1 0-1,11-2 1,-17 4-1,-1 1 0,0 0-1,1 0 1,-1 0 0,0 0 0,0 0 0,1 0-1,-1 1 1,0-1 0,1 0 0,-1 1-1,0-1 1,0 1 0,1-1 0,-1 1 0,0 0-1,0-1 1,2 2 0,-2 0-1,0 0 0,0-1 0,1 1 0,-1 0 0,0 0 0,-1 0 0,1 0 0,0 0 0,0 0 0,-1 0 0,1 0 0,-1 0 0,0 0 0,0 0 0,0 3 0,0 7 1,0 0-1,-1-1 1,-1 1 0,0-1 0,0 1-1,-2-1 1,1 0 0,-1 0-1,-1 0 1,0 0 0,0-1 0,-1 0-1,-14 18 1,15-21 1,-1 0 0,0 0 0,0-1 0,0 0 0,-1-1 0,0 1 0,0-1 0,0-1 0,-1 1 0,1-1 0,-1 0 0,0-1 0,0 0 0,-1 0 0,1-1 0,-1 0 0,1-1 0,-1 1 0,-10-1 0,16-1-101,1 0 0,-1-1 0,1 1 0,0-1 0,-1 1 0,1-1 0,0 0 0,-1 0 0,1 0 0,0 0 0,0-1 0,0 1 0,0 0 0,0-1 0,0 1 0,0-1 0,1 0 0,-1 0 0,1 0 0,-1 0 0,1 0 0,-1 0 0,1 0 0,0 0 0,0 0 0,0 0-1,0-1 1,1 1 0,-2-5 0,0-6-1142,0-1-1,0 1 0,1-1 0,1-15 0,0 21 465,0-14-6718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45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23158,'0'0'7687,"70"25"-7655,-34-24-416,2-1-769,1 0-1442,-3-9-1601,-5-1-1825,-8-2-7560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46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58 9801,'0'0'9156,"-8"9"-5911,2-1-2970,-1 1-1,1 0 0,1 0 1,0 1-1,0-1 0,1 1 1,0 0-1,0 0 0,1 1 0,1-1 1,0 1-1,-2 17 0,4-23-218,0 5-49,0 0 0,0 0 0,1 0 0,0 0 0,3 12 0,-4-21 20,0 0 0,1 1 1,-1-1-1,1 0 0,-1 1 0,1-1 1,0 0-1,0 0 0,-1 0 0,1 1 0,0-1 1,0 0-1,0 0 0,0 0 0,0 0 0,0-1 1,0 1-1,1 0 0,-1 0 0,0-1 1,0 1-1,1-1 0,-1 1 0,0-1 0,1 1 1,-1-1-1,0 0 0,1 0 0,-1 1 1,0-1-1,1 0 0,-1 0 0,1-1 0,-1 1 1,0 0-1,1 0 0,-1-1 0,0 1 0,1-1 1,-1 1-1,0-1 0,1 1 0,-1-1 1,0 0-1,0 0 0,0 1 0,2-3 0,4-2 296,0 0-1,0-1 0,-1 0 0,0 0 0,0-1 1,0 0-1,-1 0 0,0 0 0,0-1 1,-1 1-1,0-1 0,4-9 0,-1-2-50,0 1-1,0-1 1,-2-1-1,4-26 1,-8 40-265,0-1 1,-1 0-1,0 0 1,0 0-1,0 0 1,-1 0 0,-3-12-1,4 18-7,0 0-1,-1 0 1,1 0 0,-1 0 0,1 0-1,-1 0 1,0 0 0,1 0-1,-1 0 1,0 0 0,0 0 0,0 1-1,1-1 1,-1 0 0,0 0-1,0 1 1,0-1 0,0 1 0,0-1-1,-2 0 1,0 1 0,1 0-1,0 0 1,0 0 0,0 0-1,-1 0 1,1 0-1,0 1 1,0-1 0,0 1-1,0 0 1,0 0 0,0-1-1,0 1 1,0 1-1,-3 0 1,-4 5-339,0-1 1,1 1-1,-1 1 1,1 0-1,1 0 0,-7 9 1,9-12-15,1 1 1,0-1 0,0 1-1,1 0 1,0 0 0,0 0-1,1 1 1,-1-1 0,1 0-1,0 1 1,0 8 0,1-15 107,1 1 0,0-1 0,0 1 0,0-1-1,0 0 1,0 1 0,0-1 0,0 1 0,0-1 0,0 1 0,0-1 0,0 1 0,0-1 0,0 1 0,0-1 0,1 1 0,-1-1 0,0 0 0,0 1 0,0-1 0,1 1 0,-1-1-1,0 0 1,1 1 0,-1-1 0,0 0 0,1 1 0,-1-1 0,0 0 0,1 1 0,-1-1 0,0 0 0,1 0 0,-1 1 0,1-1 0,-1 0 0,1 0 0,-1 0 0,1 0-1,-1 0 1,1 1 0,16-1-8680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3:46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24 21620,'-8'5'2146,"-3"2"-1682,0 1-1,1 0 0,0 0 1,0 2-1,1-1 0,0 1 1,1 0-1,0 1 0,0 0 1,-10 22-1,12-22-451,1 0 1,0 1-1,0-1 1,2 1-1,-1 0 1,2 0-1,-1 1 0,2-1 1,0 0-1,0 1 1,1-1-1,2 20 1,-1-30 6,-1-1 1,1 0-1,-1 1 1,1-1-1,-1 0 0,1 0 1,0 0-1,0 1 1,-1-1-1,1 0 1,0 0-1,0 0 1,0 0-1,0 0 1,0-1-1,1 1 0,-1 0 1,0 0-1,0-1 1,0 1-1,1-1 1,-1 1-1,0-1 1,1 1-1,-1-1 1,0 0-1,1 0 0,-1 0 1,1 0-1,-1 0 1,0 0-1,1 0 1,-1 0-1,3-1 1,2 0 221,0 0 0,0 0 1,0 0-1,0-1 0,0 0 1,10-6-1,-1-2-116,0 0 1,-1-1-1,0-1 0,-1 0 0,0-1 1,-1 0-1,19-27 0,-22 28-91,-1 0 0,-1-1-1,0 0 1,-1 0-1,0 0 1,-1-1 0,0 1-1,-1-1 1,-1-1-1,2-15 1,-5 28-39,1 0 1,-1 0-1,0 0 1,0 0-1,0-1 0,0 1 1,0 0-1,-1 0 0,1 0 1,-1 0-1,1 0 1,-1 0-1,0 0 0,0 0 1,0 0-1,0 1 1,0-1-1,0 0 0,0 0 1,0 1-1,-1-1 1,-2-2-1,2 3-22,0 0 0,-1 0 1,1 1-1,0-1 0,-1 0 1,1 1-1,-1 0 0,1 0 0,0-1 1,-1 1-1,1 1 0,-1-1 0,1 0 1,0 1-1,-1-1 0,-2 2 0,-8 2-434,1 1-1,1 0 0,-1 1 0,1 0 1,-21 15-1,8-3-5859,3-4-3790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4:15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69 10154,'0'0'14435,"8"-3"-13133,25-9-560,1 3-1,66-11 1,81-2-470,-181 22-270,24-2 345,-34 3-20,-40 5-41,-114 29 255,88-16 300,0-4 0,-89 6 1,327-45-624,63-9-212,-184 30 33,-29 3 20,-43 0-29,-1 2-30,0 2 0,-43 10 0,-21 3 0,95-17-60,1 0 1,0 0-1,0 0 0,-1 0 0,1-1 1,0 1-1,0 0 0,-1 0 0,1 0 1,0 0-1,0-1 0,-1 1 1,1 0-1,0 0 0,0-1 0,0 1 1,0 0-1,0 0 0,-1-1 0,1 1 1,0 0-1,0-1 0,0 1 1,0 0-1,0 0 0,0-1 0,0 1 1,0 0-1,0-1 0,0 1 0,0 0 1,0-1-1,0 1 0,0 0 0,0 0 1,0-1-1,0 1 0,1 0 1,-1 0-1,0-1 0,0 1 0,0 0 1,0 0-1,1-1 0,-1 1 0,0 0 1,0 0-1,0-1 0,1 1 1,-1 0-1,0 0 0,1 0 0,15-27-8209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4:17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19 8872,'0'0'21738,"8"-1"-21033,17-4-362,-12 1-204,0 2-1,1-1 1,-1 1 0,1 1-1,0 1 1,0 0-1,18 2 1,-31-1-139,0-1 0,0 1 0,0-1 0,0 1 0,0 0 0,0-1 0,0 1 0,0 0 0,0 0 0,-1 0 0,1-1 0,0 1 0,0 0 0,-1 0 0,1 0 0,-1 0 0,1 0 0,-1 0 0,1 1 0,-1-1 0,0 0 0,1 0 0,-1 0 0,0 0 0,0 0 0,0 1 0,0-1 0,0 0 0,0 0 0,0 0 0,0 0 0,0 1 0,-1-1 0,1 0 0,0 0 0,-1 0 0,1 0 0,-1 0 0,0 0 0,1 0 0,-2 1 0,0 4 0,-1 0 0,-1 0 0,1-1 0,-1 0 0,0 0 0,-5 5 0,-18 14 0,-58 37 0,91-62 0,1 0 0,0 1 0,-1 0 0,1 0 0,10 2 0,2-1 0,-14 0 0,0-1 0,0 1 0,0 0 0,0 1 0,0-1 0,0 1 0,-1 0 0,1 0 0,-1 1 0,1-1 0,-1 1 0,0 0 0,0 0 0,0 1 0,0-1 0,-1 1 0,1 0 0,-1 0 0,0 0 0,3 5 0,-4-7 0,-1 1 0,0-1 0,0 1 0,0-1 0,0 0 0,0 1 0,0 0 0,-1-1 0,1 1 0,-1-1 0,0 1 0,0 0 0,0-1 0,0 1 0,0 0 0,0-1 0,-1 1 0,1 0 0,-1-1 0,0 1 0,0-1 0,0 1 0,0-1 0,0 0 0,0 1 0,-1-1 0,1 0 0,-1 0 0,0 0 0,1 0 0,-1 0 0,0 0 0,0 0 0,0-1 0,-1 1 0,1-1 0,0 0 0,0 1 0,-1-1 0,-2 1 0,-11 4 0,0 0 0,-1-1 0,0-1 0,0-1 0,0 0 0,0-1 0,-1-1 0,1 0 0,0-2 0,-28-3 0,45 4-52,0 0-1,-1 0 1,1 0-1,-1 0 1,1 0-1,0 0 1,-1 0 0,1 0-1,0 0 1,-1 0-1,1 0 1,-1 0-1,1 0 1,0 0 0,-1-1-1,1 1 1,0 0-1,0 0 1,-1 0-1,1-1 1,0 1-1,-1 0 1,1 0 0,0-1-1,0 1 1,-1 0-1,1-1 1,0 1-1,0 0 1,0-1 0,0 1-1,-1 0 1,1-1-1,0 1 1,0 0-1,0-1 1,0 1 0,0 0-1,0-1 1,0 1-1,0-1 1,0 1-1,0 0 1,0-1 0,0 1-1,0 0 1,0-1-1,1 1 1,-1 0-1,0-1 1,0 1 0,0 0-1,0-1 1,1 1-1,-1 0 1,0-1-1,0 1 1,1 0 0,-1-1-1,21-19-8081,-15 15 4472,15-17-11889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4:17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16 17489,'0'0'12022,"10"-3"-10698,2 0-1081,-1 0 1,1 1 0,0 0 0,13 0 0,-22 2-225,1 0 0,-1 0 0,0 0 1,0 0-1,0 0 0,0 1 0,0-1 0,0 1 1,0 0-1,0 0 0,0 0 0,0 0 1,-1 1-1,1-1 0,0 1 0,-1 0 0,1-1 1,-1 1-1,0 0 0,1 1 0,-1-1 1,0 0-1,0 1 0,0-1 0,2 6 0,-3-6-15,-1 0-1,1 0 0,-1 0 0,0 0 1,0 0-1,0 0 0,0 0 1,0 0-1,0 0 0,-1 0 0,1 1 1,-1-1-1,1 0 0,-1 0 0,0-1 1,0 1-1,0 0 0,0 0 0,0 0 1,0 0-1,0-1 0,-1 1 0,-1 2 1,-45 40 103,24-22-79,23-22-28,0 1 0,0 0 0,0 0 0,0 0 0,0 0 0,1 0 0,-1 0 0,0 0 0,1 0 0,-1 0 0,1 0 0,-1 0 0,1 1 0,-1-1 0,1 0 0,0 0 0,0 1 0,-1-1 0,1 0 0,0 3 0,1-4 0,-1 1 0,1 0 0,-1 0 0,1 0 0,0 0 0,-1 0 0,1-1 0,0 1 0,-1 0 0,1 0 0,0-1 0,0 1 0,0-1 0,0 1 0,0-1 0,0 1 0,0-1 0,0 1 0,1-1 0,10 3 0,-1-1 0,1 0 0,20 0 0,-9 0 0,-18-1-5,0-1 1,0 1-1,-1 0 0,1 1 0,-1-1 1,1 1-1,-1 0 0,0 0 0,1 1 1,5 4-1,-9-6 4,0 0 1,0 0-1,0 0 0,0 0 0,0 1 1,-1-1-1,1 0 0,-1 1 1,1-1-1,-1 0 0,1 1 1,-1-1-1,0 1 0,1-1 0,-1 0 1,0 1-1,0-1 0,0 1 1,0-1-1,0 1 0,-1-1 1,1 1-1,0-1 0,-1 0 0,1 1 1,-1-1-1,1 0 0,-1 1 1,0-1-1,1 0 0,-1 0 1,0 1-1,0-1 0,0 0 0,0 0 1,0 0-1,0 0 0,0 0 1,-2 1-1,-7 8 10,-1 0-1,0 0 1,-1-1 0,0 0-1,-26 13 1,31-18-7,0-1 0,0 0 0,0-1 0,0 1 0,0-1 0,-1 0 0,1-1 0,-1 0 0,1 0 0,-1-1 0,1 0 0,-1 0 0,-12-2 0,20 2-53,-1 0 0,1 0 0,0 0 0,-1 0 0,1 0 1,-1 0-1,1 0 0,-1 0 0,1 0 0,0 0 0,-1 0 0,1-1 0,-1 1 0,1 0 0,0 0 0,-1 0 0,1-1 1,0 1-1,-1 0 0,1 0 0,0-1 0,-1 1 0,1 0 0,0 0 0,0-1 0,-1 1 0,1 0 0,0-1 0,0 1 1,0 0-1,-1-1 0,1 1 0,0-1 0,0 1 0,0 0 0,0-1 0,0 1 0,0-1 0,0 1 0,0 0 0,0-1 1,0 1-1,0-1 0,0 1 0,0-1 0,0 1 0,0 0 0,0-1 0,0 1 0,1-1 0,-1 1 0,0 0 1,0-1-1,0 1 0,1 0 0,-1-1 0,0 1 0,0 0 0,1-1 0,21-14-8281,-5 9-4047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4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18738,'0'0'10484,"7"0"-9720,-3 0-675,0-1 0,0 0 0,0 0 0,0 0-1,0-1 1,-1 1 0,1-1 0,-1 0 0,1 0 0,-1 0 0,0 0 0,1-1 0,-1 1 0,0-1 0,2-3 0,3-2 129,0-1 1,-1 0-1,-1-1 0,0 1 1,5-12-1,-29 51-187,-16 33 4,32-59-50,1 0 0,-1 0 0,1 0 0,0 0 0,0 0 0,0 1 0,1-1 0,-1 0 0,1 0 0,0 1 0,1-1 0,-1 0 0,2 9 0,-2-13-79,0 0 0,1 1 1,-1-1-1,0 1 0,0-1 0,0 0 1,1 1-1,-1-1 0,0 1 0,1-1 1,-1 0-1,0 0 0,1 1 0,-1-1 0,0 0 1,1 1-1,-1-1 0,0 0 0,1 0 1,-1 0-1,1 1 0,-1-1 0,0 0 1,1 0-1,-1 0 0,1 0 0,-1 0 1,1 0-1,-1 0 0,0 0 0,1 0 1,-1 0-1,1 0 0,-1 0 0,1 0 1,-1 0-1,1-1 0,-1 1 0,0 0 1,1 0-1,-1 0 0,0 0 0,1-1 1,-1 1-1,1 0 0,-1-1 0,0 1 1,1 0-1,-1-1 0,0 1 0,18-18-7002,1-11-5433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4:18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16624,'4'0'5061,"0"0"127,-3 10-3586,2 7 64,-3 3-225,0 4-704,0 2-449,0 6-128,-3-4-160,-2 1 0,2-3-641,3-5-1280,0-7-1282,0-11-545,8-3 97,5-12-2115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4:18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18321,'0'0'14094,"4"1"-13779,-1-1-313,0 1 0,0-1 0,-1 1 1,1 0-1,0 0 0,-1 0 0,1 1 0,0-1 1,-1 1-1,0-1 0,1 1 0,-1 0 1,0 0-1,0 0 0,0 0 0,0 0 0,0 0 1,0 0-1,-1 1 0,2 2 0,-2-2-2,0 0-1,0 0 1,-1 1-1,1-1 1,-1 0 0,0 0-1,0 0 1,0 0-1,0 1 1,-1-1-1,0 0 1,1 0-1,-1 0 1,0 0-1,0 0 1,0 0-1,-1 0 1,1 0-1,-4 4 1,4-6 0,0 0-1,0 0 1,1 0 0,-1 0 0,0 0-1,0 1 1,1-1 0,-1 0 0,1 1-1,-1-1 1,1 0 0,0 1 0,0-1-1,-1 1 1,1-1 0,0 1 0,0-1-1,0 0 1,0 1 0,1-1 0,-1 1-1,0-1 1,1 0 0,-1 1 0,1-1-1,-1 0 1,1 1 0,0 1 0,2-1-5,0 1 0,1-1 0,-1 0 0,0 0 0,0-1 1,1 1-1,-1 0 0,8 1 0,21 10-67,-29-10 75,-1 0 0,1 0-1,-1-1 1,1 1 0,-1 1-1,0-1 1,0 0 0,0 0-1,-1 1 1,1-1 0,-1 1-1,0 0 1,0-1 0,0 1-1,0 0 1,-1 0 0,1-1-1,-1 1 1,0 0 0,0 0-1,-1 0 1,1-1 0,-1 1-1,0 0 1,-2 6 0,2-9 0,0 1 0,0-1 0,-1 1 0,1-1 0,-1 0 0,1 1 0,-1-1 1,0 0-1,1 0 0,-1 0 0,0 0 0,0-1 0,1 1 0,-1 0 0,0-1 1,0 1-1,0-1 0,0 1 0,0-1 0,-3 0 0,-46 0-12,36 0 6,14 0-50,-1 0 1,1 0-1,-1 0 1,1 0-1,0 0 1,-1 0-1,1 0 1,0 0-1,-1-1 1,1 1-1,0-1 0,-1 1 1,1-1-1,0 1 1,0-1-1,0 0 1,-1 1-1,1-1 1,0 0-1,0 0 1,0 0-1,0 0 0,0 0 1,1 0-1,-1 0 1,-1-2-1,2 2-158,0-1 0,0 1-1,0-1 1,0 1 0,0-1-1,0 1 1,0 0 0,0-1-1,1 1 1,-1-1 0,1 1-1,-1 0 1,1-1 0,-1 1-1,1 0 1,0 0 0,0-1-1,0 1 1,-1 0 0,1 0-1,0 0 1,0 0 0,1 0-1,-1 0 1,1-1 0,15-11-9340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4:20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49 5573,'0'0'1100,"9"-6"5162,18-13-3416,6-4 4018,-37 27-1948,-4 11-3274,-5 7-1585,-224 243 3434,245-281-11817,17-25 108,-11 10-1102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4:20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54 12556,'0'0'6609,"-6"-8"-3785,-22-25-870,27 31-1868,0 1 0,-1 0 0,1 0 1,-1 0-1,1 0 0,-1 0 1,0 0-1,1 1 0,-1-1 0,0 1 1,0-1-1,1 1 0,-1-1 0,0 1 1,0 0-1,0 0 0,1 0 1,-1 0-1,0 0 0,0 0 0,0 0 1,1 1-1,-1-1 0,0 1 0,0-1 1,1 1-1,-1 0 0,0 0 1,1 0-1,-1 0 0,1 0 0,-1 0 1,1 0-1,-3 2 0,-2 3-38,0 0-1,0 0 1,1 1-1,-1-1 1,-4 10-1,5-9 127,1 1 0,0-1 0,0 1-1,1 0 1,0 1 0,0-1 0,-1 10 0,3-16-124,1-1 1,0 1 0,0 0-1,-1 0 1,1-1 0,1 1 0,-1 0-1,0 0 1,0-1 0,1 1-1,-1 0 1,0 0 0,1-1 0,0 1-1,-1 0 1,1-1 0,0 1-1,0-1 1,0 1 0,0-1 0,0 1-1,0-1 1,1 0 0,-1 0 0,0 1-1,1-1 1,-1 0 0,1 0-1,-1 0 1,1-1 0,-1 1 0,1 0-1,0 0 1,-1-1 0,1 1-1,0-1 1,0 0 0,-1 1 0,1-1-1,2 0 1,3 1 35,1-1 0,-1 0-1,1 0 1,0 0 0,-1-1 0,0-1 0,1 1-1,-1-1 1,0 0 0,1-1 0,-1 1 0,-1-1-1,14-8 1,-16 8-49,0 0 0,0 0 0,0 0 0,-1 0 0,1-1 0,-1 0 0,0 1-1,0-1 1,0 0 0,0 0 0,-1-1 0,0 1 0,1-1 0,-2 1 0,1-1 0,-1 0 0,1 1-1,-1-1 1,0 0 0,-1 0 0,1 0 0,-1-6 0,0 9-37,0 0 0,-1 1 0,1-1 0,0 1 0,-1-1 0,1 1 0,-1-1 0,1 1 0,-1-1 0,0 1 0,1-1 0,-1 1 0,0 0 0,0 0 0,0-1 0,0 1 0,0 0 0,-1 0 0,1 0 0,0 0 0,0 0 0,-3-1 0,0 0 0,1 1 0,-1-1 0,0 1 0,0 0 0,0 0 0,0 0 0,0 1 0,-8-1 0,3 1 0,1 0 0,-1 1 0,1 0 0,-1 1 0,1 0 0,0 0 0,-1 0 0,-8 6 0,8-4-124,1 1-1,0 1 1,0-1 0,1 2-1,-7 6 1,12-11 18,0 0 1,0 0-1,0 0 1,0 0-1,1 1 0,-1-1 1,1 1-1,-1-1 0,1 1 1,0-1-1,0 1 1,0 0-1,1-1 0,-1 1 1,1 0-1,-1 0 1,1 0-1,0 0 0,0-1 1,0 1-1,1 3 0,-1-5-189,1 1-1,-1-1 1,1 0-1,0 0 1,-1 0-1,1 0 0,0 0 1,0 0-1,0 0 1,0-1-1,0 1 1,0 0-1,0 0 0,0-1 1,0 1-1,0 0 1,0-1-1,0 1 1,1-1-1,-1 0 0,0 1 1,0-1-1,0 0 1,1 0-1,-1 1 1,0-1-1,1 0 1,-1 0-1,2-1 0,28 2-6216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4:21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40 13229,'0'0'8237,"-9"10"-6225,-25 32-731,33-41-1220,0 0 0,-1 1 0,1-1 0,0 0 0,1 0 0,-1 1 0,0-1 0,0 1 0,0-1 0,1 1 0,-1-1 0,1 1-1,-1-1 1,1 1 0,0 0 0,-1-1 0,1 1 0,0 0 0,0-1 0,0 1 0,0-1 0,1 1 0,-1 0 0,0-1 0,1 1 0,-1-1-1,1 1 1,-1-1 0,1 1 0,0-1 0,0 1 0,0-1 0,-1 1 0,1-1 0,1 0 0,-1 0 0,0 0 0,0 1 0,0-1 0,1 0-1,-1 0 1,0-1 0,1 1 0,-1 0 0,1 0 0,-1-1 0,1 1 0,2 0 0,4 1 389,0 1 1,1-2-1,-1 1 1,1-1 0,-1 0-1,16-1 1,-20-1-397,1 0 1,-1 0-1,1 0 1,-1 0-1,0-1 1,1 0-1,-1 0 1,0 0-1,0 0 1,0 0 0,-1-1-1,1 0 1,0 0-1,-1 0 1,0 0-1,0 0 1,0-1-1,0 1 1,0-1-1,-1 0 1,0 0 0,3-5-1,-4 7-38,0-1 0,0 1-1,0-1 1,-1 1 0,1-1 0,-1 0-1,1 1 1,-1-1 0,0 0-1,0 1 1,0-1 0,-1 0 0,1 1-1,0-1 1,-1 1 0,0-1 0,1 1-1,-1-1 1,0 1 0,-1-1 0,1 1-1,0 0 1,-1-1 0,1 1 0,-1 0-1,1 0 1,-1 0 0,0 0 0,0 1-1,0-1 1,0 0 0,0 1 0,-1-1-1,1 1 1,0 0 0,-1 0 0,1 0-1,-5-1 1,-4-2-393,-2 0-1,1 1 1,0 0-1,-1 1 1,1 1 0,-1 0-1,1 1 1,-1 0 0,0 1-1,1 0 1,-1 1-1,-19 6 1,21-4-7497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4:2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11435,'0'0'17456,"69"-31"-16879,-33 26-257,9 0-192,2 1-128,6 0-576,-1-1-2819,-3-5-3940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4:27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16624,'0'0'10474,"74"23"-9738,-32-23-576,1 0-95,-2-4-546,-5-2-1056,-11 2-545,-13 4-1730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4:27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17232,'0'0'7880,"81"0"-7624,-34-6-96,4-1-256,-3-2-3235,-5 0-5029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4:27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7527,'0'0'20596,"4"50"-19507,-4-21-609,0 3-352,0 0-96,0 0 32,0-1-160,0-4-929,4-4-1313,0-4-993,2-3-609,-4-5-993,-2-1-3458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4:28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1858,'0'0'26745,"73"-2"-25752,-26-7-352,2-1-481,0 2-160,-5 2-673,-8 1-1057,-7 2-1793,-19 3-1570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5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62 15503,'0'0'12118,"3"15"-10826,3 28-1020,-3 0 0,-1 0 0,-2 0 1,-6 50-1,3-69-251,-11 147 17,15-180-314,0 0-1,1-1 1,0 1 0,0 0 0,5-9 0,5-24-427,15-106-951,-14 66 1499,32-104 0,-37 171-80,-4 29-16,-3 37 148,-1-46 216,-11 167 1176,0 0 695,15-143-1918,-4-29-64,0 1 0,1-1 0,-1 1 0,0 0 0,0-1 0,0 1 0,1-1 0,-1 1 0,0-1 0,0 1 0,1-1-1,-1 0 1,0 1 0,1-1 0,-1 1 0,1-1 0,-1 0 0,0 1 0,1-1 0,-1 0 0,1 1 0,-1-1 0,1 0-1,-1 0 1,1 1 0,-1-1 0,1 0 0,-1 0 0,1 0 0,0 0 0,-1 0 0,1 0 0,-1 0 0,1 0 0,-1 0 0,1 0-1,-1 0 1,1 0 0,0 0 0,-1 0 0,1 0 0,-1-1 0,1 1 0,-1 0 0,2-1 0,-1 0-8,0 0-1,0-1 1,0 1 0,0 0 0,0-1 0,-1 1-1,1 0 1,0-1 0,-1 1 0,1-1 0,-1 0-1,1 1 1,-1-1 0,0 1 0,1-1 0,-1 0-1,0 1 1,0-3 0,-2-37-508,2 32 345,-1 2 67,0 1-1,-1-1 1,1 1-1,-1 0 1,-1 0-1,1 0 1,-1 0-1,0 0 1,0 1-1,-1-1 1,0 1-1,0 0 1,-6-7-1,7 8 102,-1 1 0,0-1 0,0 1-1,0-1 1,0 1 0,0 1 0,-1-1-1,1 0 1,-1 1 0,1 0-1,-1 0 1,0 1 0,0-1 0,0 1-1,0 0 1,0 0 0,-8 0 0,13 1 23,-1 1-1,0-1 1,1 0 0,-1 1 0,1-1 0,-1 1 0,1-1 0,-1 0 0,1 1 0,-1-1 0,1 1 0,-1-1 0,1 1 0,0 0 0,-1-1 0,1 1 0,0-1-1,-1 1 1,1 0 0,0-1 0,0 1 0,0 0 0,0-1 0,-1 1 0,1 0 0,0-1 0,0 1 0,0 0 0,1-1 0,-1 1 0,0 0 0,0-1 0,0 1-1,0 0 1,1-1 0,-1 1 0,0 0 0,1 1-4,-1-1 0,0 0-1,0 0 1,1 0 0,-1 1 0,1-1 0,-1 0-1,1 0 1,0 0 0,-1 0 0,1 0-1,0 0 1,0 0 0,-1 0 0,1 0-1,0 0 1,0 0 0,0-1 0,0 1-1,0 0 1,0-1 0,1 1 0,0 0-1,5-1-59,-1 0 0,1 0 0,-1 0 0,1-1-1,-1 0 1,1 0 0,-1-1 0,0 0 0,0 0-1,0 0 1,0-1 0,0 0 0,0 0-1,0 0 1,7-7 0,33-29-3037,-9-4-3971,-17 18-83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4:28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23 15599,'0'0'12951,"12"-2"-11740,11-2-756,22-3 318,59-3 1,-103 10-782,0 0-1,-1 0 1,1 0 0,0 1-1,0-1 1,-1 0-1,1 0 1,0 0-1,-1 1 1,1-1 0,0 0-1,-1 1 1,1-1-1,-1 0 1,1 1-1,0-1 1,-1 1-1,1-1 1,-1 1 0,1-1-1,-1 1 1,0 0-1,1-1 1,-1 1-1,0-1 1,1 1-1,-1 0 1,0-1 0,1 1-1,-1 0 1,0-1-1,0 1 1,0 0-1,0 0 1,0-1-1,0 1 1,0 0 0,0-1-1,0 1 1,0 0-1,0 0 1,0-1-1,-1 1 1,1 0-1,0-1 1,0 1 0,-1 0-1,0 0 1,0 3 6,-1 1 0,1-1 1,-1 0-1,-1 1 0,1-1 1,0 0-1,-4 3 0,-13 13 99,-1-1 0,-35 25 0,0 0 974,82-50-1002,55-23-136,-75 27 45,0 0 0,0 1 0,-1 0 0,1 0 0,0 1 0,0-1 0,0 2 0,0-1 0,0 1-1,11 3 1,-16-3 4,0 0 0,0 1-1,0-1 1,0 1-1,-1-1 1,1 1 0,-1 0-1,1 0 1,-1-1-1,1 1 1,-1 0 0,0 0-1,0 1 1,0-1-1,0 0 1,0 0 0,-1 0-1,1 1 1,-1-1-1,1 0 1,-1 1 0,0-1-1,0 0 1,0 1 0,0-1-1,0 0 1,-1 1-1,1-1 1,-2 4 0,0 5 150,0 0 1,-1-1 0,0 1 0,-1-1 0,-5 11 0,5-13-131,-1-1 1,0 0-1,-1 0 0,0-1 0,0 0 1,0 0-1,-1 0 0,1 0 1,-2-1-1,1 0 0,0-1 0,-1 0 1,0 0-1,0-1 0,0 1 1,0-2-1,-1 1 0,1-1 0,-1-1 1,0 1-1,1-1 0,-1-1 1,0 0-1,1 0 0,-1-1 0,0 0 1,-11-2-1,18 2-23,-1 0-1,1 0 1,0-1-1,-1 1 1,1 0-1,0-1 1,0 1-1,-1-1 1,1 0-1,1 0 1,-1 0-1,0 0 1,0 0-1,1 0 1,-1 0-1,1 0 1,0-1-1,-2-2 1,-9-30-4856,5-6-10786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4:31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90 5541,'0'0'-768,"-11"-53"351,9 39 129,-1 5 480,1 0 64,1 5 1,-2 4 4387,0 0-4196,2 8-1184,-4 5-1827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4:33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9577,'0'0'9497,"-2"8"-8109,-1 2-798,-1 7-45,2 3 3488,54 10-1060,-15-6-2639,-1 1-1,43 40 1,-44-35 62,77 51 1,113 77-236,-71-45-66,62 55 635,-42-30-403,103 98-9,-52-39 106,70 63-277,41 30 21,132 92-168,-184-142 0,-218-187 0,258 220 0,-256-210-7,157 135-66,-16-9-1373,1 1 1137,-176-163 141,2-2 0,1-1 0,0-1 0,60 25 0,-66-35-22,0 2 0,-2 1-1,0 1 1,-1 1-1,43 37 1,-61-47 372,0 1-1,-1 0 1,0 0-1,0 1 1,-1 0-1,10 16 1,-17-25-655,0 1-151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4:35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12364,'0'0'15791,"10"63"-14830,-12-24-481,-9 1-192,-1 0-128,1-4-96,1-3-31,7-4-354,1-8-1408,2-4-1635,0-9-1248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4:36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15631,'0'0'14296,"-10"12"-14211,-6 6-57,1-1 9,0 0 0,2 1 0,-16 24 1,29-41-32,-1-1 0,1 1 0,0 0 0,0 0 0,-1-1 1,1 1-1,0 0 0,0-1 0,0 1 0,0 0 0,0-1 1,0 1-1,0 0 0,0 0 0,0-1 0,0 1 0,1 0 1,-1-1-1,0 1 0,0 0 0,1-1 0,-1 1 0,0 0 1,1-1-1,-1 1 0,1-1 0,-1 1 0,1-1 0,-1 1 1,1-1-1,-1 1 0,1-1 0,-1 1 0,1-1 0,0 0 1,-1 1-1,1-1 0,0 0 0,-1 1 0,1-1 0,0 0 1,-1 0-1,1 0 0,0 0 0,0 0 0,-1 0 0,1 0 1,0 0-1,1 0 0,49 2 131,-38-2-102,12 0-28,-12-1-3,1 1 0,-1 1 0,1 0 0,-1 0 0,0 2 1,1-1-1,-1 2 0,0-1 0,14 8 0,-26-10 20,1 0 1,-1-1-1,1 2 1,-1-1-1,0 0 0,1 0 1,-1 0-1,0 1 1,0-1-1,0 1 1,0-1-1,0 1 0,0-1 1,0 1-1,0-1 1,-1 1-1,1 0 0,-1-1 1,1 1-1,-1 0 1,1 0-1,-1 0 0,0-1 1,0 1-1,0 0 1,0 0-1,0 0 0,-1-1 1,1 1-1,0 0 1,-1 0-1,0-1 0,1 1 1,-1 0-1,0-1 1,0 1-1,1-1 0,-1 1 1,-1-1-1,1 1 1,-1 0-1,-4 6 147,-1 0 0,0 0 0,0-1-1,0 0 1,-16 11 0,10-9-171,-1 0 0,0-1 0,-1 0 0,0-1 0,0-1 0,-1 0 0,1-1 0,-1-1 0,0-1 0,-1 0 0,-30 1 0,46-3 4,1-1 0,0 0 1,-1 0-1,1 0 0,0 0 0,-1 0 0,1 0 1,-1-1-1,1 1 0,0 0 0,-1 0 0,1 0 1,0 0-1,-1 0 0,1 0 0,0-1 1,-1 1-1,1 0 0,0 0 0,-1-1 0,1 1 1,0 0-1,0 0 0,-1-1 0,1 1 0,0 0 1,0-1-1,-1 1 0,1 0 0,0-1 0,0 1 1,0 0-1,0-1 0,0 1 0,-1-1 0,6-16 148,15-14-1667,4 0-4544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46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8232,'0'0'22528,"5"14"-21776,0 0-617,-1 0-1,0 0 0,-2 0 0,1 1 0,-2-1 0,0 1 0,0-1 0,-3 18 0,-6 232-1511,8-228-588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4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12588,'0'0'16875,"2"8"-15776,0 1-937,0-1-1,0 0 1,-1 1 0,0-1-1,0 1 1,-1 0 0,-1-1-1,1 1 1,-1-1-1,-4 15 1,-4 6-48,3-10-69,0-1 0,1 1-1,1 0 1,1 1 0,1-1-1,0 27 1,2-44-65,0-1 0,1 0 1,-1 0-1,1 0 0,-1 0 0,1 0 0,-1 0 1,1 0-1,0 0 0,0 0 0,-1 0 0,1 0 0,0 0 1,0 0-1,0-1 0,0 1 0,0 0 0,0-1 1,0 1-1,0-1 0,0 1 0,0-1 0,1 1 1,-1-1-1,0 0 0,0 1 0,0-1 0,0 0 1,1 0-1,-1 0 0,0 0 0,0 0 0,1 0 1,-1-1-1,0 1 0,0 0 0,2-1 0,1 1-211,0-1-1,0 0 1,0 0-1,0 0 1,0 0-1,0-1 1,0 1-1,0-1 1,-1 0-1,5-3 1,-4 1-1251,-1 0 0,1 0 0,0 0 0,-1-1 0,0 0-1,0 1 1,3-8 0,3-13-9883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47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10378,'0'0'12107,"-24"49"-9352,16-19-193,3 2-1088,-2 4-257,3-1-224,1-2-481,3-2-384,0-3-96,0-5-96,0-2-1153,6-5-1441,2-7-1859,2-4-671,0-5-1603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4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16944,'0'0'9017,"-8"10"-7864,-4 5-886,1 0 1,1 1 0,0 1-1,1-1 1,1 2 0,-10 28-1,11-25-76,1-4-1,1-1 0,0 1 0,1 0 0,0 0 0,2 0 0,0 0 0,1 0 0,2 28 0,-1-45-189,0 1 0,0 0 0,0-1 0,1 1 0,-1 0 0,0-1 0,1 1 0,-1 0 0,0-1 0,1 1 0,-1-1 0,1 1 0,-1 0 0,1-1 0,-1 1 0,1-1 0,0 0 0,-1 1 0,1-1 0,-1 1 0,1-1 0,0 0 0,-1 1 0,1-1 0,0 0 0,-1 0 0,1 0 0,0 0 0,0 1 0,-1-1 0,1 0 0,0 0 0,0 0 0,-1-1 0,1 1 0,0 0 0,-1 0 0,1 0 0,0 0 0,0-1 0,30-14 145,-17 2-65,0 0 1,-1-2 0,-1 0 0,0 0-1,-1-1 1,0 0 0,-2-1 0,0 0-1,-1-1 1,0 0 0,-2 0 0,0-1-1,-1 1 1,-1-1 0,3-30 0,-6 46-56,-1 0-1,0 0 1,0 1 0,0-1 0,0 0 0,-1 1 0,1-1 0,-1 0 0,1 1 0,-1-1 0,0 0 0,-2-3 0,2 5-30,0 0 0,0 1 1,0-1-1,0 0 0,0 1 1,0-1-1,0 1 1,0-1-1,0 1 0,0 0 1,0-1-1,0 1 0,0 0 1,-1 0-1,1 0 0,0 0 1,0 0-1,0 0 1,0 0-1,-1 0 0,1 0 1,0 0-1,0 1 0,0-1 1,0 0-1,0 1 1,0-1-1,0 1 0,0-1 1,0 1-1,0 0 0,0-1 1,-1 2-1,-6 4-285,-1 0 0,1 0 0,1 1 0,-1 0 0,1 1-1,0-1 1,1 1 0,-7 11 0,2-3-1806,1 1 1,1 0-1,-11 28 0,12-18-4370,7-11-3784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6:48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18866,'-7'10'2456,"-19"28"-1239,2 2 1,-23 49-1,34-62-634,2 1 0,0 0-1,2 1 1,-10 54 0,19-82-537,-1 1 1,1-1 0,0 0 0,0 1-1,0-1 1,0 1 0,0-1 0,0 0-1,0 1 1,0-1 0,0 1-1,1-1 1,-1 0 0,0 1 0,1-1-1,-1 0 1,1 1 0,0-1 0,-1 0-1,1 0 1,1 2 0,-1-3 12,0 0 0,0 1 0,0-1 0,0 0 0,0 0 0,0 0 1,0 1-1,0-1 0,-1 0 0,1 0 0,0-1 0,0 1 0,0 0 0,0 0 1,0 0-1,0-1 0,0 1 0,0 0 0,0-1 0,0 1 0,0-1 0,0 0 0,6-3 217,0-1 0,0 0-1,0 0 1,-1-1-1,8-8 1,0-2-212,-2-1 1,0 0-1,-1-1 1,0 0-1,-2 0 1,0-1-1,-1-1 1,-1 1-1,-1-1 1,0 0-1,-2-1 1,4-34-1,-8 52-98,0 1 0,0-1 0,0 1-1,0 0 1,0-1 0,0 1 0,0-1 0,-1 1 0,0 0-1,1 0 1,-1-1 0,0 1 0,0 0 0,0 0 0,0 0 0,0 0-1,-1 0 1,-1-3 0,1 4-52,1 0 1,-1 1-1,1-1 0,0 0 0,-1 1 1,1-1-1,-1 1 0,1 0 1,-1-1-1,1 1 0,-1 0 0,1 0 1,-1 0-1,0 0 0,1 0 1,-1 0-1,1 1 0,-1-1 0,1 0 1,-4 2-1,-3 1-600,0 1 0,1 0 1,-1 1-1,1 0 0,-1 0 0,1 0 0,1 1 0,-9 8 1,-13 18-8183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6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14 409 9417,'0'0'6091,"-2"13"-3053,-3 17-1583,1 1 0,2 0 0,1 0 1,5 49-1,-4-78-1403,0 0 1,0 0 0,1 0 0,-1 0-1,1 0 1,-1 0 0,1 0-1,0-1 1,0 1 0,0 0 0,0 0-1,0-1 1,0 1 0,0 0-1,1-1 1,-1 1 0,0-1-1,1 0 1,-1 1 0,1-1 0,0 0-1,-1 0 1,1 0 0,0 0-1,0 0 1,0-1 0,0 1 0,-1 0-1,1-1 1,0 1 0,0-1-1,0 0 1,0 0 0,0 0 0,0 0-1,0 0 1,0 0 0,0 0-1,0-1 1,0 1 0,4-2-1,-1 0 133,0 0 0,0 0-1,1-1 1,-2 0 0,1 0 0,0 0-1,-1-1 1,1 1 0,-1-1-1,0 0 1,0 0 0,-1-1-1,6-8 1,-3 1-20,-1 0 0,0 0 0,-1-1 0,0 0 0,-1 1 0,-1-2 1,0 1-1,0 0 0,-2 0 0,1 0 0,-2-1 0,-2-16 0,0 25-176,-2 14-17,0 12-34,3-10 59,1 0 0,0-1 0,1 1 0,0 0 1,1 0-1,2 13 0,-2-23 4,-1 1 0,1 0 0,-1 0-1,1 0 1,0 0 0,0-1 0,0 1 0,0 0 0,0-1-1,0 1 1,0-1 0,1 1 0,-1-1 0,1 0-1,-1 0 1,1 1 0,-1-1 0,1 0 0,-1 0 0,1 0-1,0-1 1,0 1 0,0 0 0,-1-1 0,1 1 0,0-1-1,0 1 1,0-1 0,0 0 0,0 0 0,0 0-1,0 0 1,0 0 0,0-1 0,0 1 0,-1 0 0,1-1-1,0 1 1,0-1 0,0 0 0,-1 0 0,3-1 0,2 0 2,-1-1 0,1 0 1,-1 0-1,0-1 1,0 0-1,0 0 1,-1 0-1,1 0 1,-1-1-1,0 1 1,-1-1-1,1 0 0,-1 0 1,1-1-1,-2 1 1,5-12-1,-2 5 1,0 0 0,-1-1 0,-1 1 0,0-1-1,-1 0 1,1-25 0,-3 37-4,0 1 0,0 0 0,1 0 0,-1 0 0,0 0 0,0-1 0,0 1 0,0 0 0,0 0 0,0 0 0,0-1 0,0 1 0,0 0 0,0 0 0,0 0 0,0-1 0,0 1 0,0 0 0,0 0 0,0 0 0,0-1 0,0 1 0,0 0 0,0 0 0,0 0 0,-1-1 0,1 1 0,0 0 0,0 0 0,0 0 0,0 0 0,0 0 0,0-1 0,-1 1 0,1 0 0,0 0 0,0 0 0,0 0 0,0 0 0,-1 0 0,1 0 0,0-1 0,0 1 0,0 0 0,-1 0 0,1 0 0,0 0 0,0 0 0,0 0 0,-1 0 0,1 0 0,0 0 0,0 0 0,-11 12 0,-7 18 0,14-20 0,1-1 0,0 0 0,0 1 0,0 0 0,2 0 0,-1 0 0,0 16 0,4-25 0,-1-1 0,0 0 0,1 1 0,-1-1 0,0 0 0,1 0 0,-1 1 0,1-1 0,-1 0 0,0 0 0,1-1 0,-1 1 0,0 0 0,1 0 0,-1-1 0,2 0 0,47-24 0,-41 19 0,1 0 0,0 1 0,0 0 0,1 1 0,-1 0 0,16-3 0,-13 6 0,-1 0 0,0 0 0,0 2 0,16 1 0,-12 0 0,-15-3 0,0 0 0,0 1 0,0-1 0,0 0 0,0 1 0,-1-1 0,1 0 0,0 0 0,0 0 0,-1 0 0,1 1 0,0-1 0,-1 0 0,1 0 0,-1-1 0,1 1 0,-1 0 0,0 0 0,1 0 0,-1 0 0,0 0 0,0 0 0,0 0 0,0-1 0,0 1 0,0 0 0,0 0 0,0 0 0,-1-2 0,-1-39 0,-1 34 15,-1 0 0,1 0-1,-1 0 1,-8-10 0,-1-5-79,13 23 59,0 0 0,0 0 0,0 0-1,1 0 1,-1 0 0,0 0 0,0 0 0,0 0-1,0 0 1,0 0 0,1 0 0,-1 0-1,0 0 1,0 0 0,0 0 0,0 0-1,0 0 1,1 0 0,-1 0 0,0 0-1,0 0 1,0 0 0,0 0 0,0 0-1,0-1 1,1 1 0,-1 0 0,0 0-1,0 0 1,0 0 0,0 0 0,0 0-1,0 0 1,0-1 0,0 1 0,0 0-1,0 0 1,1 0 0,-1 0 0,0 0-1,0-1 1,0 1 0,0 0 0,0 0-1,0 0 1,0 0 0,0 0 0,0-1 0,0 1-1,0 0 1,0 0 0,0 0 0,0 0-1,-1 0 1,1-1 0,0 1 0,0 0-1,0 0 1,41 12-2484,-33-10-296,1 0 1,0-1-1,0-1 0,0 0 1,17-1-1,10-12-5192,-19-3 7013,-10-3 4246,-6-6 4753,-1 25-7877,0-1 0,0 1 0,0-1 0,0 1 0,0-1 0,0 1 0,0-1 0,0 1 0,0-1 0,-1 1 0,1 0 0,0-1 0,0 1 0,-1-1 0,1 1 0,0 0 0,0-1 0,-1 1 0,1 0 0,-1-1 0,1 1-1,0 0 1,-1-1 0,1 1 0,-1 0 0,1 0 0,0-1 0,-1 1 0,1 0 0,-1 0 0,1 0 0,-1 0 0,1 0 0,-1 0 0,1 0 0,-1 0 0,1 0 0,-1 0 0,1 0 0,-1 0 0,1 0 0,-1 0 0,1 0 0,-1 0 0,1 1 0,0-1 0,-1 0 0,1 0 0,-1 0 0,1 1 0,-1-1 0,1 0 0,0 1 0,-1-1 0,1 0 0,0 1 0,-1-1 0,1 0 0,0 1 0,0-1 0,-1 1 0,1 0 0,-23 25 2247,20-19-2153,-1 1 0,2 0-1,-1 0 1,1 0 0,0 0 0,1 1-1,-1-1 1,2 0 0,-1 0-1,1 1 1,1-1 0,1 14 0,-1-21-244,0 0 1,-1 0 0,1 0 0,0 0 0,0 0 0,0 0-1,0-1 1,-1 1 0,1 0 0,0-1 0,0 1 0,0-1-1,0 1 1,1-1 0,-1 1 0,0-1 0,0 0-1,0 1 1,0-1 0,0 0 0,0 0 0,1 0 0,-1 0-1,0 0 1,0 0 0,0 0 0,0 0 0,1-1 0,-1 1-1,2-1 1,33-14 177,-27 7-171,-1 0-1,0 0 1,-1-1 0,1 0 0,-2 0 0,1 0 0,-1-1 0,-1 0 0,0-1-1,0 1 1,-1-1 0,4-15 0,1-34-3870,-14 151 2333,5-91 1496,0 0 1,-1 1-1,1-1 0,0 0 0,0 1 1,0-1-1,0 0 0,0 1 0,0-1 0,0 0 1,0 1-1,0-1 0,0 1 0,1-1 1,-1 0-1,0 1 0,0-1 0,0 0 1,0 0-1,0 1 0,1-1 0,-1 0 0,0 1 1,0-1-1,0 0 0,1 0 0,-1 1 1,0-1-1,1 0 0,-1 0 0,0 0 1,0 1-1,1-1 0,-1 0 0,0 0 1,1 0-1,-1 0 0,1 1 0,13-9-389,9-20 324,-16 15-29,-1 0 0,0-1-1,6-28 1,6-12 78,-22 95-363,3-9 543,-2-17 190,1 0-1,0 0 1,2 0-1,-1 0 0,4 26 1,-2-33-268,1 0 1,0-1-1,1 1 0,0-1 1,0 1-1,1-1 0,-1 0 1,2-1-1,-1 1 0,1-1 1,0 1-1,8 7 1,-8-9-109,-1 0 0,1 0 1,-1 1-1,-1-1 1,1 1-1,-1 0 0,0 0 1,0 0-1,-1 1 1,0-1-1,0 1 1,2 12-1,-4-15 94,1-1-1,-1 1 1,0 0 0,-1 0-1,1-1 1,0 1 0,-1-1-1,0 1 1,0 0 0,0-1-1,0 1 1,-1-1 0,0 0-1,1 1 1,-1-1 0,0 0-1,0 0 1,-1 0 0,1 0-1,-1-1 1,1 1 0,-1-1-1,0 1 1,-5 2 0,7-4-19,0 0 1,0-1 0,0 1 0,0-1 0,1 1-1,-1-1 1,0 1 0,0-1 0,0 0-1,0 1 1,0-1 0,0 0 0,0 0 0,0 0-1,0 0 1,0 0 0,0 0 0,0 0-1,-1 0 1,1 0 0,0 0 0,0-1 0,1 1-1,-1 0 1,0-1 0,0 1 0,0-1-1,0 1 1,0-1 0,0 1 0,0-1 0,1 0-1,-1 1 1,0-1 0,0 0 0,1 0-1,-1 1 1,1-1 0,-1 0 0,0 0 0,1 0-1,0 0 1,-1 0 0,1 0 0,0 0-1,-1 0 1,1 0 0,0 0 0,0 0 0,0 0-1,0-2 1,-2-8-52,0 0-1,1-1 0,1-17 1,0 23 50,0-5-20,2-1 0,-1 1 1,1-1-1,1 1 1,0 0-1,0 0 1,1 0-1,0 1 0,12-20 1,5-4 539,41-49 0,-44 61-170,0 0 0,-2-1 1,-1-1-1,20-42 0,-33 59-309,0 1 0,0-1-1,-1 1 1,0-1 0,0 1 0,0-1-1,-1-8 1,0 15-63,0-1 0,0 1 0,0-1 0,-1 1-1,1 0 1,0-1 0,0 1 0,0-1 0,0 1 0,-1-1 0,1 1 0,0 0 0,0-1-1,-1 1 1,1 0 0,0-1 0,-1 1 0,1 0 0,0-1 0,-1 1 0,1 0-1,-1-1 1,1 1 0,0 0 0,-1 0 0,1 0 0,-1-1 0,1 1 0,-1 0 0,1 0-1,0 0 1,-1 0 0,1 0 0,-1 0 0,1 0 0,-1 0 0,1 0 0,-1 0-1,1 0 1,-1 0 0,1 0 0,-1 0 0,1 1 0,0-1 0,-1 0 0,1 0 0,-1 0-1,1 1 1,0-1 0,-1 0 0,1 1 0,-1-1 0,1 0 0,-1 1 0,-23 18 81,17-10-85,1 1 0,0 1 0,1-1 0,0 1 0,0 0 0,1 0 0,1 0 0,0 1 0,0-1 0,2 1 0,-1 0 0,1 0 0,1 0 0,0 12 0,1-22-174,-1 1 1,1-1-1,-1 0 0,1 1 1,0-1-1,0 0 1,0 0-1,0 0 0,0 1 1,1-1-1,-1 0 0,0-1 1,1 1-1,0 0 0,-1 0 1,1-1-1,0 1 1,4 2-1,-3-2-549,0-1 0,0 1 0,0-1 0,0 0 0,0 0 0,0 0 0,0 0 0,1-1 0,-1 1 0,0-1 0,1 0 0,-1 0 0,4 0 0,11-3-17021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7:45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1312 5573,'0'0'19480,"6"-2"-18759,1 0-491,-1 0 1,1-1-1,-1 1 0,0-2 1,8-4-1,-12 8-198,33-18 2504,46-7-2470,-1-4 0,127-63 0,169-77-8,-14 3 85,-237 105-125,160-83-339,73-35-127,-80 50 346,185-81-117,-426 194 207,1 1 0,0 3 0,50-11 0,-87 23 199,-1 2-364,0 4-1038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7:47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12908,'0'0'16122,"7"11"-15588,-2-4-446,-2-4-51,-1 0 1,1 1-1,-1-1 1,0 1-1,0 0 1,0 0-1,0 0 1,-1 0-1,1 0 1,-1 0-1,0 0 1,0 0-1,-1 0 1,1 1 0,-1-1-1,0 0 1,0 1-1,0-1 1,-2 8-1,-7 10 234,0-1 0,-1 0 0,-1 0 0,-15 21 0,13-22-18,0 1-1,2 1 1,-15 35-1,26-56-252,0 0 0,-1 0 0,1 0 0,0 0 0,0-1 0,0 1 0,-1 0 0,1 0 0,0 0 0,0 0 0,0 0 0,0-1 0,1 1 0,-1 0 0,0 0 0,0 0 0,0 0 0,1 0 0,-1-1 0,0 1 0,1 0 0,-1 0 0,1 0 0,-1-1 0,1 1 0,-1 0 0,1-1 0,-1 1 0,1-1 0,0 1 0,-1 0 0,1-1 0,0 1 0,1 0 0,1 0 0,0 0 0,1 0 0,-1 0 0,1 0 0,0-1 0,-1 1 0,1-1 0,0 0 0,3 0 0,13-2 0,0-1 0,24-5 0,15-8 0,-31 7 0,0 2 0,0 1 0,57-4 0,-89 9-3130,-3-2-4636,-10-6-3055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7:48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10 19218,'0'0'11841,"-1"10"-11404,-5 16-215,0 0 0,-16 38 0,13-39-101,0 1 0,1 0 0,2 0 0,-3 28 0,42-108-121,-19 21 0,-1 0 0,-2 0 0,-1-1 0,9-60 0,-22 90 0,-4 14 0,-7 14 0,10-14 0,1 1 0,-1-1 0,2 1 0,0 0 0,0 0 0,1 0 0,0 0 0,1 13 0,0-22 0,1-1 0,-1 0 0,0 1 0,0-1 0,1 0 0,-1 0 0,1 1 0,-1-1 0,1 0 0,0 0 0,-1 0 0,1 0 0,0 0 0,0 0 0,0 0 0,0 0 0,0 0 0,0 0 0,0-1 0,0 1 0,0 0 0,0-1 0,0 1 0,0 0 0,1-1 0,-1 1 0,0-1 0,0 0 0,1 0 0,-1 1 0,0-1 0,0 0 0,1 0 0,-1 0 0,0 0 0,1 0 0,-1 0 0,0-1 0,1 1 0,-1 0 0,0-1 0,2 0 0,4-1 0,0 0 0,1 0 0,-1-1 0,-1 0 0,1 0 0,7-5 0,9-9 0,-1 0 0,-1-1 0,-1-1 0,0-1 0,30-42 0,-70 91 0,2 1 0,-24 50 0,36-67 0,0 1 0,1 0 0,0 1 0,1-1 0,1 1 0,0-1 0,1 1 0,1 0 0,1 24 0,0-36-136,1 1 1,-1-1-1,1 0 0,0 1 1,0-1-1,1 0 0,-1 0 1,1 1-1,-1-1 0,1 0 0,3 3 1,7 8-8006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7:51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11979,'0'0'5926,"49"2"-5350,-29-2-223,-1-3-129,1 0-160,2 1 96,-2-1 0,3 3-64,-1 0-63,3 0-66,4 0-671,2 0-1218,5 0-801,2 0-640,1 0-1986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7:51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6566,'0'0'12615,"11"0"-11766,491-3-4598,123-3 1225,-497 2-6126,62 5 8646,112-3 5119,-251 0-7774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7:52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5990,'0'0'7014,"58"-5"-5540,-35 5-513,3 0-545,8 0-64,2 0-192,4 0-127,2 0-66,3 7-447,-1 0-481,0 0-736,2 0-1122,-1-3-6758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7:52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7207,'0'0'4062,"9"0"-2108,118-3-220,-87 5-3191,-1 1 0,1 2 0,44 12 0,-21-5 3565,-20-9 3887,-41-2-5424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7:53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8488,'0'0'15278,"10"-2"-13516,30-3 53,-39 5-1709,0 0 0,0 1-1,0-1 1,0 1 0,0-1 0,0 1-1,0 0 1,0-1 0,0 1-1,0 0 1,-1 0 0,1-1 0,0 1-1,0 0 1,-1 0 0,1 0-1,0 0 1,-1 0 0,1 0 0,-1 0-1,1 0 1,-1 0 0,0 0-1,0 0 1,1 1 0,-1-1 0,0 0-1,0 0 1,0 0 0,0 0-1,0 0 1,0 1 0,0-1 0,-1 2-1,-4 39 1251,-21 26-1082,22-59-265,-1-1-1,2 1 1,-1 0-1,1 0 1,0 0-1,1 1 1,0-1-1,0 1 1,1-1-1,0 16 1,2-25-9,-1 1 0,1-1 0,-1 1 0,1-1 0,-1 1 0,1-1 0,0 1 0,-1-1 0,1 1 0,0-1 0,0 0 0,-1 1 0,1-1 0,0 0 0,0 0 0,-1 1 0,1-1 0,0 0 0,0 0 0,-1 0 0,1 0 0,0 0 0,0 0 0,1 0 0,24-2 0,-23 2 0,10-2-67,0-1 1,0-1-1,-1 0 0,1 0 0,-1-1 1,0-1-1,0 0 0,0-1 0,11-8 1,-22 14-175,1 0 0,-1 0 0,0 0 0,0 0 0,0 0 0,0-1 0,0 1 0,0 0 0,0-1 1,0 1-1,-1 0 0,1-1 0,0-2 0,1-21-7123,-2 24 7114,0-20-7827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7:53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14029,'0'0'15567,"45"4"-18866,-35 3-1826,0-3-4676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7:54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15022,'0'0'13624,"-3"10"-13256,-2 5-247,-2 1 0,0-1 1,-1 0-1,-1 0 0,0-1 0,-1-1 0,0 1 1,-1-1-1,-18 16 0,28-28-93,-35 33 1304,25-25-612,24-26-515,6-4-750,0-1 1,-2-1-1,0-1 1,-2-1-1,15-31 1,-50 91-349,15-27 948,0 1 1,0-1 0,0 1-1,1 0 1,0 0 0,1 0-1,0 0 1,1 0 0,-4 20-1,7-21-14,-1 0-1,1 0 1,1 0-1,-1 0 1,1 0-1,4 8 1,5 28 22,-12-44-51,1-1 0,0 1-1,-1 0 1,1-1-1,0 1 1,-1 0 0,1-1-1,-1 1 1,1 0-1,-1-1 1,1 1 0,0 0-1,-1 0 1,1 0-1,-1 0 1,1-1 0,-1 1-1,1 0 1,-1 0-1,1 0 1,-1 0 0,1 0-1,-1 0 1,1 0-1,-1 0 1,1 0 0,-1 1-1,1-1 1,-1 0-1,1 0 1,-1 0 0,1 0-1,-1 1 1,1-1-1,0 0 1,-1 1 0,1-1-1,-1 0 1,1 1-1,0-1 1,-1 0 0,1 1-1,0-1 1,0 0-1,-1 1 1,1-1 0,0 1-1,0-1 1,-1 1 0,1-1-1,0 1 1,0-1-1,0 1 1,0-1 0,0 1-1,0-1 1,0 1-1,0-1 1,0 1 0,0-1-1,0 1 1,0-1-1,0 1 1,0-1 0,0 1-1,1-1 1,-1 1-1,-4-4 122,1 0 0,-1 0 0,1 0 0,-1 0 0,1-1-1,-5-7 1,-17-50 76,22 49-208,-1 1 1,0-1 0,-1 1 0,-1 1-1,1-1 1,-2 1 0,1 0 0,-12-14 0,6 16 163,7 11-111,5-2-57,0 1-1,1-1 1,-1 0 0,0 0 0,1 1 0,-1-1 0,1 0 0,0 0 0,-1 0 0,1 0 0,0 0-1,0 0 1,0 0 0,-1 0 0,1 0 0,0 0 0,0 0 0,2 0 0,10 8 40,0-1 0,1 0 1,1-1-1,-1-1 0,1 0 1,0-1-1,0-1 0,0 0 1,24 2-1,21 1-946,64-1 0,-117-6 683,33 0-3901,-4-1-3560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7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93 5830,'27'-32'8522,"3"-4"-3245,-12 11 1396,-30 32-1275,-8 5-5377,8-1-12,1 1 1,1 0-1,0 1 1,0 0-1,2 1 1,-1 0 0,2 0-1,0 1 1,1 0-1,0 0 1,1 0-1,1 1 1,0 0-1,1 0 1,1 0 0,1 0-1,0 0 1,2 21-1,-1-35-20,0-1 0,0 1 0,0-1 0,0 1 0,0-1 0,1 1 0,-1-1 0,0 1 0,1-1 0,0 0 0,-1 1 0,1-1 0,0 1 0,0-1 0,-1 0 0,1 0 0,0 0 0,0 1 0,0-1 0,1 0 0,-1 0 0,0 0 0,0 0 0,0-1 0,4 2 0,-3-1-55,1-1 1,-1 1-1,1-1 0,0 0 0,-1 0 1,1 0-1,-1-1 0,1 1 0,0-1 1,-1 1-1,1-1 0,-1 0 0,5-2 1,6-3-544,-1-1 1,1-1-1,-1 0 0,13-12 1,88-87-8754,-46 28-1050,-46 49 4199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7:59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11435,'0'0'17318,"0"8"-16790,5 54 845,1-7-1840,-4-22-5014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7:59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14414,'0'0'10185,"-2"10"-9624,-2 1-529,2-7-161,0 1 1,1-1-1,0 1 0,0-1 0,0 1 1,0-1-1,1 1 0,0 6 0,8-8-9833,-8-4 9975,0 1 1,1 0-1,-1 0 0,0 0 0,0 0 1,1 0-1,-1 0 0,0 0 1,0-1-1,1 1 0,-1 0 0,0 0 1,0 0-1,1 0 0,-1 0 1,0 0-1,0 0 0,1 0 0,-1 0 1,0 1-1,0-1 0,1 0 0,-1 0 1,0 0-1,0 0 0,1 0 1,-1 0-1,0 0 0,0 1 0,0-1 1,1 0-1,-1 0 0,0 0 1,0 1-1,0-1 0,0 0 0,1 0 1,-1 0-1,0 1 0,0-1 0,0 0 1,0 0-1,0 1 0,0-1 1,0 0-1,0 0 0,0 1 0,1-1 1,-1 0-1,0 0 0,0 1 1,-1-1-1,1 0 0,0 0 0,0 1 1,0-1-1,0 0 0,0 0 1,0 1-1,0-1 0,0 0 0,0 0 1,0 1-1,-1-1 0,1 0 0,-15 23-3317,9-13-4335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00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17745,'-6'115'7928,"-17"57"-4296,-5 87-757,22-115-2576,2-132-1917,-2-19-1559,-2-20-1541,-7-56-5783,8 30 1111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8:01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0 220 8040,'0'0'22036,"4"-3"-21085,12-10-760,-1 0 0,0-1 1,-1 0-1,-1-2 0,0 1 1,-1-1-1,18-33 0,11-14 19,-41 63-210,0 0 0,0 0 0,0 0 0,0-1 0,0 1 0,0 0 0,1 0 0,-1 0 0,0 0 0,0-1 0,0 1 0,0 0 0,0 0 0,0 0 0,1 0 0,-1 0 0,0 0 0,0-1 0,0 1 0,0 0 0,1 0 0,-1 0 0,0 0 0,0 0 0,0 0 0,0 0 0,1 0 0,-1 0 0,0 0 0,0 0 0,0 0 0,1 0 0,-1 0 0,0 0 0,0 0 0,0 0 0,1 0 0,-1 0 0,0 0 0,0 0 0,0 0 0,0 0 0,1 0 0,-1 0 0,0 1 0,0-1 0,0 0 0,0 0 0,1 0 0,-1 0 0,0 1 0,5 14 0,0 31 0,-5-38 0,1 5-14,6 41-603,-6-52 481,0 1 0,-1-1 0,1 1 0,0-1 0,0 0 0,1 1 0,-1-1-1,0 0 1,1 0 0,-1 0 0,1 0 0,0 0 0,0 0 0,0 0 0,0-1 0,0 1 0,3 2 0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31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10122,'0'0'19026,"92"22"-18386,-37-23-544,2-4-64,-1 2-32,-10 3-800,-11 0-1282,-13 0-929,-18 0-801,-4 5-1793,-19 0-3652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32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16784,'0'0'9833,"88"21"-8968,-42-20-353,7-1-415,2 0-450,-4 0-3779,-2-7-5989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32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4420,'0'0'24509,"1"9"-23463,-2 86 524,1-94-1559,1 1 0,-1-1 1,1 1-1,0-1 0,-1 0 1,1 1-1,0-1 0,0 0 1,0 0-1,0 0 0,0 0 1,0 0-1,0 0 0,1 0 1,-1 0-1,0 0 0,0 0 1,1-1-1,2 2 0,36 15 56,-22-10-152,-15-6 41,-1 0 0,1 0 0,-1 0 0,0 0 0,1 0 0,-1 1 0,0-1 0,1 1 1,-1 0-1,0-1 0,0 1 0,-1 0 0,1 0 0,0 1 0,-1-1 0,1 0 0,-1 0 0,1 1 1,-1-1-1,0 1 0,0-1 0,0 1 0,-1 0 0,1-1 0,-1 1 0,1 0 0,-1 4 0,-1-3 41,0 0 0,0-1 0,-1 1 0,1-1 0,-1 0 0,0 1 0,0-1-1,0 0 1,0 0 0,-1 0 0,1 0 0,-1 0 0,0-1 0,0 1-1,0-1 1,0 0 0,0 0 0,0 0 0,-5 2 0,-6 3 181,-1 0 1,0-2 0,0 0-1,0 0 1,0-2-1,-1 0 1,0 0 0,1-2-1,-1 0 1,-19-1-1,32 0-218,1 0 1,0 0-1,0-1 0,0 1 0,0-1 0,0 1 0,0-1 0,0 0 1,0 0-1,0 0 0,0 0 0,0 0 0,0 0 0,0-1 0,1 1 0,-1-1 1,1 1-1,-1-1 0,1 1 0,-1-1 0,1 0 0,0 0 0,0 0 1,0 0-1,0 0 0,0 0 0,0 0 0,1 0 0,-1 0 0,0-3 1,-1-5-1796,1 0 0,0-1 0,0 1 0,3-22 0,3-13-7592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33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14670,'0'0'8872,"71"0"-5605,-34-1-1249,7-2-576,0-2-546,5-1-671,-2 2-193,-4-4-897,-3 1-2082,-5 0-3299,-3-2-3459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33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371 149 9865,'0'0'14254,"-43"64"-12140,14-36-288,-7 8-673,-3 4-289,-3 1-415,3-1-193,6-4-192,3-5 0,12-7-32,8-9-160,5-5-705,11-24-12908</inkml:trace>
  <inkml:trace contextRef="#ctx0" brushRef="#br0" timeOffset="1">136 63 9097,'0'0'8674,"-11"-2"-4339,5 2-4006,-6-2 445,1 0 0,-1 1 0,0 1 0,-18 1 0,29-1-731,-1 0 1,0 0-1,0 0 1,1 0-1,-1 0 1,0 1-1,1-1 1,-1 1-1,0-1 1,1 1-1,-1 0 1,1 0-1,-1-1 0,1 1 1,-1 0-1,1 0 1,0 0-1,-1 1 1,1-1-1,0 0 1,0 0-1,0 1 1,0-1-1,0 1 1,0-1-1,0 1 1,1-1-1,-1 1 1,0-1-1,1 1 1,-1 0-1,1-1 1,0 1-1,-1 0 1,1-1-1,0 1 1,0 0-1,0 0 1,0-1-1,1 1 1,-1 0-1,0-1 0,1 1 1,0 2-1,0-3-26,0 0-1,0 1 1,-1-1-1,1 0 1,0 0-1,0 0 1,1 0-1,-1 0 1,0 0-1,0 0 1,0 0-1,1 0 1,-1-1-1,0 1 1,1 0-1,-1-1 1,1 1-1,-1-1 1,1 0-1,-1 1 1,1-1-1,-1 0 1,2 0-1,43 2 366,-39-2-321,6 0-22,0-1 0,0 0 0,0-1 0,0-1 0,-1 0 0,17-6 0,-26 8-35,1 0 0,0-1 0,-1 1-1,1-1 1,-1 0 0,0 0 0,0 0 0,0 0 0,0-1 0,0 1-1,0-1 1,0 0 0,-1 0 0,0 0 0,1 0 0,-1 0 0,0 0-1,0-1 1,-1 1 0,1-1 0,-1 1 0,0-1 0,0 0 0,0 1-1,1-8 1,-2 9 2,-1 0 0,1 1 0,-1-1-1,0 0 1,1 1 0,-1-1 0,0 1-1,0-1 1,0 0 0,0 1 0,0 0-1,0-1 1,-1 1 0,1 0 0,0 0-1,-1-1 1,1 1 0,-1 0 0,1 0-1,-1 1 1,1-1 0,-1 0 0,0 0 0,1 1-1,-1-1 1,0 1 0,0 0 0,1-1-1,-1 1 1,0 0 0,0 0 0,1 0-1,-4 0 1,-5 0 15,0 0 0,0 0-1,0 1 1,0 0 0,-11 3 0,14-1 13,-1-1 1,1 2 0,0-1 0,0 1 0,0 0-1,1 1 1,0-1 0,0 1 0,0 1 0,0-1-1,1 1 1,0 0 0,0 0 0,0 0 0,1 1-1,-4 8 1,5-10-237,1 0-1,0-1 1,0 1-1,1 1 0,-1-1 1,1 0-1,0 0 1,1 1-1,-1-1 1,1 11-1,1-12-415,0 0 0,-1-1 0,1 1 0,1 0 0,-1 0 0,1-1 0,-1 1 0,1 0-1,0-1 1,0 0 0,0 1 0,1-1 0,-1 0 0,1 0 0,6 5 0,20 14-10219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33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83 101 20179,'0'0'4853,"-9"2"-1218,5-1-2986,-37 10 1726,39-11-2334,0 1 0,1-1 1,-1 1-1,1 0 1,-1-1-1,1 1 0,0 0 1,-1 0-1,1 0 1,0 0-1,-1 0 0,1 1 1,0-1-1,0 0 1,0 0-1,0 1 0,0-1 1,0 1-1,1-1 1,-1 1-1,0-1 0,1 1 1,-1-1-1,1 1 1,-1 2-1,2-3-41,1-1 0,-1 1 0,0 0 0,1-1 0,-1 1 0,1-1 0,-1 1 0,0-1 0,1 0 0,-1 0 0,1 0 0,-1 1 0,1-1 0,-1 0 0,1-1 0,-1 1 0,1 0 0,2-1 0,-2 1 0,4-1 0,0-1 0,0 1 0,0-1 0,0 0 0,-1 0 0,1 0 0,-1-1 0,1 0 0,-1 0 0,0-1 0,0 1 0,-1-1 0,1 0 0,-1 0 0,0-1 0,0 1 0,0-1 0,0 0 0,-1 0 0,0 0 0,0-1 0,-1 1 0,1-1 0,-1 1 0,0-1 0,0 0 0,-1 0 0,1-9 0,-2 14 0,0-1 0,0 1 0,0 0 0,0 0 0,-1 0 0,1 0 0,0 0 0,-1 0 0,1-1 0,-1 1 0,1 0 0,-1 0 0,1 0 0,-1 1 0,0-1 0,0 0 0,1 0 0,-1 0 0,0 0 0,0 1 0,0-1 0,0 0 0,0 1 0,0-1 0,0 1 0,0-1 0,0 1 0,0-1 0,0 1 0,0 0 0,-1 0 0,1-1 0,0 1 0,0 0 0,0 0 0,0 0 0,-1 0 0,1 0 0,0 1 0,0-1 0,0 0 0,0 0 0,0 1 0,-2 0 0,-3 0 0,0 1 0,0-1 0,0 2 0,0-1 0,1 0 0,-1 1 0,-6 4 0,8-4-227,-1 1 0,0-1 0,1 1 0,0 0 0,0 0 0,0 0 0,0 1 0,1-1 0,0 1 0,0 0 0,0 0 0,0 0 0,1 0-1,0 1 1,0-1 0,-2 10 0,7-3-8410,15-6-9487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7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82 7111,'0'0'9048,"-8"8"-5967,-6 7-2076,1 2 1,0-1-1,1 2 1,1 0 0,1 0-1,0 1 1,-8 25-1,17-43-988,1-1 0,0 0-1,0 0 1,0 0 0,0 1-1,0-1 1,0 0-1,0 0 1,-1 0 0,1 1-1,0-1 1,0 0-1,0 0 1,0 1 0,0-1-1,0 0 1,0 0-1,0 0 1,0 1 0,0-1-1,0 0 1,0 0 0,0 1-1,1-1 1,-1 0-1,0 0 1,0 0 0,0 1-1,0-1 1,0 0-1,0 0 1,0 0 0,1 1-1,-1-1 1,0 0-1,0 0 1,0 0 0,0 0-1,1 1 1,-1-1 0,0 0-1,0 0 1,0 0-1,1 0 1,-1 0 0,0 0-1,13-6 331,12-16 100,-9 4-301,1 1 0,34-24 0,-45 37-161,0-1 1,1 2 0,0-1-1,0 1 1,0 0 0,0 1-1,0-1 1,0 1 0,1 1-1,-1 0 1,1 0 0,13 0-1,-20 1 9,1 0-1,0 1 1,-1-1-1,1 1 1,0 0-1,-1-1 1,1 1 0,-1 0-1,1 0 1,-1 0-1,0 0 1,1 0-1,-1 0 1,0 1-1,0-1 1,0 0-1,0 1 1,0-1-1,0 0 1,0 1-1,0-1 1,0 1 0,-1 0-1,1-1 1,-1 1-1,1 0 1,0 1-1,-1-1 10,0-1 0,0 0-1,1 1 1,-1-1-1,1 1 1,-1-1 0,1 0-1,0 0 1,0 1 0,-1-1-1,1 0 1,0 0 0,0 0-1,0 0 1,0 0 0,0 0-1,1 0 1,-1 0-1,0 0 1,0-1 0,3 2-1,-3-2-38,0 0-1,1-1 0,-1 1 0,0-1 0,0 1 0,1-1 0,-1 0 0,0 1 0,0-1 1,0 0-1,0 0 0,0 1 0,0-1 0,0 0 0,0 0 0,0 0 0,0-1 0,-1 1 1,1 0-1,1-2 0,17-34-2081,-12 23 654,-5 11 1104,30-53-6998,-13 18-1505,-11 18 2062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36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15086,'0'0'6727,"6"59"-4613,-1-35 64,2 0-449,6-1-896,6-3-641,6-10-32,9-4-128,5-6-320,6-7-481,4-14-928,-2-5-1730,-2-3-1250,-3-3-3074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36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1 5894,'0'0'12555,"-71"65"-9512,36-23-576,-1 8-289,-4 6-385,-3 4-383,4 5-674,1-1-511,7-2-161,10-8-64,8-11-1153,8-12-2275,5-16-1216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36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0 18449,'0'0'10117,"-8"12"-8724,-24 30-826,-1 0 0,-76 70-1,-99 68 542,281-273-5021,-46 61 2854,-2 0 0,-2-2 0,-1 0-1,25-56 1,-59 120 1837,2 0 0,0 0 0,2 1 0,1 0 0,2 1 0,-2 35-1,6-49-447,0-13-255,0-1-1,1 0 1,0 1-1,-1-1 1,2 1-1,-1-1 1,0 1-1,1-1 1,0 0-1,0 1 0,0-1 1,1 0-1,-1 0 1,1 1-1,2 3 1,-3-8-66,-1 1 1,1-1 0,-1 0-1,1 0 1,0 1-1,-1-1 1,1 0 0,-1 0-1,1 0 1,-1 0-1,1 0 1,0 0 0,-1 0-1,1 0 1,0 0 0,-1 0-1,1 0 1,-1 0-1,1 0 1,-1 0 0,1 0-1,0-1 1,-1 1-1,1 0 1,-1 0 0,1-1-1,-1 1 1,1 0-1,-1-1 1,1 1 0,-1-1-1,0 1 1,1-1-1,-1 1 1,1-1 0,-1 1-1,0-1 1,1 1-1,-1-1 1,0 1 0,0-1-1,0 1 1,1-1-1,-1 0 1,0 1 0,0-1-1,0 1 1,0-1-1,0 0 1,0 0 0,6-33 76,-5 29-89,-1-1 0,0 0 0,-1 1 0,1-1 0,-1 0 0,0 1 0,-1-1 0,1 1 0,-1-1 0,0 1-1,0 0 1,-1 0 0,0 0 0,-5-8 0,0 4-11,0 0 1,-1 0-1,0 1 1,-1 0-1,-19-12 0,-3 2 16,-10-7 4,42 25-6,1 0 0,-1 0 0,0 0 0,0 0 0,0 0 0,0 0 0,0 0 0,0 0 0,0 0 0,0 0 0,0 0 0,0 0 0,1 0 0,-1-1 0,0 1 1,0 0-1,0 0 0,0 0 0,0 0 0,0 0 0,0 0 0,0 0 0,0 0 0,0 0 0,0 0 0,0 0 0,0-1 0,0 1 0,0 0 0,0 0 0,0 0 0,0 0 0,0 0 0,0 0 0,0 0 0,0 0 0,0 0 1,0-1-1,0 1 0,0 0 0,0 0 0,0 0 0,0 0 0,0 0 0,0 0 0,0 0 0,0 0 0,0 0 0,0-1 0,29 9 1,167 38-3423,4-18-4965,-146-22-4382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37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12011,'0'0'16272,"75"19"-15600,-21-19-511,11 0-97,0 0-321,-1-2-1312,-6-2-1538,-10-1-2274,-15 1-3556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37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13100,'0'0'10763,"49"4"-9386,4-4-672,10-1-513,8-3-128,4-1-32,-6-3-128,-4 2-1730,-8-1-4420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5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6662,'0'0'25027,"-2"10"-24109,-2 7-765,0-5-152,1 0 0,0 0 1,1 0-1,1 1 0,-1 23 0,3-35-1,-1 0 0,1-1 0,-1 1 0,1 0 0,0-1 0,-1 1 0,1-1 0,0 1 0,0-1 0,-1 1 0,1-1 0,0 0 0,0 1 0,-1-1 0,1 0 0,0 0 0,0 1 0,0-1 0,0 0 0,0 0 0,-1 0 0,1 0 0,0 0 0,1 0 0,29-1 0,-22 1 0,-3 0 0,0 0 0,0 0 0,0 0 0,0 1 0,0 0 0,-1 1 0,1-1 0,0 1 0,-1 0 0,1 0 0,9 6 0,-12-6 0,0 1 0,-1-1 0,1 1 0,-1 0 0,1 0 0,-1 0 0,0 0 0,0 0 0,-1 0 0,1 0 0,-1 1 0,1-1 0,-1 0 0,0 1 0,0-1 0,-1 1 0,1 0 0,-1-1 0,0 1 0,0 7 0,-1-1 0,0 1 0,-1 0 0,-1 0 0,1-1 0,-2 0 0,1 1 0,-1-1 0,-1 0 0,0-1 0,0 1 0,-1-1 0,0 0 0,-15 15 0,17-18 0,-1-1 0,0 0 0,-1 0 0,1 0 0,-1 0 0,0-1 0,0 0 0,0 0 0,0-1 0,-1 0 0,0 0 0,1 0 0,-1-1 0,0 0 0,0 0 0,0-1 0,-1 0 0,1 0 0,0-1 0,0 0 0,-15-1 0,20 0-59,1 0 0,-1 0 0,0 0 0,1 0 0,-1 0 0,1-1 0,-1 1 0,1 0 0,0-1 0,-1 1 0,1-1 0,0 0 1,0 1-1,0-1 0,0 0 0,1 1 0,-1-1 0,0 0 0,1 0 0,-1 0 0,1 0 0,-1 0 0,1 0 0,0 0 0,0 1 0,0-1 0,0-3 0,4-55-4787,6 19-3733,5-4-5877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52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9417,'0'0'23350,"61"-4"-23350,-27 4-673,2 0-4227,8 0-3620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53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6150,'0'0'13565,"-12"4"-8131,-1 1-4848,-1 1 0,1 1 0,0 0 0,0 0 0,1 2 0,0-1 0,0 1 0,1 1 0,1 0 0,-1 1 0,2 0 0,-14 19 0,18-21-586,0 1 0,0 1 0,1-1 0,0 1 0,1-1 0,0 1 0,1 0 0,0 0 0,1 0 0,0 1 0,2 20 0,-1-28 0,0 1 0,1-1 0,0 0 0,0 0 0,0 0 0,1 0 0,-1 0 0,1 0 0,0 0 0,0 0 0,1 0 0,-1-1 0,1 1 0,-1-1 0,1 0 0,0 0 0,1 0 0,-1 0 0,0-1 0,1 1 0,-1-1 0,1 0 0,0 0 0,0 0 0,0 0 0,0-1 0,0 1 0,0-1 0,0 0 0,0 0 0,1-1 0,7 1 0,-5-1 0,-1 0 0,1-1 0,-1 0 0,1 0 0,-1 0 0,1-1 0,-1 0 0,0 0 0,0-1 0,0 0 0,0 0 0,0 0 0,-1 0 0,0-1 0,1 0 0,-1 0 0,0-1 0,-1 0 0,1 1 0,-1-1 0,0-1 0,0 1 0,-1-1 0,4-6 0,-2 4 0,-1-2 0,0 1 0,0 0 0,0-1 0,-1 1 0,-1-1 0,0 0 0,0 0 0,-1 0 0,0 0 0,-1-1 0,0 1 0,0 0 0,-1 0 0,-3-13 0,2 19 0,-1-1 0,1 1 0,-1 0 0,0 0 0,0 0 0,-1 0 0,1 0 0,-1 0 0,0 1 0,1 0 0,-2 0 0,1 0 0,0 0 0,-1 1 0,1 0 0,-1 0 0,1 0 0,-1 0 0,-7-1 0,9 2 0,-1 0 0,0 0 0,1 1 0,-1-1 0,1 1 0,-1 0 0,0 0 0,1 0 0,-1 1 0,0-1 0,1 1 0,-5 1 0,6-1 0,0 0 0,0 0 0,1 0 0,-1 0 0,0 0 0,1 1 0,-1-1 0,1 0 0,-1 1 0,1-1 0,0 1 0,-1 0 0,1-1 0,0 1 0,0 0 0,0 0 0,1-1 0,-1 1 0,0 0 0,1 0 0,-1 0 0,0 4 0,1-5-132,-1 1 1,1-1-1,0 0 0,0 1 1,0-1-1,0 1 1,0-1-1,0 0 0,0 1 1,0-1-1,1 0 0,-1 1 1,0-1-1,1 0 0,-1 1 1,1-1-1,0 0 1,-1 0-1,1 0 0,0 1 1,0-1-1,-1 0 0,1 0 1,0 0-1,0 0 0,0 0 1,0-1-1,1 1 1,1 1-1,1 0-887,0-1 0,1 0 0,-1 1-1,1-1 1,-1-1 0,1 1 0,8-1 0,25 0-9044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53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9225,'0'0'10244,"-13"7"-4366,0 0-5384,0 1 1,0 0 0,0 1-1,1 0 1,1 1 0,-1 0-1,2 1 1,-1 1 0,1-1 0,1 2-1,0-1 1,1 1 0,1 1-1,-11 22 1,17-31-495,-1 0 0,1 0 0,0 1 0,0-1 0,0 0 0,1 0 0,0 1 0,0-1 0,0 0 0,1 0 0,-1 1 0,1-1 0,2 5 0,-2-7 0,1-1 0,-1 1 0,1-1 0,-1 1 0,1-1 0,0 0 0,0 0 0,0 0 0,0 0 0,1 0 0,-1 0 0,0-1 0,1 1 0,-1-1 0,1 1 0,-1-1 0,1 0 0,0 0 0,0 0 0,-1-1 0,1 1 0,0 0 0,0-1 0,0 0 0,3 0 0,3 0 0,0 0 0,0-1 0,0 0 0,1 0 0,-1-1 0,-1 0 0,1-1 0,0 0 0,0 0 0,-1-1 0,0 0 0,0-1 0,0 0 0,0 0 0,-1 0 0,0-1 0,0 0 0,0-1 0,-1 1 0,0-1 0,0-1 0,-1 1 0,0-1 0,0 0 0,-1 0 0,0 0 0,0 0 0,-1-1 0,0 0 0,-1 0 0,1 0 0,-2 0 0,1 0 0,-1-12 0,-1 18 0,0 1 0,0-1 0,-1 0 0,1 0 0,-1 1 0,1-1 0,-1 0 0,0 0 0,0 1 0,-1-1 0,1 1 0,0-1 0,-1 1 0,1 0 0,-1-1 0,0 1 0,0 0 0,0 0 0,0 0 0,0 1 0,0-1 0,-1 0 0,1 1 0,0-1 0,-1 1 0,1 0 0,-1 0 0,0 0 0,1 0 0,-4-1 0,-8-1 0,-1 1 0,1 0 0,0 1 0,-23 0 0,30 1 0,2 1-71,0-1 0,0 1-1,0 0 1,1 0 0,-1 0 0,0 0-1,1 1 1,-1 0 0,1 0 0,-7 5 0,9-7-30,1 1 1,-1 0-1,1 0 1,-1 1 0,1-1-1,0 0 1,0 0-1,0 0 1,0 1 0,0-1-1,0 1 1,0-1-1,0 1 1,0-1 0,1 1-1,-1-1 1,0 1-1,1 0 1,0-1 0,-1 1-1,1 0 1,0 0-1,0-1 1,0 1 0,0 0-1,0-1 1,0 1-1,0 0 1,1 0 0,-1-1-1,1 1 1,-1 0-1,1-1 1,1 2 0,13 11-7395,14-4-4063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53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5477,'0'0'25592,"70"10"-24310,-31-10-866,3 0-416,0 0 0,-3-4 0,-2-2-160,-6-6-2787,-6-3-4612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5:48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1 221 17809,'0'0'14291,"12"-1"-13715,5 0-563,1-1-1,-1-1 1,1 0 0,-1-1-1,0-1 1,0-1-1,-1-1 1,21-10 0,-29 13-14,-1 0 0,1-1-1,-1 1 1,0-1 0,-1-1 0,1 1 0,-1-1 0,0 0 0,0-1 0,-1 1 0,0-1 0,0 0 0,-1-1 0,0 1-1,0-1 1,0 1 0,-1-1 0,0-1 0,-1 1 0,3-15 0,-5 22 1,0 1 0,1-1 0,-1 0 0,0 1 0,0-1 0,0 0 0,0 0 0,0 1 0,0-1 0,0 0 0,0 1 0,0-1 0,0 0 0,0 1 0,0-1 0,-1 0 0,1 1 0,0-1 0,0 0 0,-1 1 0,1-1 0,0 0 0,-1 1 0,1-1 0,-1 1 0,1-1 0,-1 1 0,1-1 0,-1 1 0,1-1 0,-1 1 0,1 0 0,-1-1 0,0 1 0,-1-1 0,0 1 0,0 0 0,0 1 0,1-1 0,-1 1 0,0-1 0,0 1 0,0 0 0,0-1 0,0 1 0,0 0 0,1 0 0,-3 2 0,-46 41 0,45-39 0,-32 35 0,-37 53 0,66-82 0,0 1 0,1 0 0,0 0 0,1 1 0,1 0 0,0 0 0,0 0 0,1 0 0,1 1 0,-2 16 0,5-29-4,0-1 1,0 1-1,0 0 1,0 0-1,0 0 0,0 0 1,0-1-1,0 1 1,0 0-1,0 0 0,0 0 1,1 0-1,-1-1 1,0 1-1,1 0 0,-1 0 1,0-1-1,1 1 1,-1 0-1,1 0 0,-1-1 1,1 1-1,-1-1 1,1 1-1,0 0 1,-1-1-1,1 1 0,0-1 1,0 1-1,0-1 1,1 1-28,0-1-1,0 0 1,1 1 0,-1-1 0,0 0 0,0-1 0,0 1 0,0 0 0,0 0 0,0-1 0,0 0 0,2 0 0,4-2-319,-1 0 0,1-1 0,-1 1-1,0-2 1,12-8 0,-3-4-2713,0 0 0,-2-1 0,0-1 0,12-22-1,2-3-5493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7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3 993,'-2'-2'17519,"-4"9"-15586,-7 8-384,12-15-1487,0 1-1,0 0 1,0 0-1,0 0 1,0 0-1,0 0 1,0 0 0,1 0-1,-1 1 1,0-1-1,0 0 1,1 0-1,-1 1 1,1-1-1,0 0 1,-1 1-1,1-1 1,0 0 0,0 1-1,-1-1 1,1 2-1,1-2-38,-1 0 0,1 0 1,0 0-1,-1 0 0,1 0 0,0 0 0,0 0 0,-1 0 0,1-1 0,0 1 0,0 0 1,0-1-1,0 1 0,0-1 0,0 1 0,0-1 0,0 1 0,0-1 0,0 1 1,2-1-1,8 3-207,2-1 1,-1 0-1,22-1 1,-19 0-325,-12-1 575,0 0 0,0 1-1,0-1 1,0 1 0,-1 0-1,1 0 1,0 0 0,-1 0 0,1 0-1,0 1 1,-1-1 0,0 1 0,1 0-1,-1-1 1,0 1 0,0 0-1,0 0 1,0 1 0,0-1 0,0 0-1,-1 1 1,1-1 0,-1 1 0,0-1-1,1 1 1,-1 0 0,0-1-1,-1 1 1,1 0 0,0 0 0,-1 0-1,0 0 1,0-1 0,1 1 0,-2 0-1,1 0 1,0 0 0,0 0 0,-1 0-1,0-1 1,0 1 0,0 0-1,0 0 1,0-1 0,0 1 0,0-1-1,-3 4 1,2-1 167,-1-1 0,1 0 1,-1 0-1,1 0 0,-1 0 0,0-1 0,0 1 1,-1-1-1,1 0 0,-1 0 0,0 0 0,1 0 1,-1-1-1,-1 1 0,1-1 0,0 0 0,0 0 1,-1-1-1,1 1 0,-1-1 0,1 0 0,-6 0 1,9-1-279,-1 0 1,1-1 0,0 1 0,0-1 0,0 0 0,0 1 0,0-1 0,1 0 0,-1 1 0,0-1 0,0 0 0,0 0 0,1 0 0,-1 0 0,0 0 0,1 0 0,-1 0 0,1 0 0,-1 0 0,1 0 0,-1 0 0,1 0 0,0 0 0,-1 0 0,1 0 0,0 0 0,0-1 0,0 1 0,0 0 0,0 0 0,0 0 0,0 0 0,1 0-1,-1-1 1,1 0 0,-1-4-767,1 0 0,0 0-1,0 0 1,0 0-1,5-11 1,28-35-8804,-14 25 1857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54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8456,'0'0'18257,"-6"67"-15919,-2-30-960,3 5-321,0 3-577,3 0-352,2-5-96,0-5-128,3-8-865,8-9-1377,2-13-2594,1-5-2403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54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7175,'0'0'20323,"-4"9"-17857,-4 6-1633,2-4-587,0-1 0,1 1 0,1-1 1,0 1-1,0 1 0,1-1 1,-3 15-1,7-25-246,-1 0 0,1 0 0,-1 0 0,1 0 0,-1 0 0,1 0 0,0 0 0,-1-1 0,1 1 0,0 0 0,0 0 0,0-1 0,-1 1 0,1 0 0,0-1 0,0 1 0,0-1 0,0 1 0,0-1 0,0 0 0,0 1 0,0-1 0,0 0 0,0 0 0,0 0 0,0 0 0,0 0 0,0 0 0,0 0 0,2 0 0,45 0 0,-33-1 0,-3 1-37,0 0 0,0 1 1,0 0-1,0 1 0,0 0 0,14 5 0,-24-6 35,1 0 0,-1 0-1,0 0 1,0 0 0,1 0-1,-1 1 1,0-1 0,0 1-1,0-1 1,-1 1 0,1 0-1,0 0 1,-1 0-1,1 0 1,-1 0 0,1 0-1,-1 0 1,0 0 0,0 0-1,0 1 1,0-1 0,0 1-1,-1-1 1,1 0 0,-1 1-1,1-1 1,-1 1 0,0-1-1,0 1 1,0-1-1,0 1 1,-1-1 0,1 1-1,-1-1 1,1 1 0,-1-1-1,-1 3 1,-1 1 20,0 0 1,0-1-1,-1 0 1,1 0-1,-1 0 0,0 0 1,-1 0-1,1-1 1,-1 0-1,0 0 0,0 0 1,0 0-1,-8 3 1,-6 4 10,0-1 1,-31 11 0,40-17-30,-1-1 0,1 0 0,0 0 0,-1-1 0,1 0 0,-1-1 0,1-1 0,-16 0 0,25 0-21,0 0 0,0-1 0,0 1 0,-1 0 0,1-1 1,0 1-1,0-1 0,0 0 0,0 1 0,0-1 0,0 0 0,0 0 0,0 1 0,1-1 0,-1 0 1,0 0-1,0 0 0,1 0 0,-1 0 0,0 0 0,1 0 0,-1 0 0,1 0 0,0-1 0,-1 1 0,1 0 1,0 0-1,0 0 0,-1-2 0,-1-42-2662,3 32 1130,0-32-6983,5-7-5163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5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15439,'0'0'16623,"61"44"-16527,-24-38-256,4-4-1633,2-2-2403,5 0-2723,0 0-6982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55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19571,'-11'6'4430,"-8"4"-3519,0 1 0,1 1-1,1 1 1,0 0 0,-16 17-1,28-24-736,-1 0 0,1 0 0,0 0-1,1 1 1,0 0 0,0 0 0,0 0-1,1 0 1,0 0 0,0 1 0,1-1 0,0 1-1,0 0 1,1 0 0,0 0 0,1 0-1,-1 0 1,3 15 0,-2-20-174,1 0 0,0 0 0,0 0 0,0 0 0,0 0 0,0 0 0,1 0 0,-1 0 0,1 0 0,0-1 0,0 1 0,0-1 0,0 1 0,0-1 0,1 0 0,-1 0 0,1 0 0,-1 0 0,1 0 0,0 0 0,0-1 0,0 0 0,0 1 0,0-1 0,0 0 0,0 0 0,0-1 0,0 1 0,0-1 0,1 1 0,-1-1 0,0 0 0,4-1 0,1 1 0,0 0 0,0-1 0,0 0 0,0 0 0,0-1 0,-1 0 0,1 0 0,0-1 0,-1 0 0,0 0 0,0-1 0,12-8 0,-10 5 0,0-2 0,-1 1 0,0-1 0,-1 0 0,1-1 0,-2 0 0,10-18 0,-13 21 0,1 1 0,-2-1 0,1-1 0,-1 1 0,0 0 0,-1 0 0,1-1 0,-1 1 0,-1-1 0,0 0 0,0 1 0,0-1 0,-2-8 0,1 13 0,-1 1 0,1-1 0,0 0 0,-1 1 0,1-1 0,-1 1 0,0 0 0,0-1 0,0 1 0,0 0 0,-1 0 0,1 0 0,0 1 0,-1-1 0,1 0 0,-1 1 0,0 0 0,1-1 0,-1 1 0,0 0 0,0 1 0,0-1 0,0 0 0,0 1 0,0-1 0,0 1 0,-5 0 0,2 0 0,-1 0 0,1 0 0,-1 0 0,1 1 0,0 0 0,-1 0 0,1 0 0,0 1 0,0 0 0,0 0 0,-11 6 0,14-5-258,0-1 0,0 1 0,0 0 0,0-1 0,0 1 0,1 1 0,-1-1 0,1 0 0,0 1 0,0-1 0,0 1 0,1-1 1,-3 6-1,4-8 94,0 0 1,0 0-1,0 0 1,-1 1-1,1-1 1,0 0-1,1 0 1,-1 0-1,0 0 1,0 0-1,0 0 1,1 0-1,-1 0 1,0 0-1,1 0 1,-1 0-1,1 0 1,-1 0-1,1 0 1,0 1-1,1-1-58,-1 0 0,1 0-1,-1 1 1,1-1 0,0-1-1,-1 1 1,1 0 0,0 0-1,0-1 1,0 1 0,-1-1-1,1 1 1,0-1 0,0 0-1,3 0 1,24 1-7433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55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27 96,'0'0'24380,"-11"3"-20552,-3 2-3397,1 0 0,1 1 0,-1 0 0,1 1 0,0 1-1,-19 15 1,27-20-375,0 1 0,0-1-1,0 0 1,0 1 0,1 0-1,0 0 1,0 0-1,0 0 1,0 1 0,1-1-1,-1 1 1,1-1 0,0 1-1,1 0 1,-1 0 0,1 0-1,0 0 1,0 0 0,0 0-1,1 0 1,0 0-1,0 0 1,0 0 0,1 0-1,1 8 1,-1-11-56,0 0 0,1 0 0,-1 0 0,1 0 0,-1 0 0,1 0 0,0 0 0,0 0 0,0 0 0,0-1 0,0 1 0,1-1 0,-1 0 0,0 0 0,0 1 0,1-1 0,-1-1 0,1 1 0,-1 0 0,1-1 0,0 1 0,-1-1 0,1 0 0,-1 0 0,5 0 0,1 0 0,0 0 0,0 0 0,0-1 0,0 0 0,0 0 0,0-1 0,9-3 0,-10 2 0,-1 0 0,1-1 0,-1 0 0,0 0 0,0 0 0,0-1 0,-1 1 0,1-1 0,-1-1 0,0 1 0,-1-1 0,1 0 0,-1 0 0,-1 0 0,1 0 0,-1-1 0,0 0 0,0 1 0,-1-1 0,0 0 0,0 0 0,-1 0 0,1-1 0,-2 1 0,1 0 0,-1-1 0,0 1 0,-1-8 0,0 13 0,0-1-1,0 0 1,0 0-1,0 1 1,0-1-1,-1 1 1,1-1-1,-1 1 1,0-1-1,0 1 1,0 0-1,0 0 1,0 0-1,0 0 1,0 0-1,-1 0 1,1 1-1,-1-1 1,1 1-1,-1 0 1,0-1-1,1 1 1,-1 0-1,-5 0 1,-4-2-436,-1 1-1,0 0 1,1 1-1,-17 0 1,7 1-6050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56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18770,'0'0'13997,"23"56"-13997,-10-48 0,2-4 0,-2-4 0,1 0-3812,-2-4-3747,-2-8-4324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56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20083,'0'0'11600,"-8"9"-10649,3-3-862,0-3-86,1 1 0,-1 0 0,1 1 0,1-1 0,-1 1-1,0-1 1,1 1 0,0 0 0,0 1 0,1-1 0,0 0 0,-1 1 0,2-1 0,-2 7 0,5-10-3,1-1 0,-1 0 0,1 0 0,0-1 0,0 1 0,-1-1 0,1 1 0,0-1 0,0 0 0,0 0 0,0 0 0,-1 0 0,6-2 0,-4 2 0,63-9-796,-55 7 545,0-1 0,1 2 1,-1-1-1,0 2 0,1 0 0,-1 0 0,22 4 0,-33-4 253,0 0-1,0 1 1,0-1-1,-1 0 1,1 1-1,0-1 1,0 1-1,0-1 0,0 1 1,0-1-1,-1 1 1,1 0-1,0-1 1,-1 1-1,1 0 1,0 0-1,-1-1 0,1 1 1,-1 0-1,1 0 1,-1 0-1,1 0 1,-1 0-1,0 0 1,0 0-1,1 0 0,-1 0 1,0 0-1,0 0 1,0 0-1,0 0 1,0 0-1,0 0 1,0 0-1,0 0 1,0 0-1,-1 0 0,1-1 1,0 1-1,-1 0 1,1 0-1,-1 0 1,1 0-1,-1 0 1,0 1-1,-26 36 1609,15-26-1535,-1-1 0,0-1 0,0 1 0,-1-2 0,-1 0 0,1-1 0,-1 0 0,-1-1 0,1-1 1,-1-1-1,0 0 0,0-1 0,-1 0 0,-25 1 0,40-5-217,1 0 0,-1 0 1,0 0-1,1-1 0,-1 1 0,1 0 0,-1-1 1,0 0-1,1 1 0,-1-1 0,1 0 1,0 1-1,-1-1 0,1 0 0,0 0 0,-1 0 1,1-1-1,0 1 0,0 0 0,0 0 0,0-1 1,0 1-1,0 0 0,0-1 0,0 1 1,1-1-1,-1 1 0,1-1 0,-1 1 0,1-1 1,-1 0-1,1 1 0,0-3 0,-1-7-1959,0 1 0,1-1 0,0 1-1,2-13 1,-1 15 372,4-25-13245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56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8968,'0'0'23799,"71"-1"-23799,-39 1 0,2 1 0,5 0 0,0-1 0,-3 0-577,4 0-4035,0 0-4613,1-2-9128</inkml:trace>
  <inkml:trace contextRef="#ctx0" brushRef="#br0" timeOffset="1">757 11 8584,'0'0'21396,"-8"61"-19314,-10-39-1377,-9 8-705,-3 0 0,-4 7 0,-4 1 0,3-2 0,4-3 0,8-6 0,6-9 0,6-11-1217,8-7-1794,3-23-10634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57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12 17040,'0'0'4079,"-9"-3"-33,-2 1-3371,-1 0-1,1 0 1,0 1-1,-1 0 1,1 1-1,-18 2 1,25-2-593,1 0 1,0 0-1,0 1 0,0 0 0,1-1 1,-1 1-1,0 0 0,0 1 1,0-1-1,1 0 0,-1 1 0,0-1 1,1 1-1,-1 0 0,1 0 1,0 0-1,0 0 0,0 1 0,0-1 1,0 0-1,0 1 0,1-1 1,-1 1-1,1 0 0,-1 0 0,1-1 1,0 1-1,0 0 0,1 0 1,-1 0-1,0 0 0,1 0 0,0 0 1,0 4-1,0-5-82,0-1 0,0 1 0,0-1 0,0 1 0,1-1 0,-1 1 0,1-1 0,-1 1 0,1-1 0,0 0 0,-1 1 0,1-1 0,0 0 0,0 0 0,0 1 0,0-1 0,0 0 0,0 0 0,0 0 0,0 0 0,3 1 0,0 1 0,0-1 0,0 0 0,1-1 0,-1 1 0,0-1 0,1 0 0,6 1 0,5 0 0,1-1 0,0-1 0,18-2 0,-29 2 0,1-1 0,-1-1 0,1 1 0,-1-1 0,0 0 0,0 0 0,1-1 0,8-5 0,-12 6 0,0 0 0,0 0 0,-1 0 0,1 0 0,-1-1 0,1 1 0,-1-1 0,0 1 0,0-1 0,0 0 0,0 0 0,0 0 0,0 0 0,-1 0 0,0 0 0,0 0 0,0-1 0,1-2 0,-2 5 0,0 0 0,0 0 0,1 0 0,-1 0 0,0 0 0,-1 0 0,1 0 0,0 1 0,0-1 0,0 0 0,0 0 0,-1 0 0,1 0 0,0 0 0,-1 1 0,1-1 0,-1 0 0,1 0 0,-1 1 0,1-1 0,-1 0 0,1 1 0,-1-1 0,0 0 0,0 1 0,0-2 0,-28-5 0,21 7 0,0 1 0,0-1 0,0 1 0,0 1 0,-12 3 0,12-1-407,1 0 0,0 1 0,0-1-1,0 2 1,1-1 0,-1 1 0,2 0 0,-1 0 0,0 0 0,1 1-1,0 0 1,1 0 0,0 0 0,-6 14 0,8-16-74,0 0 0,0 0 1,0 1-1,1 0 0,0-1 0,0 1 0,0-1 1,1 1-1,0 0 0,0 7 0,1-10 234,-1 0 0,1 0 0,0 0 0,0 0 0,0 0 0,0 0 0,1 0 0,-1 0 0,1 0 0,0-1 0,-1 1 0,1 0-1,1-1 1,-1 0 0,0 1 0,0-1 0,1 0 0,5 3 0,21 10-8358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29:57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18 11787,'0'0'15508,"-9"10"-12283,2-3-2554,2-2-566,-1-1 0,2 1 0,-1 0 0,1 1 0,-1-1 0,1 1 0,1-1 0,-1 1 0,1 0 1,0 1-1,1-1 0,-1 1 0,1-1 0,-2 11 0,5-17-105,-1 1 0,0 0 0,1 0 0,-1 0 0,1 0 0,-1-1 0,1 1 0,-1 0 0,1 0 0,-1-1 0,1 1 0,0-1 0,-1 1 0,1 0 0,0-1 0,0 1 0,-1-1 0,1 0 0,0 1 0,0-1 0,0 0 0,0 1 0,-1-1 0,1 0 0,0 0 0,0 0 0,0 0 0,0 1 0,0-1 0,0-1 0,0 1 0,0 0 0,-1 0 0,1 0 0,0 0 0,1-1 0,2 1 0,0-1 0,0 0 0,0 1 0,0-1 0,0-1 0,0 1 0,6-4 0,-6 2 0,1-1 0,-1 0 0,0 0 0,0 0 0,0-1 0,-1 1 0,1-1 0,-1 0 0,0 0 0,-1 0 0,1 0 0,-1-1 0,0 1 0,0-1 0,-1 1 0,1-1 0,-1 0 0,-1 0 0,1-9 0,-2 13 0,1 1 0,-1-1 0,0 1 0,0-1 0,1 1 0,-1 0 0,0-1 0,0 1 0,-1 0 0,1 0 0,0 0 0,0 0 0,-1 0 0,1 0 0,0 0 0,-1 0 0,1 1 0,-1-1 0,1 0 0,-1 1 0,1-1 0,-1 1 0,1 0 0,-1 0 0,0-1 0,1 1 0,-1 0 0,1 0 0,-1 0 0,-2 1 0,-4-1 0,-1 0 0,1 0 0,0 1 0,-16 3 0,18-2-287,1 0 0,0 1 1,0-1-1,0 1 0,0 1 0,0-1 0,1 0 0,-1 1 1,1 0-1,-6 7 0,6-1-6519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8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42 103 10282,'0'0'10426,"-5"13"-8083,1-3-1976,-20 53 618,22-57-847,0 1 0,0-1-1,1 0 1,0 1-1,1-1 1,-1 1-1,1-1 1,1 1 0,0 9-1,0-15-134,-1 0 0,0-1 0,0 1 0,1-1 1,-1 1-1,0 0 0,1-1 0,-1 1 0,1-1 0,-1 1 0,0-1 0,1 1 0,-1-1 1,1 1-1,0-1 0,-1 1 0,1-1 0,-1 0 0,1 1 0,0-1 0,-1 0 0,1 0 1,-1 0-1,1 1 0,0-1 0,-1 0 0,1 0 0,0 0 0,-1 0 0,1 0 0,0 0 1,0 0-1,-1 0 0,1 0 0,0 0 0,-1-1 0,1 1 0,-1 0 0,1 0 0,0-1 1,-1 1-1,2-1 0,24-17 178,-13 3-107,-1-1 0,19-34-1,-22 33-68,0 1 0,2 1-1,19-23 1,-30 37-5,1 0-1,-1 1 1,0-1 0,1 1-1,-1-1 1,1 1-1,-1-1 1,1 1 0,-1-1-1,1 1 1,-1 0-1,1-1 1,-1 1 0,1-1-1,0 1 1,-1 0-1,1 0 1,0-1 0,-1 1-1,1 0 1,0 0-1,-1 0 1,1 0 0,0 0-1,-1 0 1,1 0-1,0 0 1,-1 0 0,1 0-1,0 0 1,-1 0 0,1 1-1,0-1 1,-1 0-1,1 0 1,-1 1 0,1-1-1,0 0 1,-1 1-1,1-1 1,-1 1 0,1-1-1,-1 1 1,1-1-1,-1 1 1,1-1 0,-1 1-1,0-1 1,1 1-1,-1-1 1,0 1 0,1 0-1,-1-1 1,0 1-1,0 0 1,0-1 0,1 1-1,-1 0 1,0-1-1,0 1 1,0 0 0,0 0-1,7 58 503,-6-43-221,-1-14-204,0-1-1,0 1 1,0-1 0,1 1-1,-1 0 1,0-1-1,1 1 1,-1 0-1,1-1 1,-1 1-1,1-1 1,0 1 0,0-1-1,0 0 1,0 1-1,0-1 1,0 0-1,0 0 1,0 1 0,0-1-1,2 1 1,-2-2-65,0 0 0,1 0 0,-1 0 0,0 0 1,0 0-1,0 0 0,1 0 0,-1-1 0,0 1 1,0 0-1,0-1 0,0 1 0,0-1 0,1 1 1,-1-1-1,0 0 0,0 1 0,0-1 0,-1 0 1,1 0-1,2-1 0,8-10-601,-1-1-1,0 0 1,12-19 0,-12 17-576,25-36-3768,-13 17-1089,-9 11-1339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0:09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9513,'0'0'13890,"-8"7"-11450,-25 23-417,33-30-1981,0 0 0,-1 0-1,1 1 1,0-1 0,-1 0-1,1 0 1,0 1 0,-1-1-1,1 0 1,0 1 0,0-1 0,-1 0-1,1 0 1,0 1 0,0-1-1,0 1 1,0-1 0,-1 0-1,1 1 1,0-1 0,0 0-1,0 1 1,0-1 0,0 1-1,0-1 1,0 0 0,0 1-1,0-1 1,0 1 0,0-1-1,0 0 1,0 1 0,1-1 0,-1 0-1,0 1 1,0-1 0,0 0-1,0 1 1,1-1 0,-1 0-1,0 1 1,0-1 0,1 0-1,-1 1 1,0-1 0,1 0-1,-1 0 1,0 1 0,1-1-1,-1 0 1,0 0 0,1 0-1,-1 0 1,0 1 0,1-1-1,-1 0 1,0 0 0,1 0 0,-1 0-1,1 0 1,0 0 0,27 3 638,-25-3-469,138 3 1337,-8 0-2392,-45 7-4601,-84-9 4235,9 1-2127,-8 4-3113,-4-1-2492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0:10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15407,'0'0'13164,"63"36"-12619,-20-36-289,5 0-192,1 2-32,0 1-1441,-6 1-3300,-7-2-1985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0:10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19923,'0'0'10938,"-4"10"-9726,-5 11-1127,-2 0 0,0-1 0,-1 0 1,-1 0-1,-1-2 0,-18 19 0,12-14-60,2 1-1,0 0 1,-25 49-1,42-71-24,0 0 0,0 0 0,0 0 0,0 0 0,0 0 0,1 0 0,-1 1 0,1-1 0,0 0 0,-1 0 0,1 0 0,0 1 0,0-1 0,1 0 0,-1 0 0,0 0 0,1 3 0,0-4 0,0 1 0,0-1 0,0 0 0,0 0 0,0 0 0,0 0 0,0 0 0,0 0 0,0 0 0,0 0 0,0 0 0,1 0 0,-1 0 0,0-1 0,1 1 0,-1-1 0,1 1 0,-1-1 0,2 1 0,7 0 0,-1 0 0,0-1 0,0 0 0,0 0 0,0-1 0,0 0 0,10-3 0,-6 1-748,1-1 1,-1 0-1,20-10 0,-19 7-921,-1 0 0,1-1 0,-1-1 1,-1 0-1,18-17 0,-8 2-7684</inkml:trace>
  <inkml:trace contextRef="#ctx0" brushRef="#br0" timeOffset="1">330 171 12396,'0'0'13100,"-27"56"-10313,15-23-1026,-2 1-543,2 6-386,2 2-351,4 0-289,6-3-192,0-5-96,6-8-1345,10-14-1795,4-12-2209,1-6-1505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0:10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43 13645,'0'0'11424,"11"-7"-9209,-1 2-1774,1 0-1,0 0 0,0 1 0,0 0 0,0 1 0,22-4 0,-30 6-373,1 1 0,-1-1 1,1 1-1,-1 0 0,1 0 0,-1 0 0,1 0 0,0 1 0,-1-1 0,1 1 1,-1 0-1,0 0 0,1 0 0,-1 0 0,0 1 0,0 0 0,0-1 0,0 1 0,0 0 1,0 0-1,0 1 0,0-1 0,-1 1 0,1-1 0,-1 1 0,0 0 0,0 0 1,0 0-1,0 0 0,-1 0 0,1 0 0,1 5 0,-2-3-59,0 1-1,0 0 1,0 0 0,-1 0-1,0 0 1,0-1-1,0 1 1,-1 0 0,0 0-1,0 0 1,0 0-1,-1-1 1,0 1 0,0-1-1,0 1 1,-1-1-1,0 0 1,0 0-1,-4 6 1,-11 12 4,0 0-1,-39 35 1,10-10-12,40-40 0,2-4 0,1 0 0,1 1 0,-1-1 0,0 0 0,1 1 0,0 0 0,0 0 0,1 0 0,-1 0 0,1 0 0,0 1 0,0-1 0,-1 9 0,3-14 0,0 1 0,0-1 0,1 0 0,-1 1 0,0-1 0,0 1 0,1-1 0,-1 1 0,0-1 0,0 0 0,1 1 0,-1-1 0,0 0 0,1 1 0,-1-1 0,1 0 0,-1 1 0,0-1 0,1 0 0,-1 0 0,1 0 0,-1 1 0,1-1 0,-1 0 0,1 0 0,-1 0 0,1 0 0,-1 0 0,1 0 0,-1 0 0,1 0 0,0 0 0,22-1 0,-18 1 0,10-2-584,0 0-1,1-1 1,-2-1 0,17-5-1,4-5-4130,61-33-1,-64 28-3526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0:11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14478,'0'0'12422,"-3"11"-10260,-12 20-974,8-18-828,1 1-1,0 0 1,0 0-1,2 1 1,0-1-1,-4 24 1,9-38-360,-1 1 0,0-1 0,1 1 0,-1-1 0,1 1 0,-1-1 0,1 1 0,-1-1 0,1 1 0,-1-1 0,1 0 0,-1 1 0,1-1 0,0 0 0,-1 1 0,1-1 0,0 0 0,-1 0 0,1 0 0,0 1 0,-1-1 0,1 0 0,0 0 0,-1 0 0,1 0 0,0 0 0,0-1 0,28 1 0,-22 0 0,9 0-13,-3-1-29,0 1 0,0 1 1,0 0-1,1 0 0,12 4 1,-25-4 37,1-1 1,0 0-1,0 1 0,-1 0 1,1-1-1,0 1 1,-1 0-1,1 0 1,-1 0-1,1 0 1,-1 0-1,0 0 0,1 1 1,-1-1-1,0 0 1,0 1-1,0-1 1,0 1-1,0-1 0,0 1 1,0 0-1,0-1 1,-1 1-1,1 0 1,-1-1-1,1 1 1,-1 0-1,0 0 0,1-1 1,-1 1-1,0 0 1,0 0-1,0 0 1,-1-1-1,1 1 0,0 0 1,-1 0-1,1-1 1,-1 1-1,1 0 1,-1-1-1,0 1 1,0 0-1,0-1 0,-1 2 1,-3 7 28,-1-1 1,0 0-1,-1 0 1,0 0-1,-1-1 1,1 0-1,-1-1 1,-12 9-1,-3 1 74,-50 28 0,70-43-117,-1 0 1,1 0-1,-1 0 0,1-1 1,-1 0-1,0 1 0,0-1 1,0-1-1,0 1 0,1 0 0,-9-1 1,11-1-42,-1 1 0,1-1 0,0 1-1,-1-1 1,1 0 0,0 1 0,0-1 0,-1 0 0,1 0 0,0 0 0,0 0 0,0 0 0,0 0 0,0 0 0,0-1-1,1 1 1,-1 0 0,0 0 0,1-1 0,-1 1 0,1-1 0,-1 1 0,1 0 0,-1-1 0,1 1 0,0-1-1,0 1 1,0-1 0,0 1 0,0-1 0,0 1 0,1-3 0,-2-36-5253,1-8-2749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0:11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20083,'0'0'7335,"74"-12"-4773,-40 11-640,7 0-1057,-1 1-865,1 0 0,2 0 0,-1 0-416,-1 0-4581,0-4-7431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0:14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7847,'0'0'18487,"9"6"-15882,6 0-2222,0 0 0,0 0 0,1-2-1,0 0 1,0 0 0,0-2 0,0 0-1,0 0 1,21-2 0,37 1-719,-27 1-761,68-7 0,-105 3-1977,-19 1-5052,-13-1 1132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0:1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15983,'0'0'9577,"54"25"-6598,-13-25-865,13 0-993,5 0-640,-1-5-257,-2-1-192,-8 4-32,-12 0-1570,-13 1-3266,-7-1-5510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0:21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11499,'0'0'19512,"2"12"-18162,0 11-1269,-1 0 1,-1 1-1,0-1 0,-7 35 0,6-52-81,-3 7 0,2 1 0,0-1 0,0 1 0,1-1 0,1 1 0,0-1 0,1 1 0,3 15 0,-3-27-3,0 0-1,0 0 1,0 0-1,0 0 1,1 0-1,-1-1 1,1 1 0,-1 0-1,1-1 1,0 1-1,0-1 1,0 1-1,0-1 1,0 0 0,0 0-1,0 0 1,0 0-1,0 0 1,0 0-1,0-1 1,1 1 0,-1-1-1,0 1 1,0-1-1,1 0 1,-1 0 0,0 0-1,1 0 1,3-1-1,-1 0-129,1 1 0,0-1-1,-1-1 1,1 1-1,-1-1 1,0 0 0,1 0-1,-1 0 1,0-1 0,0 1-1,5-5 1,-4 1-1645,0 1 1,-1-1-1,1-1 0,-1 1 1,-1-1-1,7-11 0,1-12-8898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0:21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14638,'0'0'5221,"-33"57"-1826,18-26-672,2 1-385,-1 3-801,7-3-896,5-1-481,2-7-160,6-9-1313,15-9-3204,8-6-4099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8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41 8904,'0'0'2483,"-2"9"117,1-4-2462,-12 62 4816,12-61-4758,1-1 0,0 1-1,0 0 1,0-1 0,1 1 0,0 0-1,0-1 1,0 1 0,1-1 0,0 1 0,3 7-1,4 1-314,-2 0-1,0 1 0,0-1 1,-2 1-1,0 0 0,0 1 1,-1-1-1,-1 1 0,-1 0 1,0 0-1,-1 19 0,-1-35 127,-1 23 1069,-1-15 187,-2-14 1100,-3-23-1290,2-1 0,1 0 0,1 0 0,3-57 1,0 54-888,0 21-146,1 0 1,0 0-1,0 0 1,1 1-1,0-1 1,1 1-1,1-1 1,6-14-1,-8 22-64,0 0 0,0 1 0,1-1 0,-1 0 0,1 1 0,0-1-1,0 1 1,0 0 0,0 0 0,1 0 0,-1 1 0,1-1 0,0 1 0,0 0 0,-1 0 0,2 0 0,-1 0 0,0 1 0,0-1-1,0 1 1,1 0 0,-1 1 0,1-1 0,-1 1 0,5 0 0,-7-1 7,0 1-1,0 0 1,-1 0 0,1 0-1,0 1 1,0-1-1,-1 0 1,1 0 0,0 1-1,-1 0 1,1-1 0,0 1-1,-1 0 1,1-1 0,-1 1-1,1 0 1,-1 0 0,1 0-1,-1 1 1,0-1-1,0 0 1,1 0 0,-1 1-1,1 1 1,-1 0 56,0 0-1,0 1 1,0-1 0,0 1 0,-1-1-1,0 0 1,1 1 0,-1-1 0,-1 1-1,1-1 1,0 0 0,-2 5-1,1-3 71,0 0-1,-1 0 0,0 0 0,0-1 1,-1 1-1,1 0 0,-1-1 1,0 1-1,0-1 0,0 0 0,-1 0 1,1 0-1,-1-1 0,0 1 0,0-1 1,-1 0-1,1 0 0,0 0 0,-1-1 1,0 1-1,0-1 0,0 0 0,0-1 1,-8 3-1,12-5-155,0 1-1,0-1 1,1 0 0,-1 0-1,0 0 1,0 1 0,1-1-1,-1 0 1,0 0 0,1 0-1,-1 0 1,1 0 0,-1 0-1,1 0 1,0 0 0,-1 0-1,1 0 1,0-1 0,0 1-1,0 0 1,-1 0 0,1 0-1,0 0 1,1 0 0,-1 0-1,0-1 1,0 1 0,0 0-1,1-2 1,6-37-3071,17-17-6416,-10 24 2562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0:22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9897,'-9'9'8312,"-10"10"-6385,1 1 0,1 0-1,-17 28 1,30-42-1813,0 0 0,0 0 0,1 0 0,0 0 0,0 1 0,0 0 0,1 0 0,0 0 1,0 0-1,0 0 0,1 0 0,0 0 0,1 0 0,0 0 0,0 1 0,0-1 0,1 0 0,0 0 0,3 11 0,-2-15-138,0 0-1,0 0 0,0 0 0,1 0 0,-1-1 1,1 1-1,-1-1 0,1 0 0,0 0 0,0 0 1,0 0-1,0 0 0,0-1 0,0 1 0,1-1 1,-1 0-1,0 0 0,1 0 0,-1 0 0,1-1 1,-1 1-1,1-1 0,-1 0 0,7 0 0,-2 0 42,0-1-1,1 0 0,-1 0 0,0 0 0,0-1 0,-1 0 0,1-1 0,0 0 0,13-7 0,-12 4 160,0 0 1,-1 0-1,0-1 0,-1 0 0,1-1 0,-1 1 0,-1-2 1,1 1-1,-1-1 0,-1 1 0,0-2 0,0 1 0,-1 0 1,0-1-1,0 0 0,-1 0 0,-1 0 0,0-1 0,0 1 1,-1 0-1,0-1 0,-1-10 0,0 18-156,0 1-1,0 0 1,0-1-1,-1 1 1,0-1-1,1 1 1,-1 0-1,0 0 1,0-1-1,0 1 0,0 0 1,-1 0-1,1 0 1,0 0-1,-1 0 1,0 0-1,1 0 1,-1 1-1,0-1 1,0 1-1,0-1 1,0 1-1,0 0 1,0 0-1,0-1 1,0 1-1,-1 1 1,1-1-1,0 0 1,-1 1-1,1-1 1,-1 1-1,1 0 1,0-1-1,-1 1 1,1 0-1,-5 1 1,2-1-6,0 1 0,-1-1-1,1 1 1,0 0 0,0 1 0,-1-1 0,1 1 0,0 0 0,1 0 0,-1 1 0,0-1 0,1 1-1,-1 0 1,1 0 0,0 1 0,-7 6 0,9-7-365,0 0 0,0 0 0,0 0 0,0 0 0,0 1 0,1-1 0,0 1 0,-1-1 0,1 1 0,0-1 0,0 8 0,1-10 152,0 0 0,0 0 0,0 0 0,1 0 0,-1 0 0,0 1 0,1-1 0,-1 0 0,1 0 0,-1 0 0,1 0 0,-1 0 0,1 0 0,0 0 0,0 0 0,-1-1 0,1 1 0,0 0 0,0 0 0,0-1 0,0 1 0,0 0 0,0-1 0,0 1 0,0-1 0,0 1 0,0-1 0,0 1 0,0-1 0,0 0 0,1 0 0,-1 0 0,0 1 0,0-1 0,0 0 0,0 0 0,1-1 0,-1 1 0,1 0 0,27 0-8385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0:22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2947,'0'0'19202,"-12"13"-16218,11-13-2953,-18 21 1498,0 1-1,-23 35 0,38-51-1376,-1 1 1,1 0-1,0 0 0,1 0 1,0 0-1,0 1 1,0-1-1,1 1 1,0 0-1,1 0 0,0 0 1,0-1-1,0 1 1,1 0-1,1 0 0,1 13 1,-1-18-146,0 0-1,1 0 1,0-1 0,-1 1-1,1-1 1,0 1 0,0-1-1,1 0 1,-1 1 0,0-1-1,1 0 1,-1-1 0,1 1-1,0 0 1,-1-1 0,1 1-1,0-1 1,0 0 0,0 0-1,0 0 1,0 0 0,0-1-1,0 1 1,0-1 0,1 0-1,-1 0 1,3 0 0,1 0 3,0 0-1,0 0 1,1-1 0,-1 0 0,0 0-1,0-1 1,-1 0 0,1 0 0,0 0 0,-1-1-1,8-4 1,-5 1-3,-1-1-1,0-1 1,0 1-1,-1-1 1,0 0-1,-1-1 1,1 0 0,-2 0-1,7-11 1,-9 13-4,0 1 1,0 0 0,-1-1 0,0 0 0,0 0 0,0 1-1,-1-1 1,0 0 0,0 0 0,-1 0 0,1-1 0,-2 1-1,1 0 1,-4-14 0,3 19-180,-1-1 1,1 0-1,-1 1 1,0-1 0,0 1-1,0 0 1,0-1-1,-1 1 1,1 0-1,-1 0 1,1 1-1,-1-1 1,0 0-1,1 1 1,-1 0-1,0 0 1,0-1-1,0 2 1,0-1-1,0 0 1,0 1-1,0-1 1,0 1-1,-1 0 1,1 0-1,0 0 1,0 0-1,0 1 1,0-1-1,0 1 1,-4 1-1,5-2-125,-1 1 0,0-1 0,1 1 1,-1-1-1,1 1 0,-1 0 0,1 0 0,-1 0 0,1 1 0,0-1 0,-1 0 1,1 1-1,0 0 0,0-1 0,0 1 0,0 0 0,0 0 0,1 0 1,-1 0-1,1 0 0,-1 1 0,1-1 0,0 0 0,0 1 0,0-1 1,0 1-1,0-1 0,0 1 0,1 0 0,-1-1 0,1 1 0,0 0 0,0-1 1,0 1-1,0 0 0,0-1 0,0 1 0,2 3 0,5 7-15116</inkml:trace>
  <inkml:trace contextRef="#ctx0" brushRef="#br0" timeOffset="1">615 50 13677,'0'0'8840,"-7"52"-6341,2-27-129,-1 2-705,3 4-896,0-3-448,2 0-257,1 0-32,0-4-353,1-1-832,4-8-1762,-1-6-1633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0:22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7976,'0'0'22517,"75"-25"-22165,-30 25-288,6 0-160,0 0-1121,0 0-1858,-3 0-3619,-4-9-5702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0:24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9033,'-2'17'13073,"0"-1"-6249,-1 1-4513,2-14-2510,1 0 0,0-1 0,0 1 1,0 0-1,0 0 0,0 0 0,0 0 0,1 0 0,-1 0 0,1-1 1,0 1-1,0 0 0,2 4 0,12 10 1813,-9-12-1612,1 0 0,-1 0 0,0 1 0,-1-1-1,1 1 1,-1 1 0,0-1 0,-1 1 0,1 0 0,-2 0 0,1 0-1,-1 1 1,0-1 0,0 1 0,-1 0 0,0 0 0,0 0 0,-1 0-1,0 0 1,0 0 0,-1 0 0,-1 14 0,0-18 57,-1 0 0,1 0 1,-1-1-1,0 1 0,0-1 0,0 1 1,0-1-1,0 0 0,-1 0 0,0 0 1,1 0-1,-1 0 0,0-1 0,-1 1 0,1-1 1,0 0-1,-1 0 0,1 0 0,-1 0 1,1 0-1,-1-1 0,-7 2 0,1 0 126,-1 0-1,0-1 1,0 0-1,0 0 0,-1-1 1,-20-2-1,29 1-329,1 0 0,-1 0 0,1-1 0,-1 1 0,1-1 0,-1 0 0,1 0 0,0 0 0,-1 0 0,1 0 0,0 0 0,0-1 0,0 1 0,0-1 0,0 1 0,0-1 0,0 0 0,0 0 0,1 0 0,-1 0 0,1 0 0,0 0 0,-1 0 0,1-1 0,0 1 0,0 0 0,0-1 0,1 1 0,-1-1 0,0-3 0,0-2-804,0 1 0,1-1 0,0 0-1,0 0 1,1 1 0,0-1 0,1 0 0,-1 1 0,4-9-1,9-21-11008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0:2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13613,'0'0'16880,"56"-12"-16368,-27 12-416,6 0-128,2 0-1249,4 0-1954,1 0-3107,-1 0-6182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0:25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3940,'0'0'15364,"-10"11"-12380,-2 2-2130,0 0 1,1 1 0,1 0-1,0 1 1,1 1 0,0-1-1,1 1 1,1 1 0,-8 28 0,13-33-740,0 1 0,0-1 0,1 1 0,1 0 0,0 0 0,1-1 0,4 23 0,-4-32-105,-1 0-1,1-1 1,0 1 0,1 0-1,-1 0 1,0-1 0,1 1-1,-1 0 1,1-1-1,0 0 1,0 1 0,0-1-1,0 0 1,0 0 0,1 0-1,-1 0 1,1-1-1,-1 1 1,1 0 0,-1-1-1,1 0 1,0 0 0,0 0-1,0 0 1,0 0-1,0 0 1,-1-1 0,1 0-1,0 1 1,0-1 0,0 0-1,0 0 1,0-1 0,0 1-1,0-1 1,0 1-1,5-3 1,-2 1 0,0 0 1,0 0-1,0-1 1,-1 0-1,1 0 0,-1-1 1,0 1-1,0-1 0,0 0 1,0-1-1,-1 1 0,1-1 1,-1 0-1,0 0 1,-1 0-1,1 0 0,-1-1 1,0 1-1,4-12 0,-2 4 27,-1 1 0,0-1 0,0-1 0,-2 1 0,1 0 0,-2-1 0,0 1-1,0-17 1,-2 26-17,1 0-1,-1 1 1,0-1-1,0 1 1,0-1-1,-1 1 1,1 0-1,-1 0 1,0-1-1,0 1 1,0 0-1,0 1 1,0-1-1,-1 0 1,1 1-1,-1-1 1,0 1 0,0 0-1,0-1 1,0 2-1,0-1 1,0 0-1,0 0 1,-1 1-1,1 0 1,-1 0-1,1 0 1,-1 0-1,1 0 1,-1 1-1,0 0 1,-4 0-1,4-1-95,0 1-1,0 1 1,1-1 0,-1 1-1,0-1 1,1 1 0,-1 0-1,0 0 1,1 1 0,-1-1-1,1 1 1,0 0-1,-7 4 1,8-4-232,0 0 0,0 0 1,0 0-1,0 0 0,0 1 0,0-1 0,1 1 0,-1-1 0,1 1 1,0 0-1,0-1 0,0 1 0,0 0 0,0 0 0,0 0 0,1 0 1,-1 0-1,1 0 0,0 4 0,3 10-4753,12-2-1478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0:25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61 11563,'-8'0'8846,"0"0"-8131,0 1 0,0 0 0,0 0 0,0 1-1,1 0 1,-1 0 0,1 0 0,-1 1 0,1 1 0,0-1 0,-10 8 0,12-8-550,0 1-1,0 0 1,1 0-1,-1 0 1,1 1 0,0 0-1,0 0 1,1-1-1,0 2 1,0-1-1,0 0 1,0 1-1,1 0 1,0-1 0,0 1-1,0 0 1,0 8-1,1-12-145,1 1 1,-1-1-1,1 0 0,0 1 0,0-1 1,0 1-1,0-1 0,0 1 0,1-1 1,-1 1-1,1-1 0,-1 0 0,1 1 1,0-1-1,0 0 0,0 1 0,0-1 1,1 0-1,-1 0 0,0 0 0,1 0 1,0 0-1,-1 0 0,1-1 0,2 3 1,0-2-3,-1-1 1,1 0-1,-1 1 1,1-1 0,0-1-1,-1 1 1,1 0-1,0-1 1,0 0-1,-1 0 1,1 0 0,0 0-1,0-1 1,-1 1-1,1-1 1,0 0-1,3-1 1,2-2-18,0 0 0,-1 0 0,1-1 0,-1 0 0,0-1 0,0 0 0,0 0 0,-1 0 0,0-1 0,-1 0 0,1-1 0,7-11 0,-7 9 0,0 0 0,-1 0 0,0 0 0,-1-1 0,0 0 0,-1 0 0,0 0 0,-1 0 0,0-1 0,1-11 0,-4 21 2,0 1 0,0-1 0,0 1 0,0-1 0,0 1 0,-1 0 0,1-1 0,0 1 0,-1-1 0,1 1 0,-1 0 0,0-1 0,1 1 0,-1 0 0,0 0 0,0-1 0,0 1 0,0 0 0,0 0 0,0 0 0,0 0 0,0 0 0,0 1 0,0-1 0,-1 0 0,1 0 0,0 1 0,0-1 0,-1 1 0,1-1 0,-1 1 0,1-1 0,0 1 0,-1 0 0,1 0 0,-1 0 0,1 0 0,-1 0 0,1 0 0,0 0 0,-1 0 0,1 0 0,-3 2 0,-2-2-42,0 1 0,1 0 0,-1 1 0,0-1 0,1 1 0,0 0 0,-1 1 0,1-1 0,0 1 0,-6 4 0,8-4-484,0 0 0,0 0 0,0 1 1,1-1-1,-1 1 0,1-1 0,-4 8 0,-1 16-8103,7-12-1585</inkml:trace>
  <inkml:trace contextRef="#ctx0" brushRef="#br0" timeOffset="1">439 145 7175,'0'0'25592,"28"-8"-49807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0:26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16624,'0'0'10068,"-7"8"-7308,-10 12-1636,7-11-850,1 0-1,0 1 1,1 0 0,1 1 0,-1 0 0,1 0 0,-9 22 0,16-32-275,0 0 0,0 0 0,0 0-1,1 0 1,-1 0 0,0 0 0,1 0 0,-1 0 0,0-1-1,1 1 1,-1 0 0,1 0 0,-1 0 0,1-1 0,0 1-1,-1 0 1,1-1 0,0 1 0,-1-1 0,1 1 0,0 0-1,0-1 1,0 0 0,-1 1 0,1-1 0,0 1 0,0-1 0,0 0-1,0 0 1,0 0 0,0 1 0,0-1 0,0 0 0,0 0-1,0 0 1,0 0 0,1-1 0,51 1-242,-39-1 50,34-1-1052,-35 0 825,-1 1 0,1 0 0,-1 1 0,1 1-1,-1 0 1,23 5 0,-34-6 439,0 0-1,1 1 0,-1-1 1,0 1-1,0 0 1,0-1-1,0 1 0,-1 0 1,1-1-1,0 1 1,0 0-1,0 0 0,0 0 1,-1 0-1,1 0 0,0 0 1,-1 0-1,1 0 1,-1 0-1,1 0 0,-1 0 1,0 0-1,1 0 1,-1 0-1,0 1 0,0-1 1,0 0-1,0 0 1,0 0-1,0 1 0,0-1 1,0 0-1,0 0 1,0 0-1,-1 0 0,1 0 1,0 1-1,-1-1 0,1 0 1,-1 0-1,0 0 1,1 0-1,-2 1 0,-1 4 340,-1 0-1,0 1 0,-1-2 0,0 1 0,-6 7 0,-3-1-130,1 0 0,-2-1-1,1-1 1,-25 14-1,31-20-173,0 0 0,-1 0 0,0-1 0,0 0-1,0-1 1,0 0 0,0 0 0,-1-1-1,1 0 1,-13-1 0,20 0-111,0 0 1,0 0-1,0-1 0,0 1 0,0-1 1,0 1-1,0-1 0,0 0 1,0 1-1,1-1 0,-1 0 0,0 0 1,1-1-1,-1 1 0,0 0 0,1 0 1,0-1-1,-1 1 0,1-1 1,0 1-1,-1-1 0,1 0 0,0 1 1,0-1-1,1 0 0,-1 0 1,0 0-1,0-2 0,-1-4-882,0-1 0,1 0 0,0 0 1,1-17-1,0 19 186,0-33-6725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0:26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5285,'0'0'21140,"60"-8"-18578,-36 6-704,6 1-737,4-1-544,1 2-449,-1 0-160,0 0-1377,2-5-2723,0 0-4485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0:26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 9801,'0'0'22384,"-10"10"-22085,-39 39-151,-60 65 20,92-94-259,0 1 0,1 0 0,-23 43 0,37-53-942,9-12-1595,14-16-2178,1-10-3062,4-5-6343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9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3171,'0'0'23040,"-4"11"-21433,-5 31-624,1 0-1,2 0 0,-1 55 0,7-79-823,-1-9-126,0 0-1,1 0 0,1 0 0,0 0 0,0 0 0,0 0 0,1 0 0,1 0 1,0 0-1,5 12 0,-8-21-31,0-1 0,0 1 1,0 0-1,0 0 0,0-1 1,0 1-1,0 0 0,0 0 1,0-1-1,0 1 0,0 0 1,0 0-1,0-1 0,1 1 0,-1 0 1,0 0-1,0-1 0,0 1 1,0 0-1,0 0 0,1-1 1,-1 1-1,0 0 0,0 0 1,0 0-1,1-1 0,-1 1 0,0 0 1,0 0-1,0 0 0,1 0 1,-1 0-1,0 0 0,0 0 1,1-1-1,-1 1 0,0 0 0,1 0 1,-1 0-1,0 0 0,0 0 1,1 0-1,-1 0 0,0 0 1,0 0-1,1 0 0,-1 1 1,0-1-1,0 0 0,1 0 0,-1 0 1,0 0-1,0 0 0,1 0 1,-1 0-1,0 1 0,0-1 1,0 0-1,1 0 0,-1 0 1,0 1-1,0-1 0,0 0 0,0 0 1,1 0-1,-1 1 0,0-1 1,0 0-1,0 1 0,5-22-6,-5 20-1,4-110-151,-3 86-32,-1 22-21,1 7-104,-1 0 319,0 0 0,1 0 0,0-1 0,0 1 0,0 0 0,0-1 0,0 1 0,1-1 0,0 0 0,0 1 0,0-1 0,0 0 0,0 0 0,0 0 0,1 0 0,-1-1 0,1 1 0,0-1 0,0 1 0,4 1 0,-5-3 3,1 1 0,-1-1 0,1 0 0,-1-1 0,1 1 1,0 0-1,-1-1 0,1 0 0,0 1 0,0-1 0,-1 0 1,1 0-1,0-1 0,-1 1 0,1 0 0,0-1 0,0 0 1,-1 0-1,1 0 0,-1 0 0,1 0 0,-1 0 0,1-1 1,-1 1-1,0-1 0,0 1 0,0-1 0,3-3 0,44-52 117,-13 13-68,-36 43-62,1 0 0,-1 1 0,1-1 0,-1 1 1,1-1-1,-1 1 0,1-1 0,-1 1 0,1-1 0,0 1 0,-1-1 0,1 1 0,0 0 1,-1-1-1,1 1 0,0 0 0,-1 0 0,1-1 0,0 1 0,0 0 0,-1 0 1,1 0-1,1 0 0,5 13 10,-7 35 219,-1-35-117,-3 114 448,4-127-555,0-1 1,0 1-1,0 0 1,0 0-1,1 0 1,-1-1-1,0 1 1,0 0-1,0 0 0,0 0 1,1 0-1,-1-1 1,0 1-1,0 0 1,1 0-1,-1 0 0,0 0 1,0 0-1,0 0 1,1 0-1,-1 0 1,0-1-1,0 1 1,1 0-1,-1 0 0,0 0 1,0 0-1,1 0 1,-1 0-1,0 1 1,0-1-1,1 0 0,-1 0 1,0 0-1,0 0 1,1 0-1,-1 0 1,0 0-1,0 0 1,1 1-1,-1-1 0,0 0 1,0 0-1,0 0 1,0 0-1,1 1 1,-1-1-1,0 0 0,0 0 1,0 1-1,0-1 1,0 0-1,1 0 1,-1 0-1,0 1 1,0-1-1,0 0 0,0 0 1,0 1-1,0-1 1,0 0-1,0 0 1,0 1-1,0-1 0,0 0 1,0 0-1,0 1 1,0-1-1,-1 1 1,14-18-155,1-33-2781,-5-28-6461,-9 33 2279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0:27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3 2755,'0'0'13009,"-10"-1"-7879,-3 0-4286,0 0-1,0 1 1,1 1-1,-1 0 0,-24 6 1,33-7-743,0 1-1,1 0 1,-1 0 0,1 0 0,0 1-1,-1-1 1,1 1 0,0-1 0,0 1-1,0 0 1,0 1 0,0-1 0,0 0-1,1 1 1,-1 0 0,1-1 0,-1 1-1,1 0 1,0 0 0,1 0 0,-1 1-1,0-1 1,1 0 0,0 1 0,-1-1-1,1 1 1,1-1 0,-1 1 0,0-1-1,1 6 1,0-8-57,1 1 1,-1-1-1,1 1 0,0-1 1,0 1-1,-1-1 0,1 1 1,0-1-1,0 0 0,0 0 1,0 1-1,1-1 0,-1 0 1,0 0-1,1 0 0,-1 0 1,0 0-1,1-1 0,-1 1 0,1 0 1,-1-1-1,1 1 0,-1-1 1,1 1-1,0-1 0,-1 0 1,1 1-1,-1-1 0,4 0 1,57 3 167,-55-3-168,1 0-74,0-1-1,0 1 1,0-2 0,0 1 0,0-1 0,0 0 0,12-6 0,-17 7 30,-1 0 1,1 0-1,-1-1 1,1 1-1,-1-1 0,1 1 1,-1-1-1,0 0 1,0 0-1,0 0 1,0-1-1,0 1 1,-1 0-1,1-1 1,-1 1-1,1-1 0,-1 1 1,0-1-1,0 0 1,0 1-1,0-1 1,0 0-1,-1 0 1,1-4-1,-1 6 11,-1-1 1,1 1-1,-1-1 0,0 1 0,1 0 0,-1-1 1,0 1-1,0 0 0,0-1 0,0 1 0,0 0 1,0 0-1,0 0 0,-1 0 0,1 0 1,0 0-1,-1 0 0,1 0 0,0 0 0,-1 1 1,1-1-1,-1 0 0,1 1 0,-1 0 0,1-1 1,-1 1-1,1 0 0,-1 0 0,0-1 1,1 1-1,-1 1 0,1-1 0,-3 0 0,-59 4 318,55-2-296,-1 1-1,1 0 1,-1 0-1,1 1 1,0 0 0,0 0-1,1 1 1,-1 0-1,1 0 1,-11 11-1,13-11-182,0 0-1,1 0 0,0 1 1,0-1-1,1 1 0,-5 9 1,6-11-351,0 0 0,1 1 0,0-1 0,-1 1 0,2 0-1,-1-1 1,0 1 0,1 0 0,0 8 0,6 6-4324,13-4-1662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0:27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45 8296,'-8'4'10506,"-4"2"-8640,-64 35 6186,71-38-7763,1 0 0,-1 1 0,1-1 0,-1 1 0,1-1 0,0 1 1,0 1-1,1-1 0,-1 0 0,1 1 0,0 0 0,1 0 0,-4 7 0,5-11-289,1 0 0,0 0 0,0-1 0,0 1 0,-1 0 0,1 0 0,0-1 0,0 1 0,0 0 0,0 0 0,0-1 0,1 1 0,-1 0 0,0 0 0,0-1 0,0 1 0,1 0 0,-1-1 0,0 1 0,1 0 0,-1-1 0,1 1 0,-1 0 0,1-1 0,-1 1 0,1-1 0,-1 1 0,1 0 0,24 6 0,-17-7 0,1-1 0,-1 1 0,0-1 0,14-4 0,-11 1 0,-1 0 0,1-1 0,-1-1 0,0 0 0,0 0 0,-1-1 0,17-15 0,-22 19 0,0 0 0,0-1 0,-1 0 0,1 0 0,-1 0 0,0 0 0,0 0 0,0-1 0,-1 1 0,1-1 0,-1 0 0,0 0 0,-1 0 0,1 0 0,-1 0 0,0 0 0,0 0 0,0-1 0,-1-6 0,-1 10 0,1 1 0,-1-1 0,0 1 0,0-1 0,0 1 0,0 0 0,-1 0 0,1-1 0,0 1 0,0 0 0,-1 0 0,1 0 0,-1 0 0,1 0 0,-1 1 0,1-1 0,-1 0 0,0 1 0,1-1 0,-1 1 0,0-1 0,1 1 0,-1 0 0,0 0 0,1 0 0,-1 0 0,-3 0 0,-51 4 0,46-1-494,0 0 0,0 0 1,1 1-1,-1 0 0,1 1 0,0 0 0,-15 12 1,6-3-7600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1:20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2459 368 5221,'-13'-15'6470,"-15"-20"-5255,-1 1 0,-2 2 0,-2 1 0,-68-50 0,65 61-973,-1 2 1,-1 2-1,0 1 0,-1 2 0,-1 2 1,1 1-1,-48-4 0,-27 1 284,-148 4 0,169 10-460,0 3 1,0 5 0,0 4-1,1 4 1,1 4 0,-131 48-1,167-46-46,0 2 0,1 3 0,2 2 0,-75 56 0,90-56 33,1 1 0,2 2 1,1 1-1,2 2 1,1 1-1,-34 56 0,48-66-27,1 1 0,1 0 0,2 1-1,1 0 1,1 1 0,1 0 0,2 0 0,-5 44-1,11-53-14,0 0 0,1 0 0,1 0 0,1 0 0,1 0 0,1 0-1,0-1 1,2 1 0,0-1 0,2 0 0,0-1 0,1 0 0,14 23 0,3-4-5,2-2 0,1-1 1,1-2-1,2 0 1,1-2-1,2-2 1,1-1-1,1-2 0,1-1 1,64 30-1,-45-29 10,1-3 0,1-2 0,1-2 0,0-3 0,2-3-1,-1-3 1,73 3 0,-39-9 354,-1-5 0,1-4 0,-1-4 0,0-4 0,157-43 0,-186 36 8,0-3 0,-2-2 0,-1-3 0,-1-3 0,-2-3 0,-1-2 0,-2-2 0,87-77-1,-112 85-143,-1-2-1,-2-1 0,-1-1 0,43-69 0,-56 76-93,0 0 1,-2-1 0,-1-1-1,-1 1 1,-1-2-1,-2 1 1,7-54 0,-13 67-124,0 1 0,-1-1 0,-1 1 0,0-1 1,-1 1-1,-1 0 0,0 0 0,-1 0 1,-1 0-1,0 0 0,-1 1 0,-1 0 1,0 0-1,-1 1 0,0 0 0,-1 0 0,0 1 1,-1 0-1,-1 0 0,0 1 0,-22-17 1,1 4-138,-1 2 1,-1 1 0,-1 2-1,-1 1 1,0 2 0,-1 2 0,-50-13-1,-7 4-1364,-175-20-1,-157 14-6416,235 22-817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1:48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9417,'0'0'6214,"12"2"-4234,58 9-1027,1-4 0,117-4 0,157-25 2603,-93 4-2406,-121 12-1103,297-27 274,-733 89 1850,-90 15-2065,277-55 328,-163 2-1,279-18-372,0 1-1,-1-1 1,1 0-1,-1 0 0,1-1 1,-1 1-1,1 0 0,0-1 1,-1 1-1,1-1 0,0 0 1,-1 0-1,-3-2 0,6 3-46,0-1-1,0 0 1,0 1-1,0-1 1,0 1 0,0-1-1,0 1 1,0-1-1,0 0 1,0 1-1,0-1 1,0 1-1,1-1 1,-1 1-1,0-1 1,0 1-1,1-1 1,-1 1-1,0-1 1,1 1 0,-1-1-1,0 1 1,1-1-1,-1 1 1,0 0-1,1-1 1,-1 1-1,1 0 1,-1-1-1,1 1 1,-1 0-1,1-1 1,0 1 0,10-7-15,0 1 0,1 0 1,20-7-1,59-15-9,1 4 0,129-16 1,193 1-101,-184 34-498,-606 68 1076,183-26-162,120-24-177,-42 8 81,-230 12 1,343-32-289,-1-1 1,1 0-1,-1 0 1,1 0-1,-1-1 1,1 1-1,0-1 1,-1 1-1,1-1 1,-1 0-1,1 0 1,0 0 0,0 0-1,0 0 1,-1 0-1,-1-3 1,2 2-472,0 0 1,1-1-1,0 1 1,0-1-1,-1 1 0,1-1 1,1 0-1,-1 1 1,0-1-1,1 0 1,-1 1-1,1-1 1,0 0-1,0-4 1,0-36-14517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2:07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51 177 4260,'0'0'18455,"-1"0"-18416,1 0 1,0 1-1,-1-1 1,1 0-1,-1 0 1,1 1-1,0-1 1,0 0-1,-1 0 0,1 1 1,0-1-1,-1 0 1,1 1-1,0-1 1,0 1-1,0-1 1,0 0-1,-1 1 1,1-1-1,0 1 1,0-1-1,0 0 1,0 1-1,0-1 0,0 1 1,0-1-1,0 1 1,1 0 22,-1-1 1,1 0-1,-1 1 1,1-1-1,0 1 1,0-1 0,-1 0-1,1 0 1,0 1-1,0-1 1,-1 0-1,1 0 1,0 0-1,0 0 1,-1 0-1,1 0 1,0 0-1,0 0 1,0 0-1,-1 0 1,1 0-1,0-1 1,0 1-1,-1 0 1,1 0-1,0-1 1,-1 1 0,1-1-1,0 1 1,0-1-1,1-1 75,-1 0-1,0 1 1,0-1 0,0 0 0,0 0-1,-1 0 1,1 0 0,0 0-1,-1 0 1,1 0 0,-1-3-1,0-55 1913,0 58-1960,-1 0 1,1-1 0,-1 1 0,0 0 0,0-1 0,0 1 0,0 0 0,0 0 0,0 0 0,-1 0 0,1 0 0,-1 0 0,1 0 0,-1 0-1,0 0 1,0 1 0,0-1 0,0 1 0,-3-2 0,4 2-71,0 1 0,1-1-1,-1 1 1,0 0 0,0-1 0,-1 1-1,1 0 1,0 0 0,0 0 0,0-1-1,0 1 1,0 0 0,0 0 0,0 1-1,0-1 1,0 0 0,0 0 0,0 0-1,0 1 1,0-1 0,0 1 0,0-1-1,0 0 1,0 1 0,0 0 0,0-1-1,0 1 1,1 0 0,-1-1 0,0 1-1,0 0 1,1 0 0,-1-1 0,0 1-1,1 0 1,-1 0 0,1 0 0,-1 0 0,1 0-1,0 0 1,-1 0 0,1 0 0,0 0-1,-1 1 1,-10 60-47,11-58 29,-1 0 0,1 0 0,0 0 0,0 1 0,1-1 0,-1 0-1,1 0 1,0 0 0,0 1 0,0-1 0,0 0 0,3 4 0,-4-8 2,0 1 0,1 0 1,-1-1-1,0 1 0,1-1 0,-1 1 0,1-1 1,-1 1-1,1-1 0,-1 1 0,1-1 0,-1 0 0,1 1 1,-1-1-1,1 0 0,-1 1 0,1-1 0,-1 0 1,1 0-1,0 0 0,-1 1 0,1-1 0,0 0 1,-1 0-1,1 0 0,-1 0 0,1 0 0,0 0 1,-1 0-1,1 0 0,0 0 0,-1-1 0,2 1 0,13-20 236,-1-30 108,-13 40-347,3-57 0,-4 64 0,0 0 0,0 0 0,0 0 0,-1 0 0,1 1 0,-1-1 0,0 0 0,1 0 0,-1 0 0,-1 1 0,1-1 0,0 0 0,-1 1 0,1-1 0,-1 1 0,0-1 0,0 1 0,-4-4 0,6 6 0,0 0 0,-1-1 0,1 1 0,0 0 0,-1-1 0,1 1 0,-1 0 0,1 0 0,0 0 0,-1-1 0,1 1 0,-1 0 0,1 0 0,-1 0 0,1 0 0,-1 0 0,1 0 0,-1 0 0,1 0 0,0 0 0,-1 0 0,1 0 0,-1 0 0,1 0 0,-1 1 0,1-1 0,-1 0 0,1 0 0,0 0 0,-1 0 0,1 1 0,-1-1 0,1 0 0,0 1 0,-1-1 0,1 0 0,0 1 0,-1-1 0,-5 23 0,8 28 0,-1-44-344,0-1-1,1 1 1,0-1-1,0 0 1,1 0-1,0 0 1,6 10-1,-7-12-275,1 0 1,1 0-1,-1 0 1,0 0-1,1 0 0,0-1 1,0 1-1,0-1 1,0 0-1,7 3 0,5-1-9154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2:08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4837,'0'0'2631,"3"-8"2003,15-40-613,-12 4 6313,-14 76-7121,-1 1-3073,8-31-101,2 43 110,5-30-104,-5-15-39,0 0 0,-1 0 0,1-1 0,0 1 1,-1 0-1,1 0 0,0 0 0,-1 0 0,1-1 1,0 1-1,-1 0 0,1-1 0,0 1 0,-1 0 1,1-1-1,-1 1 0,1-1 0,-1 1 0,1-1 1,-1 1-1,1-1 0,-1 1 0,1-1 0,-1 1 1,0-1-1,1-1 0,5-8 157,-1 0 1,0 0-1,-1-1 0,0 0 1,-1 1-1,0-2 0,-1 1 1,0 0-1,0 0 0,-1-1 1,-1 1-1,0 0 1,-1-1-1,-2-13 0,3 25-161,0 0 0,0-1 0,0 1 0,0 0 0,0 0 0,0-1 0,0 1 0,0 0 0,0 0 0,0 0 0,0-1 0,0 1 0,0 0 0,0 0 0,0 0 0,0-1 0,0 1 0,0 0 0,-1 0 0,1 0 0,0 0 0,0-1 0,0 1 0,0 0 0,0 0 0,-1 0 0,1 0 0,0 0 0,0 0 0,0-1 0,0 1 0,-1 0 0,1 0 0,0 0 0,0 0 0,-1 0 0,1 0 0,0 0 0,0 0 0,0 0 0,-1 0 0,1 0 0,0 0 0,0 0 0,0 0 0,-1 0 0,1 0 0,0 0 0,0 0 0,0 0 0,-1 0 0,1 1 0,0-1 0,0 0 0,0 0 0,-1 0 0,1 0 0,0 0 0,0 0 0,0 1 0,0-1 0,0 0 0,-1 0 0,1 0 0,0 0 0,0 1 0,-7 13-29,3 1 27,2 0 0,0 0 0,0 1 0,2-1 0,0 0 0,1 1 0,0-1 0,1 0 0,4 16 0,-5-30 0,-1 1 0,1-1 0,-1 1 0,1-1 0,0 0 0,-1 1 0,1-1 0,0 0 0,0 1 0,0-1 0,0 0 0,0 0 0,0 0 0,0 0 0,0 0 0,1 0 0,1 1 0,-2-1 0,0-1 0,0 0 0,0 0 0,0 0 0,-1 0 0,1 0 0,0 0 0,0-1 0,0 1 0,-1 0 0,1 0 0,0 0 0,0-1 0,0 1 0,-1-1 0,1 1 0,0 0 0,-1-1 0,1 1 0,0-1 0,-1 1 0,1-1 0,0 0 0,2-3 0,1 0 0,-2 0 0,1 0 0,0-1 0,-1 1 0,0-1 0,0 1 0,3-10 0,0-6 0,-2 1 0,0-1 0,-1 1 0,0-1 0,-2 0 0,-3-34 0,3 54 0,0-1 0,0 1 0,0-1 0,0 0 0,0 1 0,0-1 0,0 1 0,0-1 0,0 0 0,0 1 0,0-1 0,-1 1 0,1-1 0,0 1 0,0-1 0,-1 0 0,1 1 0,0-1 0,-1 1 0,1-1 0,0 1 0,-1-1 0,1 1 0,-1 0 0,1-1 0,-1 1 0,1 0 0,-1-1 0,1 1 0,-1 0 0,1-1 0,-1 1 0,1 0 0,-1 0 0,0 0 0,1-1 0,-1 1 0,1 0 0,-1 0 0,0 0 0,0 0 0,0 1 0,0 0 0,0 0 0,0 0 0,0 0 0,0 0 0,0 0 0,0 0 0,0 0 0,0 0 0,1 0 0,-1 1 0,0-1 0,1 0 0,-1 0 0,1 1 0,0-1 0,-1 0 0,1 3 0,-5 27 0,1 0 0,2 0 0,1 0 0,1 1 0,5 31 0,0-52 0,1-20 0,2-19 0,-2-43 0,-5 65 0,-1 0 0,0 0 0,0 0 0,-1 0 0,0 0 0,0 0 0,0 1 0,-1-1 0,-2-7 0,4 12 1,0 1-1,-1-1 1,1 1 0,0 0-1,0-1 1,0 1-1,0-1 1,-1 1 0,1 0-1,0-1 1,0 1 0,-1 0-1,1-1 1,0 1-1,0 0 1,-1 0 0,1-1-1,0 1 1,-1 0 0,1 0-1,-1 0 1,1-1-1,0 1 1,-1 0 0,1 0-1,0 0 1,-1 0 0,1 0-1,-1 0 1,1 0-1,-1 0 1,1 0 0,0 0-1,-2 0 1,-5 13-15,2 22-603,4 54-6359,1-55-232,0 1-8652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2:35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5765,'0'0'20126,"8"4"-18594,-1-1-1342,0 0-1,-1 0 1,1-1-1,1 0 1,-1 0-1,0-1 1,0 0-1,0 0 1,1 0-1,-1-1 1,0 0-1,1-1 1,-1 0-1,0 0 1,12-3-1,39-10 206,0 3 0,84-5 0,-120 15-377,-1 1 0,1 0 0,0 2 0,-1 0 0,1 2 0,-1 0 0,0 2 0,0 0 0,-1 1 0,21 10 0,-101-21 911,-63-5-929,-129 8 0,131 2 0,152-3 0,1-2 0,0-1 0,-1-2 0,31-10 0,18-3 0,-14 6 0,0 3 0,1 3 0,70 1 0,-134 7 0,0 0 0,0 0 0,-1 0 0,1 1 0,0-1 0,0 1 0,-1 0 0,1 0 0,-1 0 0,1 0 0,0 0 0,-1 1 0,0-1 0,4 3 0,-6-4 0,0 1 0,1-1 0,-1 0 0,0 1 0,1-1 0,-1 0 0,0 1 0,0-1 0,0 1 0,1-1 0,-1 0 0,0 1 0,0-1 0,0 1 0,0-1 0,0 1 0,0-1 0,1 1 0,-1-1 0,0 0 0,-1 1 0,1-1 0,0 1 0,0-1 0,0 1 0,0-1 0,0 1 0,0-1 0,-1 1 0,0 0 0,0 1 0,0-1 0,0 0 0,0 0 0,-1 0 0,1 0 0,0 0 0,-1-1 0,1 1 0,0 0 0,-1-1 0,1 1 0,-4 0 0,-34 9 0,-1-3 0,0-1 0,0-2 0,0-1 0,-67-6 0,54 2 0,40 1 36,2 1-256,0-1-1,0-1 1,0 0-1,0-1 1,-14-3-1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2:40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13933,'0'0'6721,"12"1"-5338,5 1-807,1-1 1,0-1-1,0-1 1,0 0 0,30-7-1,56-23 369,-68 18-794,0 2-1,1 1 0,1 2 1,0 2-1,40-2 0,-77 8-119,-1 0 1,1 0-1,-1 0 0,1-1 0,-1 1 0,1 0 1,-1 0-1,1 0 0,-1 0 0,1 0 1,0 0-1,-1 0 0,1 0 0,-1 0 0,1 0 1,-1 1-1,1-1 0,-1 0 0,1 0 1,-1 0-1,1 1 0,-1-1 0,1 0 0,-1 0 1,1 1-1,-1-1 0,1 1 0,-1-1 0,0 0 1,1 1-1,-1-1 0,0 1 0,1-1 1,-1 1-1,0-1 0,0 1 0,1-1 0,-1 1 1,0-1-1,0 1 0,0-1 0,0 1 0,0-1 1,0 1-1,0-1 0,0 1 0,0 0 1,0-1-1,0 1 0,0-1 0,0 1 0,0-1 1,0 1-1,0-1 0,-1 1 0,1-1 1,0 1-1,0-1 0,-1 1 0,1-1 0,0 1 1,-1 0-1,-24 24 1526,17-22-1444,0 0 0,0 0 0,0 0 0,-1-1 0,1-1 0,-1 1 0,1-1 0,-15-1 0,-72-5 748,83 4-839,-220-12-22,262 24 0,1-8 0,0-2 0,0-1 0,1-2 0,59-10 0,-33-1 0,94-35 0,-240 87 0,54-21 0,-52 16 0,57-24 0,-1-1 0,-1-2 0,1-1 0,-1-1 0,0-2 0,-48-1 0,78-2 0,1 0 0,-1 0 0,1 0 0,-1 0 0,1 0 0,-1 0 0,1 0 0,-1 0 0,1-1 0,-1 1 0,1 0 0,-1 0 0,1 0 0,0-1 0,-1 1 0,1 0 0,-1 0 0,1-1 0,0 1 0,-1 0 0,1-1 0,0 1 0,-1 0 0,1-1 0,0 1 0,0-1 0,-1 1 0,1-1 0,0 1 0,0-1 0,0 1 0,0 0 0,-1-1 0,1 1 0,0-1 0,0 1 0,0-1 0,0 1 0,0-1 0,0 1 0,0-1 0,0 1 0,1-1 0,-1 1 0,0-1 0,0 1 0,0-1 0,0 1 0,1 0 0,-1-1 0,0 1 0,0-1 0,1 1 0,-1 0 0,0-1 0,1 1 0,-1-1 0,0 1 0,1 0 0,-1 0 0,1-1 0,-1 1 0,0 0 0,1 0 0,-1-1 0,1 1 0,-1 0 0,1 0 0,0 0 0,17-8 0,1 0 0,0 2 0,0 0 0,0 1 0,36-4 0,-16 3 0,64-12 0,107-5 0,-209 25 0,-11 3 0,-17 5 0,-11-3 0,-62 4 0,61-8 0,-58 12 0,80-11-1948,6-3-3487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2:44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12 120 4068,'0'0'23046,"3"-9"-22219,-3 7-801,0-1 0,1 1 0,-1-1 0,1 1 0,0-1 0,0 1 1,0 0-1,0 0 0,0-1 0,0 1 0,1 0 0,-1 0 0,1 0 0,0 0 0,-1 0 0,1 1 0,0-1 0,0 0 0,0 1 0,0 0 0,0-1 1,0 1-1,1 0 0,-1 0 0,0 0 0,1 0 0,-1 1 0,1-1 0,-1 1 0,0-1 0,1 1 0,-1 0 0,4 0 0,162-6 195,-125 7-121,-329 2 3097,323-5-3472,0-2 0,0-2 0,-1-1 1,0-2-1,52-19 0,-161 63 357,34-15-3373,35-19-1086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2:49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118 134 4676,'0'0'5387,"-10"-5"-2067,-6-4-2189,-36-19 2763,13 11 5479,814 4-6853,-824 15-2192,-142 12-304,-265 39 35,446-52-163,13 0 41,29-1 27,55-3 79,54-7 10,0-6 0,166-40 1,-296 52 129,-11 1-63,-22 0-21,-43 2-112,-35 8 33,-173 34-1,20-2 829,395-75-678,169 4-625,-198 25 173,149-30 0,-245 30 301,-29 4 58,-33 1 19,-84 4 77,0 5 1,0 6-1,-245 58 1,354-63-1320,20-8 1065,0 0 0,0 0-1,0 0 1,0 0 0,0 0 0,0 0 0,0 0 0,0 0 0,-1 0 0,1 0 0,0 0 0,0 0-1,0 0 1,0 1 0,0-1 0,0 0 0,0 0 0,0 0 0,0 0 0,0 0 0,-1 0 0,1 0 0,0 0-1,0 0 1,0 1 0,0-1 0,0 0 0,0 0 0,0 0 0,0 0 0,0 0 0,0 0 0,0 0-1,0 0 1,0 1 0,0-1 0,0 0 0,0 0 0,0 0 0,0 0 0,0 0 0,0 0 0,0 0 0,0 1-1,0-1 1,1 0 0,-1 0 0,0 0 0,0 0 0,0 0 0,0 0 0,0 0 0,0 0 0,0 0-1,0 0 1,0 1 0,0-1 0,0 0 0,1 0 0,-1 0 0,0 0 0,33-1-9039,12-12-1461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9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15631,'0'0'13965,"45"49"-20115,-27-44 1346,0-1-2659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3:14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91 11115,'0'0'19933,"9"-4"-19581,29-7-155,1 0 0,-1 3 0,79-8 0,132 7 382,35-6-579,-246 12 0,-30 3 0,-12 4 0,-27 8 0,-49 13 0,-10-2 0,0-4 0,-2-3 0,0-5 0,-100 0 0,238-12-23,-1-3 0,71-15 0,91-32-190,-102 23 41,-26 3-1039,-63 18 49,-51 17 946,-80 30-382,-112 56 0,77-30 492,111-49-92,-118 44-2450,51-33-2610,33-20-1767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2:25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20788,'0'0'4484,"73"2"-3843,-37-2-33,3-9-224,5 0-223,0 2-129,-3 2-32,-5 2-673,-7 3-512,-8 0-321,-8 0-31,-10 4-897,-3 6-705,-9 0-224,-11-1-1282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2:26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6118,'0'0'20019,"25"49"-18258,14-49-319,8 0-962,7 0-352,3 0-160,3 0-2402,-9-1-4517,0-4-5669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2:26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1 14606,'0'0'13421,"-11"1"-12103,-13 2-1032,1 1 0,0 1 1,1 1-1,0 2 0,0 0 0,-26 13 0,36-15-191,1-1-1,1 2 1,-1-1 0,1 1-1,1 1 1,-1 0-1,1 0 1,1 1 0,-1 0-1,1 1 1,1 0-1,0 0 1,0 0-1,-7 17 1,13-24-104,-1 0 1,1 1-1,0-1 0,-1 0 0,1 0 1,1 1-1,-1-1 0,1 0 0,-1 1 1,1-1-1,0 0 0,0 1 0,0-1 1,1 1-1,-1-1 0,1 0 0,0 1 1,0-1-1,0 0 0,0 0 1,0 0-1,1 0 0,-1 0 0,1 0 1,0 0-1,0 0 0,0 0 0,0-1 1,1 1-1,-1-1 0,1 0 0,0 0 1,-1 0-1,1 0 0,0 0 0,0 0 1,0-1-1,0 1 0,0-1 0,1 0 1,3 1-1,13 3-262,0-1 1,1-1-1,-1 0 0,1-2 0,28-1 1,-33 0-1353,-1-1 0,1 0 0,-1-1 0,0-1 0,21-7 1,16-9-7918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2:27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17969,'0'0'7687,"-16"59"-5092,2-30-770,-2 5-351,1 3-769,3 0-417,0-1-192,7-4 32,1-5-320,4-1-481,0-8-512,0-8-737,0-7-2017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2:27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15919,'0'0'11883,"71"3"-10730,-24-3-768,5 0-257,2 0-705,-1-3-3587,-3-8-5253,-3-1-2722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2:28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39 8968,'0'0'21632,"0"8"-20655,1 22-398,-1-29-672,0 0-1,-1 0 1,1 0-1,0 0 1,0 0 0,0 0-1,0 0 1,0 0-1,0 0 1,1 0-1,-1 0 1,0 0 0,0 0-1,1 0 1,-1 0-1,1 0 1,-1-1-1,1 1 1,-1 0-1,1 0 1,-1 0 0,1-1-1,0 1 1,-1 0-1,1 0 1,0-1-1,0 1 1,0-1 0,-1 1-1,1-1 1,0 1-1,0-1 1,0 1-1,1-1 1,1-5-2908,-7-7 2645,-2 5-3178,4-8 2759,3-1 7186,9-33-4126,-36 104 566,-9 33-2851,22-61 0,2 0 0,1 1 0,1 0 0,1 0 0,-5 37 0,16-44-710,-2-21 649,-1 0 0,0 0 0,1 1 0,-1-1 1,0 0-1,1 0 0,-1 0 0,1 0 0,-1 0 1,0 0-1,1 0 0,-1 0 0,0 0 1,1 0-1,-1 0 0,0-1 0,1 1 0,-1 0 1,0 0-1,1 0 0,-1 0 0,0-1 0,1 1 1,-1 0-1,0 0 0,1 0 0,-1-1 0,0 1 1,0 0-1,1 0 0,-1-1 0,3-2-749,0-1-1,0 1 1,-1-1-1,1 0 1,-1 0 0,0 0-1,2-4 1,5-21-8084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2:28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21973,'0'0'9929,"55"-14"-9064,-14-3-865,8 2 0,6-2 0,-4 4 0,0 4 0,-8 3-288,-10 2-2018,-6 2-1122,-10 0-415,-7 0-225,-5-2-1762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2:28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3876,'0'0'23286,"60"-26"-22293,-15 26-97,10 0-607,1 0-225,-3 0-288,1 0-1698,-10 0-2466,-3 0-3332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2:29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8104,'0'0'18129,"10"55"-15631,-10-29-512,-2 5-577,-6 3-768,3 4-641,-4 0 0,5-1 0,1-2-416,3-6-1250,0-7-832,-3-8-1378,1-9-2050,-6-5-6181</inkml:trace>
  <inkml:trace contextRef="#ctx0" brushRef="#br0" timeOffset="1">1 192 15791,'0'0'9481,"58"-14"-8712,-21 12-545,12-3-192,6-2-1377,2 0-2691,3-4-1698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09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3075,'0'0'18465,"-1"9"-16607,-25 73 3774,25-81-5654,1-1-1,-1 1 1,1 0-1,0 0 1,0 0-1,0-1 1,-1 1 0,1 0-1,0 0 1,0 0-1,0-1 1,0 1-1,0 0 1,0 0-1,0 0 1,1 0 0,-1-1-1,0 1 1,0 0-1,1 0 1,-1-1-1,0 1 1,1 0-1,-1 0 1,1-1 0,-1 1-1,1 0 1,-1-1-1,1 1 1,-1-1-1,1 1 1,0-1-1,-1 1 1,1-1 0,0 1-1,-1-1 1,2 1-1,-1-1-25,1 0 0,-1 0-1,0 0 1,1 0 0,-1 0-1,0 0 1,0-1 0,1 1-1,-1 0 1,0-1 0,0 1 0,0-1-1,0 1 1,1-1 0,-1 1-1,0-1 1,0 0 0,0 0-1,0 1 1,0-1 0,-1 0-1,1 0 1,0 0 0,1-1 0,-2 1 61,1 0 0,-1 0 1,1 0-1,-1 0 1,1 0-1,-1 0 1,1 0-1,-1 0 1,0 0-1,0 0 1,1 0-1,-1 0 1,0-1-1,0 1 0,0 0 1,0 0-1,0 0 1,0 0-1,-1 0 1,1 0-1,0 0 1,-1 0-1,1 0 1,0 0-1,-1 0 1,1 0-1,-1 0 1,0 0-1,1 0 0,-2-1 1,1 1 2,1 1 0,0 0 0,0-1 0,-1 1 0,1 0 0,0 0 0,-1 0 0,1-1 0,-1 1 0,1 0 0,0 0 0,-1 0 0,1 0 0,0 0 0,-1 0 0,1 0 0,-1 0 0,1 0 0,0 0 0,-1 0 0,1 0 0,-1 0 0,1 0 0,0 0 0,-1 0 0,1 0 0,0 0 0,-1 1 0,1-1 0,-1 0 0,0 1-1,0 0 0,0 0 1,1 0-1,-1 0 0,0 0 1,0 1-1,1-1 0,-1 0 1,1 0-1,-1 0 0,1 1 1,0-1-1,-1 0 0,1 1 1,0 1-1,-1 1 11,0 1-1,1-1 1,0 0 0,-1 1-1,2-1 1,-1 1 0,0-1 0,1 0-1,0 1 1,0-1 0,0 0-1,2 5 1,-2-7-20,0-1 0,1 0 0,-1 1 0,0-1 0,1 0 0,-1 0 0,0 0 0,1 0 0,-1 0 0,1 0 0,0 0 1,-1 0-1,1-1 0,-1 1 0,1-1 0,0 1 0,0-1 0,-1 1 0,1-1 0,0 0 0,0 0 0,0 0 0,-1 0 0,1 0 0,0-1 0,0 1 0,-1 0 0,1-1 0,0 1 0,0-1 0,-1 0 0,1 0 0,2-1 0,6-3-34,1-1 0,-1 0 0,0 0 0,-1-1 1,0 0-1,14-14 0,-17 14 25,0 1 0,1-1 0,0 1 0,1 1 0,-1 0 1,1 0-1,0 0 0,1 1 0,-1 0 0,1 0 0,16-4 1,-24 8 15,-1 1 1,1-1 0,0 0 0,0 0 0,-1 0 0,1 1 0,0-1-1,-1 0 1,1 1 0,0-1 0,-1 1 0,1-1 0,-1 0 0,1 1 0,-1-1-1,1 1 1,-1 0 0,1-1 0,-1 1 0,1-1 0,-1 1 0,0 0-1,1-1 1,-1 1 0,0 0 0,1-1 0,-1 1 0,0 0 0,0 0-1,0-1 1,0 1 0,0 0 0,0 0 0,0-1 0,0 2 0,0 35 694,-1-27-469,1 51 1667,0-61-1894,0 1 0,0-1 1,0 0-1,1 1 0,-1-1 0,0 0 0,1 1 0,-1-1 1,0 0-1,1 0 0,-1 1 0,0-1 0,1 0 0,-1 0 1,0 0-1,1 0 0,-1 0 0,1 1 0,-1-1 0,0 0 1,1 0-1,-1 0 0,1 0 0,-1 0 0,0 0 0,1 0 1,-1 0-1,1 0 0,-1-1 0,0 1 0,1 0 1,-1 0-1,1 0 0,-1 0 0,0-1 0,1 1 0,-1 0 1,0 0-1,1 0 0,-1-1 0,0 1 0,1-1 0,16-9-177,1-11-2299,-8 6-2082,4-8-8292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2:29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20563,'0'0'3743,"-11"0"-556,5 0-2940,0 0 1,0 0 0,0 0-1,0 1 1,0 0 0,1 0-1,-1 1 1,0-1-1,1 1 1,-1 0 0,1 1-1,-1-1 1,1 1 0,0 0-1,0 1 1,0-1 0,-5 6-1,2 0-204,1 0 0,-1 1 0,2 0 0,-1 0 0,1 1 0,1-1 0,0 1 0,0 1 0,1-1 0,1 1 0,0-1 0,1 1 0,0 0 0,0 0 0,1 0 0,1 0 0,0 0 0,4 24 0,-2-31-43,0 1 0,0-1 0,1 0 0,0 1 0,0-1 0,0-1 0,1 1 0,0 0 0,-1-1 0,2 0 0,-1 0 0,0 0 0,1 0 0,0-1 0,0 0 0,0 0 0,0 0 0,0-1 0,1 1 0,-1-1 0,1 0 0,-1-1 0,1 1 0,0-1 0,-1-1 0,1 1 0,0-1 0,0 0 0,0 0 0,0 0 0,0-1 0,7-2 0,-12 3 0,1 0 0,0-1 0,-1 1 0,1-1 0,-1 0 0,1 0 0,0 1 0,-1-1 0,0 0 0,1 0 0,-1-1 0,0 1 0,1 0 0,-1 0 0,0-1 0,0 1 0,0 0 0,0-1 0,0 1 0,0-1 0,-1 1 0,1-1 0,0 0 0,-1 1 0,1-1 0,-1 0 0,0 1 0,1-1 0,-1 0 0,0 0 0,0 1 0,0-4 0,-1 3 0,0 0 0,1-1 0,-1 1 0,0 0 0,0 0 0,0 0 0,0 0 0,0 0 0,0 0 0,-1 0 0,1 0 0,-1 0 0,1 1 0,-1-1 0,0 1 0,0-1 0,0 1 0,0 0 0,0-1 0,0 1 0,0 0 0,0 0 0,-4-1 0,-3 0 0,0-1 0,-1 1 0,1 0 0,-1 1 0,1 1 0,-1-1 0,1 1 0,-1 1 0,1 0 0,-11 2 0,10 5 0,18-3 0,24 0 0,-17-6 0,0-1 0,0-1 0,0 0 0,0-1 0,-1-1 0,1 0 0,-1-1 0,-1 0 0,23-14 0,24-10 0,-64 47 0,-37 63 0,31-65 0,1 1 0,1 0 0,0 1 0,1 0 0,1 0 0,0 0 0,1 1 0,1-1 0,1 1 0,-1 19 0,7-18-1383,8-8-5530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3:23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119 133 2755,'0'0'13837,"-8"-5"-11627,-6-2-1196,-8-4 73,1-6 7723,46 15-7069,50-3-1363,96-19 1,-43 5-165,-96 18-202,-22 7 21,-20 7 34,2-7-48,-1 0-1,0-1 0,0 0 0,-1-1 0,0 0 0,0 0 0,-15 3 1,-80 14 62,84-18-78,-45 7-3,-119 0 0,167-13 0,20-5 0,27-10 0,55-16-2274,0-8-6759,-12 2-8455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3:25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15471,'2'3'6216,"-1"3"-3376,-1 20-2280,-1-23 292,-14 133 3720,9-99-4399,1 0 0,3 0 0,1 40 0,3-64-1001,2-16-2254,-3-22-2228,-20-11-1965,14 28 5481,-10-17-4458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3:26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5637,'0'0'19731,"65"-32"-18930,-21 32-257,8 0-416,0 0-160,2 0-2114,-5-4-3875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3:26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47 14029,'0'0'14323,"-2"8"-12999,-1 6-1146,0-1 0,-1 1-1,-1-1 1,0 0 0,-1-1 0,0 1 0,-1-1-1,-9 12 1,-81 97-86,15-20-716,92-116-5325,3-12 1699,0 1-339,13-22-5890</inkml:trace>
  <inkml:trace contextRef="#ctx0" brushRef="#br0" timeOffset="1">273 0 8232,'0'0'12011,"3"51"-8808,-15-17-801,-1 6-448,1 5-96,0 1-705,4-4-544,2-5-513,6-7-32,0-9-545,8-7-896,5-9-1217,-2-4-705,-1-1-1666,-2 0-5029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3:26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14734,'0'0'14350,"62"12"-13966,-7-19-256,9-6-96,1 2-1281,1-2-2755,-6 4-3171,-10 0-9160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3:27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72 7175,'0'0'10725,"-3"-11"-6636,-10-31-699,12 41-3257,0-1 1,1 1-1,-1 0 1,0 0-1,0 0 1,0 0-1,0 0 1,0 0-1,0 0 0,0 0 1,0 0-1,-1 0 1,1 0-1,0 1 1,0-1-1,-1 1 1,1-1-1,-1 1 1,1-1-1,0 1 1,-1 0-1,1-1 1,-1 1-1,1 0 1,0 0-1,-1 0 1,1 0-1,-1 1 1,1-1-1,0 0 1,-1 1-1,1-1 0,-1 0 1,-1 2-1,-2 0-6,0 0 0,0 1 0,0-1-1,0 1 1,1 0 0,-1 0-1,-3 4 1,-6 8-13,1 0-1,0 1 1,1 1-1,1 0 1,1 1-1,1-1 1,0 2-1,1-1 1,1 1-1,1 1 1,0-1-1,2 1 1,0 0-1,-2 39 1,6-55-114,0 1 0,1-1 0,-1 0 0,1 1 0,0-1 0,0 0 0,0 1 0,1-1 0,-1 0 0,1 0 0,0 0 0,0 0 0,1-1 0,-1 1 0,1 0 0,0-1 0,0 0 0,0 0 0,0 0 0,0 0 0,1 0 0,-1 0 0,1-1 0,0 0 0,0 0 0,0 0 0,0 0 0,0-1 0,0 1 0,1-1 0,-1 0 0,0 0 0,1-1 0,-1 1 0,0-1 0,1 0 0,-1 0 0,1-1 0,-1 1 0,0-1 0,1 0 0,-1 0 0,0 0 0,7-3 0,-7 1 0,-1 1 0,1-1 0,-1 1 0,0-1 0,1 0 0,-2 0 0,1 0 0,0-1 0,0 1 0,-1-1 0,0 1 0,0-1 0,0 0 0,0 0 0,0 0 0,-1 0 0,0 0 0,0 0 0,0 0 0,0-1 0,-1 1 0,1 0 0,-1-1 0,0 1 0,-1-7 0,0 10 0,0 0 0,1-1 0,-1 1 0,0-1 0,0 1 0,0 0 0,0 0 0,0-1 0,0 1 0,-1 0 0,1 0 0,0 0 0,0 0 0,-1 0 0,1 1 0,-1-1 0,1 0 0,-1 1 0,1-1 0,-1 1 0,1-1 0,-1 1 0,0 0 0,1-1 0,-1 1 0,1 0 0,-1 0 0,0 0 0,1 0 0,-3 1 0,-2-1 0,1 1 0,0-1 0,-1 1 0,1 0 0,0 1 0,0-1 0,0 1 0,-8 4 0,-19 24 0,30-29 0,1 1 0,0 0 0,-1 0 0,1-1 0,0 1 0,0 0 0,0 0 0,0 0 0,1 0 0,-1 0 0,0 0 0,1 0 0,0 0 0,-1 1 0,1-1 0,0 0 0,0 0 0,0 2 0,1-3 0,0 0 0,0 0 0,0 0 0,1 0 0,-1 0 0,0-1 0,0 1 0,0-1 0,1 1 0,-1-1 0,0 1 0,1-1 0,-1 0 0,0 1 0,1-1 0,-1 0 0,1 0 0,-1 0 0,0 0 0,1 0 0,-1-1 0,2 1 0,34-5 0,-21-1-212,0 0-1,0-1 1,0-1-1,-1 0 1,0-1-1,16-13 1,-12 9-118,1 0 0,30-13 0,-50 25 322,0 1 0,1 0 0,-1 0 0,0 0 0,0 0 0,0 0 0,1 0 0,-1 0 0,0-1 1,0 1-1,0 0 0,1 0 0,-1 0 0,0 0 0,0 0 0,1 0 0,-1 0 0,0 0 0,0 0 0,1 0 0,-1 0 0,0 0 0,0 0 0,0 0 0,1 1 0,-1-1 0,0 0 1,0 0-1,0 0 0,1 0 0,-1 0 0,0 0 0,0 0 0,0 1 0,1-1 0,-1 0 0,0 0 0,0 0 0,0 1 0,0-1 0,0 0 0,1 0 0,-1 0 0,0 1 0,-2 13-135,-9 15 212,-75 120 375,47-88-6286,28-47-969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3:27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8936,'0'0'12514,"-2"12"-10790,-10 28-765,-1 0-1,-2-1 1,-2-1 0,-26 44-1,-31 71 68,62-124-973,2 0 0,1 0 1,0 1-1,3 0 0,-6 61 1,11-83-61,1 1 0,0 0 0,0-1 1,1 1-1,0-1 0,1 1 0,0-1 1,0 0-1,1 1 0,0-1 0,0-1 1,1 1-1,0 0 0,1-1 0,-1 0 1,1 0-1,1 0 0,-1 0 0,1-1 0,0 0 1,1 0-1,0-1 0,-1 0 0,2 0 1,14 8-1,3-3-319,0-1 0,1 0 1,0-2-1,0-2 0,0 0 1,45 2-1,50-4-3101,-7-10-3603,-13-6-7929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3:27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509 1 10442,'0'0'12892,"0"13"-10917,5 50-970,2-1-1,20 82 0,12 85 2007,-37-200-2772,0 1 0,-2-1 0,-1 1 0,-2 0 0,-11 53 0,1-41-298,-1-1 0,-3-1 0,-1-1 0,-1 0 0,-3-1 1,-46 62-1,9-26-1710,-3-2 1,-74 66 0,-9-8-12086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4:49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16 4837,'0'0'20841,"-8"-14"-18904,6 13-1862,0 1 0,0-1 0,1 1 1,-1 0-1,0 0 0,0 0 0,0 0 0,1 0 0,-1 0 0,0 1 0,0-1 0,1 1 0,-1-1 0,0 1 0,1-1 0,-1 1 0,0 0 0,1 0 0,-1 0 0,1 0 0,0 0 0,-1 0 0,-1 2 0,-34 29 110,25-20-180,2 0-1,-1 0 0,2 1 1,0 1-1,0 0 0,1 0 1,1 0-1,0 1 0,1 0 1,1 0-1,0 1 0,1 0 1,1-1-1,0 1 0,1 1 0,1-1 1,0 0-1,2 0 0,0 0 1,4 22-1,-4-33-11,1 0 0,0-1 0,1 1-1,-1 0 1,1-1 0,0 0 0,0 0 0,0 0 0,1 0-1,-1 0 1,1-1 0,0 0 0,0 1 0,0-1 0,5 2-1,-5-2-15,1 0 0,-1 0 0,1 0 0,-1 0 0,0 1 0,-1 0 0,1 0 0,-1 0 0,1 0 0,-1 1-1,0-1 1,-1 1 0,1 0 0,-1-1 0,0 1 0,2 7 0,-3 3 185,-1 0-1,0 0 1,-1 0 0,0 0 0,-1 0-1,-1-1 1,0 1 0,-1-1 0,-1 0-1,-7 17 1,8-21 2,0 1 0,-1-1 0,0 0 0,-1 0 0,0-1-1,-1 0 1,0 0 0,0 0 0,0-1 0,-12 10 0,34-26-417,0 2 0,1-1 0,22-5 0,-31 10 162,0 1 0,-1-1 0,1 1 0,0 1 1,-1-1-1,1 1 0,0 0 0,0 1 0,0-1 0,-1 1 0,10 3 0,-13-2 77,-1 0 0,0-1 0,0 1 0,1 1 0,-1-1 0,0 0 0,-1 0 0,1 1 0,0-1 1,-1 1-1,1 0 0,-1-1 0,0 1 0,0 0 0,0 0 0,0 0 0,0 0 0,-1 0 0,1 0 0,-1 0 1,0 0-1,0 4 0,-3 70 67,1-63 99,-1 1 0,-1-1 0,0 1 0,-1-1 0,0 0 1,-1-1-1,-12 20 0,-2-2 424,-44 53 1,58-75-577,0 0 0,1 0 0,0 1 0,0 0 0,1 0 0,0 1 0,-4 18 0,-9 77 0,17-105-9,0 0 0,0 0-1,0-1 1,0 1 0,0 0 0,1 0-1,-1 0 1,0 0 0,0 0 0,1-1-1,-1 1 1,1 0 0,-1 0 0,1 0 0,-1-1-1,1 1 1,-1 0 0,1-1 0,0 1-1,-1 0 1,1-1 0,0 1 0,0-1 0,-1 1-1,1-1 1,0 0 0,0 1 0,0-1-1,-1 0 1,1 1 0,0-1 0,0 0-1,0 0 1,0 0 0,0 0 0,0 0 0,0 0-1,-1 0 1,1 0 0,0 0 0,0 0-1,0-1 1,0 1 0,0 0 0,0 0 0,1-1-1,46-16-1569,-12-5-2029,2-6-3295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4:36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1013 60 4548,'-12'-5'6091,"-22"-7"-4908,-1 1-1,0 2 1,-1 1-1,1 2 1,-44-2-1,64 8-1136,0 1-1,0 0 1,0 1-1,0 1 1,0 0 0,1 1-1,-1 1 1,1 0-1,0 1 1,1 1 0,-1 0-1,-17 13 1,-5 5 13,0 3 0,2 0 1,1 3-1,2 0 1,1 2-1,2 1 0,1 2 1,1 0-1,2 2 1,-28 61-1,19-24 71,3 1 0,3 1 0,4 1-1,-24 151 1,35-150-187,4 2 0,4-1 0,9 133 0,-1-174-25,1 1 0,2-1 0,2-1 1,1 1-1,2-2 0,2 1 0,1-2 0,2 0 1,29 46-1,-36-67-2,1-2 1,0 1-1,0-2 1,1 1-1,1-2 1,0 1-1,1-2 1,0 0-1,0 0 1,18 7-1,-12-8 90,1-1 0,0-1 1,1 0-1,0-2 0,0 0 0,0-2 0,30 1 0,-3-2 168,0-2 0,0-3 1,0-2-1,-1-1 0,1-3 1,-2-2-1,1-2 0,-2-2 1,48-23-1,-63 23 26,0-1 0,-1-1 0,-1-2 0,-1-1 0,0-1 0,-2-1 0,0-2 0,-2 0 0,-1-2 0,0 0 0,-2-2 0,-2 0 0,28-53 0,-25 33 167,-3-2 1,-1 0-1,-3-1 0,-2 0 1,10-94-1,-16 63-69,-3 1 0,-4-1-1,-11-85 1,7 130-262,-2 1 1,-2 1-1,0-1 1,-3 1-1,-1 1 0,-1 0 1,-2 0-1,-23-36 1,26 51-126,-1-1 0,-1 2 1,-1 0-1,-1 1 0,0 0 1,-1 1-1,-1 1 1,0 1-1,-1 1 0,0 0 1,-1 1-1,-1 1 1,-41-15-1,26 16-1547,-1 1 0,0 2-1,-66-5 1,52 6-3521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4:50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 15887,'0'0'147,"0"0"-1,0-1 1,0 1-1,0 0 1,0 0-1,0 0 1,1 0 0,-1-1-1,0 1 1,0 0-1,0 0 1,1 0-1,-1 0 1,0 0-1,0 0 1,0 0 0,1 0-1,-1-1 1,0 1-1,0 0 1,0 0-1,1 0 1,-1 0 0,0 0-1,0 0 1,1 0-1,-1 0 1,0 0-1,0 0 1,0 0-1,1 1 1,-1-1 0,0 0-1,0 0 1,0 0-1,1 0 1,-1 0-1,0 0 1,0 0 0,0 0-1,1 1 1,-1-1-1,0 0 1,0 0-1,0 0 1,0 0-1,0 1 1,1-1 0,-1 0-1,0 0 1,0 0-1,0 1 1,0-1-1,0 0 1,0 0-1,0 1 1,0-1 0,0 0-1,0 0 1,0 0-1,0 1 1,0-1-1,0 0 1,0 0 0,0 1-1,-6 25 1906,-16 31-2129,4-15 181,-3-2 1,-1-1-1,-50 67 0,73-110-5468,0-5 2904,-1-3-110,10-19-7012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4:50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17873,'0'0'5285,"-12"67"-4228,4-35-32,4 1-545,2-3-384,2-2-32,0-4 1,0-3-97,3-6-609,6-2-544,-1-7-1121,-1 1-1666</inkml:trace>
  <inkml:trace contextRef="#ctx0" brushRef="#br0" timeOffset="1">1 300 17392,'0'0'8777,"79"-3"-8649,-38 0-64,0 2-128,2-3-1313,-1-2-1698,-8 1-1346,-7-4-4227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4:51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16432,'0'0'4996,"-9"6"-3522,-6 7-1150,1 0 0,0 0 1,1 1-1,1 1 0,0 0 1,1 1-1,-11 20 0,19-31-321,-43 84 949,42-80-791,1 0 0,0 0-1,0 0 1,1 1 0,0-1 0,1 0 0,0 1 0,0 11-1,2-19-142,-1-1 0,0 0-1,1 0 1,0 0-1,-1 1 1,1-1-1,0 0 1,-1 0-1,1 0 1,0 0 0,0 0-1,0 0 1,0-1-1,0 1 1,0 0-1,0 0 1,0-1-1,0 1 1,0 0 0,0-1-1,1 1 1,-1-1-1,0 0 1,0 1-1,1-1 1,-1 0-1,0 0 1,1 0 0,-1 0-1,0 0 1,0 0-1,1 0 1,-1 0-1,0 0 1,0-1-1,2 0 1,4 1 100,-1-1 1,0 0-1,1-1 1,-1 0-1,0 0 1,6-3-1,-4 1-50,-1 0 0,0-1 0,0 0-1,0 0 1,-1 0 0,1-1 0,-1 0 0,-1-1 0,1 1-1,-1-1 1,-1 0 0,1 0 0,-1-1 0,0 1 0,-1-1-1,6-16 1,-9 24-68,-1-1 0,1 1-1,0-1 1,0 1 0,-1-1-1,1 1 1,0-1 0,-1 1 0,1-1-1,-1 1 1,1-1 0,0 1-1,-1-1 1,1 1 0,-1 0 0,1-1-1,-1 1 1,1 0 0,-1 0-1,1-1 1,-1 1 0,0 0 0,1 0-1,-1 0 1,1 0 0,-1 0-1,1-1 1,-1 1 0,0 0-1,1 0 1,-1 1 0,1-1 0,-1 0-1,0 0 1,1 0 0,-1 0-1,1 0 1,-1 1 0,1-1 0,-2 1-1,-26 7-51,21-4 63,1 0 0,1 0 0,-1 1 0,0 0 0,1 0 0,0 0 0,0 1 0,1-1 0,0 1 0,0 0 0,0 0 0,1 1 0,-1-1 0,2 1 0,-1 0 0,-1 7 0,4-13 0,0 0-1,0-1 1,0 1-1,0 0 1,0 0 0,0 0-1,0 0 1,0-1 0,1 1-1,-1 0 1,0 0-1,1-1 1,-1 1 0,0 0-1,1 0 1,-1-1 0,1 1-1,-1 0 1,1-1-1,0 1 1,-1-1 0,1 1-1,-1-1 1,1 1 0,0-1-1,0 1 1,-1-1-1,1 0 1,0 1 0,0-1-1,-1 0 1,1 0 0,0 1-1,0-1 1,0 0-1,0 0 1,-1 0 0,1 0-1,0 0 1,0 0 0,0 0-1,1-1 1,39-4 311,-28 1-249,0-1 0,0-1 0,0 0 0,22-15 0,-25 14-295,1 0 0,-1 1 0,1 1-1,0 0 1,1 0 0,22-5 0,-33 10 202,-1 0 0,1 0-1,-1 0 1,1 0 0,-1 0 0,0 0 0,1 0 0,-1 0-1,1 1 1,-1-1 0,1 0 0,-1 0 0,0 0-1,1 1 1,-1-1 0,0 0 0,1 0 0,-1 1 0,0-1-1,1 0 1,-1 1 0,0-1 0,1 0 0,-1 1 0,0-1-1,0 1 1,0-1 0,1 0 0,-1 1 0,0-1 0,0 1-1,0-1 1,0 1 0,0-1 0,0 0 0,0 1-1,0-1 1,0 1 0,0 0 0,-1 23-148,0-20 129,-3 19-477,-1 0 0,-1 0-1,-16 37 1,11-31-2283,-1 6-3180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4:5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13 6342,'0'0'17200,"-4"9"-16372,-10 24-204,14-33-594,0 0-1,0 0 1,0 0 0,1 0-1,-1 0 1,0 0-1,0 0 1,0 0-1,1 0 1,-1 0-1,0 0 1,0 0 0,0 0-1,1 0 1,-1 0-1,0 0 1,0 0-1,0 0 1,1 0-1,-1 0 1,0 0 0,0 0-1,0 0 1,1 0-1,-1 1 1,0-1-1,0 0 1,0 0-1,0 0 1,0 0 0,1 0-1,-1 1 1,0-1-1,0 0 1,0 0-1,0 0 1,0 1 0,0-1-1,0 0 1,0 0-1,0 0 1,1 1-1,-1-1 1,0 0-1,0 0 1,0 0 0,0 1-1,0-1 1,0 0-1,0 0 1,-1 0-1,1 1 1,0-1-1,0 0 1,0 0 0,0 0-1,0 1 1,0-1-1,0 0 1,0 0-1,0 0 1,-1 0-1,1 1 1,0-1 0,0 0-1,0 0 1,0 0-1,0 0 1,-1 1-1,13-8 1351,-10 3-1098,0 0-1,0 0 1,0 0-1,-1 0 1,0-1 0,1 1-1,-1 0 1,-1 0-1,1-1 1,-1 1 0,1-6-1,-16 36 344,13 15-619,7-24 44,-4-16-44,-1-1 0,0 0 1,1 0-1,-1 0 0,1 0 1,-1 0-1,1 0 0,-1 0 0,1 0 1,-1 0-1,1 0 0,-1 0 1,1-1-1,-1 1 0,1 0 1,-1 0-1,1 0 0,-1-1 1,0 1-1,1 0 0,-1 0 0,1-1 1,-1 1-1,0 0 0,1-1 1,-1 1-1,0 0 0,1-1 1,-1 1-1,0-1 0,0 1 0,0-1 1,1 1-1,-1 0 0,0-1 1,3-5 0,-1 0 1,1 0 0,-1-1 0,-1 1 0,3-13-1,-1 7-11,-2 37-1,-1 48 5,0-73-43,0 0 1,0 1-1,0-1 0,0 1 1,0-1-1,0 0 1,0 1-1,0-1 0,0 1 1,0-1-1,1 0 0,-1 1 1,0-1-1,0 0 1,0 1-1,1-1 0,-1 0 1,0 1-1,1-1 0,-1 0 1,0 0-1,1 1 0,-1-1 1,0 0-1,1 0 1,-1 0-1,0 1 0,1-1 1,-1 0-1,0 0 0,1 0 1,-1 0-1,1 0 1,-1 0-1,0 0 0,1 0 1,-1 0-1,1 0 0,-1 0 1,0 0-1,1 0 0,-1 0 1,1 0-1,-1 0 1,0 0-1,1-1 0,-1 1 1,0 0-1,1 0 0,-1 0 1,0-1-1,1 1 1,-1 0-1,0 0 0,1-1 1,-1 1-1,0 0 0,0-1 1,1 1-1,-1 0 0,0-1 1,0 1-1,0 0 1,0-1-1,1 1 0,-1-1 1,0 1-1,0 0 0,0-1 1,6-22-7934,0-8-7873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4:59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5605,'0'0'7298,"-10"3"-5024,-4-1-1304,-10 4 79,0 6 3221,19-5 1727,15-2-3913,18-1-1453,-27-4-466,304 27 625,-288-22-783,-18 3 19,-1-7-12,0 0 0,0 1 0,0-1 0,-1 0 0,1 0 0,0 0 0,0 0 0,-1 0 0,1-1 0,-4 1 0,-64 7 307,-138-2 1,151-6-127,176-14 24,28-9-203,-47 6-352,-262 50 511,-15 2 173,186-43-7624,11-11-3646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5:09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44 4292,'0'0'20606,"-2"3"-19821,-5 13 1397,14-37-437,-6-9-230,-1 30-1475,0-1 0,-1 0 1,1 0-1,0 1 1,-1-1-1,1 1 0,-1-1 1,1 0-1,-1 1 0,1-1 1,-1 1-1,1-1 0,-1 1 1,1-1-1,-1 1 0,0 0 1,1-1-1,-1 1 0,0 0 1,1-1-1,-1 1 0,0 0 1,1 0-1,-1-1 0,0 1 1,0 0-1,1 0 0,-1 0 1,0 0-1,1 0 0,-1 0 1,0 0-1,0 0 1,1 1-1,-1-1 0,-1 0 1,1 1-36,0 0 1,0 0 0,0 0 0,0 0-1,0 0 1,0 0 0,1 0 0,-1 0-1,0 0 1,1 0 0,-1 0 0,1 1 0,-1-1-1,1 0 1,-1 0 0,1 1 0,0-1-1,0 0 1,0 1 0,-1-1 0,1 0-1,1 2 1,-3 38 11,3-35-17,-2 6 16,2 35 38,-1-46-64,0 0 0,0 0-1,1 0 1,-1 0-1,0 0 1,0 0 0,1 0-1,-1 0 1,0 0-1,1 0 1,-1 0 0,1 0-1,-1 0 1,1 0-1,0 0 1,-1 0 0,1-1-1,0 1 1,0 0-1,-1 0 1,1-1-1,0 1 1,0-1 0,0 1-1,0 0 1,0-1-1,0 0 1,0 1 0,0-1-1,0 0 1,0 1-1,0-1 1,0 0 0,0 0-1,1 0 1,-1 0-264,1-1 1,-1 1 0,0 0 0,0-1 0,0 1-1,0-1 1,-1 0 0,1 1 0,0-1-1,0 0 1,0 0 0,0 1 0,-1-1-1,1 0 1,0 0 0,-1 0 0,1 0-1,-1 0 1,1 0 0,-1 0 0,1 0-1,-1 0 1,0 0 0,1 0 0,-1 0-1,0 0 1,0-2 0,1 1-340,5-26-11190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5:10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7559,'0'0'16939,"6"-4"-15973,-3 1-813,1 0-1,-1 1 1,1 0 0,-1 0-1,1 0 1,0 0 0,0 1 0,0-1-1,0 1 1,0 0 0,0 0-1,0 1 1,0-1 0,5 1-1,-8-1-76,0 0 0,0 0 0,0 0 0,0 0 0,0 0 0,0 0 0,-1-1 0,1 1 0,0 0 0,-1 0 0,1 0 0,-1-1 0,1 1 0,-1 0 0,0-1 0,0 1 0,1 0 0,-1-1 0,0 1 0,0-1 0,0 1 0,0 0 0,-1-1 0,1 1 0,0 0 1,-1-1-1,1 1 0,-1-2 0,1 2-12,0 1 0,0-1 1,-1 0-1,1 0 1,0 0-1,0 1 1,-1-1-1,1 0 1,0 0-1,-1 1 0,1-1 1,-1 0-1,1 1 1,-1-1-1,1 1 1,-1-1-1,1 0 1,-1 1-1,1-1 0,-2 0 1,1 1-44,0 1 1,0-1-1,0 0 1,0 0-1,1 1 1,-1-1-1,0 1 1,0-1-1,1 0 1,-1 1-1,0-1 0,1 1 1,-1 0-1,0-1 1,1 1-1,-1 0 1,1-1-1,-1 1 1,1 0-1,0-1 1,-1 1-1,1 0 1,-1 0-1,1 0 1,0 0-1,0 0 1,-15 39 97,14-38-116,0 1 0,1-1 0,-1 0 0,1 1 0,-1-1-1,1 0 1,0 1 0,0-1 0,0 0 0,0 1 0,0-1 0,1 1-1,-1-1 1,1 0 0,0 3 0,0-4 0,-1-1 1,1 0-1,-1 0 0,1 0 0,-1 0 1,1 0-1,-1-1 0,0 1 1,1 0-1,-1 0 0,1 0 1,-1 0-1,1 0 0,-1-1 0,0 1 1,1 0-1,-1 0 0,0-1 1,1 1-1,-1 0 0,0 0 1,1-1-1,-1 1 0,0 0 0,1-1 1,-1 1-1,0-1 0,0 1 1,0 0-1,1-1 0,-1 1 0,0-1 1,0 1-1,0-1 0,0 0 1,9-15 149,-4 1-90,-1-1-1,-1 1 1,0-1-1,-1 0 1,-1 0-1,-1-27 1,-2 39-63,-3 11 0,-2 12 0,2 15 0,2 1 0,0 46 0,6-81 0,3-11 0,5-14 0,-6 6 0,-2 0 0,0-1 0,-1 0 0,0-25 0,-3 46 0,1-1 0,0 0 0,0 0 0,0 0 0,-1 0 0,1 0 0,0 0 0,0 0 0,0 0 0,0 0 0,-1 0 0,1 0 0,0 0 0,0 0 0,0 0 0,-1 0 0,1 0 0,0 0 0,0 0 0,0 0 0,0 0 0,-1 0 0,1 0 0,0-1 0,0 1 0,0 0 0,0 0 0,-1 0 0,1 0 0,0 0 0,0 0 0,0 0 0,0-1 0,0 1 0,0 0 0,0 0 0,-1 0 0,1 0 0,0-1 0,0 1 0,0 0 0,0 0 0,0 0 0,0-1 0,0 1 0,0 0 0,0 0 0,0 0 0,0-1 0,-8 18 0,2 23 0,0 47 0,9-102 0,0 2 0,0-1 0,-1 0 0,0 1 0,-1-1 0,-1 0 0,-2-22 0,-1 98 0,0-17 0,3-43-3,-1 10-684,2 1 0,0-1-1,4 20 1,-5-30 423,0 0 0,1 0 0,-1 0 0,1 0 0,-1 0 0,1 0-1,0 0 1,0 0 0,0 0 0,0 0 0,0-1 0,0 1 0,1 0 0,-1-1 0,0 1 0,1-1 0,-1 0 0,1 1 0,0-1-1,-1 0 1,1 0 0,0 0 0,0 0 0,0 0 0,0 0 0,0-1 0,0 1 0,0 0 0,0-1 0,2 1 0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5:14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12716,'0'3'11659,"3"-3"-11275,0 0-352,3 0-64,-2-3-864,-2-2-1763,-2 1-3523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5:16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45 134 6951,'0'0'20019,"-20"10"-19048,26-37 2743,-5-21-3307,-12 28 2,6 20-202,1 14-118,3-6-89,-1 70 0,2-72 0,1 1 0,-1-1 0,1 1 0,0-1 0,1 0 0,0 0 0,0 0 0,0 0 0,5 9 0,-7-15 0,0 0 0,0-1 0,0 1 0,0 0 0,0-1 0,0 1 0,0-1 0,0 1 0,0 0 0,0-1 0,1 1 0,-1 0 0,0-1 0,0 1 0,0 0 0,0-1 0,1 1 0,-1 0 0,0-1 0,0 1 0,1 0 0,-1 0 0,0-1 0,1 1 0,-1 0 0,0 0 0,1-1 0,-1 1 0,0 0 0,1 0 0,-1 0 0,0 0 0,1 0 0,-1 0 0,1 0 0,-1-1 0,0 1 0,1 0 0,-1 0 0,0 0 0,1 1 0,-1-1 0,1 0 0,-1 0 0,0 0 0,1 0 0,-1 0 0,0 0 0,1 0 0,-1 1 0,0-1 0,1 0 0,-1 0 0,0 0 0,1 1 0,-1-1 0,0 0 0,0 1 0,1-1 0,-1 0 0,0 0 0,0 1 0,1-1 0,-1 0 0,0 1 0,3-31 0,-2 14 0,0 2 0,0 0 0,0 1 0,-2-1 0,0 0 0,0 1 0,-1-1 0,-1 0 0,0 1 0,-1 0 0,-9-21 0,13 34 0,0 1 0,0-1 0,0 0 0,0 1 0,0-1 0,-1 0 0,1 0 0,0 1 0,0-1 0,0 0 0,0 0 0,-1 1 0,1-1 0,0 0 0,0 0 0,-1 1 0,1-1 0,0 0 0,0 0 0,-1 0 0,1 0 0,0 1 0,-1-1 0,1 0 0,0 0 0,0 0 0,-1 0 0,1 0 0,0 0 0,-1 0 0,1 0 0,0 0 0,-1 0 0,1 0 0,0 0 0,-1 0 0,1 0 0,0 0 0,-1 0 0,1 0 0,0 0 0,0-1 0,-1 1 0,1 0 0,0 0 0,0 0 0,-1 0 0,1-1 0,0 1 0,0 0 0,-1 0 0,1-1 0,0 1 0,-1 38 0,1-32 0,-1 22 0,2 0 0,1-1 0,2 1 0,9 39 0,-15-132 0,0 51 0,1 8 0,1 0 0,-1 0 0,0 0 0,-1 0 0,1 0 0,-1 0 0,-1 0 0,1 0 0,-1 1 0,-4-8 0,6 53 0,3-19 0,2 0 0,0 0 0,1 0 0,1-1 0,1 0 0,16 34 0,-19-92 0,-3 28 0,-1 0 0,0 0 0,-1-1 0,0 1 0,0 0 0,-1 0 0,-1 0 0,1 0 0,-2 0 0,1 1 0,-6-11 0,9 20-6,-1 0 0,1 0 0,0 0 0,0 0 0,0 0 0,0-1 0,0 1 0,0 0 0,0 0 0,0 0 0,0 0 0,-1 0 0,1 0 0,0 0 0,0-1 0,0 1 0,0 0 0,0 0 0,0 0 0,-1 0 0,1 0 0,0 0 0,0 0 0,0 0 0,0 0-1,0 0 1,-1 0 0,1 0 0,0 0 0,0 0 0,0 0 0,0 0 0,-1 0 0,1 0 0,0 0 0,0 0 0,0 0 0,0 0 0,0 0 0,-1 0 0,1 0 0,0 0 0,0 0 0,0 1 0,0-1 0,0 0 0,0 0 0,-1 0 0,1 0 0,0 0 0,0 0 0,0 0 0,0 1 0,0-1 0,0 0 0,0 0 0,0 0 0,0 0 0,0 0 0,0 1 0,0-1 0,-1 0 0,1 0 0,0 0 0,0 0 0,0 1 0,1-1 0,-5 22-1110,4 26-2564,2-8-1984,-1-1-2397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5:20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29 10250,'0'0'8045,"-9"3"-6449,-44 14 2055,53-17-3578,0 0 0,-1 0-1,1 0 1,0 0 0,0 0-1,0 0 1,0 0 0,-1 0-1,1 0 1,0 1 0,0-1-1,0 0 1,0 0 0,-1 0-1,1 0 1,0 0 0,0 0 0,0 0-1,0 0 1,0 1 0,-1-1-1,1 0 1,0 0 0,0 0-1,0 0 1,0 1 0,0-1-1,0 0 1,0 0 0,0 0-1,0 0 1,0 1 0,0-1-1,0 0 1,0 0 0,0 0-1,0 1 1,0-1 0,0 0 0,0 0-1,0 0 1,0 0 0,0 1-1,0-1 1,0 0 0,0 0-1,0 0 1,0 0 0,0 1-1,11 5 1057,16 1-329,0-5-361,1-1 1,0-2 0,0 0-1,46-9 1,-14-7-2676,-4-8-4068,-27 8-5120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4:38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1180 115 11115,'-10'-9'1510,"-5"-4"-1325,-1 2 0,0 0 0,-1 0 1,1 2-1,-2 0 0,0 1 0,0 0 0,-21-5 0,16 9-51,-1 0-1,1 2 1,-1 0 0,1 2 0,-1 1-1,1 0 1,-1 2 0,1 1-1,0 0 1,0 2 0,1 1 0,-1 0-1,-27 15 1,11-2 39,1 3-1,1 1 1,1 1-1,1 2 1,1 2 0,-36 40-1,33-31-167,3 2 1,0 2-1,3 1 0,2 2 1,1 0-1,3 2 0,2 1 1,1 1-1,3 1 0,2 0 1,3 2-1,1-1 0,3 2 1,-5 81-1,11-84-216,3 1 0,2-1 0,2 1 0,12 62-1,-11-96 41,1-1 0,0 0-1,1 0 1,0 0 0,2-1-1,0 0 1,10 15 0,-11-20 88,0-2 1,1 1-1,0-1 1,0 0-1,0-1 1,1 0-1,1 0 1,-1-1-1,1 0 1,0-1-1,19 8 1,-9-7 177,0-1 1,0 0-1,1-2 1,0 0-1,-1-1 1,1-1-1,0-1 1,0-1 0,0-1-1,0-1 1,-1-1-1,1 0 1,24-10-1,-4-1 352,-1-1 0,0-2 0,-2-2 0,0-1 0,49-38 0,-43 26-179,-1-3-1,-2-2 0,-2-1 0,-1-2 0,-2-2 0,49-76 0,-64 85-197,-2 0 0,-1-2-1,-2 0 1,-2 0 0,-1-1 0,-1-1 0,-3 0-1,-1-1 1,-1 0 0,0-46 0,-6 71-21,-2 0 1,0 0 0,0 0 0,-1 0-1,-1 0 1,-1 0 0,0 0 0,0 1-1,-1-1 1,-1 1 0,0 1 0,-13-19 0,10 18-40,-2 0 1,0 1-1,0 0 1,-1 0-1,-1 1 1,0 1 0,0 0-1,-1 1 1,0 1-1,-23-11 1,12 9-114,0 1 0,0 1 0,-1 1 0,0 1 0,-35-3 0,-135 0-5879,174 9 4441,-52-1-8090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5:21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40 6246,'0'0'4580,"-9"7"-1644,-3 0-2018,-19 14 397,10 2 2720,22-23-3844,-1 1 0,0 0-1,1-1 1,-1 1 0,1-1 0,-1 1 0,1-1 0,-1 1 0,1-1 0,-1 1 0,1-1 0,-1 0 0,1 1 0,0-1 0,-1 0 0,1 0 0,0 1 0,-1-1 0,1 0 0,0 0 0,-1 0 0,1 0-1,0 0 1,-1 0 0,1 0 0,0 0 0,-1 0 0,1 0 0,0 0 0,-1 0 0,1 0 0,1-1 0,29 1 1136,-3-4-650,-1 0 0,1-3-1,-1 0 1,44-18 0,-35 11-738,63-14 0,1 15-3250,-33 11-5971,-28 2-4817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5:27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19 4452,'0'0'19710,"6"0"-18451,75 11 1496,-54-6-2625,0-1-1,0-1 1,0-1-1,1-2 0,-1 0 1,0-2-1,33-7 1,-116 35 411,7-2-346,30-18 77,0-1-1,0 0 0,0-2 0,-37 3 0,47-5-203,1-1-1,-1 0 1,1 0-1,0-1 1,-1 0-1,1-1 1,0 0-1,-1 0 1,1-1-1,0 0 1,1 0-1,-1-1 1,-12-7-1,19 11-66,1-1-1,0 1 0,0 0 1,-1 0-1,1 0 0,0 0 1,0 0-1,-1 0 1,1-1-1,0 1 0,0 0 1,0 0-1,-1 0 0,1-1 1,0 1-1,0 0 1,0 0-1,0-1 0,0 1 1,-1 0-1,1 0 0,0-1 1,0 1-1,0 0 1,0 0-1,0-1 0,0 1 1,0 0-1,0-1 0,0 1 1,0 0-1,0 0 1,0-1-1,0 1 0,0 0 1,0 0-1,0-1 0,1 1 1,-1 0-1,0 0 1,0-1-1,0 1 0,0 0 1,0 0-1,1-1 0,-1 1 1,0 0-1,0 0 1,0 0-1,1-1 0,-1 1 1,0 0-1,0 0 0,0 0 1,1 0-1,-1 0 1,0 0-1,1-1 0,-1 1 1,1 0-1,19-4-75,-18 3 79,131-16 6,60-12 71,-287 27 175,-75 28-37,250-19-219,-61-7-6,4 2-44,0-2-1,0-1 1,-1-1 0,1-1 0,-1-1 0,43-13-1,-49 6-3,-25 6 21,-33 3 9,36 2 23,-37 4-1462,0 1 0,-67 19-1,64-14-1449,59-14-5409,3-5-6941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7:07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 3972,'0'0'7687,"-8"0"-3843,-29-1-1164,37 1-2496,-1 0 0,0 1 0,0-1 0,0 0 0,0 1 0,0-1 0,0 1 0,0-1 0,1 1 0,-1-1 0,0 1 0,0 0 0,1-1 0,-1 1 0,0 0 0,1 0 0,-1-1 0,1 1 0,-1 0 0,1 0 0,-1 0 0,1 0 0,0 0 0,-1 0 0,1 0 0,0-1 0,0 1 0,0 0 0,0 0 0,0 0 0,0 0 0,0 0 0,0 0 0,0 0 1,0 0-1,0 0 0,1 1 0,7 31 1860,-8-32-1995,0 0-1,1-1 1,-1 1-1,0-1 0,1 1 1,-1-1-1,1 1 0,-1-1 1,0 0-1,1 1 0,-1-1 1,1 0-1,-1 1 1,1-1-1,-1 0 0,1 1 1,0-1-1,-1 0 0,1 0 1,-1 0-1,1 1 1,-1-1-1,1 0 0,0 0 1,-1 0-1,1 0 0,0 0 1,-1 0-1,1 0 1,-1 0-1,1-1 0,0 1 1,-1 0-1,1 0 0,6-20 1277,-10-4-138,3 23-1158,0 1-1,0 0 1,0-1-1,0 1 1,0 0-1,0-1 1,0 1-1,0 0 1,-1 0-1,1-1 1,0 1-1,0 0 1,0-1-1,0 1 1,-1 0-1,1 0 1,0-1-1,0 1 1,0 0-1,-1 0 1,1-1-1,0 1 1,0 0-1,-1 0 1,1 0-1,0 0 1,-1 0-1,1-1 1,0 1 0,-1 0-1,1 0 1,0 0-1,-1 0 1,1 0-1,0 0 1,-1 0-1,1 0 1,0 0-1,0 0 1,-1 0-1,1 0 1,0 0-1,-1 0 1,1 1-1,-2 1-23,0 0-1,1 1 1,-1-1 0,1 1-1,0 0 1,0 0-1,0-1 1,0 1 0,0 0-1,1 0 1,-1 0-1,1 0 1,0 0 0,0 0-1,0 4 1,3 46-20,-2-51 15,-1-1 0,0 0 0,0 0 0,1 0 0,-1 0 0,1 0 0,-1 0 0,1 0 0,-1 0 0,1 0 0,0 0 0,-1 0 0,1 0 0,0 0 0,0-1 0,0 1 0,0 0 0,0 0 0,0-1 0,0 1 0,0-1 0,0 1 0,1 0 0,-2-1 0,1 0 0,0 0 0,-1 0 0,1 0 0,0 0 0,-1 0 0,1-1 0,0 1 0,-1 0 0,1 0 0,-1 0 0,1-1 0,0 1 0,-1 0 0,1-1 0,-1 1 0,1 0 0,-1-1 0,1 1 0,-1-1 0,1 1 0,-1-1 0,0 1 0,1-1 0,-1 1 0,0-1 0,1 0 0,-1 1 0,0-1 0,1 1 0,-1-1 0,0 0 0,0 1 0,0-1 0,0 0 0,0 1 0,0-1 0,0 1 0,0-1 0,0 0 0,-3-46 0,3 46 0,0 0 0,0 0 0,0 0 0,-1 0 0,1 0 0,0 0 0,-1 1 0,1-1 0,-1 0 0,1 0 0,-1 0 0,1 1 0,-1-1 0,1 0 0,-1 1 0,0-1 0,1 0 0,-1 1 0,-1-1 0,2 1 0,-1 0 0,0 0 0,0 0 0,0 0 0,0 0 0,0 1 0,0-1 0,1 0 0,-1 1 0,0-1 0,0 0 0,0 1 0,1-1 0,-1 1 0,0-1 0,1 1 0,-1 0 0,0-1 0,1 1 0,-1 0 0,1-1 0,-1 1 0,1 0 0,-1-1 0,0 2 0,-3 6 0,1 0 0,0 0 0,0 0 0,0 0 0,1 1 0,0-1 0,1 1 0,0-1 0,0 1 0,1 0 0,0-1 0,0 1 0,1 0 0,3 10 0,-4-18 0,0 0 0,0-1 0,0 1 0,0-1 0,0 1 0,0 0 0,0-1 0,0 1 0,1-1 0,-1 1 0,0-1 0,0 1 0,1-1 0,-1 1 0,0-1 0,1 1 0,-1-1 0,1 1 0,-1-1 0,0 1 0,1-1 0,-1 0 0,1 1 0,-1-1 0,1 0 0,-1 1 0,1-1 0,0 0 0,-1 0 0,1 0 0,-1 1 0,1-1 0,-1 0 0,1 0 0,0 0 0,-1 0 0,1 0 0,-1 0 0,1 0 0,0 0 0,-1 0 0,1-1 0,-1 1 0,1 0 0,-1 0 0,1 0 0,0-1 0,-1 1 0,1 0 0,-1-1 0,1 1 0,-1 0 0,1-1 0,-1 1 0,0-1 0,1 1 0,-1 0 0,1-1 0,-1 1 0,0-1 0,0 1 0,1-1 0,-1 0 0,0 0 0,21-36 0,-19 25 0,1 1 0,-2-1 0,1 0 0,-2 1 0,1-1 0,-2 0 0,-1-13 0,2 25 0,0-1 0,0 0 0,0 0 0,0 0 0,0 1 0,-1-1 0,1 0 0,0 0 0,-1 0 0,1 1 0,0-1 0,-1 0 0,1 1 0,-1-1 0,1 0 0,-1 1 0,1-1 0,-1 0 0,0 1 0,1-1 0,-1 1 0,0-1 0,1 1 0,-1 0 0,0-1 0,1 1 0,-1 0 0,0-1 0,0 1 0,0 0 0,1 0 0,-1 0 0,0-1 0,0 1 0,0 0 0,1 0 0,-1 0 0,0 0 0,0 1 0,0-1 0,-1 0 0,0 1 0,0 0 0,0 0 0,1-1 0,-1 1 0,0 0 0,1 0 0,-1 1 0,1-1 0,-1 0 0,1 1 0,0-1 0,-1 0 0,1 1 0,0-1 0,0 1 0,-2 3 0,0 3 0,0 0 0,0 1 0,0-1 0,1 1 0,1 0 0,-1-1 0,2 1 0,-1 0 0,1 0 0,0 0 0,2 12 0,-2-21 0,1 0 0,-1 0 0,0 0 0,0 1 0,1-1 0,-1 0 0,0 0 0,0 0 0,1 0 0,-1 0 0,0 0 0,0 0 0,1 0 0,-1 0 0,0 0 0,0 0 0,1 0 0,-1 0 0,0 0 0,1 0 0,-1 0 0,0 0 0,0 0 0,1 0 0,-1-1 0,0 1 0,0 0 0,0 0 0,1 0 0,-1 0 0,0 0 0,0-1 0,0 1 0,1 0 0,-1 0 0,0 0 0,0-1 0,0 1 0,0 0 0,0 0 0,1-1 0,-1 1 0,0 0 0,0 0 0,0-1 0,0 1 0,0 0 0,0 0 0,0-1 0,8-13 0,-4 3 0,1 0 0,-2 0 0,0 0 0,0 0 0,-1-1 0,0 0 0,-1 1 0,0-1 0,-2-18 0,1 30 0,0 0 0,0 0 0,0-1 0,0 1 0,0 0 0,0 0 0,0 0 0,-1-1 0,1 1 0,0 0 0,0 0 0,0 0 0,0 0 0,0-1 0,-1 1 0,1 0 0,0 0 0,0 0 0,0 0 0,-1 0 0,1 0 0,0-1 0,0 1 0,0 0 0,-1 0 0,1 0 0,0 0 0,0 0 0,-1 0 0,1 0 0,0 0 0,0 0 0,-1 0 0,1 0 0,0 0 0,0 0 0,0 0 0,-1 0 0,1 1 0,0-1 0,0 0 0,-1 0 0,1 0 0,0 0 0,0 0 0,0 0 0,0 1 0,-1-1 0,1 0 0,0 0 0,0 0 0,0 0 0,0 1 0,0-1 0,-1 0 0,1 0 0,0 0 0,0 1 0,0-1 0,0 0 0,0 0 0,0 1 0,-10 12 0,4 2 0,1-1 0,1 0 0,0 1 0,1 0 0,0 0 0,1 0 0,1 0 0,1 0 0,0 0 0,3 20 0,-3-34 0,0-1 0,0 0 0,0 0 0,0 1 0,0-1 0,0 0 0,0 0 0,0 0 0,0 1 0,1-1 0,-1 0 0,0 0 0,0 0 0,0 1 0,0-1 0,1 0 0,-1 0 0,0 0 0,0 0 0,0 0 0,1 0 0,-1 1 0,0-1 0,0 0 0,0 0 0,1 0 0,-1 0 0,0 0 0,0 0 0,1 0 0,-1 0 0,0 0 0,0 0 0,1 0 0,-1 0 0,0 0 0,0 0 0,0 0 0,1 0 0,-1 0 0,0-1 0,0 1 0,1 0 0,-1 0 0,0 0 0,0 0 0,0 0 0,1-1 0,-1 1 0,0 0 0,0 0 0,0 0 0,0 0 0,0-1 0,1 1 0,-1 0 0,0 0 0,0 0 0,0-1 0,0 1 0,0 0 0,10-13 0,-5 0 0,0 1 0,-1 0 0,0-1 0,-1 0 0,-1 0 0,0 0 0,-1 0 0,0 0 0,-1-14 0,-4 16 0,-3 19 0,-6 23 0,11-9 0,0-1 0,1 1 0,3 28 0,2-45 0,2-15 0,4-13 0,-7 11 0,0 1 0,0-1 0,-1 0 0,-1 0 0,0 0 0,0 0 0,-3-24 0,2 36 0,0 0 0,0-1 0,0 1 0,0 0 0,0 0 0,0 0 0,0-1 0,0 1 0,-1 0 0,1 0 0,0-1 0,0 1 0,0 0 0,0 0 0,0 0 0,0 0 0,0-1 0,0 1 0,-1 0 0,1 0 0,0 0 0,0 0 0,0-1 0,0 1 0,-1 0 0,1 0 0,0 0 0,0 0 0,0 0 0,-1 0 0,1 0 0,0 0 0,0-1 0,0 1 0,-1 0 0,1 0 0,0 0 0,0 0 0,0 0 0,-1 0 0,1 0 0,0 0 0,0 0 0,-1 0 0,1 1 0,0-1 0,0 0 0,0 0 0,-1 0 0,1 0 0,0 0 0,0 0 0,0 0 0,0 0 0,-1 1 0,1-1 0,0 0 0,0 0 0,0 0 0,0 0 0,0 1 0,-1-1 0,1 0 0,0 0 0,0 0 0,0 1 0,0-1 0,0 0 0,0 0 0,-8 16 0,3-1-551,2 2 1,-3 29-1,5-41 33,1 0 1,0 1-1,0-1 0,0 1 1,0-1-1,1 0 0,0 1 1,0-1-1,1 0 1,-1 0-1,1 0 0,4 8 1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5:13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76 14862,'0'0'13319,"-13"0"-10826,26 1-2285,14-2-155,-26 1 1,0-1-1,0 1 1,-1 0-1,1-1 1,0 1 0,-1 0-1,1-1 1,0 1-1,-1-1 1,1 1-1,-1-1 1,1 1 0,-1-1-1,1 0 1,-1 1-1,1-1 1,-1 0 0,0 1-1,1-1 1,-1 0-1,0 1 1,1-1-1,-1 0 1,0 0 0,0 1-1,0-1 1,0 0-1,0 0 1,0 1 0,0-3-1,0 3-47,0-1 0,-1 0 0,1 0 1,0 0-1,-1 1 0,1-1 0,-1 0 0,1 1 0,-1-1 0,0 0 0,1 1 0,-1-1 0,1 1 1,-1-1-1,0 1 0,0-1 0,1 1 0,-1-1 0,0 1 0,0 0 0,0-1 0,1 1 1,-1 0-1,0 0 0,0 0 0,0 0 0,0 0 0,1-1 0,-1 2 0,0-1 0,0 0 0,0 0 1,0 0-1,-1 1 0,0-2-9,0 2 0,0-1 0,0 0 0,-1 0-1,1 1 1,0-1 0,0 1 0,0 0 0,0 0 0,0 0 0,0 0 0,0 0 0,-2 2 0,1 0 3,1 0 0,0 0 0,1 1 0,-1-1 0,0 0 0,1 1 0,0-1 0,0 1 0,0 0 0,0-1 0,1 1 0,-1 0 0,1 0 0,0-1 0,0 1 0,0 0 0,2 4 0,-2-7 0,0-1 0,1 0 0,-1 0 0,0 0 0,1 0 0,-1 0 0,0 0 0,1 1 0,-1-1 0,1 0 0,-1 0 0,0 0 0,1 0 0,-1-1 0,0 1 0,1 0 0,-1 0 0,1 0 0,-1 0 0,0 0 0,1 0 0,-1 0 0,0-1 0,1 1 0,-1 0 0,0 0 0,0-1 0,1 1 0,-1 0 0,0 0 0,1-1 0,-1 1 0,0 0 0,0-1 0,0 1 0,1 0 0,-1-1 0,0 1 0,0 0 0,0-1 0,0 1 0,0 0 0,0-1 0,0 1 0,0-1 0,0 1 0,0 0 0,0-1 0,8-20 0,-6 10 0,0 0 0,-1 0 0,0 0 0,-1 0 0,-1-11 0,2 21 0,-1 1 0,0 0 0,0-1 0,0 1 0,0-1 0,0 1 0,0 0 0,0-1 0,0 1 0,0-1 0,0 1 0,0 0 0,-1-1 0,1 1 0,0 0 0,0-1 0,0 1 0,0 0 0,0-1 0,-1 1 0,1 0 0,0-1 0,0 1 0,-1 0 0,1-1 0,0 1 0,-1 0 0,1 0 0,0-1 0,-1 1 0,1 0 0,0 0 0,-1 0 0,1 0 0,0-1 0,-1 1 0,1 0 0,0 0 0,-1 0 0,1 0 0,-1 0 0,1 0 0,0 0 0,-1 0 0,1 0 0,0 0 0,-1 0 0,1 0 0,-1 0 0,1 0 0,0 1 0,-1-1 0,1 0 0,0 0 0,-1 0 0,1 1 0,0-1 0,-1 0 0,1 1 0,-17 18 0,11-3 0,1 0 0,1 1 0,0 0 0,2 0 0,0 0 0,0 0 0,2 0 0,0 0 0,1 1 0,5 23 0,-6-40 0,0 0 0,0 1 0,0-1 0,1 0 0,-1 0 0,1 1 0,-1-1 0,1 0 0,-1 0 0,1 0 0,0 0 0,0 0 0,-1 0 0,1 0 0,0 0 0,0 0 0,0 0 0,0 0 0,0 0 0,0-1 0,0 1 0,0 0 0,0-1 0,2 1 0,-2-1 0,1 0 0,-1 0 0,0 0 0,0 0 0,0 0 0,0-1 0,0 1 0,0-1 0,0 1 0,0 0 0,0-1 0,0 0 0,0 1 0,0-1 0,-1 1 0,1-1 0,0 0 0,0 0 0,-1 1 0,1-1 0,0 0 0,-1 0 0,1 0 0,-1 0 0,1 0 0,-1 0 0,1 0 0,0-2 0,6-18 0,-1-1 0,-1 0 0,0 0 0,-2 0 0,0-1 0,-2 1 0,-2-32 0,-2 35 0,-6 14 0,7 6 0,1 0 0,0 0 0,-1 0 0,1 0 0,0 0 0,0 0 0,0 0 0,0 0 0,0 0 0,0 0 0,0 1 0,0-1 0,0 0 0,1 1 0,-1-1 0,0 0 0,1 1 0,-1-1 0,0 3 0,-37 192 0,51-294 0,2-36 0,-20 333 0,23-267-1596,-18 38-5809,0-2-6496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5:15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24 5926,'0'0'24738,"-2"7"-24285,-2 2-302,3-6-79,-1 0 1,1 0-1,0 0 1,0 0-1,1 1 1,-1-1-1,1 0 1,-1 0-1,1 5 1,0-8-25,-6-31 657,6 28-704,-1 1 0,0-1 1,0 1-1,0-1 0,0 1 1,0-1-1,0 1 0,-1 0 1,1 0-1,-1-1 0,1 1 1,-1 0-1,0 1 0,0-1 1,0 0-1,0 0 0,0 1 1,0-1-1,-3 0 0,4 1-1,0 1 0,1 0 0,-1 0 0,0 0 0,1 0 0,-1 0 0,0 0 0,1 0-1,-1 0 1,1 0 0,-1 0 0,0 1 0,1-1 0,-1 0 0,0 0 0,1 0 0,-1 1 0,1-1-1,-1 0 1,0 1 0,1-1 0,-1 1 0,1-1 0,-1 1 0,1-1 0,-1 2 0,-1 0-1,1 0 1,0 1 0,0-1 0,0 1-1,0-1 1,0 1 0,1-1 0,-1 1-1,1-1 1,-1 6 0,0 11 0,0 0 0,3 26 0,-2-44 0,0-1 0,0 0 0,0 1 0,0-1 0,0 0 0,0 0 0,0 1 0,0-1 0,0 0 0,0 1 0,0-1 0,0 0 0,0 1 0,0-1 0,0 0 0,0 1 0,1-1 0,-1 0 0,0 0 0,0 1 0,0-1 0,0 0 0,1 0 0,-1 1 0,0-1 0,0 0 0,1 0 0,-1 0 0,0 1 0,0-1 0,1 0 0,-1 0 0,0 0 0,0 0 0,1 0 0,-1 1 0,0-1 0,1 0 0,-1 0 0,0 0 0,1 0 0,-1 0 0,0 0 0,1 0 0,-1 0 0,0 0 0,0 0 0,1 0 0,-1 0 0,0-1 0,1 1 0,-1 0 0,0 0 0,1 0 0,-1 0 0,0 0 0,0-1 0,1 1 0,-1 0 0,0 0 0,0 0 0,1-1 0,-1 1 0,0 0 0,0 0 0,0-1 0,0 1 0,1-1 0,12-19 0,3-49-2186,-12 43-880,-10 38-1611,-4 15-9000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7:03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3 143 17360,'0'0'10853,"9"6"-10725,27 16 214,-35-22-290,-1 0-1,1 0 1,0 0 0,0-1-1,0 1 1,-1 0 0,1 0-1,0 0 1,0-1-1,-1 1 1,1 0 0,0-1-1,-1 1 1,1-1 0,0 1-1,-1-1 1,1 1-1,-1-1 1,1 1 0,-1-1-1,1 0 1,-1 1 0,1-1-1,-1 0 1,1 1-1,-1-1 1,0 0 0,0 1-1,1-1 1,-1 0 0,0 0-1,0 1 1,0-1-1,0 0 1,0 0 0,0 0-1,0 1 1,0-1 0,0 0-1,0 0 1,0-1-1,-1-35 1619,2 35-1664,-1 1 0,0 0 0,0-1 0,0 1 0,-1-1 0,1 1 0,0 0 0,0-1 0,-1 1 0,1-1 0,-1 1 0,1 0 0,-1 0 0,0-1 0,1 1 0,-1 0 0,0 0 0,0 0 0,0 0 0,0 0 0,0 0 0,0 0 0,0 0 0,0 0 0,-1 0 0,1 0 0,0 1 0,0-1 0,-1 0 0,1 1 0,0 0-1,-1-1 1,1 1 0,0 0 0,-1-1 0,1 1 0,-2 0 0,1 0-5,0 1 0,1 0-1,-1-1 1,0 1-1,1 0 1,-1 0 0,1 0-1,-1 0 1,1 0-1,-1 0 1,1 0 0,0 0-1,0 0 1,0 1-1,-1-1 1,1 1 0,1-1-1,-1 1 1,0-1-1,0 1 1,0-1 0,1 1-1,-1 0 1,1-1-1,-1 1 1,1 0 0,0 0-1,0-1 1,-1 1-1,2 3 1,-2 1-1,1 0 0,-1 1 0,1-1 0,1 0 0,-1 0 0,1 0 0,2 11 0,-2-16 0,-1 1 0,1-1 0,0 0 0,0 0 0,-1 0 0,1 0 0,0 0 0,0 0 0,0 0 0,0 0 0,0 0 0,0 0 0,0 0 0,1 0 0,-1-1 0,0 1 0,0-1 0,1 1 0,-1-1 0,0 1 0,1-1 0,-1 0 0,0 1 0,1-1 0,-1 0 0,0 0 0,1 0 0,-1 0 0,1 0 0,-1-1 0,0 1 0,1 0 0,-1-1 0,0 1 0,1-1 0,1 0 0,1-1 0,-1 1 0,1-1 0,0 0 0,-1 0 0,0-1 0,1 1 0,-1 0 0,0-1 0,0 0 0,-1 0 0,1 0 0,-1 0 0,1 0 0,-1-1 0,0 1 0,0-1 0,0 1 0,1-5 0,0 0 0,0-1 0,0 1 0,-1-1 0,0 0 0,0 1 0,-1-1 0,0-10 0,-1 18 0,1 1 0,-1-1 0,0 0 0,0 0 0,0 0 0,0 0 0,0 0 0,0 0 0,0 1 0,0-1 0,0 0 0,-1 0 0,1 0 0,0 0 0,0 0 0,-1 1 0,1-1 0,0 0 0,-1 0 0,1 1 0,-1-1 0,1 0 0,-1 1 0,0-1 0,1 0 0,-1 1 0,0-1 0,1 1 0,-1-1 0,0 1 0,0-1 0,1 1 0,-1-1 0,0 1 0,0 0 0,0 0 0,1-1 0,-1 1 0,0 0 0,0 0 0,0 0 0,0 0 0,0 0 0,0 0 0,1 0 0,-1 0 0,0 0 0,0 0 0,0 1 0,0-1 0,0 0 0,1 1 0,-1-1 0,-1 1 0,-1 0 0,0 1 0,0 0 0,0-1 0,0 1 0,0 1 0,0-1 0,0 0 0,1 1 0,-1-1 0,1 1 0,0 0 0,-3 3 0,2 3 0,0 0 0,0 0 0,0 0 0,1 1 0,1-1 0,0 1 0,0-1 0,1 1 0,0 10 0,0-16 0,0-4 0,0 0 0,0 1 0,0-1 0,0 0 0,0 0 0,0 0 0,0 1 0,0-1 0,0 0 0,0 0 0,1 0 0,-1 1 0,0-1 0,0 0 0,0 0 0,0 0 0,0 1 0,0-1 0,0 0 0,0 0 0,1 0 0,-1 0 0,0 1 0,0-1 0,0 0 0,0 0 0,1 0 0,-1 0 0,0 0 0,0 0 0,0 0 0,1 1 0,-1-1 0,0 0 0,0 0 0,0 0 0,1 0 0,-1 0 0,0 0 0,0 0 0,0 0 0,1 0 0,-1 0 0,0 0 0,0 0 0,0 0 0,1 0 0,-1 0 0,0-1 0,0 1 0,0 0 0,1 0 0,-1 0 0,0 0 0,0 0 0,0 0 0,0 0 0,1-1 0,-1 1 0,0 0 0,0 0 0,0 0 0,0 0 0,0-1 0,0 1 0,1 0 0,11-13 0,-6 0 0,1-1 0,-1 1 0,6-24 0,-10 30 0,0 0 0,-1 0 0,1 0 0,-2 0 0,1 0 0,-1 0 0,0-1 0,0 1 0,-2-11 0,1 18 0,1 0 0,0-1 0,0 1 0,0 0 0,-1-1 0,1 1 0,0 0 0,-1-1 0,1 1 0,0 0 0,0 0 0,-1-1 0,1 1 0,-1 0 0,1 0 0,0 0 0,-1 0 0,1-1 0,0 1 0,-1 0 0,1 0 0,-1 0 0,1 0 0,0 0 0,-1 0 0,1 0 0,-1 0 0,1 0 0,0 0 0,-1 0 0,1 0 0,-1 1 0,1-1 0,0 0 0,-1 0 0,1 0 0,0 0 0,-1 1 0,1-1 0,0 0 0,-1 0 0,1 1 0,0-1 0,0 0 0,-1 0 0,1 1 0,0-1 0,0 0 0,-1 1 0,1-1 0,0 0 0,0 1 0,-1 0 0,-14 17 0,9-5-194,1 0 0,0 1-1,0-1 1,1 1 0,-2 18 0,-5 72-4519,9-73-3951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7:05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9993,'0'0'7592,"70"-18"-7560,-39-4-833,5-5-608,0 0 255,1-1-1344,-2 6-1153,-5 6-1186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7:06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8008,'0'0'2466,"53"7"-1025,-23-6-992,6-1-321,0-1-1313,0-13-2114</inkml:trace>
  <inkml:trace contextRef="#ctx0" brushRef="#br0" timeOffset="1">506 28 8008,'0'0'5092,"66"18"-3266,-40-18-192,-2 0-193,0-7-512,-5-1-673,2-4-192,-2 5-768,-4-1-2051,-2 4-1857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7:34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5221,'0'0'15444,"11"3"-14296,22 3-645,1-2 1,0-1 0,54-2-1,113-17-370,34 0-225,-218 17 54,1 1 0,-1 1 0,32 8 0,1 1-3432,2-7-7514,-37-5 1722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7:34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11403,'0'0'8424,"12"0"-6764,98-2 860,164 21-1,-273-19-2517,1 0 0,0 0-1,-1 0 1,1 0-1,0 0 1,-1 1-1,1-1 1,0 0-1,-1 1 1,1 0-1,-1-1 1,1 1-1,-1 0 1,0 0 0,1 0-1,-1 0 1,0 0-1,2 2 1,-3-3 21,1 1-1,-1 0 1,0 0 0,-1 0 0,1-1 0,0 1 0,0 0 0,0 0-1,0-1 1,-1 1 0,1 0 0,0 0 0,0-1 0,-1 1-1,1 0 1,-1-1 0,1 1 0,-1 0 0,1-1 0,-1 1 0,1-1-1,-1 1 1,1-1 0,-1 1 0,-1 0 0,-10 8 499,0-1 0,-26 12 0,29-15-309,-50 24 406,-65 38 1328,68-27-3446,8 6-3535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24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1922 35 15663,'-16'-6'1366,"-4"-1"-1214,-1 2-1,-1 0 1,1 1-1,0 1 1,-1 1-1,0 1 1,-33 3-1,15 4-244,0 2 0,0 2 0,1 2 0,-46 20 0,-148 78-333,231-109 426,-97 54 102,2 3 0,2 5-1,4 5 1,2 3 0,4 3 0,3 5 0,3 3 0,4 3 0,4 4 0,-80 128 0,119-163 264,2 1 0,2 1 0,2 1 1,4 1-1,-29 111 0,45-140-235,0 0 1,2 0-1,2 0 1,0 1-1,2 0 1,1-1-1,2 1 1,1-1-1,1 0 1,1 0-1,2 0 1,0-1-1,2 0 1,20 38-1,-10-32-102,1-1 1,2-1-1,1-1 1,1-1-1,2-1 0,59 50 1,-42-46-23,1-1 0,1-3 1,2-2-1,77 32 0,-41-27 0,1-5 0,1-3 0,1-4-1,1-3 1,177 8 0,-185-22 203,-1-4 1,0-4-1,0-3 0,0-3 0,-1-4 1,-1-3-1,-1-3 0,0-4 0,-2-3 1,-1-4-1,-2-2 0,94-61 0,-96 48 32,-2-3-1,-3-3 0,-2-2 0,-2-4 1,-3-1-1,-2-4 0,-4-1 0,-2-3 1,73-137-1,-95 150-124,-2-3-1,-3 0 1,-3-1 0,-2 0 0,17-116-1,-29 123-80,-2 0 0,-2-1 0,-3 1 0,-1-1 0,-3 1 0,-3 1 0,-21-77 0,15 80-78,-2 1-1,-2 0 1,-2 1 0,-2 1-1,-2 1 1,-2 1 0,-59-72-1,67 94 28,-1 0 1,-1 1-1,0 1 0,-1 2 0,-2 0 0,1 1 0,-2 1 0,0 2 0,-1 0 1,0 2-1,0 0 0,-1 2 0,-1 1 0,0 2 0,-38-5 0,31 9 16,1 2 1,-1 1-1,0 2 0,0 1 0,0 2 1,1 1-1,0 2 0,1 1 0,0 2 0,-34 16 1,-17 15-640,1 3 0,-116 86 0,-21 37-3734,-6 19-2878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7:36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8168,'0'0'3747,"75"10"-2530,-26-3-608,8 0-481,5-3 32,7 1-128,-2-5-416,5 0-1602,-6 0-352,-4-5 1281,-9-4-801,-11 0-1249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7:36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4420,'0'0'10282,"10"5"-8883,33 10-685,1-2 0,89 15 1,11 3-728,-137-30 13,0 2 0,0-1-1,-1 1 1,1 0 0,-1 0 0,0 1 0,0-1 0,0 2 0,11 8 0,-16-12 23,0 1-1,1-1 1,-1 1-1,0 0 1,0-1-1,0 1 1,0 0-1,-1 0 1,1-1 0,0 1-1,-1 0 1,1 0-1,-1 0 1,1 0-1,-1 0 1,0 0-1,0 0 1,0 0-1,0 0 1,0 0-1,-1 0 1,1 0-1,0-1 1,-1 1 0,0 0-1,1 0 1,-1 0-1,0 0 1,0-1-1,0 1 1,0 0-1,0-1 1,0 1-1,0-1 1,-1 1-1,1-1 1,-1 0-1,1 1 1,-1-1 0,-2 2-1,-77 63 1321,27-23-3348,48-38-2842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7:37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8840,'0'0'7399,"-61"21"-4932,50-16-225,9-3-448,2-1-737,15 0-449,13-1 97,11 0-129,14 0-159,5 0-97,10 0-160,-1 0-96,5 0-96,-5 0-1505,2 0-1314,-6 0-1345,-5 0-2306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7:37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8520,'0'0'4265,"10"6"-2674,11 5-712,1-1-1,0-1 1,1-1-1,0-1 1,0-1 0,25 3-1,61-2 595,-64-6-1214,55 10 0,-98-11-257,-1 0 0,1 0-1,0 0 1,0 1-1,0-1 1,-1 0 0,1 1-1,0 0 1,-1-1-1,1 1 1,-1 0 0,1 0-1,-1 0 1,1 0-1,-1 0 1,1 0 0,1 3-1,-3-4 16,0 1-1,0 0 1,0 0-1,0-1 1,0 1-1,0 0 0,0 0 1,0-1-1,0 1 1,-1 0-1,1 0 1,0-1-1,-1 1 1,1 0-1,0-1 1,-1 1-1,1 0 1,0-1-1,-1 1 1,1-1-1,-1 1 0,0-1 1,1 1-1,-1-1 1,1 1-1,-2 0 1,-8 6 243,0-1 1,0 0 0,-19 7-1,-172 81 38,121-55-8101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7:38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11403,'0'0'14285,"66"11"-13356,-33-6-480,12-2-257,6-1-96,6 0-32,4-1 0,3 1-929,-1 0-1409,-3-2-769,-1 0-1153,-7 0-1665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7:3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20 11915,'13'-2'2365,"36"-6"-36,80-1 0,-111 8-2209,1 1 1,-1 1 0,1 1 0,-1 1-1,0 0 1,0 2 0,0 0 0,22 9-1,-38-13-110,0 0-1,0 0 0,0 0 0,0 0 1,-1 0-1,1 0 0,0 0 1,-1 0-1,1 1 0,-1-1 0,1 1 1,-1-1-1,1 1 0,-1 0 0,0-1 1,0 1-1,0 0 0,0 0 1,0 0-1,0 3 0,-1-3 35,0 0 0,0 0-1,0 0 1,0 0 0,-1 0-1,1-1 1,-1 1 0,0 0 0,1 0-1,-1-1 1,0 1 0,0 0-1,0-1 1,0 1 0,0 0 0,0-1-1,-3 3 1,-6 5 298,-1-1 0,0 1 0,0-2 0,-21 11 0,30-16-300,-70 36 325,-91 53 978,60-19-8647,80-53-6695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23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24 5029,'0'0'10954,"-6"-6"-10174,-16-11 176,48 36 655,214 195-423,-39-32-246,355 281 1055,-353-282-978,93 74 428,-152-143-1345,202 146-49,410 260 59,-206-182 232,-148-99 252,203 184-500,9 18 148,-367-267-227,87 85 1,-176-131-8,194 118 0,-220-164-82,160 127 0,-240-169 566,-32-24-5,-1 0 0,-1 1 0,20 22 0,-29-34-5207,-19-12-2405,-8 5-2379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41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7623,'0'0'13223,"13"3"-11205,-3-1-1720,1 0-1,0 0 0,-1-1 1,1-1-1,-1 1 0,1-2 1,0 0-1,-1 0 0,20-5 1,350-92 852,-299 82-942,2 4-1,142-4 0,-204 16-205,-3-1 8,0 1 0,0 1-1,1 0 1,-1 1-1,-1 1 1,31 9 0,-49-12-4,1 0 1,0 0-1,0 0 1,0 0 0,0 0-1,-1 0 1,1 0-1,0 0 1,0 0 0,0 0-1,-1 0 1,1 0 0,0 0-1,0 0 1,0 0-1,-1 0 1,1 0 0,0 0-1,0 0 1,0 0-1,0 0 1,-1 0 0,1 1-1,0-1 1,0 0 0,0 0-1,0 0 1,-1 0-1,1 0 1,0 0 0,0 1-1,0-1 1,0 0 0,0 0-1,0 0 1,0 0-1,0 1 1,-1-1 0,1 0-1,0 0 1,0 0-1,0 1 1,0-1 0,0 0-1,0 0 1,0 0 0,0 0-1,0 1 1,0-1-1,0 0 1,0 0 0,0 0-1,0 1 1,0-1-1,1 0 1,-1 0 0,0 0-1,0 1 1,0-1 0,0 0-1,0 0 1,0 0-1,0 0 1,0 0 0,1 1-1,-1-1 1,0 0-1,0 0 1,0 0 0,-14 5 106,-92 11 129,-139 3 0,-106-17 853,103-3-539,247 1-555,-40 4 53,40-4-56,0 0 0,0 0 1,0 0-1,0 0 0,0 0 1,-1 1-1,1-1 0,0 0 1,0 1-1,0-1 0,0 1 1,0-1-1,0 1 0,0-1 0,0 1 1,0 0-1,1 0 0,-1-1 1,0 1-1,0 0 0,1 0 1,-1 0-1,0 0 0,1 0 1,-1 0-1,1 0 0,-1 0 0,0 2 1,1-2-13,1 0 0,-1 0 0,1 0 0,-1-1 0,1 1 0,-1 0 1,1 0-1,0 0 0,-1-1 0,1 1 0,0 0 0,0-1 0,-1 1 0,1-1 1,0 1-1,0-1 0,0 1 0,0-1 0,0 0 0,-1 1 0,1-1 0,0 0 1,0 0-1,0 0 0,0 0 0,0 0 0,1 0 0,35 4-29,-32-4 37,87 2-18,1-4-1,124-20 1,179-59-1008,-342 64 765,-54 17 268,0 0 0,0 0-1,0 0 1,-1 0 0,1 0 0,0 0-1,0 0 1,0 0 0,0 0 0,0 0-1,0 0 1,0 0 0,0 0-1,0 0 1,0 0 0,0 0 0,0 0-1,0-1 1,-1 1 0,1 0 0,0 0-1,0 0 1,0 0 0,0 0 0,0 0-1,0 0 1,0 0 0,0 0 0,0 0-1,0 0 1,0-1 0,0 1 0,0 0-1,0 0 1,0 0 0,0 0 0,0 0-1,0 0 1,0 0 0,0 0 0,0 0-1,0 0 1,0-1 0,1 1 0,-1 0-1,0 0 1,0 0 0,0 0 0,0 0-1,0 0 1,0 0 0,0 0 0,0 0-1,0 0 1,0 0 0,-12-1 91,-50 5 7,1 3 0,-111 28 0,88-17 169,-5 2 65,16-3 53,0-3-1,-134 8 1,207-22-396,0 0 0,0-1-1,1 1 1,-1 0 0,0 0 0,0-1 0,1 1 0,-1 0 0,0 0 0,0-1 0,0 1-1,1 0 1,-1-1 0,0 1 0,0 0 0,0-1 0,0 1 0,0 0 0,0-1 0,0 1 0,0 0-1,0-1 1,0 1 0,0-1 0,0 1 0,0 0 0,0-1 0,0 1 0,0 0 0,0-1-1,0 1 1,0 0 0,-1-1 0,1 1 0,0 0 0,0 0 0,0-1 0,-1 1 0,1 0-1,0-1 1,0 1 0,-1 0 0,1 0 0,0 0 0,0-1 0,-1 1 0,1 0 0,0 0-1,-1 0 1,1 0 0,0-1 0,-1 1 0,1 0 0,0 0 0,-1 0 0,1 0 0,0 0-1,-1 0 1,1 0 0,0 0 0,-1 0 0,1 0 0,-1 0 0,1 0 0,0 0 0,-1 1-1,1-1 1,25-22-2214,-22 19 1703,40-33-5831,6-11-3364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20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4132,'0'0'14002,"12"3"-12720,21 4-541,1-1 0,1-2 0,52 0 0,121-10 508,-187 5-1133,1096-75 900,-356 20-825,39 43 3070,-783 13-3201,-9 0 123,1 0 1,-1 0-1,0 1 1,15 3-1,-23-3-332,-1 0-1,1 0 1,-1 0-1,0 0 1,0 0-1,1 0 1,-1 0-1,0 0 1,0-1 0,0 1-1,0 0 1,0 0-1,0-1 1,0 1-1,0-1 1,0 1-1,-3 0 1,-9 1-3978,-2-1-2039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49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11115,'0'0'8584,"16"4"-6529,19 2-1164,0-1 0,1-2 0,51-1 0,129-13-137,-165 8-695,264-17 336,797-74-1847,-1082 87 1437,-20 3 83,-14 2 269,-93 2-238,-14 0-2119,40-9-3805,12-10-6992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25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4984 14221,'19'-2'235,"55"-8"-109,-1-3 0,0-3 0,106-38 0,226-105-1536,-342 133 998,366-157-37,380-153 4362,435-96-2341,18 46-409,-1060 325-1132,2647-758-53,30 108 1,-623 275 54,15 73-7,1716-161 2317,-1666 233-1746,-1558 191-526,-652 87-557,-112 13 35,0 0 0,0 0 0,0 0 0,0-1 0,1 1 0,-1 0 0,0-1 1,0 1-1,0 0 0,0-1 0,0 1 0,1-1 0,-1 0 0,0 1 0,0-1 0,1 1 1,-1-1-1,1 0 0,-1 0 0,0 1 0,0-3 0,0 2 291,0 0-1,1 0 1,-1-1 0,0 1-1,1 0 1,-1-1-1,1 1 1,0 0 0,-1-1-1,1 1 1,0-1-1,0 1 1,0 0 0,0-1-1,0 1 1,0-1 0,0 1-1,1-3 1,2-5-1383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5:48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3338 432 4901,'-9'-8'272,"-18"-15"1254,-1 2-1,0 2 1,-2 0 0,-37-17-1,-5 9 1114,-143-36-1,-85 4-1898,98 22-692,-385-61 19,457 84-61,-2 7 0,-202 13 0,244 3 4,1 4-1,0 4 0,2 3 1,0 5-1,1 3 0,2 4 1,-130 69-1,177-80 99,1 2-1,1 1 1,1 2-1,1 2 1,-50 54-1,71-69-51,2 1-1,0 1 1,0-1-1,1 2 1,1-1-1,1 1 0,-8 22 1,12-27-44,1 0 1,0 0-1,0 1 0,1-1 1,0 1-1,1-1 0,0 1 1,1-1-1,0 0 0,1 1 1,0-1-1,5 13 0,0-8 3,0 0 0,1-1 0,1 0 0,0-1 0,1 0 0,0 0 0,2-1 0,-1 0 0,1-1 0,1 0 0,0-1 0,1-1 0,0 0 0,16 8 0,28 14 91,0-3 1,81 28 0,665 231 272,-678-254 10,1-5 1,1-6 0,1-5 0,243 1-1,224-30 931,-475 2-420,-2-5 0,229-58 0,-303 59-775,0-3 0,-1-2 0,-1-2 0,-1-1-1,0-3 1,63-47 0,-76 48-66,-1-2 0,-1 0 0,-1-2 0,-2-1 0,0-1-1,-2-1 1,-2-1 0,34-67 0,-46 82-63,-2 0 1,0-1-1,-1 0 1,0-1-1,-1 1 1,-1-1-1,-1 1 1,0-33-1,-3 38-1,0 0 1,-1 0-1,0 0 1,0 0-1,-2 1 1,1-1-1,-2 1 0,1 0 1,-2 0-1,1 0 1,-1 1-1,-1 0 1,-14-17-1,-3 2-12,0 2 0,-2 2 1,0 0-1,-2 1 0,0 2 0,-1 0 0,0 3 1,-50-20-1,5 8-223,-1 3 0,-118-21 1,87 28-680,-128-4 0,-108 15-3934,263 6 2874,-93-2-5393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7:38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3203,'0'0'598,"10"0"-272,251-16 7879,-172 10-7371,164 11 0,-60 2-559,-164-12 568,-28 5-766,0 0 0,0-1-1,0 1 1,0 0 0,0-1-1,0 1 1,-1-1-1,1 1 1,0-1 0,0 0-1,0 1 1,-1-1 0,1 0-1,0 0 1,-1 1 0,1-1-1,-1 0 1,1 0 0,-1 0-1,1 0 1,-1 0-1,0 0 1,1 1 0,-1-1-1,0 0 1,0 0 0,0-2-1,0 3-68,0 0 0,-1-1 0,1 1 0,-1 0 0,1 0 0,-1-1 0,1 1 0,-1 0 0,1 0 0,-1 0 0,1 0 0,-1 0 0,1-1 0,-1 1 0,1 0 0,-1 0 0,1 0 0,-1 0-1,1 1 1,-1-1 0,1 0 0,-1 0 0,1 0 0,-1 0 0,1 0 0,-1 1 0,1-1 0,-1 0 0,1 0 0,0 1 0,-1-1 0,1 0 0,-1 1 0,-6 4-39,12-2-59,-5-3-129,-5-2-4724,-3-5-1255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7:44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92 2274,'-8'0'38,"4"0"-143,-76-2 1888,62 1 32,1-1-1,0-1 1,-20-5-1,6 5 449,26 3 0,21 0-858,28 0-719,276 12 566,-265-9-935,1-3 0,-1-2-1,80-12 1,81-4 439,-36 8-719,-108 5-7,102 3-1,-93 10 265,-81-8-252,2-3 257,3-18 776,-3 14-4409,-1 1-7235,0-2 3416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8:16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1490 241 5285,'0'0'2466,"-4"-11"-309,-1 1-1610,-1-1 0,0 1 0,0 0 0,-1 1-1,-1-1 1,1 1 0,-1 1 0,-15-13 0,-5-1 623,0 1 0,-48-24 0,62 37-1017,-1 2 1,0 0 0,0 0 0,-1 2 0,0 0 0,0 0 0,-30-1 0,1 5-113,0 2 0,0 2 0,0 2 0,0 2 0,1 2 0,1 2 0,0 2 0,0 1 0,1 3 0,-52 30 0,34-13-2,1 2 0,2 3 0,2 2 1,1 3-1,3 2 0,-49 57 1,81-82 19,1 1 0,1 0 0,1 2 1,1-1-1,1 2 0,-20 53 1,29-64-30,0 0 0,2 0 1,0 0-1,1 1 0,0-1 1,1 1-1,1-1 0,0 1 1,1 0-1,1-1 0,1 1 1,0-1-1,1 0 0,8 23 1,-4-19-10,1-1 1,0-1 0,2 0-1,0 0 1,0-1 0,2 0 0,0-1-1,1 0 1,21 17 0,-14-15 12,1-2 1,1-1 0,0 0 0,1-2 0,0 0-1,36 11 1,-11-10 12,0-1-1,0-2 1,1-3-1,0-2 1,1-2-1,-1-2 1,56-7-1,-50-1 160,0-3-1,0-3 0,-1-2 0,-1-2 0,0-3 0,-2-2 0,0-2 0,-2-2 0,-1-3 0,-1-2 0,49-40 0,-67 46-109,0-2 0,-2-1 0,-1-1 0,-2-1 0,-1-1 0,23-39 0,-35 50 90,-1 0 1,-1 0-1,-1-2 1,-1 1-1,-1-1 1,-1 0-1,-1 0 1,-1 0-1,0-1 1,-2 0-1,-1-44 1,-2 57-155,-1 0 0,0-1 0,0 1 0,-1 0 0,0 0 0,0 1 0,-1-1 0,-1 1 0,0-1 0,0 1 0,-11-13 0,6 10-23,-1 0 0,0 0 0,-1 2 0,-1-1 0,1 2 0,-27-16 0,3 7-31,-1 1 0,-1 2 0,0 2 0,0 1 0,-48-7 0,18 6 26,-1 4-1,-106-2 1,125 12-766,-57 8 0,67-2-1810,-72 20 0,56-9-2441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8:23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1234 153 4901,'0'0'5963,"-12"-7"-4474,-58-36 749,32 20-289,-40-21 0,64 38-1764,0 0-1,0 1 1,-1 0-1,1 1 1,-1 1 0,0 0-1,-18 0 1,-4 3-58,-1 2 1,1 2 0,0 1-1,1 1 1,-1 3 0,1 1-1,1 1 1,0 2 0,0 2-1,2 1 1,-60 37 0,60-31-11,1 2 0,1 0 0,1 2 0,2 1 0,0 2 0,2 0 0,1 2 0,2 1 0,1 1 0,1 0 0,-18 41 0,24-35-105,1 1 1,2 0 0,2 1 0,2 0 0,1 1 0,2-1-1,2 1 1,2 0 0,5 49 0,-1-68 9,1 1 1,1-1-1,1 1 0,1-1 1,1-1-1,1 0 0,1 0 1,0 0-1,2-2 1,28 39-1,-29-45-21,0-1-1,1 1 1,0-2-1,1 0 1,0 0 0,1-1-1,0-1 1,1 0 0,0-1-1,1-1 1,0 0 0,0-1-1,1-1 1,-1 0-1,25 4 1,-9-7 37,-1-1 0,1-2 0,-1-1 0,1-1-1,-1-2 1,0-1 0,54-17 0,208-89 31,-231 84-35,6-2-26,0-3 0,-2-3 0,74-53 1,-106 62 187,0-2 1,-2 0 0,0-3-1,-3 0 1,0-2-1,47-72 1,-57 72 263,0-1 0,-2-1 1,-2 0-1,17-56 0,-26 67-245,0-1 1,-1 0 0,-2-1-1,-1 1 1,0-1-1,-2 0 1,-6-44-1,5 59-123,-2-1 0,0 1 0,0 0-1,-1-1 1,0 2 0,-1-1 0,0 0-1,-1 1 1,0 0 0,-1 0 0,0 1-1,-1 0 1,-11-12 0,6 11-25,0-1 1,0 2-1,-1 0 0,0 0 1,0 1-1,-1 1 1,0 1-1,-29-9 0,14 8-177,-1 0 0,0 3 0,-1 0 0,1 2 0,0 1 0,-1 2 0,1 1 0,0 2-1,-49 11 1,-81 36-4668,66-19-2781,18-7-5600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8:31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509 108 4933,'0'0'6187,"-9"2"-4447,-18 7-1238,1 1 0,1 1 0,0 1-1,-35 23 1,20-11 421,0 2 0,-49 41 1,74-52-555,0-1 1,1 2 0,0 0 0,1 0 0,1 1 0,0 1-1,-15 34 1,18-32-281,1 0 1,1 0-1,1 1 0,1 0 0,1 0 0,1 1 0,1-1 0,0 38 0,4-29 48,2-1 0,0 1 0,2-1 0,2 0-1,19 51 1,-10-34 43,3-1 0,1-1-1,2-1 1,48 67 0,-59-95-164,0-1 0,0 0-1,1-1 1,1-1 0,0 0 0,1-1 0,0-1 0,1 0 0,0-1 0,0 0 0,1-2 0,0 0 0,0 0-1,1-2 1,31 6 0,-29-8-3,0-1 0,0-1-1,0-1 1,0-1 0,0 0-1,0-2 1,-1 0 0,1-1-1,-1-1 1,20-8 0,-13 2 1,-1-1 0,0-1 1,-1-2-1,0 0 1,-1-1-1,34-32 0,-7-2 95,-1-3-1,-3-1 0,-3-2 0,-2-3 0,-2-1 0,-4-1 0,51-118 0,-75 151 236,0-1-1,-2 0 0,-1 0 1,-2-1-1,-1 0 1,-1 0-1,0-41 0,-4 55-192,-1 0 0,-1 0 0,0 0 0,-1 0 0,-1 1 0,0-1 0,-1 1 0,-1 0 0,-1 1 0,0-1 0,0 1 0,-2 1 0,1-1 0,-2 2 0,-16-19 0,14 19-43,0 1 0,-1 0 0,0 1 1,-1 0-1,0 1 0,-1 1 0,1 0 1,-2 1-1,1 1 0,-1 0 1,0 1-1,-32-5 0,34 8-88,1 0 1,-1 2-1,1 0 0,-1 0 0,0 1 0,1 1 1,0 0-1,-1 1 0,1 1 0,0 0 0,0 0 1,1 1-1,-1 1 0,1 0 0,0 1 0,-13 10 1,11-6-260,0 2 1,0-1 0,1 2 0,1 0-1,0 0 1,1 1 0,-9 17 0,-30 67-8229,36-61 112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8:35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5908 357 3011,'0'0'4164,"-1"-11"-2659,1 10-1513,0-5 163,0 0 0,0 0 1,-1 0-1,0 0 0,0 0 0,0 0 0,-1 0 0,0 0 1,0 0-1,0 1 0,-1-1 0,-5-8 0,5 11-391,0-1 0,0 1 0,-1 0 0,1 0 0,-1 1 0,1-1-1,-1 1 1,0 0 0,-4-2 0,-37-15 415,0 3 0,-1 2 0,-74-13 0,-148-8 3258,163 24-4024,-947-47 1954,98 95-993,686-8 394,-408 97 1,463-70-554,3 8 0,3 10 1,-233 119-1,329-136 40,3 5 1,3 5-1,3 4 0,3 5 1,4 4-1,3 4 0,-94 111 1,151-152-206,1 2 0,2 1 0,2 2 0,2 1-1,2 1 1,3 1 0,2 2 0,-21 77 0,34-96-27,1 0-1,2 0 0,1 0 1,2 1-1,1 0 0,2-1 1,1 1-1,2 0 0,1-1 1,2 0-1,1 0 0,2-1 1,1 0-1,29 57 1,-15-47 26,3 0 1,1-2 0,2-1 0,2-2-1,2-1 1,1-1 0,1-3 0,84 58-1,-30-32 124,2-5-1,3-4 0,118 44 1,-54-35-24,3-8 1,2-6-1,2-8 0,1-8 1,2-6-1,299 0 1,-203-30-93,271-42 1,259-86 163,171-97 365,-753 164-487,-3-8-1,284-147 0,-400 173-86,-2-4 0,-2-5 0,-3-3 0,132-122 0,-184 148-2,-1-3 0,-2 0 0,-2-3 0,48-83 0,-62 92 4,-1-1 0,-2-1 1,-2 0-1,-1-1 0,-1 0 1,-2 0-1,5-59 0,-11 47 104,-1 1 1,-3-1-1,-2 0 0,-2 1 0,-1-1 1,-22-68-1,10 58 173,-3 2 1,-2 0-1,-3 2 1,-57-89-1,49 93-154,-3 1 0,-1 3 0,-3 1 0,-1 1 0,-2 3 0,-2 2-1,-2 2 1,-1 2 0,-81-42 0,48 37-251,-2 3 0,-1 4-1,-2 3 1,-1 5 0,-148-23-1,-185-1-5746,204 32-182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8:51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63 189 13293,'0'0'3091,"-9"2"-1292,8-2-1708,-29 10 1249,7-3 1670,111-19-843,127-24-1391,-118 22-687,-1-3 0,-1-5 0,128-46 0,-199 54 220,-23 14-285,-1 0 1,0 0-1,0-1 0,0 1 1,0 0-1,0 0 0,1 0 0,-1 0 1,0 0-1,0-1 0,0 1 1,0 0-1,0 0 0,0 0 0,0-1 1,0 1-1,0 0 0,0 0 0,0 0 1,0 0-1,0-1 0,0 1 1,0 0-1,0 0 0,0 0 0,0-1 1,0 1-1,0 0 0,0 0 0,0 0 1,0-1-1,0 1 0,0 0 1,0 0-1,0 0 0,0 0 0,0-1 1,-1 1-1,1 0 0,0 0 0,0 0 1,0 0-1,0-1 0,0 1 1,-1 0-1,1 0 0,0 0 0,0 0 1,0 0-1,-1 0 0,1 0 0,-4-1 100,-1 0 0,1 0 0,0 1 0,-1 0-1,1-1 1,-1 2 0,1-1 0,-7 2-1,-38 8-54,2 3-1,-83 33 1,19-6 99,-76 14 1882,233-61-2129,0-2 1,81-27-1,-41 11 91,39-6-93,124-40-933,-307 78 1554,-130 43-47,101-24 134,-1-4 1,-100 12-1,173-33-569,9 1-50,1-1 0,-1-1 0,0 1 1,1-1-1,-1 0 0,0 0 0,1-1 0,-1 1 0,-6-3 0,11 2-23,1 0 0,0 0 0,0 1 0,0-1 0,0 0 0,0 0 0,0 0 0,0 0 0,1 0 0,-1 0 0,0 0 0,0 0 0,1 0 0,-1 0 0,1 1 0,-1-1 0,1 0 0,-1 0 0,1 0 0,-1 1 0,1-1 0,-1 0 0,1 1 0,0-1 0,1 0 0,10-9-97,0 2 0,0 0 0,1 0-1,0 1 1,0 1 0,1 0 0,16-4-1,2 0-1327,68-11-1,16 11-5510,-73 10 1287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28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49 4740,'0'0'14729,"4"-10"-12316,8-27-176,-12 37-2170,0 0 1,0 0 0,0 0-1,0 0 1,0 0 0,0 0-1,0 1 1,0-1-1,1 0 1,-1 0 0,0 0-1,0 0 1,0 0 0,0 0-1,0 0 1,0 0-1,0 0 1,0 0 0,0 0-1,1 0 1,-1 0 0,0 0-1,0 0 1,0 0-1,0 0 1,0 0 0,0 0-1,0 0 1,0 0 0,0 0-1,1 0 1,-1 0 0,0 0-1,0-1 1,0 1-1,0 0 1,0 0 0,0 0-1,0 0 1,0 0 0,0 0-1,0 0 1,0 0-1,0 0 1,0 0 0,0 0-1,1 0 1,-1-1 0,0 1-1,0 0 1,0 0-1,0 0 1,0 0 0,0 0-1,0 0 1,0 0 0,0 0-1,0 0 1,0-1-1,0 1 1,2 14 1205,0 17-335,-4 1-623,-1-1 0,-2-1 0,-2 1 0,-16 50 0,12-44-70,1 0 1,-7 51 0,18-67-1767,0-21 1427,-1 0 1,0 0-1,0 0 0,0 1 1,0-1-1,0 0 0,1 0 1,-1 0-1,0 0 1,0 1-1,0-1 0,0 0 1,1 0-1,-1 0 0,0 0 1,0 0-1,0 0 1,1 1-1,-1-1 0,0 0 1,0 0-1,1 0 0,-1 0 1,0 0-1,0 0 1,1 0-1,-1 0 0,0 0 1,0 0-1,1 0 0,-1 0 1,0 0-1,0 0 0,0-1 1,1 1-1,-1 0 1,0 0-1,0 0 0,1 0 1,1-2-749,0 0 1,1 0 0,-1 0 0,0-1-1,0 1 1,0 0 0,0-1-1,-1 0 1,1 1 0,1-4 0,12-27-8566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28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15022,'0'0'8456,"-11"6"-6384,-9 6-1001,0 1 0,-30 26 0,43-34-957,1 1 0,-1-1 0,2 2 0,-1-1 0,1 0 0,0 1 0,0 0 0,0 0 0,1 1 0,0-1 0,1 1 0,0 0 0,-2 8 0,5-15-115,0 1-1,0-1 0,1 0 1,-1 0-1,0 0 1,1 0-1,-1 0 0,1 0 1,0 0-1,-1 0 0,1 0 1,0 0-1,-1-1 1,1 1-1,0 0 0,0 0 1,0-1-1,0 1 0,0 0 1,0-1-1,0 1 1,0-1-1,0 1 0,0-1 1,0 0-1,0 1 0,0-1 1,0 0-1,0 0 1,0 0-1,1 0 0,-1 0 1,0 0-1,0 0 0,0 0 1,1 0-1,55-2 196,-49 2-194,40-6 30,-34 3-86,0 1 1,0 1-1,0 0 0,0 1 0,18 2 1,-30-1 50,0-1 0,0 1 0,-1-1 1,1 1-1,0 0 0,-1 0 1,1 0-1,0 0 0,-1 0 0,0 0 1,1 0-1,-1 0 0,1 0 1,-1 1-1,0-1 0,0 1 1,0-1-1,0 1 0,0-1 0,0 1 1,0 0-1,-1-1 0,1 1 1,-1 0-1,1-1 0,-1 1 0,1 0 1,-1 0-1,0 0 0,0 0 1,0-1-1,0 1 0,0 0 0,-1 0 1,1 0-1,0-1 0,-1 1 1,1 0-1,-2 2 0,0 4 148,0-1-1,-1 0 1,0 0-1,0 0 1,0 0-1,-1 0 1,0-1-1,-6 8 1,0-4-56,0 0 1,-1 0-1,1-2 0,-2 1 0,1-1 1,-1-1-1,0 0 0,-1-1 1,0 0-1,0-1 0,0 0 1,0-1-1,-1-1 0,0 0 0,1-1 1,-17 1-1,29-3-166,1 0 1,0 0-1,0 0 1,-1 0-1,1-1 1,0 1-1,-1 0 1,1 0-1,0-1 1,0 1-1,0 0 1,-1 0-1,1-1 1,0 1-1,0 0 1,0 0-1,-1-1 1,1 1-1,0 0 1,0-1-1,0 1 1,0 0-1,0-1 1,0 1-1,0 0 1,0-1-1,0 1 1,0 0-1,0-1 1,0 1-1,0 0 1,0-1-1,0 1 1,0 0-1,0-1 1,0 1-1,1 0 1,-1-1-1,0 1 1,0 0-1,0-1 1,1 1-1,-1 0 1,0-1-1,8-15-7113,4 0-693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5:49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8360,'12'-6'7415,"6"-2"-5665,1 0-1,0 2 1,0 0 0,28-5 0,-41 10-1452,-1 1 1,0-1-1,1 1 1,-1 0 0,0 0-1,1 1 1,-1 0-1,0 0 1,1 0-1,-1 0 1,6 3-1,-9-2-277,1-1-1,-1 1 0,0-1 0,0 1 1,0 0-1,0 0 0,0 0 0,0 0 1,0 0-1,-1 0 0,1 1 0,-1-1 1,1 0-1,-1 1 0,0-1 0,0 1 1,0 0-1,-1-1 0,1 1 0,0 0 1,-1-1-1,0 1 0,0 5 0,0 2 179,-1 1 0,-1-1 1,0 1-1,-1-1 0,1 0 0,-2 0 0,0 0 0,0 0 0,-1-1 0,0 1 0,0-1 0,-11 13 0,8-11 22,1 0-1,0 1 1,1 0-1,0 0 1,1 0 0,-7 26-1,12-38-219,0 1 1,0 0-1,0-1 0,0 1 0,0 0 0,1-1 0,-1 1 0,0 0 1,0-1-1,0 1 0,1-1 0,-1 1 0,0 0 0,1-1 0,-1 1 0,0-1 1,1 1-1,-1-1 0,1 1 0,-1-1 0,1 1 0,-1-1 0,1 1 1,-1-1-1,1 0 0,-1 1 0,1-1 0,0 0 0,-1 0 0,1 1 0,0-1 1,-1 0-1,1 0 0,0 0 0,-1 0 0,1 0 0,0 0 0,-1 0 1,1 0-1,0 0 0,-1 0 0,1 0 0,0 0 0,-1 0 0,1-1 1,1 1-1,36-9-12,-7-4 11,-1 0 0,0-2 0,42-29 0,77-64 0,-144 104 0,13-9 0,-18 13 0,0 0 0,1 0 0,-1 0 0,0 0 0,0 0 0,1 0 0,-1 0 0,0 0 0,0 0 0,0 0 0,1 0 0,-1 0 0,0 0 0,0 0 0,0 1 0,1-1 0,-1 0 0,0 0 0,0 0 0,0 0 0,1 0 0,-1 1 0,0-1 0,0 0 0,0 0 0,0 0 0,0 1 0,0-1 0,0 0 0,1 0 0,-1 0 0,0 1 0,0-1 0,0 0 0,0 0 0,0 1 0,0-1 0,0 0 0,0 0 0,0 0 0,0 1 0,0-1 0,0 0 0,0 0 0,0 1 0,-1-1 0,1 0 0,0 0 0,0 0 0,0 1 0,0-1 0,0 0 0,0 0 0,0 0 0,-1 1 0,1-1 0,0 0 0,0 0 0,-4 15 0,-31 56 0,16-37 0,-18 53 0,33-76 0,0 1 0,1-1 0,1 1 0,0 0 0,1 0 0,0 0 0,0 1 0,3 22 0,-2-33 0,1 0 0,-1 1 0,1-1 0,0 1 0,0-1 0,0 0 0,0 0 0,0 1 0,0-1 0,0 0 0,1 0 0,-1 0 0,1 0 0,-1-1 0,1 1 0,0 0 0,0-1 0,0 1 0,0-1 0,2 2 0,1-1 0,-1 0 0,1 0 0,0-1 0,0 1 0,0-1 0,-1 0 0,1-1 0,0 1 0,9-1 0,-3-1 0,1 0 0,0 0 0,-1-1 0,1-1 0,-1 0 0,0-1 0,22-9 0,-12 0 0,0-1 0,-1 0 0,0-2 0,-2 0 0,0-1 0,0-1 0,-2 0 0,21-30 0,-25 31 0,-1-1 0,-1 0 0,0-1 0,-2 0 0,0 0 0,-1-1 0,-1 0 0,0 0 0,-2-1 0,3-26 0,-7 44 0,1 1 0,-1-1 0,0 1 0,0-1 0,0 1 0,0-1 0,0 1 0,0-1 0,-1 1 0,1-1 0,-1 1 0,0 0 0,0-1 0,0 1 0,0 0 0,0 0 0,0-1 0,0 1 0,-1 0 0,1 0 0,-3-2 0,0 2 0,0 0 0,0 1 0,0 0 0,0 0 0,0 0 0,0 0 0,0 0 0,-1 1 0,1 0 0,0-1 0,-7 2 0,135 1-2728,-81-5-5018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25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71 118 11851,'0'0'1863,"4"-9"-2290,16-29-1356,-20 37 1714,0 0-1,1 0 1,-1-1-1,0 1 1,0 0-1,0 0 1,0 0-1,0-1 0,0 1 1,0 0-1,0 0 1,0-1-1,0 1 1,-1 0-1,1 0 1,0 0-1,-1-1 1,1 1-1,-1 0 1,0 0-1,1 0 1,-1 0-1,0 0 0,0 0 1,1 0-1,-1 0 1,0 1-1,0-1 1,0 0-1,-1-1 1,-34-16 2637,30 15-1625,-16-4 2015,5 2 22,15 3-1462,10 2-37,528 17 184,-497-15-1611,-9-1-20,-16-2 1,1 2 1,-1-1-1,0 1 1,1 1 0,-1 1-1,0 0 1,0 1-1,0 0 1,19 9-1,-32-11 28,1-1 0,-1 0 0,1 0 0,-1 1 0,1-1 0,-1 1-1,0-1 1,0 1 0,1 0 0,-1-1 0,0 1 0,-1 0 0,1 0 0,0 0-1,0 0 1,-1-1 0,1 1 0,-1 0 0,0 0 0,0 0 0,1 0-1,-1 0 1,-1 0 0,1 0 0,0 0 0,0 0 0,-1 0 0,1 0 0,-1 0-1,1 0 1,-2 2 0,-1 3 149,-1 0 0,1 0 1,-1 0-1,0-1 0,-1 1 0,-9 10 0,-38 32-233,-1-2-1,-2-3 1,-2-1 0,-72 38-1,55-42-3458,8-14-2975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29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7399,'0'0'22507,"-11"14"-22262,-26 33 493,-60 100 0,87-130-671,1 0 1,1 0-1,0 1 1,2 0-1,0 0 0,1 1 1,0 0-1,2 0 1,0 0-1,2 0 1,0 24-1,1-40-72,0 0-1,1 0 1,-1 0 0,1-1 0,0 1-1,0 0 1,0 0 0,0-1 0,1 1-1,-1 0 1,1-1 0,-1 1-1,1-1 1,0 0 0,0 0 0,0 1-1,0-1 1,0 0 0,1-1 0,2 3-1,1-1-72,0 0 0,-1-1 1,1 0-1,0 0 0,0 0 0,0-1 0,0 0 0,0 0 0,10 0 0,0-1-1051,1-1 0,0 0 1,-1-1-1,1-1 0,-1-1 0,27-9 0,16-12-6884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29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5 16912,'0'0'11686,"-8"-2"-11168,5 1-496,0 1 1,0-1-1,0 1 1,1-1 0,-1 1-1,0 0 1,0 0 0,0 1-1,0-1 1,0 1 0,1-1-1,-1 1 1,-4 1 0,3 1 20,0-1 0,0 1 0,0 0 0,0 0 0,1 0 0,0 1 0,-1-1 0,1 1 0,0 0 0,-2 5 0,-11 15 304,1 1 1,2 0-1,0 1 1,-10 32-1,19-45-247,-1 1 0,2 0-1,0 0 1,0 0 0,1 1 0,1-1-1,1 0 1,0 1 0,0-1 0,4 18-1,-3-30-98,0 1 0,-1-1 0,1 0 0,0 1 0,1-1 0,-1 0 0,0 0 0,1 0-1,-1 0 1,1 0 0,-1 0 0,1 0 0,0 0 0,0-1 0,0 1 0,0-1 0,0 1 0,1-1-1,-1 0 1,0 0 0,0 0 0,1 0 0,-1 0 0,1 0 0,-1-1 0,1 1 0,-1-1 0,1 0-1,-1 1 1,1-1 0,-1-1 0,1 1 0,-1 0 0,1 0 0,-1-1 0,5-1 0,-1 1-2,0-1 1,1 1-1,-1-1 1,0-1-1,0 1 1,0-1-1,0 0 1,-1-1-1,1 1 1,-1-1-1,0 0 1,0-1-1,6-5 1,-7 4 0,-1 0 0,1 0 0,-1 0 0,0-1 0,0 1 0,-1-1 0,0 0 0,0 1 0,0-1 0,-1 0 0,0-9 0,0 15 0,-1-1 0,0 0 0,0 0 0,0 0 0,-1 0 0,1 0 0,0 0 0,-1 1 0,1-1 0,-1 0 0,1 0 0,-1 0 0,0 1 0,0-1 0,0 1 0,0-1 0,0 0 0,0 1 0,0 0 0,-1-1 0,1 1 0,0 0 0,-1-1 0,1 1 0,-1 0 0,0 0 0,1 0 0,-1 0 0,0 1 0,1-1 0,-1 0 0,0 1 0,0-1 0,0 1 0,0 0 0,1-1 0,-1 1 0,0 0 0,0 0 0,0 0 0,0 1 0,0-1 0,-3 1 0,3 0 0,-1 0 0,0 0 0,1 0 0,-1 0 0,1 1 0,-1-1 0,1 1 0,0 0 0,-4 3 0,5-5 0,0 1 0,0-1 0,1 1 0,-1 0 0,0 0 0,0-1 0,1 1 0,-1 0 0,0 0 0,1 0 0,-1-1 0,1 1 0,-1 0 0,1 0 0,0 0 0,-1 0 0,1 0 0,0 0 0,0 0 0,-1 0 0,1 0 0,0 0 0,0 0 0,0 0 0,0 0 0,0 0 0,1 0 0,-1 0 0,1 2 0,2-3 0,1 1 0,-1-1 0,1 0 0,-1 0 0,1 0 0,-1-1 0,1 1 0,-1-1 0,1 0 0,-1 0 0,0 0 0,1-1 0,2-1 0,55-30 0,-53 26 0,1 2 0,-1-1 0,1 2 0,0-1 0,0 1 0,0 0 0,0 1 0,1 0 0,0 0 0,-1 1 0,19-2 0,-27 6 0,0-1 0,0 0 0,0 1 0,0-1 0,0 1 0,-1-1 0,1 1 0,0-1 0,-1 1 0,1 0 0,-1-1 0,1 1 0,-1 0 0,0-1 0,1 1 0,-1 0 0,0-1 0,0 1 0,-1 0 0,1-1 0,-1 3 0,-2 43 0,-17 13 10,16-51-18,1 0 1,-1 1-1,1-1 1,1 1-1,0 0 1,-2 16-1,4-26-89,0 1 0,0-1 0,0 0 0,0 0 0,0 1 0,0-1 0,0 0 0,0 0 0,0 0 0,0 1 0,0-1 0,1 0 0,-1 0 0,0 1 0,0-1 0,0 0-1,0 0 1,0 0 0,0 1 0,0-1 0,1 0 0,-1 0 0,0 0 0,0 1 0,0-1 0,0 0 0,1 0 0,-1 0 0,0 0 0,0 0 0,0 0 0,1 1 0,-1-1 0,0 0 0,0 0 0,1 0 0,-1 0-1,0 0 1,0 0 0,1 0 0,-1 0 0,0 0 0,0 0 0,1 0 0,-1 0 0,0 0 0,0 0 0,0 0 0,1 0 0,-1-1 0,0 1 0,0 0 0,1 0 0,-1 0 0,0 0 0,0 0 0,0 0 0,1-1-1,-1 1 1,0 0 0,0 0 0,0 0 0,0 0 0,0-1 0,1 1 0,-1 0 0,14-15-10590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30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3716,'0'0'1014,"7"-10"3358,-3 4-2994,25-43 2377,-21 28 1878,-5 1 4997,-5 53-10186,-9 51 0,7-61-285,1 0 0,0 1 0,2-1 0,0 1 0,4 31 0,-2-52-466,-1 0 0,1 0 0,-1-1 0,1 1 0,0 0 0,0-1 0,0 1 0,0-1 0,1 1 0,-1-1 0,1 1 0,-1-1 1,1 0-1,0 0 0,0 0 0,0 0 0,0 0 0,0 0 0,5 2 0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30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15727,'0'0'14862,"61"-20"-13997,-24 17-513,5 2-256,5 1-160,-4 0-1601,-1-2-2403,-7-1-3075,-6-2-8584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3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4 17200,'0'0'12529,"-3"10"-12182,-13 34-82,-2-1 0,-2 0 0,-49 75-1,11-18-2390,59-105-4403,-1-4 3401,1-4-11,8-20-6892</inkml:trace>
  <inkml:trace contextRef="#ctx0" brushRef="#br0" timeOffset="1">172 1 7783,'0'0'13138,"0"8"-11883,0 27 821,-8 57 0,-2 32 370,10-116-2307,0-1 0,0 0 0,1 1 0,0-1-1,1 1 1,3 9 0,11 6-1696,-14-22 919,0 0 1,0 0-1,0 0 0,-1 0 1,1 0-1,0 0 0,0-1 0,0 1 1,0-1-1,1 1 0,-1-1 0,0 0 1,3 0-1,-1 0-5491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31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15310,'0'0'12236,"68"-15"-11115,-24 2-640,4-1-321,4 4-128,0-1-1089,-5 2-3043,-8 3-2626,-5 1-9194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31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218 124 5029,'3'-9'10255,"-2"6"-9583,3-5 416,-1 0-1,0 0 1,0-1-1,-1 1 1,0-1 0,-1 1-1,0-1 1,0 0 0,-1 1-1,-1-12 1,1 20-1044,0-1-1,0 1 1,-1-1 0,1 1 0,0-1-1,-1 1 1,1-1 0,-1 1 0,1-1-1,0 1 1,-1 0 0,1-1 0,-1 1-1,1 0 1,-1 0 0,1-1 0,-1 1-1,1 0 1,-1 0 0,0-1 0,1 1-1,-1 0 1,1 0 0,-1 0 0,1 0-1,-1 0 1,0 0 0,1 0 0,-1 0-1,1 0 1,-1 0 0,1 1 0,-1-1-1,0 0 1,1 0 0,-1 0 0,1 1-1,-1-1 1,0 1 0,-22 11 31,2 9 76,1 1-1,0 1 0,2 0 0,1 1 0,0 1 0,2 1 0,1 0 0,-17 44 0,26-57-42,1 1 0,0-1 1,1 1-1,0-1 0,-1 19 0,3-29-96,1 0 1,0 0-1,0 0 0,0 0 0,0 0 1,0 0-1,0 0 0,1 0 0,0 1 0,-1-1 1,1 0-1,0-1 0,1 1 0,-1 0 1,0 0-1,1 0 0,0-1 0,-1 1 0,1-1 1,0 1-1,0-1 0,1 0 0,-1 0 1,0 0-1,1 0 0,-1 0 0,1 0 0,4 1 1,0 0 7,0-2 0,1 1 0,-1-1 0,1 0 0,-1 0 0,1-1 0,-1 0 0,1-1 1,-1 1-1,0-1 0,1-1 0,-1 0 0,0 0 0,0 0 0,0-1 0,0 0 0,9-4 0,-11 4-6,0 0-1,0 0 0,-1-1 1,1 0-1,-1 1 0,1-1 0,-1-1 1,0 1-1,-1-1 0,1 1 1,-1-1-1,0 0 0,0 0 0,0-1 1,-1 1-1,0 0 0,0-1 1,0 0-1,-1 1 0,0-1 0,0 0 1,1-9-1,-2 14-13,0 0 0,0 0 0,0 0 0,0 0 0,0 0 0,0 0 0,0 0 0,0 0 0,0 0 0,-1 0 0,1 0 0,0 0 0,-1 0 0,1 0 0,-1 0 0,1 1 0,-1-1 0,1 0 0,-1 0 0,1 0 0,-1 1 0,0-1 0,1 0 0,-1 1 0,0-1 0,0 0 0,0 1 0,1-1 0,-1 1 0,0-1 0,0 1 0,0 0 0,0-1 0,0 1 0,0 0 0,0 0 0,0 0 0,0 0 0,0-1 0,0 1 0,0 0 0,0 1 0,0-1 0,0 0 0,0 0 0,0 0 0,0 1 0,0-1 0,0 0 0,0 1 0,1-1 0,-1 1 0,-2 0 0,-2 1 0,0 1 0,1-1 0,-1 1 0,1 0 0,-1 0 0,1 1 0,0-1 0,-7 9 0,10-11 0,-1 0 0,1 1 0,0-1 0,0 0 0,1 1 0,-1-1 0,0 1 0,0-1 0,1 1 0,-1-1 0,1 1 0,-1-1 0,1 1 0,0 0 0,-1-1 0,1 1 0,0 2 0,1-3 0,-1-1 0,1 1 0,-1-1 0,0 1 0,1-1 0,-1 1 0,1-1 0,0 1 0,-1-1 0,1 0 0,-1 1 0,1-1 0,0 0 0,-1 1 0,1-1 0,0 0 0,-1 0 0,1 0 0,0 0 0,-1 0 0,1 0 0,0 0 0,-1 0 0,1 0 0,0 0 0,-1 0 0,2 0 0,6-1 0,1-1 0,-1 0 0,0-1 0,0 1 0,11-6 0,30-21 0,-37 21 0,0 1 0,0 0 0,1 1 0,-1 0 0,25-7 0,-36 15 0,0-1 0,0 1 0,-1 0 0,1-1 0,-1 1 0,1 0 0,-1 0 0,0-1 0,0 1 0,0 0 0,0 0 0,0 0 0,0-1 0,0 1 0,0 0 0,-1 0 0,0 1 0,-5 21 19,-1-2 1,-1 1-1,-20 40 1,19-48-65,2 2 0,-1-1 0,2 1 0,0 0 1,1 0-1,1 1 0,1 0 0,-2 20 0,7-31-2917,7-7-5665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33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9097,'0'0'12406,"10"1"-11098,-5-1-1185,-1 0 0,0 0 1,1 1-1,-1 0 0,0 0 0,1 0 1,-1 1-1,0-1 0,0 1 0,0 0 0,0 0 1,-1 0-1,1 1 0,-1-1 0,1 1 1,-1 0-1,0 0 0,0 0 0,0 0 0,0 1 1,0-1-1,-1 1 0,3 4 0,12 21 6,-2 0 1,-1 1-1,-1 0 0,-2 1 0,0 0 0,-3 1 0,0 0 0,-2 0 0,-2 1 0,-1 0 0,-1 0 0,-2 0 0,-1-1 0,-5 35 0,0-27-191,-2 0-1,-1-1 1,-2 0-1,-1-1 1,-3 0-1,-1 0 0,-1-2 1,-2 0-1,-2-1 1,-1-1-1,-30 35 1,31-46-1667,-1-1 1,-1-1 0,-49 36-1,-6-7-6876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03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3587,'0'0'14628,"2"-9"-12915,-1 7-1606,-1-1 0,1 1 0,-1 0 0,1-1 0,0 1 0,0-1 0,0 1 0,1 0 0,-1 0 0,0 0 0,1 0 0,-1 0 0,1 0 0,0 0 0,3-2 0,-1 1 68,0 1 1,1 1-1,-1-1 0,1 1 1,-1-1-1,1 1 1,-1 0-1,1 1 0,0-1 1,7 1-1,50-1 93,-1 2-1,1 2 1,-1 4-1,0 2 1,-1 3-1,0 2 1,105 40 0,-152-49-272,-1 1 0,0 0 0,0 1 0,-1 0 0,1 0 0,-2 2 0,12 9 0,-18-14 3,-1 0 0,0-1 0,0 1 0,0 1 1,-1-1-1,1 0 0,-1 1 0,0-1 0,0 1 0,-1-1 0,1 1 0,-1 0 0,0 0 0,0 0 0,-1 0 0,1 0 0,-1 0 0,0 0 0,-1-1 0,1 1 0,-1 0 0,-2 8 0,-3 5 168,-1 0 0,-1-1-1,0 0 1,-22 30-1,-14 32 640,36-62-611,1 0 1,0 0-1,2 1 0,0 0 1,1 0-1,1 1 0,0-1 0,2 1 1,0 19-1,2-28-137,0-1 1,0 1-1,1-1 1,1 0-1,-1 0 1,1 1-1,1-2 1,0 1-1,0 0 1,1-1 0,0 0-1,0 0 1,1 0-1,0-1 1,0 1-1,1-2 1,0 1-1,0-1 1,11 8-1,5 1 29,1-2 0,0 0 1,1-1-1,38 12 0,113 26-264,-38-12-1988,-123-34 1426,23 7-1806,-12-8-2878,-15-3-1346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04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19186,'0'0'2370,"14"10"-1665,204 117 3683,-194-114-4228,-2 0 0,0 1-1,0 1 1,-2 1 0,23 21 0,-39-32-74,1 0 0,-1 0 0,0 0 1,0 1-1,-1 0 0,0-1 0,0 1 1,0 1-1,0-1 0,-1 0 0,2 9 1,-4-10-11,1-1 0,-1 1 1,0 0-1,-1-1 0,1 1 0,-1 0 1,0-1-1,0 1 0,0-1 1,-1 1-1,1-1 0,-1 0 1,0 0-1,0 0 0,-1 0 1,1 0-1,-1 0 0,-4 4 0,-8 9 90,-2 0 0,0-1-1,-1 0 1,0-2-1,-27 16 1,-110 54 994,12-6-639,88-42-1591,-19 11-7298,60-38-7562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12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3535 333 12716,'-711'-234'-753,"564"201"1508,-1 6-1,-230-11 0,-303 39-2136,183 41 1555,373-24 915,-237 68 0,324-74-878,0 1 1,1 2-1,1 2 1,0 2-1,2 1 0,-51 37 1,70-44-114,0 0-1,0 1 1,1 1 0,1 0 0,0 1 0,1 0 0,1 1 0,1 1-1,0-1 1,1 2 0,1-1 0,1 1 0,0 0 0,-6 35-1,9-22-82,1 1-1,2 0 0,1 0 0,1 0 1,2 0-1,1 0 0,2 0 0,1-1 0,2 0 1,1 0-1,1-1 0,2-1 0,1 0 0,25 41 1,5-4-77,3-2-1,2-2 1,3-2 0,112 101 0,-108-111 144,3-3-1,2-2 0,2-2 1,2-4-1,1-2 1,2-3-1,2-4 1,0-2-1,2-4 1,1-2-1,1-4 1,128 16-1,-98-26 53,1-5 0,0-4 0,0-5 0,-1-5 0,0-4 0,-1-4-1,0-6 1,155-55 0,-94 15 260,-2-6 0,-4-8 0,-3-6 0,269-196 0,-229 116 315,-173 144-571,-2-1 1,-1-2-1,-1 0 1,0-1-1,-2 0 1,19-39 0,-31 54-86,0 0 0,-1 0 0,0 0 0,-1-1 0,0 1 0,0-1 0,-1 0 0,1-12 0,-3 17-41,1 0 0,-1-1-1,0 1 1,0 0 0,0 0 0,-1 0-1,0-1 1,0 2 0,0-1 0,-1 0-1,1 0 1,-1 1 0,0-1 0,0 1-1,-1 0 1,-4-5 0,-7-4-156,-1 1 0,0 1 0,0 0 0,-1 1 0,-1 0 1,1 2-1,-35-12 0,-146-33-4217,129 37 1870,-94-23-4960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05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10186,'0'0'12000,"1"13"-11551,-2 39 407,-9 61 0,4-68-665,3 1 1,1 0-1,5 59 0,-3-104-175,0 0 1,1 0-1,-1 0 0,0 0 1,0 0-1,0 0 1,1 0-1,-1 0 1,0 0-1,1 0 1,-1 0-1,1 0 0,-1 0 1,1-1-1,-1 1 1,1 0-1,0 0 1,-1-1-1,1 1 0,0 0 1,0-1-1,0 1 1,-1-1-1,1 1 1,0-1-1,0 1 0,0-1 1,0 1-1,0-1 1,0 0-1,0 0 1,0 1-1,0-1 0,0 0 1,0 0-1,0 0 1,0 0-1,0 0 1,0 0-1,0-1 1,0 1-1,0 0 0,0 0 1,0-1-1,1 0 1,3-1 180,-1 0 1,1 0 0,0 0 0,0-1 0,-1 0-1,0 0 1,6-5 0,18-21 104,-2-1 1,-1-1 0,25-42-1,9-10 127,-47 71-85,-5 13-111,-3 27 4,-15 45 43,4-42-222,1-10-47,2-1 0,0 0 0,-2 32 0,6-52-13,0 1 1,0-1 0,0 1 0,0-1-1,1 1 1,-1 0 0,0-1-1,0 1 1,0-1 0,0 1 0,0-1-1,1 1 1,-1-1 0,0 1 0,1-1-1,-1 0 1,0 1 0,1-1 0,-1 1-1,0-1 1,1 0 0,-1 1-1,1-1 1,-1 0 0,0 1 0,1-1-1,-1 0 1,1 0 0,-1 1 0,1-1-1,-1 0 1,1 0 0,-1 0-1,1 0 1,0 0 0,-1 0 0,1 0-1,-1 0 1,1 0 0,-1 0 0,1 0-1,-1 0 1,1 0 0,-1 0 0,1 0-1,-1 0 1,1-1 0,-1 1-1,2-1 1,28-13 91,2-9-10,-1-1-1,-1-2 0,31-33 0,30-26 266,-90 84-332,0 0 0,0 0 0,1 0-1,-1 0 1,0 0 0,0 0-1,0 1 1,1-1 0,-1 0 0,0 1-1,0-1 1,1 1 0,-1-1 0,1 1-1,-1 0 1,2-1 0,-2 2-9,-1-1 0,1 0 1,-1 1-1,0-1 0,1 0 0,-1 1 1,0-1-1,1 0 0,-1 1 0,0-1 1,0 1-1,1-1 0,-1 0 0,0 1 1,0-1-1,0 1 0,1-1 0,-1 1 1,0-1-1,0 1 0,0-1 0,0 1 1,0-1-1,0 1 0,0-1 0,0 1 1,0-1-1,0 1 0,-1 0 0,-12 47 240,-79 148-2033,91-205-6133,1-16 1158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06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24791,'0'0'2179,"44"51"-9482,-26-33-5125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06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1 14221,'0'0'11638,"-10"-1"-9545,3 1-1972,0 0 0,0 1 0,1 0 0,-1 0 0,0 0 0,0 0 0,1 1 0,-1 1 0,1-1 0,0 1 0,0 0 0,-1 0 0,2 1 0,-1-1 0,0 1 0,1 1 0,-9 8 0,-2 2 75,1 0 0,1 1 0,1 0 0,-23 35 0,30-40-165,0 0-1,1 0 1,0 1 0,1-1-1,0 1 1,1 0 0,0 1-1,1-1 1,-2 22-1,4-32-29,0 0 0,0 0 0,0 0 0,1 0-1,-1 0 1,0 0 0,1 0 0,-1 0 0,1 0-1,0 0 1,-1-1 0,1 1 0,0 0 0,0 0-1,0-1 1,1 1 0,-1 0 0,0-1 0,1 0-1,-1 1 1,1-1 0,-1 0 0,1 1 0,2 0 0,1 0 10,-1 0 0,1 0 0,0-1 1,-1 0-1,1 0 0,0 0 1,0-1-1,0 1 0,9-2 1,5 0-97,-1-2 1,0 0 0,0-1-1,27-10 1,64-32-3706,-42 5-4666,-42 20 1489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06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5 19987,'0'0'4308,"2"9"-3144,3 15-456,-1-1-1,-1 1 1,-1 0 0,-2 0 0,0 0-1,-4 25 1,-1-9-165,-2 0-1,-24 76 1,47-172-362,-3-2 1,-2 1-1,4-71 1,-15 131-182,0 0 0,1 0 0,-1 0 0,0 0 0,1 0 0,0-1 0,0 1 0,0 0 0,0 0 0,0-1 0,0 1 0,1-1 0,-1 1 0,1-1 0,0 1 0,-1-1 0,1 0 0,0 0 0,1 0 0,3 3 0,-1-2 0,0 0 0,0 0 0,1-1 0,0 1 0,-1-1 0,1 0 0,0-1 0,0 0 0,10 1 0,-3-1 0,0 0 0,0-1 0,0-1 0,0 0 0,0-1 0,0 0 0,-1-1 0,1 0 0,13-7 0,-7 1 0,0-1 0,-1-2 0,21-16 0,-31 22 0,-1 0 0,0 0 0,-1-1 0,1 0 0,-1 0 0,-1 0 0,1-1 0,-1 0 0,7-15 0,-11 8 0,-10 13 0,-18 16 0,14-2 0,0 0 0,1 0 0,1 1 0,0 1 0,-16 26 0,21-31 0,1 1 0,0 0 0,0 1 0,1-1 0,1 1 0,0 0 0,0 0 0,1 0 0,-2 22 0,4-32-2,0 0 0,0 0 0,0 0 0,1 0 0,-1 0 0,0 0 0,1 0 0,-1 0 0,0 0 0,1 0 0,-1 0 0,1 0 0,-1-1 0,1 1 0,0 0 0,-1 0 0,1 0 0,0-1 0,-1 1 0,1 0 0,0-1 0,0 1 0,0-1 0,0 1 0,0-1 0,1 1 0,36 5-256,-24-7-169,1 0 1,0-1-1,16-4 1,-16 2-1500,-1-1-1,-1 0 1,24-13-1,13-14-6153,-10 2-5378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07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10730,'0'0'9438,"-12"6"-5354,-5 3-3217,0 1 0,1 1 0,0 0 0,1 1-1,-19 19 1,27-25-677,1 1 0,0 0 1,0 0-1,0 0 0,1 1 0,0 0 0,0 0 0,1 0 0,0 0 0,0 1 0,1 0 0,0-1 0,1 1 1,0 1-1,-2 10 0,5-19-197,-1 0 0,0 0 1,0 0-1,0 0 0,1 0 1,-1 0-1,0-1 1,1 1-1,-1 0 0,1 0 1,-1 0-1,1 0 0,-1-1 1,1 1-1,0 0 0,-1-1 1,1 1-1,0 0 0,-1-1 1,1 1-1,0-1 0,0 1 1,0-1-1,-1 1 0,1-1 1,0 0-1,0 1 1,0-1-1,0 0 0,0 0 1,0 0-1,0 0 0,0 0 1,0 0-1,0 0 0,0 0 1,0 0-1,0 0 0,-1 0 1,1-1-1,0 1 0,1-1 1,4 0-10,0 0 1,0-1-1,0 0 1,0 0-1,10-5 1,-2-2-89,0-1 1,0-1-1,-1 0 0,-1 0 1,0-1-1,14-19 0,-1-2-21,29-51-1,-78 123 165,-29 47 201,48-77-271,1 0 0,0-1 0,1 1 0,0 0 0,1 1 0,0-1 0,0 0 0,-1 15 0,4-23-89,-1-1 1,0 1 0,0 0-1,0 0 1,1-1-1,-1 1 1,0 0-1,1-1 1,-1 1 0,1 0-1,-1-1 1,1 1-1,-1-1 1,1 1 0,-1 0-1,1-1 1,0 1-1,-1-1 1,1 0-1,0 1 1,-1-1 0,1 0-1,0 1 1,0-1-1,-1 0 1,1 0 0,0 1-1,0-1 1,-1 0-1,1 0 1,0 0-1,0 0 1,0 0 0,-1 0-1,2-1 1,32-2-4940,4-11-1796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07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19314,'-15'9'1639,"1"0"-1518,-85 56 3410,88-57-2863,1 1-1,-1 0 0,1 0 0,1 1 0,0 0 1,0 0-1,-8 14 0,17-23-672,-1 0 0,0 0-1,1-1 1,-1 1 0,1 0 0,-1 0 0,1 0 0,-1 0-1,1 0 1,-1 0 0,1 0 0,0 0 0,0 0-1,0 0 1,-1 0 0,1 0 0,0 0 0,0 0 0,0 0-1,1 0 1,-1 0 0,0 0 0,0 0 0,0 0 0,1 0-1,-1 0 1,1 0 0,-1 0 0,1 0 0,-1 0-1,1 0 1,-1 0 0,1 0 0,0-1 0,-1 1 0,1 0-1,0 0 1,0-1 0,0 1 0,-1-1 0,1 1 0,0 0-1,0-1 1,0 0 0,0 1 0,0-1 0,0 0-1,0 1 1,0-1 0,0 0 0,0 0 0,0 0 0,0 0-1,0 0 1,0 0 0,2 0 0,9 0-341,0 0 0,-1-1 0,22-4-1,-31 4 271,59-13-2583,-43 9 2414,0 1-1,0 0 0,0 1 1,1 1-1,-1 1 1,22 1-1,-40 0 301,1 1 0,0-1 0,0 0 0,-1 0 0,1 0 0,0 1 0,-1-1 0,1 0 0,-1 1-1,1-1 1,0 0 0,-1 1 0,1-1 0,-1 1 0,1-1 0,-1 1 0,1-1 0,-1 1 0,1-1 0,-1 1 0,0 0 0,1-1-1,-1 1 1,0 0 0,1-1 0,-1 1 0,0 0 0,0-1 0,0 1 0,0 0 0,0-1 0,1 1 0,-1 0 0,0 0 0,-1-1 0,1 1-1,0 0 1,0-1 0,0 1 0,0 0 0,-1 0 0,1-1 0,0 1 0,0-1 0,-1 1 0,1 0 0,-1-1 0,1 1 0,-1 0 0,-21 32 1522,4-18-948,1-1-1,-2 0 1,0-1-1,-28 14 0,34-21-802,1 0-1,-1-1 0,-1 0 0,1-1 1,-1 0-1,1-1 0,-1-1 0,-20 1 1,23-5-4294,8-9-3631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07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24888,'0'0'7457,"15"6"-7094,-4-2-358,1 1-1,0-2 1,0 1-1,0-2 1,0 1-1,0-2 1,1 1-1,-1-2 1,1 0-1,-1 0 1,0-1-1,17-4 1,-13 1-5,-1-2 0,1 0 0,-1 0 0,-1-2 0,1 0 0,-1 0 0,-1-2 0,0 1 0,14-14 0,-26 22-2,0 0 1,1 0-1,-1 0 1,0 0-1,0-1 1,0 1-1,0 0 0,0-1 1,-1 1-1,1 0 1,0-1-1,-1 1 1,1-1-1,-1 1 0,1-1 1,-1 0-1,0 1 1,1-1-1,-1-1 1,0 2-2,-1 0 0,1 0 0,-1 1 0,1-1 0,-1 0 0,1 0 0,-1 1 0,0-1 0,1 0 0,-1 1 0,0-1 0,1 0 0,-1 1 0,0-1 0,0 1 0,1 0 0,-1-1 0,0 1 0,0-1 0,0 1 0,0 0 0,0 0 0,-1-1 0,-6 0-18,0 0 0,0 1 0,0 0 0,0 0 0,-16 3-1,9 0 33,1 1-1,0 0 0,0 1 1,1 1-1,0 0 0,0 1 0,0 1 1,1 0-1,-13 10 0,17-12-2,1 0 0,0 0 0,0 1 0,0 0 0,1 0 0,0 0 0,1 1 0,0 0 0,0 0-1,0 0 1,1 1 0,0 0 0,1-1 0,0 1 0,-2 12 0,4-19-74,1 0 0,0 0 0,0 0 0,0 0 0,0 0 1,1 1-1,-1-1 0,0 0 0,1 0 0,0 0 0,-1 0 0,1 0 0,0 0 0,0-1 0,0 1 0,0 0 0,0 0 1,0-1-1,1 1 0,-1 0 0,1-1 0,-1 1 0,1-1 0,-1 0 0,1 0 0,0 1 0,0-1 0,-1 0 0,1 0 1,0-1-1,0 1 0,0 0 0,0-1 0,0 1 0,4 0 0,3 0-879,0 0 0,1 0-1,-1-1 1,0 0 0,1 0-1,17-4 1,24-12-10084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08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231 240 11819,'0'0'8291,"-11"0"-5425,3 0-2743,0 0-1,0 1 1,-1 0-1,1 0 1,0 1-1,0 0 1,1 1-1,-1-1 0,0 1 1,1 1-1,-1 0 1,1 0-1,0 0 1,1 1-1,-9 6 1,3 1-34,-1-1 0,2 2 0,-17 21 0,25-30-70,0 1-1,0-1 1,1 1 0,-1 0 0,1 0 0,0 0-1,0 0 1,1 0 0,-1 0 0,1 1-1,0-1 1,1 0 0,-1 1 0,1-1-1,1 9 1,-1-13-12,1 0 0,-1 0 0,1 0 0,-1-1 0,1 1 0,0 0 0,-1 0 0,1-1 0,0 1 0,-1 0 0,1-1 0,0 1 0,0 0 0,0-1 0,-1 1 0,1-1 0,0 0 0,0 1 0,0-1 0,0 0 0,0 1 0,0-1 0,0 0 0,0 0 0,0 0 0,0 0 0,0 0 0,0 0 0,0 0 0,0 0 0,0 0 0,1-1 0,35-8 568,-24 2-352,0 0 0,-1-1 0,0 0 0,0-1 0,-1 0-1,0-1 1,0 0 0,16-22 0,-4 0 552,36-62 0,-64 102-798,0 1 0,1 0 0,0 0 0,1 1 0,0-1 0,0 1 0,1 0 0,0 0 0,1 0 0,0 0 0,1 0 0,0 14 0,1-23 21,-1 0 0,0 0 0,0 0 0,1 0 0,-1 0 0,1 0 0,-1 0 1,1 0-1,-1 0 0,1 0 0,0-1 0,-1 1 0,1 0 0,0 0 0,-1-1 0,1 1 1,0 0-1,0-1 0,0 1 0,0-1 0,0 1 0,-1-1 0,1 0 0,0 1 0,0-1 1,2 0-1,0 1 9,0-1 0,0 0 0,0 0 0,0 0 0,1 0 0,-1-1 0,0 1 0,5-3 0,3 0 30,-1-1 0,-1-1 0,1 1 0,14-11 0,11-11 167,0-2-1,-2-1 1,-1-2-1,-2-1 1,-1-1-1,-1-2 1,43-73-1,-60 83-253,-19 29-112,-26 38-90,-6 20 330,3 2 0,-51 120 0,74-146-44,0 2 1,3-1-1,1 1 1,2 1-1,2 0 1,-2 63-1,10-45-2,0-32 45,-2-1 1,-1 1-1,-4 32 1,5-58-59,0 1-1,-1-1 1,1 0 0,0 0 0,-1 0 0,1 0 0,0 0-1,-1 0 1,1 0 0,-1 0 0,1 0 0,-1 0 0,0 0-1,0 0 1,1 0 0,-1 0 0,0 0 0,0 0 0,0-1-1,0 1 1,0 0 0,0-1 0,0 1 0,0-1-1,0 1 1,0-1 0,-2 1 0,2-1-7,0 0 1,0 0-1,0-1 0,0 1 1,0 0-1,0-1 0,0 1 1,0 0-1,0-1 0,1 0 1,-1 1-1,0-1 0,0 1 1,0-1-1,1 0 0,-1 1 1,0-1-1,1 0 0,-1 0 1,1 0-1,-1 1 0,1-1 1,-1 0-1,1 0 0,0 0 1,-1 0-1,1 0 0,0 0 1,0 0-1,-1 0 0,1 0 1,0-1-1,-3-22-12,1 1 0,0-1 0,2 1 0,1-1 0,0 1 0,2-1 0,1 1 0,1 0 0,0 0 0,2 1 0,1 0 0,1 0 0,16-31 0,-21 48-311,0 0 0,0 0 1,0 0-1,0 0 0,1 0 0,9-6 1,36-17-5213,-11 10-2538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09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1 256 11435,'0'0'5883,"-1"10"-3225,2 31-699,-1-40-1849,0 0-1,0 0 1,1 1-1,-1-1 1,1 0-1,-1 0 1,1 0-1,-1 0 1,1 0-1,0 0 1,0 0-1,-1 0 1,1 0-1,0 0 1,0 0-1,0 0 1,0-1 0,0 1-1,0 0 1,0-1-1,0 1 1,0-1-1,1 1 1,-1-1-1,0 1 1,0-1-1,0 0 1,1 0-1,0 1 1,35-2 1216,-34 1-1181,9-3 8,1 0 1,-1-1 0,0 0-1,-1 0 1,1-2-1,-1 1 1,0-1-1,0-1 1,0 0-1,-1-1 1,11-10 0,-7 6-80,-1 0 1,-1-2-1,0 1 1,-1-1 0,-1-1-1,0 0 1,11-22 0,-18 30 67,0 0 1,0 0-1,-1 0 1,0 0-1,-1 0 0,1-1 1,-1 1-1,-1-15 1,0 20-119,0 0 0,0 0 0,0 0 0,-1 0 1,1 0-1,-1 1 0,0-1 0,1 0 0,-1 0 0,0 0 0,0 1 1,0-1-1,0 0 0,-1 1 0,1-1 0,0 1 0,-1 0 0,1-1 0,-1 1 1,1 0-1,-1 0 0,1 0 0,-1 0 0,0 0 0,0 0 0,1 0 1,-1 1-1,0-1 0,0 1 0,0-1 0,0 1 0,0 0 0,0-1 0,0 1 1,0 0-1,0 0 0,-2 1 0,-2 0-13,-1 0-1,1 1 1,0-1 0,-1 1 0,1 1 0,0-1-1,0 1 1,1 0 0,-1 0 0,0 1-1,1 0 1,0 0 0,0 0 0,0 1-1,1-1 1,-1 1 0,-4 8 0,-10 12-1,0 1 1,-16 34-1,31-53-11,-5 8 0,0 0-1,0 1 0,2 0 1,0 1-1,1-1 1,0 1-1,2 1 0,0-1 1,-3 28-1,7-43-11,0-1 0,0 1 0,1-1-1,-1 1 1,0 0 0,0-1 0,1 1 0,-1-1 0,1 0-1,0 1 1,-1-1 0,1 1 0,0-1 0,0 0 0,0 1-1,0-1 1,0 0 0,0 0 0,0 0 0,0 0-1,0 0 1,1 0 0,-1 0 0,0 0 0,2 0 0,2 1-75,-1 0 0,1-1 0,-1 0 0,1 0 0,-1 0 0,1 0 0,0-1 0,7 0 0,3-1-696,0 0-1,0-2 1,-1 1 0,27-10 0,-21 4-1923,-2-1 1,1-1-1,31-22 0,1-7-8274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10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463 45 17649,'-11'7'1382,"6"-3"-1202,-14 9 715,0 0 0,-24 24 0,38-33-788,1 0 1,-1 1-1,1 0 1,0 0 0,1 0-1,-1 0 1,1 1-1,0-1 1,0 1-1,1 0 1,-1 0 0,1 0-1,1 0 1,-1 0-1,0 12 1,2-18-105,0 0 0,0 0-1,0 1 1,0-1 0,0 0 0,0 1-1,0-1 1,0 0 0,0 0 0,0 1-1,0-1 1,0 0 0,0 0 0,0 1-1,0-1 1,1 0 0,-1 0 0,0 1 0,0-1-1,0 0 1,1 0 0,-1 0 0,0 1-1,0-1 1,0 0 0,1 0 0,-1 0-1,0 0 1,0 1 0,1-1 0,-1 0-1,0 0 1,0 0 0,1 0 0,-1 0-1,0 0 1,1 0 0,-1 0 0,0 0 0,0 0-1,1 0 1,-1 0 0,0 0 0,1 0-1,-1 0 1,20-8 282,14-17 184,14-20 35,84-100 1,-185 224 2467,16-20-2885,32-53-23,-199 304 1694,145-211-1625,-57 130-1,97-182-115,8-20 67,-1 0-1,-30 51 0,82-158 1022,71-78-1548,158-175 0,-153 195 101,-76 87 235,-19 24-178,1 0 1,42-39-1,-85 111 50,-3-7 357,15-26-27,0 1 1,1-1-1,1 1 0,0 1 0,1-1 0,1 1 0,0 0 0,1 0 0,-4 21 0,8-34-96,0-1 0,0 1 0,-1 0 0,1-1 1,0 1-1,0 0 0,0-1 0,1 1 0,-1 0 0,0-1 0,0 1 0,0 0 0,0-1 0,1 1 0,-1-1 0,0 1 0,1 0 0,-1-1 0,0 1 0,1-1 0,-1 1 0,0-1 0,1 1 0,-1-1 0,1 1 0,-1-1 0,1 0 0,0 1 0,-1-1 0,1 0 0,-1 1 0,1-1 1,0 0-1,0 1 0,27-6 124,28-26 129,-22 2-216,-1-1 0,-2-2 0,46-57 0,-39 44 28,-86 135-470,28-58 421,9-17 29,1 1 0,1 1 0,1-1 0,-11 30 0,19-46-40,-1 1-1,1-1 0,0 1 1,0 0-1,-1-1 0,1 1 1,0-1-1,0 1 1,0 0-1,0-1 0,0 1 1,-1 0-1,1-1 0,0 1 1,1 0-1,-1-1 0,0 1 1,0-1-1,0 1 0,0 0 1,0-1-1,1 1 0,-1 0 1,0-1-1,0 1 0,1-1 1,-1 1-1,1-1 1,-1 1-1,0-1 0,1 1 1,-1-1-1,1 1 0,-1-1 1,1 0-1,-1 1 0,1-1 1,-1 0-1,1 1 0,0-1 1,-1 0-1,1 0 0,-1 1 1,1-1-1,0 0 0,-1 0 1,1 0-1,0 0 1,-1 0-1,1 0 0,0 0 1,-1 0-1,1 0 0,0 0 1,-1 0-1,1-1 0,-1 1 1,1 0-1,0 0 0,-1-1 1,1 1-1,0-1 0,40-18 240,-4-6-168,-1-2-1,-2-2 1,51-54-1,19-17 61,-116 131-445,-36 49 460,-42 77 292,82-129-479,8-28-50,0 1 0,0-1 0,1 0 0,-1 1 0,0-1-1,0 0 1,0 1 0,0-1 0,0 0 0,1 1 0,-1-1 0,0 0-1,0 1 1,1-1 0,-1 0 0,0 0 0,0 1 0,1-1 0,-1 0-1,0 0 1,0 0 0,1 1 0,-1-1 0,0 0 0,1 0 0,-1 0-1,1 0 1,-1 0 0,0 0 0,1 0 0,-1 0 0,0 0 0,1 0-1,-1 0 1,0 0 0,1 0 0,2-1-689,0 1 1,-1-1-1,1-1 0,-1 1 0,1 0 1,-1-1-1,0 1 0,0-1 0,1 0 1,-1 1-1,0-1 0,-1 0 0,1 0 0,0-1 1,2-3-1,14-24-12154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14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51 6790,'0'0'5189,"10"-6"-2450,27-18-299,-25 10 4240,-23 8-4546,-28 6-2313,35 0 790,-12 2-534,1 1 0,-1 0 0,1 1 1,0 1-1,0 0 0,0 1 1,1 1-1,-1 0 0,2 1 0,-1 0 1,1 1-1,0 1 0,1 0 0,0 0 1,1 2-1,0-1 0,1 1 0,-9 14 1,16-22-46,1 0 0,0 0 0,-1 0 0,2 0 0,-1 0 0,0 1 0,1-1 0,0 0 0,0 1 0,0-1 0,0 1 0,1 0 0,0-1 0,0 1 0,0-1 0,1 1 0,-1-1 0,1 1 0,0-1 1,2 7-1,0-8-4,-1 1 1,0-1 0,1 1 0,0-1 0,0 0 0,0 0 0,0 0-1,0 0 1,1-1 0,-1 1 0,1-1 0,0 0 0,0 0 0,0-1 0,0 1-1,0-1 1,0 1 0,0-1 0,0-1 0,0 1 0,8 0 0,17 2-247,1-1-1,0-2 1,45-4 0,-59 2-1386,0-1 0,0-1-1,0 0 1,24-11 0,4-7-8368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10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40 12139,'6'-40'14521,"-9"41"-11220,-8 7-2646,-8 16-227,1 0 1,-23 44 0,11-19-76,7-12-256,-11 13 7,3 1-1,2 2 1,-39 101 0,67-152-104,0 0 0,0 0 0,1-1 0,-1 1 0,1 0 0,-1 0 0,1 0 0,0 0 0,0 0 0,0 0 0,0 0 0,0 0 0,0 0 0,1 0 0,-1 0 0,0 0 0,1 0 0,0-1 0,-1 1 0,1 0 0,0 0 0,0 0 0,0-1 0,0 1 0,0-1 0,1 1 0,-1-1 0,0 1 0,3 1 0,2 0 0,0 0 0,0 0 0,1 0 0,-1-1 0,0 0 0,1 0 0,12 1 0,-8-2 0,1 0 0,-1-1 0,1 0 0,0-1 0,-1-1 0,1 1 0,-1-2 0,0 1 0,1-2 0,-1 1 0,0-2 0,-1 1 0,1-2 0,-1 1 0,17-13 0,-2-1 0,0-1 0,-2-1 0,0-1 0,33-42 0,-41 44 0,-14 14 0,-7 9 0,-9 10 0,-13 19 0,-31 45 0,50-65 0,1 0 0,1 1 0,1 0 0,-1 0 0,2 0 0,0 1 0,-5 22 0,9-35-2,1 0 0,0 0 0,0 1 0,-1-1 0,1 0 0,0 0 0,0 0 0,0 0 0,0 0 0,0 0 0,0 0 0,0 0 0,1 0 0,-1 0 0,0 0 0,0 0 0,1 0 0,-1 0 0,1 0-1,-1 0 1,1 0 0,-1 0 0,1 0 0,0-1 0,-1 1 0,1 0 0,1 1 0,-1-2-12,0 0-1,1 0 0,-1 1 1,1-1-1,-1 0 0,1 0 1,-1 0-1,1 0 1,-1-1-1,0 1 0,1 0 1,-1-1-1,1 1 0,-1-1 1,0 1-1,3-2 0,5-3-242,-1 0-1,0 0 0,0-1 0,0 0 0,7-7 1,-7 3-1534,1 0 0,-2 0 0,1-1-1,-1 0 1,7-15 0,7-27-9985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11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22229,'0'0'6726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11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 20499,'-9'10'1089,"-112"164"4415,103-144-4933,2 0 0,0 2 1,2 0-1,-14 48 0,26-75-557,1-1-1,0 0 1,0 1-1,0-1 0,1 1 1,-1-1-1,1 1 1,0-1-1,1 1 1,0 6-1,0-9-7,0-1-1,0 0 1,0 1 0,0-1 0,0 0 0,0 1-1,1-1 1,-1 0 0,0 0 0,1 0-1,-1 0 1,1 0 0,-1-1 0,1 1-1,-1 0 1,1-1 0,0 1 0,-1-1 0,1 1-1,0-1 1,-1 0 0,1 1 0,0-1-1,-1 0 1,1 0 0,0-1 0,0 1 0,2-1-1,12 0-250,-1-2 0,1 0 0,-1-1 0,1 0 0,27-13 0,-28 10-63,-1 2 1,1 0-1,0 0 0,0 1 0,0 1 0,25-1 1,-40 4 335,1 0 0,-1 0 0,1 0 1,-1 0-1,1 0 0,-1 0 0,1 0 1,-1 0-1,1 1 0,-1-1 1,1 0-1,-1 0 0,0 1 0,1-1 1,-1 0-1,1 1 0,-1-1 1,0 0-1,1 1 0,-1-1 0,0 1 1,1-1-1,-1 0 0,0 1 0,1-1 1,-1 1-1,0-1 0,0 1 1,0-1-1,0 1 0,1-1 0,-1 1 1,0-1-1,0 1 0,0 0 0,0-1 1,0 1-1,0-1 0,0 1 1,-1-1-1,1 1 0,0-1 0,0 1 1,0-1-1,0 1 0,-1-1 1,1 1-1,0-1 0,0 0 0,-1 1 1,1-1-1,0 1 0,-1 0 0,-17 27 1195,-5-3-589,-2-1 0,-52 41 0,65-57-487,0 1 1,0-2 0,-1 0 0,0 0-1,0-1 1,-1-1 0,0 0 0,0-1-1,-22 4 1,35-7-185,0-1 0,0 0 0,0 1 0,0-1-1,0 0 1,0 0 0,0 0 0,0 0 0,0 0 0,0 0 0,0 0 0,0 0 0,0-1 0,0 1-1,0 0 1,0-1 0,0 1 0,0-1 0,0 1 0,0-1 0,0 1 0,0-1 0,0 1 0,0-1-1,1 0 1,-1 0 0,0 1 0,0-1 0,1 0 0,-1 0 0,1 0 0,-1 0 0,1 0 0,-1 0-1,1 0 1,-1 0 0,1 0 0,0 0 0,0 0 0,-1 0 0,1 0 0,0 0 0,0 0-1,0 0 1,0 0 0,0 0 0,0 0 0,1 0 0,-1-2 0,1-2-384,1 0 0,-1 1 0,1-1 0,0 0 0,0 1 0,0 0 0,1-1 0,-1 1 1,7-7-1,16-14-5003,4 1-1217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12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21140,'0'0'8984,"-6"11"-8108,-4 6-724,-57 103 868,57-100-901,1 0 0,1 0 0,1 1 0,-7 31 0,14-51-119,0-1 0,-1 0 0,1 1 0,0-1 0,0 1 0,0-1 0,0 0 0,-1 1 0,1-1 0,0 1 0,0-1 0,0 1 0,0-1 0,0 0 0,0 1 0,0-1 0,1 1 0,-1-1 0,0 1 0,0-1 0,0 0 0,0 1 0,0-1 0,1 1 0,-1-1 0,0 0 0,0 1 0,1-1 0,-1 0 0,0 1 0,0-1 0,1 0 0,-1 1 0,1-1 0,13-8 0,12-23 0,-9 6 0,-1-1 0,-2-1 0,0 0 0,-2-1 0,13-44 0,-34 94 0,4-12 0,1-1 0,0 1 0,0 0 0,2 0 0,-1 1 0,-1 16 0,4-25 0,1-1 0,0 0 0,-1 0 0,1 0 0,0 0 0,0 0 0,0 0 0,0 0 0,0 0 0,0 0 0,0-1 0,0 1 0,1 0 0,-1 0 0,0-1 0,0 1 0,1-1 0,-1 0 0,0 1 0,1-1 0,-1 0 0,0 1 0,1-1 0,-1 0 0,0 0 0,1 0 0,-1 0 0,0-1 0,1 1 0,2-1 0,49-6 0,-23-3 0,-1-1 0,0-1 0,45-27 0,-38 19 0,50-20 0,-85 40 0,-1 0 0,0 0 0,0 0 0,1 0 0,-1 0 0,0 0 0,1 0 0,-1 0 0,0 0 0,0 0 0,1 0 0,-1 0 0,0 0 0,1 0 0,-1 0 0,0 0 0,0 0 0,1 0 0,-1 0 0,0 0 0,0 1 0,1-1 0,-1 0 0,0 0 0,0 0 0,1 0 0,-1 1 0,0-1 0,0 0 0,0 0 0,1 0 0,-1 1 0,0-1 0,0 0 0,0 0 0,0 1 0,1-1 0,-1 0 0,0 0 0,0 1 0,0-1 0,0 0 0,0 1 0,0-1 0,0 0 0,0 0 0,0 1 0,0-1 0,0 0 0,0 1 0,0-1 0,0 0 0,0 0 0,0 1 0,-1-1 0,1 0 0,0 0 0,0 1 0,0-1 0,0 0 0,0 0 0,-1 1 0,1-1 0,0 0 0,0 1 0,-14 23 0,-13 32 0,26-54 0,0 1 0,0-1 0,0 1 0,1-1 0,-1 1 0,1 0 0,-1-1 0,1 1 0,0-1 0,0 1 0,1 0 0,-1-1 0,0 1 0,1-1 0,-1 1 0,1-1 0,0 1 0,2 4 0,-2-6 0,1 1 0,-1-1 0,1 0 0,-1 0 0,1 0 0,-1 0 0,1 0 0,0 0 0,0 0 0,-1 0 0,1-1 0,0 1 0,0-1 0,0 1 0,0-1 0,0 0 0,2 1 0,40-1 0,-32-1 0,20-2 0,-1-1 0,0-1 0,0-2 0,34-12 0,-30 8 0,2 1 0,50-6 0,-86 15 0,0 1 0,0 0 0,1 0 0,-1 0 0,0 0 0,0 0 0,0 0 0,0 0 0,0 0 0,0 0 0,1 0 0,-1 0 0,0 1 0,0-1 0,0 1 0,0-1 0,0 0 0,0 1 0,0 0 0,0-1 0,0 1 0,0 0 0,-1-1 0,1 1 0,0 0 0,0 0 0,0 0 0,-1 0 0,1 0 0,0 1 0,1 35 0,-3-17 0,0-18 0,1 0 0,0 0 0,0 0 0,0 0 0,0 0 0,0 0 0,0 0 0,1 0 0,-1 0 0,1 0 0,-1 0 0,1 0 0,0 0 0,0 0 0,0 0 0,0-1 0,0 1 0,0 0 0,0-1 0,2 2 0,0-1 0,1-1 0,-1 0 0,1 0 0,-1 0 0,1 0 0,0-1 0,-1 1 0,1-1 0,0 0 0,5-1 0,152-2-4238,-2-1-2719,-154 4-522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12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25400,'0'0'5830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14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2146,'4'6'21423,"-6"7"-15683,-10 17-8965,9-23 5365,-4 12-1829,-1-3-67,1 0 0,1 1 0,0 0 1,2 0-1,0 0 0,1 1 1,0-1-1,0 35 0,4-50-216,-1-1 1,1 1-1,-1-1 0,1 0 1,0 1-1,-1-1 1,1 0-1,0 1 0,0-1 1,0 0-1,0 0 0,0 0 1,0 0-1,0 0 0,1 0 1,-1 0-1,0 0 0,0 0 1,1 0-1,-1-1 1,1 1-1,-1-1 0,1 1 1,-1-1-1,1 1 0,-1-1 1,1 0-1,-1 0 0,1 0 1,-1 0-1,1 0 0,-1 0 1,1 0-1,-1 0 0,1-1 1,-1 1-1,1-1 1,2 0-1,4-1 37,0 0 1,-1 0-1,1-1 1,0 0-1,-1 0 1,8-5-1,7-8 2,-2 0 0,0-2 1,-1 0-1,0-1 0,-2-1 0,25-36 0,-56 107-67,9-39 0,-21 52 0,24-60 0,1 0 0,0 0 0,0 0 0,0 0 0,1 0 0,-1 0 0,1 1 0,0-1 0,0 0 0,0 0 0,1 0 0,0 0 0,1 5 0,-1-8 0,0 0 0,0 0 0,0 0 0,1 0 0,-1 0 0,0-1 0,0 1 0,1 0 0,-1-1 0,1 1 0,-1-1 0,0 0 0,1 1 0,-1-1 0,1 0 0,-1 0 0,1 0 0,-1 0 0,1 0 0,-1 0 0,1 0 0,-1 0 0,1-1 0,1 0 0,37-8 0,-3-6 0,-1-2 0,-1-1 0,44-31 0,-3 2 0,-75 47 0,0-1 0,0 0 0,0 1 0,0-1 0,0 0 0,0 1 0,0-1 0,0 1 0,0-1 0,0 1 0,0 0 0,0-1 0,0 1 0,0 0 0,0 0 0,0 0 0,1 0 0,-1 0 0,0 0 0,0 0 0,0 0 0,0 0 0,0 1 0,0-1 0,2 1 0,-3 0 0,1 0 0,-1 0 0,1 0 0,-1 0 0,0 0 0,0 1 0,1-1 0,-1 0 0,0 0 0,0 0 0,0 0 0,0 1 0,0-1 0,-1 0 0,1 0 0,0 0 0,0 0 0,-2 3 0,-26 60 0,26-61 0,-9 18 0,4-9 0,0 1 0,1 0 0,-6 20 0,18-40-1495,4-6-3299,1-16-3106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15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22485,'0'0'7688,"34"53"-8105,-15-45-3907,2-6-4484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15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11819,'-3'10'7949,"-21"65"-5487,-44 153 5608,34-74-5603,31-142-2467,2-9 0,0 1 0,0-1 0,0 0 0,1 1 0,-1-1 0,1 1 0,0-1 0,0 1 0,0-1 0,1 0 0,-1 1 0,2 5 0,14-52 0,-9 4-59,-2 0 1,0-78-1,-3 120 49,0 1 1,0-1-1,0 1 0,0-1 1,1 0-1,0 0 1,0 0-1,0 0 0,0 0 1,0 0-1,0-1 1,1 0-1,-1 0 0,1 0 1,0 0-1,0 0 0,-1-1 1,1 1-1,0-1 1,0 0-1,0-1 0,0 1 1,7 0-1,6 1-19,1-1-1,-1-1 0,1 0 0,22-4 1,-31 2-8,0 0 1,0-1 0,0 0-1,0-1 1,-1 0 0,9-5-1,-15 8 39,1 0 0,-1 0 0,0 0 0,0 0 0,0-1 0,0 1 0,0-1 0,0 1 0,0-1 0,-1 0 0,1 0 0,-1 1 0,1-1 0,-1-1 0,0 1 0,1 0 0,-1 0 0,0 0 0,0-1 0,-1 1 0,1 0 0,0-1 0,-1 1 0,0 0-1,1-1 1,-1 1 0,0-1 0,0-3 0,-1 5-4,0 1-1,1-1 0,-1 0 0,0 0 1,0 0-1,1 1 0,-1-1 1,0 0-1,0 1 0,0-1 1,0 1-1,0-1 0,0 1 1,0 0-1,0-1 0,0 1 0,0 0 1,0-1-1,0 1 0,0 0 1,0 0-1,0 0 0,-1 0 1,1 0-1,0 0 0,0 1 0,0-1 1,0 0-1,-1 1 0,-34 11 4,31-9 11,1 0-1,0 1 1,-1-1-1,1 1 1,0 0-1,1 0 1,-1 1-1,1-1 1,0 1-1,0 0 0,0-1 1,1 1-1,0 0 1,0 1-1,0-1 1,0 0-1,1 1 1,0-1-1,-1 11 1,2-14-8,1-1 1,-1 0-1,1 1 1,0-1-1,-1 0 1,1 1-1,0-1 1,0 0-1,0 0 1,0 0-1,0 1 1,0-1-1,0 0 1,0 0-1,0-1 1,0 1-1,1 0 1,-1 0-1,0 0 1,1-1-1,-1 1 1,0-1-1,1 1 1,-1-1-1,1 0 1,-1 1-1,1-1 1,-1 0-1,3 0 1,56 5-96,-44-5-97,14 1 47,1 2 0,-1 1 1,0 2-1,0 1 1,52 19-1,-81-31 368,-1 0 1,-1 0-1,1 0 0,-1 0 0,0 0 1,-2-9-1,-27-94-227,31 107 0,0 1 0,0-1 0,0 1 0,1 0 0,-1 0 0,0-1 0,0 1 0,1 0 0,-1 0 0,0 0 0,0 0 0,1 1 0,-1-1 0,0 0 0,0 0 0,2 1 0,1 1 0,30 7-61,0 0 0,57 5 0,-82-13 50,-1 0 1,0-1-1,0 0 0,1 0 1,-1-1-1,0 0 1,0-1-1,0 0 1,0 0-1,0 0 0,0-1 1,0-1-1,-1 1 1,0-1-1,1 0 0,-1-1 1,8-6-1,-2-9 26,-13 20-16,0-1-1,0 1 0,0-1 0,0 1 1,0 0-1,0-1 0,-1 1 0,1 0 1,0-1-1,0 1 0,0 0 0,0-1 1,-1 1-1,1 0 0,0-1 0,0 1 1,0 0-1,-1-1 0,1 1 0,0 0 1,-1 0-1,1-1 0,0 1 0,-1 0 1,1 0-1,0 0 0,-1-1 0,1 1 1,0 0-1,-1 0 0,1 0 0,-1 0 1,-2-1 3,1 1 1,-1 0 0,0 0 0,1 0 0,-1 1 0,1-1 0,-1 0-1,0 1 1,1 0 0,-1-1 0,1 1 0,-1 0 0,1 0-1,-3 2 1,-8 6 34,2-1-1,-1 1 1,1 1-1,0 0 1,-14 18-1,22-25-28,-1 1 0,1 0-1,0 0 1,0 0 0,1 1 0,-1-1-1,1 1 1,0 0 0,0-1 0,1 1-1,-1 0 1,1 0 0,0 0 0,1 0-1,-1 0 1,1 0 0,0 0 0,0 0-1,1 9 1,1-12-161,-1-1 1,1 1-1,-1 0 0,1-1 1,-1 1-1,1-1 0,0 1 0,0-1 1,0 0-1,0 1 0,0-1 1,0 0-1,0-1 0,0 1 1,0 0-1,1 0 0,-1-1 0,0 0 1,0 1-1,1-1 0,-1 0 1,0 0-1,5-1 0,57-4-7788,-16-10-2105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16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19763,'-10'5'2114,"4"-2"-1815,-51 26 2140,54-28-2360,0 0 0,1 1 0,-1 0-1,1 0 1,-1 0 0,1 0 0,0 0-1,0 0 1,0 0 0,0 1-1,0-1 1,0 1 0,1-1 0,-1 1-1,1 0 1,0-1 0,0 1 0,0 0-1,-1 4 1,2-6-270,1 0 0,0 0 0,-1 0 1,1-1-1,0 1 0,-1 0 0,1 0 0,0-1 0,0 1 0,0-1 0,0 1 1,0-1-1,0 1 0,0-1 0,-1 0 0,1 1 0,0-1 0,0 0 0,1 0 0,-1 1 1,0-1-1,0 0 0,0 0 0,1-1 0,33 3-4060,-32-2 3601,10 0-1448,0 0 1671,0 0 0,-1 1 0,1 1 0,15 3 0,-26-5 717,0 1 0,0 0 0,1 0 1,-1 0-1,0 0 0,0 0 1,0 0-1,0 0 0,-1 1 0,1-1 1,0 1-1,2 2 0,-3-3 56,0 1-1,0-1 1,-1 1-1,1-1 1,-1 1-1,1-1 1,-1 1-1,1-1 1,-1 1-1,0-1 1,0 1-1,0 0 1,0-1-1,0 1 1,0-1-1,0 1 1,0-1-1,-1 1 1,1 0-1,-1 1 1,-1 1-68,0 0 0,-1-1 0,1 1 1,-1-1-1,0 0 0,1 1 0,-1-1 0,-1-1 1,1 1-1,0 0 0,-1-1 0,1 1 0,-6 1 1,-50 24 668,55-27-1036,-34 8 391,25-14-2247,11-14-3728,9-4-2361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16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14638,'0'0'4927,"-8"13"-2364,-3 5-1739,1 0 0,1 1 0,0 1 0,2-1 0,0 1 0,1 1 0,-4 28 1,4 64 91,6-101-1019,1 0 1,0-1-1,1 1 1,0-1-1,1 1 1,0-1-1,8 19 1,-11-30-806,-8-19-2532,-17-13 2996,9 14 682,1-3 934,10 16-568,1 0-1,-1 0 0,1-1 1,1 0-1,-1 0 1,1 0-1,0 0 1,0-1-1,1 1 0,0-1 1,-2-9-1,4 15-598,1 0-1,-1 0 0,1 0 1,-1 0-1,1 0 0,0 1 1,0-1-1,-1 0 0,1 0 1,0 0-1,0 1 0,0-1 1,0 0-1,0 1 1,0-1-1,0 1 0,0-1 1,0 1-1,0-1 0,0 1 1,0 0-1,1-1 0,-1 1 1,0 0-1,2 0 0,37-5-25,-36 5 20,114-3-4238,-74-4-3213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17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92 1826,'10'-12'3128,"25"-35"4497,-34 44-6725,1 0-1,-1 1 0,0-1 1,0 0-1,0 0 0,0 1 0,0-1 1,0 0-1,0-4 0,-5 12 2328,-9 8-2611,2-1-588,-6 11 316,1 2 0,1 0 0,2 0 0,-11 29 0,17-38-146,1 1 1,1 1 0,1-1 0,0 1-1,1-1 1,1 1 0,0 31 0,2-47-204,0 0 0,1 0 1,-1 0-1,1 0 1,-1 0-1,1 0 1,0 0-1,-1 0 1,1 0-1,0-1 1,0 1-1,1 0 1,-1-1-1,0 1 1,0 0-1,1-1 1,-1 0-1,1 1 1,-1-1-1,3 2 0,1-1-236,0 1-1,0-1 0,0 0 0,0 0 0,0-1 0,0 0 1,9 2-1,6-1-1895,-1-1 1,1-1 0,24-4-1,-17-1-2747,0-6-1715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17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1 316 10378,'0'0'19079,"2"11"-18214,1 8-552,-1-1 0,0 1 0,-1 0-1,-3 31 1,0-37-238,1-8-27,0 1-1,0-1 1,0 1-1,1 0 0,0-1 1,0 1-1,1-1 1,1 10-1,-2-15-39,1 0-1,-1 0 1,1 0-1,-1 0 1,1 0 0,-1 0-1,1 0 1,-1 0-1,1-1 1,-1 1-1,1 0 1,-1 0 0,1 0-1,-1 0 1,0-1-1,1 1 1,-1 0 0,1-1-1,-1 1 1,0 0-1,1-1 1,-1 1 0,0 0-1,1-1 1,-1 1-1,0 0 1,1-1-1,-1 1 1,0-1 0,0 1-1,0-1 1,0 1-1,1-1 1,-1 0 0,11-17 105,-5-2-113,0-1 0,-2 0 0,0 0 0,-1 0 0,-1-1 0,-1 1 0,-3-41 0,0 58 0,-1 13 0,-1 17 0,4-21-94,0 0 0,0-1-1,1 1 1,-1 0 0,1-1 0,0 1 0,0-1 0,1 1-1,-1-1 1,1 0 0,0 0 0,0 1 0,0-1-1,1 0 1,0-1 0,-1 1 0,1 0 0,0-1-1,1 0 1,6 6 0,-2-4-212,-1-1-1,1-1 1,0 1-1,-1-1 1,2-1-1,-1 1 1,0-1-1,0-1 1,1 0-1,15 1 1,-7-2-948,-1 0 0,1-1 0,-1 0 0,0-1-1,0-1 1,0-1 0,0 0 0,27-12 0,-37 13 1089,0 0 1,0 0-1,0-1 0,-1 0 1,1 0-1,-1-1 0,0 0 0,0 0 1,-1 0-1,6-7 0,-7 8 615,-1-1 0,1 0 0,-1 0-1,0 0 1,0-1 0,0 1-1,-1 0 1,0-1 0,0 1 0,0-1-1,-1 1 1,0-1 0,0 1 0,-1-8-1,1 13-367,0-1 0,0 1 0,0-1 0,0 1 0,0 0 0,0-1 0,0 1 0,0-1 0,-1 1 0,1-1 0,0 1 0,0 0 0,0-1 0,0 1 0,-1-1 0,1 1 0,0 0 0,-1-1 0,1 1 0,0 0 0,-1-1 0,1 1 0,0 0 0,-1-1 0,1 1 0,0 0 0,-1 0 0,1 0 0,-1-1 0,1 1 0,-1 0 0,1 0 0,0 0 0,-1 0 0,0 0 0,-18 7 1153,-13 20-174,18-10-581,1 1 0,-12 21 0,21-32-262,0 0 0,1 1 0,0-1 0,0 1-1,1-1 1,0 1 0,0 0 0,0 0 0,1 9 0,1-16-196,0-1 1,0 1-1,1-1 0,-1 0 0,0 1 0,1-1 0,-1 1 0,0-1 1,1 0-1,-1 1 0,0-1 0,1 0 0,-1 1 0,1-1 0,-1 0 0,1 0 1,-1 1-1,1-1 0,-1 0 0,1 0 0,-1 0 0,1 0 0,-1 0 1,1 1-1,-1-1 0,1 0 0,-1 0 0,1 0 0,-1-1 0,1 1 0,-1 0 1,1 0-1,-1 0 0,1 0 0,-1 0 0,2-1 0,20-5 457,-12 0-444,1 1 1,-2-1-1,1-1 1,-1 0-1,0 0 1,0-1 0,13-15-1,-3-1-1928,29-44 0,-53 111 820,4-37 1126,-1 0 1,1 1 0,1-1-1,-1 1 1,1-1 0,0 0 0,1 1-1,2 11 1,-3-16-11,1-1-1,-1 0 1,1 0 0,-1 0-1,1 0 1,-1 0-1,1 0 1,0 0 0,0 0-1,-1 0 1,1 0 0,0-1-1,0 1 1,0 0 0,0-1-1,0 1 1,0 0-1,0-1 1,0 1 0,0-1-1,2 1 1,0-1 42,0 1 0,0-1 0,0 0 0,-1 0-1,1 0 1,0-1 0,0 1 0,0-1 0,0 0 0,0 1 0,0-1 0,3-2 0,5-2 42,-1-1 0,0 0 0,0 0 0,-1-1 0,0-1 0,0 1 0,0-1 0,-1-1 0,0 0 0,-1 0 1,11-18-1,-6 8-31,-1-1 0,-1 0 1,0 0-1,-2-1 1,8-28-1,-10 21-64,-1 1 0,-2-1 0,1-43 0,-3 70-38,-1 1-1,0 0 1,0 0 0,0 0-1,0 0 1,0 0-1,0 0 1,0-1 0,0 1-1,0 0 1,1 0-1,-1 0 1,0 0 0,0 0-1,0-1 1,0 1-1,0 0 1,0 0 0,0 0-1,0 0 1,0-1 0,0 1-1,0 0 1,0 0-1,0 0 1,0 0 0,0-1-1,-1 1 1,1 0-1,0 0 1,0 0 0,0 0-1,0 0 1,0-1 0,0 1-1,0 0 1,0 0-1,0 0 1,-1 0 0,1 0-1,0 0 1,0 0-1,0 0 1,0-1 0,0 1-1,-1 0 1,1 0-1,0 0 1,0 0 0,0 0-1,0 0 1,0 0 0,-1 0-1,1 0 1,0 0-1,0 0 1,0 0 0,0 0-1,-1 0 1,1 0-1,0 0 1,0 0 0,-9 13-181,-5 21 114,11-26 44,-42 145 236,41-133-78,1 0-1,0 0 1,1 0 0,2 1 0,2 36-1,-2-54-119,1 0 0,0-1 0,-1 1 0,1 0 0,0-1-1,0 1 1,1-1 0,-1 1 0,0-1 0,1 0 0,-1 1-1,1-1 1,0 0 0,0 0 0,0 0 0,0 0 0,0-1-1,0 1 1,1-1 0,-1 1 0,0-1 0,4 2 0,1 0 12,-1-1 0,1 0 0,0-1 1,0 1-1,0-1 0,0 0 1,11-1-1,-18 0-12,0 0-1,1-1 1,-1 1 0,0-1-1,0 1 1,1 0-1,-1-1 1,0 1 0,0-1-1,0 1 1,1-1 0,-1 1-1,0-1 1,0 1 0,0-1-1,0 1 1,0 0-1,0-1 1,0 1 0,0-1-1,0 1 1,0-1 0,0 1-1,-1-1 1,1 1 0,0-1-1,0 1 1,0-1-1,-1 1 1,1 0 0,0-1-1,0 1 1,-1-1 0,1 1-1,0 0 1,-1-1 0,1 1-1,0 0 1,-1-1-1,-13-19 282,-76-76-231,93 96-59,0-1 0,-1 1 0,1-1 0,0 1 0,0 0 0,-1 0 0,1 0 0,0 0 0,4 2 0,12 2-4,11 3-62,1-1 0,0-1 0,0-1 0,0-2 0,45-3 0,-71 1 78,0-1 1,0 0-1,0-1 0,0 1 1,0-1-1,-1 0 1,1 0-1,-1-1 1,1 1-1,-1-1 1,0 0-1,0 0 1,0 0-1,-1-1 0,1 1 1,-1-1-1,1 0 1,-1 0-1,0 0 1,-1 0-1,1-1 1,-1 1-1,0-1 1,0 1-1,0-1 0,-1 0 1,0 0-1,1 0 1,-1-6-1,-1 10-11,0 1 0,0-1 0,0 1 0,0-1-1,0 1 1,0-1 0,0 0 0,-1 1 0,1-1 0,0 1-1,0-1 1,0 1 0,-1-1 0,1 1 0,0 0 0,-1-1-1,1 1 1,0-1 0,-1 1 0,1-1 0,-1 1 0,1 0-1,-1-1 1,1 1 0,-1 0 0,1 0 0,-1-1 0,1 1-1,-1 0 1,1 0 0,-1 0 0,-23 0 6,-20 17-14,34-9 7,-1 0 0,2 1 0,-1 0 0,-12 17 0,18-22 0,1 1 0,0-1 0,1 1 0,-1 0 0,1 0 0,0 0 0,0 0 0,0 0 0,1 0 0,0 0 0,0 1 0,0-1 0,0 10 0,1-13 0,1 0 0,-1-1 0,1 1 0,0-1 0,-1 1 0,1-1 0,0 1 0,0-1 0,0 1 0,0-1 0,0 0 0,0 0 0,1 1 0,-1-1 0,0 0 0,0 0 0,1 0 0,-1 0 0,1-1 0,-1 1 0,1 0 0,-1-1 0,1 1 0,0 0 0,-1-1 0,1 0 0,0 1 0,-1-1 0,4 0 0,60 3 0,-52-4 0,70-3-2328,-70 2 825,-1-1 0,0 0 0,0 0-1,20-9 1,10-10-11459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18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13004,'-4'-1'15670,"-4"10"-12616,-4 7-5151,9-11 3594,-5 8-1295,1 1-1,1 1 1,0-1-1,-7 27 1,12-37-165,1 0 0,-1-1 0,1 1 0,0 0 0,0 0 1,0-1-1,0 1 0,0 0 0,1-1 0,0 1 0,1 5 0,-1-8-28,0 1-1,0 0 1,1 0-1,-1 0 1,0 0-1,1-1 1,-1 1-1,1-1 0,-1 1 1,1-1-1,0 0 1,0 1-1,-1-1 1,1 0-1,0 0 0,0 0 1,0 0-1,0-1 1,0 1-1,1-1 1,1 1-1,5 1-410,0-1 0,-1 1-1,1-2 1,0 0 0,0 0 0,0 0-1,0-1 1,0 0 0,16-5 0,-20 4 47,0 0 1,-1 0 0,1 0 0,-1 0 0,1-1 0,-1 1 0,0-1 0,0 0 0,0-1 0,0 1 0,-1-1 0,1 0 0,-1 1 0,0-2-1,0 1 1,-1 0 0,1 0 0,-1-1 0,2-4 0,6-28-6639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18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18417,'0'0'10602,"24"61"-11050,15-47-2595,1-3-1473,0-8-2114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19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 12460,'0'0'17739,"-12"9"-16676,-52 51-311,-107 125 1,183-200-1149,103-133-3254,-116 178 3751,-7-5 171,0 1-1,-2-2 1,-18 35 0,-11 29 1817,37-73-1761,13-22-87,12-22-41,-21 22-200,1-1 0,-1 1 0,0-1 0,-1 1 0,0-1 0,0 0 0,0 1 0,-1-1 0,0 0 0,-1 1 0,0-1 0,0 0 0,0 1 0,-1-1 0,-1 1 0,1-1 0,-1 1 0,0 0 0,-1 0 0,1 1 0,-1-1 0,-1 1 0,1-1 0,-1 1 0,0 1 0,-1-1 0,1 1 0,-9-7 0,14 12 0,-1-1 0,1 1 0,0-1 0,-1 1 0,1-1 0,-1 1 0,1-1 0,-1 1 0,1 0 0,-1-1 0,0 1 0,1-1 0,-1 1 0,1 0 0,-1 0 0,0-1 0,1 1 0,-1 0 0,1 0 0,-1 0 0,0 0 0,1 0 0,-1 0 0,0 0 0,1 0 0,-1 0 0,0 0 0,1 0 0,-1 0 0,0 0 0,1 1 0,-1-1 0,0 0 0,0 1 0,1 0 0,0 0 0,0 0 0,0 0 0,0 0 0,0 0 0,0 0 0,1 0 0,-1 0 0,0-1 0,1 1 0,-1 0 0,0 0 0,1 0 0,-1 0 0,1 0 0,0-1 0,-1 1 0,1 0 0,0-1 0,-1 1 0,1 0 0,0-1 0,0 1 0,1 0 0,11 8-196,0 0-1,0-1 1,1-1-1,0-1 1,1 0 0,17 5-1,-1-2-1483,0-2-1,34 4 0,-14-6-7725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20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49 6983,'0'0'14632,"-11"-8"-12662,-41-25-593,48 32-1326,1 0 0,0 0 0,0 0 0,-1 0-1,1 0 1,-1 1 0,1-1 0,-1 1 0,1 0 0,-1 0-1,1 0 1,-1 1 0,1-1 0,-1 1 0,1 0-1,-1 0 1,1 0 0,0 0 0,0 0 0,0 1 0,-1 0-1,1-1 1,0 1 0,1 0 0,-6 5 0,0 0-1,1 1 0,-1 0-1,1 0 1,0 1 0,1 0 0,-7 12 0,11-17-25,-1 0-1,1 1 1,0 0 0,0-1-1,0 1 1,0 0 0,1 0-1,0 0 1,0 0 0,0 0-1,1 0 1,0 7 0,0-11-18,0 0 0,1 0 1,-1 1-1,0-1 1,1 0-1,-1 0 1,1 0-1,0 0 1,-1 0-1,1 1 1,0-1-1,0 0 0,-1-1 1,1 1-1,0 0 1,0 0-1,0 0 1,0 0-1,2 0 1,0 0 12,0 1 1,0-2-1,0 1 1,0 0-1,0-1 1,0 1-1,0-1 1,1 0-1,-1 0 1,0 0-1,4-1 1,2 0 23,-1-1 1,1 0-1,0 0 1,0-1 0,-1 0-1,1-1 1,-1 0 0,14-8-1,55-49 252,-43 31 48,-36 58-312,-9 15 45,7-35-51,2 1 0,-1-1 0,1 1 0,0-1 0,1 1 0,0 0 0,0 0 0,1-1 0,0 1 0,2 14 0,-1-21 4,0 0 0,0-1 1,0 1-1,1-1 0,-1 1 1,0-1-1,0 0 0,1 0 1,-1 1-1,1-1 0,0 0 0,-1 0 1,1 0-1,0-1 0,-1 1 1,1 0-1,0-1 0,0 1 1,-1-1-1,1 1 0,0-1 1,0 0-1,0 0 0,0 0 1,0 0-1,0 0 0,-1 0 1,1-1-1,0 1 0,3-1 1,5-1 203,0 0 1,0-1 0,0 1 0,13-7 0,15-11-24,-2-2 0,0-1 1,-2-2-1,47-43 1,-81 68-218,0 0 1,0-1 0,0 1-1,0 0 1,0 0 0,0 0-1,0 0 1,0-1 0,0 1-1,1 0 1,-1 0 0,0 0-1,0 0 1,0 0 0,0 0-1,0-1 1,0 1 0,1 0 0,-1 0-1,0 0 1,0 0 0,0 0-1,0 0 1,1 0 0,-1 0-1,0 0 1,0 0 0,0-1-1,0 1 1,1 0 0,-1 0-1,0 0 1,0 0 0,0 0-1,0 0 1,1 0 0,-1 1-1,0-1 1,0 0 0,0 0 0,1 0-1,-1 0 1,0 0 0,0 0-1,0 0 1,0 0 0,0 0-1,1 0 1,-1 1 0,0-1-1,0 0 1,0 0 0,0 0-1,0 0 1,0 0 0,1 1-1,-1-1 1,0 0 0,0 0-1,0 0 1,0 0 0,0 1-1,-3 17-127,-10 22 137,6-26 17,1 0 1,0 1-1,1 0 1,1 0-1,-5 27 0,9-41-7,1 0 0,-1 0-1,0 0 1,0 0 0,1 0-1,-1 0 1,0 0 0,1 0-1,-1-1 1,1 1 0,-1 0 0,1 0-1,-1 0 1,1-1 0,0 1-1,-1 0 1,1-1 0,0 1-1,0 0 1,-1-1 0,1 1-1,0-1 1,0 0 0,0 1 0,0-1-1,0 1 1,0-1 0,0 0-1,-1 0 1,1 0 0,0 0-1,0 1 1,0-1 0,0 0 0,0-1-1,0 1 1,0 0 0,0 0-1,0 0 1,0 0 0,2-1-1,44-11 485,-11-5-469,-1-1-1,56-38 0,-33 19-38,-57 36 10,0 1 0,-1-1 0,1 1 0,-1 0 0,1-1 0,0 1 0,-1-1 0,1 1 0,0 0 0,0-1 0,-1 1 0,1 0 0,0 0 0,0 0 0,-1 0 0,1 0 0,0 0 0,0 0 0,-1 0 0,1 0 0,0 0 0,0 0 0,-1 0 0,1 0 0,0 0 0,1 1 0,-1 0 0,-1 0 0,1 0 0,-1 0 0,0 0 0,1 0 0,-1 0 0,0 0 0,1 0 0,-1 0 0,0 0 0,0 0 0,0 0 0,0 0 0,0 0 0,0 0 0,0 0 0,0 2 0,-17 60 0,11-44 0,6-16-36,-1-1 0,0 0-1,1 0 1,-1 0 0,1 0 0,0 1 0,0-1 0,0 0-1,0 0 1,0 1 0,0-1 0,1 0 0,-1 0 0,1 0-1,-1 1 1,1-1 0,0 0 0,0 0 0,1 2 0,0-3-87,0 0 0,0 0 1,0 0-1,-1 0 0,1-1 1,0 1-1,0-1 0,0 1 1,0-1-1,0 0 0,0 0 1,0 1-1,0-2 0,0 1 1,0 0-1,0 0 0,0-1 1,0 1-1,0-1 0,0 1 1,0-1-1,2-1 0,31-15-5802,2-7-3407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20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248 147 16528,'-9'1'8045,"-4"0"-7423,0 1 0,0 0 0,0 1 0,0 1 0,1 0 0,0 0 0,0 1 0,-19 12 0,22-13-436,1 1-1,-1 1 0,1-1 1,1 2-1,-1-1 1,1 1-1,0 0 1,1 0-1,0 1 0,0 0 1,0 0-1,1 0 1,-6 12-1,11-19-185,-1 0 0,1 0 0,-1 0 0,1 0 0,0 0 0,-1 1 0,1-1 0,0 0 0,0 0 0,-1 0 0,1 1 0,0-1 0,0 0 0,1 0 0,-1 0 0,0 0 0,0 1 0,0-1 0,1 0 0,-1 0 0,1 0 0,-1 0 0,1 0 0,-1 0 0,1 0 0,0 0 0,-1 0 0,1 0 0,0 0 0,0 0 0,1 1 0,0-1 0,1 0 0,0 0 0,0 0 0,0 0 0,0 0 0,0 0 0,0-1 0,0 1 0,0-1 0,0 0 0,0 0 0,3-1 0,5 0 0,0 0 0,0-1 0,0 0 0,0-1 0,0 0 0,11-6 0,-5-2 0,0 0 0,-1-1 0,0 0 0,-1-2 0,0 0 0,-1 0 0,19-27 0,-11 10 0,-2 0 0,-2-1 0,18-41 0,-27 51 0,-33 52 0,9-4 3,1 2 0,-11 32 0,22-52-6,0 1-1,0-1 1,1 1-1,1 0 0,-1 0 1,1 0-1,1 0 1,-1 0-1,2 0 0,-1 0 1,1 0-1,3 9 1,-3-15-100,0-1 0,0 1 1,0-1-1,0 0 0,1 1 1,-1-1-1,1 0 0,-1 0 1,1 0-1,0 0 0,0 0 1,0-1-1,0 1 0,0-1 0,1 1 1,-1-1-1,3 2 0,1 0-905,1-1-1,-1 0 0,0 0 0,1-1 0,-1 0 1,9 1-1,30-1-8878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22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 4164,'10'-8'14243,"-5"8"-6691,-7 22-3972,1-17-3945,-9 37 1548,6-23-1041,0-1 0,1 1 0,-1 24 0,4-43-142,0 1 0,0 0-1,0 0 1,0 0-1,0 0 1,0 0 0,1-1-1,-1 1 1,0 0 0,0 0-1,1 0 1,-1 0 0,0-1-1,1 1 1,-1 0-1,1 0 1,-1-1 0,1 1-1,-1 0 1,1-1 0,-1 1-1,1-1 1,0 1 0,-1-1-1,1 1 1,0-1 0,0 1-1,-1-1 1,1 1-1,0-1 1,0 0 0,0 1-1,2-1 14,0 0-1,0 0 0,0 0 1,0 0-1,0 0 0,0-1 1,0 1-1,0-1 1,5-2-1,3-1 50,0 0 0,0-2 0,-1 1 0,12-9 0,7-10 15,0-2 1,-2-1-1,29-37 1,-56 64-71,0 0 1,0-1 0,0 1-1,0 0 1,0-1 0,0 1-1,1 0 1,-1 0 0,0-1-1,0 1 1,0 0 0,1 0-1,-1-1 1,0 1 0,0 0-1,1 0 1,-1 0 0,0-1-1,1 1 1,-1 0 0,0 0-1,0 0 1,1 0 0,-1 0-1,0 0 1,1-1-1,-1 1 1,0 0 0,1 0-1,-1 0 1,0 0 0,1 0-1,-1 0 1,0 0 0,1 1-1,-1-1 1,0 0 0,1 0-1,-1 0 1,0 0 0,1 0-1,2 18 189,-10 41-7,4-40-111,3-16-76,-1 1 2,0 0 1,1 0 0,0 0-1,0 0 1,0-1 0,1 1-1,-1 0 1,2 6 0,-1-9 3,0 0 0,-1 0 0,1 0 0,0 0 1,0 0-1,0-1 0,0 1 0,0 0 0,0 0 0,0-1 1,0 1-1,1-1 0,-1 1 0,0-1 0,0 1 0,0-1 1,1 0-1,-1 1 0,0-1 0,0 0 0,1 0 0,-1 0 0,0 0 1,1 0-1,-1 0 0,0 0 0,0-1 0,1 1 0,0-1 1,9-2-6,0 0 1,-1-1 0,1-1-1,-1 0 1,0 0-1,0-1 1,-1 0 0,0 0-1,0-1 1,0-1 0,9-10-1,32-23-9,-49 41 6,-1-1 0,0 1 0,0 0 0,1 0 0,-1-1 0,0 1 0,1 0 0,-1 0 0,0-1 0,1 1 0,-1 0 0,0 0 0,1 0 0,-1 0 0,1-1 0,-1 1 0,0 0 0,1 0 0,-1 0 0,1 0 0,-1 0 0,0 0 0,1 0 0,-1 0 0,0 0 0,1 0 0,-1 0 0,1 1 0,-1-1 0,0 0 0,1 0 0,-1 0 0,0 0 0,1 1 0,-1-1 0,0 0 0,1 0 0,-1 1 0,0-1 0,1 0 0,-1 0 0,0 1 0,0-1 0,1 0 0,-1 1 0,0-1 0,0 1 0,2 27 0,-12 31 0,-13 9 0,34-87-6075,-11 0-2114,0-5-5798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23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19891,'0'0'9545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23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57 3043,'0'0'25656,"-7"-9"-23916,5 5-1658,-1 1 0,1-1 0,-1 1 0,1 0 0,-1 0 0,0 0-1,0 1 1,-1-1 0,1 1 0,-1-1 0,1 1 0,-1 0 0,0 1-1,1-1 1,-1 0 0,0 1 0,0 0 0,0 0 0,0 0 0,0 1-1,0-1 1,-1 1 0,-6 0 0,0 1-66,1 1 1,0 0-1,0 1 1,0 0-1,0 0 1,0 1-1,0 0 0,1 1 1,0 0-1,0 0 1,0 1-1,-9 8 1,10-8-7,1 0 1,0 1 0,0 0-1,0 0 1,1 0 0,0 1-1,0 0 1,1 0 0,0 0-1,1 1 1,0 0 0,0-1-1,-4 15 1,8-21-20,0 0 0,0 0 0,0 0 0,0 0 0,0 0 0,0 0 1,1 0-1,-1-1 0,1 1 0,-1 0 0,1 0 0,0 0 0,-1-1 0,1 1 0,0 0 0,0 0 0,0-1 0,1 1 1,-1-1-1,0 1 0,0-1 0,1 0 0,-1 0 0,1 1 0,-1-1 0,1 0 0,0 0 0,0 0 0,-1 0 0,1-1 1,0 1-1,0 0 0,0-1 0,-1 0 0,1 1 0,3-1 0,9 3-284,1-1 0,0 0 0,24-1 0,-28-1-20,7 0-420,71-2-6285,-40-9 184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24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11307,'0'0'9758,"-8"3"-7676,-1 0-1556,1 0-1,0 1 0,0 1 1,1-1-1,-1 1 0,-9 9 1,14-12-360,-1 1 1,1 0 0,0 1-1,0-1 1,0 0 0,0 1 0,1 0-1,-1 0 1,1-1 0,0 2 0,0-1-1,0 0 1,1 0 0,-1 0-1,1 1 1,0-1 0,0 7 0,1-11-150,1 1 1,-1 0 0,1-1 0,-1 1 0,1-1 0,-1 1-1,1-1 1,-1 1 0,1-1 0,0 1 0,-1-1-1,1 0 1,0 1 0,-1-1 0,1 0 0,0 1 0,-1-1-1,1 0 1,0 0 0,0 0 0,-1 0 0,1 0 0,0 0-1,0 0 1,-1 0 0,1 0 0,0 0 0,0 0-1,28-2 325,-27 2-314,17-4 67,0 0 1,-1-1 0,1-1 0,-1-1-1,19-10 1,-16 7-84,1 1-1,43-11 0,-64 20-6,-1-1 0,1 1 0,0 0 0,0 0 0,-1 0 0,1-1-1,0 1 1,-1 0 0,1 0 0,0 0 0,0 0 0,-1 0 0,1 1 0,0-1-1,-1 0 1,1 0 0,0 0 0,-1 1 0,1-1 0,0 0 0,-1 0-1,1 1 1,0-1 0,-1 1 0,1-1 0,-1 1 0,1-1 0,-1 1 0,1-1-1,-1 1 1,1-1 0,-1 1 0,0-1 0,1 1 0,-1 0 0,0-1 0,1 1-1,-1 0 1,0-1 0,0 1 0,0 0 0,0 0 0,1-1 0,-1 2 0,-6 38 177,2-17-130,5-22-41,-1-1-1,1 0 1,0 1 0,-1-1 0,1 1-1,-1-1 1,1 0 0,0 0-1,-1 1 1,1-1 0,0 0-1,-1 0 1,1 0 0,0 0-1,-1 0 1,1 0 0,0 0 0,-1 0-1,1 0 1,0 0 0,-1 0-1,1 0 1,0 0 0,-1 0-1,1-1 1,0 1 0,-1 0 0,1-1-1,0 1 1,0-1 0,22-8 218,7-7-125,-21 10-121,-1 1 1,2 0 0,-1 0 0,1 1-1,-1 0 1,1 1 0,0 0-1,0 0 1,17-1 0,-26 4 10,0 0 0,-1 1 0,1-1 0,0 0 0,-1 1 0,1-1 1,-1 0-1,1 1 0,-1-1 0,1 1 0,-1-1 0,1 1 0,-1-1 0,1 1 0,-1-1 0,1 1 0,-1-1 1,0 1-1,0 0 0,1-1 0,-1 1 0,0 0 0,0-1 0,1 1 0,-1 0 0,0-1 0,0 1 0,0 0 1,0-1-1,0 1 0,0 1 0,0 33 185,0-11 146,2-23-313,0 0 1,0-1 0,1 1-1,-1-1 1,0 1-1,1-1 1,-1 0-1,1 0 1,-1 0 0,0 0-1,1 0 1,-1-1-1,3 0 1,18-3-13,0-2 0,25-8 0,-32 8 0,1 0 0,0 2 0,1 0 0,-1 1 0,26-2 0,-42 6 0,0 0 0,-1 0 0,1-1 0,-1 1 0,1 0 0,-1 0 0,1 0 0,-1 0 0,0 0 0,0 0 0,1 0 0,-1-1 0,0 1 0,0 0 0,0 0 0,0 0 0,0 0 0,0 0 0,0 0 0,0 0 0,0 0 0,-1 0 0,1 0 0,0 0 0,-1 0 0,0 1 0,-8 28 0,9-30-31,0 0 0,-1 1 0,1-1 0,0 0 0,0 1 0,-1-1 0,1 0 0,0 0 0,0 1 0,-1-1 0,1 1 0,0-1 0,0 0 0,0 1 0,0-1 0,0 0 0,-1 1 0,1-1 0,0 1 0,0-1 0,0 0 0,0 1 0,0-1 0,0 0 0,0 1 0,0-1 0,0 1 0,1-1 0,-1 0 0,0 1 0,0-1 0,0 1 0,0-1 0,1 0 0,-1 1 0,0-1 0,0 0 0,0 0 0,1 1 0,-1-1 0,0 0 0,1 1 0,-1-1 0,1 0 0,22 0-3572,28-15-6736,-15 1-2254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17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14125,'0'0'11451,"-7"10"-10714,-22 34-258,-9 13 301,-64 77 0,96-129-2725,3-12-4854,3-10-1054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2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90 13613,'0'0'18423,"10"3"-17783,-1-1-626,-1-1 1,1 1-1,-1-1 0,1-1 0,-1 1 0,1-2 1,11 0-1,-18 0-15,1 1 0,0 0 1,-1-1-1,1 0 0,-1 1 1,1-1-1,-1 0 0,1 0 1,-1-1-1,0 1 0,1 0 1,-1-1-1,0 1 0,0-1 1,0 0-1,0 0 0,0 0 1,-1 0-1,1 0 0,0 0 1,-1 0-1,0-1 0,1 1 1,-1 0-1,0-1 0,0 1 1,0-1-1,-1 1 0,1-1 1,-1 0-1,1 1 0,-1-1 1,0-4-1,0 5 1,-1 1 0,1-1 0,0 0 0,-1 1 0,0-1 0,1 0 0,-1 1 0,0-1 0,0 1 0,0 0 0,0-1 0,0 1 0,0-1 0,-1 1 0,1 0 0,0 0 0,-1 0 0,1 0 0,-1 0 0,1 0 0,-1 0 0,1 0 0,-1 1 0,1-1 0,-1 1 0,0-1 0,0 1 0,1 0 0,-1-1 0,0 1 0,1 0 0,-1 0 0,0 0 0,0 0 0,1 0 0,-3 1 0,-3-1 0,0 1 0,-1-1 0,1 1 0,0 1 0,0-1 0,0 1 0,-13 6 0,10-2 0,0 0 0,0 1 0,1 1 0,-1-1 0,-12 16 0,18-19 0,0 0 0,1 0 0,-1 1 0,1 0 0,0 0 0,0 0 0,1 0 0,0 0 0,-1 0 0,2 0 0,-1 1 0,1-1 0,-1 1 0,1 6 0,1-10-12,1 0-1,-1 0 1,1 0-1,0 0 1,-1 0 0,1 0-1,0 0 1,0 0 0,1 0-1,-1 0 1,0 0-1,0-1 1,1 1 0,-1 0-1,1-1 1,0 1-1,-1-1 1,1 0 0,0 0-1,0 0 1,0 1 0,0-2-1,0 1 1,0 0-1,0 0 1,0-1 0,0 1-1,0-1 1,4 1 0,9 2-1024,0-1 0,30 1 1,-44-3 968,46-1-9654,3-3-9492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2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15375,'0'0'13847,"3"11"-12672,-1-3-1003,0 5 69,1-1 0,1 1 0,9 20 0,-11-29-225,0 0 1,0-1-1,0 1 0,1-1 1,-1 1-1,1-1 0,0 0 1,-1 0-1,1 0 0,1-1 1,-1 1-1,0-1 0,1 1 1,-1-1-1,1 0 0,0-1 1,0 1-1,5 1 0,3-1-398,0 0 0,0-1-1,0 0 1,0-1 0,0 0-1,0-1 1,-1 0 0,1-1-1,0-1 1,21-6 0,-24 6-70,0-1 1,-1 0 0,0 0-1,1 0 1,-1-1 0,-1 0-1,1-1 1,-1 0 0,0 0-1,0 0 1,-1-1 0,0 0-1,0 0 1,7-13 0,-7 3 875,-14 16 1345,-20 24 314,-194 296 2353,216-306-3860,5-6-2694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25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1 21396,'0'0'6588,"-11"11"-6049,-197 244 3705,208-255-4244,1 0 0,-1 0 0,0 0 0,0 0 0,0 0 0,0 0 0,0 0 0,0 0 0,1 0 0,-1 0 0,0 0 0,0 0 0,0 0 0,0 0 0,0 0 0,0 0 0,1 0 0,-1 0 0,0 0 0,0 0 0,0 0 0,0 0 0,0 0 0,0 0 0,1 0 0,-1 0 0,0 0 0,0 1 0,0-1 0,0 0 0,0 0 0,0 0 0,0 0 0,0 0 0,0 0 0,1 0 0,-1 1 0,0-1 0,0 0 0,0 0 0,0 0 0,0 0 0,0 0 0,0 0 0,0 1 0,0-1 0,0 0 0,0 0 0,0 0 0,0 0 0,0 0 0,0 0 0,0 1 0,0-1 0,0 0 0,0 0 0,0 0 0,-1 0 0,1 0 0,0 0 0,0 1 0,0-1 0,0 0 0,0 0 0,0 0 0,0 0 0,0 0 0,-1 0 0,11-2 0,5-6-227,-1-1 1,0 0-1,0-1 0,-1-1 1,-1 0-1,0-1 1,0 0-1,-1-1 0,-1 0 1,13-21-1,-13 14 3,-10 20 221,0 0-1,0 0 1,0 0 0,0 0 0,1 0 0,-1-1-1,0 1 1,0 0 0,0 0 0,0 0 0,0-1-1,1 1 1,-1 0 0,0 0 0,0 0 0,0-1 0,0 1-1,0 0 1,0 0 0,0 0 0,0-1 0,0 1-1,0 0 1,0 0 0,0-1 0,0 1 0,0 0-1,0 0 1,0 0 0,0-1 0,0 1 0,0 0 0,0 0-1,0 0 1,-1-1 0,1 1 0,0 0 0,0 0-1,0 0 1,0 0 0,0-1 0,-1 1 0,1 0-1,0 0 1,0 0 0,0 0 0,0 0 0,-1-1-1,1 1 1,0 0 0,0 0 0,0 0 0,-1 0 0,1 0-1,0 0 1,0 0 0,-1 0 0,1 0 0,0 0-1,0 0 1,0 0 0,-1 0 0,1 0 0,0 0-1,0 0 1,0 0 0,-1 0 0,1 0 0,0 1-1,-10 4-114,-2 8 124,0 1 0,1 0 1,1 0-1,0 1 0,-14 30 0,-30 86 747,52-129-679,1 1 1,0-1-1,0 1 0,1-1 0,-1 1 0,0-1 1,1 1-1,-1-1 0,1 1 0,0 0 0,0-1 1,0 1-1,1 3 0,0-5-30,0 0 1,0 0-1,0 0 0,1 0 1,-1 0-1,0-1 0,1 1 1,-1 0-1,1-1 1,-1 1-1,1-1 0,-1 0 1,1 1-1,-1-1 0,1 0 1,-1 0-1,1 0 0,-1 0 1,1 0-1,-1 0 0,1-1 1,-1 1-1,3-1 1,-2 0-53,1 1 1,0-1-1,0 0 1,-1 0-1,1 0 1,-1 0 0,1-1-1,-1 1 1,0-1-1,1 1 1,-1-1-1,0 0 1,0 0 0,0 0-1,0 0 1,0 0-1,-1 0 1,1-1-1,-1 1 1,1 0 0,-1-1-1,0 1 1,0-1-1,0 0 1,0 1-1,-1-1 1,1 0 0,-1 0-1,1 1 1,-1-4-1,1-2-13,0 0-1,-1 1 0,0-1 0,0 0 0,-1 1 1,0-1-1,0 1 0,-1-1 0,0 1 1,-4-10-1,-1 3 5,-1 1 0,0 0 1,-1 1-1,0 0 0,-16-16 1,20 23 53,1 0-1,-1 0 1,0 1 0,0 0 0,-1 0 0,1 1 0,-1-1 0,0 1 0,0 0 0,0 1 0,0-1 0,0 1 0,-1 1 0,1-1 0,-8 0 0,14 4-27,1-1 0,0 1 1,0-1-1,0 1 0,0-1 1,0 1-1,0-1 0,0 1 1,0-1-1,0 0 0,1 0 0,-1 1 1,2 0-1,41 26-662,59 28 0,54 11-4712,-112-51-5264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48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5573,'0'0'5606,"75"2"-3909,-44-2-608,13 0-256,3 0-192,8 0-129,6 0-192,5 0-224,6 3-63,6-1-514,-2-2-1281,0 2-1216,-2-2-4646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49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11563,'67'9'1185,"0"-1"-833,6-7-352,4-1-3075</inkml:trace>
  <inkml:trace contextRef="#ctx0" brushRef="#br0" timeOffset="1">716 33 6118,'251'19'4541,"126"-28"-4703,-38 0-878,-113 21 3093,-222-12-1986,585 41 4035,-402-41-9248,-90 0-3593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51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10890,'0'0'13288,"-6"9"-12749,-2 4-424,0 0 1,1 1-1,0 0 1,1 0-1,1 1 1,0 0-1,1 0 1,1 0-1,0 0 1,0 29-1,2-41-99,2 0 0,-1-1 0,0 1 0,0 0 0,1-1 0,-1 1-1,1 0 1,0-1 0,0 1 0,0-1 0,0 1 0,1-1 0,-1 1-1,1-1 1,1 3 0,-1-4-73,-1 0 0,0 0 0,0-1 0,0 1 0,1 0-1,-1-1 1,0 1 0,1-1 0,-1 1 0,1-1 0,-1 1-1,1-1 1,-1 0 0,1 0 0,-1 0 0,1 0 0,-1 0 0,1 0-1,-1 0 1,0-1 0,1 1 0,-1 0 0,1-1 0,-1 1-1,0-1 1,1 1 0,-1-1 0,0 0 0,1 0 0,-1 0 0,1-1-1,2 0-451,-1-1-1,0 0 1,-1 0-1,1 0 0,-1 0 1,1-1-1,-1 1 1,0 0-1,0-1 0,0 0 1,-1 1-1,2-5 0,7-26-6227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51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17328,'0'0'8969,"10"-7"-15471,8 6 480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51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16239,'0'0'7613,"-3"9"-6471,0-1-964,0-1 1,1 1-1,0-1 0,1 1 0,0 0 0,0-1 0,0 1 1,1 0-1,0 0 0,1 0 0,0-1 0,0 1 1,1 0-1,-1-1 0,7 15 0,1-6-115,2 0 1,0-1-1,16 16 0,23 35-903,-49-65 795,0 0 0,0 1 0,0-1 1,0 1-1,0 0 0,0-1 0,0 1 0,0 0 1,-1 0-1,1-1 0,-1 1 0,1 0 0,-1 0 1,0 0-1,0 0 0,0 0 0,0-1 0,0 1 1,0 0-1,0 0 0,-1 0 0,1 0 0,-1 0 1,0 2-1,-1-2-100,1-1 1,-1 0-1,1 0 1,-1 1-1,0-1 1,0 0-1,0 0 1,0 0-1,1-1 1,-1 1-1,0 0 1,0-1-1,0 1 1,-1-1-1,1 0 1,0 0-1,-4 0 1,-8 0-240,0-1 1,0-1 0,0 0-1,1-1 1,-16-5-1,12 4 442,13 3 293,-1 0 1,0 0-1,0 0 0,0-1 0,1 0 0,-1 0 1,1 0-1,-6-4 0,10 6-271,0-1 0,1 0 0,-1 0 0,0 1 1,0-1-1,1 0 0,-1 0 0,0 1 0,1-1 0,-1 0 0,1 1 0,-1-1 0,1 1 0,-1-1 0,1 0 0,0 1 0,-1-1 0,1 1 1,0 0-1,-1-1 0,1 1 0,0-1 0,-1 1 0,1 0 0,1-1 0,28-14-294,-23 12 385,25-12-65,-20 10-68,1 0 0,-1-1 0,-1-1 1,1 0-1,-1 0 0,0-1 0,11-11 0,-25 18-423,0 1-1,0-1 0,0 1 0,0 0 0,0 0 1,0 0-1,-1 1 0,1-1 0,0 1 0,-5 1 0,-16 7-1126,-24 7-5913,17-12 9177,53-13 2289,-4-2-3382,-1-1 0,22-19 0,-33 26-1584,-1 0 1,-1 0-1,1-1 1,-1 1-1,0-1 1,5-9-1,-3-1-11086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52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 10474,'0'0'16042,"-9"13"-15268,-48 73 164,3 2-1,-52 117 1,92-155-455,14-48-477,0-1 0,-1 0 0,1 0 0,0 0 0,0 1 0,0-1 0,0 0 0,0 0 0,0 0 0,0 1 0,0-1 0,1 0 0,-1 0 0,0 0 0,1 0 0,-1 1 0,1-1 0,-1 0 0,1 0 0,-1 0 0,1 0 0,0 0 0,0 0 0,-1 0 0,1 0 0,0-1 0,0 1 0,0 0 0,0 0 0,0-1 0,0 1 0,0-1 0,0 1 0,0-1 0,0 1 0,2 0 0,8 0-153,0-1 1,0 0-1,0 0 0,0-1 1,0 0-1,0-1 0,-1-1 1,1 1-1,12-6 0,35-18-3414,-6-5-3556,-18 8-976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53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6 9993,'-4'-5'11348,"-5"9"-8800,-7 11-2548,-4 10 1022,1 2 0,-28 51 1,40-65-689,1 1 0,1-1 1,0 1-1,1 0 0,1 1 0,0-1 1,0 1-1,1 23 0,1-37-324,1 0-1,0 0 1,0 0-1,0-1 1,0 1-1,1 0 1,-1 0-1,0 0 1,0 0-1,0 0 1,1 0-1,-1 0 1,1 0-1,-1 0 1,0 0-1,1 0 1,0-1-1,-1 1 1,1 0-1,-1 0 0,1-1 1,0 1-1,0 0 1,-1-1-1,1 1 1,0-1-1,1 2 1,0-2 8,0 1-1,0-1 1,0 0 0,0 0 0,0 0 0,0 0 0,0 0 0,0 0-1,0-1 1,0 1 0,0-1 0,4-1 0,1 0 20,-1-1 0,1 0 0,0-1 0,-1 0 0,0 0 0,10-8 0,-13 9-14,0 0 1,-1 0-1,1 0 1,0 0-1,-1 0 1,0-1-1,0 1 1,0-1-1,0 1 1,-1-1-1,1 0 1,-1 1-1,0-1 1,0 0-1,0 0 1,0-6-1,-1 9-18,0 1-1,0 0 0,-1 0 1,1 0-1,0-1 1,0 1-1,0 0 0,-1 0 1,1 0-1,0 0 1,0 0-1,0 0 0,-1-1 1,1 1-1,0 0 1,0 0-1,-1 0 0,1 0 1,0 0-1,0 0 1,0 0-1,-1 0 0,1 0 1,0 0-1,0 0 1,-1 0-1,1 0 0,0 0 1,0 0-1,-1 0 1,1 1-1,0-1 0,0 0 1,0 0-1,-1 0 1,1 0-1,0 0 0,0 0 1,0 1-1,-1-1 1,1 0-1,0 0 0,0 0 1,0 0-1,0 1 1,0-1-1,-1 0 0,1 0 1,0 1-1,0-1 1,0 0-1,0 0 0,0 0 1,0 1-1,0-1 1,0 0-1,-11 14 23,4 20-28,7-34-1,0 0 0,1 1 0,-1-1 0,0 0 0,0 0 0,0 1 0,0-1 0,0 0 0,0 1 0,0-1 0,1 0 0,-1 0 0,0 1 0,0-1 0,0 0 0,1 0 0,-1 0 0,0 1 0,0-1 0,1 0 0,-1 0 0,0 0 0,0 0 0,1 1 0,-1-1 0,0 0 0,0 0 0,1 0 0,-1 0 0,0 0 0,1 0 0,-1 0 0,0 0 0,1 0 0,-1 0 0,0 0 0,1 0 0,-1 0 0,0 0 0,0 0 0,1 0 0,-1 0 0,0-1 0,1 1 0,-1 0 0,0 0 0,0 0 0,1 0 0,-1-1 0,0 1 0,0 0 0,0 0 0,1-1 0,12-7-35,17-26-763,-27 29 493,1 0 1,0 0 0,0 0-1,0 1 1,1-1 0,8-6 0,-11 18 226,-1 0 0,0 0 1,0 0-1,-1 0 1,1 0-1,-2 12 1,-10 62 201,14-78-1133,5-12-1532,5-12-4204,-3-6-958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18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17521,'0'0'8007,"6"51"-6469,4-37-674,8-3-703,8-1-65,2-2-1313,4-1-1570,1-4-2082,2-3-2594</inkml:trace>
  <inkml:trace contextRef="#ctx0" brushRef="#br0" timeOffset="1">350 0 9513,'0'0'16015,"48"56"-15182,-38-32-513,-6 4-160,-4 3-31,0 3 31,-12 1 96,-9 2-32,-3-4-160,3-1 0,-3-7-416,7-10-2211,4-13-3746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54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12492,'0'0'12460,"-31"50"-10282,24-29-609,1 2-672,2 1-673,3-1-192,1-1-416,0-3-833,0-6-1089,7-5-353,-1-8-544,-1 0-897,-5-4-1057</inkml:trace>
  <inkml:trace contextRef="#ctx0" brushRef="#br0" timeOffset="1">1 117 14318,'0'0'9160,"56"-4"-8936,-25-9-63,6-1-1315,-5-4-2881,-2-1-3621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54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9865,'0'0'11563,"-34"76"-10314,23-43-288,-1 3-512,1 1-353,1-1-64,2-5 0,4-7-32,2-6-609,2-14-736,6-19-4901,6-15 96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54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13965,'0'0'6983,"-20"51"-5670,12-23 128,2 2-127,1 1-257,3-2-481,2-4-384,0-3-63,0-6-162,7-4 1,4-4-544,1-3-1122,4-3-1056,-5-2-674,-1 0-1632</inkml:trace>
  <inkml:trace contextRef="#ctx0" brushRef="#br0" timeOffset="1">1 326 14157,'0'0'10346,"67"-38"-10122,-33 20-160,2 2-736,-3-1-2147,-7 2-2178,-4-1-4580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55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7431,'0'0'12689,"-9"5"-11114,4-2-1399,0 0 1,1 0-1,-1 1 0,1-1 0,0 1 0,0 0 0,0 1 1,0-1-1,1 0 0,-1 1 0,1 0 0,0 0 0,1 0 1,-1 0-1,1 0 0,0 1 0,0-1 0,1 1 0,0-1 1,0 1-1,-1 8 0,0 4 278,1 1-1,1-1 1,3 35 0,-2-49-416,-1 0 0,1 0 0,0 0 1,1 0-1,-1-1 0,1 1 0,-1 0 1,1-1-1,0 1 0,0-1 0,3 4 1,-3-6-26,-1 0 0,1 1 1,0-1-1,-1 0 0,1 0 1,0 0-1,-1 0 1,1 0-1,0-1 0,0 1 1,0 0-1,0-1 0,0 0 1,0 1-1,0-1 0,0 0 1,0 0-1,0 0 1,0 0-1,-1 0 0,1-1 1,0 1-1,3-1 0,-4 0 3,0 1-1,0 0 1,0-1-1,0 1 1,0-1-1,0 1 1,-1-1-1,1 0 1,0 1-1,0-1 1,-1 0-1,1 1 1,0-1-1,-1 0 1,1 0-1,-1 1 1,1-1-1,-1 0 1,1 0-1,-1 0 1,1 0-1,-1 0 1,0 0-1,0 0 1,0 0-1,1 0 1,-1 0-1,0 0 1,0 0-1,0 0 1,0 0-1,-1 0 0,1 0 1,0 0-1,0 1 1,0-1-1,-1 0 1,1 0-1,-1 0 1,1 0-1,-1 0 1,1 0-1,-1 1 1,1-1-1,-1 0 1,1 0-1,-1 1 1,0-1-1,0 0 1,1 1-1,-1-1 1,0 1-1,0-1 1,0 1-1,0-1 1,0 1-1,0-1 1,1 1-1,-1 0 1,-2-1-1,-4 1 86,0-1 0,-1 1 0,1 0 0,0 1 0,-9 1 0,15-2-81,-1 1-1,0-1 1,1 0 0,-1 1 0,0 0-1,1-1 1,-1 1 0,1 0-1,-1 0 1,1 0 0,-1 0 0,1 0-1,0 0 1,-1 0 0,1 0 0,0 0-1,0 1 1,0-1 0,0 0 0,0 1-1,0-1 1,0 1 0,0 0 0,1-1-1,-1 1 1,1-1 0,-1 3 0,1-3-19,0-1-1,1 1 1,-1 0 0,1-1 0,-1 1 0,1-1 0,-1 0 0,1 1 0,-1-1 0,1 1-1,0-1 1,-1 0 0,1 1 0,0-1 0,-1 0 0,1 0 0,0 1 0,-1-1 0,1 0 0,0 0-1,-1 0 1,1 0 0,0 0 0,-1 0 0,1 0 0,0 0 0,-1 0 0,1 0 0,0-1-1,0 1 1,26-3 68,-19 0-150,1-1 1,0 0 0,-1 0-1,11-8 1,-12 7-518,-1 1 0,1 0 1,-1 1-1,1 0 0,0 0 1,0 0-1,14-3 0,-21 7 472,1-1 1,0 1-1,-1-1 0,1 1 1,-1-1-1,1 1 0,-1-1 1,1 1-1,-1-1 0,1 1 1,-1 0-1,0-1 0,1 1 0,-1 0 1,0-1-1,1 1 0,-1 0 1,0 0-1,0-1 0,0 1 1,0 0-1,0 0 0,0-1 1,0 1-1,0 0 0,0 0 0,0-1 1,0 2-1,0 31-1439,-1-25 487,1 24-2046,0-11-2369,0-14-1772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55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13677,'0'0'2594,"-19"56"-95,14-26-353,1-1-192,2-1-321,2-1-960,0-3-545,5-3-192,5-5-2114,-1-3-3235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55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10410,'0'0'6395,"-3"3"-5984,0 1 328,-7 5-756,-2-6 7570,1 42-7196,14-21 54,0 0 0,1 0 0,1 0-1,1 0 1,14 32 0,-8-20 265,9 44 0,-15-50-515,-1 0-1,-1 1 0,-2-1 0,-2 1 0,0-1 0,-2 1 0,-6 31 1,7-59-153,1 1 1,-1-1-1,0 1 1,0-1-1,0 0 1,-1 0-1,1 0 1,-1 0-1,0 0 1,0 0 0,0 0-1,0 0 1,0-1-1,-5 5 1,6-29-9645,1 5-1105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06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65 10346,'0'0'9636,"-2"-10"-4661,2 7-4829,0 1 1,-1-1 0,1 1-1,-1 0 1,1-1-1,-1 1 1,0 0-1,0-1 1,0 1-1,0 0 1,0 0-1,0 0 1,-1 0-1,1 0 1,-1 0 0,1 0-1,-1 1 1,0-1-1,1 0 1,-1 1-1,0 0 1,0-1-1,0 1 1,-1 0-1,1 0 1,0 0-1,0 0 1,0 0 0,-1 1-1,1-1 1,-1 1-1,1-1 1,0 1-1,-1 0 1,1 0-1,-1 0 1,1 0-1,0 1 1,-5 0-1,-1 1-79,-1 1-1,1 0 1,0 0-1,0 1 1,0 0-1,0 1 1,0-1-1,1 2 1,0-1-1,0 1 1,1 0-1,-1 0 1,1 1-1,0-1 1,1 2-1,-8 12 1,5-8 15,1 1 0,0-1-1,1 1 1,0 0 0,1 1 0,1-1 0,0 1-1,1 0 1,-3 26 0,6-38-87,0 0 0,0 0 0,0 1 0,0-1 0,0 0 0,1 0 0,-1 0 0,1 0 0,0 0 0,-1 0 0,1 0 0,0 0 0,0 0 0,0 0 0,0-1 0,1 1 0,-1 0 0,0-1 0,1 1 0,-1-1 0,3 3 0,0-2-27,0 0 0,-1 0-1,1 0 1,0-1-1,0 1 1,0-1 0,1 0-1,-1 0 1,0 0 0,6 0-1,5-1-235,0 0-1,0-1 1,0 0-1,0-2 1,19-4-1,-19 3-1269,0-2-1,0 1 1,25-15-1,11-14-6224,-16 7-2220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06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14894,'0'0'6951,"-9"9"-4597,4-5-2187,-33 34 1619,36-36-1693,0 0 1,0 0 0,1 1-1,-1-1 1,1 1 0,-1-1-1,1 1 1,0 0-1,0-1 1,0 1 0,0 0-1,0 0 1,1 0-1,0-1 1,-1 1 0,1 0-1,0 0 1,1 5-1,0-7-81,-1 0 0,1 0 0,0 0 0,0 0-1,0 0 1,0 0 0,0-1 0,0 1 0,0 0-1,0-1 1,0 1 0,0-1 0,0 1 0,0-1-1,0 1 1,1-1 0,-1 0 0,0 0 0,0 0-1,0 0 1,1 1 0,-1-1 0,0-1 0,2 1 0,31-3 280,-19-2-310,0-1 0,-1 0 1,17-10-1,39-17-939,-65 31 1024,1 1-1,-1-1 1,0 1-1,0 0 1,1 0-1,-1 1 1,1 0-1,-1 0 1,1 0-1,-1 0 1,7 2-1,-11-1 16,0 0-1,1 0 1,-1-1-1,0 1 1,0 0-1,0 0 1,0 0-1,0 0 1,0 0-1,-1 1 1,1-1-1,0 0 1,0 0-1,-1 1 1,1-1-1,-1 0 1,1 1-1,-1-1 1,0 0-1,1 1 1,-1-1-1,0 1 1,0-1-1,0 0 1,0 2-1,0-1-28,0 0 1,0-1-1,0 1 0,0-1 0,0 1 0,0-1 1,1 1-1,-1-1 0,1 1 0,-1-1 0,1 1 1,-1-1-1,1 1 0,0-1 0,0 0 0,0 1 1,0-1-1,0 0 0,0 0 0,0 0 0,0 0 1,0 0-1,0 0 0,1 0 0,-1 0 0,3 1 0,2-1 8,0 0-1,0-1 1,0 1-1,0-1 1,0-1-1,0 1 0,0-1 1,0 0-1,0 0 1,0-1-1,7-3 1,65-34 242,-67 31-466,1 2 1,0-1-1,1 1 0,-1 1 1,1 0-1,0 1 1,17-4-1,-29 8 137,0 0 0,0 0 0,0 0-1,-1 0 1,1 0 0,0 0 0,0 0 0,0 0 0,0 0-1,0 0 1,0 0 0,0 0 0,0 1 0,-1-1-1,1 0 1,0 1 0,0-1 0,0 0 0,-1 1-1,1-1 1,0 1 0,0 0 0,-1-1 0,1 1-1,0 0 1,-1-1 0,1 1 0,-1 0 0,1-1 0,-1 1-1,1 0 1,-1 0 0,0 0 0,1 0 0,-1 1-1,0 37-46,-1-36 73,0 0 0,1 0 1,-1 0-1,1 0 0,0 1 0,0-1 0,0 0 0,1 0 0,-1 0 1,1 0-1,-1 0 0,2 3 0,-1-5-30,0-1 1,0 1-1,0-1 1,0 1-1,0-1 0,0 1 1,0-1-1,0 0 1,0 0-1,0 1 1,1-1-1,-1 0 0,0 0 1,0 0-1,0 0 1,0 0-1,0-1 0,0 1 1,0 0-1,0 0 1,2-1-1,24-8-1401,35-32-5829,-29 16 907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07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14798,'0'0'5792,"-8"10"-2413,1-2-2745,1-2-32,1 0 0,0 1 0,0-1 0,0 1 0,0 0 0,1 0 0,1 1-1,-1-1 1,1 1 0,-4 14 0,8-22-573,-1 1 0,0-1 0,0 1 0,1-1 0,-1 1 0,0-1 0,1 0 1,-1 1-1,0-1 0,1 0 0,-1 1 0,1-1 0,-1 0 0,1 1 0,-1-1 0,1 0 0,-1 0 0,1 1 0,-1-1 0,1 0 0,-1 0 0,1 0 0,-1 0 0,1 0 0,-1 0 0,1 0 0,-1 0 0,1 0 0,-1 0 0,1 0 0,-1 0 0,2-1 1,19-1 116,-9-3-295,0 0-1,-1-1 1,1 0 0,-1 0-1,12-10 1,-15 10-101,-1 0 1,1 0-1,0 1 0,1 1 1,-1-1-1,1 1 1,0 1-1,0 0 0,1 0 1,-1 1-1,14-2 1,-22 7 512,0 1 0,0-1 0,0 1 0,-1 0 0,1-1 1,-1 1-1,0 0 0,0 0 0,-2 6 0,0 2 119,0 10 486,2-22-855,0 1-1,1-1 1,-1 1 0,0-1 0,1 0 0,-1 1-1,1-1 1,-1 1 0,1-1 0,-1 0 0,1 1-1,-1-1 1,1 0 0,-1 1 0,1-1 0,-1 0-1,1 0 1,-1 1 0,1-1 0,-1 0 0,1 0-1,0 0 1,-1 0 0,1 0 0,-1 0 0,1 0 0,-1 0-1,1 0 1,0 0 0,-1 0 0,1 0 0,-1-1-1,1 1 1,0 0 0,11-3-419,0-1 0,0 0 0,15-7 0,19-7-3800,-29 14-4314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07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47 3716,'0'0'10943,"-9"-1"-6677,1-1-3793,1 1 1,-1 0 0,1 1-1,-1 0 1,0 0 0,1 0 0,-1 1-1,1 0 1,-1 1 0,1 0-1,0 0 1,-1 0 0,1 1 0,0 0-1,1 0 1,-1 1 0,0 0-1,-7 6 1,8-4-317,1 0 1,0 0-1,0 0 1,1 1-1,0-1 0,-5 12 1,8-16-148,0 0 0,0 1 0,0-1 0,1 0 0,-1 0 0,1 1 0,-1-1 0,1 0 0,0 1 0,0-1 0,0 4 0,1-5-10,-1 0 1,0-1-1,1 1 1,-1 0-1,0 0 0,1 0 1,-1 0-1,1 0 1,0-1-1,-1 1 0,1 0 1,0 0-1,-1-1 1,1 1-1,0 0 0,0-1 1,0 1-1,-1-1 1,1 1-1,0-1 0,0 0 1,0 1-1,0-1 1,0 0-1,0 1 0,0-1 1,1 0-1,4 1 29,0-1 0,0 0 0,0 0 0,0 0 0,0-1 0,0 0 0,0 0 1,0-1-1,0 1 0,0-1 0,-1-1 0,1 1 0,-1-1 0,1 0 0,-1 0 0,0 0 0,0-1 0,8-8 0,-8 8-10,0-1 1,0 0-1,-1 0 0,0-1 1,0 1-1,0-1 0,0 0 1,-1 0-1,0 0 1,0-1-1,-1 1 0,0-1 1,0 1-1,-1-1 0,1 0 1,-1-10-1,0 16-20,-1 0 0,0 0 0,0 0-1,0 0 1,0 0 0,0 0 0,0 0 0,-1-1-1,1 1 1,0 0 0,0 0 0,-1 0 0,1 0-1,-1 0 1,1 0 0,-1 0 0,1 0 0,-1 0-1,0 0 1,1 1 0,-1-1 0,0 0 0,0 0-1,0 0 1,1 1 0,-1-1 0,0 1 0,0-1 0,0 0-1,0 1 1,0 0 0,0-1 0,0 1 0,-1 0-1,1-1 1,0 1 0,0 0 0,0 0 0,0 0-1,0 0 1,0 0 0,0 0 0,0 0 0,-1 0-1,1 0 1,-1 1 0,-1 0-27,0 0 1,1 0-1,-1 0 0,0 0 0,1 0 1,-1 0-1,1 1 0,-1-1 0,1 1 1,0 0-1,0 0 0,0 0 1,0 0-1,0 0 0,0 0 0,0 1 1,-1 2-1,1-1-149,0 0 0,1 0 0,-1 0 0,1 1 1,0-1-1,0 0 0,1 1 0,-1-1 0,1 0 0,0 1 1,0-1-1,1 1 0,-1-1 0,3 9 0,-2-11-163,0 1-1,0-1 1,0 1 0,1-1-1,-1 0 1,1 1-1,0-1 1,-1 0 0,1 0-1,0 0 1,0 0-1,0 0 1,1-1 0,-1 1-1,0-1 1,1 1-1,-1-1 1,1 0 0,-1 0-1,1 0 1,0 0 0,-1 0-1,1-1 1,4 1-1,34 1-6705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18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15919,'0'0'8872,"53"6"-6886,-17-6-480,8 0-738,4 0-479,1 0-225,-2 0 0,-4-1-320,-6 1-1186,-10 0-1440,-10 3-1378,-13 4-609,-4 3-1153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08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140 105 288,'0'0'11526,"-12"5"-6545,2-1-4399,0 1 1,0 0-1,1 1 1,0 0-1,0 1 1,0-1-1,-12 15 1,17-17-344,0 0 0,0 0 0,1 1 1,0-1-1,0 1 0,0 0 0,0 0 0,1 0 0,0 0 0,0 0 1,0 1-1,0-1 0,1 1 0,0-1 0,0 1 0,1-1 1,0 1-1,-1 0 0,3 10 0,-2-15-215,1 1 0,0-1 1,0 0-1,0 0 0,-1 1 0,1-1 0,0 0 1,1 0-1,-1 0 0,0 0 0,0 0 0,0 0 0,0-1 1,1 1-1,-1 0 0,0-1 0,1 1 0,-1 0 0,1-1 1,-1 0-1,1 1 0,-1-1 0,1 0 0,-1 0 0,1 0 1,-1 0-1,1 0 0,-1 0 0,1 0 0,-1 0 1,1-1-1,1 0 0,4 0 28,0 0 0,0 0 0,0-1 0,0 0 0,11-5 1,-7 0-21,1 0 1,-2-1 0,1 0 0,-1-1 0,0 0 0,-1-1 0,0 0-1,0 0 1,13-23 0,-3 1 18,-2-1-1,18-45 1,-26 47-97,-9 32-127,-3 9-88,-25 78 572,18-60 281,1 1 0,1 0 1,1 1-1,2 0 0,-3 44 1,8-72-572,-1-1 1,1 1-1,0-1 1,0 0 0,0 1-1,1-1 1,-1 1-1,0-1 1,0 0 0,1 1-1,-1-1 1,1 0 0,-1 1-1,1-1 1,0 0-1,-1 0 1,1 0 0,0 1-1,0-1 1,0 0 0,0 0-1,0 0 1,0 0-1,0 0 1,0-1 0,0 1-1,1 0 1,-1 0 0,0-1-1,0 1 1,1-1-1,-1 1 1,0-1 0,1 0-1,-1 1 1,0-1-1,1 0 1,-1 0 0,1 0-1,-1 0 1,1 0 0,-1 0-1,0 0 1,3-1-1,2 0 32,-1-1 0,1 0 0,-1 1 0,1-2-1,-1 1 1,0-1 0,0 1 0,0-1-1,0-1 1,4-3 0,3-5-74,0 0-1,-1-1 1,-1 0 0,0 0-1,-1-1 1,-1 0 0,0-1-1,-1 0 1,0 0-1,-1-1 1,-1 0 0,5-23-1,-20 96-42,6-45 72,1 0-1,1 1 0,0-1 1,1 0-1,1 1 0,0-1 1,2 21-1,-2-32-32,1 0 0,-1 0 0,1 0 0,-1 0 0,1 0 0,0 0 0,0 0 0,-1 0 0,1 0 0,0 0-1,0 0 1,0-1 0,0 1 0,0 0 0,0-1 0,0 1 0,0 0 0,0-1 0,0 0 0,0 1 0,0-1 0,1 0 0,-1 1 0,0-1 0,0 0 0,0 0 0,1 0 0,-1 0-1,0 0 1,0 0 0,0 0 0,1 0 0,-1-1 0,0 1 0,0 0 0,0-1 0,2 0 0,4-1-377,-1 0 0,0-1 0,0 1 1,1-1-1,7-6 0,6-6-1662,-2 0 1,0-1-1,0-1 0,-2-1 1,0 0-1,23-36 0,-7-1-6013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08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3459,'0'0'7020,"-4"10"-4212,-33 82 1276,-21 54 2350,51-125-6316,2 1 1,0-1-1,1 1 0,1 0 0,0 24 0,3-45-497,13-38 240,10-63-91,-20 100 860,1 8-347,2 8 59,-5-11-288,0-1-1,1 0 1,0 0 0,0 0 0,0 0-1,0 0 1,0 0 0,1-1 0,0 1-1,0-1 1,0 0 0,0 0-1,0 0 1,1 0 0,0 0 0,-1-1-1,1 1 1,0-1 0,0 0 0,0 0-1,0-1 1,0 1 0,1-1-1,-1 0 1,0 0 0,1 0 0,-1-1-1,1 0 1,-1 1 0,1-2 0,-1 1-1,8-2 1,-2 1-65,0 0 1,-1-1-1,1-1 0,-1 0 0,0 0 1,0-1-1,0 0 0,0 0 1,-1-1-1,1 0 0,-1-1 0,0 0 1,-1 0-1,8-8 0,11-28-587,-25 38 391,-2 6 60,-10 23 197,5-12 106,2 0-1,0 1 1,0 0-1,1 0 1,1 0-1,0 0 1,1 23-1,1-27-150,1-1 0,0 0 0,1 0 0,0 0 0,0-1 0,1 1-1,0 0 1,1-1 0,0 0 0,0 0 0,1 0 0,10 14 0,2-2-1048,-4-5 321,0 1 1,-1 1-1,0-1 0,13 29 1,-23-42 820,-1 1 0,1-1 1,-1 1-1,0 0 0,0-1 0,0 1 0,0 0 1,0-1-1,-1 1 0,0 0 0,0 0 1,0 0-1,0-1 0,-1 1 0,1 0 1,-1 0-1,0-1 0,0 1 0,0 0 0,-1-1 1,1 1-1,-1-1 0,0 0 0,0 0 1,0 1-1,0-1 0,-1 0 0,1-1 1,-1 1-1,-5 4 0,2-3 98,0 1 1,0-1-1,-1-1 1,0 1-1,1-1 0,-1 0 1,0-1-1,-1 0 1,1 0-1,0 0 0,0-1 1,-1 0-1,1-1 1,-1 1-1,1-2 0,-1 1 1,1-1-1,-1 0 0,-13-4 1,12 3 12,1-1-1,-1 0 1,1-1 0,-1 0-1,1-1 1,0 1 0,1-1-1,-1-1 1,1 0 0,0 0 0,0 0-1,1-1 1,0 1 0,0-2-1,-8-13 1,7 8-238,0-1-1,2 1 1,0-2-1,0 1 1,1-1 0,1 1-1,0-1 1,2 0-1,-1 0 1,2 0 0,0 0-1,0 0 1,2 0-1,0 0 1,0 0 0,2 0-1,0 1 1,0-1-1,1 1 1,1 0 0,1 1-1,0-1 1,0 1-1,19-23 1,30-36-9037,-35 37 70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09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15503,'0'0'3555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09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16432,'0'0'4681,"-3"9"-1787,-6 30-819,2-1 0,1 1 1,-1 47-1,7-84-2067,0 0-1,-1 0 1,1 1-1,0-1 1,0 0 0,1 0-1,-1 0 1,0 0 0,1 0-1,-1 0 1,1 0 0,-1 0-1,1 0 1,0-1-1,0 1 1,0 0 0,0 0-1,0 0 1,0-1 0,1 1-1,-1-1 1,0 1-1,1-1 1,-1 1 0,1-1-1,0 0 1,-1 0 0,1 0-1,0 0 1,0 0 0,0 0-1,0 0 1,0-1-1,0 1 1,0-1 0,0 1-1,0-1 1,0 0 0,0 0-1,0 0 1,0 0 0,0 0-1,0 0 1,0 0-1,0-1 1,0 1 0,0-1-1,0 0 1,2-1 0,8-2 3,0 0 0,0-1 0,-1-1 0,0 1 0,0-2 0,18-13 0,16-21-11,-1-2 0,47-59 0,-76 85 0,-15 17 0,0 0 0,1 0 0,-1 0 0,0 0 0,0 0 0,0-1 0,1 1 0,-1 0 0,0 0 0,0 0 0,1 0 0,-1 0 0,0 0 0,1 0 0,-1 0 0,0 0 0,0 0 0,1 0 0,-1 0 0,0 0 0,0 0 0,1 0 0,-1 0 0,0 0 0,0 0 0,1 1 0,-1-1 0,0 0 0,0 0 0,1 0 0,-1 0 0,0 0 0,0 1 0,0-1 0,1 0 0,-1 0 0,0 0 0,0 1 0,0-1 0,0 0 0,0 0 0,1 1 0,-1-1 0,0 0 0,0 0 0,0 1 0,0-1 0,0 0 0,0 0 0,0 1 0,0-1 0,0 0 0,0 0 0,0 1 0,0-1 0,0 1 0,0 11 0,-15 138 0,15-149 0,0 0 0,0-1 0,0 1 0,0 0 0,0 0 0,0-1 0,0 1 0,0 0 0,0-1 0,1 1 0,-1 0 0,0 0 0,0-1 0,1 1 0,-1-1 0,0 1 0,1 0 0,-1-1 0,1 1 0,-1-1 0,1 1 0,-1 0 0,1-1 0,-1 0 0,1 1 0,-1-1 0,1 1 0,0-1 0,-1 0 0,1 1 0,0-1 0,0 0 0,27-4 0,25-28 0,86-92 0,-139 125 0,0-1 0,-1 1 0,1-1 0,0 1 0,0-1 0,0 1 0,0-1 0,0 1 0,0-1 0,0 1 0,0-1 0,0 1 0,0-1 0,0 1 0,0-1 0,0 1 0,1-1 0,-1 1 0,0-1 0,0 1 0,1-1 0,-1 1 0,0-1 0,0 0 0,1 1 0,-1-1 0,0 1 0,1-1 0,-1 0 0,1 1 0,-1-1 0,0 0 0,1 0 0,-1 1 0,1-1 0,-1 0 0,1 0 0,-1 0 0,1 0 0,-1 1 0,1-1 0,-1 0 0,1 0 0,-1 0 0,1 0 0,-1 0 0,1 0 0,-1 0 0,1 0 0,-1-1 0,1 1 0,-1 0 0,1 0 0,-1 0 0,1 0 0,-1-1 0,1 1 0,-1 0 0,0 0 0,1-1 0,-1 1 0,1 0 0,-1-1 0,0 1 0,1-1 0,-1 0 0,-8 48 0,7-45 0,-12 39-894,9-33 365,1 0 1,0 0 0,0 0 0,1 1-1,0-1 1,1 1 0,0-1-1,0 1 1,0 0 0,1-1 0,1 1-1,1 9 1,-1-17 210,-1 0 1,1 0-1,0 0 0,0 0 1,0-1-1,0 1 1,0 0-1,0 0 0,0-1 1,0 1-1,0-1 0,0 1 1,0-1-1,0 0 1,0 1-1,0-1 0,1 0 1,-1 0-1,0 0 0,0 1 1,0-1-1,0 0 1,1-1-1,-1 1 0,0 0 1,0 0-1,0 0 0,2-2 1,-2 2 196,30-6-3893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10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40 10890,'0'0'14814,"-9"-4"-11707,6 3-2943,0-1 0,0 1-1,0 0 1,-1 1 0,1-1-1,0 0 1,-1 1 0,1 0 0,-1 0-1,1 0 1,0 0 0,-7 1-1,5 1-25,0 0-1,0 0 1,0 0-1,1 1 1,-1 0-1,1 0 1,-1 0 0,1 0-1,0 1 1,-4 4-1,5-5-110,-49 53 216,49-52-239,-1 0 0,1 1 0,0 0 0,0 0 0,0 0 0,1 0 0,-1 1 1,1-1-1,1 0 0,-3 11 0,4-15-4,0 0 0,1-1 0,-1 1 0,1 0 0,-1-1 0,0 1 0,1 0 0,-1-1 0,1 1 0,-1-1 0,1 1 0,0-1 0,-1 1 0,1-1 0,-1 0 0,1 1 0,0-1 0,-1 0 0,1 1 0,0-1 0,0 0 0,-1 0 0,1 0 0,0 1 0,0-1 0,-1 0 0,1 0 0,0 0 0,0 0 0,-1 0 0,1 0 0,0-1 0,-1 1 0,1 0 0,0 0 0,0-1 0,-1 1 0,2-1 0,33-8 0,11-15-220,-38 19 136,1-1 0,0 2-1,0-1 1,1 1 0,-1 1 0,1 0-1,0 0 1,0 1 0,16-2 0,-25 4 73,1 1 1,-1-1 0,1 1-1,-1-1 1,0 1-1,0 0 1,1 0 0,-1 0-1,0 0 1,0 0 0,0 0-1,0 0 1,0 0 0,0 0-1,0 0 1,0 1-1,-1-1 1,1 0 0,0 1-1,-1-1 1,1 0 0,-1 1-1,1-1 1,-1 1-1,0-1 1,1 1 0,-1-1-1,0 1 1,0-1 0,-1 3-1,2 61 262,-2-48-111,1-11-63,1 23 472,5-22-291,6-14-149,-4-4-109,0 0 0,-1 0 0,0 0 0,0-1 0,-1 0 0,-1 0 0,0-1 0,0 1 0,2-15 0,-1 1 0,-2 1 0,0-2 0,0-42 0,-4 72-223,0 0 0,0 0 0,0 0 1,1 0-1,-1 0 0,1-1 0,0 1 0,0 0 0,0 0 0,0 0 0,3 3 1,-3-4-278,1 0 1,0 1 0,1-1 0,-1-1 0,0 1 0,0 0 0,1-1 0,-1 1 0,1-1 0,0 0 0,-1 1 0,1-1 0,0-1 0,0 1 0,-1 0 0,1-1 0,0 1 0,0-1 0,0 0 0,5 0 0,23 0-11971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10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8904,'0'0'13827,"3"10"-11489,4 29-1018,-1-1 0,-3 2 0,-1-1 0,-5 74 0,0-14-222,3-98-1098,0 0 0,0 0 0,0 0 0,0 0 0,0 0 0,0 0 0,0 0 0,0-1 0,0 1 0,0 0 0,1 0 0,-1 0 0,0 0 0,1 0 0,-1 0 0,1 0 0,-1-1 0,1 1 0,-1 0 0,1 0 0,-1-1 0,1 1 0,0 0 0,-1-1 0,1 1 0,0-1 0,0 1 0,0-1 0,-1 1 0,1-1 0,2 1 0,-1 0 0,1-1 0,-1 0 0,1-1 0,-1 1 0,1 0 0,-1-1 0,0 1 0,1-1 0,-1 0 0,0 0 0,1 0 0,1-1 0,8-5 0,0 0 0,-1 0 0,17-16 0,14-21 0,-1-2 0,-3-2 0,38-60 0,-59 82 0,-42 83-1078,24-54 834,-30 45-6470,3-22-4474,9-15-305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11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13325,'0'0'4003,"6"53"-351,-5-31-1666,2-3-865,2-6-769,7-7-416,3-6-2018,3-6-2242,3-12-6534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11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8584,'0'0'19693,"1"13"-18886,-15 231 1388,-1-13-707,13-208-1488,1-18 0,1 0 0,-1 1 0,1-1 0,0 0 0,1 1 0,-1-1 0,3 9 0,6-37 0,-6 11 0,-2-1 0,1 1 0,-2-1 0,0 0 0,0 1 0,-1-1 0,-4-21 0,-4 25-2404,-9 14-6250,7-1 3361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12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0 448 10570,'0'0'17499,"12"0"-15993,5 0-1208,6 1 313,0-2-1,34-4 0,-50 3-534,1 1 0,-1-1 0,0 0 0,0-1 0,0 1 0,0-1 0,-1-1-1,1 1 1,-1-1 0,0 0 0,0-1 0,0 1 0,5-7 0,-7 7-76,-1 1 0,-1-1 0,1 0 0,-1 0 0,1 0 0,-1-1 0,0 1 0,-1 0 0,1-1 0,-1 1 0,0-1 0,0 0 0,0 1 0,0-10 0,-1 13 0,0 0 0,0-1 0,-1 1 0,1 0 0,0-1 0,-1 1 0,1 0 0,0 0 0,-1-1 0,0 1 0,1 0 0,-1 0 0,0 0 0,0 0 0,1-1 0,-1 1 0,0 1 0,0-1 0,0 0 0,0 0 0,-2-1 0,1 1 0,0 1 0,0-1 0,-1 0 0,1 1 0,-1-1 0,1 1 0,-1 0 0,1 0 0,0 0 0,-1 0 0,1 0 0,-1 0 0,1 1 0,-1-1 0,-3 2 0,1 0 0,0 1 0,0-1 0,0 1 0,0 0 0,1 1 0,-1-1 0,1 1 0,0-1 0,0 1 0,0 0 0,1 1 0,-1-1 0,1 1 0,0 0 0,1-1 0,-1 1 0,1 0 0,-4 10 0,3-5 0,-1 0 0,2 1 0,-1-1 0,1 0 0,1 1 0,0-1 0,0 1 0,1-1 0,1 13 0,0-20 0,0-1 0,0 1 0,0 0 0,0 0 0,1-1 0,-1 1 0,1-1 0,-1 1 0,1-1 0,0 0 0,0 0 0,0 1 0,0-1 0,0-1 0,1 1 0,-1 0 0,1 0 0,-1-1 0,1 0 0,-1 1 0,1-1 0,0 0 0,0 0 0,-1 0 0,1-1 0,0 1 0,0-1 0,0 0 0,0 1 0,5-2 0,1 2 0,-1-1 0,1-1 0,0 0 0,0 0 0,-1 0 0,1-1 0,0-1 0,-1 1 0,11-6 0,-5 0-228,1-2-1,-1 0 1,-1 0 0,0-1-1,0-1 1,-1 0 0,-1-1-1,0 0 1,-1-1 0,15-24-1,4-16-1765,37-95 0,-15 33 1106,-28 64 3082,-23 52-2130,0 0 0,0 0 0,0 0 0,-1 0 1,1 0-1,0 0 0,0 0 0,0 0 0,0 0 0,0 0 0,0 0 0,0 0 0,0 0 0,0 0 0,-1 0 1,1 0-1,0 0 0,0 0 0,0 0 0,0 0 0,0-1 0,0 1 0,0 0 0,0 0 0,0 0 0,0 0 1,0 0-1,0 0 0,-1 0 0,1 0 0,0 0 0,0 0 0,0 0 0,0 0 0,0-1 0,0 1 0,0 0 1,0 0-1,0 0 0,-19 26 751,3 2-685,1 1-1,1 1 1,2 0 0,1 0-1,1 1 1,2 0-1,1 1 1,1 0 0,2 0-1,1 0 1,1 1 0,2-1-1,8 59 1,-6-78-130,0 0 0,0-1 0,1 1 0,1 0 0,1-1 0,-1 0 0,9 14 0,-13-26 0,0-1 1,0 1-1,0 0 1,0 0-1,0-1 1,0 1-1,0 0 1,0 0-1,1-1 1,-1 1-1,0 0 0,0 0 1,0-1-1,0 1 1,1 0-1,-1 0 1,0 0-1,0 0 1,1-1-1,-1 1 1,0 0-1,0 0 0,1 0 1,-1 0-1,0 0 1,0 0-1,1 0 1,-1-1-1,0 1 1,1 0-1,-1 0 1,0 0-1,0 0 0,1 0 1,-1 0-1,0 0 1,0 1-1,1-1 1,-1 0-1,0 0 1,1 0-1,-1 0 0,0 0 1,0 0-1,1 0 1,-1 1-1,0-1 1,0 0-1,0 0 1,1 0-1,-1 1 1,0-1-1,0 0 0,0 0 1,0 0-1,1 1 1,-1-1-1,0 1 1,1-33-68,-2 26-5,0-9-161,0-1 1,-2 1-1,0 0 1,-1 0-1,0 0 1,-1 1 0,-1-1-1,0 1 1,-9-15-1,-15-22 967,-38-47-1,48 70 146,10 12-788,10 16-91,0-1 0,0 1 0,0 0 0,0 0 0,0 0 0,0-1 0,-1 1 0,1 0 0,0-1 0,0 1 0,0 0 0,0 0 0,0-1 0,0 1 0,0 0 0,1 0 0,-1-1 0,0 1 0,0 0 0,0 0 0,0-1 0,0 1 0,0 0 0,0 0 0,0 0 0,1-1 0,-1 1 0,0 0 0,0 0 0,0 0 0,0-1 0,1 1 0,-1 0 0,0 0 0,0 0 0,1 0 0,-1 0 0,0-1 0,0 1 0,0 0 0,1 0 0,-1 0 0,0 0 0,0 0 0,1 0 0,-1 0 0,0 0 0,1 0 0,-1 0 0,0 0 0,0 0 0,1 0 0,11 2 0,-12-2 0,79 18-126,-45-9-1176,0-2 1,69 6 0,-27-12-6937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01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32 130 6534,'4'-14'6967,"14"-61"-1517,-9 34 657,-11 65-1960,3 26-2720,0 10-835,-8 143 180,25 280-1,-53-682-771,-3-23 0,38 221 0,0 1 0,0-1 0,0 1 0,0 0 0,0-1 0,0 1 0,0-1 0,0 1 0,0 0 0,0-1 0,0 1 0,0-1 0,0 1 0,0 0 0,0-1 0,1 1 0,-1-1 0,0 1 0,0 0 0,1-1 0,-1 1 0,0 0 0,0 0 0,1-1 0,-1 1 0,0 0 0,1-1 0,-1 1 0,0 0 0,1 0 0,-1 0 0,0-1 0,1 1 0,-1 0 0,0 0 0,1 0 0,-1 0 0,1 0 0,-1 0 0,0 0 0,1 0 0,-1 0 0,1 0 0,-1 0 0,1 0 0,-1 0 0,0 0 0,1 0 0,-1 0 0,0 0 0,1 0 0,-1 1 0,1-1 0,28 13 0,-18-7 0,1-2-655,1-1 0,-1 0 1,19 2-1,-15-3-1029,0-2 0,-1 0-1,1 0 1,28-6 0,-9-5-5533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19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13869,'0'0'8905,"57"11"-7048,-18-11-383,6-2-898,1-2-512,0 0-352,-2 1-1986,-8 0-3331,-5-1-7047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01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166 146 5285,'0'0'5926,"8"-7"-2157,-2 2-3369,5-3 1057,-1-1 1,0 0-1,10-13 0,-17 20-1000,-1-1 0,0 1-1,0-1 1,0 0 0,0 0 0,-1 0 0,1 0 0,-1 0-1,0 0 1,0 0 0,0 0 0,0-1 0,-1 1 0,1 0-1,-1-1 1,0 1 0,1 0 0,-2-1 0,1 1 0,-1-5-1,0 7-404,0-1-1,0 1 0,0 0 0,0 0 1,0 0-1,0 0 0,-1 0 0,1 0 0,0 0 1,-1 0-1,1 1 0,0-1 0,-1 0 0,1 1 1,-1-1-1,1 1 0,-1 0 0,1-1 0,-1 1 1,1 0-1,-1 0 0,1 0 0,-1 0 0,0 0 1,1 0-1,-3 1 0,-2-1 46,-1 1 0,1 0 0,-1 0 0,1 1 0,-10 3 0,6 0-97,0 1 0,0 1 0,0 0 0,1 0 0,0 1 0,0 0 0,1 0 0,0 1 0,1 0 0,0 0 0,0 1 0,1 0 0,-9 21 0,8-16 0,0 0 0,2 1 0,0 0 0,0 0 0,2 0 0,0 0 0,1 1 0,0-1 0,2 23 0,0-37 0,0 0 0,0 0 0,0 0 0,0-1 0,0 1 0,1 0 0,-1 0 0,0-1 0,1 1 0,0 0 0,-1-1 0,1 1 0,0 0 0,0-1 0,0 1 0,0-1 0,0 0 0,0 1 0,0-1 0,0 0 0,1 1 0,-1-1 0,0 0 0,1 0 0,-1 0 0,1 0 0,0 0 0,-1-1 0,1 1 0,-1 0 0,1-1 0,0 1 0,0-1 0,-1 0 0,1 1 0,0-1 0,0 0 0,-1 0 0,1 0 0,0 0 0,0-1 0,3 0 0,2 0 0,0-1 0,0-1 0,0 1 0,0-1 0,0-1 0,-1 1 0,1-1 0,-1 0 0,7-6 0,9-12 0,0-1 0,-2-1 0,0-1 0,-2-1 0,-1 0 0,19-39 0,3-2 0,-36 84 0,-5 13 0,-14 31 0,11-45 0,1 0 0,0 0 0,1 0 0,1 1 0,-1 25 0,3-41 0,0-1 0,1 1 0,-1 0 0,0-1 0,0 1 0,1 0 0,-1-1 0,0 1 0,1 0 0,-1-1 0,1 1 0,-1-1 0,1 1 0,-1-1 0,1 1 0,0-1 0,-1 0 0,1 1 0,-1-1 0,1 1 0,0-1 0,-1 0 0,1 0 0,0 1 0,-1-1 0,1 0 0,0 0 0,0 0 0,-1 0 0,1 0 0,0 0 0,0 0 0,-1 0 0,1 0 0,0 0 0,-1 0 0,1-1 0,0 1 0,-1 0 0,1 0 0,0-1 0,1 0 0,32-13 0,1-7 0,-1-2 0,40-37 0,39-25 0,-112 84 0,0 0 0,1 0 0,-1 0 0,1 0 0,-1 0 0,1 0 0,0 1 0,-1-1 0,1 0 0,0 1 0,0-1 0,-1 1 0,1 0 0,0 0 0,0-1 0,0 1 0,-1 0 0,4 1 0,-4 0 0,0-1 0,0 1 0,-1-1 0,1 1 0,0 0 0,-1-1 0,1 1 0,-1 0 0,1 0 0,-1 0 0,1 0 0,-1-1 0,1 1 0,-1 0 0,0 0 0,0 0 0,1 0 0,-1 0 0,0 0 0,0 0 0,0 0 0,0 0 0,0 0 0,0 1 0,-1 8 0,-1 1 0,0-1 0,0 0 0,-7 18 0,-11 20 0,13-34 0,1 0 0,0 1 0,1 0 0,-5 26 0,10-40 0,0-1 0,0 0 0,1 0 0,-1 0 0,0 1 0,0-1 0,0 0 0,0 0 0,1 1 0,-1-1 0,0 0 0,0 0 0,1 0 0,-1 0 0,0 0 0,0 1 0,1-1 0,-1 0 0,0 0 0,0 0 0,1 0 0,-1 0 0,0 0 0,1 0 0,-1 0 0,0 0 0,0 0 0,1 0 0,-1 0 0,0 0 0,1 0 0,-1 0 0,0 0 0,0 0 0,1 0 0,-1-1 0,0 1 0,0 0 0,1 0 0,-1 0 0,0 0 0,0-1 0,0 1 0,1 0 0,-1 0 0,0 0 0,0-1 0,15-7 0,45-44-1126,-9-12-3364,-32 36-3347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02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11050,'0'0'21050,"-3"9"-20468,-42 168-476,39-146-110,1-1 0,2 1 0,1 0-1,2 37 1,0-66-8,0 0 0,1-1 0,-1 1 1,0 0-1,1 0 0,-1 0 0,1 0 0,0 0 0,-1-1 1,1 1-1,0 0 0,0 0 0,0-1 0,1 1 0,-1-1 0,0 1 1,0-1-1,1 0 0,-1 1 0,1-1 0,-1 0 0,1 0 0,0 0 1,-1 0-1,1 0 0,0 0 0,0-1 0,0 1 0,-1-1 1,1 1-1,0-1 0,0 1 0,0-1 0,0 0 0,0 0 0,0 0 1,0 0-1,0-1 0,0 1 0,3-1 0,3-1-134,1 0-1,-1 0 1,0-1-1,0 0 1,-1 0-1,1-1 1,-1 0-1,10-6 1,3-7-854,0 0 1,25-30-1,-7-1 4207,-46 60-2982,-30 50 681,36-58-877,0-1 0,0 0 0,1 1 0,0 0 0,-1-1 0,1 1 0,1 0 0,-1-1 0,0 1 1,1 0-1,0 0 0,0-1 0,0 1 0,0 0 0,2 7 0,-1-10-29,0 0 0,0-1 0,0 1 0,0 0 0,0 0 0,0-1 0,0 1 0,0 0 0,1-1 0,-1 1 0,0-1 0,0 0 0,0 1 0,1-1 0,-1 0 0,0 0 0,0 0 0,1 0 0,-1 0 0,0 0 0,0 0 0,2 0 0,28-5 0,-21 2-165,1-2 0,-1 0 0,-1 0 0,1 0 0,-1-1 0,10-8 0,-11 8-36,0 0 0,0 0 1,1 1-1,0 0 1,0 1-1,0 0 1,17-6-1,-25 10 179,-1 0-1,1 0 1,-1 0-1,1 0 1,-1 0-1,1 0 1,-1 1 0,1-1-1,-1 0 1,1 0-1,-1 0 1,0 0-1,1 0 1,-1 1 0,1-1-1,-1 0 1,1 0-1,-1 1 1,0-1-1,1 0 1,-1 1 0,0-1-1,1 0 1,-1 1-1,0-1 1,0 1-1,1-1 1,-1 0 0,0 1-1,0-1 1,0 1-1,1-1 1,-1 1-1,0-1 1,0 1 0,2 27-164,-9 27 568,7-54-380,-32 264 2623,20-141-1881,10-104-744,-1 0 0,-1 0 0,0-1 0,-9 22 0,11-36 0,0-1 0,0 1 0,-1-1 0,1 0 0,-1 0 0,0 0 0,0 0 0,0 0 0,-1 0 0,-4 3 0,6-6 0,0 1 0,0-1 0,0 0 0,0 0 0,-1 0 0,1 0 0,0-1 0,-1 1 0,1 0 0,-1-1 0,1 0 0,0 1 0,-1-1 0,1 0 0,-1 0 0,1-1 0,-1 1 0,1 0 0,-1-1 0,1 0 0,-4-1 0,2 0 0,0 0 0,0 0 0,1-1 0,-1 0 0,0 0 0,1 0 0,0 0 0,0 0 0,0-1 0,0 1 0,0-1 0,1 0 0,-1 0 0,1 0 0,0 0 0,0 0 0,1-1 0,-1 1 0,1 0 0,-1-10 0,-2-5 0,1 0 0,1 0 0,1-30 0,2 36-98,0 1 0,1 0 0,0-1 0,1 1 1,0 0-1,1 0 0,0 0 0,1 1 0,1-1 0,-1 1 0,2 1 0,0-1 0,0 1 0,1 0 1,0 0-1,10-8 0,7-5-1217,2 1 1,0 2-1,1 1 0,54-28 1,-22 15-11205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05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231 110 17649,'3'-10'1250,"-1"0"1,0 0-1,-1 1 0,0-1 1,-1-17-1,0 26-1175,1-1 1,-1 1-1,0 0 0,-1-1 0,1 1 0,0 0 1,0 0-1,-1-1 0,1 1 0,0 0 0,-1 0 1,1-1-1,-1 1 0,0 0 0,1 0 0,-1 0 1,0 0-1,0 0 0,0 0 0,0 0 0,1 0 0,-1 0 1,0 0-1,-1 1 0,1-1 0,0 0 0,0 1 1,0-1-1,0 1 0,-1-1 0,1 1 0,0-1 1,0 1-1,-1 0 0,1 0 0,0 0 0,0-1 1,-1 1-1,1 0 0,0 1 0,-1-1 0,1 0 0,0 0 1,-1 1-1,1-1 0,0 0 0,0 1 0,0-1 1,-1 1-1,1 0 0,0-1 0,0 1 0,-1 1 1,-4 1-51,1 1 0,0 0 1,1 0-1,-1 0 1,1 0-1,-1 1 1,1-1-1,1 1 0,-1 0 1,1 0-1,-5 10 1,-27 64 106,24-46 162,2 1 0,1 0-1,1 0 1,2 0-1,2 1 1,1 0 0,1-1-1,6 48 1,-2-68-254,1-1-1,1 0 1,-1 0 0,2 0 0,0-1-1,1 0 1,0 0 0,0 0 0,11 11-1,19 34 39,-34-45-78,-12-12 0,-13-13 0,1-8 0,1 0 0,0-1 0,2-1 0,-30-49 0,47 71 0,0-1 0,0 0 0,0 1 0,1-1 0,-1 0 0,0 0 0,1 0 0,0 1 0,-1-1 0,1 0 0,0 0 0,0 0 0,0 0 0,0 0 0,0 0 0,0 1 0,1-1 0,-1 0 0,1 0 0,-1 0 0,1 1 0,0-1 0,0 0 0,-1 0 0,1 1 0,0-1 0,1 1 0,-1-1 0,0 1 0,0-1 0,1 1 0,-1 0 0,3-2 0,6-4 0,0 1 0,1 0 0,-1 0 0,19-5 0,2-3 0,62-38 0,40-20 0,-129 70 0,-1 1 0,0-1 0,1 1 0,-1 0 0,1 0 0,-1 0 0,1 0 0,5 0 0,-9 2 0,1-1 0,0 0 0,0 0 0,0 0 0,-1 1 0,1-1 0,0 0 0,0 1 0,-1-1 0,1 0 0,0 1 0,-1-1 0,1 1 0,0-1 0,-1 1 0,1 0 0,-1-1 0,1 1 0,-1-1 0,1 1 0,-1 0 0,1 0 0,-1-1 0,0 1 0,1 0 0,-1 0 0,0-1 0,0 1 0,0 0 0,1 0 0,-1 0 0,0-1 0,0 1 0,0 0 0,0 0 0,-1 1 0,1 19 0,-2 0 0,-6 31 0,-2 35 0,9-87 0,1 1 0,0-1 0,0 0 0,0 1 0,0-1 0,0 0 0,0 1 0,0-1 0,0 0 0,0 1 0,0-1 0,0 0 0,0 1 0,0-1 0,0 0 0,0 1 0,0-1 0,0 0 0,0 1 0,1-1 0,-1 0 0,0 1 0,0-1 0,0 0 0,1 0 0,-1 1 0,0-1 0,0 0 0,1 0 0,-1 0 0,0 1 0,0-1 0,1 0 0,-1 0 0,0 0 0,1 0 0,-1 1 0,0-1 0,0 0 0,1 0 0,-1 0 0,0 0 0,1 0 0,-1 0 0,0 0 0,1 0 0,-1 0 0,0 0 0,1 0 0,-1 0 0,0 0 0,1 0 0,-1 0 0,0 0 0,1-1 0,-1 1 0,0 0 0,1 0 0,-1 0 0,0 0 0,0-1 0,1 1 0,12-11 0,-6 2 0,0-1 0,-1 0 0,0-1 0,-1 1 0,0-1 0,0 0 0,-1 0 0,-1 0 0,0-1 0,0 0 0,-1 1 0,-1-1 0,0 0 0,0 0 0,-3-21 0,2 32 0,0 0 0,0 0 0,0 0 0,0 0 0,0 0 0,0 0 0,0 0 0,0 0 0,0 0 0,-1 0 0,1 0 0,0 0 0,-1 0 0,1 1 0,-1-1 0,1 0 0,-1 0 0,1 0 0,-1 1 0,0-1 0,1 0 0,-1 0 0,0 1 0,0-1 0,1 1 0,-1-1 0,0 1 0,0-1 0,0 1 0,0-1 0,0 1 0,0 0 0,0 0 0,1-1 0,-1 1 0,0 0 0,-1 0 0,0 0 0,1 1 0,0 0 0,0-1 0,0 1 0,-1 0 0,1 0 0,0 0 0,0 0 0,0 0 0,0 0 0,1 0 0,-1 0 0,0 0 0,0 0 0,1 0 0,-1 0 0,0 1 0,1-1 0,-1 0 0,1 1 0,0-1 0,-1 0 0,1 1 0,0-1 0,0 0 0,0 3 0,-1-2 0,1 0 0,0 0 0,0 1 0,0-1 0,0 0 0,0 0 0,0 0 0,1 1 0,-1-1 0,1 0 0,-1 0 0,1 0 0,0 0 0,0 0 0,0 0 0,0 0 0,0 0 0,0 0 0,0 0 0,1-1 0,-1 1 0,1 0 0,0-1 0,-1 1 0,1-1 0,0 0 0,3 2 0,2 0 0,0-1 0,0 0 0,0 0 0,0-1 0,0 0 0,0 0 0,13-1 0,35-1-3055,-34 0-704,1-1 1,-1-1-1,0-1 0,0-1 0,29-11 0,9-15-1238,-48 21 3425,-9-6 25345,-16 25-19960,8-3-3430,0 1-1,0 1 1,1-1-1,-1 1 1,2 0 0,-1 0-1,1 0 1,0 1-1,1 0 1,0-1-1,-4 18 1,7-26-383,0 1 0,0-1 0,0 1 0,0 0 0,0-1 0,0 1 0,0-1 0,0 1 0,0 0 0,0-1 0,0 1 0,0-1 0,0 1 0,1 0 0,-1-1 0,0 1 0,0-1 0,1 1 0,-1-1 0,0 1 0,1-1 0,-1 1 0,0-1 0,1 1 0,-1-1 0,1 0 0,-1 1 0,1-1 0,-1 0 0,1 1 0,-1-1 0,1 0 0,-1 1 0,2-1 0,26-1 0,25-18 0,-19 1 0,-23 10 0,1 2 0,0-1 0,0 2 0,1-1 0,0 2 0,0 0 0,0 0 0,0 1 0,16-1 0,-28 4 0,0 0 0,0 1 0,0-1 0,0 1 0,0-1 0,0 1 0,-1 0 0,1-1 0,0 1 0,0 0 0,0-1 0,-1 1 0,1 0 0,0 0 0,-1 0 0,1 0 0,-1 0 0,1 0 0,-1 0 0,1 0 0,-1 0 0,1 0 0,-1 0 0,0 0 0,0 0 0,0 0 0,0 0 0,1 0 0,-1 0 0,-1 0 0,1 2 0,0 46 0,-1-35 0,1-13 0,0 0 0,0 0 0,0 0 0,0 0 0,0 0 0,1 0 0,-1 1 0,0-1 0,0 0 0,1 0 0,-1 0 0,1 0 0,-1 0 0,1-1 0,-1 1 0,1 0 0,0 0 0,-1 0 0,1 0 0,0-1 0,0 1 0,0 0 0,-1 0 0,1-1 0,2 2 0,0-1 0,-1-1 0,1 1 0,-1 0 0,1-1 0,0 0 0,-1 1 0,1-1 0,0 0 0,-1-1 0,5 1 0,5-3 0,0 0 0,0 0 0,20-9 0,19-12 0,-36 16 0,0 0 0,0 2 0,1-1 0,0 2 0,0 0 0,0 1 0,0 0 0,20-1 0,-35 5 0,0 0 0,-1 0 0,1 1 0,0-1 0,-1 0 0,1 0 0,0 0 0,-1 0 0,1 1 0,-1-1 0,1 0 0,-1 0 0,1 1 0,0-1 0,-1 0 0,1 1 0,-1-1 0,1 1 0,-1-1 0,0 1 0,1-1 0,-1 1 0,1-1 0,-1 1 0,0-1 0,1 1 0,-1 0 0,0-1 0,0 1 0,1-1 0,-1 1 0,0 0 0,0 0 0,0 29 0,0-2 0,3-27 0,1-1 0,-1 1 0,0-1 0,0 1 0,1-1 0,-1 0 0,0-1 0,1 1 0,-1 0 0,5-2 0,56-21-6,-54 19-31,1-1 1,-1 2-1,1-1 0,0 1 1,0 1-1,0 0 1,16-1-1,-26 3 2,0 1 0,0-1 0,0 1 0,0-1 0,0 0 0,-1 1 0,1 0 0,0-1 0,0 1 0,0 0 0,0-1 0,-1 1 0,1 0 1,0 0-1,-1-1 0,1 1 0,0 0 0,-1 0 0,1 0 0,-1 0 0,0 0 0,1 0 0,-1 0 0,0 0 0,1 0 0,-1 0 0,0 0 0,0 0 0,0 0 0,0 0 0,0 1 0,0-1 0,0 0 0,0 0 0,-1 0 0,1 0 0,-1 2 0,-7 27-2260,-1-17-2767,1-10-3089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05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7399,'19'-6'11169,"-9"10"-4685,-4 29-2283,-5-19-4061,3 81 985,-4-1-1,-23 172 1,21-219-1125,2-47 0,0 1 0,0-1 0,0 0 0,0 1 0,0-1 0,0 1 0,0-1 0,0 1 0,0-1 0,0 1 0,1-1 0,-1 1 0,0-1 0,0 1 0,1-1 0,-1 0 0,0 1 0,1-1 0,-1 0 0,0 1 0,1-1 0,-1 0 0,0 1 0,1-1 0,-1 0 0,1 0 0,0 1 0,0-1 0,0-1 0,0 1 0,0-1 0,1 1 0,-1-1 0,0 1 0,0-1 0,0 0 0,0 1 0,0-1 0,0 0 0,0 0 0,-1 0 0,1 0 0,0 1 0,0-1 0,0-2 0,5-6 0,0 0 0,0-1 0,-1 0 0,-1 0 0,0-1 0,0 1 0,-1-1 0,0 1 0,-1-1 0,2-16 0,0-19 0,-3-54 0,-1 64 0,0 24 0,3 15 0,4 28 0,4 15 0,-9-40 0,0-1 0,1 1 0,0 0 0,0-1 0,0 1 0,1-1 0,0 0 0,0 0 0,0-1 0,1 1 0,-1-1 0,1 0 0,0 0 0,0 0 0,10 5 0,-10-7 0,0-1 0,-1 1 0,1-1 0,0 0 0,0 0 0,0 0 0,0-1 0,0 0 0,0 0 0,0 0 0,-1-1 0,1 1 0,0-1 0,0 0 0,0-1 0,0 1 0,-1-1 0,1 0 0,-1 0 0,1 0 0,3-4 0,7-4 0,0 0 0,-1-1 0,0 0 0,-1-1 0,-1-1 0,0 0 0,15-22 0,-20 25 0,-1 1 0,0-1 0,-1-1 0,0 1 0,0-1 0,-1 1 0,-1-1 0,0-1 0,0 1 0,-1 0 0,-1-1 0,1-17 0,-2 29 0,0 0 0,0 0 0,0-1 0,0 1 0,1 0 0,-1-1 0,0 1 0,0 0 0,0-1 0,0 1 0,-1 0 0,1-1 0,0 1 0,0 0 0,0 0 0,0-1 0,0 1 0,0 0 0,0-1 0,0 1 0,-1 0 0,1 0 0,0-1 0,0 1 0,0 0 0,-1 0 0,1-1 0,0 1 0,0 0 0,-1 0 0,1 0 0,0 0 0,0-1 0,-1 1 0,1 0 0,0 0 0,-1 0 0,1 0 0,0 0 0,-1 0 0,1 0 0,0 0 0,0 0 0,-1 0 0,1 0 0,0 0 0,-1 0 0,1 0 0,0 0 0,-1 0 0,1 0 0,0 0 0,0 0 0,-1 0 0,1 1 0,0-1 0,-1 0 0,1 0 0,0 0 0,0 0 0,-1 1 0,1-1 0,0 0 0,0 0 0,0 1 0,-1-1 0,1 0 0,0 0 0,0 1 0,-16 19 0,0 9 0,2 1 0,-19 58 0,28-72 0,1 0 0,0 1 0,1-1 0,1 0 0,1 1 0,0 0 0,3 27 0,-1-41 0,0 0 0,0-1 0,1 1 0,-1-1 0,0 1 0,1-1 0,0 1 0,-1-1 0,1 0 0,0 0 0,0 0 0,0 0 0,1 0 0,-1 0 0,0-1 0,1 1 0,-1-1 0,1 1 0,-1-1 0,1 0 0,0 0 0,-1 0 0,1-1 0,0 1 0,0 0 0,0-1 0,0 0 0,-1 0 0,7 0 0,2 0 0,0 0 0,0 0 0,0-1 0,0-1 0,0 0 0,19-6 0,-17 3 0,-1-1 0,0 0 0,0-1 0,-1 0 0,0-1 0,13-12 0,-20 17 0,0 0 0,-1-1 0,1 1 0,-1-1 0,0 0 0,1 0 0,-2 0 0,1 0 0,0-1 0,-1 1 0,0-1 0,0 1 0,0-1 0,-1 0 0,0 0 0,0 0 0,0 0 0,0 0 0,-1-9 0,0 13 0,-1 0 0,1-1 0,-1 1 0,1 0 0,-1 0 0,0 0 0,1 0 0,-1 1 0,0-1 0,0 0 0,0 0 0,0 0 0,0 1 0,0-1 0,0 0 0,0 1 0,0-1 0,0 1 0,0-1 0,0 1 0,0 0 0,-1-1 0,1 1 0,0 0 0,0 0 0,0 0 0,-1 0 0,1 0 0,0 0 0,0 0 0,0 0 0,0 0 0,-1 1 0,1-1 0,0 0 0,0 1 0,0-1 0,-2 2 0,-2-1 0,0 0 0,0 1 0,0 0 0,0 0 0,0 1 0,1-1 0,-7 5 0,7-2 0,-1-1 0,1 1 0,0 0 0,0 1 0,0-1 0,1 1 0,0-1 0,0 1 0,1 0 0,-1 0 0,1 0 0,1 1 0,-2 7 0,2-11 0,1 0 0,0 0 0,0 0 0,0 0 0,0 0 0,0 0 0,1 0 0,0 0 0,-1 0 0,1-1 0,0 1 0,0 0 0,1 0 0,-1-1 0,0 1 0,1-1 0,0 1 0,-1-1 0,1 0 0,0 0 0,0 1 0,1-1 0,-1-1 0,0 1 0,1 0 0,-1 0 0,1-1 0,-1 0 0,1 1 0,4 0 0,5 3-708,1-1 0,-1-1 0,1 0 1,19 1-1,14-2-5458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47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14189,'0'0'1121,"-16"87"577,11-43-1185,5-6-577,0-2-1698,0-5-4004</inkml:trace>
  <inkml:trace contextRef="#ctx0" brushRef="#br0" timeOffset="1">47 748 3619,'0'53'4100,"0"-3"-1986,0-1-448,0-2-897,6 0-545,1-3-160,1-2-641,-1-4-2914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46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6662,'0'0'14638,"-30"54"-13805,29-35-128,-1 3-1,-2 4 225,-1 2-256,1 4-449,1 3-224,1 1-929,1-3-2018,1 0-2049,-1-3-4421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49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13421,'64'5'1217,"1"-5"-769,4 0-864,3-2-4901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49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10634,'14'0'1030,"48"-4"-2326,-1-3 0,85-20 1,37-6 750,-61 24 5501,-92 11-4247,0 1 0,0 1 1,48 14-1,28 4 1589,-52-17-1982,-1-3-1,93-7 1,-6 0-4439,-132 5-1376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33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1 940 4901,'0'0'17659,"4"-8"-16474,2-3-797,0 0-1,1 0 0,0 1 1,1 0-1,0 1 1,17-16-1,72-55 1165,-41 35-1396,310-232 40,58-49-119,-417 320-69,-5 4-1,0 1 0,0 0 0,0-1 0,0 0 0,0 0 0,0 1 0,-1-1 0,1 0 0,-1 0 0,1 0 0,-1-1 0,0 1 0,2-4 0,-22 13 164,-21 21-124,-71 65-1,45-35-27,-149 118-15,-201 175-2,259-208 174,276-260-167,6 6 0,4 6 1,239-149-1,-258 190-3,-10 7-6,97-73-1,-182 114 27,-15 16-25,0 0 1,0 0-1,0-1 0,0 1 0,0 0 0,0 0 0,0 0 0,0-1 1,0 1-1,0 0 0,0 0 0,0 0 0,0 0 0,0-1 1,0 1-1,0 0 0,-1 0 0,1 0 0,0 0 0,0-1 1,0 1-1,0 0 0,0 0 0,-1 0 0,1 0 0,0 0 1,0 0-1,0 0 0,0 0 0,-1-1 0,1 1 0,0 0 0,0 0 1,0 0-1,-1 0 0,1 0 0,0 0 0,0 0 0,0 0 1,-1 0-1,1 0 0,0 0 0,0 0 0,0 0 0,-1 1 1,1-1-1,0 0 0,-41 12 72,-50 35-94,-88 63 1,78-45 3,17-14-41,-418 282 116,494-327-51,4-4-3,1 0 0,0 0 0,0 1 0,0-1-1,0 1 1,0 0 0,0-1 0,1 1 0,-1 0 0,1 1 0,0-1 0,-3 7 0,28-14 2,0-8 19,-1-1 0,0-1 0,0 0 0,32-32 0,8-3-17,751-488 84,-782 518-88,9-8 12,-29 17 10,-29 19 76,-107 74-579,22-13-2290,83-58 1102,0-1 1,-1-1-1,-26 9 1,43-17 875,0-1 1,0 0-1,0 0 1,0 0-1,-1-1 1,1 1-1,0-1 1,0 0-1,-5-1 1,-6-3-6846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34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1 243 10698,'0'0'17627,"9"-9"-16778,-1 2-741,-1 1 1,0 1-1,1-1 0,0 1 0,1 1 1,-1-1-1,1 1 0,0 1 0,-1 0 0,13-3 1,93-24 74,-1-6 0,147-67 1,-257 102-174,25-9-34,-21 13 82,-10 10 170,-12 13 111,-2 0 1,-23 27-1,-18 27 223,32-39-554,-41 71 13,61-101-38,1 0-1,1 0 1,0 0-1,0 1 1,1-1-1,1 1 1,0 0-1,-1 16 1,3-28-50,0 1-1,0-1 1,0 1 0,0-1 0,-1 1-1,1-1 1,0 1 0,0-1 0,0 1 0,0-1-1,0 1 1,0-1 0,0 1 0,1-1-1,-1 1 1,0-1 0,0 1 0,0-1-1,0 1 1,1-1 0,-1 1 0,0-1-1,0 1 1,1-1 0,-1 0 0,0 1-1,1-1 1,-1 1 0,0-1 0,1 0 0,-1 1-1,1-1 1,-1 0 0,1 0 0,-1 1-1,1-1 1,-1 0 0,1 0 0,-1 0-1,1 1 1,-1-1 0,1 0 0,-1 0-1,1 0 1,-1 0 0,1 0 0,0 0-1,1-1-692,0 0 0,0 0-1,0-1 1,0 1-1,0 0 1,0-1-1,-1 1 1,1-1-1,0 0 1,-1 0-1,3-3 1,21-36-15074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20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19 12172,'0'0'15438,"-13"-5"-15368,5 2-57,4 1-2,1 1-1,-1-1 0,0 1 1,0-1-1,0 1 0,1 1 0,-1-1 1,0 0-1,0 1 0,0 0 0,0 0 1,0 0-1,0 1 0,0-1 0,0 1 1,0 0-1,0 0 0,0 0 1,0 1-1,-5 2 0,-12 9 288,0 1-1,1 2 1,-33 30 0,46-39-226,1-1 1,0 1 0,1 0 0,0 0 0,0 0 0,0 1 0,1 0 0,0 0 0,0 0 0,1 0 0,0 0 0,0 1 0,1 0 0,-1 10 0,3-17-108,0 0 0,0 0 0,0 0 0,1 0 0,-1 1 0,1-1 0,-1 0 0,1 0-1,0 0 1,-1-1 0,1 1 0,0 0 0,1 0 0,-1 0 0,0-1 0,0 1 0,1 0 0,-1-1 0,1 1 0,-1-1 0,1 0 0,0 1 0,0-1 0,-1 0 0,1 0 0,0 0 0,0 0 0,0-1-1,0 1 1,0 0 0,0-1 0,4 1 0,8 1-653,0 0 0,1-1 0,26-1 0,-23 0-181,30-2-4053,-1-6-2632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5:39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85 103 3651,'0'0'13683,"-9"-1"-12493,-27-5-113,5-6 4044,31 11-5066,0 1-1,0 0 1,0 0-1,-1 0 1,1 0-1,0 0 1,0-1-1,0 1 1,0 0-1,-1 0 0,1 0 1,0 0-1,0 0 1,0 0-1,-1 0 1,1 0-1,0 0 1,0 0-1,-1 0 1,1 0-1,0 0 1,0 0-1,0 0 1,-1 0-1,1 0 1,0 0-1,0 0 1,0 0-1,-1 0 1,1 0-1,0 0 1,0 0-1,0 0 1,-1 0-1,1 1 1,0-1-1,0 0 1,0 0-1,0 0 1,-1 0-1,1 1 1,0-1-1,0 0 1,0 0-1,0 0 1,0 0-1,0 1 1,0-1-1,-1 0 1,1 0-1,0 0 1,0 1-1,0-1 1,0 0-1,0 1-29,1 0 0,-1-1 0,0 1-1,1-1 1,-1 0 0,1 1 0,-1-1-1,0 1 1,1-1 0,-1 1 0,1-1-1,-1 0 1,1 1 0,-1-1 0,1 0 0,0 0-1,-1 1 1,1-1 0,-1 0 0,1 0-1,-1 0 1,1 0 0,0 0 0,-1 0-1,1 0 1,-1 0 0,1 0 0,1 0 0,225-13 2083,45 2-1914,-117 8-51,192-2-2,53-2 6,390-23 392,-551 23-287,230-3 201,-314 13-334,110-3 114,-162-11-388,-103 11 171,-47 0-373,-324 21-514,67-2 295,-362 12-1472,180-7 701,-39 13 695,60-3 476,186-42-392,223 4 608,-127 3 312,1017-32 307,-315 5-773,-85 8 130,424-9 1275,-500 39-167,-245-6-1030,43-3 2,-337 7-1169,51-8 208,-984 27-2093,261 47 2665,360-47 332,343-22-9,119-4-26,15-2-22,0 1 1,0 1-1,0 0 0,0 2 1,1-1-1,-1 2 1,0 0-1,-29 12 0,45-16 18,0 0 0,0 0 0,0 0-1,0 0 1,0 0 0,0 0 0,0 0 0,-1 0-1,1 0 1,0 0 0,0 1 0,0-1-1,0 0 1,0 0 0,0 0 0,0 0-1,0 0 1,-1 0 0,1 0 0,0 0 0,0 0-1,0 0 1,0 0 0,0 0 0,0 1-1,0-1 1,0 0 0,0 0 0,0 0 0,0 0-1,0 0 1,0 0 0,0 0 0,0 1-1,0-1 1,0 0 0,0 0 0,0 0 0,0 0-1,0 0 1,0 0 0,0 0 0,0 1-1,0-1 1,0 0 0,0 0 0,0 0-1,0 0 1,0 0 0,0 0 0,0 0 0,0 0-1,0 1 1,0-1 0,0 0 0,0 0-1,0 0 1,0 0 0,1 0 0,-1 0 0,0 0-1,0 0 1,0 0 0,0 0 0,0 0-1,0 0 1,1 1 0,13 1-23,21-2-8,162-20 56,68-3 14,1176-24 110,-1303 44-143,955-34 1451,-1057 36-1206,-29 1-55,-25 0-178,-21 1-160,-70-4-4975,45-8-3488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5:40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4644,'0'0'19203,"-6"14"-18840,-8 28-58,1 0 1,3 0-1,-7 60 1,-16 130 1027,-24 252 334,56-463-1923,-1-4 506,1 0 0,2 31 0,-1-47-389,0 1 1,0 0-1,0 0 1,0 0-1,0 0 1,1 0-1,-1 0 0,1 0 1,-1 0-1,1-1 1,0 1-1,0 0 1,0 0-1,0-1 1,0 1-1,0 0 1,0-1-1,0 1 1,1-1-1,-1 0 0,1 1 1,-1-1-1,1 0 1,-1 0-1,1 0 1,0 0-1,-1 0 1,1 0-1,0-1 1,0 1-1,3 0 1,13-1-5393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5:41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5 166 3940,'0'-9'10452,"0"-6"-8974,1 0 0,1 0-1,5-25 1,-6 36-1201,-1 1-1,1-1 1,0 0 0,1 1-1,-1-1 1,1 1 0,-1-1-1,1 1 1,0 0 0,0-1-1,0 1 1,1 0 0,-1 0-1,1 1 1,0-1 0,0 1-1,0-1 1,0 1 0,0 0-1,0 0 1,0 0-1,1 0 1,5-1 0,-8 3-256,0 0 1,-1-1-1,1 1 0,-1 1 1,1-1-1,0 0 0,-1 0 1,1 0-1,-1 0 0,1 0 1,0 1-1,-1-1 0,1 0 1,-1 0-1,1 1 0,-1-1 1,1 0-1,-1 1 0,1-1 1,-1 1-1,1-1 0,-1 0 1,0 1-1,1-1 0,-1 1 1,0-1-1,1 1 0,-1-1 1,0 1-1,1 0 1,-1-1-1,0 1 0,0-1 1,0 1-1,0 0 0,0 0 1,3 29 350,-3-23-264,-2 124 1012,-7-1 0,-26 140 0,15-137-939,-6 259-1,26-383-197,1-1 1,-1 1-1,2-1 0,-1 1 0,1-1 0,3 8 0,13 11-1508,-16-25 1079,0-1 1,0 1-1,0 0 0,0-1 1,1 0-1,-1 1 1,0-1-1,1 0 1,-1 0-1,5 0 0,11 1-6814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5:56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3908,'0'0'10132,"4"8"-8130,4 10-1011,1 0 1,0-1-1,1-1 0,22 27 1,-18-27-729,0-1-1,1-1 1,1 0 0,1-1 0,0 0 0,0-1 0,1-2 0,0 1 0,1-2 0,1-1 0,-1 0 0,1-1-1,22 4 1,37 2 143,1-4 0,-1-3 0,114-6 0,-114-1-343,317-33 425,-274 18 856,214-1 1,-329 18-1224,-1-1 1,1 1-1,0 0 0,-1 1 1,1 0-1,-1 0 1,0 0-1,1 1 1,-1 0-1,0 0 1,-1 0-1,1 1 0,9 7 1,-7-3 96,0 1-1,0-1 1,-1 1 0,0 1 0,0-1-1,9 21 1,-10-24-3196,-6-6 2816,0 0-1,0 1 0,0-1 1,0 0-1,0 0 0,0 0 0,0 0 1,0 0-1,0 1 0,0-1 1,0 0-1,1 0 0,-1 0 0,0 0 1,0 0-1,0 0 0,0 0 1,0 1-1,0-1 0,1 0 0,-1 0 1,0 0-1,0 0 0,0 0 1,0 0-1,0 0 0,1 0 0,-1 0 1,0 0-1,0 0 0,0 0 1,0 0-1,1 0 0,-1 0 0,0 0 1,0 0-1,0 0 0,0 0 1,1 0-1,-1 0 0,0 0 0,0 0 1,0 0-1,0 0 0,1-1 1,-1 1-1,0 0 0,0 0 0,0 0 1,0 0-1,0 0 0,0 0 1,0 0-1,1-1 0,-1 1 0,0 0 1,0 0-1,0 0 0,0 0 1,0-1-1,0 1 0,0 0 0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5:56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1 184 16720,'0'0'7949,"7"-8"-6497,9-7-1055,1 1 1,0 1 0,1 0 0,1 2-1,-1 0 1,2 0 0,30-10-1,-9 7-392,0 2 0,0 2-1,1 2 1,0 2 0,1 1-1,-1 2 1,52 4 0,-83 0 98,1 0-1,-1 1 1,0 0 0,1 0 0,-1 2-1,0-1 1,-1 1 0,19 10 0,-6 0 352,-1 1 0,34 27 0,-50-37-399,1-1 1,0-1-1,0 1 0,1-1 1,-1 0-1,1-1 0,-1 0 1,1 0-1,0-1 0,-1 1 1,1-2-1,0 1 0,9-2 1,8 1 59,0-2 0,44-9 0,-44 6-116,0-1 0,0-1 0,0-1 0,-1-1 0,-1-1 0,1-1 0,-2-2 0,23-14 0,-44 26-26,0 1 1,0-1-1,-1 0 0,1 0 0,0 1 1,0-1-1,0 0 0,-1 0 1,1 0-1,0 0 0,-1 0 1,1 0-1,-1 0 0,1 0 0,-1 0 1,0 0-1,1-1 0,-1 1-27,0 1-1,0-1 0,-1 1 1,1-1-1,0 1 0,0-1 1,0 1-1,-1-1 0,1 1 1,0-1-1,-1 1 0,1 0 1,0-1-1,-1 1 0,1-1 1,-1 1-1,1 0 0,0 0 1,-1-1-1,1 1 1,-1 0-1,1 0 0,-1-1 1,1 1-1,-1 0 0,-40-6-5574,38 5 4786,-45-1-9408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5:57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7751,'0'0'11617,"10"9"-9920,4 2-1053,1 0 1,0 0-1,1-2 0,0 0 0,28 11 0,33 10-100,9 6-113,1-5 1,2-3-1,131 23 0,-38-34 395,0-8-1,242-18 1,681-84 1727,-4-43-2460,53-5 315,-602 91-371,-544 49-319,-10 0-541,-19-2-2313,5 1-364,-46-7-5159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5:57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53 503 5701,'0'0'22662,"2"-9"-21162,4-42-920,-2 1 0,-4-88 0,-2 108-414,-1 0 1,-2 1-1,0-1 0,-3 2 0,0-1 1,-16-35-1,16 50-204,7 15-45,15 23-47,-6-17 137,0 0 0,1 0-1,0-1 1,0 0 0,1-1 0,0 0-1,0 0 1,19 5 0,11 1 54,43 6 1,-47-11-28,43 14-1,3 13-729,18 7-2348,-90-37 2286,1-1 0,-1 1 1,1-2-1,0 1 1,0-1-1,0-1 0,16-1 1,24-10-13657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5:58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36 8712,'9'-4'6305,"-8"4"-5872,36-21 2440,-34 19-2444,-1 1 1,1 0 0,-1 0-1,1 0 1,0 0 0,-1 0-1,1 0 1,0 1 0,0-1-1,-1 1 1,1-1 0,0 1-1,0 0 1,0 1 0,3-1-1,-6 1-260,1 0-1,-1 0 0,1 0 1,-1 0-1,1 0 1,-1 0-1,0 0 1,1 0-1,-1 0 1,0 0-1,0 0 0,0 0 1,0 0-1,0 0 1,0 0-1,0 1 1,0-1-1,0 0 1,0 0-1,-1 0 0,0 1 1,-7 25 1245,-10 6-965,-2-1 1,-1 0 0,-2-2 0,-29 32-1,11-14-247,-4 5-202,-37 50 0,76-92-54,8-9-152,6-7-927,11-15-1564,-1-1 1,-1 0-1,-1-1 1,-1-1-1,17-33 1,-28 50 1920,30-55-7878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5:58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9353,'0'0'17072,"-13"59"-15535,0-14-383,2 4-354,8 3-255,3-2-33,3-1-255,20-8-161,8-4-32,2-9-417,-3-2-1152,-1-7-1986,-13-5-1730,-11-2-3940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5:59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1 396 17232,'0'0'10250,"90"7"-9033,-7-17-576,11-1-481,2-5-64,-4 1-64,-12 2-1089,-11-2-2723,-16-3-1537,-15-4-3875</inkml:trace>
  <inkml:trace contextRef="#ctx0" brushRef="#br0" timeOffset="1">813 9 17969,'0'0'5488,"0"11"-3887,-1 2-1205,0-2 167,0 0 0,1 0 0,0 0 0,1 1 0,3 14 0,-4-23-510,1-1 0,0 1 0,0 0 0,0 0 0,0-1 0,0 1 0,1-1 0,-1 1 0,1-1 0,0 1 0,-1-1 0,1 0 0,0 0 0,1 0 0,-1 0 1,0 0-1,0 0 0,1-1 0,-1 1 0,1-1 0,-1 0 0,1 1 0,0-1 0,0 0 0,-1-1 0,1 1 0,0 0 0,5-1 0,1 1-11,-1-1-1,1-1 1,0 0-1,0 0 1,0-1 0,0 0-1,-1 0 1,1-1-1,-1 0 1,0-1 0,0 1-1,13-10 1,9-7-156,51-45 1,-34 26-404,-47 38 505,1 0 0,0 0-1,0 0 1,0 1 0,0-1-1,0 0 1,0 1 0,0-1-1,0 0 1,1 1 0,-1-1 0,0 1-1,0 0 1,0-1 0,1 1-1,-1 0 1,2 0 0,-4 14-146,-24 37 340,22-45-33,-23 39 106,-1 2 477,-25 62-1,46-96-638,1 1 0,1 0 0,0 0 0,1 0 0,1 0 0,0 1 0,0-1 0,2 1 0,1 23 0,-1-36-137,1 0 0,-1 0 0,0 0-1,1-1 1,-1 1 0,1 0 0,-1-1 0,1 1 0,0 0 0,0-1-1,0 1 1,0-1 0,0 1 0,0-1 0,0 0 0,1 1-1,-1-1 1,0 0 0,1 0 0,1 1 0,-1-1-261,-1 0 1,1-1 0,0 1-1,-1-1 1,1 1-1,0-1 1,0 0 0,-1 0-1,1 0 1,0 0-1,0 0 1,-1 0-1,3 0 1,15-6-11419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2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14606,'-9'6'2119,"3"-2"-1918,-7 4 1022,0 2 0,-21 19 1,31-26-950,-1 1 0,1-1 0,0 1 1,0 0-1,0 0 0,1 0 0,-1 0 1,1 1-1,0-1 0,1 0 0,-1 1 1,1 0-1,-1-1 0,1 1 0,0 8 1,1-12-234,0 0 1,0 1 0,0-1-1,0 0 1,1 0 0,-1 0-1,1 0 1,-1 0 0,0 0 0,1 0-1,0 0 1,-1 0 0,1 0-1,0 0 1,-1 0 0,1 0-1,0 0 1,0 0 0,0 0 0,0-1-1,-1 1 1,1 0 0,0-1-1,0 1 1,2 0 0,1 0 85,0 1 1,1-1-1,-1 0 1,0 0-1,1 0 0,-1-1 1,6 1-1,-1-1 65,0 0-1,0-1 0,0 0 1,0 0-1,0-1 1,14-4-1,-18 3-55,0 0 0,0 0 0,0 0 0,-1-1 1,1 1-1,-1-1 0,0 0 0,0-1 0,0 1 0,0-1 0,-1 1 0,1-1 0,2-6 1,-6 10-86,1-1 1,0 0-1,0 0 1,-1 0-1,1 1 1,-1-1-1,0 0 1,1 0-1,-1 0 1,0 0-1,0 0 1,0 0-1,0 1 1,-1-1-1,1 0 1,0 0 0,-1 0-1,1 0 1,-1 1-1,0-1 1,0 0-1,1 0 1,-1 1-1,0-1 1,-1 1-1,1-1 1,0 1-1,0-1 1,-1 1-1,1 0 1,0-1-1,-1 1 1,1 0-1,-1 0 1,0 0-1,1 0 1,-1 0 0,0 1-1,0-1 1,1 1-1,-1-1 1,-2 0-1,-4-1-81,0 0 0,0 1-1,0-1 1,0 2 0,0-1-1,-11 1 1,15 0-62,20 6-12245,5-6 4441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14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1054 5605,'0'0'12268,"10"-8"-11772,169-141-132,363-283 698,-487 396-1058,105-50 0,30-18-12,-149 73-6,0-2 0,45-49 0,13-10 1743,-96 91-144,-11 12-357,-15 15 352,0-8-1325,-1-2 1,-1-1-1,0-1 0,-31 13 0,-24 13-57,47-21-208,21-11 20,-1 0 1,0-1-1,0 0 1,0-1 0,-1-1-1,-16 4 1,37-10-1055,1-1 1,-1-1 0,0 1 0,0-1 0,0 0 0,-1-1 0,1 0 0,-1 0 0,11-9-1,-2-4-4887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15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49 118 15727,'0'0'1980,"-9"3"-111,-21 8-480,21-5 83,28-8 172,12-6-1166,0-2 0,0-1 0,38-20 0,15-6-409,-68 30-161,0 1 0,1 0 0,0 1 0,0 1 0,0 0 0,1 2 0,-1 0 0,21 0 1,-37 2 88,0 1 0,0-1 0,0 1 0,0 0 0,0-1 0,0 1 0,0 0 1,0 0-1,0-1 0,0 1 0,-1 0 0,1 0 0,0 0 0,-1 0 0,1 0 1,0 0-1,-1 0 0,1 0 0,-1 0 0,0 1 0,1-1 0,-1 0 1,0 0-1,0 0 0,1 0 0,-1 2 0,3 37 10,-3-35-11,-1 40 494,-3 1 0,-2 0 0,-2-1 0,-1-1 0,-19 51 1,-3 24-1179,27-104 23,-3 16-1542,0-14-2956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18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33 167 4676,'-21'2'6117,"9"-1"1270,25-1-4694,268 5 3141,91 0-4165,-265-9-1590,157-26 0,-135 7-131,6-4 998,0 7 0,165-4 0,-298 27-879,-9 2-49,-11 5-359,17-10 88,0 1 0,0-1-1,0 1 1,-1-1 0,1 0 0,0 1 0,0-1-1,-1 0 1,1 0 0,0 0 0,0 0 0,-1 0-1,1 0 1,0 0 0,-1 0 0,1 0 0,0-1 0,0 1-1,0-1 1,-1 1 0,1-1 0,0 1 0,0-1-1,0 1 1,0-1 0,-2-1 0,2-1-839,0 1 1,0-1-1,0 1 1,0-1-1,1 0 0,-1 0 1,1 1-1,-1-1 1,1 0-1,0-2 1,-1-11-2941,-1-1-1402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19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5157,'0'0'17510,"12"-3"-16661,20-2-422,0 1 0,58 1 0,-71 3 2,1 1 1,-2 1-1,1 0 0,0 2 1,0 0-1,35 14 0,-53-18-373,1 1 0,-1 0-1,1-1 1,-1 1-1,1 0 1,-1 0 0,0 0-1,1-1 1,-1 2-1,0-1 1,0 0 0,0 0-1,0 0 1,0 0-1,0 1 1,0-1 0,0 0-1,0 1 1,0-1-1,-1 1 1,1-1 0,-1 1-1,1-1 1,-1 1 0,0 0-1,1-1 1,-1 1-1,0-1 1,0 1 0,0 0-1,0-1 1,-1 1-1,1-1 1,0 1 0,-1 0-1,1-1 1,-1 1-1,1-1 1,-1 1 0,0-1-1,1 0 1,-1 1-1,0-1 1,0 0 0,0 1-1,0-1 1,0 0-1,0 0 1,-2 1 0,-7 9 172,-1-1 1,0 0 0,0 0 0,-14 7-1,23-15-159,-59 42 438,-59 40-2674,120-84 1270,-5 3 77,16-25-23050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19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734 161 3203,'0'0'2397,"8"-3"619,152-67 769,-160 69-3703,30-13-409,-17 4 1079,-13 10-654,1-1-1,-1 1 1,0 0-1,0 0 1,0-1-1,0 1 1,0 0 0,0-1-1,0 1 1,0 0-1,0 0 1,1-1-1,-1 1 1,0 0 0,0-1-1,0 1 1,-1 0-1,1 0 1,0-1-1,0 1 1,0 0-1,0-1 1,0 1 0,0 0-1,0 0 1,0-1-1,-1 1 1,1 0-1,0 0 1,0-1 0,0 1-1,0 0 1,-1 0-1,1 0 1,0-1-1,0 1 1,-1 0-1,1 0 1,0 0 0,-7-2 7314,-1 2-3648,-24 5-3911,16-2 862,-91 5 510,-193-11 0,-88 2-1214,378 2-53,4 0-12,0-1 0,-1 0 0,1 0 0,-1 0 0,1-1 0,0 1 0,-1-2 0,1 1 0,-9-4 0,15 5-92,0 0-1,-1-1 1,1 1 0,0 0 0,0-1-1,-1 1 1,1-1 0,0 1-1,0 0 1,0-1 0,0 1-1,0-1 1,0 1 0,0 0-1,0-1 1,0 1 0,0-1-1,0 1 1,0-1 0,0 1-1,0-1 1,0 1 0,0 0-1,0-1 1,0 1 0,1-1 0,-1 1-1,0 0 1,0-1 0,0 1-1,1 0 1,-1-1 0,0 1-1,1 0 1,-1-1 0,0 1-1,1 0 1,-1 0 0,0-1-1,1 1 1,-1 0 0,0 0-1,1-1 1,21-16-3811,-17 13 1700,16-15-4731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20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433 16 6726,'0'0'14467,"-1"-4"-13298,1 4-1130,0-1-1,0 1 1,0-1-1,0 1 0,0 0 1,0-1-1,0 1 1,-1-1-1,1 1 0,0-1 1,0 1-1,0 0 0,0-1 1,-1 1-1,1-1 1,0 1-1,0 0 0,-1-1 1,1 1-1,0 0 1,-1-1-1,1 1 0,0 0 1,-1-1-1,1 1 0,0 0 1,-1 0-1,1 0 1,-1-1-1,1 1 0,-1 0 1,1 0-1,0 0 1,-1 0-1,1 0 0,-1 0 1,1 0-1,-1 0 0,1 0 1,-1 0-1,-19 15 1638,9-5-1397,-30 23 505,-2-2 1,-90 49-1,-24 16 104,156-95-884,0-1 1,0 1-1,0-1 1,0 1 0,0 0-1,0 0 1,1-1 0,-1 1-1,0 0 1,0 0 0,1 0-1,-1 0 1,0 0-1,1 0 1,-1 0 0,1 0-1,-1 0 1,1 0 0,-1 2-1,2-2-1,-1-1 0,0 1 0,0-1 0,1 1 0,-1-1 0,1 1 0,-1 0 0,1-1 0,-1 0 0,1 1 0,-1-1 0,1 1 0,-1-1 0,1 0 0,-1 1 0,1-1 0,-1 0 0,1 1 0,0-1 0,-1 0 0,1 0 0,0 0 0,1 1 0,53 3 108,-45-4-82,84 3-325,191 10 844,-96 5-6016,-157-14 1438,-8-4-2195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22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89 2883,'0'0'6219,"0"-10"-3117,0 1-2390,2-33 625,-6 15 3762,4 27-4974,0 0 1,-1 0 0,1 0-1,0 0 1,0 0 0,0 1 628,0-1-629,0 0 1,0 0 0,0 0 0,0 0-1,0 0 1,-1 0 0,1 0-1,0 0 1,0 0 0,0 0-1,0 0 1,0 0 0,0 0-1,0 0 1,0 0 0,-1 0-1,1 0 1,0 0 0,0 0-1,0 0 1,0 0 0,0 0-1,0 0 1,0 0 0,0 0-1,0 0 1,-1 0 0,1 0 0,0 0-1,0 0 629,0 0-628,0-1 0,0 1-1,0 0 1,0 0 0,0 0-1,-1 0 1,1 0 0,0 0-1,0 0 1,0 0 0,0 0-1,0 0 1,0-1 0,0 1-1,0 0 1,0 0 0,-3 14 2310,0 18-2263,3-32-45,-5 265 1256,2-31-964,-31 245-260,30-355-171,14 127-1,-2-86 35,-8-79 28,-24 166 0,5-39-51,12 287 0,23-122 27,-16-286-28,2-6-7,-3 0 0,-5 0 0,-16 85 1,-1-42 0,5 1 1,6 0-1,6 1 1,14 179 0,1-85-16,-9 0 1,-55 411-1,47-580 8,-9 49-86,6 1 0,1 164 0,12-246 110,0-4-35,-1-1 1,0 1-1,-2 0 0,0-1 1,-1 1-1,-1-1 0,-8 27 1,8-33 51,0 1 0,1-1 0,0 1 0,1 0 0,1-1 1,0 1-1,1 0 0,0-1 0,5 21 0,3 50 203,-10-79-337,2 26 336,-1-31-260,0 1 0,-1-1 0,1 1 0,0-1 0,0 0 0,0 1 0,0-1 0,0 1 0,0-1 0,0 1 0,0-1 0,0 1 0,0-1 0,0 1-1,0-1 1,0 1 0,1-1 0,-1 0 0,0 1 0,0-1 0,0 1 0,1-1 0,-1 0 0,0 1 0,0-1 0,1 0 0,-1 1 0,0-1 0,1 0 0,-1 1-1,1-1 1,-1 0 0,0 1 0,1-1 0,-1 0 0,1 0 0,-1 0 0,0 0 0,1 1 0,-1-1 0,1 0 0,-1 0 0,1 0 0,0 0 0,0-3-820,0 0 0,0 0 1,-1 1-1,1-1 1,-1 0-1,1 0 1,-1 0-1,0 0 1,0 0-1,-1 0 0,0-6 1,0 3-2311,-1-26-10542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39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1 424 3587,'0'0'17660,"0"-9"-16667,-1 5-877,1-1 1,0 0 0,0 0 0,1 1-1,0-1 1,0 0 0,0 1 0,0-1-1,1 1 1,-1-1 0,3-4 0,37-53 799,-37 58-868,114-139 742,-105 129-755,1 1 0,0 0 1,1 1-1,1 1 0,0 0 1,0 1-1,27-12 1,-41 21-26,0 0 0,0 0 0,0 0 0,0 0 0,0 1 0,0-1 0,1 1 0,-1-1 0,0 1 0,0 0 0,1 0 0,-1 0 0,0 0 0,1 0 0,-1 0 0,0 1 0,0-1 0,1 1 0,-1 0 0,0 0 0,0-1 0,0 1 0,0 0 0,0 1 0,0-1 0,0 0 0,-1 1 0,1-1 0,0 1 0,-1-1 0,1 1 0,-1 0 0,3 3 0,1 5 223,0 0-1,-1 1 1,-1-1 0,1 1-1,2 20 1,1 1 412,-3-18-347,0-1 0,1 0 1,0 0-1,1 0 0,9 15 1,-14-26-248,1-1 1,-1 1-1,0 0 1,1-1-1,-1 1 1,1-1-1,-1 1 1,1-1-1,0 0 1,0 1-1,-1-1 0,1 0 1,0 0-1,0 0 1,0-1-1,0 1 1,4 0-1,-4-1-7,0 0 0,1 0 0,-1-1-1,0 0 1,0 1 0,1-1 0,-1 0-1,0 0 1,0 0 0,0 0 0,0 0-1,0-1 1,0 1 0,0 0 0,-1-1-1,1 0 1,-1 1 0,1-1-1,-1 0 1,3-3 0,14-19 247,-2 0 1,28-52-1,-38 62-440,0 1 0,0-1-1,-1 0 1,-1 0 0,0-1-1,-1 1 1,2-28 0,-15 50-8508,-1 15 3877,2 3-1114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39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12940,'0'0'4298,"3"-9"-946,-1-1-3060,16-42 5347,-17 50-5435,0 0 1,0 0 0,1-1-1,-1 1 1,1 0-1,-1 0 1,1 1-1,0-1 1,0 0-1,0 1 1,0-1 0,0 1-1,0-1 1,0 1-1,1 0 1,-1 0-1,0 0 1,1 0 0,-1 1-1,1-1 1,3 0-1,0 0-256,0 1-1,0 0 0,0 0 1,0 1-1,-1-1 0,1 1 1,0 1-1,-1-1 0,1 1 0,0 0 1,-1 0-1,0 1 0,7 3 1,0 3-347,0 0 1,-1 1 0,19 21-1,-25-26 424,0-2-3,1 0 0,-1-1 0,1 1-1,-1-1 1,1 0 0,0-1 0,0 1-1,0-1 1,0 0 0,0-1 0,0 0 0,0 1-1,0-2 1,6 0 0,35 4-39,-42-2-10,0 0 1,0 0 0,0 1-1,0-1 1,0 1 0,-1 1-1,1-1 1,0 1 0,-1-1-1,0 1 1,0 1-1,0-1 1,0 0 0,0 1-1,-1 0 1,1 0 0,-1 0-1,0 0 1,2 6 0,2 4 160,-2 1 1,0-1 0,-1 1 0,0 0 0,1 17 0,-4-31-86,0 3-691,-1-7-2599,0-9-3073,-2-13-7624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40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1 439 13229,'0'0'7596,"9"-5"-7137,108-50 929,3 5-1,153-42 0,267-46 1512,-456 119-2892,273-48 284,-285 59 87,1 4 0,142 9 1,-201-5-261,1 2 1,-1 0-1,1 1 1,-1 1-1,0 0 1,-1 1-1,1 0 1,-1 1-1,21 12 1,-32-17-97,-1-1 0,0 1 0,0 0 0,0 0 0,0 0 0,0-1 0,0 1 0,0 0 0,-1 0 0,1 0 0,0 0 0,0 0 0,-1 0 0,1 1 0,-1-1 0,1 0 0,-1 0 0,1 0 0,-1 1 0,0-1 0,1 0 0,-1 0 0,0 1 0,0-1 0,0 2 0,-1-1 4,0-1 0,0 1 0,0-1 0,0 1 0,0-1 0,0 0 0,0 0 0,0 1 0,0-1 0,-1 0 0,1 0 0,0 0 0,-1 0 0,1-1 0,-1 1 0,-2 1 1,-8 2-305,-1 1 0,0-2 0,-20 4 0,33-7 252,-31 4-4872,-52 1 0,12-4-6153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5:56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0 258 6406,'0'0'3203,"9"0"-1415,33-1 237,0-2 0,55-11 0,66-7-28,-86 22-1181,93 13-1,45 1-6,187-34 612,4-1-130,976-54-544,-711 25-160,-23 35-297,-106 5-227,1033-2 77,-1367 13-136,283 14 28,36 1-6,-438-17-25,1370-25 100,-853-24 641,-589 48-747,61-9-161,-76 10-507,-13-1-4483,-3 0-407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20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13036,'0'0'16304,"-55"60"-15568,46-39-511,6 1-161,-2 2-32,2-2-32,3-3-545,0-1-736,0-4-865,0-6-192,0-4-161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40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395 0 14029,'0'0'8403,"-3"13"-7464,-2 3-897,-1 0-1,-1-1 0,0 0 0,-1-1 1,0 0-1,-1 0 0,-1 0 0,-1-1 1,1-1-1,-18 16 0,-81 71 641,-29 31 5234,134-125-5766,0-1-1,0 1 0,0 0 0,1 1 0,0-1 1,0 1-1,1-1 0,-1 1 0,-1 7 0,4-11-151,-1 0 0,1 0-1,0 0 1,-1 0 0,1-1-1,0 1 1,0 0 0,1 0-1,-1 0 1,0 0 0,1 0-1,-1 0 1,1-1 0,-1 1-1,1 0 1,0 0 0,0-1-1,0 1 1,0-1 0,0 1-1,0-1 1,0 1 0,1-1-1,-1 1 1,0-1 0,1 0-1,-1 0 1,1 0 0,0 0-1,-1 0 1,1 0-1,3 1 1,18 7-48,2-1 1,-1 0-1,1-2 0,0-1 1,34 2-1,132 0-4568,-163-7 3171,56-4-3513,-2-15-1814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45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89 6118,'0'0'16506,"3"-10"-13324,8-33-801,-11 42-2257,1 0 0,-1 0 0,0 0 0,0 0 1,1 0-1,-1 0 0,0-1 0,0 1 0,0 0 0,0 0 1,0 0-1,-1 0 0,1-1 0,0 1 0,0 0 0,-1 0 1,1 0-1,-1 0 0,1 0 0,-1 0 0,1 0 0,-1 0 1,0 0-1,1 0 0,-1 0 0,-1-1 0,0 1-64,0 0 0,1 1 0,-1-1-1,0 0 1,0 1 0,0 0 0,0-1-1,0 1 1,1 0 0,-1 0 0,0 0 0,0 0-1,0 0 1,-2 1 0,-5 1-73,1 0 1,0 0 0,0 1-1,0 0 1,-11 6-1,1 2 43,1 2 1,0 0-1,0 1 0,2 0 0,0 2 0,-21 26 0,30-34-18,0 0-1,0 0 1,1 1-1,0 0 0,1 0 1,0 0-1,0 1 1,1-1-1,0 1 1,1 0-1,0 0 1,1 0-1,0 0 1,0 0-1,1 0 1,1 10-1,0-16-12,0 0 1,0-1-1,1 1 1,-1-1-1,1 1 1,0-1-1,0 0 1,0 1-1,0-1 1,1 0-1,-1-1 0,1 1 1,0 0-1,-1-1 1,1 1-1,1-1 1,-1 0-1,0 0 1,0 0-1,1-1 1,-1 1-1,1-1 1,0 1-1,-1-1 0,1-1 1,6 2-1,9 1-202,-1-1 0,1 0 0,0-2 0,19-1 0,-28 1-693,0-1 1,0-1 0,0 1 0,0-2-1,-1 1 1,1-1 0,0-1 0,-1 0-1,13-7 1,26-22-6322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45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7079,'0'0'19789,"0"10"-18470,-3 80 457,0-43-1428,2 0-1,8 79 0,-7-124-333,0 0 0,0 0-1,1 0 1,-1 0-1,0-1 1,1 1 0,0 0-1,-1 0 1,1-1 0,0 1-1,0 0 1,0-1-1,1 3 1,-1-4 4,-1 0 1,1 0-1,-1 0 0,0 0 1,1-1-1,-1 1 0,1 0 1,-1 0-1,0 0 1,1 0-1,-1 0 0,0 0 1,1-1-1,-1 1 0,1 0 1,-1 0-1,0-1 0,0 1 1,1 0-1,-1-1 0,0 1 1,1 0-1,-1-1 0,0 1 1,0 0-1,0-1 0,1 1 1,-1 0-1,0-1 1,0 1-1,0-1 0,0 1 1,0-1-1,15-51 475,-11 31-459,0-1 0,-2 0 0,0 0-1,-2 0 1,-3-39 0,2 59-29,1 1-1,0-1 1,0 1 0,-1-1-1,1 1 1,-1 0 0,1-1-1,-1 1 1,0 0 0,1-1-1,-1 1 1,0 0 0,0 0 0,0-1-1,0 1 1,0 0 0,0 0-1,-2-1 1,2 2-2,1-1 0,-1 1 0,0 0 0,1 0 0,-1 0 0,0 0 0,1 0 0,-1-1 0,0 1 0,1 0 0,-1 0 0,0 1 0,1-1 0,-1 0 0,0 0 0,1 0 0,-1 0 0,0 1 0,1-1 0,-1 0 0,1 0 0,-1 1 0,0-1 0,1 1 0,-1-1 0,0 1 0,0 0-1,0 0 0,0 0 0,1 1 0,-1-1 1,0 0-1,0 0 0,1 1 0,-1-1 0,1 0 1,-1 1-1,1-1 0,0 0 0,0 1 0,-1-1 1,1 1-1,0-1 0,0 0 0,0 1 0,1-1 1,-1 1-1,0-1 0,0 0 0,1 1 0,-1-1 1,1 0-1,-1 1 0,1-1 0,0 0 0,-1 0 1,1 1-1,0-1 0,0 0 0,0 0 0,0 0 1,0 0-1,2 2 0,2 0-277,0 1-1,0-1 1,1 0 0,-1 0-1,1 0 1,0-1 0,0 0-1,0 0 1,0 0 0,0-1-1,0 0 1,9 0 0,5 1-1917,0-2 1,31-2-1,-6-5-4566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46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10186,'-11'3'7682,"0"1"-6528,-1 0 1,0 1 0,1 0-1,0 1 1,0 0 0,-13 10-1,19-12-829,-1 0 0,1 1-1,1 0 1,-1-1-1,1 2 1,-1-1 0,2 0-1,-1 1 1,0 0 0,1 0-1,0 0 1,1 0-1,-1 0 1,1 1 0,-2 9-1,3-10-274,0-1-1,1 0 1,-1 1 0,1-1-1,0 0 1,1 1 0,-1-1-1,1 0 1,0 1-1,0-1 1,1 0 0,-1 0-1,1 0 1,0 0 0,1 0-1,-1-1 1,7 9-1,-6-10-36,0 0-1,0 0 0,0-1 0,1 1 0,-1-1 0,1 0 1,0 0-1,-1 0 0,1-1 0,0 1 0,0-1 0,0 0 1,0 0-1,0 0 0,1-1 0,-1 0 0,0 1 0,0-1 0,0-1 1,0 1-1,0-1 0,1 1 0,6-3 0,-7 1-9,1 1 0,-1-1 0,0 0-1,1-1 1,-1 1 0,0-1 0,0 1 0,0-1-1,-1 0 1,1-1 0,-1 1 0,0 0-1,0-1 1,0 0 0,0 0 0,0 0 0,-1 0-1,0 0 1,0-1 0,0 1 0,0-1 0,-1 1-1,0-1 1,1-6 0,3-12 11,-2 0 1,-1 0 0,-1-37-1,-1 54-14,1 5-4,-1 0 0,0 0 0,1 1 0,-1-1-1,1 0 1,-1 0 0,1 0 0,-1 0-1,1 1 1,-1-1 0,1 0 0,0 0 0,0 1-1,-1-1 1,1 1 0,0-1 0,0 0 0,0 1-1,-1 0 1,1-1 0,0 1 0,0-1-1,0 1 1,0 0 0,0 0 0,0-1 0,0 1-1,0 0 1,0 0 0,1 0 0,37-1-183,-32 1 168,23-1-5,67 4-305,-88-1 236,-1-1 0,0 1-1,1 0 1,-1 0-1,0 1 1,0 0 0,0 1-1,-1 0 1,9 5-1,-14-8 97,0 1 0,-1-1-1,1 1 1,-1-1-1,0 1 1,1 0 0,-1 0-1,0-1 1,0 1-1,0 0 1,0 0-1,0 0 1,0 0 0,-1 0-1,1 0 1,-1 0-1,1 0 1,-1 1-1,0-1 1,0 0 0,0 0-1,0 0 1,0 0-1,0 0 1,-1 1 0,1-1-1,-1 0 1,1 0-1,-2 2 1,-3 9 191,0-1 0,-1 1-1,-13 19 1,0 1 299,17-30-457,1 0 0,-1 0 0,1 1 0,0-1 1,0 0-1,1 0 0,-1 1 0,1-1 0,-1 1 0,1 5 0,1-8-30,-1 0-1,1 0 0,-1 0 0,1 0 0,0 0 0,-1-1 0,1 1 0,0 0 1,0 0-1,-1-1 0,1 1 0,0 0 0,0-1 0,0 1 0,0-1 0,0 1 1,0-1-1,0 0 0,0 1 0,0-1 0,0 0 0,0 0 0,0 0 0,0 1 1,0-1-1,0 0 0,0 0 0,1-1 0,-1 1 0,0 0 0,0 0 0,0 0 1,0-1-1,0 1 0,0-1 0,1 0 0,10-2-49,-1-1 1,1 0-1,-1-1 0,0 0 1,0-1-1,-1 0 1,1-1-1,-1 0 0,11-11 1,-1 0-101,0-1 1,-2-1 0,19-25 0,-22 19 30,-13 22 244,-9 16 22,2 0-106,1-1 0,0 1 0,0 1 0,1-1 0,1 0 1,0 1-1,0-1 0,2 1 0,0 17 0,0-27-39,0 0 0,0 0 0,0 0 1,1 0-1,-1 0 0,1 0 0,0 0 0,0 0 0,0 0 1,0 0-1,0-1 0,1 1 0,-1 0 0,1-1 0,0 1 0,0-1 1,0 0-1,0 1 0,0-1 0,0 0 0,1 0 0,-1-1 1,1 1-1,-1 0 0,1-1 0,-1 0 0,1 1 0,0-1 1,0 0-1,0 0 0,0-1 0,0 1 0,0 0 0,0-1 0,0 0 1,0 0-1,0 0 0,0 0 0,0 0 0,0-1 0,0 1 1,0-1-1,0 0 0,3-1 0,0 0-8,-1-1 0,0 1 0,1-1 0,-1 0 0,0 0 0,-1 0 0,1-1 0,0 0 0,-1 0 0,0 0 0,0 0 0,0-1 0,-1 1 0,1-1 0,-1 0 0,0 0 0,0-1 0,-1 1 0,0 0 0,4-12 0,-1-1 0,0 0 0,-1 0 0,-1 0 0,-1-1 0,1-25 0,-10-4 0,7 48 0,0-1 0,0 0 0,-1 0 0,1 0 0,0 0 0,-1 1 0,1-1 0,-1 0 0,1 0 0,-1 1 0,1-1 0,-1 0 0,1 1 0,-1-1 0,0 1 0,1-1 0,-1 1 0,0-1 0,0 1 0,1-1 0,-1 1 0,0 0 0,0-1 0,0 1 0,1 0 0,-1-1 0,0 1 0,0 0 0,0 0 0,0 0 0,0 0 0,1 0 0,-1 0 0,0 0 0,0 0 0,0 1 0,0-1 0,0 0 0,1 0 0,-1 1 0,0-1 0,0 0 0,0 1 0,1-1 0,-1 1 0,0-1 0,1 1 0,-1-1 0,0 1 0,1 0 0,-1-1 0,1 1 0,-1 0 0,0 0 0,0 0 0,0-1 0,0 1 0,0-1 0,0 1 0,0 0 0,1 0 0,-1-1 0,0 1 0,0 0 0,1 0 0,-1 0 0,0 0 0,1 0 0,-1 0 0,1 0 0,-1 0 0,1 0 0,-1 0 0,1 0 0,0 0 0,0 0 0,-1 0 0,1 0 0,0 0 0,0 0 0,0 1 0,0-1 0,0 0 0,1 0 0,-1 0 0,0 0 0,0 0 0,1 0 0,-1 0 0,1 0 0,-1 0 0,1 0 0,0 2 0,1-1 0,1 0 0,-1-1 0,0 1 0,0-1 0,1 1 0,-1-1 0,1 0 0,-1 0 0,1 0 0,0 0 0,-1 0 0,1-1 0,0 1 0,4-1 0,65-1-1333,-65 0 693,0-1-1,0 1 1,-1-1 0,1-1 0,-1 1 0,1-1 0,-1 0-1,7-5 1,18-15-10170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47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231 245 5285,'-47'-20'12839,"0"16"-6831,41 4-5902,0 1 0,-1 1 0,1-1 1,0 1-1,0 0 0,-1 0 0,2 1 0,-1 0 1,0 0-1,0 0 0,1 1 0,0 0 0,0 0 1,0 0-1,0 0 0,1 1 0,-1 0 0,1 0 1,0 0-1,1 0 0,-1 1 0,1 0 0,0-1 0,1 1 1,-1 0-1,1 1 0,0-1 0,1 0 0,-1 0 1,1 1-1,0 11 0,1-17-95,0 0 0,0 0 0,0 0 0,0-1 0,0 1 0,0 0 0,0 0 0,0 0-1,0 0 1,1 0 0,-1-1 0,0 1 0,1 0 0,-1 0 0,0 0 0,1-1 0,-1 1 0,1 0 0,-1 0 0,1-1 0,0 1 0,-1 0 0,1-1 0,0 1-1,-1-1 1,1 1 0,0-1 0,0 1 0,-1-1 0,1 0 0,0 1 0,0-1 0,0 0 0,-1 0 0,1 1 0,0-1 0,0 0 0,0 0 0,0 0 0,0 0-1,0 0 1,-1 0 0,1 0 0,0-1 0,1 1 0,3-1 33,0 0 0,0-1 0,0 1 0,0-1 0,0 0-1,0 0 1,5-4 0,12-10-7,-1-1-1,-1 0 1,0-2-1,-2-1 1,0 0-1,-1-1 1,-1-1 0,0 0-1,-2-1 1,-1-1-1,-1 0 1,16-48-1,-26 65-7,0 0-1,0-1 1,-1 0-1,0 1 1,0-9-1,-2 16-24,1-1-1,0 1 1,0 0-1,-1 0 1,1 0 0,0-1-1,0 1 1,-1 0-1,1 0 1,0 0 0,0 0-1,-1 0 1,1 0-1,0 0 1,-1 0 0,1 0-1,0-1 1,-1 1-1,1 0 1,0 0 0,0 1-1,-1-1 1,1 0-1,0 0 1,-1 0 0,1 0-1,0 0 1,-1 0-1,1 0 1,0 0-1,0 1 1,-1-1 0,1 0-1,0 0 1,0 0-1,-1 0 1,1 1 0,0-1-1,0 0 1,0 0-1,0 1 1,-1-1 0,1 0-1,0 0 1,0 1-1,0-1 1,0 0 0,0 1-1,0-1 1,0 0-1,-1 0 1,1 1-1,0-1 1,0 1 0,-11 21 134,0 0 0,1 0 0,1 1 0,1 1 1,1-1-1,2 1 0,0 1 0,-2 35 0,5-45-6,1 1-1,1-1 1,0 1-1,4 24 1,-3-37-124,0 0 0,-1 0 1,1 1-1,0-1 0,0 0 1,1 0-1,-1 0 1,1 0-1,-1 0 0,1 0 1,0-1-1,0 1 0,0 0 1,1-1-1,-1 0 1,0 1-1,1-1 0,0 0 1,-1 0-1,1-1 0,0 1 1,0 0-1,0-1 1,0 0-1,0 0 0,0 0 1,6 1-1,-3-1 14,0 0-1,0-1 1,0 0 0,0 0-1,0 0 1,0-1 0,-1 0 0,1 0-1,0 0 1,0-1 0,-1 0-1,1 0 1,-1 0 0,0-1-1,1 0 1,4-3 0,4-5-37,-1-1 0,0 0 1,22-26-1,-5 4-124,-29 34 137,-1 0 0,0 0 0,0-1 0,1 1 1,-1 0-1,0 0 0,1 0 0,-1 0 0,0 0 0,0-1 1,1 1-1,-1 0 0,0 0 0,1 0 0,-1 0 0,0 0 1,1 0-1,-1 0 0,0 0 0,1 0 0,-1 0 0,0 0 1,0 0-1,1 1 0,-1-1 0,0 0 0,1 0 0,-1 0 1,0 0-1,0 0 0,1 0 0,-1 1 0,0-1 0,0 0 1,1 0-1,-1 1 0,0-1 0,0 0 0,0 0 0,1 1 1,-1-1-1,0 0 0,0 0 0,0 1 0,0-1 0,0 0 1,1 1-1,-1-1 0,0 0 0,0 0 0,0 1 0,0-1 1,0 0-1,0 1 0,0-1 0,0 0 0,0 1 0,0-1 1,0 0-1,-1 1 0,1-1 0,4 33 213,-4-22-68,1-6-99,-1-1 0,1 1-1,0 0 1,0 0 0,1-1-1,-1 1 1,1-1 0,0 1 0,0-1-1,1 0 1,-1 0 0,5 5 0,-4-6-19,0-1 0,0 0-1,0 0 1,0 0 0,1 0 0,-1 0 0,1-1 0,-1 1 0,1-1 0,0 0 0,-1 0 0,1-1 0,0 1 0,0-1 0,0 0 0,5 0 0,8-1-25,-1-1 0,1-1 0,0 0 0,-1-2 0,0 0 0,0 0 0,0-2 0,0 0 0,-1 0 0,19-14 0,-10 7 0,1 1 0,48-17 0,-72 30 0,0 0 0,0 1 0,-1-1 0,1 0 0,0 1 0,-1-1 0,1 0 0,0 1 0,-1-1 0,1 1 0,-1-1 0,1 1 0,0 0 0,-1-1 0,0 1 0,1-1 0,-1 1 0,1 0 0,-1-1 0,0 1 0,1 0 0,-1 0 0,0-1 0,0 1 0,1 0 0,-1 0 0,0-1 0,0 1 0,0 0 0,0 0 0,0-1 0,0 1 0,0 0 0,0 0 0,-1 1 0,1 42 0,0-33 0,7-19-2025,10-17-5388,-6-4-157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48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13132,'0'0'4869,"-8"54"-4773,19-40-384,5-4-3011,7-3-8969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48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8168,'0'0'6278,"-3"12"-2515,-5 19-1724,2 0 0,-5 53-1,10-69-1859,1 1-1,0-1 0,1 1 0,1-1 0,4 18 1,7 14-41,-4-16-214,-1 0 0,-1 1 1,-2 0-1,2 36 0,-7-42 980,0-1 0,-7 37-1,6-55-601,0-1-1,-1 1 0,0 0 0,0-1 0,0 0 0,-1 1 0,0-1 1,0 0-1,-1 0 0,0-1 0,0 1 0,0-1 0,-1 0 0,-6 6 1,10-10-294,-1 0 1,1 0 0,-1 0-1,0 0 1,1-1-1,-1 1 1,1-1 0,-1 1-1,0-1 1,1 0 0,-1 1-1,0-1 1,0 0 0,1 0-1,-1 0 1,0 0-1,1-1 1,-1 1 0,0 0-1,1-1 1,-1 1 0,0-1-1,1 0 1,-1 1 0,1-1-1,-1 0 1,1 0-1,-1 0 1,1 0 0,0 0-1,-1 0 1,1-1 0,0 1-1,0 0 1,0-1-1,0 1 1,0 0 0,-1-4-1,-7-8 5,0 0-1,2-1 0,-9-18 0,10 19-13,-5-9 1,1 0 0,1-1 0,1 0 0,1 0 0,1-1 0,1 0 0,2 0 0,-2-29 0,5 50-27,0-1-1,0 1 1,1 0-1,-1-1 1,1 1-1,0 0 1,0 0-1,0 0 1,1 0 0,-1 0-1,1 0 1,-1 0-1,1 0 1,0 0-1,0 1 1,0-1 0,1 1-1,-1-1 1,0 1-1,1 0 1,0 0-1,-1 0 1,1 0-1,6-2 1,6-2-415,0 0 1,0 1-1,1 1 0,18-3 0,15-5-1478,10-7-4380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50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171 475 8104,'0'0'14638,"-8"-2"-12402,3 2-2090,1-1 0,-1 1 0,1 0 0,-1 0-1,1 1 1,-1-1 0,1 1 0,-1 0 0,1 0 0,0 0-1,-1 1 1,1-1 0,0 1 0,0 0 0,0 1 0,0-1-1,1 1 1,-1-1 0,1 1 0,-1 0 0,-4 6 0,-1 0 39,1 0 0,1 0 0,-1 1 0,2 0 0,-7 13 1,11-20-161,0 1-1,0 0 1,0 0 0,0 1 0,1-1 0,0 0 0,0 1 0,0-1 0,0 0-1,1 1 1,0-1 0,-1 1 0,2-1 0,-1 1 0,1-1 0,-1 1 0,3 5-1,-2-8-15,0 0-1,1 0 1,-1-1-1,1 1 1,0 0-1,-1-1 1,1 1-1,0-1 1,0 1-1,0-1 1,0 0-1,0 0 1,0 0-1,1 0 1,-1 0-1,0 0 1,0-1-1,1 1 0,-1-1 1,1 1-1,-1-1 1,0 0-1,1 0 1,-1 0-1,0 0 1,1-1-1,-1 1 1,0-1-1,1 1 1,-1-1-1,4-1 1,3 0 43,-1-1 1,1 0 0,0-1 0,-1 0 0,1 0-1,13-10 1,-12 6 41,-1 0 0,0 0 0,0-1-1,-1 0 1,0 0 0,-1-1 0,1 0 0,-2-1 0,0 0 0,0 0-1,-1 0 1,0 0 0,-1-1 0,0 0 0,-1 0 0,-1 0-1,0 0 1,2-24 0,-4 35-137,-2 4 0,1 1 0,0 0-1,0 0 1,1 0 0,-1 0-1,1 0 1,0 5-1,0-6 47,-1 0-1,1 0 0,0 0 1,0 0-1,1 0 0,-1 1 1,1-1-1,-1 0 0,1 0 1,0 0-1,0-1 0,0 1 1,1 0-1,-1 0 0,1 0 1,-1-1-1,1 1 0,4 4 1,-3-6 17,-1 0 0,1 0 1,0 1-1,0-2 0,0 1 0,-1 0 1,1-1-1,0 1 0,0-1 1,0 0-1,0 0 0,0 0 1,0 0-1,0 0 0,0-1 1,0 1-1,0-1 0,0 0 1,-1 0-1,1 0 0,3-2 1,7-3 12,0 0 1,-1 0 0,0-2 0,0 1 0,0-2 0,-1 1-1,-1-2 1,1 1 0,-1-1 0,-1-1 0,0 0 0,-1 0-1,15-25 1,-14 19-48,-1 0 0,0-1-1,-1 0 1,-1-1 0,-1 1 0,0-1-1,-1 0 1,-2 0 0,2-32 0,-4 51 11,0-1 1,1 0-1,-1 1 1,0-1-1,0 1 1,0-1-1,0 0 1,0 1-1,0-1 1,0 0-1,0 1 1,0-1 0,0 0-1,-1 1 1,1-1-1,0 0 1,0 1-1,0-1 1,-1 1-1,1-1 1,0 1-1,-1-1 1,1 1 0,-1-1-1,1 1 1,-1-1-1,1 1 1,-1-1-1,0 0 1,-13 13-150,-9 30-66,12-6 425,3-10 60,6-23-170,1-9-59,-43 57-449,38-42 434,1 2 1,1-1-1,0 1 0,0-1 0,1 1 1,0 0-1,1 0 0,-1 15 0,2-1 45,0 1-1,4 40 0,-2-60-67,0 1 0,1 0 0,0-1 0,0 1 0,0-1 0,0 0 0,1 0 0,0 0 0,1 0 0,-1 0 0,1-1 0,6 7 0,-8-9 0,1 0 0,-1-1 0,1 0 0,0 1 0,0-1 0,0 0 0,0 0 0,0 0 0,0-1 0,1 1 0,-1-1 0,0 0 0,1 0 0,-1 0 0,1 0 0,0 0 0,-1-1 0,1 0 0,0 0 0,-1 0 0,1 0 0,-1 0 0,1-1 0,5-1 0,-6 1 0,1-1 0,0 0 0,-1 0 0,0-1 0,1 1 0,-1-1 0,0 1 0,0-1 0,0 0 0,-1 0 0,4-6 0,28-42 0,-26 38 0,12-20 0,-1 0 0,-2-1 0,-2-1 0,0 0 0,-3-1 0,-1 0 0,-2-1 0,-1 0 0,3-46 0,-36 203 0,18-78 0,3 0 0,1 62 0,3-102 0,0 0 0,0 0 0,1 0 0,-1 0 0,1 0 0,0 0 0,-1 0 0,1 0 0,0 0 0,0-1 0,0 1 0,0 0 0,0-1 0,1 1 0,-1-1 0,0 1 0,1-1 0,-1 0 0,1 1 0,0-1 0,-1 0 0,1 0 0,0 0 0,-1 0 0,1 0 0,0-1 0,0 1 0,0 0 0,0-1 0,0 0 0,0 1 0,0-1 0,2 0 0,1 1 0,0-1 0,-1 0 0,1 0 0,0 0 0,0-1 0,-1 0 0,1 1 0,0-2 0,-1 1 0,1 0 0,-1-1 0,1 0 0,5-3 0,2-5 0,0-1 0,0 0 0,-1 0 0,0-1 0,-1 0 0,-1-1 0,0-1 0,0 1 0,-2-1 0,1 0 0,-2-1 0,0 0 0,7-29 0,-3 5 0,-3-1 0,0 0 0,-3 0 0,-1-52 0,-3 92-3,1-1 0,-1 0 0,0 1 0,0-1 0,0 0 0,0 0-1,0 0 1,0 1 0,0-1 0,0 0 0,0 0 0,0 1 0,0-1 0,0 0 0,0 0 0,-1 1 0,1-1 0,0 0 0,0 0 0,-1 1-1,1-1 1,-1 0 0,1 1 0,-1-1 0,1 1 0,-1-1 0,1 0 0,-1 1 0,1-1 0,-1 1 0,0 0 0,1-1 0,-1 1 0,0-1-1,1 1 1,-1 0 0,0 0 0,0-1 0,1 1 0,-1 0 0,0 0 0,-1 0 0,1 0-4,-1 1 0,1 0 0,-1 0 0,1-1 0,-1 1 0,1 0 0,0 0 0,0 1 0,-1-1 0,1 0 0,0 0 0,0 0 0,0 1 0,0-1 0,1 1 0,-1-1 0,0 1 0,1-1 0,-2 3 0,-6 23 39,2 1-1,0 0 1,-3 54 0,8 86 113,1-161-145,0 8 0,1 0 0,1 0 0,0 0 0,1 0 0,0 0 0,1 0 0,1-1 0,1 0 0,0 0 0,0 0 0,17 23 0,-27-64 0,-47-80 0,35 78 0,1-1 0,2 0 0,1-1 0,-11-43 0,23 73 0,0 1 0,0-1 0,0 0 0,0 1 0,0-1 0,0 1 0,0-1 0,0 0 0,0 1 0,1-1 0,-1 1 0,0-1 0,0 0 0,0 1 0,1-1 0,-1 1 0,0-1 0,1 1 0,-1-1 0,0 1 0,1-1 0,-1 1 0,1 0 0,-1-1 0,1 1 0,-1-1 0,1 1 0,-1 0 0,1-1 0,-1 1 0,1 0 0,0 0 0,30-6 0,41 12 0,-60-5 0,52 3-1716,-22-4-3059,16-2-6030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50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9 179 5221,'-8'24'12549,"9"-3"-7761,-1-19-4660,0-1-1,1 0 1,0 1-1,-1-1 1,1 0-1,0 0 1,-1 0-1,1 0 1,0 0-1,0 0 1,0 0-1,0 0 0,0 0 1,0 0-1,0 0 1,1 0-1,-1-1 1,0 1-1,0-1 1,1 1-1,-1-1 1,0 1-1,1-1 1,-1 0-1,0 1 0,1-1 1,-1 0-1,0 0 1,3 0-1,8-1 118,-1 0 0,1 0 0,-1-1-1,0-1 1,1 0 0,-1-1 0,0 0-1,0 0 1,-1-1 0,0-1 0,0 1-1,0-2 1,11-9 0,-14 12-144,-1-1 0,0-1 1,0 1-1,-1-1 0,1 0 0,-1-1 0,-1 1 0,1-1 1,-1 0-1,0 0 0,-1 0 0,1 0 0,-1-1 1,-1 0-1,0 1 0,0-1 0,0 0 0,-1 0 1,0-15-1,-1 21-82,0 1-1,0-1 1,0 1 0,-1-1 0,1 1 0,0-1-1,-1 1 1,1 0 0,-1-1 0,0 1 0,0 0-1,1-1 1,-1 1 0,0 0 0,0 0 0,0 0-1,0 0 1,0 0 0,0 0 0,-1 0 0,1 0-1,0 0 1,0 0 0,-1 1 0,1-1 0,0 0-1,-1 1 1,1-1 0,-1 1 0,1 0 0,-1 0-1,1-1 1,-2 1 0,-1 0-1,1 0 1,0 0-1,0 0 1,0 1-1,0-1 1,-1 1-1,1 0 1,0-1-1,0 2 0,0-1 1,1 0-1,-1 0 1,0 1-1,0 0 1,-3 2-1,-3 5-18,0 1 0,1 0 0,0 0 0,1 1 0,0 0 0,1 0 0,0 0 0,0 1 0,2 0 0,-1 0 0,1 0 0,1 1 0,0-1 0,1 1 0,-1 23 0,3-33 1,0-1 0,0 1 0,0-1 0,1 1 0,-1-1 0,1 1 0,0-1 0,-1 0 0,1 1 0,0-1 0,0 0 0,1 0 0,-1 0 0,0 1 0,1-1 0,-1 0 0,1-1 0,3 4 0,-1-2-2,0 0 0,0 0 0,0-1-1,1 0 1,-1 1 0,1-2 0,-1 1 0,1-1 0,6 2 0,11 0-129,1 0 0,0-2 1,32-1-1,-31-1-202,-20 1 152,36-1-3161,-15-5-1627,0-5-3829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51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13805,'0'0'10629,"-5"13"-9834,-11 35 245,2 0 0,2 0 0,2 1 0,-6 96 1,10 216 90,9-326-1137,0-28-110,-1-23 40,4-82 400,-4-1 0,-20-176 0,15 251 39,3 24-362,0 0 1,0 0 0,0-1-1,0 1 1,0 0 0,0-1-1,0 1 1,0 0 0,1-1-1,-1 1 1,0 0 0,0 0 0,0-1-1,0 1 1,1 0 0,-1-1-1,0 1 1,0 0 0,1 0-1,-1 0 1,0-1 0,0 1-1,1 0 1,-1 0 0,0 0-1,0 0 1,1-1 0,-1 1-1,0 0 1,1 0 0,-1 0 0,0 0-1,1 0 1,-1 0 0,0 0-1,1 0 1,-1 0 0,0 0-1,1 0 1,-1 0 0,0 0-1,0 0 1,1 0 0,-1 1-1,0-1 1,1 0 0,-1 0 0,0 0-1,0 0 1,1 1 0,18 6-17,-17-6 13,11 3-119,0-1 0,1 0 1,-1-1-1,1-1 0,-1 0 0,1-1 0,0 0 0,-1-1 1,1-1-1,0 0 0,-1-1 0,0 0 0,0-1 1,0 0-1,0-1 0,22-13 0,-25 13-16,-1-1 0,1 0 0,-1-1 0,-1 0 0,1-1 0,-1 1 1,0-2-1,-1 1 0,9-13 0,-12 14 101,0 0 1,-1 0-1,1 0 1,-2 0-1,1 0 1,-1-1-1,0 1 1,0-1-1,-1 0 1,0 1-1,0-1 1,-1 0-1,0 0 1,-2-10-1,2 18 48,0 0 0,0-1 0,0 1-1,0-1 1,0 1 0,-1 0 0,1-1-1,0 1 1,0 0 0,0-1 0,-1 1-1,1 0 1,0-1 0,0 1 0,-1 0 0,1 0-1,0-1 1,-1 1 0,1 0 0,0 0-1,-1 0 1,1-1 0,0 1 0,-1 0-1,1 0 1,0 0 0,-1 0 0,1 0 0,-1 0-1,1 0 1,0 0 0,-1 0 0,1 0-1,0 0 1,-1 0 0,1 0 0,-1 0-1,1 0 1,0 0 0,-1 0 0,1 0 0,0 0-1,-1 1 1,1-1 0,0 0 0,-1 0-1,1 0 1,0 1 0,-1-1 0,-16 13 131,5 2-18,2 0 1,0 0 0,1 1 0,1 0 0,0 1 0,1 0-1,1 0 1,-4 20 0,-3 16 816,-8 77 0,18-109-927,0 1 0,2 0-1,0 0 1,2-1 0,0 1 0,1 0 0,1 0 0,1-1 0,1 0 0,1 0-1,1 0 1,1-1 0,16 32 0,-19-43-15,-4-6 0,0-1 0,1 1 0,-1 0 0,1-1 0,-1 1 0,1-1 0,0 1 0,0-1 0,0 0 0,4 3 0,-3-33 0,-7-46 0,-21-121 0,13 119 0,14 76 0,0 1 0,0-1 0,0 0 0,0 1 0,0-1 0,1 1 0,-1 0 0,0 0 0,-1-1 0,1 1 0,0 0 0,0 1 0,0-1 0,-1 0 0,3 3 0,8 3 0,-2-4-63,0 0 1,-1 0-1,1-1 0,0 0 0,0-1 1,0 0-1,1-1 0,-1 0 0,0-1 1,0 1-1,0-2 0,0 0 1,0 0-1,-1-1 0,1 0 0,0 0 1,-1-1-1,0 0 0,0-1 0,0 0 1,-1-1-1,1 0 0,-1 0 1,-1 0-1,1-1 0,-1 0 0,12-16 1,-16 18 151,-1 0 0,1 0 0,-1-1 0,0 1 0,0 0 0,-1-1 0,0 1 0,0-1 0,1-9 0,-2 14-62,0 0 0,0-1 0,0 1 0,0 0 0,-1 0 0,1 0 1,0 0-1,0 0 0,-1 0 0,1 0 0,-1 0 0,1 0 0,-1 0 0,1 0 0,-1 0 0,0 0 1,1 1-1,-1-1 0,0 0 0,0 0 0,-1 0 0,1 0-13,-1 0 1,1 1-1,-1 0 0,0-1 0,0 1 0,1 0 1,-1 0-1,0 0 0,0 0 0,1 0 0,-1 0 1,0 0-1,1 1 0,-1-1 0,0 1 0,1-1 1,-1 1-1,-1 1 0,-8 4-14,0 1 0,1 0 0,-1 1 0,2 0 0,-1 1 0,1-1 0,1 2 0,0 0 0,0 0 0,1 0 0,0 1 0,1 0 0,0 0 0,-7 20 0,12-29-32,0 0-1,0 0 1,0 0-1,1 0 1,-1 0 0,1 0-1,-1 0 1,1 0-1,0 1 1,0-1 0,0 0-1,0 0 1,0 1 0,1-1-1,-1 0 1,0 0-1,1 0 1,0 0 0,0 0-1,-1 0 1,1 0-1,0 0 1,1 0 0,-1 0-1,0 0 1,0 0-1,1-1 1,-1 1 0,1-1-1,0 1 1,-1-1 0,1 1-1,0-1 1,0 0-1,0 0 1,0 0 0,0 0-1,0 0 1,0 0-1,0-1 1,0 1 0,4 0-1,9 1-665,1 0-1,0-1 0,-1 0 1,31-4-1,-30 2-31,34-5-4320,2-8-1164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21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13741,'0'0'4933,"66"0"-3972,-31 0-481,10 0-384,-1-2-384,-2-5-3428,-1 0-7751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52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179 278 5445,'0'0'20622,"-10"-3"-18091,5 2-2367,0 0 1,0 0 0,0 0-1,0 0 1,-1 1 0,1 0-1,0 0 1,0 0-1,0 1 1,-1-1 0,1 1-1,0 1 1,0-1 0,0 1-1,0 0 1,1 0 0,-1 0-1,0 0 1,1 1-1,0 0 1,-1 0 0,1 0-1,0 1 1,-6 6 0,5-4-159,1-1 1,-1 1 0,1-1-1,1 1 1,-1 0 0,1 1-1,0-1 1,0 1 0,-2 9-1,4-14-6,1-1 0,0 1-1,-1 0 1,1-1 0,0 1 0,0-1-1,0 1 1,0 0 0,0-1-1,0 1 1,1-1 0,-1 1 0,0-1-1,1 1 1,0-1 0,-1 1-1,1-1 1,0 1 0,-1-1 0,1 0-1,0 1 1,0-1 0,0 0-1,0 0 1,0 0 0,1 0 0,-1 0-1,0 0 1,0 0 0,1 0-1,-1 0 1,1 0 0,-1-1 0,0 1-1,1-1 1,-1 1 0,1-1-1,0 1 1,-1-1 0,1 0-1,-1 0 1,1 0 0,-1 0 0,1 0-1,2 0 1,4 0-159,1 0 1,0-1-1,-1 0 0,1 0 0,0-1 1,-1 0-1,0 0 0,1-1 0,-1 0 1,0-1-1,8-4 0,-3 0-546,0-1-1,-1 0 1,0-1-1,0 0 1,16-20-1,-4 0-606,-1 0-1,-2-2 1,-2-1-1,19-41 1,-36 70 1324,5-8 235,-1-1 0,0 0-1,-1 0 1,-1-1 0,0 1-1,-1-1 1,2-16 0,-17 35 2700,5 5-2664,0-1 0,1 1 0,0 0 0,0 0 0,1 0 0,0 1 0,1 0 0,1 0 0,-1 0 0,2 0 0,-3 19 0,0 16 836,1 70 0,4-114-1111,1 15 53,0 0-1,0-1 1,8 31 0,-8-42-127,0 0 0,0-1 1,0 0-1,1 1 1,0-1-1,0 0 1,0 0-1,1 0 0,-1 0 1,1 0-1,0 0 1,0-1-1,0 0 1,0 1-1,1-1 0,0 0 1,-1-1-1,9 6 1,-12-8-26,0 0 0,1 1 0,-1-1 0,1 0 0,-1 0 0,1 1 0,-1-1 0,1 0 0,-1 0 0,0 0 0,1 0 0,-1 1 0,1-1 0,-1 0 0,1 0 1,-1 0-1,1 0 0,-1 0 0,1 0 0,-1 0 0,1-1 0,-1 1 0,1 0 0,-1 0 0,1 0 0,-1 0 0,1 0 0,-1-1 0,1 1 0,-1 0 0,1-1 0,-1 1 0,0 0 0,1-1 0,-4-17-1723,-19-21 795,-3 9 1825,-30-28 0,34 38 833,1-1 0,1-1 0,-23-35 0,41 55-1616,0 1 0,0 0 0,0-1 1,0 0-1,1 1 0,-1-1 0,1 1 0,-1-1 0,1 0 0,-1 1 1,1-1-1,0 0 0,0 0 0,0 1 0,0-1 0,0-3 0,1 4-9,-1 0 0,1 0 0,-1 0-1,1 0 1,-1 0 0,1 1 0,0-1 0,-1 0-1,1 0 1,0 0 0,0 1 0,0-1-1,0 0 1,0 1 0,0-1 0,-1 1-1,1-1 1,0 1 0,1-1 0,0 1 0,7-2 33,0 0 0,0 1 0,0 1 0,0-1 0,11 2 0,-4-1-35,223 0-6886,-192 0 4395,43 0-7642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53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0 614 4933,'0'0'9945,"17"-3"-8786,194-53 1086,-30 6-1063,420-56 352,10 42-1495,-312 35-48,151-16-1396,991-97 1680,2 34 7934,-724 97-3586,-701 11-4620,1 1 1,-1 1-1,0 0 1,1 1-1,34 12 1,-52-15-43,0 0 0,0 0 1,0 0-1,0 1 0,0-1 0,0 0 1,0 1-1,-1-1 0,1 1 0,0-1 0,0 1 1,0-1-1,-1 1 0,1 0 0,0-1 0,-1 1 1,1 0-1,0 0 0,-1-1 0,1 1 1,-1 0-1,1 0 0,-1 0 0,0 0 0,1 1 1,-1-2-25,-1 1 0,1 0 0,-1 0 0,1 0 0,-1 0 0,0-1 0,1 1-1,-1 0 1,0-1 0,1 1 0,-1-1 0,0 1 0,0 0 0,0-1 0,1 0 0,-1 1 0,0-1 0,0 1 0,-1-1 0,-50 11-5772,23-11-1516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8:39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0 193 384,'0'0'6140,"2"-4"-6140,-1 3 27,-1 0 0,1 0 0,-1 0 1,1 0-1,0 0 0,0 0 1,-1 1-1,1-1 0,0 0 1,0 0-1,0 1 0,0-1 1,0 0-1,0 1 0,0-1 1,0 1-1,0 0 0,0-1 1,0 1-1,0 0 0,0-1 1,2 1-1,32 1 1591,-6 0-800,33-4-428,0-3 0,74-17 0,28-3 207,334-18 53,-78 10 253,79 16-589,-178 12-179,-18 7 100,-6-1 10,-216-8-212,-59 4-37,0 1 1,0 2-1,0 0 0,0 1 0,25 4 1,-46-4-9,0 0 1,0 1-1,-1-1 1,1 0-1,0 0 1,0 1-1,0-1 1,0 0 0,-1 1-1,1-1 1,0 1-1,0-1 1,-1 1-1,1-1 1,0 1-1,-1 0 1,1-1-1,-1 1 1,1 0-1,-1-1 1,1 1-1,0 1 1,-1-1 11,0-1 0,0 1 0,0-1 0,0 1 0,0-1-1,0 1 1,-1-1 0,1 1 0,0-1 0,0 1 0,0-1 0,-1 1 0,1-1 0,0 0 0,0 1 0,-1-1 0,1 1 0,0-1-1,-1 0 1,1 1 0,-1-1 0,1 0 0,0 0 0,-1 1 0,1-1 0,-1 0 0,1 0 0,-1 1 0,1-1 0,-1 0 0,1 0-1,0 0 1,-1 0 0,1 0 0,-1 0 0,1 0 0,-1 0 0,0 0 0,-71 7 171,-139-6-1,96-3-506,-230 7-3764,262-3 508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8:40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194 121 3395,'-55'6'1151,"33"-4"-376,0 0 1,0 2 0,0 0-1,-28 10 1,114-12 1989,213-23-637,-76 2-1656,790-60 1434,-188 60-149,-656 21-1694,355 1 65,-482-6-159,-16 1 73,-13 2 49,9-1-87,0 1 0,0-1 0,0 1 0,0-1 0,0 0 0,0 1 0,0-1 0,0 1 0,0-1 0,0 0 0,1 1 0,-1-1 0,0 1 0,0-1 0,1 1 1,-1-1-1,0 1 0,1-1 0,-1 1 0,0-1 0,1 1 0,-1-1 0,1 1 0,-1-1 0,1 1 0,-1 0 0,1-1 0,-1 1 0,1 0 0,-1 0 0,1-1 0,0 1 0,0 0-50,-1 0-1,1 0 1,-1 0-1,1 0 1,-1 0-1,1 0 1,-1 0-1,1 0 0,-1 0 1,1 0-1,-1 0 1,1 1-1,-1-1 1,0 0-1,1 0 1,-1 1-1,1-1 1,-1 0-1,0 0 1,1 1-1,-1-1 1,0 0-1,1 1 0,-1-1 1,0 1-1,1-1 1,-1 1-1,0-1-126,0 1 0,0-1 0,0 0 0,0 0-1,0 1 1,0-1 0,0 0 0,0 0 0,0 1 0,0-1-1,0 0 1,-1 0 0,1 1 0,0-1 0,0 0-1,0 0 1,0 0 0,0 1 0,-1-1 0,1 0 0,0 0-1,0 0 1,0 0 0,-1 1 0,1-1 0,0 0 0,0 0-1,-1 0 1,1 0 0,0 0 0,0 0 0,-1 0-1,1 0 1,0 0 0,0 0 0,-1 0 0,1 0 0,0 0-1,0 0 1,-1 0 0,1 0 0,-1 0 0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8:41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61 4740,'0'0'4559,"3"-9"-2130,1-4-1526,4-11 4,-5 9 4389,-19 276-2883,19 431-854,-6-662-1463,3-29-52,0-1 0,0 1 1,0 0-1,0 0 0,0-1 1,0 1-1,0 0 0,0 0 1,0-1-1,0 1 0,-1 0 1,1 0-1,0-1 0,0 1 1,-1 0-1,1-1 0,-1 1 0,1 0 1,-1-1-1,1 1 0,-1-1 1,1 1-1,-1-1 0,1 1 1,-1-1-1,1 1 0,-1-1 1,0 1-1,1-1 0,-1 0 1,0 0-1,-1 1 0,2-2 5,-1-1-1,0 1 0,1-1 1,-1 1-1,1-1 0,-1 1 1,1-1-1,0 1 1,0-1-1,0 0 0,0 1 1,0-1-1,0 1 0,0-3 1,0-3 37,-2-241 202,41-341 0,-36 549-290,-4 25 8,1 15-5,0 0 0,0 0 0,0 0-1,0 0 1,0 0 0,0 0 0,0 1 0,0-1 0,0 0 0,0 0 0,0 0-1,0 0 1,0 0 0,-1 0 0,1 0 0,0 0 0,0 0 0,0 0-1,0 0 1,0 0 0,0 0 0,0 0 0,0 0 0,0 0 0,0 0-1,0 0 1,0 0 0,0 0 0,-1 0 0,1 0 0,0 0 0,0 0 0,0 0-1,0 0 1,0 0 0,0 0 0,0 0 0,0 0 0,-20 73-57,3 2 1,3 0-1,-4 88 1,8 37-1850,7-3-4857,3-179 5791,0 32-5126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8:42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6983,'0'0'12251,"-5"9"-11904,-1 2-291,1 0-1,1 1 1,0-1 0,1 1-1,0 0 1,1 0-1,-2 18 1,0 103 315,3-67-210,-19 154 312,2-45 1216,21-154-1630,-3-21-62,0 0 1,0 1 0,1-1-1,-1 0 1,0 0 0,0 0-1,1 0 1,-1 0 0,0 0-1,1 0 1,-1 0-1,0 0 1,0 0 0,1 0-1,-1 0 1,0 0 0,0-1-1,1 1 1,-1 0-1,0 0 1,0 0 0,1 0-1,-1 0 1,0-1 0,0 1-1,1 0 1,-1 0-1,0 0 1,0 0 0,0-1-1,0 1 1,1 0 0,-1 0-1,0-1 1,0 1 0,0 0-1,0-1 1,21-36-84,-3-17-918,-2-2 1,-2 0-1,-3 0 1,4-65 0,-10 79-103,-11 227-501,-18 499 977,24-616-2466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8:56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1 707 6470,'0'0'8830,"10"-4"-7111,35-16-289,0-3 0,56-38 1,85-72-222,86-52-1056,-214 151-156,-15 8-70,88-40 0,-185 87-638,-7 0 1124,2 4 0,-81 45 0,137-69-282,1 0-1,0 1 1,0-1 0,0 1-1,0 0 1,0 0 0,1 0-1,-1 0 1,1 0-1,-1 0 1,1 0 0,-1 0-1,1 0 1,0 1 0,0-1-1,-1 4 1,2-5-94,4-2-23,-1 0 0,0 0 0,0 0 0,0-1-1,1 1 1,-1 0 0,-1-1 0,1 0 0,0 0-1,0 0 1,2-3 0,13-7 7,184-94 105,-88 49-243,106-73 1,-222 128-371,-11 2 387,-15 5 116,-91 55-2281,18-7-4257,75-40 2011,-2 0-2845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8:59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7 863 9993,'-7'-5'5809,"11"-7"-3492,13-9-583,35-15-278,109-56-1,-24 16-805,208-121 46,-151 89-618,-171 96-44,-1-2 1,0-1-1,0 0 0,32-32 0,-54 47-22,0 0-1,0 0 1,0 0-1,0 0 1,0 0 0,0 0-1,0 0 1,0 0 0,0 0-1,-1 0 1,1 0-1,0 0 1,0 0 0,0 0-1,0 0 1,0 0-1,0 0 1,0 0 0,0 0-1,0 0 1,0 0-1,-1 0 1,1 0 0,0 0-1,0 0 1,0 0-1,0-1 1,0 1 0,0 0-1,0 0 1,0 0 0,0 0-1,0 0 1,0 0-1,0 0 1,0 0 0,0 0-1,0 0 1,0 0-1,-1 0 1,1-1 0,0 1-1,0 0 1,0 0-1,0 0 1,0 0 0,0 0-1,0 0 1,0 0 0,0 0-1,0 0 1,0 0-1,0-1 1,1 1 0,-1 0-1,0 0 1,0 0-1,0 0 1,0 0 0,0 0-1,0 0 1,0 0-1,0 0 1,0 0 0,0 0-1,0 0 1,0-1-1,0 1 1,-13 2 128,-15 7-200,-499 285 220,516-288-160,4-2 0,-1-1 0,1 2 0,1-1 0,-1 1 0,1 0 0,-11 11 0,65-39-37,614-383-545,-660 406 569,0-1 0,0 0 0,0 0 0,0 0 0,0 0 1,0 0-1,0 0 0,0 0 0,-1-1 0,1 1 0,0-1 0,-1 1 0,1-1 1,-1 0-1,0 1 0,1-1 0,-1 0 0,0 0 0,0 0 0,0 0 0,0 0 1,-1 0-1,1 0 0,-1 0 0,1-1 0,-1 1 0,0 0 0,1 0 0,-1 0 1,0-1-1,0 1 0,-1 0 0,0-3 0,4 3 4,-1 0-1,0 0 1,0 0 0,1 1 0,-1-1-1,1 1 1,0-1 0,-1 1 0,1 0-1,0 0 1,0 0 0,0 0-1,4 0 1,5-3-187,-2-1-556,29-13-2988,-17 2-3176,-14 7 457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9:00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10250,'0'0'10570,"8"-3"-9796,282-107 967,-156 56-1342,-133 53-391,1 0-1,0 0 0,-1 0 1,1 1-1,0-1 0,0 1 1,-1-1-1,1 1 0,0 0 0,0 0 1,0-1-1,0 1 0,0 1 1,-1-1-1,1 0 0,0 0 0,0 1 1,2 0-1,-3 0 6,-1-1 0,1 1 0,-1 0-1,1 0 1,-1-1 0,1 1 0,-1 0 0,1 0-1,-1 0 1,0 0 0,0 0 0,1 0 0,-1-1-1,0 1 1,0 0 0,0 0 0,0 0 0,0 0 0,0 0-1,0 0 1,-1 0 0,1 0 0,0 0 0,0 0-1,-1 0 1,-4 13 175,-1-1 1,0 0-1,-12 18 0,11-19-73,-208 342 3638,216-364-3053,8-28-1127,15 1-962,-15 27 1186,-1-1 0,-1 0 0,0-1 0,0 0 1,-1 0-1,-1-1 0,0 1 0,-1-1 1,0 0-1,-1 0 0,0-1 0,1-23 0,-5 22 213,0 1 0,-1-1 0,-6-22-1,0 5-16,9 32 1,-1 0 0,0 0 0,0 1 0,0-1 0,0 0 0,1 0 0,-1 1 0,0-1 0,0 0 0,0 0 0,1 0-1,-1 1 1,0-1 0,0 0 0,1 0 0,-1 0 0,0 0 0,0 0 0,1 1 0,-1-1 0,0 0 0,1 0 0,-1 0-1,0 0 1,0 0 0,1 0 0,-1 0 0,0 0 0,1 0 0,-1 0 0,0 0 0,1 0 0,-1 0 0,0 0 0,1-1 0,-6 5 21,1 0 0,0 1 0,0-1 0,1 1 0,-1 0 0,1 0 0,0 0 0,0 1 0,1-1 0,-3 7 0,8-12-6,0 0 0,0 0 0,1 0 0,-1-1 0,0 0 0,0 1 1,0-1-1,0 0 0,4-2 0,-4 1-99,0 1 0,0-1 0,0 0 0,0 0 0,0 0 0,0 0 1,0 0-1,-1-1 0,1 1 0,-1-1 0,1 0 0,-1 0 0,0 0 0,0 0 0,-1 0 0,1 0 1,0 0-1,-1 0 0,0-1 0,0 1 0,0-1 0,0 1 0,-1-1 0,1-3 0,-2 6 86,1 0-1,-1 1 0,0-1 0,1 0 1,-1 1-1,0-1 0,0 0 0,1 1 1,-1-1-1,0 1 0,0 0 0,0-1 1,0 1-1,0-1 0,0 1 0,0 0 1,0 0-1,0 0 0,0 0 0,0-1 1,0 1-1,0 0 0,-1 1 0,-32-1 149,26 1-131,3-1 154,-10-1-731,0 1 0,0 0 1,-1 1-1,1 1 1,0 1-1,0 0 0,0 0 1,-22 10-1,15 0 726,22-13-154,0 0 1,0 0-1,0 0 1,0 0-1,0 0 0,0 0 1,0 1-1,0-1 0,0 0 1,0 0-1,0 0 0,0 0 1,0 0-1,0 0 1,0 1-1,0-1 0,0 0 1,0 0-1,0 0 0,0 0 1,0 0-1,0 1 0,0-1 1,0 0-1,0 0 1,0 0-1,0 0 0,0 0 1,0 0-1,1 1 0,-1-1 1,0 0-1,0 0 0,0 0 1,0 0-1,0 0 1,0 0-1,0 0 0,0 0 1,1 0-1,-1 0 0,0 0 1,0 0-1,0 1 0,0-1 1,0 0-1,1 0 1,-1 0-1,0 0 0,0 0 1,0 0-1,0 0 0,0 0 1,0 0-1,1 0 0,-1 0 1,0-1-1,0 1 1,0 0-1,0 0 0,0 0 1,0 0-1,1 0 0,-1 0 1,46-4 934,-27 1-1124,83 0 439,-71 4-227,0-2 1,49-7-1,-31-5-68,-53 55 352,-8-12 240,-2 0 1,0-1-1,-33 45 0,-17 35-235,47-70-314,-2 2-3493,15-34-1931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9:10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770 82 2659,'0'0'10671,"9"-2"-8141,25-9-480,-33 11-1760,0 1 0,0-1-1,0 0 1,0 1 0,0-1 0,-1 1-1,1-1 1,0 1 0,0-1-1,-1 1 1,1-1 0,0 1 0,-1 0-1,1-1 1,-1 1 0,1 0 0,-1 0-1,1 0 1,0 1 0,8 8 3749,-106-7 984,55-2-5023,0-3 0,-70-11 0,56 5 0,0 3 0,-109 4 0,-36-2 0,191 1 0,16-1 0,18-1 0,308 20 0,-328-16 0,1 1 0,-1-1 0,0 1 0,0 0 0,1 0 0,-1 1 0,0-1 0,0 1 0,0 0 0,0 0 0,0 0 0,-1 1 0,1-1 0,-1 1 0,4 3 0,-35-5 0,-50 1 0,-69-2 0,126-2 0,1 0 0,0-1 0,0-1 0,-39-12 0,51 13 0,0-1 0,1 0 0,-1 0 0,1 0 0,-1-1 0,1 0 0,1 0 0,-1-1 0,-8-9 0,14 14 0,1 1 0,0 0 0,0-1 0,0 1 0,-1-1 0,1 1 0,0-1 0,0 1 0,0 0 0,0-1 0,0 1 0,0-1 0,0 1 0,0-1 0,0 1 0,0-1 0,0 1 0,0 0 0,0-1 0,0 1 0,0-1 0,1 1 0,-1-1 0,0 1 0,0 0 0,1-1 0,-1 1 0,0-1 0,0 1 0,1 0 0,-1-1 0,0 1 0,1 0 0,-1 0 0,0-1 0,1 1 0,-1 0 0,1 0 0,-1-1 0,0 1 0,1 0 0,-1 0 0,1 0 0,-1 0 0,1 0 0,-1 0 0,0-1 0,1 1 0,-1 0 0,1 0 0,-1 0 0,1 1 0,-1-1 0,1 0 0,-1 0 0,1 0 0,36-1 0,-30 1 0,33-1 0,-19-1 0,1 1 0,-1 1 0,0 1 0,1 1 0,-1 1 0,0 1 0,21 6 0,-108-6 0,34-6 16,-47-7 0,45 3-96,-53 0 0,134 19-15567,-32-9 6310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23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36 11915,'1'0'625,"0"-1"0,0 0 0,0 0 0,0 0 0,0 0 0,0 1 0,0-1 0,0-1 0,0 1 0,-1 0 0,1 0 0,0 0 0,-1 0 0,1 0 0,-1-1 0,1 1 0,-1 0 0,1-1 0,-1 1 0,0-3 0,0 3-528,-1 0 1,1 1 0,-1-1-1,1 0 1,-1 0-1,0 1 1,0-1-1,1 1 1,-1-1-1,0 0 1,0 1-1,0 0 1,0-1-1,1 1 1,-1-1-1,0 1 1,0 0-1,0 0 1,0-1-1,0 1 1,0 0-1,0 0 1,0 0-1,0 0 1,0 0-1,0 0 1,-1 1-1,-8-1 100,1 2-1,0-1 0,0 1 1,1 0-1,-1 1 0,0 0 1,1 0-1,-1 1 1,-11 7-1,4-2 116,1 1 1,1 1-1,-25 23 1,36-32-277,1 0 0,0 0 0,0 1 0,1-1 0,-1 0 0,0 1 0,1-1 0,-1 1 0,1-1 0,0 1 0,0 0 0,0-1 0,0 1 0,1 0 0,-1 0 0,0 5 0,1-6-23,1-1 0,-1 1-1,1 0 1,-1-1 0,1 0 0,0 1-1,-1-1 1,1 1 0,0-1 0,0 0-1,0 0 1,0 1 0,0-1-1,0 0 1,0 0 0,1 0 0,-1 0-1,0 0 1,0-1 0,1 1 0,-1 0-1,1 0 1,-1-1 0,1 1 0,-1-1-1,1 1 1,-1-1 0,1 0-1,-1 0 1,1 0 0,1 0 0,103 8-828,-37-12-8038,-47-2 290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9:12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411 302 10282,'0'2'456,"0"0"0,-1 0 0,1 0 1,0 0-1,-1 0 0,0 0 0,1 0 1,-1 0-1,0 0 0,0 0 0,0 0 1,0 0-1,-1-1 0,1 1 1,0-1-1,-1 1 0,1-1 0,-1 1 1,1-1-1,-1 0 0,0 0 0,0 0 1,1 1-1,-1-2 0,0 1 0,0 0 1,0 0-1,0-1 0,0 1 0,0-1 1,0 1-1,-4-1 0,-9 2 1373,1-1 0,-1-1 0,-23-2 0,22 1-2042,4 0 240,0-2-1,0 1 0,0-2 1,1 1-1,0-2 0,-1 1 0,2-1 1,-1-1-1,-15-10 0,1-1-5,2-1 0,-37-35 0,58 51-21,0 1 0,1-1 0,-1 1 0,1-1 0,-1 0 0,1 0 0,0 0 0,0 0 0,0 0 0,0 0 0,0 0 0,0 0 0,0 0 0,1 0 0,-1 0 0,1 0 0,-1-1 0,1 1 0,0 0 0,0 0 0,0-1 0,0 1 0,1 0 0,-1 0 0,0 0 0,1-1 0,0 1 0,1-3 0,-1 3 0,1-1 0,0 0 0,0 1 0,0 0 0,0-1 0,0 1 0,1 0 0,-1 0 0,1 0 0,-1 1 0,1-1 0,0 1 0,-1-1 0,1 1 0,0 0 0,0 0 0,0 0 0,0 0 0,4 0 0,130-12 0,-85 10 0,68-13 0,-119 16 0,0 0 0,0 0 0,0-1 0,1 1 0,-1 0 0,0-1 0,0 1 0,0-1 0,0 1 0,0-1 0,0 1 0,0-1 0,0 0 0,-1 0 0,1 1 0,0-1 0,0 0 0,0 0 0,-1 0 0,1 0 0,0 0 0,-1 0 0,1 0 0,-1 0 0,0 0 0,1 0 0,-1 0 0,0 0 0,1 0 0,-1 0 0,0 0 0,0-1 0,0 1 0,0 0 0,0 0 0,0 0 0,0 0 0,0 0 0,-1-1 0,0-1 0,1 1 0,-1 0 0,0-1 0,0 1 0,0 0 0,-1 0 0,1 0 0,0 0 0,-1 0 0,0 0 0,1 0 0,-1 1 0,0-1 0,0 0 0,0 1 0,0-1 0,0 1 0,0 0 0,-3-2 0,-10 0 0,-1 0 0,1 1 0,0 1 0,-1 1 0,1 0 0,-1 0 0,1 2 0,0 0 0,0 1 0,-24 7 0,14-4 0,-1-1 0,1-2 0,-28 2 0,27 5-6830,7-2-1202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9:12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1 221 6342,'0'0'13058,"11"5"-10645,199 111 1585,-194-107-3942,0-2-1,1 0 1,0-1-1,0 0 1,1-1-1,-1-1 1,1-1-1,0-1 1,26 1-1,-44-3 153,-40 0-106,32-1-87,-1 0-1,1-1 1,0 1 0,0-2-1,0 1 1,0-1 0,0 0-1,0-1 1,1 1 0,-11-9-1,-73-56 177,57 40-164,3 5 37,21 18 124,0-2 0,1 1 0,0-1 0,0-1 0,1 0 0,0 0 0,0-1-1,1 1 1,-10-17 0,16 25-186,1-1 0,0 0 0,-1 0 0,1 0 1,0 0-1,0 0 0,0 0 0,0 0 0,0 0 0,0 0 0,0 0 0,0 0 0,1 0 0,-1 0 0,0 0 0,0 0 0,1 0 1,-1 0-1,1 0 0,-1 0 0,1 1 0,-1-1 0,1 0 0,-1 0 0,1 0 0,0 1 0,-1-1 0,1 0 0,0 1 1,0-1-1,0 1 0,-1-1 0,1 1 0,0-1 0,0 1 0,2-1 0,44-13-8,-22 8-1,47-16-413,-52 17 213,0-1 0,0 0 0,-1-1 0,0-1 0,-1-1 1,23-15-1,-34 16-1355,-17 6-5535,-4 0-1925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9:20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11 120 7527,'2'-13'4927,"1"1"-3882,7-43 485,-7 16 3257,-16 397-2164,0 4-863,12-337-1555,0-16-123,1 0 0,0 0-1,0 1 1,3 11 0,-3-21-80,0 0 0,0 1-1,0-1 1,0 0 0,0 0 0,0 1 0,0-1 0,0 0 0,0 1 0,0-1-1,0 0 1,0 0 0,0 1 0,0-1 0,0 0 0,1 0 0,-1 1-1,0-1 1,0 0 0,0 0 0,0 1 0,0-1 0,1 0 0,-1 0 0,0 0-1,0 1 1,1-1 0,-1 0 0,0 0 0,0 0 0,0 0 0,1 0 0,-1 0-1,0 1 1,0-1 0,1 0 0,-1 0 0,0 0 0,1 0 0,-1 0 0,0 0-1,0 0 1,1 0 0,-1 0 0,0 0 0,0 0 0,1 0 0,-1 0-1,0 0 1,1-1 0,-1 1 0,0 0 0,0 0 0,1 0 0,-1 0 0,0 0-1,0 0 1,0-1 0,1 1 0,9-16 142,-2-8-67,-1-1 1,-1 0-1,-1 0 0,-1 0 0,0-28 1,-4-135-14,-2 131-5,2 27 182,-3 0-1,0 0 0,-13-51 0,11 71 356,1 15-212,0 18-323,3 325-34,2-183 21,2-133-52,-3-32 5,1 0 0,-1 1-1,0-1 1,0 0 0,0 0-1,0 0 1,0 0 0,0 1-1,0-1 1,1 0 0,-1 0 0,0 0-1,0 0 1,0 1 0,0-1-1,1 0 1,-1 0 0,0 0 0,0 0-1,0 0 1,0 0 0,1 0-1,-1 0 1,0 0 0,0 0 0,1 1-1,-1-1 1,0 0 0,0 0-1,0 0 1,1 0 0,-1 0 0,0-1-1,0 1 1,0 0 0,1 0-1,-1 0 1,0 0 0,0 0 0,0 0-1,1 0 1,-1 0 0,0 0-1,0 0 1,0-1 0,1 1 0,-1 0-1,0 0 1,0 0 0,0 0-1,0-1 1,0 1 0,0 0 0,1 0-1,2-6 31,1 1 0,-1-1 0,-1 0-1,1 0 1,-1 0 0,3-10 0,14-55-15,-4 0 0,-2-1 0,5-137 0,-33 472-662,0-30-3347,14-175 64,-1-19-1810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9:21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6854,'0'4'4373,"-8"39"-1461,-8 41-1213,-5 89 0,11 85-1518,8-148 2606,5-149-1493,10-52 1,3-22-991,-10 26 609,-7-116 0,-4 176-70,4 27-824,1-1 1,0 1 0,0 0-1,-1 0 1,1 0-1,0 0 1,0 0-1,-1 0 1,1 0-1,0 0 1,0 0-1,-1 0 1,1 0-1,0 0 1,-1 0-1,1 0 1,0 0-1,0 0 1,-1 0-1,1 0 1,0 1-1,0-1 1,-1 0-1,1 0 1,0 0 0,0 0-1,0 0 1,-1 1-1,1-1 1,0 0-1,0 0 1,0 0-1,0 1 1,-1-1-1,1 0 1,0 0-1,0 1 1,0-1-1,0 0 1,0 0-1,0 1 1,0-1-1,0 0 1,0 1-1,-4 5 56,2 1-1,-1 0 0,1 0 1,0 0-1,-1 9 0,-16 150 20,2 226-1,17-391-178,-1 0-1,1 0 1,0 0 0,0 0-1,0 0 1,-1 0 0,1 0 0,0-1-1,0 1 1,1 0 0,-1 0-1,0 0 1,0 0 0,0 0-1,1 0 1,-1 0 0,0 0-1,1 0 1,-1 0 0,1-1-1,-1 1 1,1 0 0,-1 0-1,1-1 1,0 1 0,-1 0-1,1-1 1,0 1 0,-1 0-1,1-1 1,0 1 0,0-1-1,1 1 1,-1-1-265,1-1-1,-1 0 0,0 0 1,0 1-1,0-1 0,0 0 1,0 0-1,0 0 1,0 0-1,0 0 0,0-1 1,0 1-1,-1 0 1,1 0-1,0 0 0,-1-1 1,1 1-1,-1 0 1,0-1-1,1 1 0,-1-1 1,0-1-1,6-32-9279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1:36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17373 1 5830,'0'0'7681,"11"1"-6266,24 6-535,-1 2-1,0 2 1,50 22-1,11 5-183,-39-18-414,-2 2 1,0 3-1,54 35 1,-102-56-264,0 0 1,0 1-1,0 0 1,-1 0-1,0 0 1,0 1-1,0 0 1,0 0-1,-1 0 1,0 0-1,0 1 1,-1 0-1,0-1 1,3 11 0,-5-13 41,0 0 0,-1 0 0,1 0 0,-1 0 1,0 0-1,0 0 0,0 0 0,-1 0 1,0 0-1,1 0 0,-1 0 0,-1 0 1,1 0-1,0-1 0,-1 1 0,0 0 0,0-1 1,0 1-1,0-1 0,-1 0 0,1 0 1,-1 0-1,0 0 0,0 0 0,0 0 1,0-1-1,-6 4 0,-14 9 133,-1-2 0,0-1 0,0-1 1,-1-1-1,-39 10 0,-139 24 532,143-33-572,-1245 153-12,-13-105-74,1001-49-65,-2228 91-953,-137 52 223,558-27 226,-564-85 122,1547-77 423,-244-1-45,1169 41 127,1 10 0,-248 47 0,305-29 109,2 6 0,1 7 0,-230 102 0,351-133-118,2 2 0,0 2-1,-41 29 1,65-41-115,0 0-1,1 0 1,0 1 0,0 0-1,1 0 1,-1 1 0,2-1-1,-1 1 1,1 1 0,0-1-1,1 1 1,0 0 0,0 0-1,1 0 1,1 0 0,-1 1-1,-1 16 1,3-15 13,0 1 1,1-1-1,1 1 0,0-1 0,1 1 1,0-1-1,0 0 0,1 1 1,1-1-1,0-1 0,0 1 1,1-1-1,0 1 0,1-1 0,0-1 1,1 1-1,0-1 0,1 0 1,-1-1-1,2 1 0,-1-2 1,1 1-1,0-1 0,1-1 0,-1 1 1,2-2-1,-1 1 0,0-2 1,17 7-1,2-2 20,-1-1 0,2-2-1,-1 0 1,48 2 0,124-7-1072,-119-2-705,85-8-7184,-96 1 454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1:37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10666,'16'1'10208,"27"13"-8717,5 1-682,57 3 257,-66-12-633,61 16 0,-99-22-390,1 0 0,0 1 0,-1-1 0,1 1 0,0-1-1,-1 1 1,1 0 0,-1 0 0,1 0 0,-1 0 0,1 0 0,-1 0-1,1 0 1,-1 0 0,0 1 0,0-1 0,0 0 0,0 1-1,0-1 1,0 1 0,1 2 0,-2-2 27,0-1 0,0 1 0,0 0 0,0-1 0,0 1 0,0-1 0,-1 1 0,1 0-1,-1-1 1,1 1 0,-1-1 0,1 1 0,-1-1 0,0 1 0,0-1 0,0 1 0,0-1 0,-1 2 0,-8 7 297,1-1 0,-2 0 0,1 0 0,-15 8 0,22-15-358,-44 31 808,-31 19 246,-126 111-1,165-127-3459,12-16-3230,5-9-4580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1:4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5 6694,'9'-4'12454,"-3"10"-5360,-3 28-2957,-9 26-6065,3-43 3810,-52 150-584,33-109-1253,-17 74 0,38-123 121,-1 3-3495,1-12 3103,1 0 0,0 1 0,-1-1 0,1 0 0,0 0 0,-1 0 0,1 0 0,0 0 0,-1 0 0,1 0 0,0 0 0,-1 0 0,1 0 0,0 0 0,-1 0 0,1 0 0,0 0 0,-1 0 0,1 0 0,0 0 0,0 0-1,-1 0 1,1 0 0,0 0 0,-1-1 0,1 1 0,0 0 0,-1 0 0,1 0 0,0-1 0,0 1 0,-1 0 0,1 0 0,0-1 0,0 1 0,-1-1 0,-10-9-6612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1:43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7399,'0'0'18129,"79"40"-16527,-32-40-802,10 0-479,4-6-161,4-5-32,-3-2-128,-6-1-801,-7 2-1153,-13-2-352,-11 1-1249,-12-1-1826,-10 0-4613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1:43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6758,'0'0'18354,"89"-47"-17361,-33 44-321,5 1-383,10 1-161,-4 1-96,0 0-929,-5-3-2306,-11 1-2915,-6-2-5445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1:44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0 1954,'0'0'23147,"-3"12"-22015,-8 13-536,-1-1 0,0 0 0,-2 0 0,-19 23 0,1 2 481,19-29-896,-14 23 541,-27 55-1,48-86-643,1-1-1,0 1 1,1 0-1,1 0 1,0 0-1,0 0 1,2 1-1,-1-1 1,1 1-1,2 18 1,-1-28-104,1-1 1,0 1-1,0-1 1,0 1-1,0-1 0,1 0 1,-1 0-1,0 0 1,1 1-1,0-1 0,-1 0 1,1-1-1,0 1 0,0 0 1,0-1-1,0 1 1,0-1-1,1 1 0,-1-1 1,0 0-1,1 0 1,-1 0-1,1 0 0,-1-1 1,1 1-1,-1 0 0,1-1 1,-1 0-1,5 0 1,10 2-499,-1-2-1,1 0 1,21-3 0,-35 3 394,9-2-1156,0 0 1,0-1-1,0 0 0,0-1 0,-1 0 0,12-6 1,20-13-6643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24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10794,'0'0'17046,"-7"9"-16411,-103 101-80,110-110-655,0 1 0,0-1 0,0 0 0,0 0-1,0 1 1,0-1 0,0 0 0,-1 0 0,1 1 0,0-1-1,0 0 1,0 0 0,-1 1 0,1-1 0,0 0 0,0 0 0,-1 0-1,1 0 1,0 1 0,0-1 0,-1 0 0,1 0 0,0 0-1,-1 0 1,1 0 0,0 0 0,-1 0 0,1 0 0,0 0 0,0 0-1,-1 0 1,1 0 0,0 0 0,-1 0 0,1 0 0,0 0-1,0 0 1,-1 0 0,1 0 0,0 0 0,-1-1 0,1 1 0,0 0-1,0 0 1,-1 0 0,1 0 0,0-1 0,0 1 0,0 0-1,-1 0 1,1-1 0,0 1 0,0 0 0,0 0 0,0-1 0,-1 1-1,1 0 1,0 0 0,0-1 0,0 1 0,0 0 0,0-1-1,0 1 1,-1-24-10056,1 19 7995,0-11-7341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1:44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13293,'0'0'17125,"-1"5"-16068,-1 4-949,-2 0-1,1 0 1,-1-1 0,-1 1-1,1-1 1,-2 0 0,1 0-1,-1 0 1,-11 11 0,-22 34 107,35-48-215,1 0 0,0 1 0,1-1 0,-1 1 0,1-1 0,0 1 0,1 0 0,-1 0 0,1 0 0,0 0 0,0 8 0,2-13-23,-1 0-1,0 0 1,0 0 0,1 0-1,-1-1 1,1 1 0,-1 0-1,1 0 1,-1 0 0,1-1-1,0 1 1,-1 0 0,1-1-1,0 1 1,-1 0 0,1-1-1,0 1 1,0-1 0,-1 1-1,1-1 1,0 0 0,0 1-1,0-1 1,0 0 0,0 0-1,0 1 1,0-1 0,0 0-1,-1 0 1,1 0 0,0 0-1,0 0 1,0 0 0,0 0-1,0-1 1,1 1 0,3-1-299,-1 1 1,0-1 0,0 0 0,0 0 0,1 0 0,-1 0 0,6-4-1,16-17-4471,-3-5-2804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1:4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10250,'0'0'22165,"1"-7"-23575,4 13-2722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1:45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0 9545,'0'0'14312,"2"9"-12983,17 76 1176,-10-49-1553,7 62 0,-15-84-892,0-1 0,-1 1 0,-1 0 0,0-1 0,-1 1 0,0-1 0,-1 0 0,-8 20 0,-6 4-66,-1 0 0,-2-2 0,-2 0 0,-1-2 1,-1 0-1,-2-2 0,-2-1 0,-36 33 0,24-31-2407,13-18-4580,9-12-8462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1:53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13229,'0'0'17883,"5"5"-17237,-3-3-607,0 0-1,0-1 0,-1 1 1,1 0-1,-1 0 1,0 1-1,1-1 1,-1 0-1,0 0 1,0 1-1,0-1 1,0 0-1,-1 1 1,1-1-1,-1 1 1,1-1-1,-1 4 1,-1 4 24,0-1 0,0 0 0,-1 1 1,-4 13-1,-22 84-364,5 2 1,-10 115-1,33-233-1409,0 0-1,-1 0 1,0 0 0,-1 0 0,0 1-1,0-1 1,-1 1 0,0-1 0,-1 1 0,-5-10-1,-8-12-7786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1:54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11243,'0'0'14520,"-3"9"-12662,-1 6-1453,1 0 1,1 1 0,1-1-1,0 0 1,2 30 0,14 91 2012,-8-85-2124,2 31-294,-7-45 0,2-1 0,1 0 0,2 0 0,13 37 0,-19-71 0,-1 0 0,0-1 0,1 1 0,0 0 0,0-1 0,-1 1 0,1 0 0,0-1 0,0 1 0,0-1 0,0 1 0,1-1 0,-1 0 0,0 1 0,1-1 0,-1 0 0,1 0 0,-1 0 0,1 0 0,-1 0 0,1 0 0,0-1 0,-1 1 0,4 0 0,-3-1 0,0 0 0,1 0 0,-1-1 0,0 1 0,1-1 0,-1 0 0,0 0 0,0 0 0,1 0 0,-1 0 0,0 0 0,0-1 0,0 1 0,0 0 0,-1-1 0,3-1 0,8-11 0,0 1 0,0-2 0,16-26 0,-25 35 0,76-128 0,-42 67 0,56-75 0,-74 122-929,2-4-4772,-16 16-4901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20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18161,'0'0'6422,"1"12"-4345,-15 241 3256,14-251-5322,0 0 0,0 0 0,0 0-1,0 0 1,0 0 0,1 0 0,-1 0 0,0 0 0,1 0 0,0 0-1,-1 0 1,1 0 0,0-1 0,0 1 0,0 0 0,0-1 0,0 1 0,1-1-1,-1 1 1,0-1 0,1 1 0,-1-1 0,1 0 0,-1 0 0,1 1 0,0-1-1,0-1 1,-1 1 0,1 0 0,0 0 0,0-1 0,0 1 0,0-1-1,0 1 1,0-1 0,0 0 0,0 0 0,3 0 0,9 0-44,0-1 1,0-1 0,0-1-1,22-6 1,6-1-1196,-39 10 1160,0-1 0,1 1 0,-1 0 0,0 0 1,0 0-1,1 0 0,-1 0 0,0 1 0,0-1 0,1 1 1,-1 0-1,0 0 0,0 0 0,0 0 0,0 1 0,0-1 1,4 4-1,-6-3 90,1-1 1,-1 1-1,0 0 1,0 0-1,-1 0 1,1-1-1,0 1 1,-1 0-1,1 0 1,-1 0-1,1 0 1,-1 0-1,0 0 1,0 0-1,0 0 1,0 0-1,0 0 1,-1 0-1,1 0 1,-1 0-1,1 0 1,-1 0-1,1 0 1,-1 0-1,0 0 1,0 0-1,0-1 1,0 1 0,-1 0-1,0 1 1,-4 6 96,0-1 1,-1 0-1,0 0 1,0 0 0,-1-1-1,1 0 1,-1-1 0,-1 1-1,0-2 1,-11 7-1,14-9-59,-1 1-1,1-1 0,-1-1 0,0 1 1,0-1-1,0 0 0,0-1 0,-1 0 0,1 0 1,0 0-1,-1-1 0,1 0 0,0-1 1,-1 1-1,-10-4 0,15 2-224,-1 0-1,0 0 1,0 0-1,1-1 1,0 1-1,-1-1 1,1 0-1,0 0 1,0 0-1,1 0 1,-1-1-1,1 1 1,-1-1-1,1 0 1,0 0-1,0 0 1,1 1-1,-2-7 1,2 8-50,0 0 0,0-1-1,0 1 1,1-1 0,-1 1 0,1-1 0,-1 0 0,1 1 0,0-1 0,0 1 0,0-1 0,0 0 0,1 1-1,-1-1 1,1 1 0,-1-1 0,1 1 0,0-1 0,0 1 0,0 0 0,0-1 0,1 1 0,-1 0 0,1 0 0,-1 0-1,1 0 1,0 0 0,0 0 0,-1 0 0,5-2 0,17-6-7558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21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19 226 7399,'0'0'24797,"-3"12"-24301,0-4-443,1-2-51,0 1 0,0-1 0,0 1-1,0 0 1,1 0 0,0 0 0,1 0 0,0 0 0,0 0-1,0 0 1,3 11 0,-2-16-1,0-1-1,0 1 1,1-1 0,-1 0 0,0 1-1,1-1 1,-1 0 0,1 0 0,0 0-1,-1 0 1,1 0 0,0 0 0,-1 0-1,1 0 1,0-1 0,0 1-1,0-1 1,0 1 0,0-1 0,0 0-1,0 0 1,0 0 0,0 0 0,-1 0-1,1 0 1,0 0 0,0-1-1,0 1 1,0-1 0,2 0 0,3-1-15,-1 0-1,0 0 1,0-1 0,0 0 0,0 0 0,0 0-1,9-7 1,-4-1-221,-1 0-1,0-1 1,-1 0 0,0-1-1,-1 0 1,0 0-1,-1 0 1,0-1-1,7-24 1,-22 87 198,6-39 149,-1-1 1,2 1 0,-1-1-1,1 1 1,1-1 0,0 20-1,1-27-94,-1 0 0,1 0 0,-1-1-1,1 1 1,-1 0 0,1 0 0,0-1-1,0 1 1,0-1 0,0 1 0,0-1-1,0 1 1,0-1 0,0 1 0,0-1-1,1 0 1,1 2 0,0-2-3,-1 0 1,1 0-1,-1 0 1,1-1-1,0 1 1,-1-1-1,1 1 1,-1-1-1,1 0 1,0 0-1,-1 0 1,1 0-1,0-1 1,-1 1-1,5-2 1,2-1-8,1 0 1,-1-1 0,-1 0-1,1-1 1,-1 0 0,1 0 0,-1-1-1,-1 0 1,1-1 0,-1 1-1,0-1 1,10-14 0,-1 0-114,0-1 1,-2-1 0,17-35-1,-23 42 54,-1 0 0,0-1 0,-1 0 0,-1 0 0,-1 0 0,3-22 0,-25 70 35,8-1 159,1 1 1,2 0-1,1 0 1,1 1-1,2-1 0,1 1 1,3 43-1,-1-67-124,1 0 0,1 0 0,-1 0 0,1 0 0,0-1 0,5 10 0,-7-15-65,1 0 0,0 0 0,0 0 0,0 0 0,1 0 0,-1 0 0,0 0 0,1 0 0,-1-1 0,1 1 0,0 0 0,-1-1 0,1 0 0,0 1 0,0-1 1,0 0-1,0 0 0,0 0 0,0 0 0,0 0 0,1 0 0,-1-1 0,0 1 0,0-1 0,3 1 0,-4-1-3,0-1 0,-1 1 0,1-1 0,0 1-1,0-1 1,-1 1 0,1-1 0,0 0 0,-1 1 0,1-1 0,0 0-1,-1 1 1,1-1 0,-1 0 0,0 0 0,1 0 0,-1 1 0,1-1 0,-1 0-1,0 0 1,0 0 0,0 0 0,1 0 0,-1 0 0,0 0 0,0 1-1,0-1 1,0 0 0,0 0 0,-1 0 0,1 0 0,0 0 0,0 0 0,0 0-1,-1 0 1,-9-39-1743,0 24 1521,1 0-1,-2 1 1,0 0-1,-1 0 1,-1 1-1,-23-20 1,-48-31 3319,93 69-2590,0-1-1,1 0 1,-1 0 0,13 1 0,-1 1-275,10 1-520,-1-1 0,46 1 0,16-8-6873,-25-8-3921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22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26 5541,'0'0'17179,"-9"2"-14296,3 0-2673,1 0 0,-1 0 0,1 1 0,-1-1 0,1 1 0,0 1 0,0-1 0,0 1 0,0 0 0,1 0 0,-1 0 0,1 0 0,0 1 0,1 0 0,-1 0 0,1 0-1,0 0 1,0 1 0,0-1 0,1 1 0,0-1 0,0 1 0,-2 12 0,3-16-196,1 0-1,-1 0 0,1-1 1,0 2-1,-1-1 0,1 0 1,0 0-1,0 0 0,1 0 1,-1 0-1,0 0 0,1 0 1,-1 0-1,1-1 0,0 1 1,-1 0-1,1 0 0,0 0 1,0 0-1,0-1 0,0 1 1,1 0-1,-1-1 0,0 1 1,1-1-1,-1 0 0,1 1 1,-1-1-1,1 0 0,0 0 1,0 0-1,3 1 0,0 0 64,0-1-1,0 0 0,0-1 0,0 1 0,0-1 1,0 0-1,0-1 0,1 1 0,-1-1 0,0 0 1,0 0-1,7-3 0,-4 0-46,1 0 0,-1 0 1,0-1-1,-1 0 0,1-1 0,-1 0 0,0 0 0,-1-1 1,1 1-1,-1-1 0,0-1 0,-1 1 0,0-1 0,0 0 1,-1 0-1,0 0 0,0-1 0,-1 0 0,0 0 0,0 1 1,-1-1-1,1-16 0,-17 63-30,13-34 0,0 1 0,0-1 0,1 1 0,0 0 0,0-1 0,0 1 0,0 0 0,1-1 0,-1 1 0,1-1 0,0 1 0,1-1 0,-1 1 0,1-1 0,4 9 0,-3-11 0,0 1 0,0 0 0,0-1 0,0 1 0,0-1 0,1 0 0,-1 0 0,1 0 0,0-1 0,-1 1 0,1-1 0,0 0 0,0 0 0,0 0 0,0-1 0,0 1 0,0-1 0,0 0 0,4 0 0,-2 0-163,1-1-1,-1 0 1,1 0-1,-1 0 1,0-1-1,1 1 1,-1-2-1,0 1 1,0-1 0,0 1-1,-1-2 1,1 1-1,-1-1 1,0 0-1,0 0 1,0 0-1,0-1 1,-1 1-1,1-1 1,-1 0 0,0-1-1,-1 1 1,0-1-1,1 1 1,-2-1-1,1 0 1,-1 0-1,0 0 1,0-1 0,0 1-1,-1 0 1,0-1-1,0-10 1,-4 5-5053,-6 7-3229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22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24 3716,'0'0'25784,"-6"9"-24999,1 2-545,-1-1 1,2 1 0,-1 0 0,1 1-1,1-1 1,0 1 0,1-1 0,0 1 0,0 16-1,2-24-232,-1 0 0,1 0 0,1-1-1,-1 1 1,1 0 0,-1-1 0,1 1 0,0 0-1,0-1 1,1 1 0,2 4 0,-3-6-9,1 0 0,-1-1 0,1 1 0,0-1 0,0 0 0,0 1 0,0-1 1,0 0-1,0 0 0,0 0 0,0 0 0,1-1 0,-1 1 0,0-1 0,0 1 0,1-1 1,-1 0-1,0 0 0,0 0 0,4 0 0,4 0 1,-1-1 0,1-1 0,0 1 0,0-1 0,-1-1 0,1 0 0,-1 0 0,0-1 0,0 0 0,0-1 0,-1 1 0,13-10 0,-15 9 0,0 1 0,0-1 0,0-1 0,-1 1 0,0-1 0,0 0 0,0 0 0,-1 0 0,0 0 0,0-1 0,-1 0 0,1 0 0,-2 0 0,1 0 0,-1 0 0,3-15 0,-5 22 0,0 1 0,0-1 0,0 0 0,0 0 0,0 0 0,0 1 0,-1-1 0,1 0 0,0 0 0,0 0 0,0 0 0,0 1 0,0-1 0,0 0 0,-1 0 0,1 0 0,0 0 0,0 0 0,0 1 0,0-1 0,-1 0 0,1 0 0,0 0 0,0 0 0,0 0 0,-1 0 0,1 0 0,0 0 0,0 0 0,0 0 0,-1 0 0,1 0 0,0 0 0,0 0 0,0 0 0,-1 0 0,1 0 0,0 0 0,0 0 0,0 0 0,-1 0 0,1 0 0,0 0 0,0 0 0,0 0 0,0-1 0,-1 1 0,1 0 0,0 0 0,0 0 0,0 0 0,0 0 0,-1-1 0,1 1 0,0 0 0,0 0 0,0 0 0,0 0 0,0-1 0,0 1 0,0 0 0,0 0 0,0 0 0,0-1 0,0 1 0,0 0 0,0-1 0,-11 13 0,9-10 0,0 0 0,1 1 0,-1-1 0,1 1 0,0-1 0,0 1 0,0 0 0,0 0 0,1-1 0,-1 1 0,1 0 0,-1 0 0,1 0 0,0 0 0,0-1 0,0 1 0,1 0 0,-1 0 0,2 4 0,-1-5 0,1 0 0,-1 0 0,1-1 0,-1 1 0,1-1 0,0 1 0,-1-1 0,1 0 0,0 1 0,0-1 0,0 0 0,0 0 0,0 0 0,1-1 0,-1 1 0,0 0 0,0-1 0,0 1 0,1-1 0,-1 0 0,0 0 0,1 0 0,-1 0 0,3-1 0,1 2 0,1-1 0,-1-1 0,1 1 0,0-1 0,-1-1 0,1 1 0,-1-1 0,0 0 0,0 0 0,1-1 0,-1 0 0,-1 0 0,1 0 0,0-1 0,-1 0 0,0 0 0,0 0 0,0 0 0,0-1 0,-1 0 0,1 0 0,-1-1 0,-1 1 0,1-1 0,-1 1 0,0-1 0,0 0 0,-1 0 0,1-1 0,-1 1 0,-1 0 0,1-1 0,0-11 0,-2 17 0,-1 0 0,1 0 0,-1 1 0,0-1 0,1 0 0,-1 0 0,1 0 0,-1 1 0,0-1 0,0 0 0,1 1 0,-1-1 0,0 1 0,0-1 0,0 1 0,0-1 0,0 1 0,0-1 0,0 1 0,0 0 0,0 0 0,1-1 0,-1 1 0,0 0 0,0 0 0,0 0 0,0 0 0,0 0 0,0 0 0,0 1 0,0-1 0,0 0 0,0 0 0,0 1 0,-2 0 0,-1-1 0,-1 1 0,1 0 0,-1 0 0,0 1 0,1-1 0,0 1 0,-5 2 0,6-2 0,1 0 0,-1 0 0,1 1 0,0-1 0,-1 0 0,1 1 0,1-1 0,-1 1 0,0 0 0,0 0 0,1 0 0,0 0 0,0 0 0,-1 0 0,2 0 0,-1 0 0,0 0 0,0 4 0,1-5 0,0 0 0,1 0 0,-1 0 0,0 1 0,1-1 0,-1 0 0,1 0 0,0-1 0,0 1 0,0 0 0,0 0 0,0 0 0,0 0 0,0-1 0,0 1 0,1-1 0,-1 1 0,1-1 0,-1 1 0,1-1 0,0 0 0,-1 1 0,1-1 0,0 0 0,0 0 0,0-1 0,0 1 0,4 1 0,7 1-14,0 0 1,1 0-1,0-2 0,24 1 0,-22-2 6,-1 1 0,1 1 0,18 4 0,-16 7 60,-11-9-18,-5-16-19,4-104-15,-5 115-16,-1 0 0,1 0 0,-1 0 0,1 0-1,-1 0 1,1 0 0,0 0 0,0 0 0,0 0 0,-1 0 0,1 0 0,0 1 0,0-1 0,0 0-1,0 1 1,0-1 0,1 0 0,-1 1 0,0 0 0,0-1 0,0 1 0,0 0 0,0-1 0,1 1-1,-1 0 1,0 0 0,0 0 0,3 0 0,45 2-2267,-32-1 196,24 0-6080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24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17 4420,'-3'0'16170,"-6"0"-11762,-18 1-1609,14 6-2601,-1 1 0,1 1 0,1 0-1,-20 18 1,26-22 201,6-5-396,-1 0-1,1 0 1,0 1 0,-1-1 0,1 0-1,0 0 1,0 0 0,-1 1-1,1-1 1,0 0 0,0 1 0,0-1-1,-1 0 1,1 1 0,0-1 0,0 0-1,0 1 1,0-1 0,0 0-1,0 1 1,-1-1 0,1 0 0,0 1-1,0-1 1,0 0 0,0 1 0,0-1-1,0 0 1,1 1 0,-1-1-1,0 1 1,0-1 0,0 0 0,0 1-1,0-1 1,0 0 0,1 1 0,-1-1-1,0 0 1,1 1 0,16 9 103,22-2 434,-33-7-437,0-1-50,1 1-1,-1-1 0,0 0 1,1 0-1,-1-1 1,0 0-1,7-1 1,-12 1 9,1 0 0,0 0 1,-1 0-1,1 0 1,-1 0-1,1 0 1,-1 0-1,0 0 0,1-1 1,-1 1-1,0-1 1,0 1-1,0-1 0,0 1 1,0-1-1,-1 1 1,1-1-1,0 0 1,-1 1-1,1-1 0,-1 0 1,1 0-1,-1 0 1,0 1-1,0-1 1,0 0-1,0 0 0,0-3 1,-1-1-39,1 1 19,0 0-1,0 0 1,0 0-1,1 0 1,-1 0-1,1 0 0,1 0 1,-1 0-1,0 1 1,4-6-1,-6 18-42,0 1 0,1-1 0,0 1 0,0-1 0,3 12 0,-2-12-689,1 0 0,0 0 0,1-1 0,0 1 0,0 0 0,0-1 0,6 9 0,-8-14 393,0-1-1,0 1 1,0 0 0,0-1-1,0 1 1,0-1 0,0 0-1,0 1 1,1-1 0,-1 0-1,1 1 1,-1-1 0,1 0-1,-1 0 1,1 0 0,0-1-1,-1 1 1,1 0-1,0-1 1,0 1 0,0-1-1,0 1 1,-1-1 0,1 0-1,0 0 1,0 0 0,0 0-1,0 0 1,0 0 0,-1 0-1,1-1 1,0 1 0,0-1-1,0 1 1,-1-1 0,1 0-1,3-1 1,12-14-14193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24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10442,'0'0'13004,"56"25"-12812,-38-14-96,0-2-96,0-3-1153,3-1-1986,-4-4-3811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24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16560,'0'0'11995,"-2"14"-11114,1-9-786,-6 30 309,2 0 0,1 1-1,1-1 1,4 54 0,-1-87-408,0 0 0,1 0 0,-1 1 0,0-1 0,1 0 0,-1 0 0,1 0 0,0 0 0,0 0 0,-1 0 0,1 0 0,1 0 0,-1 0-1,0 0 1,0 0 0,1 0 0,-1-1 0,1 1 0,0-1 0,-1 1 0,1-1 0,0 1 0,0-1 0,0 0 0,0 0 0,0 0 0,0 0 0,0 0 0,0-1 0,0 1 0,0-1 0,0 1 0,1-1 0,-1 0 0,0 0 0,0 0 0,1 0 0,-1 0 0,0 0 0,0-1 0,0 1 0,5-2 0,0 0-75,0-1 1,0 0-1,0 0 1,0-1-1,-1 0 0,1 0 1,-1-1-1,0 0 1,0 0-1,-1 0 1,7-8-1,0-6 22,-1-1 0,-1 0 0,-1-1 0,-1 0 0,0-1 0,-2 0 1,0 0-1,3-28 0,-15 84 320,1-4-2,0 1 0,2 1 0,3 61 1,0-90-270,0 0 0,1 0 0,0 0-1,-1 0 1,1 0 0,0 0 0,1 0 0,-1 0 0,0 0 0,1-1 0,3 6 0,-4-7-229,0 0 0,1 1 0,-1-1 0,1 0 0,-1 0-1,1 0 1,0 0 0,-1 0 0,1 0 0,0 0 0,-1-1-1,1 1 1,3 0 0,14 0-6116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25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5862,'0'0'10212,"6"-9"-5819,3-2-3410,0 0 0,1 1 0,0 0-1,0 1 1,15-10 0,-20 15-739,1 0 1,-1 1-1,1 0 1,0 0-1,-1 1 1,1-1-1,0 1 0,1 0 1,-1 1-1,0 0 1,0 0-1,1 0 1,-1 1-1,0-1 1,1 2-1,7 0 1,-13-1-236,1 0 1,-1 1 0,0-1 0,0 1 0,0-1-1,0 1 1,0-1 0,0 1 0,0 0 0,0 0-1,0-1 1,0 1 0,0 0 0,0 0 0,0 0-1,-1 0 1,1 0 0,0 0 0,-1 0 0,1 0-1,-1 0 1,1 1 0,0 1 0,2 36 84,-19 33 73,13-62-156,-13 49 9,16-58-18,-1 0-1,1 1 1,0-1 0,0 0 0,-1 0 0,1 1-1,0-1 1,0 0 0,0 0 0,0 1-1,0-1 1,0 0 0,1 1 0,-1-1-1,0 0 1,1 0 0,-1 0 0,1 1-1,-1-1 1,1 0 0,-1 0 0,1 0-1,0 0 1,0 0 0,0 0 0,-1 0 0,1 0-1,0 0 1,0-1 0,0 1 0,0 0-1,0 0 1,0-1 0,1 1 0,-1-1-1,1 1 1,7 0 12,0-1 0,0-1 0,0 1 0,0-1 0,-1-1 0,1 0 0,-1 0 0,1-1 0,-1 1 0,0-2 0,0 1 0,0-2 0,0 1 0,-1-1 0,1 0 0,9-9 0,-5 4-34,0-1-1,-1 0 1,-1-1-1,0 0 1,-1-1-1,0 0 1,-1 0-1,11-24 0,-9 20-178,-14 40-278,-2 6 449,6-28 29,-1 7-4,0 0 0,0 1 0,1-1-1,1 0 1,-1 0 0,3 12 0,-2-18 34,0 0 1,-1 0-1,1 0 1,0-1-1,0 1 1,0 0-1,1-1 1,-1 1-1,0 0 1,1-1-1,-1 0 1,1 1-1,-1-1 1,1 0-1,0 0 1,-1 0-1,1 0 1,0 0-1,0 0 1,0 0-1,0 0 1,0-1-1,0 1 1,0-1-1,0 0 1,0 0-1,0 1 1,0-1-1,0 0 1,3-1-1,1 0 5,-1 1-1,0-2 1,1 1-1,-1 0 1,0-1-1,0 0 1,0 0-1,0-1 0,0 0 1,0 1-1,-1-2 1,1 1-1,-1 0 1,0-1-1,0 0 1,0 0-1,-1 0 1,1 0-1,-1-1 0,0 1 1,0-1-1,4-8 1,-3 4 5,0 0 0,0 0 0,0 0 1,-1-1-1,-1 1 0,0-1 0,0 0 0,-1 1 0,0-1 1,0 0-1,-1 0 0,-1-10 0,1 20-41,0 0 0,0 0 0,0 0 0,0 1 0,-1-1 0,1 0 0,0 0 0,0 0 0,0 0 0,0 0 0,0 0 0,0 0 0,0 1 0,0-1 0,0 0 0,0 0 0,0 0 0,0 0 0,0 0 0,-1 0 0,1 0 0,0 0 0,0 0 0,0 0 0,0 0 0,0 0 0,0 0 0,0 0 0,-1 1 0,1-1 0,0 0 0,0 0 0,0 0 0,0 0 0,0 0 0,0 0 0,0 0 0,-1 0 0,1 0 0,0-1 0,0 1 0,0 0 0,0 0 0,0 0 0,0 0 0,0 0 0,-1 0 0,1 0 0,0 0 0,0 0 0,0 0 0,0 0 0,0 0 0,0 0 0,0 0 0,0-1 0,0 1 0,0 0 0,-1 0 0,1 0 0,0 0 0,-4 11 0,3-7 0,1 0 0,0 1 0,0-1 0,0 0 0,0 0 0,1 1 0,-1-1 0,1 0 0,0 0 0,1 0 0,-1 0 0,1 0 0,-1 0 0,4 4 0,-3-5 0,1 0 0,-1-1 0,1 0 0,-1 0 0,1 0 0,0 0 0,0 0 0,0 0 0,0-1 0,0 1 0,0-1 0,1 0 0,-1 0 0,0 0 0,1 0 0,-1-1 0,1 1 0,4-1 0,7 0 0,0 0 0,-1-1 0,1-1 0,-1 0 0,1-1 0,-1 0 0,0-2 0,0 1 0,0-2 0,-1 0 0,0 0 0,0-1 0,-1-1 0,0 0 0,0-1 0,0 0 0,-1-1 0,-1 0 0,10-12 0,-19 22 0,0-1 0,-1 1 0,1-1 0,0 1 0,-1-1 0,1 0 0,-1 1 0,1-1 0,0 0 0,-1 1 0,0-1 0,1 0 0,-1 0 0,1 1 0,-1-1 0,0 0 0,0 0 0,1 1 0,-1-1 0,0 0 0,0 0 0,0 0 0,0 0 0,0 0 0,0 1 0,0-1 0,0 0 0,0 0 0,0 0 0,-1 0 0,1 1 0,0-1 0,-1-1 0,-1 1 0,1 1 0,0 0 0,-1 0 0,1 0 0,-1 0 0,1 0 0,-1 0 0,1 0 0,0 0 0,-1 1 0,1-1 0,0 1 0,-1-1 0,1 1 0,0-1 0,-1 1 0,1 0 0,0-1 0,0 1 0,-2 2 0,-8 4 0,1 1 0,0 1 0,0 0 0,1 0 0,1 1 0,-1 0 0,1 0 0,1 1 0,0 0 0,1 1 0,0-1 0,0 1 0,2 0 0,-5 14 0,9-24 0,0-1-1,-1 1 1,1-1-1,0 1 1,0 0-1,0-1 1,1 1-1,-1-1 1,0 1-1,0 0 1,1-1-1,-1 1 1,1-1-1,0 1 1,-1-1-1,1 1 1,0-1-1,0 1 1,0-1-1,0 0 1,0 0-1,0 1 1,2 0-1,0 0-29,0 0-1,0 0 0,0 0 0,1-1 1,-1 1-1,1-1 0,-1 0 1,1 0-1,7 1 0,7 0-752,-1-1 0,1-1 0,23-3 0,-38 3 502,47-7-8126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25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16784,'0'0'13202,"0"11"-12209,1 35-472,2 63 346,-2-97-817,0-1 0,1 0 0,0 0 0,0 0 0,1-1 0,1 1 0,5 11 0,-7-19-50,0 0 0,1 0 0,-1 0 0,0-1 0,1 1 0,-1-1 0,1 0 0,0 0 0,0 0 0,0 0 0,0 0 0,0-1 0,0 1 0,0-1 0,1 0 0,-1 0 0,0 0 0,1 0 0,-1-1 0,1 1 0,-1-1 0,1 0 0,-1 0 0,1 0 0,-1-1 0,1 1 0,-1-1 0,0 0 0,1 1 0,-1-2 0,7-2 0,5-2 0,0 0 0,0-1 0,-1-1 0,0-1 0,17-13 0,-11 6 0,21-14 0,-40 30 0,-1 0 0,0 0 0,0 0 0,1 0 0,-1 0 0,0 0 0,0 0 0,1 0 0,-1 0 0,0 0 0,1 0 0,-1 0 0,0 0 0,0 1 0,1-1 0,-1 0 0,0 0 0,0 0 0,1 0 0,-1 0 0,0 1 0,0-1 0,1 0 0,-1 0 0,0 0 0,0 1 0,0-1 0,0 0 0,1 0 0,-1 1 0,0-1 0,0 0 0,0 0 0,0 1 0,0-1 0,0 0 0,0 1 0,0-1 0,0 0 0,0 0 0,0 1 0,0-1 0,0 0 0,0 1 0,0-1 0,0 0 0,0 0 0,0 1 0,0-1 0,0 0 0,-1 1 0,-1 17 0,-12 32 29,10-40-83,0 1-1,1 0 0,1 1 0,0-1 1,-1 17-1,3-27-55,0 0-1,0-1 0,1 1 1,-1 0-1,0-1 1,0 1-1,1 0 1,-1-1-1,1 1 1,-1 0-1,0-1 1,1 1-1,-1-1 1,1 1-1,0-1 0,-1 1 1,1-1-1,-1 1 1,1-1-1,0 1 1,-1-1-1,1 0 1,0 1-1,-1-1 1,1 0-1,0 0 0,0 0 1,-1 1-1,1-1 1,0 0-1,0 0 1,-1 0-1,1 0 1,0 0-1,0 0 1,-1-1-1,1 1 1,0 0-1,0 0 0,-1 0 1,2-1-1,34-12-5330,-10-7 17,-1-7-2568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26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89 12780,'0'0'7799,"-10"9"-5482,-6 6-1247,2 1-1,-23 30 1,33-41-773,0 1 0,1-1 0,-1 1 0,1 0 0,0 0 0,1 0-1,-1 1 1,1-1 0,0 0 0,1 1 0,0 0 0,0-1 0,0 1 0,1 0 0,0 10 0,1-16-278,0 0 0,-1 0 0,1 0 0,0 0 0,0 0 0,0 0 1,0 0-1,0 0 0,0 0 0,0 0 0,1 0 0,-1-1 0,0 1 0,0-1 0,1 1 0,-1 0 0,0-1 1,0 0-1,1 1 0,-1-1 0,1 0 0,-1 0 0,0 0 0,1 0 0,-1 0 0,0 0 0,1 0 0,1-1 0,41-7 149,-35 4-221,-1-1 1,0 0 0,0-1 0,-1 1-1,0-2 1,0 1 0,0-1 0,0 0 0,-1 0-1,-1-1 1,1 0 0,-1 0 0,0 0-1,-1 0 1,0-1 0,0 0 0,-1 0 0,0 0-1,-1 0 1,0-1 0,0 1 0,0-18-1,-2 27 66,0-1 0,0 1-1,0 0 1,0 0 0,-1 0-1,1-1 1,0 1 0,0 0-1,0 0 1,0 0-1,0-1 1,-1 1 0,1 0-1,0 0 1,0 0 0,0 0-1,-1 0 1,1 0 0,0-1-1,0 1 1,0 0-1,-1 0 1,1 0 0,0 0-1,0 0 1,-1 0 0,1 0-1,0 0 1,0 0 0,-1 0-1,1 0 1,0 0-1,0 0 1,0 0 0,-1 0-1,1 0 1,0 0 0,0 0-1,-1 1 1,1-1 0,0 0-1,0 0 1,0 0-1,-1 0 1,1 0 0,0 1-1,0-1 1,0 0 0,0 0-1,0 0 1,-1 0 0,1 1-1,0-1 1,0 0 0,0 0-1,0 0 1,0 1-1,0-1 1,0 0 0,0 0-1,0 1 1,0-1 0,-13 13 189,-27 51 453,37-59-594,1 0-1,-1 0 0,1 0 0,0 0 0,1 1 0,-1-1 0,1 0 0,0 1 1,0-1-1,1 1 0,0 8 0,0-14-59,1 1-1,-1-1 1,1 1 0,-1 0 0,1-1-1,-1 1 1,1-1 0,0 0 0,-1 1-1,1-1 1,0 1 0,-1-1 0,1 0-1,0 0 1,0 1 0,-1-1 0,1 0-1,0 0 1,0 0 0,-1 0 0,1 0-1,0 0 1,0 0 0,-1 0 0,1 0-1,1 0 1,22-3-5,-13-1-269,1 0 0,-1-1-1,0 0 1,0-1 0,0 0 0,17-14 0,-21 14 65,1 0 0,0 1 1,0 0-1,0 0 0,1 0 1,0 1-1,0 1 0,0-1 1,0 2-1,0-1 0,15-1 1,-23 4 238,0 0-1,0 1 1,-1-1 0,1 1-1,0-1 1,-1 1 0,1-1-1,0 1 1,-1-1 0,1 1-1,-1-1 1,1 1 0,-1 0 0,0-1-1,1 1 1,-1 0 0,1 0-1,-1-1 1,0 1 0,0 0-1,1 0 1,-1-1 0,0 1 0,0 0-1,0 0 1,0 0 0,0-1-1,0 1 1,0 1 0,0 33 830,-1-26-577,0 79 1392,1-87-1665,0-1 0,0 1 0,0 0 0,0-1 0,1 1 0,-1 0 0,0 0 0,1-1 0,-1 1 1,1-1-1,-1 1 0,1 0 0,-1-1 0,1 1 0,-1-1 0,1 1 0,-1-1 0,1 1 0,0-1 0,-1 0 0,1 1 0,0-1 0,-1 0 0,1 1 0,0-1 0,-1 0 0,1 0 0,0 0 0,0 1 0,-1-1 1,1 0-1,0 0 0,0 0 0,-1 0 0,1 0 0,0-1 0,0 1 0,-1 0 0,1 0 0,0 0 0,0-1 0,0 0 0,3 1 8,-1-1 0,0 0-1,0 0 1,0 0 0,0-1-1,0 1 1,0-1 0,0 1-1,3-4 1,1-2-19,0-1 0,-1 0 0,0-1 0,-1 1 0,0-1 0,0 0 0,-1-1 0,4-11 0,-5 14 0,-2 1 0,1-1 0,-1 1 0,0-1 0,0 0 0,0 1 0,-1-1 0,0 0 0,-1 1 0,0-1 0,0 0 0,0 1 0,-4-11 0,5 16 0,0 1 0,0-1 0,0 0 0,0 1 0,0-1 0,0 1 0,-1-1 0,1 0 0,0 1 0,0-1 0,-1 1 0,1-1 0,0 1 0,-1-1 0,1 1 0,0-1 0,-1 1 0,1-1 0,-1 1 0,1-1 0,-1 1 0,1 0 0,-1-1 0,1 1 0,-1 0 0,1-1 0,-1 1 0,0 0 0,1 0 0,-1 0 0,1 0 0,-1-1 0,0 1 0,1 0 0,-1 0 0,1 0 0,-1 0 0,0 0 0,1 0 0,-1 1 0,0-1 0,0 1 0,0 0 0,0-1 0,0 1 0,1 0 0,-1 0 0,0 0 0,1 0 0,-1 1 0,1-1 0,-1 0 0,1 0 0,-1 0 0,1 0 0,0 0 0,-1 1 0,1-1 0,0 0 0,0 0 0,0 2 0,0 1 0,0-1 0,0 0 0,1 0 0,-1 0 0,1 0 0,0 1 0,0-1 0,0 0 0,0 0 0,0 0 0,1-1 0,-1 1 0,1 0 0,0 0 0,0-1 0,0 1 0,0-1 0,0 0 0,1 0 0,3 3 0,-1-1 0,1-1 0,0 0 0,0 0 0,0 0 0,1-1 0,-1 0 0,0 0 0,1-1 0,10 2 0,-4-2 0,1 0 0,-1-1 0,0-1 0,0 0 0,0 0 0,0-1 0,0-1 0,0 0 0,24-10 0,-30 9 0,0-1 0,0 1 0,0-1 0,-1 0 0,0 0 0,0-1 0,0 0 0,0 0 0,5-8 0,-8 10 0,-1 0 0,1-1 0,-1 1 0,0-1 0,0 0 0,0 1 0,0-1 0,-1 0 0,0 0 0,0 0 0,-1 0 0,1 0 0,-1 0 0,0 0 0,-1-10 0,0 13 0,1 0 0,-1 0 0,1 0 0,-1 0 0,0 0 0,0 0 0,0 0 0,0 1 0,0-1 0,-1 0 0,1 1 0,0-1 0,-1 1 0,1-1 0,-1 1 0,0 0 0,1-1 0,-1 1 0,0 0 0,0 0 0,0 0 0,0 0 0,0 1 0,0-1 0,0 0 0,0 1 0,0 0 0,0-1 0,0 1 0,0 0 0,0 0 0,0 0 0,0 0 0,0 1 0,-4 0 0,1-1 0,0 1 0,-1 0 0,1 1 0,0-1 0,0 1 0,0 0 0,0 0 0,0 0 0,1 1 0,-1 0 0,0 0 0,-7 7 0,6-3 0,1 0 0,0 1 0,0-1 0,0 1 0,1 0 0,0 1 0,1-1 0,0 1 0,0-1 0,1 1 0,0 0 0,-2 18 0,4-23 0,0 0 0,0 0 0,0 0 0,0 0 0,0-1 0,1 1 0,0 0 0,0 0 0,0 0 0,0-1 0,1 1 0,-1 0 0,1-1 0,0 1 0,0-1 0,0 0 0,0 1 0,1-1 0,-1 0 0,1-1 0,0 1 0,0 0 0,0-1 0,0 0 0,1 1 0,-1-1 0,0 0 0,1-1 0,-1 1 0,1-1 0,5 2 0,49 5-2146,1-11-5157,-15-11-4997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05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20 5958,'0'0'8781,"-9"-4"-5866,-28-9-342,36 12-2456,1 1 1,-1 0-1,0-1 0,1 1 0,-1 0 0,1 0 0,-1 0 1,0-1-1,1 1 0,-1 0 0,0 0 0,1 0 1,-1 0-1,1 0 0,-1 0 0,0 1 0,1-1 1,-1 0-1,0 0 0,1 0 0,-1 0 0,1 1 1,-1-1-1,0 0 0,1 1 0,-1-1 0,1 0 0,-1 1 1,1-1-1,-1 1 0,1-1 0,0 1 0,-1-1 1,1 1-1,-1-1 0,1 1 0,0-1 0,0 1 1,-1-1-1,1 1 0,0 0 0,0-1 0,0 1 0,-1-1 1,1 1-1,0 0 0,0-1 0,0 1 0,0 0 1,0-1-1,0 1 0,0 0 0,1 0 0,7 31 2000,-4-28-1957,0 0-1,0-1 1,0 1-1,1-1 1,-1 0-1,1 0 1,0 0-1,0-1 1,0 1-1,0-1 1,0 0-1,0-1 1,0 1-1,1-1 1,9 1-1,12 1 192,51-1 1,-58-3-275,56 0-1160,128-20 0,-149 11-4392,71-23-1,-90 20-1239,-8-1-3183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05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14542,'0'0'10372,"10"-1"-9064,19 2-926,1 1 0,-1 2-1,1 1 1,-1 1 0,-1 1-1,1 2 1,44 19 0,-69-26-347,0 0 1,0 0-1,0 0 0,-1 0 1,1 1-1,-1-1 1,1 1-1,-1 0 1,0 0-1,0 0 0,0 0 1,-1 1-1,1-1 1,-1 1-1,1-1 1,-1 1-1,-1 0 0,1 0 1,0 0-1,1 8 1,-3-8 36,0 1 0,0-1 0,0 0 0,-1 1 0,0-1 0,0 1 0,0-1 1,0 0-1,-1 0 0,1 0 0,-1 0 0,0 0 0,-1 0 0,1 0 0,-1 0 0,1-1 0,-1 0 1,0 1-1,0-1 0,-4 3 0,-53 45 465,-2-3 1,-80 48-1,-67 51-4076,170-113-2782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08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4869,'0'0'21358,"10"5"-18731,9 7-1975,-1 1 0,0 0 0,-1 2 1,0 0-1,21 25 0,-25-25-652,1 0 0,1-1 0,21 16 0,-30-26 0,0 0 0,1 0 0,-1 0 0,1-1 0,0 0 0,0-1 0,0 1 0,0-1 0,1-1 0,-1 1 0,0-1 0,11 0 0,-17-1-134,0 0-1,0 0 1,1 0-1,-1-1 1,0 1 0,1 0-1,-1-1 1,0 1 0,0 0-1,0-1 1,1 0-1,-1 1 1,0-1 0,0 0-1,1-1 1,16-28-7939,-7 2-250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08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13933,'0'0'13837,"-40"71"-11114,23-32-609,-2 7-1954,-4 11-160,1 4 0,2 6 0,2 1 0,6-4 0,4-6 0,5-13 0,3-12 0,0-12 0,8-16-1377,7-5-4581,2-16-5413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09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13229,'0'0'18929,"6"9"-18400,-6-9-522,3 3-4,-1 1 1,0-1-1,0 0 1,0 1-1,0-1 1,0 1-1,-1-1 1,0 1-1,0 0 1,0-1-1,0 1 1,0 0-1,-1 0 1,1 0-1,-1 0 1,0 0-1,-1 0 1,1 0-1,-1-1 1,-1 7-1,-87 273-163,89-281 48,-7 14-2550,-2-14-5631,2-6 558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10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4484,'0'0'17040,"-3"12"-14541,0 4-1835,0 0 0,1 0 0,1 0 0,0 0 0,1 1 0,1-1 0,1 0 0,0 0 1,5 19-1,1-10-438,29 91 973,-32-102-1102,1-1-1,0 0 1,1-1 0,1 1 0,0-1 0,11 13 0,-16-22-97,0 0 0,-1-1 0,1 1 0,0-1 0,0 0 0,0 0 0,1 0 0,-1 0 0,0 0 0,1-1 0,-1 1 0,1-1 0,0 0 0,-1 0 0,1 0 0,0-1 0,5 1 0,-3-1 0,0-1 0,0 0 0,0 0 0,0 0 0,0-1 0,0 0 0,-1 0 0,1 0 0,-1-1 0,6-3 0,9-8 0,0-1 0,-1 0 0,-1-2 0,20-22 0,-34 35 0,1-2-18,65-70-3709,-8-6-6584,-55 70-7888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24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21364,'0'0'9801,"33"0"-16175,-21 0 129,2 0-6824</inkml:trace>
  <inkml:trace contextRef="#ctx0" brushRef="#br0" timeOffset="1">399 0 17809,'0'0'10474,"-54"58"-9930,30-35-320,-2-1-127,3-1-65,2-2-32,3-2 64,5-4-192,5-4-994,3-5-992,5-15-14189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10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9513,'0'0'18604,"4"8"-17157,-2-1-1291,-1-1 0,1 0 0,-1 1 0,0-1 0,0 1 0,-1-1 1,0 1-1,0-1 0,0 1 0,-3 10 0,-21 76 276,17-71-402,0 0 0,2 0 0,-4 31 0,9-47-28,-1 1-55,1-1 0,0 1 0,0 0 0,0-1 0,1 1 0,2 8 1,-3-13-45,1-1 1,0 1 0,0-1-1,0 1 1,0 0 0,0-1 0,0 0-1,0 1 1,0-1 0,1 0-1,-1 1 1,0-1 0,1 0 0,-1 0-1,1 0 1,0 0 0,-1 0-1,1-1 1,-1 1 0,1 0 0,0-1-1,0 1 1,0-1 0,-1 0-1,1 0 1,0 1 0,2-1 0,4 0-1011,1 0 1,-1 0-1,0-1 1,1 1 0,-1-2-1,0 1 1,10-4 0,30-14-6737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11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13997,'-10'3'5547,"-3"2"-4246,1 1 0,-1 0 1,1 1-1,0 0 0,1 1 1,-18 15-1,23-19-1049,1 2 0,0-1 0,-1 1 1,2-1-1,-1 1 0,1 1 0,-1-1 0,2 1 0,-1-1 0,1 1 0,0 0 0,0 0 1,1 1-1,0-1 0,-1 11 0,3-16-249,-1 0 1,1-1-1,0 1 0,0 0 1,1-1-1,-1 1 0,0-1 1,1 1-1,-1 0 0,0-1 1,1 1-1,0-1 0,-1 1 1,1-1-1,0 1 0,0-1 1,0 0-1,0 1 0,0-1 1,0 0-1,0 0 0,0 0 1,3 2-1,-1-1-1,0-1 0,0 1-1,1-1 1,-1 0 0,0 0 0,1 0 0,-1-1 0,0 1-1,1-1 1,6 1 0,0-2-4,0 1-1,0-2 1,-1 1-1,1-1 1,0-1-1,-1 1 1,14-7-1,-13 4-49,-1-1 0,1 0 0,-1 0 0,0-1 0,16-15 0,-23 19 38,1 0 1,0 0-1,-1 1 1,0-2-1,0 1 1,0 0-1,0 0 1,0-1-1,0 1 1,-1-1 0,0 1-1,0-1 1,0 0-1,0 1 1,0-1-1,-1 0 1,0 0-1,0 1 1,0-1-1,0 0 1,-1-4-1,0 6 21,0 0 0,-1 0-1,1 1 1,-1-1 0,1 0-1,-1 1 1,0-1 0,0 1 0,0 0-1,0-1 1,1 1 0,-2 0-1,1 0 1,0 0 0,0 1-1,0-1 1,0 0 0,0 1-1,-1-1 1,1 1 0,0 0-1,0 0 1,-1 0 0,1 0-1,0 0 1,-1 1 0,-3 0-1,4-1-66,0 0-1,-1 0 0,1 0 1,0 0-1,0 1 0,0-1 1,0 1-1,0-1 0,0 1 1,0 0-1,0 0 0,0 0 1,0 0-1,0 0 0,0 0 0,0 0 1,1 1-1,-1-1 0,1 1 1,-1-1-1,1 1 0,-1 0 1,1-1-1,0 1 0,0 0 1,0 0-1,0 0 0,0 0 1,-1 4-1,7-6-278,0 0 1,0 0-1,0-1 0,0 1 1,0-1-1,6-2 1,48-16-2427,68-19-138,-104 32 3041,1 2 1,0 0-1,36 0 0,-58 4-57,-1 0-1,1 0 1,-1 0-1,0 0 0,1 0 1,-1 0-1,1 0 0,-1 1 1,0-1-1,1 0 0,-1 1 1,1-1-1,-1 1 1,0 0-1,0-1 0,1 1 1,-1 0-1,0 0 0,0 0 1,0 0-1,0 0 0,0 0 1,0 0-1,0 0 1,0 0-1,-1 0 0,1 0 1,0 1-1,-1-1 0,1 0 1,0 1-1,-1-1 0,0 0 1,1 1-1,-1-1 1,0 0-1,0 1 0,0-1 1,0 2-1,0 7 727,-1 0 0,-1-1 0,0 1 0,0 0 0,-4 9 0,-3 22 863,9-40-1670,1 0 1,-1 1-1,1-1 0,0 0 1,0 0-1,-1 0 0,1 0 1,0 0-1,0 0 1,0-1-1,0 1 0,0 0 1,0 0-1,0-1 0,0 1 1,1 0-1,-1-1 0,0 0 1,0 1-1,0-1 0,1 1 1,-1-1-1,0 0 0,0 0 1,1 0-1,-1 0 1,0 0-1,1 0 0,-1 0 1,0 0-1,0 0 0,1-1 1,0 0-1,49-7-60,-40 4-110,-1-1 1,1 0-1,-1 0 1,0-1 0,0 0-1,-1-1 1,1 0-1,-1 0 1,-1-1-1,0 0 1,13-16-1,-24 28 182,-4 10 207,1 0 1,0 1-1,0-1 1,-4 22 0,10-33-169,-1 0 1,1 1 0,-1-1-1,1 1 1,0-1 0,0 1 0,1-1-1,-1 0 1,1 1 0,0-1 0,-1 1-1,3 3 1,-2-6-38,0 1-1,0 0 1,1 0 0,-1-1-1,1 1 1,-1 0-1,1-1 1,-1 1 0,1-1-1,0 0 1,0 0 0,0 0-1,-1 0 1,1 0 0,0 0-1,0 0 1,1 0-1,-1-1 1,0 1 0,0-1-1,3 1 1,2-1-14,0 0 0,1-1 0,-1 1 0,0-1 0,-1-1 0,1 1 0,0-1 0,0-1 0,-1 1 0,1-1 0,-1 0 0,1 0 0,-1-1 0,0 0 0,-1 0 0,1 0 0,-1-1 0,0 0 0,0 0 0,0 0 0,-1-1 0,1 1 0,-1-1 0,-1 0 0,1 0 0,-1-1 0,0 1 0,-1-1 0,1 0 0,-1 1 0,-1-1 0,1 0 0,-1 0 0,0 0 0,-1 0 0,0 0 0,-1-14 0,1 19 0,-1 0 0,0 1 0,0-1 0,0 0 0,0 1 0,0-1 0,-1 1 0,1-1 0,0 1 0,-1-1 0,1 1 0,-1 0 0,1 0 0,-1 0 0,1 0 0,-1 0 0,0 0 0,0 0 0,0 0 0,1 1 0,-1-1 0,0 1 0,0-1 0,0 1 0,0 0 0,0 0 0,-2 0 0,3 0 0,-1-1 0,1 1 0,0 0 0,-1 0 0,1 0 0,-1 0 0,1 0 0,0 1 0,-1-1 0,1 0 0,0 1 0,-1-1 0,1 1 0,0-1 0,0 1 0,-1 0 0,1-1 0,0 1 0,0 0 0,0 0 0,0 0 0,0 0 0,0 0 0,0 0 0,0 0 0,0 0 0,1 0 0,-1 1 0,0-1 0,1 0 0,-1 0 0,1 1 0,-1-1 0,1 0 0,-1 1 0,1-1 0,0 2 0,0-2 0,1-1 0,-1 1 0,1 0 0,-1-1 0,1 1 0,-1 0 0,1-1 0,-1 1 0,1-1 0,0 1 0,-1-1 0,1 1 0,0-1 0,-1 1 0,1-1 0,0 0 0,0 1 0,-1-1 0,1 0 0,0 0 0,0 0 0,0 0 0,-1 1 0,1-1 0,0 0 0,1-1 0,28 3 0,-25-2 0,38 1-2728,-28-1-53,17 0-4906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12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19058,'0'0'10720,"10"1"-8174,3 0-2454,0-2 1,0 0-1,0 0 0,0-1 0,19-5 1,-25 5-100,-2 0 0,1 0 0,0-1 0,0 1 0,-1-1 0,1-1 0,5-4 0,-9 6 4,0 1 1,0-1-1,0 0 0,0 0 0,-1 0 0,1 0 0,-1 0 0,0 0 0,1 0 0,-1-1 0,0 1 0,0 0 1,-1-1-1,1 1 0,0-1 0,-1 1 0,1-1 0,-1-4 0,0 7 3,0-1 0,0 1 0,0-1 0,0 1 0,0-1 0,-1 1 0,1-1 0,0 1 0,0 0 0,0-1 0,0 1 0,-1-1 0,1 1 0,0-1 0,-1 1 0,1 0 0,0-1 0,-1 1 0,1 0 0,0-1 0,-1 1 0,1 0 0,-1 0 0,1-1 0,0 1 0,-1 0 0,1 0 0,-1 0 0,1-1 0,-1 1 0,1 0 0,-1 0 0,0 0 0,-24 2 0,-20 16 0,34-9 0,1 0 0,1 0 0,-1 1 0,-12 17 0,19-23 0,0 0 0,1 1 0,-1-1 0,1 1 0,0-1 0,0 1 0,0 0 0,1 0 0,-1 0 0,1 0 0,0 0 0,1 0 0,-1 0 0,1 0 0,0 6 0,1-9 0,0-1 0,0 1 0,1-1 0,-1 0 0,0 0 0,0 1 0,1-1 0,-1 0 0,0 0 0,1 0 0,-1 0 0,1-1 0,0 1 0,-1 0 0,1-1 0,-1 1 0,1-1 0,0 1 0,0-1 0,-1 0 0,1 1 0,0-1 0,0 0 0,-1 0 0,1-1 0,0 1 0,2-1 0,53-4 0,36-15 0,-64 13 0,0 1 0,0 1 0,45-2 0,-73 7 0,0-1 0,-1 1 0,1 0 0,0 0 0,-1 0 0,1 0 0,-1 1 0,1-1 0,0 0 0,-1 0 0,1 0 0,0 0 0,-1 1 0,1-1 0,-1 0 0,1 0 0,-1 1 0,1-1 0,0 1 0,-1-1 0,1 0 0,-1 1 0,0-1 0,1 1 0,-1-1 0,1 1 0,-1-1 0,0 1 0,1 0 0,-1-1 0,0 1 0,0-1 0,1 1 0,-1 0 0,0-1 0,0 1 0,0 0 0,0-1 0,0 1 0,0-1 0,0 1 0,0 0 0,0-1 0,0 1 0,0 0 0,0-1 0,-1 1 0,1 0 0,0-1 0,0 1 0,-1-1 0,1 1 0,0-1 0,-1 1 0,1-1 0,0 1 0,-1-1 0,1 1 0,-1-1 0,1 1 0,-1-1 0,0 1 0,-1 1 0,1 1 0,-1-1 0,0 0 0,1 0 0,-1-1 0,0 1 0,0 0 0,0-1 0,-1 1 0,1-1 0,0 1 0,-1-1 0,1 0 0,-1 0 0,1 0 0,-4 1 0,5-4 0,0 1 0,0 0 0,1-1 0,-1 1 0,1-1 0,-1 1 0,1-1 0,-1 1 0,1-1 0,0 1 0,0-1 0,-1 1 0,1-1 0,0 1 0,1-1 0,-1 1 0,1-4 0,1-32 0,9-59 0,-11 96 0,0 0 0,0-1 0,0 1 0,1 0 0,-1-1 0,0 1 0,0 0 0,1 0 0,-1-1 0,0 1 0,1 0 0,-1 0 0,0 0 0,1-1 0,-1 1 0,0 0 0,1 0 0,-1 0 0,0 0 0,1 0 0,-1 0 0,1 0 0,-1 0 0,0 0 0,1 0 0,-1 0 0,0 0 0,1 0 0,-1 0 0,1 0 0,-1 0 0,0 0 0,1 0 0,-1 1 0,0-1 0,1 0 0,-1 0 0,0 0 0,1 1 0,-1-1 0,1 1 0,22 11 0,-14-6 0,-1-3-486,0 0 0,0-1 0,0 0 0,0 0 0,0-1 1,0 0-1,0 0 0,1-1 0,-1 0 0,0-1 0,13-1 0,-15 1 106,-1-1-1,1 1 1,-1-1-1,1 0 1,-1 0 0,0 0-1,0-1 1,0 1-1,0-2 1,0 1-1,0 0 1,-1-1 0,0 0-1,1 0 1,-1 0-1,-1 0 1,5-7-1,-5 12-1289,-2 0 1907,-1-1-1,1 1 0,0-1 0,0 1 0,0-1 0,0 0 1,0 1-1,0-1 0,0 0 0,0 0 0,0 0 0,0 0 0,0 1 1,0-1-1,0 0 0,0-1 0,0 1 0,0 0 0,0 0 1,0 0-1,0-1 0,0 1 0,0 0 0,0-1 0,0 1 1,0-1-1,-1 1 0,1-1 0,0 1 0,0-1 0,0 0 1,-1 0-1,1 1 0,0-1 0,-1 0 0,1-1 0,0 1-150,-1 0 0,1-1 0,-1 1-1,0-1 1,1 1 0,-1-1 0,0 1-1,0-1 1,0 1 0,0-1 0,-1 1-1,1-1 1,0 1 0,0-1 0,-1 1-1,0-3 1,0 4-5,1-1 0,-1 0 0,1 1 0,-1-1 0,0 1 0,1-1 0,-1 1 0,1-1 1,-1 1-1,0 0 0,0-1 0,1 1 0,-1 0 0,0-1 0,1 1 0,-1 0 0,0 0 0,0 0 0,0 0 0,1 0 0,-1 0 0,-1 0 0,-1 0 72,-1 1-1,1 0 1,0 0 0,0 0-1,0 0 1,0 0-1,0 0 1,0 1-1,1 0 1,-1-1 0,0 1-1,1 0 1,-1 0-1,-2 4 1,-1 0-153,1 0 0,-1 0 0,1 0 0,1 1 0,0 0 0,0 0 0,0 0 0,0 1 0,1-1 0,1 1 0,-1 0 0,1-1 0,1 1 0,-1 0 0,0 15 0,3-21 4,-1 0-1,1 0 1,0-1-1,0 1 1,-1-1-1,1 1 1,0-1 0,0 1-1,1-1 1,-1 1-1,0-1 1,0 0-1,1 0 1,-1 1-1,1-1 1,-1 0 0,1 0-1,-1-1 1,1 1-1,-1 0 1,1 0-1,0-1 1,0 1 0,-1-1-1,1 1 1,0-1-1,0 0 1,0 0-1,-1 0 1,5 0 0,59-2-495,-63 2 428,11-2-1864,-1 0 0,1-2-1,-1 1 1,19-9 0,13-6-7372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12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190 159 17745,'0'0'10613,"-12"-1"-7501,0 2-2968,-1 0 1,1 0 0,0 1-1,0 1 1,0 0 0,1 0-1,-15 7 1,22-9-140,1 0-1,-1 1 1,0 0 0,0-1-1,1 1 1,-1 1 0,1-1-1,0 1 1,0-1 0,0 1-1,0 0 1,0 0 0,0 0-1,1 0 1,-1 1 0,1-1-1,0 1 1,0-1 0,1 1-1,-1 0 1,1 0 0,-1 0-1,1 0 1,0 0 0,1 0-1,-1 0 1,1 0 0,0 0-1,0 7 1,1-9-5,0 0 0,0 0 0,0-1 0,0 1 0,0-1 0,0 1 0,0-1 0,0 1 0,1-1 0,-1 0 0,1 1 0,-1-1 0,1 0 0,-1 0 0,1 0 0,0 0 0,-1 0 0,1-1 0,0 1 0,0 0 0,0-1 0,-1 0 0,1 1 0,0-1 0,0 0 0,0 0 0,0 0 0,0 0 0,0 0 0,2-1 0,5 1 0,-1 0 0,1-1 0,-1 0 0,1-1 0,13-4 0,-8-1 0,-1 0 0,0-1 0,-1 0 0,1-1 0,-2-1 0,1 0 0,-1 0 0,-1-1 0,0 0 0,16-25 0,-4 2 0,-1 0 0,29-69 0,-73 150 0,15-32 0,0 0 0,1 0 0,1 0 0,0 1 0,1 0 0,0 0 0,2 1 0,0-1 0,-1 24 0,4-38-4,0 0-1,0 0 1,0 0 0,0 0-1,1-1 1,-1 1 0,1 0-1,-1 0 1,1 0 0,0 0-1,0-1 1,0 1 0,0 0-1,0-1 1,0 1 0,0-1-1,0 1 1,1-1 0,-1 0 0,1 1-1,-1-1 1,1 0 0,-1 0-1,3 1 1,0 0-399,-1-1-1,1 0 1,0 0-1,0 0 1,0-1 0,0 1-1,0-1 1,-1 0-1,1 0 1,0 0 0,6-1-1,22-6-13577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13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63 5061,'0'0'24177,"-11"-3"-23040,8 2-1104,-1 0 0,1 0 0,0 0 0,0 0 0,0 0-1,0 1 1,-1-1 0,1 1 0,0 0 0,0 0 0,-1 0-1,1 1 1,0-1 0,0 1 0,-1 0 0,1-1 0,0 2 0,0-1-1,0 0 1,0 0 0,0 1 0,0 0 0,1-1 0,-1 1-1,1 0 1,-1 1 0,1-1 0,-1 0 0,1 1 0,0-1-1,0 1 1,-2 3 0,2-2 7,-1 0 0,1 0 1,0 0-1,0 1 0,1-1 0,-1 0 0,1 1 1,0-1-1,-1 8 0,2-11-32,0 0 0,0 0-1,0 1 1,0-1 0,1 0 0,-1 0-1,0 0 1,0 1 0,1-1 0,-1 0-1,1 0 1,-1 0 0,1 0 0,0 0-1,-1 0 1,1 0 0,0 0 0,0 0-1,0 0 1,0 0 0,-1 0 0,1 0 0,0-1-1,0 1 1,1 0 0,-1-1 0,0 1-1,0-1 1,0 1 0,0-1 0,0 1-1,1-1 1,-1 0 0,0 0 0,0 0-1,1 0 1,-1 0 0,2 0 0,9 0 16,1-1 0,-1 0 0,0-1 0,0 0 0,0-1 0,0-1-1,-1 1 1,1-2 0,-1 0 0,0 0 0,0-1 0,11-8 0,-3 1 6,-1 0 0,0-2 0,-2 0 0,1 0 0,25-33 0,-42 82 82,0-13-138,-1-14-103,1 1 0,0 0 0,0 0 0,1-1 0,0 1 0,3 11 0,-3-16 7,0-1 0,0 0-1,0 0 1,1-1-1,-1 1 1,0 0 0,1 0-1,-1 0 1,1-1-1,0 1 1,-1-1-1,1 1 1,0-1 0,0 0-1,0 0 1,0 0-1,0 0 1,0 0 0,0 0-1,0 0 1,1-1-1,-1 1 1,0-1 0,0 0-1,1 0 1,-1 1-1,3-2 1,31 2-7790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13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5221,'0'0'25576,"-2"10"-24407,-18 58-755,-13 51-104,31-107-300,0-1-1,0 1 1,1 0-1,1 0 1,0 0 0,0-1-1,5 23 1,-4-31-10,0-1 0,0 0 0,0 0 0,0 0 0,1 0 0,-1 0 0,0 0 0,1 0 0,0 0 0,-1 0 0,1-1 0,0 1 0,0-1 0,0 1 0,0-1 0,0 0 0,0 0 0,1 0 0,-1 0 0,0 0 0,0 0 0,1 0 0,-1-1 0,1 1 0,-1-1 0,0 0 0,1 0 0,-1 0 0,1 0 0,-1 0 0,1 0 0,-1-1 0,4 0 0,2 0 0,0-1 0,0 0 0,-1 0 0,1-1 0,0 0 0,-1 0 0,1 0 0,13-10 0,-7 0 0,0 0 0,0-1 0,-1-1 0,19-27 0,-42 92 0,-1-24 0,6-18 0,1 1 0,0 0 0,1 0 0,0 1 0,1-1 0,0 1 0,0-1 0,1 1 0,-1 11 0,3-21 0,-1 1 0,1 0 0,-1 0 0,1 0 0,0 0 0,-1 0 0,1-1 0,0 1 0,-1 0 0,1 0 0,0-1 0,0 1 0,0-1 0,0 1 0,-1-1 0,1 1 0,0-1 0,0 1 0,0-1 0,0 0 0,0 0 0,0 1 0,0-1 0,0 0 0,0 0 0,0 0 0,0 0 0,0 0 0,0 0 0,0 0 0,0-1 0,2 1 0,37-9 0,1-14-1826,-4-9-3715,-16 6-3171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14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33 7239,'0'0'18770,"5"13"-16309,1 0-2064,-2-1 1,0 1 0,0 0-1,-1 0 1,-1 1 0,0-1 0,-1 0-1,-1 1 1,-1 20 0,-7 8-257,-14 47 1,11-50-124,-10 66 1,32-340-19,-11 234 0,0 0 0,0 1 0,0-1 0,0 1 0,0-1 0,0 1 0,1-1 0,-1 0 0,0 1 0,0-1 0,0 1 0,1-1 0,-1 1 0,0-1 0,1 1 0,-1-1 0,0 1 0,1 0 0,-1-1 0,1 1 0,-1-1 0,1 1 0,-1 0 0,1-1 0,-1 1 0,1 0 0,-1 0 0,1-1 0,-1 1 0,1 0 0,-1 0 0,1 0 0,-1 0 0,1 0 0,0-1 0,-1 1 0,1 0 0,-1 0 0,1 1 0,0-1 0,-1 0 0,1 0 0,-1 0 0,1 0 0,-1 0 0,1 1 0,-1-1 0,1 0 0,-1 0 0,1 1 0,-1-1 0,1 0 0,-1 1 0,1-1 0,0 1 0,0 0 0,10 3 0,0-1 0,1-1 0,-1 0 0,1-1 0,-1 0 0,1 0 0,0-1 0,-1-1 0,1 0 0,-1 0 0,1-1 0,-1-1 0,0 0 0,0 0 0,0-1 0,0-1 0,0 0 0,11-8 0,-9 5 0,0 0 0,-1-2 0,0 1 0,0-2 0,-1 1 0,-1-2 0,0 1 0,0-1 0,-1-1 0,-1 0 0,0 0 0,-1-1 0,9-21 0,-11 15 0,-5 20 0,0 1 0,0-1 0,0 0 0,0 0 0,-1 1 0,1-1 0,0 0 0,0 0 0,0 0 0,0 1 0,-1-1 0,1 0 0,0 0 0,0 0 0,-1 0 0,1 1 0,0-1 0,0 0 0,-1 0 0,1 0 0,0 0 0,-1 0 0,1 0 0,0 0 0,0 0 0,-1 0 0,1 0 0,0 0 0,-1 0 0,1 0 0,0 0 0,0 0 0,-1 0 0,1 0 0,0 0 0,-1 0 0,1 0 0,0-1 0,0 1 0,-1 0 0,1 0 0,0 0 0,0 0 0,0-1 0,-1 1 0,1 0 0,0 0 0,0 0 0,0-1 0,-1 1 0,1 0 0,0 0 0,0-1 0,0 1 0,0 0 0,0-1 0,0 1 0,0 0 0,0 0 0,0-1 0,-1 1 0,1-1 0,-11 18 0,1 0 0,1 1 0,0 0 0,1 0 0,-9 32 0,6-19 0,6-19 0,-37 117 0,39-115 0,0 1 0,0-1 0,2 1 0,0 0 0,0 0 0,4 28 0,-3-42 0,0 1 0,0-1 0,0 0 0,0 0 0,1 0 0,-1 0 0,0 0 0,1 0 0,-1 0 0,1 0 0,-1 1 0,1-1 0,-1-1 0,1 1 0,0 0 0,0 0 0,-1 0 0,1 0 0,0 0 0,0-1 0,0 1 0,0 0 0,0-1 0,0 1 0,0-1 0,0 1 0,0-1 0,0 1 0,0-1 0,0 0 0,0 1 0,1-1 0,-1 0 0,0 0 0,0 0 0,0 0 0,0 0 0,1 0 0,-1 0 0,0-1 0,0 1 0,0 0 0,0-1 0,0 1 0,2-1 0,0 0 0,-1 0 0,1-1 0,0 1 0,-1-1 0,1 1 0,-1-1 0,0 0 0,1 0 0,-1 0 0,0 0 0,0-1 0,0 1 0,-1 0 0,1-1 0,-1 1 0,1-1 0,1-4 0,-1-3 0,0-1 0,0-1 0,-1 1 0,0 0 0,-1 0 0,-1 0 0,0 0 0,-2-12 0,3 19 0,-1 0 0,0 0 0,1 0 0,-2-1 0,1 1 0,0 0 0,-1 1 0,0-1 0,0 0 0,0 0 0,0 1 0,-1-1 0,1 1 0,-1 0 0,0 0 0,0 0 0,0 0 0,0 0 0,-1 1 0,1-1 0,-1 1 0,1 0 0,-1 0 0,-4-2 0,-22 7 0,29-3 0,1 0 0,-1 1 0,0-1 0,1 0 0,-1 0 0,1 1 0,-1-1 0,0 0 0,1 0 0,-1 1 0,1-1 0,-1 1 0,1-1 0,-1 1 0,1-1 0,0 1 0,-1-1 0,1 1 0,-1-1 0,1 1 0,0-1 0,-1 1 0,1 0 0,0-1 0,0 1 0,0-1 0,0 1 0,-1 0 0,1-1 0,0 1 0,0 0 0,0-1 0,0 1 0,0 0 0,0-1 0,1 1 0,-1 0 0,0-1 0,0 1 0,0-1 0,1 1 0,-1 0 0,1 0 0,1 0 0,0 0 0,0 0 0,0 0 0,1 0 0,-1-1 0,0 1 0,1-1 0,-1 1 0,1-1 0,-1 0 0,1 0 0,-1 0 0,0 0 0,5-1 0,1 0 0,23 2-67,32-2-2093,-20-5-2526,-6-4-9509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15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18 8648,'11'-16'10861,"-6"15"-4182,-5 26-2121,0-4-4961,-3 29 807,-3 0 0,-1-1 0,-3 0 0,-2 0 0,-19 50 0,25-74-5019,6-18 14,7-16-490,6-13-7668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16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16 101 10922,'0'0'16950,"8"3"-15899,-2 0-952,0-2-1,0 1 1,0 0-1,0-1 1,0-1-1,0 1 1,0-1 0,0 0-1,0 0 1,0 0-1,0-1 1,0 0-1,0 0 1,0-1-1,0 0 1,-1 0-1,1 0 1,0 0-1,-1-1 1,0 0-1,9-7 1,-7 6-73,-1-1 0,0 0 1,0 0-1,0 0 0,-1-1 1,9-12-1,-13 17-7,-1 0-1,1 1 1,-1-1-1,1 0 1,-1 0-1,1 0 1,-1 0-1,1 0 1,-1-1-1,0 1 1,0 0 0,0 0-1,1 0 1,-1 0-1,0 0 1,0 0-1,-1 0 1,1 0-1,0 0 1,0 0-1,-1-2 1,0 2 28,0-1 0,0 1-1,0 0 1,-1 0 0,1 1 0,0-1 0,-1 0-1,1 0 1,0 1 0,-1-1 0,1 0 0,-1 1-1,1 0 1,-1-1 0,1 1 0,-1 0-1,0 0 1,1 0 0,-1 0 0,-2 0 0,-4 0-44,0 1 0,0 0 0,0 0 0,0 1 0,0 0 1,0 0-1,1 1 0,-1 0 0,1 0 0,0 1 0,0 0 1,0 1-1,0-1 0,1 1 0,-1 0 0,1 1 0,1-1 1,-1 1-1,1 1 0,0-1 0,0 1 0,1-1 0,-1 1 1,2 1-1,-1-1 0,1 0 0,0 1 0,1 0 1,0 0-1,0-1 0,-2 17 0,5-22-3,-1-1 0,0 0 0,0 1 0,1-1 0,-1 1 0,0-1 0,1 0 0,0 1 0,-1-1 0,1 0 0,0 0 0,-1 0 0,1 1 0,0-1 0,0 0 0,0 0 0,0 0 0,0 0 0,0 0 0,0 0 0,1-1 0,-1 1 0,0 0 0,0-1 0,1 1 0,-1-1 0,0 1 0,1-1 0,-1 1 0,1-1 0,1 0 0,52 4 0,-43-4 0,0 0 7,4 1-568,-1-1 1,0 0-1,1-1 0,-1-1 0,0-1 0,23-6 1,4-10-8654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17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8968,'0'0'21258,"1"13"-19854,0 20-923,-6 61 0,-1 12-306,6-105-175,0 1 0,0 0 0,0-1 0,0 1 0,0-1 0,0 1 0,1 0 0,-1-1 0,0 1 0,1-1 0,-1 1 0,1 0 0,0-1 0,0 0 0,-1 1 0,1-1 0,0 1 0,0-1 0,0 0 0,0 0 0,1 1 0,-1-1 0,0 0 0,2 1 0,-1-1 0,1-1 0,-1 1 0,0-1 0,1 1 0,-1-1 0,1 0 0,-1 1 0,1-1 0,-1 0 0,1-1 0,-1 1 0,1 0 0,-1-1 0,4-1 0,11-4 0,-1 0 0,1-2 0,25-15 0,-27 14 0,-11 7 0,36-17 0,-38 18 0,-1 0 0,1 0 0,0 0 0,0 1 0,0-1 0,1 1 0,-1 0 0,0-1 0,0 1 0,0 0 0,0 0 0,0 0 0,0 1 0,0-1 0,0 0 0,3 2 0,-4-1 0,0 0 0,0 0 0,-1 0 0,1 0 0,0 1 0,-1-1 0,1 0 0,-1 0 0,1 1 0,-1-1 0,0 0 0,0 1 0,0-1 0,1 0 0,-1 1 0,0-1 0,-1 1 0,1-1 0,0 0 0,0 1 0,0-1 0,-1 0 0,1 0 0,-1 1 0,1-1 0,-2 2 0,-14 33 0,7-24 0,0-1 0,-1-1 0,0 1 0,0-1 0,-1-1 0,-1 0 0,0-1 0,0 0 0,0-1 0,-1 0 0,0-1 0,0 0 0,-1-1 0,1-1 0,-1 0 0,0 0 0,-1-2 0,1 0 0,-17 0 0,30-2 0,-1 0 0,0 0 0,1 0 0,-1 0 0,1-1 0,-1 1 0,0 0 0,1-1 0,-1 0 0,1 1 0,0-1 0,-1 0 0,1 0 0,-1 0 0,1 0 0,0 0 0,0 0 0,0 0 0,0 0 0,-1 0 0,1 0 0,1-1 0,-1 1 0,0 0 0,0-1 0,0 1 0,1-1 0,-1 1 0,1-1 0,-1 1 0,1-1 0,0 1 0,-1-1 0,1 0 0,0 1 0,0-1 0,0 1 0,0-1 0,0 0 0,1 1 0,-1-1 0,1-2 0,0-1 0,0 0 0,0 0 0,1 0 0,-1 0 0,1 1 0,0-1 0,0 0 0,1 1 0,-1 0 0,1-1 0,0 1 0,0 0 0,5-4 0,-3 4-493,1 0 1,0 1-1,0-1 1,0 1-1,0 1 0,0-1 1,12-2-1,-1 1-2607,0 2 0,0 0 0,31 0 0,-11 2-8586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25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18161,'0'0'8008,"4"62"-6086,16-47-737,7-1-705,7-2-320,3-2-96,5-1-704,4-3-3556,0-1-4901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17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19314,'0'0'13453,"-52"32"-13453,39-4 0,3 2 0,0 1 0,4-2 0,5-6 0,1-1 0,0-9 0,11-6 0,3-7-1954,4 0-4068,3-11-4259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17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17040,'0'0'9257,"-6"9"-6695,-5 17-1865,1 1-1,2 0 1,0 0 0,2 1-1,-6 48 1,7-29-2528,-1 62 0,3-121 1055,0 0 0,0 1-1,-2-1 1,1 1 0,-1 0-1,-1 0 1,0 1 0,0-1-1,-12-13 1,-29-26 1055,-6 6 6319,107 42-2322,23 4-4246,-30-1-485,0-1 0,70-9 0,-86 1-3880,-15-1-2348,-8-4-3257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18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23350,'0'0'9417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27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10 5061,'5'3'11151,"-2"4"-5003,-1 18-1647,-7 23-2807,-29 110 545,21-113-1877,3 1 1,2 1-1,-5 79 1,13-126-358,0 0 0,0 1-1,0-1 1,0 0 0,0 0 0,0 0 0,0 0 0,0 1 0,0-1-1,0 0 1,0 0 0,0 0 0,0 1 0,0-1 0,0 0 0,0 0 0,0 0-1,0 1 1,0-1 0,0 0 0,0 0 0,0 0 0,0 1 0,0-1-1,1 0 1,-1 0 0,0 0 0,0 0 0,0 0 0,0 1 0,0-1-1,1 0 1,-1 0 0,0 0 0,0 0 0,0 0 0,0 0 0,1 0 0,-1 0-1,0 1 1,0-1 0,0 0 0,0 0 0,1 0 0,-1 0 0,0 0-1,0 0 1,0 0 0,1 0 0,-1 0 0,0 0 0,12-10 156,7-17-52,2-21-109,-2-2 0,15-64 0,-21 66 0,2 1 0,36-79 0,-49 122-11,0 1-1,0-1 1,0 1-1,0 0 1,1 0 0,0 0-1,0 0 1,-1 0 0,2 0-1,-1 1 1,0-1-1,0 1 1,1 0 0,-1 0-1,1 0 1,0 1 0,0-1-1,7-1 1,-9 3 0,1 0 0,0 0 0,-1 0 0,1 0 0,0 0 0,-1 0 0,1 1 0,0-1 0,-1 1 0,1 0 0,-1 0 0,1 0 1,-1 0-1,0 0 0,1 1 0,-1-1 0,0 1 0,0-1 0,0 1 0,0 0 0,0 0 0,0 0 0,-1 0 0,1 0 0,0 0 0,-1 0 0,0 1 0,1-1 0,0 3 0,-1-2 0,0 0 0,0 0-1,0 0 1,0 0-1,-1 0 1,1 0 0,-1 0-1,1 0 1,-1 0-1,0 0 1,-1 0 0,1 0-1,0 0 1,-1 0-1,1 0 1,-1 0 0,0 0-1,0 0 1,-1 0-1,1-1 1,0 1 0,-1 0-1,0-1 1,1 1-1,-1-1 1,0 0 0,0 1-1,0-1 1,-5 4-1,-7 4 171,0 0-1,0 0 0,-1-1 0,-17 8 0,16-9-94,10-5-52,-10 6-7,-1-1 0,0-1 0,-18 6 0,33-14-358,7-6-649,8-5-2602,13-5-1911,3-1-1403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27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52 13741,'0'0'9321,"-8"-4"-6935,4 3-2236,-40-14 2079,42 15-2129,0-1 1,-1 1 0,1 0 0,0 0 0,-1 1 0,1-1-1,0 0 1,-1 1 0,1-1 0,0 1 0,0 0-1,-1 0 1,1 0 0,0 0 0,0 0 0,0 0-1,0 1 1,0-1 0,0 1 0,1-1 0,-3 3-1,0 1 44,-1-1-1,2 1 0,-1 0 1,0 1-1,1-1 0,0 1 0,0-1 1,1 1-1,-1 0 0,1 0 1,1 0-1,-1 0 0,1 0 1,0 0-1,0 1 0,1-1 0,0 0 1,1 9-1,-1-14-143,1 1 0,0 0 0,0-1 0,1 1 0,-1-1 0,0 1 0,0-1 0,1 0 0,-1 1 0,1-1 0,-1 0 0,1 0 0,-1 0 0,1 0 0,0 0 0,0-1 0,-1 1 0,1 0 0,0-1 0,0 1 0,0-1 0,0 0 0,0 0 0,-1 0 0,1 1 0,0-2 0,0 1 0,0 0 0,0 0 0,3-1 0,2 0 0,-1 0 0,1 0 0,0-1 0,0 0 0,-1 0 0,1-1 0,7-3 0,-5 0 0,-1 0 0,0-1 0,0 0 0,0 0 0,-1-1 0,12-15 0,-16 18 0,1 0 0,-1-1 0,0 1 0,-1 0 0,1-1 0,-1 0 0,0 1 0,0-1 0,-1 0 0,0 0 0,0 0 0,0 0 0,-1-8 0,0 13-8,-1-1 0,1 1-1,-1 0 1,1 0 0,-1 0 0,1 0-1,-1 0 1,0 0 0,0 0 0,1 0 0,-1 1-1,0-1 1,0 0 0,0 0 0,0 1 0,0-1-1,0 0 1,0 1 0,0-1 0,0 1-1,0-1 1,0 1 0,0 0 0,-1-1 0,1 1-1,0 0 1,0 0 0,0 0 0,-1 0-1,1 0 1,0 0 0,0 0 0,0 0 0,0 0-1,-1 1 1,1-1 0,-1 1 0,-2 0-65,0-1 0,1 1 0,-1 0 1,1 0-1,-1 0 0,1 1 1,0-1-1,-1 1 0,1 0 0,0 0 1,-5 4-1,-6 20-2199,11-10-1463,9-6-5553,13-6-3444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28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9449,'0'0'10004,"-10"0"-5354,-3 0-3933,1 1 1,0 0-1,0 1 1,-1 0-1,1 1 1,1 0-1,-1 1 1,0 0-1,-12 7 1,18-8-581,0 1 0,1-1 0,-1 1-1,1 0 1,-7 7 0,12-11-140,-1 1-1,1-1 1,0 0-1,-1 1 0,1-1 1,0 1-1,-1-1 1,1 1-1,0-1 0,0 1 1,-1-1-1,1 1 1,0-1-1,0 1 0,0-1 1,0 1-1,0 0 1,0-1-1,0 1 0,0-1 1,0 1-1,0-1 1,0 1-1,0-1 0,0 1 1,0-1-1,1 2 1,0-1-23,0 0 0,0 0-1,0 0 1,0-1 0,1 1 0,-1 0 0,0 0 0,0-1 0,1 1 0,-1-1 0,1 1 0,-1-1 0,0 0 0,1 1 0,2-1 0,16 2-296,0 0 0,27-3 0,-31 0 241,0 1 0,-1 1-1,1 0 1,24 5 0,-39-6 79,0 0 1,0 1 0,0-1-1,0 0 1,-1 0-1,1 0 1,0 1-1,0-1 1,-1 0 0,1 1-1,0-1 1,0 1-1,-1-1 1,1 1-1,-1-1 1,1 1 0,0-1-1,-1 1 1,1 0-1,-1-1 1,1 1-1,-1 0 1,0 0 0,1-1-1,-1 1 1,0 0-1,1 0 1,-1-1-1,0 1 1,0 0-1,0 0 1,1 1 0,-2 0 6,0 0 1,1 1-1,-1-1 1,0 0-1,0 0 1,0 0-1,0 0 1,0 0 0,-1 0-1,1 0 1,-3 2-1,-4 5 128,-1-2 0,1 1-1,-17 10 1,14-10 49,0-2 1,0 1-1,-1-2 1,1 1-1,-1-1 1,-1-1-1,1 0 1,-1-1-1,1-1 1,-26 3-1,38-5-207,-1 0 1,0 0-1,1 0 1,-1-1-1,0 1 1,1 0-1,-1 0 0,1 0 1,-1-1-1,0 1 1,1 0-1,-1-1 0,1 1 1,-1-1-1,1 1 1,-1-1-1,1 1 1,-1-1-1,1 1 0,0-1 1,-1 1-1,1-1 1,-1 1-1,1-1 0,0 1 1,0-1-1,-1 0 1,1 1-1,0-1 1,0 0-1,0 1 0,0-1 1,0 0-1,0 1 1,0-1-1,0 0 0,0 1 1,0-1-1,0 0 1,0 1-1,0-1 1,1 0-1,-1 1 0,0-1 1,0 1-1,1-1 1,-1 0-1,1 1 0,0-2 1,19-30-3343,40-18-8778,-23 23 2301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28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10922,'0'0'16432,"-21"50"-14030,8-23-736,3 0-545,2 0-897,5-5-224,3-2 0,0-6 0,0-4 0,6-5-2787,1-5-3042,0 0-3652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29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6951,'0'0'19383,"0"9"-18214,0 21-445,-2 0 0,-1 0-1,-11 45 1,7-37-31,1 0 1,-1 46 0,8-84-674,0-1 1,1 1-1,-1-1 1,0 1 0,0-1-1,1 0 1,-1 1-1,0-1 1,0 0 0,0 0-1,0 0 1,0 0-1,2-2 1,4-8-21,-1 0 0,1-1 0,-2 1 0,0-1 0,0-1 0,-1 1 0,0 0 0,-1-1 0,-1 0 0,2-20 0,-7 25 0,-4 15 0,-6 17 0,-4 47 0,16-65 0,0 1 0,0-1 0,1 1 0,0-1 0,0 1 0,1-1 0,0 1 0,0-1 0,2 7 0,-2-11 0,-1-1 0,1 0 0,0 0 0,0 0 0,0-1 0,0 1 0,0 0 0,0 0 0,0 0 0,0-1 0,0 1 0,0 0 0,0-1 0,0 1 0,0-1 0,1 0 0,-1 1 0,0-1 0,0 0 0,1 1 0,-1-1 0,0 0 0,0 0 0,1 0 0,-1 0 0,0-1 0,0 1 0,1 0 0,-1 0 0,0-1 0,3 0 0,1-1 0,0 1 0,0-1 0,0 0 0,0-1 0,0 1 0,5-5 0,9-10 0,-2 0 0,0-1 0,-1 0 0,-1-2 0,17-28 0,-34 52 0,-5 13 0,0 1 0,0-1 0,2 2 0,0-1 0,1 1 0,-2 29 0,6-47 0,0-1 1,0 1-1,0 0 1,0-1-1,0 1 1,0-1-1,0 1 0,1 0 1,-1-1-1,0 1 1,0-1-1,1 1 0,-1 0 1,0-1-1,0 1 1,1-1-1,-1 1 1,1-1-1,-1 0 0,0 1 1,1-1-1,-1 1 1,1-1-1,-1 0 0,1 1 1,-1-1-1,1 0 1,0 1-1,-1-1 1,1 0-1,-1 0 0,1 0 1,0 1-1,0-1 1,29-4 13,25-22-160,-21 0-658,-25 18 439,0 0 1,1 1-1,0 0 1,21-10-1,-31 18 365,1-1 0,-1 0 0,0 0 0,1 1 0,-1-1 0,1 0 0,-1 0 0,0 1 1,1-1-1,-1 0 0,0 1 0,1-1 0,-1 0 0,0 1 0,0-1 0,1 1 0,-1-1 0,0 1 0,0-1 0,0 0 0,0 1 0,1-1 0,-1 1 0,0-1 0,0 1 0,0-1 0,0 1 0,0-1 1,0 1-1,0-1 0,0 1 0,0-1 0,-1 1 0,1-1 0,0 0 0,0 1 0,0-1 0,0 1 0,-1-1 0,1 1 0,0-1 0,-1 1 0,-5 23 110,4-17-12,0 1-1,1-1 1,0 0 0,0 0-1,0 1 1,1 7-1,0-15-75,1 1 0,-1-1-1,0 1 1,0-1 0,1 0-1,-1 1 1,0-1 0,0 0-1,1 1 1,-1-1 0,0 0-1,1 0 1,-1 1 0,1-1-1,-1 0 1,0 0 0,1 0-1,-1 1 1,1-1-1,-1 0 1,0 0 0,1 0-1,-1 0 1,1 0 0,-1 0-1,1 0 1,-1 0 0,0 0-1,1 0 1,-1 0 0,1 0-1,-1 0 1,1 0 0,-1 0-1,0-1 1,1 1-1,-1 0 1,1 0 0,-1 0-1,0-1 1,1 1 0,-1 0-1,0 0 1,1-1 0,-1 1-1,0 0 1,1-1 0,-1 1-1,0-1 1,21-13 844,-13 5-866,-1 0 0,0 0 0,0-1 0,-1 0 0,-1 0 0,1 0 0,3-12 0,-7 16 0,0 0 0,0 0 0,0 0 0,-1 0 0,1-1 0,-2 1 0,1 0 0,-1-1 0,0 1 0,0 0 0,-1-1 0,1 1 0,-1 0 0,-3-10 0,3 15 0,0-1 0,0 0 0,1 1 0,-1-1 0,0 1 0,0 0 0,0-1 0,-1 1 0,1 0 0,0 0 0,0-1 0,-1 1 0,1 0 0,-1 0 0,1 1 0,-1-1 0,1 0 0,-1 0 0,1 1 0,-1-1 0,0 1 0,1-1 0,-1 1 0,0 0 0,0 0 0,1-1 0,-4 2 0,4-1 0,1 1 0,-1-1 0,1 1 0,0 0 0,-1-1 0,1 1 0,0 0 0,-1-1 0,1 1 0,0 0 0,0-1 0,0 1 0,-1 0 0,1 0 0,0-1 0,0 1 0,0 0 0,0 0 0,0-1 0,1 1 0,-1 0 0,0 0 0,0-1 0,0 1 0,1 0 0,-1-1 0,0 1 0,1 1 0,12 16 0,-10-16-57,1-1-1,-1 0 1,1 0-1,-1 0 1,1 0 0,-1-1-1,1 0 1,0 1 0,-1-1-1,1-1 1,-1 1-1,1 0 1,-1-1 0,1 0-1,-1 0 1,5-1-1,-6 1 7,0 0-1,0 0 0,0 0 0,0 0 0,0 0 0,-1 0 0,1 0 1,0-1-1,0 1 0,-1-1 0,1 0 0,-1 1 0,0-1 0,1 0 1,-1 0-1,0 0 0,0 0 0,0 0 0,0 0 0,0 0 1,-1 0-1,1 0 0,0 0 0,-1 0 0,0-1 0,1-3 0,-2 6-16,1 0 0,-1 0-1,1 0 1,0 0 0,-1 0-1,1 1 1,0-1 0,-1 0-1,1 0 1,0 0 0,-1 0-1,1 0 1,-1 0 0,1 1-1,0-1 1,0 0 0,-1 0-1,1 0 1,0 1 0,-1-1-1,1 0 1,0 0 0,0 1 0,-1-1-1,1 0 1,0 1 0,0-1-1,0 0 1,-1 1 0,1-1-1,0 0 1,0 1 0,0-1-1,0 0 1,0 1 0,0 0-1,0-1 60,-1 0 0,1 0-1,0 1 1,-1-1 0,1 0 0,0 0-1,0 1 1,-1-1 0,1 0 0,0 0-1,0 1 1,0-1 0,-1 0 0,1 1-1,0-1 1,0 0 0,0 0 0,0 1-1,0-1 1,0 0 0,0 1 0,0-1-1,0 0 1,0 1 0,0-1 0,0 1-1,0-1 1,0 0 0,0 1 0,0-1-1,0 0 1,0 1 0,0-1 0,0 0-1,1 0 1,-1 1 0,0-1 0,0 0-1,0 1 1,0-1 0,1 0 0,-1 0-1,0 1 1,0-1 0,1 0 0,-1 0-1,0 0 1,1 1 0,-1-1 0,1 0-1,4 0-12,0 0 0,0 0-1,0-1 1,0 0-1,0 0 1,0 0 0,-1 0-1,1-1 1,0 0 0,8-4-1,-11 4 113,0 1-1,0-1 0,1 0 0,-2 0 0,1 0 0,0 0 0,0 0 1,-1 0-1,1-1 0,-1 1 0,1 0 0,-1-1 0,0 1 0,0-1 0,0 0 1,0 1-1,-1-1 0,1 0 0,-1 1 0,0-1 0,0 0 0,0-3 1,0 6-89,0 0 1,0-1 0,0 1 0,0 0 0,-1-1 0,1 1-1,0 0 1,0 0 0,-1-1 0,1 1 0,0 0 0,0 0-1,-1-1 1,1 1 0,0 0 0,-1 0 0,1 0 0,0-1-1,-1 1 1,1 0 0,0 0 0,-1 0 0,1 0-1,0 0 1,-1 0 0,1 0 0,-1 0 0,1 0 0,0 0-1,-1 0 1,1 0 0,0 0 0,-1 0 0,1 0 0,0 0-1,-1 0 1,1 1 0,-1-1 0,1 0 0,0 0 0,0 0-1,-1 1 1,1-1 0,0 0 0,-1 0 0,1 1 0,0-1-1,-1 0 1,-17 13-70,9-3 362,1 0 0,0 1-1,1-1 1,0 2 0,-9 20 0,13-26-157,1 1 1,-1 0-1,2 0 1,-1-1-1,1 1 1,0 0-1,0 0 1,1 0-1,-1 0 1,2 0-1,-1 0 1,3 10-1,-2-13-206,1-1-1,1 0 1,-1 1-1,0-1 1,1 0 0,-1 0-1,1-1 1,0 1-1,0 0 1,0-1 0,0 0-1,1 1 1,-1-1-1,0-1 1,1 1 0,0 0-1,-1-1 1,1 0-1,0 0 1,0 0 0,0 0-1,0-1 1,-1 1-1,6-1 1,-6 1-60,1-1-1,-1 1 1,1-1-1,-1 0 1,1 0-1,-1 0 1,1 0-1,0 0 1,-1-1-1,0 0 1,1 0 0,-1 0-1,1 0 1,-1 0-1,0-1 1,0 1-1,0-1 1,0 0-1,0 0 1,0 0-1,0-1 1,-1 1 0,1 0-1,-1-1 1,0 0-1,1 0 1,1-3-1,1-16-4915,-5-5-2519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30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588 121 17873,'-7'0'4004,"-2"0"192,5 0-1602,2 5-1153,2 6-704,0 0-577,0 3-192,0-5-2146,0 0-3651</inkml:trace>
  <inkml:trace contextRef="#ctx0" brushRef="#br0" timeOffset="1">63 1 17008,'0'0'8488,"-54"-1"-8264,48 1-224,4 3-160,2-1-1473,9-2-6311,1 0 897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30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10634,'0'0'11189,"0"11"-9256,-4 59 138,1-38-1379,1 0-1,2-1 0,5 54 0,-4-83-672,-1 0 0,0 0-1,1 0 1,-1 0 0,1 0 0,0-1-1,0 1 1,0 0 0,0 0-1,0-1 1,0 1 0,0-1 0,0 1-1,1-1 1,-1 1 0,0-1-1,1 0 1,-1 0 0,1 0-1,0 0 1,-1 0 0,1 0 0,0 0-1,0 0 1,-1 0 0,1-1-1,0 1 1,0-1 0,0 0-1,0 1 1,0-1 0,0 0 0,0 0-1,0 0 1,0 0 0,0-1-1,-1 1 1,1-1 0,0 1-1,0-1 1,0 1 0,0-1 0,-1 0-1,3-1 1,6-2 40,-1-1 0,0 1 0,0-2 0,0 1 0,0-1 0,13-13 0,-5 1-49,-1-2 1,-1 1-1,18-33 1,18-22 91,-51 74-88,0 0-1,0 0 1,0 0 0,0 0 0,0 0-1,0 0 1,0 0 0,0 1-1,0-1 1,0 0 0,-1 0-1,1 0 1,0 0 0,0 0 0,0 0-1,0 0 1,0 1 0,0-1-1,0 0 1,0 0 0,0 0-1,0 0 1,0 0 0,1 0 0,-1 1-1,0-1 1,0 0 0,0 0-1,0 0 1,0 0 0,0 0-1,0 0 1,0 0 0,0 1 0,0-1-1,0 0 1,0 0 0,1 0-1,-1 0 1,0 0 0,0 0-1,0 0 1,0 0 0,0 0-1,0 0 1,0 0 0,1 0 0,-1 0-1,0 0 1,0 0 0,0 0-1,0 0 1,0 0 0,0 0-1,1 0 1,-1 0 0,0 0 0,0 0-1,0 0 1,0 0 0,0 0-1,0 0 1,0 0 0,1 0-1,-1 0 1,0 0 0,0 0 0,0 0-1,0 21 323,-6 24-10,-15 10 35,14-42-270,2 1 0,0 0 0,0 0 0,1 0 0,1 0 0,-2 23 0,26-49-11018,-5-6 821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1:27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2842 335 5894,'-15'-7'1670,"-254"-102"3627,-18 16-3638,178 64-2085,-1 6 1,-1 3-1,-160-6 0,80 23 1035,-282 30 0,367-13-108,1 4-1,0 5 1,2 5 0,-124 50-1,199-66-298,0 1-1,1 1 1,0 1-1,1 1 1,1 2-1,-30 25 1,42-29-200,0-1 1,1 1-1,0 1 1,1 0 0,1 1-1,0 0 1,1 1-1,1 0 1,1 0 0,0 0-1,-6 29 1,7-25-41,2 1-1,0-1 1,2 1 0,0 0 0,1 0 0,1-1 0,2 1 0,0 0-1,1 0 1,1-1 0,1 0 0,1 0 0,1 0 0,0 0 0,2-1 0,0-1-1,2 1 1,0-1 0,1-1 0,0 0 0,2-1 0,0-1 0,1 0 0,1 0-1,0-2 1,1 0 0,21 13 0,4-1-371,1-1 1,1-3-1,1-1 0,1-3 0,1-1 1,66 13-1,-6-8 251,198 14 1,-108-27 664,-1-8 0,1-9 0,-1-9 0,-2-8 0,0-9 1,308-95-1,-400 95 359,150-74 1,-194 79-211,-2-4-1,-2-1 1,92-77 0,-130 97-465,0-1 1,-2 0 0,0-1-1,0 0 1,-2-1-1,0-1 1,15-31-1,-23 40-23,0-1 0,0 0-1,-1 1 1,-1-1-1,1-1 1,-2 1-1,1 0 1,-2 0-1,1-1 1,-1 1-1,-1 0 1,0-1-1,0 1 1,-1 0 0,-1 0-1,1 0 1,-8-17-1,2 11-17,-2 1-1,1-1 0,-2 1 1,0 1-1,-1 0 1,0 1-1,-1 0 1,0 1-1,-1 0 1,-1 1-1,-17-10 1,-6-2-142,-1 2 0,0 1 0,-65-21 0,30 18-597,-137-24 1,-81 9-3955,168 23 947,-53-8-4534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31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128 160 7079,'0'0'17611,"-9"-6"-15465,3 3-1800,-1-1-1,1 1 1,0 1 0,-1-1-1,1 1 1,-1 0 0,-10-1-1,15 2-264,0 1 0,0 0 0,0 0-1,0 0 1,0 1 0,0-1 0,0 0 0,-1 1 0,1-1-1,0 1 1,0 0 0,1 0 0,-1 0 0,0 0 0,0 0-1,0 0 1,0 0 0,1 1 0,-1-1 0,1 0-1,-1 1 1,1 0 0,-1-1 0,1 1 0,0 0 0,0-1-1,0 1 1,0 0 0,0 0 0,0 0 0,1 0-1,-1 0 1,1 0 0,-1 0 0,1 3 0,-1-4-76,1 0 0,-1 0 1,1 1-1,0-1 0,0 0 1,0 0-1,0 0 0,0 1 0,0-1 1,0 0-1,0 0 0,0 1 1,1-1-1,-1 0 0,0 0 0,1 0 1,-1 0-1,1 1 0,-1-1 1,1 0-1,0 0 0,-1 0 0,1 0 1,0 0-1,0 0 0,0-1 1,2 3-1,-1-2 1,1 0 1,0 1-1,0-1 0,-1 0 1,1-1-1,0 1 0,0 0 1,0-1-1,0 0 0,0 1 1,5-2-1,0 1-2,1-1 0,0 0 0,0 0 0,-1-1 0,1-1 0,-1 1 0,15-8 0,-11 3-4,0-1 0,0 0 0,-1-1 0,0-1 0,18-20 0,-25 25 0,1-1 0,-1 1 0,0-1 0,-1 0 0,1-1 0,-1 1 0,-1 0 0,1-1 0,-1 0 0,0 0 0,0 1 0,-1-1 0,1-13 0,-2 19 0,0 0 0,0 0 0,0 0 0,0 0 0,0 0 0,-1 1 0,1-1 0,0 0 0,0 0 0,-1 0 0,1 0 0,0 0 0,-1 1 0,1-1 0,-1 0 0,1 0 0,-1 1 0,1-1 0,-1 0 0,0 1 0,1-1 0,-1 0 0,0 1 0,0-1 0,1 1 0,-1-1 0,0 1 0,0 0 0,0-1 0,1 1 0,-1 0 0,0-1 0,0 1 0,0 0 0,0 0 0,0 0 0,0 0 0,0 0 0,0 0 0,0 0 0,1 0 0,-1 0 0,0 1 0,0-1 0,0 0 0,0 0 0,0 1 0,1-1 0,-1 1 0,0-1 0,0 1 0,0-1 0,0 1 0,-5 2 0,0 0 0,0 0 0,1 0 0,-1 1 0,1 0 0,-7 6 0,-8 11 0,1 1 0,2 1 0,-17 26 0,28-40 0,1 0 0,0 0 0,1 1 0,0-1 0,0 1 0,1 0 0,0 0 0,1 0 0,0 1 0,1-1 0,-1 21 0,3-29-7,-1-1 1,1 1-1,0 0 1,0 0-1,0-1 0,-1 1 1,2 0-1,-1-1 1,0 1-1,0-1 1,0 1-1,1-1 0,-1 0 1,1 1-1,-1-1 1,1 0-1,-1 0 0,1 0 1,0 0-1,-1 0 1,1-1-1,0 1 0,0 0 1,0-1-1,0 0 1,-1 1-1,1-1 1,0 0-1,4 0 0,65 0-1349,-61-1 871,-2 1-1030,0-1 0,0-1 0,0 0 1,0 0-1,0 0 0,-1-1 0,13-6 1,18-11-10530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32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18417,'-8'10'2435,"-3"5"-1601,2 1-1,-1 0 1,2 1 0,0 0 0,1 0 0,1 0 0,0 1 0,1 0-1,-2 21 1,4-16-619,0 0 1,2 0-1,0 1 0,2-1 0,0 0 0,2 0 0,0 0 0,2 0 1,8 24-1,-11-44-4069,-3-14 1633,-7-18 160,-31-45 856,23 44 3256,0 0 3578,63 29-2815,-34 1-2853,1 0 1,-1-1 0,1-1-1,-1 0 1,0-1-1,0 0 1,21-8 0,-26 7-163,0 0 0,0-1 1,-1 0-1,1 0 1,-1-1-1,0 0 0,0 0 1,-1-1-1,0 0 1,0 0-1,-1 0 1,7-11-1,5-18-298,-1-1 1,13-46-1,-29 83 607,-18 52 462,2 2 1,2 0-1,3 1 0,2 0 1,-2 80-1,11-133-564,0-1 1,0 1-1,0 0 1,0 0-1,1 0 1,-1 0-1,0-1 1,1 1-1,0 0 1,-1 0-1,1-1 1,1 4-1,-1-5 1,-1 1 0,0-1 0,1 0 1,-1 1-1,1-1 0,-1 1 0,1-1 0,-1 0 0,1 1 0,-1-1 0,1 0 1,0 0-1,-1 1 0,1-1 0,-1 0 0,1 0 0,0 0 0,-1 0 0,1 0 1,-1 0-1,1 0 0,0 0 0,-1 0 0,2 0 0,0-1 2,0 0-1,0 0 1,0 0-1,0 0 1,0 0-1,0 0 1,-1-1-1,1 1 1,-1-1-1,1 1 1,-1-1-1,1 0 1,-1 1-1,0-1 1,1 0-1,-1 0 1,0 0-1,-1 0 1,2-3-1,3-8-18,-2-1-1,0 1 0,0-1 1,-1 0-1,-1 0 0,0 0 1,-1 0-1,0 0 0,-4-18 1,-2 16 60,1 18-29,5 0-26,0-1-1,0 1 1,0-1 0,1 1 0,-1-1 0,0 1-1,1-1 1,-1 0 0,1 1 0,-1-1 0,1 1 0,0-1-1,0 0 1,0 1 0,0-1 0,0 0 0,0 0-1,0 0 1,0 0 0,0 0 0,0 0 0,3 1 0,4 4-141,1-1 1,0 0 0,0-1 0,1 0 0,0 0 0,-1-1 0,1-1-1,20 4 1,-3-3-393,-1-2 0,35-1 0,-56 0 462,1-1 0,-1 0 0,1 0 0,-1-1 0,0 1-1,1-1 1,-1 0 0,0-1 0,5-2 0,-9 4 108,1 0-1,-1 0 1,1 0 0,-1 0 0,1 0 0,-1 0 0,0 0-1,0 0 1,1 0 0,-1-1 0,0 1 0,0-1-1,0 1 1,-1-1 0,1 1 0,0-1 0,0 1 0,-1-1-1,1 0 1,-1 1 0,0-1 0,1 0 0,-1 1-1,0-1 1,0 0 0,0 0 0,0 1 0,0-1-1,0 0 1,-1 1 0,1-1 0,-2-2 0,2 2 34,-2 1 0,1 0-1,0 0 1,0 0 0,0 0 0,0 0 0,-1 0 0,1 1 0,0-1 0,-1 0 0,1 1 0,-1-1 0,1 1-1,0-1 1,-1 1 0,1 0 0,-1-1 0,0 1 0,1 0 0,-1 0 0,-1 0 0,-39 2 408,36-2-354,-1 1-56,0 1 0,1-1-1,-1 1 1,1 0 0,-1 1-1,1-1 1,0 1-1,0 1 1,0-1 0,0 1-1,0 0 1,-7 7 0,10-8-37,0 0 1,0 0 0,0 0-1,0 0 1,1 0-1,0 1 1,-1-1 0,1 1-1,0-1 1,1 1 0,-1 0-1,1 0 1,-1 0-1,1-1 1,0 1 0,1 1-1,-1-1 1,1 0 0,0 0-1,0 0 1,0 0-1,1 5 1,0-7-28,0 1 0,1-1 0,-1 1 0,1-1 0,-1 0 0,1 0 0,0 0 0,0 0 0,0 0 0,0 0 0,0-1 0,0 1 0,0 0 0,1-1 0,-1 0 0,0 0 0,1 1 0,-1-1 0,1-1 0,0 1 0,-1 0 0,1-1 0,0 1 0,4-1 0,70 3 0,-75-3 0,6 0-357,0-1 0,0 0-1,0-1 1,0 1 0,-1-1 0,1-1 0,8-3 0,-11 3-307,0 0 0,1 0 0,-2 0 1,1 0-1,0-1 0,-1 0 0,1 0 0,-1 0 1,0 0-1,4-8 0,9-19-10093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33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11819,'10'9'7470,"8"-5"-3884,22-4-1771,-25 0-641,2-1-988,-1-1 0,1 0 0,-1-1 0,0-1 0,0-1 0,0 0-1,0-1 1,-1-1 0,0 0 0,0-1 0,-1-1 0,0 0-1,0-1 1,-1 0 0,13-14 0,-24 23-163,0-1-1,0 0 1,-1-1 0,1 1 0,0 0-1,-1 0 1,1-1 0,-1 1 0,0-1-1,0 1 1,0-1 0,0 0-1,0 1 1,-1-1 0,1 0 0,-1 0-1,0 1 1,1-5 0,-2 6-13,0-1 1,1 1 0,-1-1 0,0 1-1,0 0 1,0-1 0,0 1-1,0 0 1,0 0 0,0-1-1,-1 1 1,1 0 0,0 0 0,-1 0-1,1 1 1,0-1 0,-1 0-1,1 0 1,-1 1 0,1-1-1,-1 1 1,0-1 0,1 1-1,-1 0 1,1 0 0,-1-1 0,0 1-1,1 0 1,-1 1 0,-2-1-1,-4 1 0,-1 0-1,0 0 0,1 1 1,0 0-1,-1 1 1,1 0-1,0 0 0,0 1 1,1 0-1,-1 0 1,1 1-1,0 0 0,0 0 1,0 1-1,1 0 0,-1 0 1,-6 10-1,7-10 72,0 1 0,0 0 0,1 1 0,0-1-1,0 1 1,1 0 0,0 0 0,1 1 0,0-1-1,0 1 1,1 0 0,0-1 0,0 1 0,1 0-1,0 0 1,1 16 0,0-22-74,1-1-1,0 0 0,0 1 1,1-1-1,-1 0 1,0 1-1,1-1 1,-1 0-1,1 0 1,0 0-1,-1 0 1,1 0-1,0-1 0,0 1 1,1-1-1,-1 1 1,0-1-1,0 0 1,1 0-1,-1 0 1,1 0-1,-1 0 1,1 0-1,-1-1 0,1 1 1,-1-1-1,1 0 1,3 1-1,12 0-414,1 0-1,33-2 1,-38 0-150,-1 0-625,1-1-1,-1 0 1,0 0-1,24-9 1,20-15-6967,-13 0-2815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33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18417,'0'0'10442,"-9"13"-9235,1-3-992,1 0-72,0 0-1,0 0 1,1 0-1,0 1 1,1 0 0,0 0-1,-3 12 1,-13 69 227,3 1-1,-5 95 1,3-20-134,23-206-403,-3-53 0,-1 37 10,0 35 89,-1 0 0,-9-36 0,7 37 52,1 0 1,-3-36-1,7 54 6,-1-1-1,0 0 1,1 0 0,-1 0 0,1 0-1,0 1 1,-1-1 0,1 0-1,0 0 1,-1 1 0,1-1 0,0 0-1,0 1 1,0-1 0,0 1-1,-1-1 1,1 1 0,0 0 0,0-1-1,0 1 1,0 0 0,0 0-1,0-1 1,0 1 0,0 0 0,0 0-1,0 0 1,0 0 0,1 1-1,44-2-1130,-28 2 151,-2-2-426,1-1 0,-2 0 0,1-2-1,0 1 1,-1-2 0,1 0-1,-1-1 1,0 0 0,17-12 0,10-9-4718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33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129 113 3043,'3'-12'6208,"0"2"-4806,0 0-250,0 0-1,-1 1 0,0-1 1,0 0-1,-1 0 0,-1 0 1,0-11-1,-1 21-1027,1 0-1,-1 0 1,0 0-1,0 0 1,1 1-1,-1-1 0,0 0 1,1 0-1,-1 1 1,0-1-1,1 0 1,-1 1-1,0-1 1,1 1-1,-1-1 1,1 1-1,-1-1 1,1 1-1,-1-1 1,1 1-1,-1 0 1,0 0-1,-9 19 495,1 0-1,1 0 1,1 1 0,-9 41-1,5-20 149,5-21-280,-43 174 2800,43-161-3031,1 0 1,2 1 0,1 60-1,2-94-269,0 1 1,0-1-1,0 0 0,0 0 0,1 0 0,-1 1 0,0-1 1,0 0-1,1 0 0,-1 0 0,1 0 0,-1 1 0,1-1 1,-1 0-1,1 0 0,0 0 0,0 0 0,-1 0 0,1 0 0,0-1 1,0 1-1,0 0 0,2 1 0,-2-2 8,-1 0 1,1 0-1,0 0 1,0 0-1,-1-1 1,1 1-1,0 0 0,0 0 1,-1-1-1,1 1 1,0 0-1,-1-1 0,1 1 1,-1-1-1,1 1 1,0-1-1,-1 1 0,1-1 1,-1 1-1,1-1 1,-1 1-1,0-1 0,1 0 1,-1 1-1,1-1 1,-1 0-1,0 1 0,0-1 1,1 0-1,-1 0 1,0 1-1,0-1 0,0 0 1,0 0-1,0 1 1,0-2-1,3-23 94,-1 1 0,-1-1 0,-1 1 0,-1-1 0,-2 1 0,0 0 0,-1-1 1,-10-27-1,1-7 763,13 59-847,1 0 0,-1-1 0,0 1 0,0 0 0,0 0 0,0 0 0,0-1 0,0 1 0,0 0-1,0 0 1,0 0 0,1 0 0,-1-1 0,0 1 0,0 0 0,0 0 0,0 0 0,1 0 0,-1 0 0,0 0-1,0 0 1,0-1 0,1 1 0,-1 0 0,0 0 0,0 0 0,0 0 0,1 0 0,-1 0 0,0 0-1,0 0 1,0 0 0,1 0 0,-1 0 0,0 0 0,0 0 0,0 0 0,1 0 0,-1 0 0,0 0 0,0 1-1,0-1 1,1 0 0,-1 0 0,0 0 0,0 0 0,0 0 0,0 0 0,1 0 0,-1 1 0,0-1 0,0 0-1,0 0 1,0 0 0,1 1 0,15 8 81,-13-7-79,10 3-43,0 0 0,0 0 0,1-1 0,0-1 0,-1-1 0,1 0 0,0 0 0,0-1 0,0-1 0,28-3 0,-32 1 2,1 1 1,-1-2-1,0 1 0,-1-1 0,1-1 1,-1 0-1,11-6 0,-16 8 27,1-1-1,0 0 0,-1-1 1,0 1-1,0-1 0,0 0 1,0 0-1,-1 0 0,1-1 1,-1 1-1,0-1 0,-1 1 1,5-10-1,-6 12 18,0-1 1,0 1-1,0-1 0,-1 0 1,1 1-1,-1-1 0,1 0 0,-1 1 1,0-1-1,0 0 0,0 0 1,-1 1-1,0-5 0,1 6 3,-1 0 0,1 0 0,-1 0 0,1 0 0,-1 0 1,0 0-1,1 0 0,-1 0 0,0 0 0,0 0 0,1 0 0,-1 1 0,0-1 0,0 0 0,0 1 0,0-1 0,0 1 0,0-1 0,0 1 0,-1-1 0,1 1 0,-1-1 0,-2 1 10,0 0 0,0 0 0,1 0 1,-1 0-1,0 1 0,0-1 0,0 1 0,1 0 0,-1 0 1,0 0-1,1 1 0,-1-1 0,1 1 0,-1 0 0,1 0 1,0 0-1,-4 4 0,-2 1-22,1 1 0,0 0 0,0 1 0,0 0 0,-11 19 0,16-23 0,0-1 0,1 0 0,0 1 0,0 0 0,0-1 0,0 1 0,1 0 0,0 0 0,0 0 0,0 0 0,1 0 0,0 0 0,0 0 0,0 0 0,0 0 0,2 7 0,-1-10-71,0 0 1,0 0-1,0 0 1,0 0-1,0-1 0,1 1 1,-1 0-1,1-1 1,-1 1-1,1-1 0,-1 1 1,1-1-1,0 0 1,0 1-1,0-1 0,0 0 1,0-1-1,0 1 1,0 0-1,0 0 0,0-1 1,0 1-1,5 0 1,56 1-4570,-46-2 2641,23 0-6996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34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17 15663,'0'0'13997,"-8"-5"-12780,6 3-1164,0 1 0,-1-1 0,1 1 1,-1 0-1,1 0 0,-1 0 0,1 1 0,-1-1 0,1 0 0,-1 1 0,0 0 0,0 0 0,1-1 1,-1 2-1,0-1 0,1 0 0,-1 0 0,-4 2 0,3 0-6,0 0-1,0 0 1,0 1 0,1-1-1,-1 1 1,1 0-1,0 0 1,0 0 0,0 0-1,0 1 1,0-1 0,1 1-1,-1-1 1,-1 7-1,2-8-36,0 1-1,0 0 0,1-1 1,-1 1-1,1 0 0,0 0 1,0 0-1,0 0 0,0 0 1,0 0-1,1 0 0,0 1 0,-1-1 1,1 0-1,0 0 0,1 0 1,-1 0-1,0 1 0,1-1 1,0 0-1,1 4 0,0-4-15,0-1 1,0 0-1,1 1 0,-1-1 1,1 0-1,-1 0 0,1 0 1,-1-1-1,1 1 0,0-1 1,0 0-1,0 1 1,0-1-1,0 0 0,0-1 1,0 1-1,0 0 0,0-1 1,1 0-1,-1 0 0,3 0 1,7 1-725,-1-1 0,1-1 0,-1 0 0,0 0 0,0-1 0,16-5 0,-19 4-903,0-1-1,0 0 1,0 0-1,-1-1 1,0 0-1,0 0 1,0-1-1,12-11 1,10-15-7122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34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6278,'0'0'15754,"-6"8"-13229,-3 7-1964,1 1 0,0-1 1,1 2-1,1-1 0,1 1 1,0 0-1,1 0 1,-2 18-1,1 11-172,2-1 0,3 53 0,8-59-166,-8-38-293,1 0 1,-1 0 0,0 0 0,1 0 0,-1 0-1,1 0 1,-1-1 0,1 1 0,-1 0 0,1 0-1,0 0 1,-1 0 0,1 0 0,0-1 0,0 1-1,0 0 1,0-1 0,-1 1 0,1-1 0,0 1-1,0-1 1,0 1 0,0-1 0,0 0 0,0 1-1,0-1 1,0 0 0,1 0 0,-1 0 0,0 0-1,0 0 1,0 0 0,2 0 0,-3-3-599,1 0 1,-1 0 0,1 0 0,-1 0-1,0 0 1,0 0 0,-1 0-1,1 0 1,0 0 0,-1 0-1,0 0 1,-1-5 0,-7-7 700,-1 0 1,0 0-1,-1 1 0,-13-14 1,14 18 1118,1-1 0,0 0 1,0-1-1,1 0 0,1 0 0,0-1 1,-8-19-1,15 32-1081,0 0 1,0-1-1,0 1 0,0-1 1,-1 1-1,1 0 1,0-1-1,0 1 0,0-1 1,1 1-1,-1-1 0,0 1 1,0-1-1,0 1 1,0 0-1,0-1 0,0 1 1,1-1-1,-1 1 1,0 0-1,0-1 0,0 1 1,1 0-1,-1-1 1,0 1-1,1 0 0,-1-1 1,0 1-1,1 0 0,-1 0 1,0-1-1,1 1 1,0 0-1,20-5 579,27 7-910,-44-2 379,13 2-255,29 2-1598,-15-3-2477,2-1-3999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35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163 253 14926,'0'0'12823,"-9"-7"-11323,7 5-1466,0-1 1,0 2-1,-1-1 0,1 0 1,-1 0-1,1 1 0,-1-1 1,1 1-1,-1 0 0,0 0 1,0 0-1,0 0 0,0 1 1,1-1-1,-1 1 0,0-1 1,0 1-1,0 0 0,0 0 1,0 0-1,0 1 0,0-1 1,0 1-1,0 0 0,0-1 1,1 1-1,-1 1 0,0-1 1,1 0-1,-1 1 1,0-1-1,1 1 0,0 0 1,-1-1-1,1 1 0,-3 4 1,0-2-33,1-1 1,-1 1 0,1 0-1,0 1 1,1-1 0,-1 1-1,1 0 1,0 0 0,0 0-1,0 0 1,1 0 0,0 0-1,0 1 1,0-1 0,-1 9-1,3-14 3,0 1 0,0 0 0,0 0-1,1 0 1,-1 0 0,0-1 0,0 1 0,1 0-1,-1 0 1,1-1 0,-1 1 0,1 0 0,-1-1-1,1 1 1,-1 0 0,1-1 0,-1 1 0,1 0-1,0-1 1,-1 1 0,1-1 0,0 0 0,-1 1-1,1-1 1,0 0 0,0 1 0,0-1 0,-1 0-1,1 0 1,0 1 0,0-1 0,0 0 0,0 0-1,-1 0 1,1 0 0,0 0 0,0 0 0,0 0-1,0-1 1,-1 1 0,1 0 0,0 0 0,1-1-1,39-10 330,-28 4-291,-1 0 1,0-1-1,-1 0 1,0-1-1,0 0 1,-1-1-1,0 0 1,15-19-1,1-8-1015,29-53-1,-52 90 270,1 9 381,4 24 364,-1-2 141,-7-29-170,1 1 1,0-1 0,0 1-1,0-1 1,0 1 0,0-1-1,0 0 1,0 1 0,1-1-1,-1 0 1,1 0 0,0 0 0,-1 0-1,1-1 1,0 1 0,0 0-1,0-1 1,1 1 0,-1-1-1,0 0 1,0 0 0,1 0-1,-1 0 1,1 0 0,-1 0 0,1-1-1,-1 1 1,1-1 0,-1 1-1,1-1 1,0 0 0,-1 0-1,1-1 1,-1 1 0,1 0-1,-1-1 1,1 1 0,-1-1 0,1 0-1,-1 0 1,4-2 0,3-1 13,-1-1 1,0 0 0,0-1 0,-1 1 0,0-2-1,1 1 1,-2-1 0,1 0 0,-1 0 0,5-9-1,0-3 88,-1 0 0,0-1 0,-2 0-1,-1 0 1,8-34 0,-50 192-237,20-87 294,1 1-1,4 0 1,1 1 0,-1 56 0,9-94-307,1 1 0,0-1 0,1 1-1,1-1 1,1 0 0,0 0 0,1 0 0,0 0 0,12 25 0,-84-177 3194,39 61-3059,27 71 0,1-1 0,0 0 0,0 0 0,0 0 0,0 0 0,1 0 0,0 0 0,1 0 0,-1 0 0,1 0 0,2-8 0,-1 12 4,-1 0-1,0 0 1,1 0 0,-1 0 0,1 1-1,0-1 1,-1 1 0,1-1 0,0 1-1,0 0 1,0-1 0,0 1 0,0 0-1,0 0 1,1 1 0,-1-1 0,0 0-1,0 1 1,1-1 0,-1 1 0,0 0-1,4 0 1,64 0-155,-46 1-163,83 0-6834,-44-1-924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37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9545,'1'2'7422,"-1"2"-3651,-1 20-2488,-8 32 918,6-42-2043,0 0 0,1 1 0,1-1 0,0 0 0,3 28 0,-2-41-147,0 0 0,0 0 0,0 0-1,1 0 1,-1 0 0,0 0 0,0 0-1,1 0 1,-1 0 0,1-1 0,-1 1-1,1 0 1,-1 0 0,1 0 0,0-1-1,-1 1 1,1 0 0,0-1-1,-1 1 1,1 0 0,0-1 0,0 1-1,0-1 1,-1 1 0,1-1 0,0 0-1,2 1 1,-1-1 88,1 1 1,-1-1-1,1 0 0,-1-1 1,1 1-1,-1 0 0,0-1 1,1 1-1,-1-1 0,5-1 1,2-2 342,0-1 0,-1 1 0,1-2 0,12-9 0,34-43 478,-44 45-575,0 0 1,1 1 0,1 0-1,18-13 1,-31 25-328,0 0 0,1 0 0,-1-1 0,0 1 1,1 0-1,-1 0 0,0 0 0,1-1 0,-1 1 0,0 0 1,1 0-1,-1 0 0,0 0 0,1 0 0,-1 0 0,0 0 0,1 0 1,-1 0-1,0 0 0,1 0 0,-1 0 0,1 0 0,-1 0 1,0 0-1,1 0 0,-1 0 0,0 1 0,1-1 0,-1 0 1,0 0-1,0 0 0,1 1 0,-1-1 0,0 0 0,1 0 1,-1 0-1,0 1 0,0-1 0,0 0 0,1 1 0,4 20 333,-7 31-152,2-48-164,-8 44-16,6-39-19,0 1-1,0 0 1,1 0-1,0 0 1,1 1-1,1 14 1,-1-25 0,1 1 0,-1-1 0,0 1 0,1-1 0,-1 1 0,0-1 0,1 0 0,-1 1 0,1-1 0,-1 0 0,1 0 0,-1 1 0,1-1 0,-1 0 0,1 0 0,-1 0 0,1 1 0,-1-1 0,1 0 0,-1 0 0,1 0 0,-1 0 0,1 0 0,-1 0 0,1 0 0,-1 0 0,1 0 0,-1-1 0,1 1 0,-1 0 0,1 0 0,-1 0 0,1 0 0,-1-1 0,1 1 0,-1 0 0,1-1 0,0 1 0,19-11 0,-7 2-908,0-1 1,-1-1-1,13-13 1,-22 20 448,0 1 0,0-1 0,0 1-1,0-1 1,0 0 0,-1 0 0,0 0 0,1-1 0,-2 1 0,1 0 0,0-1 0,-1 1 0,0-1-1,0 0 1,0-7 0,-2 2-8103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37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12588,'0'0'18770,"17"44"-28123,-12-31 1121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04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2 5958,'0'0'1617,"-11"0"406,-2 0-1714,0-1 199,-1 1-1,0 0 0,1 1 0,-17 3 0,25-2-403,1-1 0,-1 0 1,0 1-1,1 0 0,-1 0 0,1 0 0,0 1 0,0-1 0,0 1 1,0 0-1,0 0 0,0 1 0,1-1 0,-1 1 0,1 0 0,0-1 0,-3 7 1,0 2-50,1 1 0,0-1 0,1 1 1,0 0-1,1 0 0,0 0 1,1 0-1,1 1 0,0-1 1,1 1-1,2 21 0,0-18-17,0 0-1,1 0 0,1-1 0,1 1 0,0-1 0,1 0 0,0 0 1,16 25-1,-17-34-42,0 0 1,0-1 0,0 0 0,1 0-1,0 0 1,0 0 0,0-1-1,1 0 1,0 0 0,0-1-1,0 0 1,0 0 0,1-1-1,0 0 1,-1 0 0,1-1-1,0 0 1,10 2 0,-11-4 58,-1 0 1,1 0-1,-1 0 1,1 0 0,0-1-1,-1-1 1,0 1-1,1-1 1,-1 0-1,0 0 1,1 0 0,-1-1-1,-1 0 1,1-1-1,0 1 1,-1-1 0,0 0-1,0 0 1,0-1-1,0 1 1,-1-1-1,1 0 1,3-7 0,1-1 217,-1-2 1,0 1 0,-1-1-1,-1 0 1,0-1-1,-1 0 1,-1 0 0,4-27-1,-3 1-75,-3 1-1,-2-52 1,0 91-294,0 0 1,0 0 0,0 0 0,0 0 0,0 0 0,0 0 0,-1 1 0,1-1 0,-1 0 0,0 0 0,1 0-1,-1 1 1,0-1 0,0 0 0,0 1 0,0-1 0,0 1 0,0-1 0,-1 1 0,1-1 0,0 1 0,-1 0-1,1 0 1,-1 0 0,1 0 0,-3-1 0,-13-6-3828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38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11 8008,'0'0'24337,"-12"-2"-23947,5 0-371,4 1-18,1-1-1,-1 2 1,0-1-1,0 0 1,1 1-1,-1-1 1,0 1-1,0 0 1,0 0-1,0 0 1,0 0-1,0 0 1,0 1-1,1 0 1,-1-1-1,0 1 1,0 0-1,1 0 1,-1 0-1,0 1 1,1-1-1,-1 1 1,1-1-1,0 1 1,-4 4-1,-10 12 0,1 1 0,-22 35 0,32-45 0,0 1 0,1-1 0,0 1 0,0 0 0,1 0 0,0 0 0,1 0 0,-2 18 0,4-26 1,0-1 1,0 0-1,0 0 1,0 0-1,0 0 0,0 0 1,1 1-1,-1-1 0,0 0 1,1 0-1,-1 0 1,1 0-1,-1 0 0,1 0 1,-1 0-1,1 0 1,0 0-1,-1 0 0,1 0 1,0 0-1,0-1 1,-1 1-1,1 0 0,2 1 1,0-1-3,-1 0 0,1 0 0,-1-1 0,1 1 0,-1 0 1,1-1-1,-1 0 0,1 0 0,0 1 0,4-2 0,2 0-137,-1 0-1,1-1 1,0 0-1,-1 0 0,16-7 1,33-27-5498,-5-9-4861,-21 12-462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38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56 9001,'0'0'14552,"2"-7"-13730,5-35 2477,-8 42-3139,1-1 0,-1 1 0,1-1 0,-1 1 0,0-1 0,1 1 0,-1-1 0,0 1 0,1 0 0,-1-1 0,0 1 0,0 0 0,1-1 0,-1 1 0,0 0 0,0 0 0,1 0 0,-1 0 0,0 0 0,0 0 0,0 0 0,1 0 0,-1 0 0,0 0 0,-1 1 0,-24 3 682,15 2-828,1 0 1,0 0-1,0 1 0,1 0 0,-1 1 0,2 0 1,-10 10-1,0 3-26,-32 46 1,48-63 11,-1-1 0,1 1 0,-1 0 0,1 0 0,0 0 0,1 0 0,-1 0 0,1 0 0,-1 1 0,1-1 0,1 1 0,-1 4 0,1-8 0,0 0 0,1-1 0,-1 1 0,1-1 0,-1 1 0,1-1 0,-1 1 0,1-1 0,-1 1 0,1-1 0,0 0 0,-1 1 0,1-1 0,0 0 0,-1 1 0,1-1 0,0 0 0,-1 0 0,1 0 0,0 1 0,0-1 0,-1 0 0,1 0 0,0 0 0,0 0 0,-1-1 0,1 1 0,0 0 0,-1 0 0,1 0 0,1-1 0,25-5 0,-8-3 0,-1-1 0,0-1 0,-1-1 0,0 0 0,-1-1 0,0 0 0,18-22 0,-15 16 0,0 0 0,1 2 0,34-22 0,-54 38 0,1 1 0,-1 0 0,1-1 0,-1 1 0,1-1 0,-1 1 0,1 0 0,-1-1 0,1 1 0,-1 0 0,1 0 0,0 0 0,-1-1 0,1 1 0,-1 0 0,1 0 0,0 0 0,-1 0 0,1 0 0,-1 0 0,1 0 0,0 0 0,-1 0 0,1 0 0,-1 0 0,1 0 0,0 1 0,-1-1 0,1 0 0,-1 0 0,1 1 0,-1-1 0,1 0 0,-1 1 0,1-1 0,-1 1 0,1-1 0,-1 0 0,1 1 0,0 2 0,-1-1 0,1 0 0,-1 0 0,1 1 0,-1-1 0,0 0 0,0 0 0,0 1 0,0-1 0,-1 5 0,-17 56 0,2-29 0,-15 36 0,31-70 0,0 1 0,0-1 0,0 1 0,0-1 0,0 0 0,1 1 0,-1-1 0,0 1 0,0-1 0,0 0 0,0 1 0,0-1 0,0 0 0,1 1 0,-1-1 0,0 0 0,0 1 0,1-1 0,-1 0 0,0 1 0,1-1 0,-1 0 0,0 0 0,0 1 0,1-1 0,-1 0 0,1 0 0,-1 0 0,0 1 0,1-1 0,-1 0 0,0 0 0,1 0 0,-1 0 0,1 0 0,-1 0 0,0 0 0,1 0 0,-1 0 0,1 0 0,-1 0 0,0 0 0,1 0 0,-1 0 0,1 0 0,-1 0 0,0-1 0,1 1 0,-1 0 0,0 0 0,1 0 0,-1-1 0,1 1 0,13-6 0,0 0 0,0-1 0,-1 0 0,21-15 0,33-18 0,-64 39 0,2-2 0,1 0 0,-1 1 0,1 0 0,0 0 0,0 0 0,0 1 0,0 0 0,11-1 0,-16 3 0,-1-1 0,1 0 0,-1 1 0,1-1 0,-1 1 0,0-1 0,1 1 0,-1-1 0,1 1 0,-1-1 0,0 1 0,0-1 0,1 1 0,-1-1 0,0 1 0,0 0 0,1-1 0,-1 1 0,0-1 0,0 1 0,0 0 0,0-1 0,0 1 0,0-1 0,0 1 0,0 0 0,0-1 0,-1 1 0,1-1 0,0 1 0,0 0 0,0-1 0,-1 1 0,1 0 0,-8 22 0,-23 24 0,25-40 0,0 0 0,0 1 0,1 0 0,1 0 0,-6 13 0,10-21 0,0 1 0,0-1 0,0 0 0,0 0 0,0 1 0,0-1 0,0 0 0,0 0 0,0 1 0,0-1 0,0 0 0,1 0 0,-1 1 0,0-1 0,0 0 0,0 0 0,0 0 0,0 1 0,1-1 0,-1 0 0,0 0 0,0 0 0,1 1 0,-1-1 0,0 0 0,0 0 0,0 0 0,1 0 0,-1 0 0,0 0 0,1 0 0,-1 0 0,0 0 0,0 0 0,1 0 0,-1 0 0,0 0 0,0 0 0,1 0 0,-1 0 0,0 0 0,0 0 0,1 0 0,-1 0 0,0 0 0,0 0 0,1 0 0,-1 0 0,0 0 0,1-1 0,16-3 0,7-6 0,0-2 0,-1 0 0,24-18 0,-28 17 0,0 1 0,1 1 0,0 1 0,42-15 0,-61 25 0,-1-1 0,1 1 0,0 0 0,-1 0 0,1-1 0,0 1 0,0 0 0,-1 0 0,1 0 0,0 0 0,-1 0 0,1 0 0,0 0 0,0 0 0,-1 0 0,1 0 0,0 0 0,0 0 0,-1 0 0,1 1 0,0-1 0,-1 0 0,1 0 0,0 1 0,-1-1 0,1 1 0,-1-1 0,1 1 0,0-1 0,-1 1 0,1-1 0,-1 1 0,1-1 0,-1 1 0,0-1 0,1 2 0,0 1 0,-1-1 0,0 1 0,0-1 0,0 1 0,0-1 0,-1 1 0,1-1 0,-1 0 0,1 1 0,-1-1 0,-1 4 0,-31 58 0,19-45 0,-11 22 0,50-52-475,3-15-5506,0-3-4507,-8 7-2324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3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0 181 7976,'0'0'24134,"13"1"-23541,-1 0-586,0-1 0,1-1 0,-1 0 0,1-1 1,-1 0-1,0 0 0,0-2 0,22-8 0,-7 0-7,44-27 0,-62 33 0,0 0 0,0-1 0,-1 0 0,0 0 0,0-1 0,0 0 0,12-18 0,-20 25 0,1 1 0,-1-1 0,1 1 0,0-1 0,-1 1 0,1-1 0,-1 0 0,0 1 0,1-1 0,-1 0 0,1 1 0,-1-1 0,0 0 0,0 0 0,1 1 0,-1-1 0,0 0 0,0 0 0,0 0 0,0 1 0,0-1 0,0 0 0,0 0 0,0 1 0,0-1 0,0 0 0,-1 0 0,1 0 0,0 1 0,0-1 0,-1 0 0,1 1 0,-1-1 0,1 0 0,0 1 0,-1-1 0,1 0 0,-1 1 0,0-1 0,1 1 0,-1-1 0,1 1 0,-1-1 0,0 1 0,1-1 0,-1 1 0,0 0 0,0-1 0,1 1 0,-1 0 0,0 0 0,0-1 0,1 1 0,-1 0 0,0 0 0,0 0 0,0 0 0,1 0 0,-2 0 0,-4 0 0,-1 0 0,1 1 0,-1 0 0,1 0 0,-1 0 0,-6 3 0,-4 3 0,0 1 0,0 1 0,1 0 0,0 1 0,1 1 0,0 1 0,1 0 0,0 0 0,1 2 0,1-1 0,0 2 0,1 0 0,0 0 0,1 1 0,-10 20 0,19-33 0,0-1 0,0 0 0,-1 1 0,2-1 0,-1 1 0,0-1 0,0 1 0,1 0 0,-1-1 0,1 1 0,0 0 0,0-1 0,0 1 0,0 0 0,1-1 0,-1 1 0,0-1 0,1 1 0,0 0 0,0-1 0,0 1 0,0-1 0,0 0 0,0 1 0,1-1 0,-1 0 0,1 0 0,-1 0 0,4 3 0,0-2 0,0 0 0,1 0 0,-1-1 0,1 0 0,0 0 0,0 0 0,0 0 0,0-1 0,0 0 0,0-1 0,10 1 0,7 0-200,0-1 0,0-1 0,-1-1 0,25-5 0,-31 3-891,0-1 0,-1 0-1,27-13 1,15-13-10744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41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1 319 8360,'0'0'4602,"10"0"-2248,35-5-1301,1-2 0,-2-2 1,52-16-1,-12 2-115,39-7-415,394-93 680,5 32-617,-427 86 273,-521 84 216,248-41-1066,37-8-32,-203 33 436,473-94-382,-3-1-20,277-36-295,-29 5-19,-346 56 264,-18 3 81,-14 3 142,-40 4-65,-1 3 1,1 1-1,-60 19 0,22-5-78,-630 169-799,653-176-2141,22-12-2349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58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17264,'0'0'8638,"5"11"-6855,2 5-1340,-2 0 0,1 0 0,-2 1 0,0-1 0,2 27 0,-6-36-312,0-1 0,1 0 0,0 0 0,0 0 0,1 0 0,0 0 0,0 0 0,0 0 0,5 8 0,-6-12-93,1 0 1,0-1-1,0 1 1,-1 0-1,1-1 1,0 0-1,0 1 1,1-1-1,-1 0 1,0 0-1,0 0 1,1 0-1,-1 0 1,0-1-1,1 1 1,-1-1-1,1 0 1,-1 1-1,1-1 1,-1 0-1,0-1 1,1 1-1,-1 0 1,1-1-1,-1 1 1,5-2-1,3-2-27,1 0-1,-1 0 0,-1-1 1,1 0-1,0 0 0,-1-1 1,-1-1-1,12-9 0,-10 8-13,0 0 0,0 1 0,1 0 0,0 0 0,17-6 0,-28 12 3,1 1 0,-1 0 0,1 0 0,0-1 0,-1 1 0,1 0 0,-1 0 0,1 0 0,-1 0 0,1 0 0,-1 0 0,1 0 0,-1 0 0,1 0 0,0 0 0,-1 0 0,1 0 0,-1 1 0,1-1 0,-1 0 0,1 0 0,-1 0 0,1 1 0,-1-1 0,1 0 0,-1 1 0,1-1 0,-1 0 0,0 1 0,1-1 0,-1 1 0,0-1 0,1 1 0,-1-1 0,0 0 0,1 1 0,-1-1 0,0 2 0,2 29 0,-15 32 0,12-61 0,1 0 0,-1 0 0,0 0 0,1-1 0,-1 1 0,1 0 0,0 0 0,0 0 0,-1 0 0,1 0 0,0 0 0,1 0 0,-1 0 0,0 0 0,1 0 0,-1 0 0,2 2 0,-2-3 0,1-1 0,0 1 0,-1-1 0,1 1 0,0-1 0,0 0 0,0 1 0,-1-1 0,1 0 0,0 1 0,0-1 0,0 0 0,0 0 0,-1 0 0,1 0 0,0 0 0,0 0 0,0 0 0,0 0 0,0 0 0,-1-1 0,1 1 0,0 0 0,0 0 0,0-1 0,1 0 0,11-5 0,0-1 0,0-1 0,18-13 0,-13 9 0,-12 8 0,4-4 0,1 1 0,0 0 0,0 1 0,0 1 0,1 0 0,0 0 0,0 1 0,0 1 0,15-3 0,-26 6 0,-1 0 0,1 0 0,0 0 0,-1 0 0,1 0 0,-1 0 0,1 1 0,0-1 0,-1 0 0,1 0 0,0 1 0,-1-1 0,1 0 0,-1 1 0,1-1 0,-1 1 0,1-1 0,-1 0 0,1 1 0,-1-1 0,1 1 0,-1 0 0,1-1 0,-1 1 0,0-1 0,0 1 0,1-1 0,-1 1 0,0 0 0,1 0 0,2 30 0,-11 30 0,8-61 0,-6 53-817,6-53 669,0 0-1,0 0 1,0 1-1,0-1 1,1 0 0,-1 1-1,0-1 1,0 0-1,0 0 1,0 0-1,0 1 1,1-1 0,-1 0-1,0 0 1,0 0-1,0 1 1,1-1-1,-1 0 1,0 0-1,0 0 1,1 0 0,-1 0-1,0 1 1,0-1-1,1 0 1,-1 0-1,0 0 1,0 0 0,1 0-1,-1 0 1,0 0-1,1 0 1,-1 0-1,0 0 1,0 0-1,1 0 1,-1 0 0,0 0-1,0 0 1,1 0-1,-1-1 1,0 1-1,0 0 1,1 0 0,-1 0-1,0 0 1,0 0-1,1-1 1,0 1-538,16-7-6521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59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17264,'0'0'13891,"9"2"-13507,1-1-367,0 0 0,0 0 0,0-1 0,0 0 0,1-1 0,-1 0 0,-1-1-1,1 0 1,0 0 0,0-1 0,-1 0 0,1-1 0,-1 0 0,0-1 0,-1 1 0,1-2 0,8-6-1,15-22 102,-31 32-105,0 1 0,1-1 0,-1 0-1,0 1 1,-1-1 0,1 0 0,0 0 0,0 0 0,-1 0 0,1 1-1,-1-1 1,1 0 0,-1 0 0,0 0 0,0 0 0,0 0 0,0 0-1,0 0 1,0 0 0,-1 0 0,0-2 0,0 3-2,0 0 0,1 0 0,-1 0 0,0 0 0,0 1 0,-1-1 0,1 0-1,0 1 1,0-1 0,0 1 0,0-1 0,0 1 0,-1 0 0,1-1 0,0 1 0,0 0 0,0 0 0,-1 0 0,1 0 0,0 0 0,0 0 0,-1 0 0,1 0 0,0 1 0,0-1 0,-1 0 0,1 1 0,-2 0-1,-34 16 196,23-8-206,1 1 0,0 1 0,0 0 0,2 1 0,-1 0 0,2 1 0,-1 0 0,2 1 0,0 0 0,0 0 0,-9 23 0,18-36 1,-1 0-1,1 1 1,0-1 0,-1 0-1,1 0 1,0 0-1,0 0 1,0 1 0,0-1-1,0 0 1,0 0 0,0 1-1,0-1 1,0 0 0,0 0-1,1 0 1,-1 0 0,0 1-1,1-1 1,-1 0-1,1 0 1,0 0 0,-1 0-1,1 0 1,0 0 0,1 2-1,0-2 2,0 0-1,0-1 0,0 1 0,0 0 0,0 0 0,0-1 0,0 1 1,0-1-1,0 0 0,0 0 0,0 0 0,1 0 0,-1 0 1,2 0-1,7-2-30,0 0 0,-1 0 0,1-1 0,-1 0 0,11-5 0,64-39-2415,-61 32 2149,2 1-1,44-18 0,-70 32 320,1 0 0,-1 0 0,1 0 0,0-1 0,0 1 0,-1 0 1,1 0-1,0 0 0,-1 0 0,1 0 0,0 0 0,-1 0 0,1 0 0,0 1 0,-1-1 0,1 0 0,0 0 0,-1 0 0,1 1 0,0-1 0,-1 0 0,1 1 1,-1-1-1,1 1 0,0-1 0,-1 0 0,1 1 0,-1-1 0,0 1 0,1 0 0,-1-1 0,1 1 0,-1-1 0,0 1 0,1 0 0,-1-1 0,0 1 1,0 0-1,1-1 0,-1 1 0,0 0 0,0-1 0,0 1 0,0 0 0,0-1 0,0 1 0,0 1 0,-3 48 1698,1-19-1129,2-30-593,1 0 0,0 0 0,-1 0 0,1 0 0,0 0 0,0 0 0,-1 0 0,1 0 0,0 0 0,0 0 0,0-1 0,0 1 0,0 0 0,1-1 0,-1 1 0,0 0 0,0-1 0,0 0 0,0 1 0,1-1 0,-1 0 0,0 1 0,0-1 0,1 0 0,-1 0 0,0 0 0,0 0 0,1 0 0,0-1 0,43-2 0,-44 3 0,17-4-349,0-1 0,-1 0-1,0-1 1,1-1 0,24-15 0,-21 11-165,0 1 1,34-10 0,-61 33-48,-8 4 518,1-3-396,-3 3-2275,6-6-3939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59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34 8104,'0'0'24022,"-10"0"-23466,5 0-554,0 0 1,0 0 0,0 1-1,0 0 1,1 0 0,-1 0-1,0 1 1,1 0 0,-1 0-1,1 0 1,-1 0 0,1 1-1,0-1 1,0 1 0,0 0-1,0 0 1,1 1 0,-1-1-1,1 1 1,0 0 0,0 0-1,0 0 1,1 0 0,-1 0-1,1 1 1,0-1 0,0 1-1,1-1 1,-1 1 0,1 0-1,-1 8 1,2-12-3,-1-1 0,1 1 0,0 0 0,0 0 0,0 0 0,0-1 0,1 1 0,-1 0 0,0 0 0,0-1 0,0 1 0,1 0 0,-1 0 0,0-1 0,1 1 0,-1 0 0,0-1 0,1 1 0,-1 0 0,1-1 0,-1 1 0,1-1 0,-1 1 0,1-1 0,0 1 0,-1-1 0,1 1 0,0-1 0,-1 1 0,2-1 0,29 2 0,-23-4 0,1 0 0,-1 0 0,0-1 0,0 0 0,10-5 0,8-10-236,-2-1 0,0-1 0,-1-1 0,31-37 0,-69 98 1037,12-33-763,0 0 0,0 1 0,0-1 0,1 1-1,0 0 1,1-1 0,0 1 0,0 0 0,1 11 0,0-18-38,0 0 0,1 0 0,-1 0 0,1 0 0,0 0 0,-1 0 0,1 0 0,0 0 0,-1 0 0,1-1 0,0 1 0,0 0 0,0 0 0,0-1 0,0 1 0,0-1 0,0 1 0,0-1 0,0 1 0,0-1 0,0 0 0,0 1 0,0-1 0,0 0 0,0 0 0,0 0 0,0 0 0,0 0 0,1 0 0,-1 0 0,2-1 0,39-4 0,-28 0-43,-1 0 0,1-1 0,-2 0 0,25-16 0,-27 15 11,1 0-1,-1 1 1,1 1-1,0-1 1,1 2-1,-1 0 0,19-4 1,-30 8 38,1 0 0,0 0 0,-1 1 0,1-1 0,-1 0 0,1 1 0,-1-1 0,1 1 0,-1-1 0,1 1 0,-1-1 0,1 1 0,-1-1 0,1 1 0,-1-1 1,0 1-1,1-1 0,-1 1 0,0 0 0,0-1 0,1 1 0,-1 0 0,0-1 0,0 1 0,0 0 0,0-1 0,0 1 0,0 0 0,0-1 0,0 1 0,0 0 0,0-1 0,0 1 0,-1 0 0,1-1 0,0 1 0,0 0 0,-1-1 0,1 1 0,-8 31 228,3-21-234,3-6 0,0 0 0,0-1 0,1 1 0,-1 0 0,1 0 0,-1 10 0,3-15 0,-1 1 0,0-1 0,1 1 0,0-1 0,-1 1 0,1-1 0,-1 0 0,1 1 0,-1-1 0,1 0 0,0 0 0,-1 1 0,1-1 0,0 0 0,-1 0 0,1 0 0,0 0 0,-1 0 0,1 0 0,0 0 0,-1 0 0,1 0 0,0 0 0,-1 0 0,1 0 0,0-1 0,-1 1 0,1 0 0,0 0 0,0-1 0,24-7 0,5-12-2237,11-17-5279,-25 21 421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00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9161,'0'0'22378,"-11"2"-22132,9-2-236,-62 15 530,61-15-521,0 1 0,0 0 0,0 1-1,0-1 1,0 0 0,1 1 0,-1-1-1,1 1 1,-1 0 0,1 0 0,0 0 0,-1 0-1,1 1 1,0-1 0,0 0 0,1 1-1,-1-1 1,0 1 0,1 0 0,0 0-1,0-1 1,-2 7 0,3-9-18,0 1 0,0-1 0,1 1 0,-1-1 1,0 1-1,0-1 0,1 1 0,-1-1 0,0 1 0,0-1 0,1 0 0,-1 1 0,1-1 0,-1 1 1,0-1-1,1 0 0,-1 1 0,1-1 0,-1 0 0,1 0 0,-1 1 0,1-1 0,-1 0 1,1 0-1,-1 0 0,1 0 0,-1 0 0,1 1 0,0-1 0,-1 0 0,1 0 0,-1 0 0,1-1 1,0 1-1,26 0-84,-20 0-38,15-1-786,-15 0 539,1 1 1,-1-1-1,1 1 1,-1 0-1,1 1 0,-1 0 1,1 0-1,-1 1 1,0 0-1,0 0 0,0 0 1,13 7-1,-19-8 403,0-1-1,0 1 1,-1 0-1,1 0 1,0-1 0,-1 1-1,1 0 1,0 0-1,-1 0 1,1-1 0,-1 1-1,1 0 1,-1 0-1,0 0 1,1 0-1,-1 0 1,0 0 0,0 0-1,0 0 1,0 0-1,1 0 1,-1 0-1,0 0 1,-1 0 0,1 0-1,0 0 1,0 1-1,-1 1 149,-1-1-1,1 0 0,0 0 1,-1 0-1,1 0 0,-1 0 0,1 0 1,-1 0-1,0 0 0,-4 2 1,-4 3 536,0-1 0,0 0 1,-18 7-1,24-10-943,-2-1 0,1 1-1,0-1 1,0 0 0,-1-1 0,1 0 0,-1 1-1,1-2 1,-1 1 0,0-1 0,1 0-1,-1 0 1,0 0 0,-10-3 0,-2-11-8905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00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77 4965,'0'0'11573,"8"-10"-7985,26-29-273,-34 38-3092,1 0-1,0 1 1,-1-1-1,1 0 1,0 0 0,-1 1-1,1-1 1,-1 0 0,1 0-1,-1 0 1,0 0 0,1 0-1,-1 0 1,0 0 0,0 0-1,0 0 1,0 0 0,1 0-1,-1 0 1,0 0 0,-1 0-1,1-1 1,0 1-131,-1 1 0,0-1-1,1 1 1,-1-1 0,1 1 0,-1-1-1,0 1 1,1 0 0,-1-1 0,0 1 0,0 0-1,1 0 1,-1 0 0,0-1 0,0 1-1,1 0 1,-1 0 0,0 0 0,0 0-1,1 0 1,-2 1 0,-37 8 738,33-6-805,0 1 0,0 0 0,0 0 0,1 1 0,-1 0 0,1 0 0,1 0 0,-1 0 0,1 1 0,0 0 0,0 0 0,0 0 0,1 0 0,0 1 0,0-1 0,1 1 0,0 0 0,0-1 0,0 1 0,1 0 0,-1 14 0,3-19-22,-1-1 0,1 0 0,0 0 0,0 0 1,0 0-1,-1 0 0,1 0 0,0 0 0,0 0 0,1 0 0,-1 0 0,0-1 1,0 1-1,0 0 0,1-1 0,-1 1 0,0-1 0,0 1 0,1-1 0,-1 0 1,0 1-1,1-1 0,-1 0 0,1 0 0,-1 0 0,0 0 0,1 0 1,-1-1-1,0 1 0,1 0 0,-1 0 0,2-1 0,48-12 107,-33 4-215,-1-1 0,0 0-1,0-2 1,19-16-1,-18 12-22,2 1-1,25-14 1,-45 29 126,0-1 0,1 1 0,-1 0 1,1 0-1,-1-1 0,0 1 1,1 0-1,-1 0 0,1 0 0,-1 0 1,1 0-1,-1-1 0,1 1 1,-1 0-1,0 0 0,1 0 0,-1 0 1,1 0-1,-1 0 0,1 0 1,-1 1-1,1-1 0,-1 0 1,1 0-1,-1 0 0,0 0 0,1 0 1,-1 1-1,1-1 0,-1 0 1,0 0-1,1 1 0,-1-1 0,0 0 1,1 1-1,3 20 101,-10 27 317,5-46-389,-5 23 201,4-18-161,0 0-1,0 1 1,0-1-1,1 0 0,0 0 1,1 1-1,0-1 0,0 0 1,0 1-1,1-1 1,1 8-1,0-13-66,-1-1 0,1 1 0,-1-1 0,1 1 0,-1-1 0,1 1 0,0-1 0,0 0 0,0 0 0,-1 0 0,1 0 0,0 0 0,1-1 0,-1 1 0,0-1 0,0 1 0,0-1 0,0 0 0,0 1 0,0-1 0,1 0 0,-1 0 0,0-1 0,4 0 0,55-10 0,-29-2 0,-1-1 0,-1-1 0,41-28 0,3-1 0,-49 35 0,-25 9 0,1 0 0,-1 0 0,1 0 0,-1 0 0,0 0 0,1 0 0,-1 1 0,0-1 0,1 0 0,-1 0 0,1 0 0,-1 0 0,0 0 0,1 1 0,-1-1 0,0 0 0,1 0 0,-1 1 0,0-1 0,0 0 0,1 0 0,-1 1 0,0-1 0,0 0 0,1 1 0,-1-1 0,0 0 0,0 1 0,0-1 0,0 1 0,1-1 0,-1 5 0,0-1 0,0 1 0,-1-1 0,1 1 0,-1-1 0,0 1 0,-2 5 0,1-6 0,1-1 0,0 0 0,0 1 0,1-1 0,-1 1 0,1-1 0,-1 1 0,1-1 0,0 1 0,1-1 0,0 8 0,2-10 0,0 0 0,1 0 0,-1 0 0,0-1 0,0 1 0,1-1 0,-1 0 0,1 0 0,-1 0 0,0 0 0,1-1 0,-1 1 0,5-2 0,48-20-244,-48 18 133,1 0-1,-1 1 0,0 0 1,1 0-1,-1 1 0,1 0 1,16-2-1,-25 5 65,1-1-1,-1 0 1,1 1 0,-1-1 0,0 0-1,1 1 1,-1-1 0,1 1-1,-1-1 1,0 1 0,1-1 0,-1 1-1,0-1 1,1 1 0,-1-1 0,0 1-1,0-1 1,0 1 0,1-1 0,-1 1-1,0 0 1,0-1 0,0 1-1,0-1 1,0 1 0,0 0 0,0-1-1,0 1 1,0-1 0,-1 1 0,1-1-1,0 1 1,0 0 0,0-1-1,-1 1 1,1-1 0,0 1 0,-1 0-1,-9 23-1952,-1-10-2356,-2-6-3571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01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9161,'0'0'406,"1"-1"1,-1 1 0,1 0 0,-1 0 0,1-1-1,-1 1 1,1 0 0,-1 0 0,1 0 0,-1 0-1,1 0 1,-1 0 0,1 0 0,0 0 0,-1 0-1,1 0 1,-1 0 0,1 0 0,-1 0 0,1 0-1,-1 0 1,1 1 0,-1-1 0,1 0 0,-1 0-1,1 1 1,-1-1 0,1 0 0,-1 1 0,1-1-1,-1 0 1,1 1 0,-1-1 0,0 1 0,1-1-1,-1 1 1,0-1 0,0 1 0,1 0 0,2 32 5300,-18 51-6010,11-68 1801,4-15-1489,-1 1 1,1-1 0,-1 0 0,1 1 0,-1-1 0,1 0 0,0 1 0,0-1 0,0 1-1,0-1 1,0 1 0,0-1 0,0 0 0,0 1 0,1-1 0,-1 1 0,0-1 0,1 0-1,-1 1 1,1-1 0,0 0 0,-1 0 0,1 1 0,0-1 0,0 0 0,0 0-1,0 0 1,0 0 0,0 0 0,0 0 0,1 1 0,1-2-3,0 1 0,0-1 1,0 0-1,0 0 0,0 0 0,0 0 1,0-1-1,-1 1 0,1-1 0,0 0 1,0 0-1,0 0 0,-1 0 0,1 0 1,2-2-1,19-10-7,-1-1 0,38-29 0,-38 25 0,49-28 0,-71 45 0,1 1 0,-1-1 0,1 0 0,-1 1 0,1-1 0,-1 0 0,1 1 0,0 0 0,-1-1 0,1 1 0,0 0 0,-1 0 0,1 0 0,2 0 0,-3 1 0,-1-1 0,1 0 0,0 1 0,0-1 0,-1 0 0,1 1 0,-1-1 0,1 1 0,0-1 0,-1 1 0,1-1 0,-1 1 0,1 0 0,-1-1 0,1 1 0,-1-1 0,0 1 0,1 0 0,-1 0 0,0-1 0,0 1 0,1 1 0,0 6 0,0 0 0,-1-1 0,0 1 0,0 0 0,-2 11 0,1-14 0,0 0 0,1 1 0,-1-1 0,1 0 0,0 0 0,1 0 0,-1 0 0,1 0 0,2 7 0,-2-11 0,1 0 0,-1 0 0,1 0 0,-1 0 0,1 0 0,-1 0 0,1 0 0,0-1 0,-1 1 0,1 0 0,0-1 0,-1 0 0,1 1 0,0-1 0,0 0 0,0 0 0,-1 0 0,1 0 0,0 0 0,0-1 0,-1 1 0,1 0 0,0-1 0,3-1 0,41-16 0,2-12 0,-37 22 0,0 1 0,0-1 0,1 2 0,0 0 0,0 0 0,0 1 0,1 1 0,0 0 0,16-3 0,-28 7 0,-1 0 0,1 0 0,-1 0 0,1 0 0,0 0 0,-1 0 0,1 0 0,-1 0 0,1 0 0,-1 0 0,1 0 0,-1 1 0,1-1 0,0 0 0,-1 0 0,1 1 0,-1-1 0,0 0 0,1 1 0,-1-1 0,1 1 0,-1-1 0,0 1 0,1-1 0,-1 0 0,0 1 0,1-1 0,-1 1 0,0-1 0,1 1 0,-1 0 0,0 23 0,-15 20 0,9-34-21,-17 23-475,22-31 401,0-1 0,0 1 0,-1-1-1,1 0 1,0 0 0,-1 1-1,1-1 1,-1 0 0,1 0 0,-1 0-1,1-1 1,-1 1 0,0 0 0,1 0-1,-1-1 1,0 1 0,-2-1 0,4 0-152,0 0 0,-1 0 0,1 0 0,-1-1 0,1 1 0,0 0 0,-1 0 0,1-1 0,0 1 0,-1 0 1,1-1-1,0 1 0,-1 0 0,1-1 0,0 1 0,0 0 0,-1-1 0,1 1 0,0-1 0,0 1 0,0 0 1,0-1-1,0 1 0,0-1 0,-1 1 0,1-1 0,0 1 0,0 0 0,0-1 0,0 1 0,0-1 0,1 1 1,-1-1-1,0 1 0,0 0 0,0-1 0,0-3-1881,0-20-8528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06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9161,'1'-8'4906,"0"-28"-2098,2 23-807,2 18-1287,3 19-344,49 447 3242,-12-65-2654,-12-242-890,-3-17-1726,-16-52-3062,-13-77 1266,-1-11-1479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02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17713,'0'0'3171,"57"63"-8520,-21-47-6567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02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27 16656,'0'0'10015,"-13"-5"-6764,0 0-2840,1 1 1,-1 1 0,0 0 0,-25-3 0,32 6-363,0 0 0,0 0 0,-1 0 0,1 1 1,0 0-1,0 0 0,0 1 0,0-1 0,0 1 0,0 1 0,1-1 0,-1 1 1,1 0-1,-1 0 0,-5 5 0,7-5-49,1 0 0,-1 0 0,1 0 0,-1 1 0,1-1 0,0 1 0,1 0 0,-1 0 0,1 0 0,-1 0 0,1 0 0,1 1 0,-1-1 0,0 1 0,1-1 0,0 1 0,0-1 0,0 8 0,1-10 0,0 1 0,1-1 0,-1 0 0,0 0 0,1 0 0,0 0 0,-1 0 0,1 0 0,0 0 0,0-1 0,0 1 0,0 0 0,1 0 0,-1-1 0,0 1 0,4 2 0,-2-1 0,0-1 0,0 0 0,0 0 0,0-1 0,1 1 0,-1-1 0,1 0 0,-1 0 0,1 0 0,0 0 0,-1 0 0,6 0 0,5 0-969,0-1-1,0 0 1,16-1 0,-22-1-115,1 1 0,-1-1 0,0 0 0,0-1 0,0 0 0,-1 0 0,1-1 0,-1 0-1,0 0 1,12-10 0,13-12-9187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02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9 8552,'0'0'18850,"-5"10"-17179,-2 7-1406,1-1 0,0 1 0,1 0 0,1 1-1,1-1 1,0 1 0,1 19 0,2 11-169,4-43 173,5-11 166,4-11-18,-4-7-385,0-1 0,-2 1 0,8-48 0,-15 75-29,0-1 0,1 1 0,-1 0 0,0-1-1,1 1 1,0-1 0,-1 0 0,1 1-1,0-1 1,0 0 0,0 1 0,1-1 0,-1 0-1,1 0 1,-1 0 0,1 0 0,0 0-1,-1 0 1,1 0 0,3 1 0,-1 0 4,1 0 1,0 0 0,0-1-1,0 0 1,0 0 0,1 0-1,-1-1 1,1 1 0,5 0-1,0-1 3,-1 0-1,1-1 1,-1 0-1,1 0 1,-1-1-1,0 0 1,1-1-1,-1 0 1,18-7-1,-19 5-9,-1-1 0,1 1 0,-1-2 0,-1 1 0,14-12 0,-19 14 0,1 0 0,0 0 0,-1 0 0,1 0 0,-1 0 0,0-1 0,0 1 0,0-1 0,0 1 0,-1-1 0,0 0 0,1 0 0,-1 1 0,-1-1 0,1 0 0,0-5 0,-1 8 0,0 1 0,0 0 0,0-1 0,0 1 0,0-1 0,0 1 0,0-1 0,0 1 0,0-1 0,0 1 0,0-1 0,-1 1 0,1-1 0,0 1 0,0-1 0,0 1 0,-1-1 0,1 1 0,0 0 0,-1-1 0,1 1 0,0 0 0,-1-1 0,1 1 0,0 0 0,-1-1 0,1 1 0,-1 0 0,1 0 0,-1-1 0,1 1 0,0 0 0,-1 0 0,0 0 0,-20 4 0,-17 21 0,26-11 0,0 0 0,-17 26 0,26-36 0,1 0 0,-1 1 0,1-1 0,0 1 0,0-1 0,0 1 0,1 0 0,0 0 0,0 0 0,0 0 0,0 0 0,1 0 0,0 0 0,0 9 0,1-12 0,0-1 0,-1 0 0,1 0 0,0 0 0,0 0 0,0 0 0,0 1 0,0-2 0,0 1 0,0 0 0,0 0 0,0 0 0,0 0 0,0-1 0,0 1 0,1 0 0,-1-1 0,0 1 0,1-1 0,-1 0 0,0 1 0,1-1 0,-1 0 0,0 0 0,1 0 0,1 0 0,44-1 0,-37 1 0,35-9-1794,20-20-5012,-27 5-289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03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16335,'0'0'4202,"-11"5"-118,4-1-3417,-52 24 3206,56-26-3663,0 0 1,0 0-1,0 0 1,0 0-1,0 0 1,0 1 0,1-1-1,-1 1 1,1 0-1,-1-1 1,1 1-1,0 0 1,0 1 0,1-1-1,-1 0 1,-1 5-1,3-6-209,0-1 0,1 0 0,-1 0 0,0 0-1,1 0 1,-1 0 0,1 0 0,0 0 0,-1 0-1,1 0 1,0 0 0,-1 0 0,1 0 0,0 0-1,0-1 1,0 1 0,0 0 0,0 0 0,0-1 0,0 1-1,0-1 1,0 1 0,0-1 0,0 1 0,0-1-1,1 0 1,-1 0 0,0 1 0,0-1 0,0 0-1,1 0 1,-1 0 0,0 0 0,0 0 0,2-1-1,47-2-1091,-44 1 833,-1-1 0,1 0 0,-1 0 0,0 0 0,1 0 0,-2-1 0,1 0 0,0 0 0,-1 0 0,1-1 0,-1 1 0,-1-1 0,1 0 0,4-8 0,-7 11 567,-3 12 1239,-9 13-571,-10 28-259,20-48-712,0 0 0,0 0 0,1 0 0,-1 1 0,1-1 0,0 0 0,0 0-1,0 1 1,0-1 0,0 0 0,1 0 0,-1 0 0,3 5 0,-2-6-146,0-1 0,0 0 0,0 0 1,0 0-1,0 0 0,1 0 0,-1 0 0,0 0 0,1 0 0,-1-1 0,0 1 0,1 0 0,-1-1 1,1 0-1,-1 1 0,1-1 0,0 0 0,-1 1 0,1-1 0,-1 0 0,1 0 0,0 0 0,2-1 1,39-7-5953,-12-7-303,1-6-2093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0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10794,'0'0'12908,"-8"3"-11018,7-3-1762,-42 17 1554,41-16-1638,1-1 0,-1 1 0,1 0 1,-1 0-1,1-1 0,0 1 0,0 0 0,-1 0 1,1 0-1,0 0 0,0 0 0,0 1 1,0-1-1,0 0 0,0 0 0,0 1 0,0-1 1,1 1-1,-1-1 0,0 0 0,1 1 0,-1-1 1,1 1-1,0 0 0,0-1 0,-1 1 1,1-1-1,0 1 0,0-1 0,0 1 0,1 1 1,2-1-105,0 0 1,0 0 0,0 0-1,0-1 1,0 1 0,0-1-1,1 0 1,-1 0 0,1 0-1,-1 0 1,1-1 0,-1 1-1,1-1 1,4 0 0,13 3-674,-15-2 440,50 18-1507,-54-18 1884,-1 0-1,1-1 0,0 1 0,-1 0 0,1 0 0,-1 0 0,1 0 0,-1 0 0,1 0 1,-1 0-1,0 1 0,1-1 0,-1 0 0,0 1 0,0-1 0,0 1 0,0-1 0,0 1 1,-1 0-1,1-1 0,0 1 0,-1 0 0,1-1 0,-1 1 0,0 0 0,1 0 0,-1 2 1,-1-2 100,0-1 0,0 1 1,0 0-1,0 0 0,0 0 0,-1-1 1,1 1-1,-1 0 0,1-1 1,-1 1-1,1-1 0,-1 0 1,0 0-1,0 1 0,0-1 0,0 0 1,1-1-1,-1 1 0,0 0 1,-1 0-1,-1 0 0,-50 11 941,50-11-1030,3-1-152,-10 2 22,0 0-1,0-1 1,0-1 0,-11 0-1,-3-7-5293,11-6-4835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04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22 105 5477,'0'0'24583,"9"7"-23227,-7-5-1316,0 0 0,1 1 0,-1-2-1,1 1 1,-1 0 0,1 0-1,0-1 1,0 1 0,0-1 0,0 0-1,0 0 1,0 0 0,0-1 0,0 1-1,0-1 1,1 1 0,-1-1-1,0 0 1,0 0 0,0 0 0,1-1-1,-1 1 1,0-1 0,0 0-1,0 0 1,0 0 0,0 0 0,0 0-1,0-1 1,-1 1 0,1-1 0,0 0-1,4-4 1,47-35-40,-51 39 0,0 0 0,-1-1 0,1 0 0,-1 0 0,0 0 0,0 0 0,0 0 0,0 0 0,0 0 0,0 0 0,-1-1 0,0 1 0,0-1 0,0 1 0,1-8 0,-3 9-1,1 1 0,-1 0 0,0 0 0,0 0 0,0 0 0,1 0 0,-1 0-1,-1 0 1,1 0 0,0 0 0,0 0 0,0 1 0,0-1 0,0 0 0,-1 1 0,1-1 0,0 1 0,-1-1 0,1 1 0,0 0 0,-1-1-1,1 1 1,0 0 0,-1 0 0,1 0 0,-1 0 0,1 0 0,0 0 0,-2 1 0,-46 2-31,41 0 34,0 0 0,0 0 1,1 1-1,0-1 0,0 2 0,0-1 0,0 1 1,1 0-1,0 0 0,0 1 0,0 0 0,0 0 1,1 0-1,0 1 0,1 0 0,-1 0 0,1 0 1,1 0-1,-1 1 0,1-1 0,1 1 1,-1 0-1,1 0 0,0 0 0,1 0 0,0 0 1,1 0-1,0 15 0,0-21 1,1 1 1,0-1-1,0 1 0,0-1 1,0 1-1,1-1 0,-1 0 1,1 0-1,-1 1 0,1-1 1,0 0-1,0 0 0,0-1 1,0 1-1,0 0 0,0-1 1,1 1-1,-1-1 0,0 0 1,1 1-1,-1-1 0,1 0 1,-1-1-1,1 1 0,0 0 1,-1-1-1,5 1 0,10 1-63,0 0 0,1-1-1,19-2 1,-17 1-182,31-3-2426,-2-9-4828,-4-6-5396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04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4388,'0'0'12364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05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185 253 5381,'-10'4'174,"-17"7"5282,25-10-4889,1-1 0,-1 1 0,0-1 0,1 0-1,-1 0 1,0 0 0,1 0 0,-1 0-1,0 0 1,1 0 0,-1 0 0,1 0 0,-1-1-1,0 1 1,1-1 0,-1 1 0,1-1 0,-1 0-1,1 0 1,-1 1 0,1-1 0,0 0 0,-1 0-1,-1-3 1,2 3-371,0 0 0,0 0 1,0 0-1,0 0 0,0 0 0,-1 0 0,1 0 0,0 0 0,0 1 0,-1-1 0,1 0 1,-1 1-1,1-1 0,0 1 0,-1-1 0,1 1 0,-1 0 0,1 0 0,-1-1 0,1 1 1,-1 0-1,0 1 0,1-1 0,-3 0 0,1 1-110,1 1 0,-1-1 0,0 0-1,1 1 1,-1-1 0,1 1 0,0 0 0,0 0 0,-1 0-1,1 0 1,0 0 0,-1 3 0,-2 2-31,0 0 0,1 0 0,0 0-1,0 1 1,1-1 0,-1 1 0,2 0 0,-3 11 0,4-15-26,0-1-1,1 1 1,-1-1 0,1 1 0,0-1-1,0 1 1,1-1 0,-1 1 0,1-1-1,-1 0 1,1 1 0,0-1 0,0 0-1,1 1 1,-1-1 0,1 0 0,-1 0 0,1 0-1,0 0 1,0 0 0,1-1 0,-1 1-1,3 2 1,-1-3-14,0 0 1,0 0-1,1 0 1,-1 0-1,0-1 0,1 0 1,-1 0-1,1 0 0,-1-1 1,1 1-1,-1-1 1,1 0-1,-1 0 0,1-1 1,0 0-1,-1 1 0,0-1 1,5-2-1,4-1-9,-1-1 0,0 0 0,0-1 0,-1 0 0,0-1 0,0 0 0,0-1 0,-1 0 0,0 0 0,9-12 0,-6 6-3,0 0 1,0-2 0,-2 1-1,0-2 1,-1 1-1,9-21 1,-11 10-4,-6 20 0,-3 22 0,1-12 0,-1 1 0,0 0 0,1 0 0,-1 0 0,1 0 0,0 0 0,1 0 0,0 7 0,0-10 0,-1 0 0,1 0 0,0 0 0,-1-1 0,1 1 0,0 0 0,-1 0 0,1-1 0,0 1 0,0-1 0,0 1 0,0-1 0,-1 1 0,1-1 0,0 1 0,0-1 0,0 0 0,0 1 0,0-1 0,0 0 0,0 0 0,0 0 0,0 0 0,0 0 0,0 0 0,0 0 0,0 0 0,0 0 0,0 0 0,0-1 0,0 1 0,0 0 0,0-1 0,0 1 0,2-2 0,8-2 0,-1 0 0,1-2 0,-1 1 0,0-1 0,0-1 0,0 0 0,-1 0 0,14-15 0,-4 3 0,-1 0 0,27-40 0,-38 48 0,0 1 0,-1-1 0,0-1 0,0 1 0,6-23 0,-46 106 0,-54 179 0,77-210 0,2 1 0,2 0 0,2 0 0,-1 53 0,6-84 0,0 0 0,-1-1 0,0 1 0,0 0 0,-6 20 0,6-29 0,0-1 0,0 1 0,0 0 0,0 0 0,0 0 0,0 0 0,0-1 0,0 1 0,-1-1 0,1 1 0,0-1 0,-1 1 0,0-1 0,1 0 0,-1 1 0,0-1 0,0 0 0,1 0 0,-1-1 0,0 1 0,0 0 0,0-1 0,0 1 0,0-1 0,0 1 0,0-1 0,0 0 0,-1 0 0,1 0 0,0 0 0,0 0 0,0 0 0,0-1 0,0 1 0,0-1 0,0 0 0,0 1 0,-2-2 0,1 0 0,0 1 0,1-1 0,-1 0 0,0 0 0,1 0 0,-1 0 0,1-1 0,0 1 0,0 0 0,0-1 0,0 0 0,0 1 0,0-1 0,1 0 0,0 0 0,-1 0 0,1 0 0,0 0 0,0 0 0,1-1 0,-1 1 0,0-6 0,-1-10 0,1 1 0,1-30 0,0 43 0,0-3 4,1-1 0,0 0 0,0 1 0,1-1 0,0 1 0,1 0 0,0-1-1,0 1 1,0 0 0,1 0 0,1 1 0,-1-1 0,1 1 0,0 0 0,1 1 0,0-1 0,8-7 0,-3 6-36,-1 0-1,1 1 1,1 0 0,-1 1 0,1 0 0,0 1 0,1 0 0,-1 1-1,1 0 1,24-3 0,-24 5-315,34-6-2328,-1-1-4296,10-6-9787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05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17 5701,'0'0'18701,"3"12"-16609,-1-5-1795,0 1 43,0 1 0,0 0 0,-1 0-1,0 0 1,0 0 0,-1 0-1,0 0 1,-1 0 0,-1 9 0,-57 279 2238,51-274-2578,5-35 0,8-40 0,4 16 0,2 1 0,1-1 0,2 2 0,1 0 0,2 1 0,1 0 0,2 2 0,26-34 0,-41 60 0,0 1 0,0-1 0,0 1 0,0-1 0,1 1 0,0 1 0,0-1 0,0 1 0,0 0 0,0 1 0,1-1 0,-1 1 0,1 0 0,-1 1 0,1 0 0,8-1 0,-13 2 0,1 0 0,-1 0 0,1 1 0,-1-1 0,1 0 0,-1 1 0,0 0 0,1 0 0,-1-1 0,0 1 0,1 1 0,-1-1 0,0 0 0,0 0 0,0 1 0,0-1 0,0 1 0,2 3 0,-2-2 0,0 0 0,0 0 0,0 0 0,-1 1 0,0-1 0,1 1 0,-1 0 0,-1-1 0,1 1 0,0 0 0,-1-1 0,0 1 0,0 0 0,0-1 0,0 1 0,-1 4 0,-1-2 0,0 1 0,0 0 0,-1-1 0,1 0 0,-2 0 0,1 1 0,-1-2 0,1 1 0,-2 0 0,1-1 0,-1 0 0,1 0 0,-1 0 0,-1 0 0,1-1 0,-1 0 0,-6 3 0,3 0 0,0-1 0,-1-1 0,0 0 0,0 0 0,0-1 0,-1 0 0,1-1 0,-1 0 0,-21 2 0,32-5-13,-1 0 1,1 1-1,-1-1 1,1 0-1,-1 0 1,1 0-1,-1 0 0,1 0 1,0 0-1,-1 0 1,1 0-1,-1 0 1,1 0-1,-1-1 0,1 1 1,-1 0-1,1 0 1,0 0-1,-1 0 1,1-1-1,-1 1 0,1 0 1,0 0-1,-1-1 1,1 1-1,0 0 1,-1-1-1,1 1 0,0 0 1,0-1-1,-1 1 1,1 0-1,0-1 0,0 1 1,0-1-1,-1 1 1,1-1-1,8-16-1285,24-14-2953,-3 13-1696,2 0-1714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0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 10218,'0'0'18476,"-5"10"-17040,2-5-1191,0-1-144,1 0-1,-1-1 1,1 1-1,0 0 1,0 0-1,0 0 1,1 0-1,-1 0 1,1 1-1,0-1 1,1 0-1,-1 1 1,1-1-1,-1 1 1,1-1-1,1 6 1,0-9-91,0 0 1,0 0-1,0 0 0,0 0 1,0 0-1,1 0 1,-1-1-1,0 1 1,0 0-1,1-1 1,-1 1-1,0-1 0,1 1 1,-1-1-1,1 0 1,-1 0-1,0 1 1,1-1-1,-1 0 1,1 0-1,-1 0 0,1-1 1,1 1-1,35-7-9,-31 3-35,0 0 0,-1 0 0,1 0 0,-1 0 0,0-1 0,0 0 0,-1-1 1,0 1-1,1-1 0,-2 0 0,5-7 0,18-19 40,-27 32-8,0 0 0,0 0-1,0 0 1,0 0-1,0 0 1,0 0 0,0-1-1,0 1 1,1 0 0,-1 0-1,0 0 1,0 0 0,0 0-1,0 0 1,0 0 0,0 0-1,1 0 1,-1 0 0,0 0-1,0 0 1,0 0 0,0 0-1,0 0 1,0 0 0,1 0-1,-1 0 1,0 0 0,0 0-1,0 0 1,0 0-1,0 0 1,0 0 0,0 1-1,1-1 1,-1 0 0,0 0-1,0 0 1,0 0 0,0 0-1,0 0 1,0 0 0,0 0-1,0 0 1,0 1 0,1-1-1,-1 0 1,0 0 0,0 0-1,0 0 1,0 0 0,0 0-1,0 0 1,0 1 0,0-1-1,0 0 1,0 0 0,0 0-1,0 0 1,0 0-1,0 1 1,0-1 0,1 17 11,-2 20 95,-4-1-48,2-20-53,1 1 1,1-1-1,0 16 1,1-30-56,0-1 0,0 0 0,1 0 1,-1 1-1,0-1 0,1 0 1,-1 0-1,1 0 0,-1 1 1,1-1-1,0 0 0,-1 0 0,1 0 1,0 0-1,0 0 0,0 0 1,0 0-1,0-1 0,0 1 1,0 0-1,0 0 0,0-1 0,0 1 1,0-1-1,0 1 0,1-1 1,-1 1-1,0-1 0,0 0 1,1 1-1,-1-1 0,0 0 0,0 0 1,1 0-1,-1 0 0,0 0 1,1 0-1,-1 0 0,0-1 1,0 1-1,1 0 0,-1-1 0,0 1 1,1-2-1,5 0-943,0 0 1,0 0-1,-1-1 1,1 0-1,-1-1 0,11-7 1,16-19-5994,-1-5-4671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6:13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14 3427,'0'0'956,"-8"4"-316,-2 0-366,6-3 4,1 0 0,-1 0 0,1 1 0,0-1 0,-1 1 0,1 0 0,0 0 0,0 0 0,-5 5 0,30-20 7541,7 7-4990,34 4-3128,-42 2 1054,304-12 386,-122 2 197,289 23 0,-394-3-794,24 5 507,0-6 1,141-7 0,-233-12-78,-28 8-852,-13 10-1378,-23 17-5363,20-14 730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06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1 249 13997,'0'0'1858,"0"61"-513,4-23 65,11-1-97,4 3 0,1-8-128,6-4-128,2-12-384,4-10-129,1-6-191,3-18 127,-1-24 129,3-20-321,1-13-160,-1-9-768,-4 0-1507,-10 7-1792,-9 13-4261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06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8520,'0'0'11915,"-6"12"-8925,-8 11-1949,-45 86 3415,51-94-3847,2 0 0,0 0-1,0 1 1,2-1 0,-5 28 0,9-42-604,0 1-1,-1 0 1,1-1 0,0 1 0,1-1 0,-1 1-1,0 0 1,0-1 0,1 1 0,-1-1-1,1 1 1,-1-1 0,1 1 0,0-1 0,-1 1-1,1-1 1,0 0 0,0 1 0,0-1-1,0 0 1,0 0 0,0 0 0,1 0 0,-1 0-1,0 0 1,0 0 0,1 0 0,-1 0-1,1 0 1,-1-1 0,1 1 0,-1-1 0,1 1-1,-1-1 1,1 0 0,-1 1 0,1-1-1,0 0 1,-1 0 0,1 0 0,-1 0 0,1 0-1,0-1 1,1 1 0,14-2-314,-1-1 0,0 0 1,26-10-1,-11 5-1095,-29 7 1308,1 1-1,-1-1 1,0 1-1,0 0 0,1 0 1,-1 0-1,0 0 1,1 0-1,-1 1 1,0-1-1,0 0 1,4 2-1,-6-2 114,1 1-1,0-1 1,-1 1-1,1-1 1,-1 0 0,1 1-1,-1-1 1,1 1-1,-1 0 1,1-1-1,-1 1 1,1-1 0,-1 1-1,1 0 1,-1-1-1,0 1 1,0 0-1,1-1 1,-1 1 0,0 0-1,0 0 1,0-1-1,0 1 1,0 0-1,0 0 1,0 2 115,-1 0 0,0 0-1,0 0 1,0 0 0,0-1 0,0 1 0,-1 0-1,1-1 1,-1 1 0,1-1 0,-1 1 0,0-1-1,0 0 1,0 0 0,-1 0 0,1 0 0,-4 2-1,-3 2-54,0-1-1,-1 0 0,1-1 0,-1 0 1,0 0-1,0-1 0,0 0 0,-1-1 1,1 0-1,-1-1 0,1 0 0,-1 0 1,-18-3-1,28 2-208,-1 0 0,1 0 0,-1 0 0,1 0 0,-1-1 1,1 1-1,-1 0 0,1-1 0,-1 0 0,1 1 0,0-1 0,-1 0 0,1 0 0,0 1 0,-1-1 1,1 0-1,0 0 0,0 0 0,0-1 0,0 1 0,0 0 0,0 0 0,0-1 0,1 1 0,-1 0 1,0-1-1,1 1 0,-1-1 0,0-1 0,1 1-287,-1-1 1,1 1-1,0-1 0,0 1 0,0-1 1,0 1-1,1-1 0,-1 1 1,1-1-1,-1 1 0,1 0 1,0-1-1,0 1 0,0 0 1,0 0-1,0-1 0,3-2 0,17-18-7433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06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14926,'0'0'16506,"1"12"-15593,-3 10-818,0-1 0,-2 1 1,-5 21-1,-10 58-54,18-97-41,1-1 0,0 1 0,-1 0 0,1 0 0,1-1 0,-1 1 0,0 0 0,1-1 0,0 1 0,0-1 0,0 1 0,0 0 0,1-1 0,-1 0 0,5 7 0,-4-9 0,0 1 0,0-1 0,0 1 0,0-1 0,0 0 0,0 0 0,1 0 0,-1 0 0,0 0 0,1-1 0,-1 1 0,1-1 0,-1 1 0,1-1 0,-1 0 0,1 0 0,-1 0 0,1-1 0,-1 1 0,0 0 0,1-1 0,-1 0 0,1 1 0,3-3 0,2 0 0,-1 0 0,0-1 0,0 0 0,0 0 0,0-1 0,-1 1 0,1-1 0,9-11 0,40-50 0,-53 66 0,-5 10 0,-3 10 0,0-8 0,2 0 0,-1 0 0,1 0 0,1 1 0,0-1 0,1 1 0,0 23 0,1-35 1,0-1 1,0 1-1,0-1 0,0 1 0,0-1 1,0 1-1,0 0 0,0-1 0,1 1 1,-1-1-1,0 1 0,0-1 0,0 1 1,1-1-1,-1 1 0,0-1 1,0 1-1,1-1 0,-1 1 0,1-1 1,-1 1-1,0-1 0,1 0 0,-1 1 1,1-1-1,-1 1 0,1-1 0,-1 0 1,1 0-1,-1 1 0,1-1 1,-1 0-1,1 0 0,-1 0 0,1 0 1,0 0-1,-1 1 0,1-1 0,-1 0 1,1 0-1,0 0 0,-1-1 0,1 1 1,-1 0-1,1 0 0,-1 0 0,1 0 1,-1 0-1,1-1 0,0 1 1,-1 0-1,1 0 0,-1-1 0,0 1 1,1-1-1,0 0 0,2 0-112,0-1 0,-1 0-1,1 0 1,-1 0 0,1 0 0,-1-1 0,0 1-1,4-6 1,12-47-11041,-13 20 1036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07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9417,'0'0'16303,"-9"60"-16143,19-44-480,5-5-3427,8-2-5030</inkml:trace>
  <inkml:trace contextRef="#ctx0" brushRef="#br0" timeOffset="1">292 129 9001,'0'0'17050,"-12"5"-14663,5-1-2175,-16 6 645,0 1 1,-32 21-1,50-29-776,0 0 1,0 0-1,0 1 0,1 0 0,-1 0 1,1 0-1,0 1 0,0-1 1,1 1-1,-1 0 0,1 0 1,0 1-1,0-1 0,1 0 1,-1 1-1,1 0 0,1-1 1,-3 9-1,5-12-82,-1-1-1,0 0 1,0 1 0,0-1 0,1 1-1,-1-1 1,1 1 0,-1-1-1,1 0 1,0 1 0,-1-1-1,1 0 1,0 0 0,0 0 0,0 1-1,0-1 1,0 0 0,0 0-1,0 0 1,0-1 0,1 1 0,-1 0-1,0 0 1,0-1 0,1 1-1,-1 0 1,1-1 0,-1 1 0,0-1-1,1 0 1,-1 1 0,1-1-1,-1 0 1,3 0 0,62 1-361,-47-2 64,38-6-3628,-21-6-3582,-7-1-3479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07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6598,'0'0'21284,"1"12"-19575,0 3-1322,-1-4-100,1-1 1,0 1-1,1-1 0,0 0 0,4 11 1,-5-18-250,0 0 1,0-1 0,0 1-1,0-1 1,1 1 0,-1-1-1,1 0 1,0 0 0,0 0-1,-1 0 1,1 0 0,1 0-1,-1 0 1,0 0 0,0-1-1,1 1 1,-1-1 0,0 0-1,1 0 1,0 0 0,-1 0-1,1 0 1,0 0 0,-1-1-1,1 1 1,4-1 0,6-1-37,0 0 0,1-1 0,-1 0 0,-1-1 0,1-1-1,0 0 1,-1-1 0,0 0 0,0 0 0,0-2 0,-1 1 0,13-11 0,-3 4-3,0 1-1,30-12 1,-50 24 1,-1-1 0,1 1 0,0-1 0,-1 1 0,1 0 0,0-1 0,-1 1 0,1 0 0,0-1 0,0 1 0,-1 0 0,1 0 0,0 0 0,-1 0 0,1 0 0,0 0 0,0 0 0,-1 0 0,1 0 0,0 0 0,0 0 0,-1 1 0,1-1 0,0 0 0,-1 0 0,1 1 0,0-1 0,-1 0 0,1 1 0,0-1 0,-1 1 0,1-1 0,-1 1 0,1-1 0,-1 1 0,1-1 0,-1 1 0,1-1 0,-1 1 0,0 0 0,1-1 0,-1 1 0,0 0 0,1-1 0,-1 1 0,0 0 0,0 0 0,0-1 0,1 3 0,-8 45 0,2-20 0,6-27 0,-1-1 0,1 1 0,-1-1 0,0 1 0,1-1 0,-1 1 0,1-1 0,-1 1 0,1-1 0,0 0 0,-1 1 0,1-1 0,-1 0 0,1 1 0,0-1 0,-1 0 0,1 0 0,-1 1 0,1-1 0,0 0 0,0 0 0,-1 0 0,1 0 0,0 0 0,-1 0 0,1 0 0,0 0 0,-1 0 0,1-1 0,0 1 0,-1 0 0,1 0 0,-1 0 0,1-1 0,0 1 0,-1 0 0,1-1 0,28-10 0,-8-1 27,-13 7-63,0 0-1,1 1 1,-1 0 0,1 0 0,-1 1 0,1 0-1,0 0 1,17-2 0,-25 5-1533,-3 5-3970,-11 1-1076,12-6 5428,-14 3-12143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08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17521,'0'0'3619,"54"-11"-14381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08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36 12684,'0'0'16079,"-1"10"-13959,-2 7-1737,0-1-160,1 0-1,1 0 1,0 0-1,2 24 1,-1-37-212,0 0 0,1-1 0,-1 1 0,0 0 0,1 0 0,0-1 0,0 1 0,0 0 1,0-1-1,0 1 0,0-1 0,1 1 0,-1-1 0,1 0 0,0 1 0,0-1 0,-1 0 0,1 0 0,1 0 1,-1 0-1,0-1 0,0 1 0,1-1 0,-1 1 0,1-1 0,-1 0 0,1 0 0,0 0 0,-1 0 1,1 0-1,0-1 0,0 1 0,-1-1 0,5 1 0,-2-2-11,1 0 0,-1 1 0,1-2 0,-1 1 0,1-1 0,-1 1 0,0-1 0,0-1 0,0 1 0,0-1 0,0 0 0,-1 0 0,1 0 0,-1-1 0,0 0 0,0 1 0,0-1 0,4-6 0,-1 1 0,0 0 0,-1 0 0,0-1 0,-1 0 0,1 0 0,-2-1 0,0 1 0,4-13 0,-9 26 0,0 0 0,0 0 0,1 1 0,0-1 0,-1 0 0,1 1 0,0-1 0,1 0 0,-1 1 0,1-1 0,-1 0 0,1 0 0,0 1 0,0-1 0,0 0 0,1 0 0,-1 0 0,1 0 0,0 0 0,0-1 0,0 1 0,0 0 0,0-1 0,0 1 0,1-1 0,-1 0 0,1 0 0,0 0 0,-1 0 0,1 0 0,0-1 0,0 1 0,0-1 0,0 0 0,1 0 0,5 2 0,1-2 0,1 0 0,-1-1 0,0 0 0,0-1 0,1 0 0,-1 0 0,0-1 0,0 0 0,0-1 0,0 0 0,-1-1 0,1 0 0,9-6 0,-12 7 0,-1-1 0,1-1 0,-1 1 0,0-1 0,0 0 0,0 0 0,-1-1 0,0 0 0,0 0 0,0 0 0,-1-1 0,0 1 0,0-1 0,-1 0 0,0 0 0,0 0 0,4-15 0,-7 20 0,1 1 0,-1 0 0,0 0 0,1 0 0,-1-1 0,0 1 0,0 0 0,0 0 0,0-1 0,0 1 0,0 0 0,0 0 0,-1 0 0,1-1 0,0 1 0,-1 0 0,1 0 0,-1 0 0,1 0 0,-1-1 0,-1-1 0,1 3 0,1 0 0,-1-1 0,0 1 0,0 0 0,0 0 0,0-1 0,0 1 0,0 0 0,0 0 0,0 0 0,0 0 0,0 0 0,0 0 0,1 1 0,-1-1 0,0 0 0,0 0 0,0 1 0,0-1 0,0 0 0,-1 1 0,-4 3 0,0-1 0,0 1 0,0 0 0,1 0 0,0 1 0,-7 6 0,3 0 0,0 0 0,0 1 0,-10 21 0,16-29 0,1 0 0,0 0 0,1 1 0,-1-1 0,1 1 0,-1 0 0,2-1 0,-1 1 0,0 0 0,1 0 0,0 0 0,0-1 0,0 1 0,2 9 0,-1-13 6,0 1 0,0 0 0,0-1 0,0 1 1,1-1-1,-1 1 0,0-1 0,1 0 0,-1 1 0,1-1 0,-1 0 0,1 0 0,0 0 0,-1 0 1,1 0-1,0-1 0,0 1 0,0 0 0,-1-1 0,1 1 0,0-1 0,4 1 0,47 2-545,-49-3 372,3 0-1572,-1 0-1,1 0 1,-1-1-1,1 0 1,11-3 0,9-9-7726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08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4 17200,'0'0'10117,"-8"-1"-7603,2 1-2261,-1-1 9,0 0 1,0 1 0,-1 0 0,1 0 0,-9 2-1,14-2-270,1 1 0,-1-1 0,1 0 0,-1 1 0,0-1 0,1 1 0,-1 0 0,1 0 0,0-1 0,-1 1 0,1 0 0,0 0 0,-1 0 0,1 0 0,0 1 0,0-1 0,0 0 0,0 0 0,0 1 0,0-1-1,0 1 1,0-1 0,1 1 0,-1-1 0,0 1 0,1-1 0,0 1 0,-1-1 0,1 1 0,0 0 0,0-1 0,0 4 0,2-4-79,0 1 0,0 0 0,1-1 0,-1 0 0,0 1-1,1-1 1,0 0 0,-1 0 0,1-1 0,0 1 0,-1 0 0,1-1 0,0 0 0,0 1 0,3-1-1,3 1-253,7 2-308,-1 0 1,1 1-1,0 1 1,-1 0-1,0 1 0,0 1 1,20 12-1,-35-19 687,1 0 0,-1 1-1,1-1 1,0 0 0,-1 1-1,1-1 1,-1 0 0,1 1-1,-1-1 1,1 1 0,-1-1 0,1 1-1,-1-1 1,1 1 0,-1-1-1,0 1 1,1-1 0,-1 1 0,0 0-1,0-1 1,1 1 0,-1 0-1,0-1 1,0 1 0,0 0-1,0-1 1,0 1 0,0 0 0,0 0-1,-16 8 2520,-35-3 1819,49-6-4288,-17 1-556,-47 1 1696,37-8-2924,28 5 1355,-1 1 0,1-1 0,0 0-1,0 1 1,0-1 0,0 0 0,0 0-1,0 0 1,0 0 0,0 1-1,0-1 1,0-1 0,1 1 0,-1 0-1,0 0 1,0-2 0,-3-10-8377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09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6470,'0'0'20382,"4"13"-19346,1 19-524,0 0 1,-2 0-1,-2 0 1,-1 0-1,-1 0 1,-9 56-1,3-40 74,5-32-102,1-48-262,1 27-222,-1-1 0,0 1 0,0 0 0,-1 0 0,1 0 0,-1 0 0,0 0 0,-1 0 0,1 1 0,-1-1 0,0 1 0,-6-8 0,-8-14 0,53 24 0,38 9-1441,93-4-1,-130-10-3745,-17-10-4034,-14 4-1707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10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10410,'0'0'15102,"0"9"-12374,0-2-2323,-4 46 1887,4-49-2142,0 0 0,0 0 0,0 0 0,1 0-1,-1-1 1,1 1 0,0 0 0,0 0 0,0 0-1,1-1 1,1 5 0,-1-7-148,0 1 0,0-1-1,-1 0 1,2 0 0,-1 0 0,0 0 0,0 0 0,0 0-1,0-1 1,0 1 0,1-1 0,-1 0 0,0 1-1,1-1 1,-1 0 0,0 0 0,0 0 0,1-1 0,-1 1-1,0 0 1,4-2 0,46-18-10,-20 1-13,-22 11 4,1 1-1,1 0 1,-1 1 0,1 0 0,0 1 0,1 0 0,-1 1 0,1 0 0,16-2 0,-27 6 19,-1 1 0,1-1 0,-1 0 0,0 1 0,1 0 0,-1-1 0,0 1 0,1 0 0,-1-1 1,0 1-1,0 0 0,0 0 0,0 0 0,0 0 0,0 0 0,0 0 0,0 0 0,0 1 0,0-1 0,-1 0 0,1 0 0,0 1 1,-1-1-1,1 0 0,-1 1 0,0-1 0,1 1 0,-1-1 0,0 1 0,0-1 0,0 0 0,0 1 0,0 1 0,0 65 104,-1-46-90,0-21-16,1 1 0,0-1 0,0 0 0,0 1 0,0-1 0,0 1 0,1-1 0,-1 0 0,0 1 0,0-1 0,1 0 0,-1 1 0,1-1 0,0 0 0,-1 1 0,1-1 0,0 0 0,1 2 0,0-2 0,0 0 0,0-1 0,0 1 0,1 0 0,-1-1 0,0 0 0,0 1 0,1-1 0,-1 0 0,0 0 0,4 0 0,9-2 0,0 0 0,-1-1 0,1-1 0,-1 0 0,0-1 0,0 0 0,0-1 0,24-15 0,-21 11 0,1 1 0,0 1 0,0 1 0,25-6 0,-42 12 0,-1 1 0,1 0 0,0 0 0,-1 0 0,1 0 0,0-1 0,-1 1 0,1 0 0,0 0 0,-1 0 0,1 1 0,0-1 0,0 0 0,-1 0 0,1 0 0,0 0 0,-1 1 0,1-1 0,0 0 0,-1 0 0,1 1 0,-1-1 0,1 1 0,-1-1 0,1 1 0,0-1 0,-1 1 0,0-1 0,1 1 0,-1-1 0,1 1 0,-1-1 0,0 1 0,1 0 0,-1-1 0,0 1 0,1 0 0,-1-1 0,0 1 0,0 0 0,0-1 0,0 1 0,0 0 0,0-1 0,0 1 0,0 0 0,0 0 0,0 0 0,-10 49 0,2-10 0,9-39 0,0 0 0,0 0 0,0-1 0,0 1 0,1 0 0,-1-1 0,0 1 0,0-1 0,0 0 0,1 1 0,-1-1 0,0 0 0,0 1 0,1-1 0,-1 0 0,0 0 0,0 0 0,1 0 0,-1 0 0,0-1 0,3 0 0,30-3 0,11-11 0,20-3 0,-65 18 0,0 0 0,1 0 0,-1 0 0,0 0 0,1 0 0,-1 0 0,0 0 0,0 0 0,1 0 0,-1 0 0,0 0 0,1 1 0,-1-1 0,0 0 0,1 0 0,-1 0 0,0 0 0,0 0 0,1 1 0,-1-1 0,0 0 0,0 0 0,1 1 0,-1-1 0,0 0 0,0 0 0,0 1 0,1-1 0,-1 0 0,0 0 0,0 1 0,0-1 0,0 0 0,0 1 0,0-1 0,0 0 0,0 1 0,0-1 0,1 0 0,-1 0 0,0 1 0,-1-1 0,1 0 0,0 1 0,0-1 0,0 0 0,0 1 0,0-1 0,0 0 0,0 1 0,0-1 0,0 0 0,-1 0 0,1 1 0,0-1 0,-7 15 0,7-15 0,-9 19-5587,13-15 94,8-8-478,3-8-9072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10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59 288 9897,'0'0'22672,"6"-4"-22623,-4 2-54,0 0 1,0 0-1,-1 0 1,1 0-1,0 0 1,-1 0-1,1 0 1,-1-1-1,2-3 1,-6-8-25,-19 5 22,20 9 3,0 0 0,0-1 0,0 1 0,0 0 0,0 0 0,1 0 0,-1 0 0,0 1 0,0-1 0,0 0 0,0 1 0,1-1 0,-1 1 0,0 0 0,1-1 0,-1 1 0,0 0 0,1 0 0,-1 0 0,1 0 0,-1 1 0,1-1 0,0 0 0,-1 1 0,1-1 0,0 0 0,0 1 0,0 0 0,0-1 0,-1 3 0,1 0 9,-1 1 0,1-1 0,0 0 0,0 1 0,1-1 0,-1 0 1,1 1-1,0-1 0,0 1 0,0-1 0,1 1 0,1 4 0,-1-7 3,0 0 0,0 1-1,0-1 1,0 0 0,0 0 0,1 0 0,-1 0 0,1 0 0,0 0 0,-1 0 0,1-1-1,0 1 1,0 0 0,0-1 0,0 0 0,0 1 0,1-1 0,-1 0 0,0 0 0,0 0-1,1-1 1,-1 1 0,1 0 0,-1-1 0,1 0 0,-1 1 0,1-1 0,-1 0 0,4-1 0,2 1-9,0 0 0,1 0 0,-1-1 0,0-1 0,0 1 0,0-2 0,14-4 0,-10 1-137,0 0-1,-1-1 1,0 0-1,0-1 0,0 0 1,-1 0-1,-1-1 1,1-1-1,-1 0 1,-1 0-1,14-22 1,-7 5-764,-2 0 0,-1-2 1,17-57-1,-12 51 1447,-16 33-513,0 0 0,0 1 0,0-1 0,0 1 0,0 0 0,1-1 0,-1 1 0,0 0 0,1 0 0,-1 0 0,1 0 0,-1 0 0,1 0 0,0 0 0,-1 1 0,1-1 0,0 0 0,3 0 0,-4 31-176,-3-9 238,-1-2 0,-1 1 0,-1 0 0,-1-1 0,-10 24 0,-12 48 2027,24-74-1887,0 0-1,2 0 1,0 0-1,1 0 0,1 0 1,2 23-1,-2-39-233,0 0 0,1 0 0,-1 0 0,0 0 0,0 0 0,0 0 0,1 0 0,-1 0 0,1 0 0,-1 0 0,1 0 0,-1 0 0,1 0 0,-1-1 0,1 1 0,0 0 0,-1 0 0,1-1 0,0 1 0,0 0 0,0-1 0,-1 1 0,1-1 0,0 1 0,0-1 0,0 0 0,0 1 0,0-1 0,0 0 0,0 1 0,0-1 0,0 0 0,0 0 0,0 0 0,0 0 0,0 0 0,0 0 0,0 0 0,0 0 0,0-1 0,0 1 0,0 0 0,0-1 0,0 1 0,0 0 0,0-1 0,0 1 0,0-1 0,-1 1 0,1-1 0,0 0 0,0 1 0,-1-1 0,1 0 0,0 0 0,-1 1 0,1-1 0,0 0 0,-1 0 0,1-2 0,1-4 0,-1 1 0,-1-1 0,1 0 0,-1 0 0,0 0 0,-1 0 0,0 0 0,0 0 0,0 0 0,-1 0 0,0 1 0,-3-9 0,-5-6 0,-1 0 0,-18-25 0,-16-35 0,45 80 0,1 1 0,-1 0 0,1-1 0,-1 1 0,1 0 0,-1-1 0,1 1 0,0 0 0,-1 0 0,1-1 0,-1 1 0,1 0 0,0 0 0,-1 0 0,1 0 0,-1 0 0,1 0 0,0 0 0,-1 0 0,1 0 0,-1 0 0,1 0 0,0 1 0,-1-1 0,1 0 0,-1 0 0,1 1 0,0-1 0,23 6 0,3 3-465,1-1-1,0-2 1,0 0 0,1-2-1,36 0 1,-20-4-6833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07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4260,'0'0'13458,"-3"10"-12353,-3 5-805,2 0-1,0 0 0,1 0 1,1 1-1,0-1 1,1 1-1,1 0 0,0 0 1,1-1-1,1 1 0,0-1 1,1 1-1,1-1 1,0 0-1,8 17 0,13 28-212,2-2-1,50 78 1,-52-94-412,-22-37 330,0 0 1,0 0-1,-1 0 1,0 1-1,0-1 1,2 9-1,-4-13 0,0 0-1,0 0 0,0-1 1,0 1-1,0 0 1,0-1-1,0 1 0,0 0 1,0-1-1,0 1 1,0 0-1,-1-1 0,1 1 1,0 0-1,0-1 1,-1 1-1,1-1 0,-1 1 1,1 0-1,0-1 1,-1 1-1,1-1 0,-2 1 1,1 0-2,0-1 0,-1 1 1,1-1-1,-1 1 0,1-1 1,-1 0-1,1 0 0,-1 1 1,1-1-1,-1 0 0,1-1 1,-1 1-1,1 0 0,-1 0 1,-1-1-1,-5-1-53,1-1 0,0 0-1,0 0 1,0 0 0,1-1 0,-1 0-1,1 0 1,-11-9 0,-47-49-650,35 31 566,20 24 202,6 5 21,1 0 0,-1 0-1,1 0 1,0-1-1,-1 1 1,1 0-1,0-1 1,0 0 0,0 1-1,1-1 1,-3-5-1,6 7-59,1 0-1,-1 0 1,1 0-1,-1 1 1,1-1-1,0 0 1,-1 1-1,1 0 0,0-1 1,-1 1-1,5 1 1,-2-2 14,12 0-252,0-2 0,-1 0 1,1-1-1,16-6 0,-24 6-603,-1 1 1,-1-1-1,1 0 0,-1-1 1,1 0-1,-1 0 0,0 0 0,-1-1 1,11-11-1,3-9-3752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45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19955,'0'0'6774,"-1"13"-5055,-24 92-53,-5 23 143,27-114-1689,1 1 1,0 0-1,1-1 1,1 1 0,1 0-1,2 18 1,-2-32-121,-1 1 0,0-1 0,1 0 0,-1 1 0,1-1 0,-1 0 0,1 0 0,0 1 0,0-1 0,-1 0 0,1 0 0,0 0 0,0 0 0,0 0 0,0 0 0,1 0 0,-1 0 0,0 0 0,0 0 0,0-1 0,1 1 0,1 0 0,1 0 0,0 0 0,-1 0 0,1 0 0,0-1 0,0 0 0,-1 0 0,1 0 0,6-1 0,1 0 0,-1-2 0,1 1 0,-1-1 0,1-1 0,11-6 0,-1-1 0,-12 5 0,1 1 0,0 0 0,0 0 0,0 1 0,1 1 0,-1-1 0,13-1 0,-22 5 0,0 0 0,0 1 0,0-1 0,-1 0 0,1 0 0,0 0 0,0 1 0,-1-1 0,1 1 0,0-1 0,0 0 0,-1 1 0,1-1 0,0 1 0,-1 0 0,1-1 0,-1 1 0,1-1 0,-1 1 0,1 0 0,-1-1 0,1 1 0,-1 0 0,0 0 0,1-1 0,-1 1 0,0 0 0,0 0 0,1 0 0,-1-1 0,0 1 0,0 0 0,0 0 0,0 0 0,0 0 0,0-1 0,0 1 0,0 0 0,-1 1 0,-6 37 0,3-29 0,0 0 0,-1 0 0,-1 0 0,1-1 0,-2 0 0,1 0 0,-1 0 0,-1-1 0,1 0 0,-2-1 0,-15 12 0,17-13 0,-1-1 0,0 0 0,0-1 0,0 1 0,0-2 0,-1 1 0,0-1 0,0-1 0,1 1 0,-1-2 0,-1 1 0,1-1 0,0 0 0,-13-1 0,19-1 7,1 0 1,-1 0-1,1 0 1,-1 0-1,1 0 1,-1 0-1,1-1 1,0 1-1,-1-1 1,1 0-1,0 0 0,0 0 1,0 0-1,0 0 1,1 0-1,-1 0 1,1 0-1,-1-1 1,1 1-1,0-1 1,0 1-1,0-1 0,-1-3 1,1 4-34,0 0 1,1 0-1,-1 1 1,1-1-1,-1 0 1,1 0-1,0 0 0,0 0 1,0 0-1,0 0 1,0 0-1,0 1 1,1-1-1,-1 0 1,0 0-1,1 0 1,0 0-1,-1 1 0,1-1 1,0 0-1,0 1 1,0-1-1,0 0 1,0 1-1,0-1 1,1 1-1,-1 0 0,0-1 1,1 1-1,-1 0 1,1 0-1,-1 0 1,1 0-1,2-1 1,5-1-1936,0 0 1,0 1 0,0 0 0,13 0-1,16-1-5459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46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56 277 16111,'0'0'13186,"-9"9"-10266,5-5-2637,-27 31 118,29-33-407,1 0-1,0 0 1,0 0 0,0 1 0,0-1 0,0 0 0,0 0 0,1 1 0,-1-1 0,1 0 0,-1 1 0,1-1 0,0 0 0,0 1 0,0-1-1,0 0 1,0 1 0,1-1 0,-1 0 0,1 1 0,1 2 0,-1-3 6,1 0 0,0 0 0,0 0 0,0 0 0,0-1 0,0 1 0,0-1 0,1 1 0,-1-1 0,0 0 0,1 0 0,-1 0 0,1 0 0,-1 0 0,1-1 0,-1 1 0,1-1 0,0 1 0,-1-1 0,1 0 0,3 0 0,3 0 0,1 0 0,0-1 0,-1 1 0,18-5 0,-14 0 0,-1-1 0,0 0 0,-1-1 0,0 0 0,0-1 0,0 0 0,-1-1 0,14-14 0,-11 11 0,-1-2 0,0 1 0,12-20 0,-38 68 0,9-26 0,0 0 0,1 0 0,0 1 0,1-1 0,0 1 0,1 0 0,0 0 0,1 0 0,0 0 0,0 15 0,1-23 0,1-1 0,-1 1 0,1-1 0,0 0 0,-1 1 0,1-1 0,0 0 0,0 1 0,0-1 0,0 0 0,0 0 0,0 0 0,0 0 0,0 0 0,1 0 0,-1 0 0,0 0 0,0-1 0,1 1 0,-1 0 0,1-1 0,-1 1 0,1-1 0,-1 1 0,1-1 0,-1 0 0,1 0 0,-1 0 0,1 1 0,-1-1 0,1-1 0,-1 1 0,1 0 0,-1 0 0,3-1 0,4 0 0,0-1 0,0 1 0,0-2 0,0 1 0,12-6 0,0-3 0,-1-1 0,0-1 0,-1 0 0,-1-2 0,0 0 0,-1 0 0,0-2 0,22-31 0,-20 22 0,-1-1 0,-1 0 0,-1-1 0,-2 0 0,17-52 0,-25 49 0,-5 31 0,0 0 0,0 0 0,0-1 0,0 1 0,0 0 0,0 0 0,0 0 0,-1 0 0,1-1 0,0 1 0,0 0 0,0 0 0,0 0 0,0 0 0,-1 0 0,1 0 0,0 0 0,0-1 0,0 1 0,0 0 0,-1 0 0,1 0 0,0 0 0,0 0 0,0 0 0,-1 0 0,1 0 0,0 0 0,0 0 0,0 0 0,-1 0 0,1 0 0,0 0 0,0 0 0,0 0 0,-1 0 0,1 0 0,0 1 0,0-1 0,0 0 0,0 0 0,-1 0 0,1 0 0,0 0 0,0 0 0,0 1 0,0-1 0,0 0 0,0 0 0,-1 0 0,1 0 0,0 0 0,0 1 0,0-1 0,0 0 0,0 0 0,0 0 0,0 1 0,-34 45 0,19-18 0,0 0 0,2 1 0,-15 46 0,23-57 0,0-1 0,2 1 0,0-1 0,1 1 0,1 0 0,0 0 0,4 32 0,-2-44-5,1 0 0,-1-1 0,1 1 0,0-1 0,1 0 0,-1 0 1,1 0-1,0 0 0,1 0 0,-1 0 0,1-1 0,7 8 0,-9-10-14,0 0 1,1 0-1,-1 0 0,1 0 1,-1 0-1,1 0 0,0 0 0,0-1 1,0 0-1,0 1 0,0-1 1,0 0-1,0-1 0,1 1 1,-1 0-1,0-1 0,0 0 1,1 0-1,-1 0 0,0 0 1,0 0-1,1-1 0,4-1 1,-7 1-76,0 0 0,0 0 1,0 0-1,0 0 0,0 0 1,-1 0-1,1 0 1,0-1-1,-1 1 0,1 0 1,-1 0-1,1-1 1,-1 1-1,0 0 0,1-1 1,-1 1-1,0 0 1,0-1-1,0 1 0,0 0 1,0-1-1,-1 1 0,1 0 1,0-1-1,0 1 1,-2-3-1,-12-37-923,1 23 1386,-2 0 0,0 1-1,-1 0 1,0 2 0,-2-1 0,0 2 0,0 1-1,-1 0 1,-1 1 0,-40-17 0,110 33-369,-7-3 0,87 13-3095,1-9-5869,-85-5-5626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47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14 9161,'0'0'13693,"1"8"-10304,0 23-2659,-2 1-1,-1-1 0,-1 0 0,-2 0 0,-15 53 0,10-44-192,1 0 1,2 0-1,-1 54 0,8-94-537,0 0 0,0 1 0,0-1 0,0 0 0,0 0 0,0 0 0,0 0 0,0 1 0,0-1 0,0 0 0,0 0 0,0 0 0,0 0 0,0 1 0,0-1 0,0 0 0,0 0 0,0 0 0,0 0 0,1 0 0,-1 1 0,0-1 0,0 0 0,0 0 0,0 0 0,0 0 0,1 0 0,-1 0 0,0 0 0,0 0 0,0 1 0,0-1 0,0 0 0,1 0 0,-1 0 0,0 0 0,0 0 0,0 0 0,1 0 0,-1 0 0,0 0 0,0 0 0,0 0 0,0 0 0,1 0 0,-1 0 0,0 0 0,0 0 0,0-1 0,0 1 0,1 0 0,-1 0 0,0 0 0,0 0 0,0 0 0,0 0 0,0 0 0,0 0 0,1-1 0,-1 1 0,0 0 0,0 0 0,0 0 0,10-11 0,-4-3 0,0 0 0,-1-1 0,0 0 0,-1 0 0,-1 0 0,2-21 0,1-102 0,-6 141 0,0 0 0,0-1 0,0 1 0,0-1 0,1 1 0,0-1 0,-1 1 0,1-1 0,0 1 0,0-1 0,0 0 0,0 0 0,1 1 0,-1-1 0,0 0 0,1 0 0,0 0 0,-1 0 0,1 0 0,3 2 0,-1-2 0,0 0 0,0 0 0,0 0 0,1 0 0,-1 0 0,0-1 0,1 0 0,-1 0 0,1 0 0,8 0 0,-2-1 0,-1 0 0,1-1 0,0 0 0,-1 0 0,1-1 0,-1-1 0,1 0 0,-1 0 0,13-7 0,-11 3 0,-1 0 0,1-1 0,-2 0 0,1 0 0,-1-1 0,-1-1 0,1 0 0,-2 0 0,1 0 0,-2-1 0,1-1 0,-1 1 0,-1-1 0,0 0 0,-1-1 0,0 1 0,-1-1 0,-1 0 0,4-20 0,-7 33 0,0-1 0,1 1 0,-1-1 0,0 0 0,0 1 0,0-1 0,1 1 0,-1-1 0,0 1 0,0-1 0,0 0 0,0 1 0,0-1 0,0 0 0,0 1 0,0-1 0,-1 1 0,1-1 0,0 1 0,0-1 0,0 0 0,-1 1 0,1-1 0,0 1 0,0-1 0,-1 1 0,1-1 0,-1 1 0,1-1 0,0 1 0,-1 0 0,1-1 0,-1 1 0,1 0 0,-1-1 0,1 1 0,-1 0 0,1-1 0,-1 1 0,0 0 0,1 0 0,-1 0 0,1-1 0,-1 1 0,1 0 0,-1 0 0,0 0 0,1 0 0,-1 0 0,1 0 0,-1 0 0,0 0 0,1 1 0,-1-1 0,1 0 0,-1 0 0,0 0 0,1 1 0,-1-1 0,-30 24 0,16-6 0,0 0 0,1 2 0,2-1 0,-21 43 0,28-52 0,0 0 0,1 1 0,1 0 0,0 0 0,0 0 0,1 0 0,0 0 0,1 1 0,0-1 0,1 0 0,1 1 0,1 14 0,-1-24 0,0 1 0,0 0 0,1-1 0,-1 1 0,0-1 0,1 1 0,0-1 0,-1 0 0,1 1 0,0-1 0,0 0 0,1 0 0,-1 0 0,0-1 0,1 1 0,-1-1 0,1 1 0,-1-1 0,1 0 0,-1 0 0,1 0 0,0 0 0,0 0 0,0-1 0,-1 1 0,1-1 0,0 0 0,5 0 0,-3 1 0,1-1 0,0 0 0,-1-1 0,1 1 0,-1-1 0,1-1 0,-1 1 0,1-1 0,-1 1 0,0-1 0,0-1 0,0 1 0,9-7 0,0-3 0,-2 0 0,0-1 0,0-1 0,-1 0 0,-1 0 0,-1-1 0,14-28 0,-74 137 0,47-83 0,0 0 0,1 1 0,0-1 0,1 1 0,-1 13 0,3-23 0,0 0 0,0 1 0,0-1 0,0 1 0,0-1 0,0 0 0,1 1 0,-1-1 0,1 0 0,-1 1 0,1-1 0,0 0 0,0 0 0,0 1 0,0-1 0,0 0 0,1 0 0,-1 0 0,1 0 0,-1-1 0,1 1 0,0 0 0,-1-1 0,1 1 0,0-1 0,0 1 0,0-1 0,0 0 0,1 0 0,3 2 0,6-1-17,0 1 0,1-2 0,-1 0-1,0 0 1,15-1 0,-23-1-37,0 1-1,1-1 0,-1 0 1,0 0-1,0 0 0,1 0 1,-1-1-1,4-2 0,-7 3 5,1 0 0,-1 0-1,0 0 1,1 0 0,-1 0-1,0 0 1,0 0-1,0 0 1,0 0 0,0-1-1,0 1 1,0-1-1,0 1 1,-1 0 0,1-1-1,-1 1 1,1-1 0,-1 0-1,1 1 1,-1-1-1,0-2 1,-1-43-11390,-7 17 2963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47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15631,'0'0'17136,"51"14"-17136,-35-6-4068,4 1-4676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47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 24119,'0'0'4986,"-8"0"-1879,-2-1-2800,1 0-243,0 0 0,1 1-1,-1 0 1,0 1 0,-8 1-1,15-2-67,0 0 0,1 1 0,-1-1 0,0 1 0,0 0 0,1-1 0,-1 1 0,0 0 0,1 0 0,-1 0-1,1 0 1,-1 0 0,1 0 0,0 0 0,-1 1 0,1-1 0,0 1 0,0-1 0,0 0 0,0 1 0,0 0 0,0-1 0,0 1 0,1 0 0,-1-1-1,1 1 1,-1 0 0,1 0 0,-1-1 0,1 1 0,0 0 0,0 2 0,0-2 6,1 0 0,-1 0 0,1-1 0,0 1 0,0 0 0,-1-1 0,1 1 0,0-1 0,0 1 0,0-1 0,1 1 0,-1-1 0,0 0 0,1 0 0,-1 1 0,0-1-1,1 0 1,-1 0 0,1-1 0,0 1 0,-1 0 0,4 1 0,44 15-134,-41-14 32,21 5-859,47 16-1415,-71-22 2403,0 0 0,0 0 0,0 1 0,0 0 1,-1 0-1,1 0 0,-1 0 0,0 1 0,0 0 0,0-1 0,4 6 0,-8-7 17,1-1 0,0 0 0,-1 1 0,1-1-1,-1 1 1,1-1 0,-1 1 0,0-1 0,0 1 0,0-1 0,0 1 0,0-1-1,0 1 1,0-1 0,0 1 0,0-1 0,-1 1 0,1-1 0,-1 1 0,1-1 0,-1 1-1,1-1 1,-1 0 0,0 1 0,0-1 0,0 0 0,0 0 0,0 0 0,0 0 0,0 1-1,0-1 1,0 0 0,0-1 0,-1 1 0,1 0 0,-2 1 0,-7 4 311,-1 0 0,1 0 1,-18 6-1,21-9-313,-5 3-16,-9 3-272,1 0 0,-1-1 0,0-1-1,-1-1 1,0 0 0,-23 1-1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49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181 256 6951,'0'0'14424,"-5"-9"-12091,-17-27-363,20 35-1868,1-1 0,0 1 1,0 0-1,-1-1 1,1 1-1,0 0 1,-1 0-1,1 0 0,-1 0 1,0 1-1,1-1 1,-1 0-1,1 1 0,-1-1 1,0 1-1,0-1 1,1 1-1,-1 0 0,0 0 1,0 0-1,0 0 1,1 0-1,-1 0 0,0 0 1,0 1-1,1-1 1,-1 0-1,0 1 1,1 0-1,-1-1 0,0 1 1,1 0-1,-1 0 1,-2 1-1,-1 2-6,-1 1 0,0-1-1,1 1 1,0 0 0,0 0 0,-6 8-1,3-1 41,1 0 0,0 0 0,1 0-1,-6 18 1,10-26-87,0 1 0,0 0-1,1 1 1,-1-1 0,1 0-1,1 0 1,-1 0 0,1 1-1,0-1 1,0 0 0,0 0 0,1 1-1,0-1 1,2 7 0,-2-11-38,-1 0 0,1 0 0,0 0 0,0 0 0,0 0 0,1 0 0,-1 0 0,0 0 0,0 0 0,0 0 0,1 0 0,-1-1 0,0 1 0,1-1 0,-1 1 0,1-1 0,-1 1 0,1-1 0,-1 0 0,1 0 0,-1 1 0,0-1 0,1 0 0,-1-1 0,1 1 0,-1 0 0,1 0 0,2-1 0,43-15 278,-24 4-265,-1-2 0,0-1 0,-1 0 1,0-2-1,-2 0 0,31-35 0,-25 23-230,-2-1 1,-1-1-1,-1-1 0,16-36 1,-21 27 62,-5 13 113,-9 25 39,-4 13 16,-30 112 471,21-89-233,2 0 1,1 1 0,2 0 0,-4 58 0,10-90-318,0 0 0,0-1 0,-1 1 0,1 0-1,0-1 1,1 1 0,-1 0 0,0-1 0,0 1 0,1 0 0,-1-1 0,1 1 0,-1 0-1,1-1 1,0 1 0,0-1 0,0 1 0,-1-1 0,1 0 0,1 1 0,-1-1 0,0 0-1,0 0 1,0 0 0,1 0 0,-1 0 0,0 0 0,1 0 0,-1 0 0,1 0 0,-1 0-1,1-1 1,0 1 0,-1-1 0,1 1 0,0-1 0,-1 0 0,1 0 0,0 0 0,-1 0-1,1 0 1,0 0 0,3-1 0,-1 1-414,0-1 0,1-1 0,-1 1 1,0-1-1,0 0 0,0 0 0,0 0 0,-1 0 0,1 0 0,0-1 0,-1 0 0,0 0 0,1 0 1,-1 0-1,-1 0 0,5-6 0,10-23-13732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49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10602,'0'0'19800,"9"4"-18796,-2-1-925,0 0-1,1-1 1,-1 0 0,0-1 0,1 0 0,-1 0-1,1 0 1,-1-1 0,1 0 0,-1-1 0,1 1 0,-1-1-1,1-1 1,-1 0 0,0 0 0,10-4 0,76-35-53,-83 37-26,-2-2-1,1 1 0,-1-1 1,1-1-1,-2 1 0,1-1 1,11-14-1,-18 20 1,0 0 0,-1 1 0,1-1 0,0 0 0,0 0 0,-1 0 0,1 0 0,0 0 0,-1 0 0,1 0 0,-1 0 0,1 0 0,-1 0 0,0 0 0,0 0 0,1 0 0,-1 0 0,0-1 0,0 1 0,0 0 0,0 0 0,0 0 0,0 0 0,0 0 0,-1 0 0,1 0 0,0-1 0,0 1 0,-1 0 0,0-1 0,-1 1 0,1 0 0,-1 0 0,0 0 0,1 0 0,-1 0 0,0 1 0,0-1 0,0 1 0,0-1 0,0 1 0,0-1 0,1 1 0,-1 0 0,0 0 0,-3 0 0,-5 1 0,0 0 0,0 0 0,0 1 0,0 0 0,-17 6 0,11 1 0,2 0 0,-1 0 0,1 1 0,-15 15 0,23-20 0,1 0 0,0 0 0,0 0 0,1 1 0,0-1 0,-1 1 0,2 0 0,-1 1 0,1-1 0,0 0 0,0 1 0,-3 13 0,6-18 0,0-1 0,0 1 0,0-1 0,0 1 0,0 0 0,1-1 0,-1 1 0,1 0 0,-1-1 0,1 1 0,-1-1 0,1 1 0,0-1 0,0 1 0,-1-1 0,1 0 0,0 1 0,0-1 0,1 0 0,-1 0 0,0 1 0,0-1 0,0 0 0,1 0 0,-1-1 0,1 1 0,-1 0 0,1 0 0,-1-1 0,1 1 0,-1-1 0,1 1 0,0-1 0,-1 0 0,3 1 0,9 1 0,-1 0 0,1-1 0,21-1 0,-20 0 0,85-2-4249,-50-5-3545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50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14 6086,'0'0'26419,"-8"-4"-26178,6 2-240,0 1 1,-1 0-1,1 0 1,0 0 0,-1 0-1,1 1 1,-1-1-1,1 1 1,-1-1-1,1 1 1,-1 0-1,1 0 1,-1 0 0,1 0-1,-1 0 1,-3 2-1,2-1-1,0 1-1,0 1 1,1-1 0,-1 0-1,1 1 1,-1 0-1,1-1 1,0 1-1,0 1 1,1-1-1,-6 7 1,2-2 3,1 0 1,0 0-1,0 1 0,1-1 0,0 1 1,1 0-1,-1 0 0,-1 13 0,4-20-6,1 0 0,-1 0-1,1 0 1,0 0-1,0 1 1,0-1-1,0 0 1,0 0 0,1 0-1,-1 0 1,1 0-1,-1 0 1,1 0 0,0 0-1,-1 0 1,1 0-1,0 0 1,0-1-1,0 1 1,1 0 0,-1 0-1,0-1 1,1 1-1,-1-1 1,1 0 0,0 1-1,-1-1 1,1 0-1,0 0 1,0 0 0,-1 0-1,1 0 1,0 0-1,0 0 1,0-1-1,0 1 1,0-1 0,0 0-1,1 1 1,-1-1-1,0 0 1,3 0 0,55-3-2434,-51 2 1194,-1-1-1,0-1 1,0 1-1,0-1 1,9-5-1,25-16-7927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50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18097,'0'0'9187,"-5"10"-7158,-3 7-1597,1 0 0,1 0-1,1 1 1,0 0 0,1-1 0,1 2-1,-1 27 1,6-10-432,5-30 0,4-20 0,-6 5 0,0 0 0,-1-1 0,0 1 0,-1-1 0,0 0 0,-1 0 0,0 0 0,0 0 0,-1-1 0,-1 1 0,0 0 0,0-1 0,-2-13 0,2 37 0,-1-12 0,1 1 0,0-1 0,0 0 0,-1 0 0,1 0 0,0 0 0,0 0 0,0 0 0,0 0 0,1 0 0,-1 1 0,0-1 0,0 0 0,1 0 0,-1 0 0,1 0 0,-1 0 0,1 0 0,-1 0 0,1 0 0,-1 0 0,1 0 0,0-1 0,0 1 0,-1 0 0,1 0 0,0-1 0,0 1 0,0 0 0,0-1 0,0 1 0,0-1 0,0 1 0,0-1 0,0 1 0,0-1 0,2 1 0,9 2 0,0 0 0,1 0 0,-1-2 0,1 1 0,-1-1 0,1-1 0,0 0 0,-1-1 0,18-3 0,-22 3 0,-1-1 0,1 0 0,0 0 0,0 0 0,-1-1 0,0 0 0,1-1 0,-1 1 0,0-1 0,-1-1 0,1 1 0,-1-1 0,0-1 0,0 1 0,9-12 0,-6-3 0,-10 19 0,1 1 0,0 0 0,-1 0 0,1-1 0,0 1 0,-1 0 0,1 0 0,-1 0 0,1 0 0,0 0 0,-1-1 0,1 1 0,-1 0 0,1 0 0,0 0 0,-1 0 0,1 0 0,-1 0 0,1 0 0,-1 0 0,1 0 0,0 1 0,-1-1 0,1 0 0,-1 0 0,1 0 0,0 0 0,-1 1 0,0-1 0,-3 2 0,-1 1 0,0-1 0,1 1 0,-1 0 0,1 0 0,-6 5 0,3-2 0,1 0 0,-1 1 0,1 0 0,1 1 0,-1-1 0,1 1 0,1 0 0,-1 0 0,1 1 0,1-1 0,-1 1 0,2 0 0,-1 0 0,-2 17 0,6-25 3,-1 0 0,1 1 0,0-1 0,-1 0 0,1 0-1,0 0 1,0 0 0,0 0 0,0 0 0,0 0 0,0 0 0,0 0 0,0 0 0,0 0 0,1 0 0,-1-1-1,0 1 1,0-1 0,1 1 0,-1-1 0,0 1 0,1-1 0,-1 0 0,0 1 0,1-1 0,-1 0 0,1 0-1,-1 0 1,0 0 0,1-1 0,-1 1 0,3-1 0,50-5-483,-14-10-3852,-5-9-5456,-14 8-2133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51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1634,'0'0'28261,"-9"1"-27727,5-1-528,1 0 1,0 1 0,-1 0 0,1 0-1,0 0 1,0 0 0,-1 0-1,1 0 1,0 1 0,0 0-1,0-1 1,1 1 0,-1 0 0,-3 3-1,3-1 39,-1 0-1,1 1 1,0-1 0,1 0-1,-1 1 1,1 0-1,0 0 1,0 0-1,0-1 1,1 2-1,-2 4 1,2-5 38,0 0 1,0 0-1,0-1 0,0 1 1,1 0-1,0 0 0,0 0 0,0 0 1,1 0-1,-1 0 0,4 8 1,-3-11-61,0 0 1,0 0-1,0-1 0,1 1 1,-1-1-1,1 1 1,-1-1-1,1 1 1,0-1-1,0 0 1,-1 0-1,1 0 0,0 0 1,0 0-1,0 0 1,0-1-1,0 1 1,0-1-1,0 1 1,0-1-1,1 0 0,-1 0 1,0 0-1,0 0 1,0 0-1,0 0 1,0 0-1,0-1 1,3 0-1,3-1-71,-1 0 0,0 0 0,1-1-1,-1 0 1,0 0 0,-1-1 0,1 0 0,0 0 0,-1 0 0,0-1-1,0 0 1,8-10 0,-2 3-76,-1-1 1,0 0-1,-1-1 1,14-25-1,-35 54 195,2 0 0,0 1-1,-10 26 1,17-36-101,0 1 0,1 0 0,-1 0 1,2-1-1,-1 1 0,1 0 0,0 11 0,1-17-115,-1 0 1,0 0-1,0 1 0,1-1 1,-1 0-1,1 0 0,-1 0 1,1 1-1,-1-1 0,1 0 1,0 0-1,0 0 0,-1 0 0,1 0 1,0 0-1,0-1 0,0 1 1,2 1-1,-1-1-260,-1 0 1,1-1-1,0 0 1,0 1-1,0-1 1,0 0-1,0 0 1,-1 0-1,1 0 1,0 0-1,0 0 0,0 0 1,0-1-1,-1 1 1,1-1-1,3-1 1,24-14-7027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07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36 167 13100,'0'0'4709,"-10"62"-2915,10-36 63,0 1-447,0-3-225,10-1-833,2-6-320,4-6-448,4-7-1506,1-4-705,-3 0 545,-2-7-384,-3-13-481,-9-2-2338</inkml:trace>
  <inkml:trace contextRef="#ctx0" brushRef="#br0" timeOffset="1">0 0 13421,'0'0'5445,"8"63"-5381,10-47 32,4-7-576,2-7-2211,-3-2-2434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51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20275,'0'0'4287,"-10"7"-1244,2-1-2464,-9 5 185,1 0 0,0 1 0,2 1-1,-1 1 1,-12 15 0,27-29-772,-1 1 1,1-1-1,0 1 1,0-1-1,0 0 1,1 1-1,-1-1 1,0 0-1,0 1 1,0-1-1,0 1 1,0-1-1,0 0 1,0 1-1,1-1 0,-1 0 1,0 1-1,0-1 1,0 0-1,1 1 1,-1-1-1,0 0 1,1 0-1,-1 1 1,0-1-1,0 0 1,1 0-1,-1 1 0,0-1 1,1 0-1,-1 0 1,1 0-1,-1 0 1,0 0-1,1 1 1,-1-1-1,0 0 1,1 0-1,-1 0 1,1 0-1,-1 0 1,0 0-1,1 0 0,-1 0 1,1-1-1,-1 1 1,0 0-1,1 0 1,-1 0-1,1 0 1,32 0-836,-26 0 527,7-1-620,1 1 303,0 0 0,0 0 1,-1 1-1,25 6 0,-37-7 660,0 1 0,0-1 0,-1 1 0,1 0 0,0 0 0,0 0 1,0 0-1,-1 0 0,1 0 0,-1 0 0,1 0 0,-1 1 0,1-1 0,-1 1 0,0-1 0,1 1 0,1 2 0,-3-2 109,1 1 0,-1-1 0,0 0 0,0 0 0,0 0 0,0 0 0,0 1 0,0-1 0,0 0 0,-1 0 0,1 0 0,-1 0-1,0 0 1,1 0 0,-1 0 0,0 0 0,0 0 0,0 0 0,-1 0 0,-1 2 0,-2 4 101,-2 0-1,1-1 1,-1 1-1,0-1 0,-13 10 1,16-14-169,0 0 0,-1 0-1,1 0 1,-1 0 0,0-1 0,0 0 0,0 0 0,0 0 0,0-1-1,0 1 1,0-1 0,-7 0 0,11-1-116,0-1 1,0 1-1,0-1 0,0 0 0,1 1 1,-1-1-1,0 0 0,0 0 0,1 0 1,-1 0-1,0 0 0,1 0 0,-1 1 1,1-1-1,-1 0 0,1-1 1,-1 1-1,1 0 0,0 0 0,0 0 1,0 0-1,-1 0 0,1 0 0,0 0 1,0 0-1,0 0 0,1-1 0,-1 1 1,0-1-1,4-38-4451,10 7-4112,8 0-4938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51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67 16047,'0'0'7960,"8"2"-4554,3-1-2827,-1 0 0,1-1 0,-1 0 0,1-1 0,15-3 0,-23 4-521,0 0 1,-1 0 0,1-1 0,0 0-1,-1 1 1,1-1 0,-1 0 0,1 0-1,-1-1 1,1 1 0,-1 0 0,0-1-1,1 1 1,-1-1 0,0 0 0,0 0 0,0 0-1,-1 0 1,1 0 0,0 0 0,-1-1-1,1 1 1,-1 0 0,0-1 0,0 1-1,0-1 1,0 1 0,0-1 0,0 0-1,-1 1 1,1-5 0,-1 7-59,-1-1 0,1 1 0,0-1 0,0 1 0,-1-1 0,1 1 0,-1 0 0,1-1 0,0 1 0,-1-1 0,1 1 0,-1 0 0,1-1 0,-1 1 0,1 0 0,-1 0 0,1-1 0,-1 1 0,1 0 0,-1 0 0,1 0 0,-1 0 0,1 0 0,-1 0 0,0 0 0,1 0 0,-1 0 0,1 0 0,-1 0 0,1 0 0,-1 0 0,1 0 0,-2 1 0,-22 4 0,15 1 0,1 0 0,0 1 0,0-1 0,1 2 0,-1-1 0,2 1 0,-1 0 0,1 0 0,0 1 0,1 0 0,0 0 0,0 0 0,1 0 0,0 1 0,1 0 0,0 0 0,0 0 0,1 0 0,-1 19 0,3-28 3,0 1-1,1-1 1,-1 1-1,1-1 1,-1 1-1,1-1 1,0 1-1,0-1 1,0 1 0,0-1-1,0 0 1,0 1-1,0-1 1,0 0-1,0 0 1,0 0-1,1 0 1,-1 0 0,0 0-1,1 0 1,-1-1-1,1 1 1,-1 0-1,1-1 1,-1 1 0,1-1-1,-1 0 1,1 1-1,0-1 1,-1 0-1,1 0 1,-1 0-1,1 0 1,0 0 0,1-1-1,5 1-205,0 0 0,0-1 0,-1 0 0,1 0 0,-1 0 0,14-6 0,13-13-5110,-4-6-3446,-1-5-4667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52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7623,'0'0'23905,"-8"9"-23915,-24 26-44,31-34 45,0 0 0,0 0 0,0 1 0,0-1 0,0 0 0,0 1 0,0-1 0,1 1 0,-1-1-1,0 1 1,1-1 0,-1 1 0,1 0 0,0-1 0,0 1 0,-1 0 0,1 1 0,1-2 8,-1 0 0,0 0 0,1 0 0,-1 0 1,1 0-1,-1 0 0,1 0 0,-1 0 0,1 0 1,0 0-1,-1-1 0,1 1 0,0 0 1,0 0-1,-1-1 0,1 1 0,0-1 0,0 1 1,0-1-1,1 1 0,6 2-22,1 0 1,-1-1-1,0 0 0,1-1 1,10 1-1,1 0-323,-19-2 371,0 0 0,1 0-1,-1 0 1,0 1-1,0-1 1,0 0-1,0 0 1,1 1 0,-1-1-1,0 1 1,0-1-1,0 1 1,0-1-1,0 1 1,0 0 0,0-1-1,0 1 1,0 0-1,0 0 1,0 0-1,-1 0 1,1 0 0,0 0-1,-1 0 1,1 0-1,0 0 1,-1 0-1,1 0 1,-1 0 0,0 0-1,1 0 1,-1 0-1,0 1 1,0-1-1,0 0 1,0 0 0,0 0-1,0 3 1,-1-2 38,0 1-1,-1-1 1,1 1 0,-1-1 0,0 0 0,1 0 0,-1 1 0,0-1 0,0-1 0,-1 1 0,1 0-1,0 0 1,-1-1 0,1 1 0,-4 1 0,-5 1-173,1 1 0,-1-1 0,-19 3 0,28-6-90,1 0 0,-1-1 1,0 1-1,0-1 0,0 1 1,1-1-1,-1 0 0,0 0 1,0 0-1,0 0 0,0 0 1,1 0-1,-1 0 0,0-1 0,0 1 1,0-1-1,1 1 0,-1-1 1,0 0-1,1 0 0,-1 0 1,1 0-1,-1 0 0,0 0 1,1 0-1,0 0 0,-1 0 1,1-1-1,0 1 0,-2-3 1,0-16-16169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52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11851,'0'0'20729,"1"10"-20638,-1-1-83,1 0 0,0 0 0,1 0 0,0 0 0,0 0 0,1 0 0,0-1 0,5 10 0,-7-16-7,0 1-1,1-1 1,0 0 0,0 1-1,-1-1 1,1 0 0,1 0-1,-1 0 1,0 0 0,0-1 0,1 1-1,-1 0 1,1-1 0,-1 0-1,1 0 1,0 1 0,-1-2-1,1 1 1,0 0 0,0 0-1,0-1 1,-1 0 0,1 1-1,0-1 1,0 0 0,0 0 0,0-1-1,0 1 1,0-1 0,-1 1-1,1-1 1,0 0 0,0 0-1,4-2 1,1-2-1,1 1 0,-1-1 0,0 0 0,0-1 0,0 0 0,-1 0 0,0-1 0,11-14 0,-13 16 0,-1 0 0,1-1 0,-1 1 0,-1-1 0,1 0 0,-1-1 0,0 1 0,-1-1 0,1 1 0,-1-1 0,0 0 0,1-12 0,-5 40 0,-1 25 0,4-45 0,-1 0 0,0 1 0,1-1 0,-1 1 0,1-1 0,-1 0 0,1 1 0,0-1 0,0 0 0,-1 0 0,1 0 0,0 1 0,0-1 0,0 0 0,0 0 0,0 0 0,1-1 0,-1 1 0,0 0 0,0 0 0,1 0 0,-1-1 0,0 1 0,1-1 0,-1 1 0,0-1 0,1 0 0,-1 1 0,2-1 0,3 1 0,0-1 0,-1 1 0,1-1 0,0-1 0,-1 1 0,1-1 0,0 0 0,-1 0 0,1 0 0,-1-1 0,0 0 0,1 0 0,-1 0 0,0-1 0,0 0 0,0 0 0,4-4 0,5-4 0,-1-2 0,-1 0 0,22-28 0,-18 21 0,-14 49 0,-16 44 0,8-52 0,2 0 0,0 1 0,-1 30 0,5-52 0,0 1 0,0 0 0,0-1 0,0 1 0,0-1 0,0 1 0,0-1 0,0 1 0,0-1 0,1 1 0,-1 0 0,0-1 0,0 1 0,0-1 0,1 1 0,-1-1 0,0 1 0,1-1 0,-1 0 0,0 1 0,1-1 0,-1 1 0,0-1 0,1 0 0,-1 1 0,1-1 0,-1 0 0,1 1 0,-1-1 0,1 0 0,-1 0 0,1 1 0,-1-1 0,1 0 0,-1 0 0,1 0 0,-1 0 0,1 0 0,0 0 0,-1 0 0,1 0 0,-1 0 0,1 0 0,-1 0 0,1 0 0,-1 0 0,1 0 0,0-1 0,1 1 0,0-1 0,1 0 0,-1 0 0,0 0 0,-1 0 0,1 0 0,0 0 0,0-1 0,0 1 0,-1-1 0,4-2 0,14-31-2490,-16 26 654,-1 1 0,1-1 0,-2 0 0,2-15 0,-1-20-7506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53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8488,'0'0'19058,"4"62"-17777,11-41-1024,5-1-257,7-4-2595,9-5-4003,3-2-7976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5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23 8232,'0'0'12113,"-14"3"-6177,9-2-5560,-20 3 993,1 2-1,-32 12 1,50-17-1264,1 1 1,0 0-1,-1 0 1,1 1-1,1-1 1,-1 1-1,0 0 1,1 1-1,-1-1 1,1 1-1,0 0 1,0 0-1,0 0 1,1 0-1,-1 1 1,1 0-1,0-1 1,-4 11-1,7-14-105,-1 0 0,1 0 0,0 0 0,0 0 0,0 0 0,0 0 0,0 0 0,0 0 0,0 0 0,0 0 0,0 0 0,0 0 0,0 0 0,1 0 0,-1 0 0,0 0 0,1 0 0,-1 0 0,1-1 0,-1 1 0,1 0 0,-1 0 0,1 0 0,-1-1 0,1 1 0,0 0 0,0-1 0,-1 1 0,1 0 0,0-1 0,1 1 0,1 1 0,1-1 0,-1 0 0,0 0 0,1 0 0,-1-1 0,1 1 0,0-1 0,-1 1 0,5-2 0,2 1 0,0-1 0,0 0 0,0 0 0,0-2 0,0 1 0,11-5 0,-8-1 0,0 0 0,-1-1 0,0 0 0,0-1 0,-1-1 0,0 0 0,-1 0 0,0-1 0,-1 0 0,14-23 0,-15 23 0,-13 21-88,0 1 0,0-1 1,1 1-1,0 0 0,0 1 0,1-1 1,1 0-1,0 1 0,0 0 0,1 0 0,0-1 1,2 16-1,-1-22-57,0-1 0,1 1 0,-1-1 1,1 1-1,0-1 0,0 1 0,1-1 0,-1 1 0,1-1 0,-1 0 1,1 0-1,0 0 0,0 0 0,1 0 0,-1 0 0,6 4 1,-5-5-101,1 0 1,-1 0-1,1 0 1,0-1-1,0 0 1,0 0-1,0 0 1,0 0 0,0 0-1,0-1 1,0 0-1,0 0 1,0 0-1,0 0 1,0-1 0,0 0-1,0 1 1,7-4-1,29-12-15370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54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35 10666,'0'0'16955,"2"9"-15578,3 26-796,-2 0 0,-1 0 0,-2 0-1,-7 67 1,-1 34 284,12-123-865,4-20 0,8-22 0,-11 10 0,0 0 0,-2-1 0,0 1 0,-1-1 0,0-34 0,-2 54 0,0-1 0,0 1 0,0-1 0,0 1 0,0-1 0,0 1 0,0-1 0,0 1 0,0-1 0,0 1 0,0-1 0,0 1 0,0-1 0,0 1 0,0-1 0,0 1 0,0-1 0,-1 1 0,1-1 0,0 1 0,0 0 0,-1-1 0,1 1 0,0-1 0,0 1 0,-1 0 0,1-1 0,-1 1 0,1 0 0,0-1 0,-1 1 0,1 0 0,-1-1 0,1 1 0,0 0 0,-1 0 0,1 0 0,-1 0 0,1-1 0,-1 1 0,1 0 0,-1 0 0,1 0 0,-1 0 0,1 0 0,-1 0 0,0 0 0,0 1 0,-1-1 0,1 1 0,0 0 0,0 0 0,-1-1 0,1 1 0,0 0 0,0 0 0,0 0 0,0 0 0,0 0 0,1 0 0,-1 1 0,0-1 0,0 0 0,0 2 0,-2 5 0,0 0 0,0-1 0,1 1 0,1 0 0,-1 0 0,0 15 0,2-21 0,0 0 0,0 0 0,0 0 0,0 0 0,0 0 0,0 0 0,1 0 0,-1 0 0,1 0 0,-1 0 0,1 0 0,0 0 0,-1-1 0,1 1 0,0 0 0,1 0 0,-1-1 0,0 1 0,0 0 0,1-1 0,-1 1 0,1-1 0,-1 0 0,1 0 0,-1 1 0,1-1 0,0 0 0,0 0 0,0 0 0,-1-1 0,4 2 0,2-1 0,0 1 0,0-2 0,0 1 0,0-1 0,0 0 0,0 0 0,0-1 0,1 0 0,-2 0 0,1 0 0,0-1 0,0-1 0,0 1 0,-1-1 0,10-5 0,-6 2 0,-1-1 0,0 0 0,0-1 0,-1 1 0,0-2 0,0 1 0,-1-1 0,12-19 0,-6 6 0,-2-1 0,0 0 0,-2 0 0,0-1 0,-2 0 0,0-1 0,-2 0 0,2-26 0,-6 26 0,-1 26 0,0-1 0,0 0 0,0 0 0,0 0 0,0 0 0,-1 0 0,1 0 0,0 0 0,0 0 0,0 1 0,0-1 0,0 0 0,0 0 0,0 0 0,0 0 0,0 0 0,0 0 0,0 0 0,0 0 0,-1 0 0,1 0 0,0 0 0,0 1 0,0-1 0,0 0 0,0 0 0,0 0 0,0 0 0,0 0 0,-1 0 0,1 0 0,0 0 0,0 0 0,0 0 0,0 0 0,0 0 0,0 0 0,0 0 0,-1 0 0,1 0 0,0 0 0,0 0 0,0-1 0,0 1 0,0 0 0,0 0 0,0 0 0,0 0 0,-1 0 0,1 0 0,0 0 0,0 0 0,0 0 0,0 0 0,0 0 0,0 0 0,0-1 0,0 1 0,0 0 0,0 0 0,0 0 0,0 0 0,0 0 0,0 0 0,0 0 0,0 0 0,0-1 0,0 1 0,-16 40 0,3 5 0,2 0 0,2 1 0,-6 88 0,15-131 0,0-1 0,0 0 0,0 0 0,1 0 0,-1 0 0,1 0 0,-1 0 0,1 0 0,0 0 0,-1 0 0,1-1 0,0 1 0,0 0 0,1 0 0,-1-1 0,0 1 0,0 0 0,1-1 0,-1 1 0,1-1 0,2 2 0,0-1 0,0 0 0,0 0 0,1 0 0,-1 0 0,0-1 0,1 0 0,-1 1 0,1-2 0,5 2 0,10-2 0,0 0 0,0-1 0,30-5 0,-44 6 0,-1-1 0,1 0 0,0 0 0,-1-1 0,0 1 0,1-1 0,-1-1 0,0 1 0,0-1 0,0 0 0,0 0 0,0 0 0,-1-1 0,1 1 0,-1-1 0,7-9 0,-7 7 0,0-1 0,-1 0 0,0 0 0,-1 0 0,1 0 0,-1 0 0,-1 0 0,1-1 0,-1 1 0,0-1 0,-1 1 0,0-10 0,0 16 0,0 0 0,0 0 0,1 0 0,-1 0 0,0 1 0,0-1 0,0 0 0,0 0 0,0 0 0,0 0 0,-1 0 0,1 0 0,0 0 0,0 0 0,-1 0 0,1 1 0,0-1 0,-1 0 0,1 0 0,-1 0 0,1 0 0,-1 1 0,1-1 0,-1 0 0,0 1 0,1-1 0,-1 0 0,0 1 0,1-1 0,-1 1 0,0-1 0,0 1 0,0-1 0,0 1 0,1 0 0,-1 0 0,0-1 0,0 1 0,0 0 0,0 0 0,0 0 0,0 0 0,0 0 0,0 0 0,0 0 0,0 0 0,1 0 0,-1 0 0,0 0 0,0 1 0,0-1 0,0 0 0,0 1 0,-1 0 0,-2 1 0,-1 0 0,1 1 0,0-1 0,0 1 0,0 0 0,0 0 0,1 0 0,-1 1 0,-3 4 0,3-1 0,0-1 0,0 1 0,1 1 0,-1-1 0,2 1 0,-1-1 0,1 1 0,0 0 0,-1 12 0,2-17 0,1 0 0,0 0 0,0 0 0,0 0 0,0 0 0,0 0 0,1 0 0,-1 0 0,1 0 0,0 0 0,0 0 0,0 0 0,0 0 0,0-1 0,1 1 0,-1 0 0,1-1 0,0 1 0,0-1 0,0 0 0,0 0 0,0 1 0,0-1 0,1-1 0,-1 1 0,1 0 0,3 2 0,6 0-61,1 1 0,-1-1 0,1-1 0,0-1 0,0 0 0,0 0 0,24-1 0,-27-1-413,-1-1 0,1 0 0,0 0 0,-1-1 0,0 0 0,17-7 0,15-15-9461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55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7 5637,'6'-6'21569,"-6"32"-17440,-5 27-6417,4-37 4524,-3 9-1984,2-12-85,0 0-1,1 1 1,0-1-1,3 26 1,-2-37-155,0 1 0,1-1 0,-1 0 0,1 1 0,0-1 0,-1 1 1,1-1-1,0 0 0,1 0 0,-1 0 0,0 0 0,1 0 0,-1 0 0,1 0 0,-1 0 0,1 0 0,0-1 1,0 1-1,0-1 0,0 1 0,0-1 0,0 0 0,0 1 0,1-1 0,-1 0 0,0-1 0,0 1 1,1 0-1,-1-1 0,1 1 0,-1-1 0,4 0 0,3 1-12,0-1 0,0-1 0,0 0 0,0 0 0,0-1 0,0 0 0,0 0 0,-1-1 0,1 0 0,10-6 0,6-4 0,-2-2 0,23-17 0,15-10 0,-61 42 0,1 0 0,-1-1 0,0 1 0,0 0 0,1 0 0,-1-1 0,0 1 0,1 0 0,-1 0 0,0 0 0,1 0 0,-1 0 0,0 0 0,1 0 0,-1 0 0,0 0 0,1-1 0,-1 1 0,1 1 0,-1-1 0,0 0 0,1 0 0,-1 0 0,0 0 0,1 0 0,-1 0 0,0 0 0,1 0 0,-1 0 0,0 1 0,1-1 0,-1 0 0,0 0 0,0 1 0,1-1 0,-1 0 0,4 17 0,-8 23 0,4-38 0,-1-1 0,0 6 0,0 0 0,0-1 0,0 1 0,1 0 0,0 0 0,0-1 0,2 13 0,-2-18 0,1-1 0,-1 1 0,0 0 0,1 0 0,-1-1 0,1 1 0,-1 0 0,1-1 0,-1 1 0,1 0 0,-1-1 0,1 1 0,0-1 0,-1 1 0,1-1 0,0 1 0,0-1 0,-1 0 0,1 1 0,0-1 0,0 0 0,-1 1 0,1-1 0,0 0 0,1 0 0,1 0 0,1 0 0,-1 0 0,0-1 0,0 0 0,1 1 0,-1-1 0,0 0 0,0 0 0,0-1 0,3-1 0,12-7 0,-1 0 0,-1-1 0,21-18 0,-19 14 0,0 1 0,21-12 0,-38 26-32,-1-1-1,1 1 1,0-1 0,-1 1 0,1-1-1,-1 1 1,1 0 0,0-1-1,-1 1 1,1 0 0,0 0 0,-1 0-1,1-1 1,0 1 0,0 0-1,-1 0 1,1 0 0,0 0 0,-1 0-1,1 0 1,0 0 0,0 1-1,-1-1 1,1 0 0,0 0 0,-1 0-1,1 1 1,0-1 0,-1 0-1,1 1 1,-1-1 0,1 1-1,-1-1 1,2 1 0,-2 1-160,1-1 1,0 1-1,-1 0 1,1-1-1,-1 1 0,0 0 1,0-1-1,1 1 1,-1 0-1,0-1 1,0 1-1,-1 0 0,1 0 1,-1 1-1,1 0-271,-1 1-1,1-1 1,-1 0-1,0 1 1,0-1-1,0 0 1,-1 0-1,1 0 1,-1 0-1,0 0 1,0 0-1,0 0 1,0-1-1,0 1 1,0-1-1,-5 4 1,2-5-8570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55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13549,'0'0'11178,"10"66"-13420,6-44-3299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56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42 16047,'0'0'14974,"-8"-8"-13463,6 7-1470,0-2-33,-1 0-1,-1 0 1,1 1 0,0-1 0,0 1-1,-1-1 1,0 1 0,1 1 0,-1-1 0,0 0-1,0 1 1,0 0 0,0 0 0,0 0-1,0 0 1,0 0 0,0 1 0,-1 0-1,1 0 1,0 0 0,0 1 0,0-1-1,0 1 1,-7 2 0,3 0-8,0 2 0,0-1 0,1 1 0,0 0 0,0 0 0,0 1 0,1 0 0,0 0 0,0 0 0,0 1 0,1 0 0,0 0 0,0 1 0,1-1 0,0 1 0,0 0 0,1 0 0,0 0 0,0 1 0,1-1 0,0 1 0,1-1 0,-2 15 0,3-21 1,1 0 0,-1 0-1,0 0 1,1 0 0,-1 0 0,1 0-1,-1 0 1,1 0 0,0 0 0,0-1-1,0 1 1,0 0 0,0 0 0,0-1-1,1 1 1,-1 0 0,0-1 0,1 1-1,-1-1 1,4 2 0,-1 0 1,0-1 0,1 0-1,0 1 1,0-2 0,-1 1 0,1 0-1,0-1 1,7 1 0,3 0-34,1-1 0,0-1 0,0 0 0,27-4 0,-35 3-476,-1-1-1,1 0 1,-1-1 0,1 1-1,7-6 1,32-24-9041,-20 7 1552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0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7335,'0'0'6171,"0"8"-3256,-5 137 1697,3-120-4538,-2-1-1,0 0 1,-1 0 0,-11 29 0,14-48-7,0 0 1,-1-1 0,1 1-1,-1-1 1,0 0 0,0 1-1,0-1 1,0-1 0,-5 5-1,7-7-84,1-1 0,-1 1 0,0-1 0,0 1 0,0-1 0,1 1 0,-1-1 0,0 0 1,0 1-1,0-1 0,0 0 0,1 0 0,-1 0 0,0 0 0,0 1 0,0-1 0,0 0 0,0-1 0,0 1 0,0 0 0,1 0 0,-2 0 0,0-1-111,1 0 1,-1 0-1,1 0 1,0 0 0,-1-1-1,1 1 1,0 0 0,0-1-1,0 1 1,0 0 0,0-1-1,0 1 1,0-1 0,1 1-1,-1-1 1,0-2-1,-40-122-9694,27 70 15513,28 52-638,23 4-3918,-35 0-848,12 1-86,0 1 1,0 0-1,18 6 0,-18-4-944,0 0 0,1-2 0,17 2 0,4-4-4158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56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17328,'0'0'4810,"-3"9"-576,2-6-4091,-34 112 3914,32-101-3783,0-1 1,1 1-1,1 0 0,0 0 1,0-1-1,2 1 1,2 19-1,-3-32-274,0-1 0,0 1 0,0-1 0,0 1 0,0-1 0,0 1 0,1-1 0,-1 1 0,0-1 0,0 1 0,0-1 0,0 1 0,1-1 0,-1 1 0,0-1 0,1 0 0,-1 1 0,0-1 0,1 1 0,-1-1 0,0 0 0,1 1 0,-1-1 0,1 0 0,-1 0 0,1 1 0,-1-1 0,1 0 0,-1 0 0,0 0 0,1 1 0,-1-1 0,1 0 0,-1 0 0,2 0 0,16-12 0,10-25 0,-2-28 0,-24 60 0,-1 0 0,0 0 0,0 0 0,0 0 0,0 0 0,-1 0 0,0 0 0,0 0 0,-1 0 0,1-1 0,-3-8 0,2 28 0,0-13 0,1-1 0,0 1 0,-1 0 0,1 0 0,0 0 0,0 0 0,0 0 0,0 0 0,0 0 0,0 0 0,0 0 0,0 0 0,0 0 0,0 0 0,1 0 0,-1 0 0,0 0 0,1 0 0,-1 0 0,0 0 0,1 0 0,-1-1 0,1 1 0,0 0 0,-1 0 0,1-1 0,-1 1 0,1 0 0,0 0 0,0-1 0,0 1 0,0 0 0,5 2 0,1 0 0,-1 0 0,1-1 0,-1 0 0,1 0 0,0 0 0,0-1 0,0 0 0,11 0 0,65-4 0,-72 1 0,-1-1 0,1 0 0,-1 0 0,0-1 0,0 0 0,0-1 0,14-9 0,-20 11 0,1 1 0,-2-1 0,1 0 0,0 0 0,0 0 0,-1 0 0,0-1 0,0 0 0,0 1 0,0-1 0,0 0 0,-1 0 0,1-1 0,-1 1 0,-1 0 0,1-1 0,0 1 0,-1-1 0,1-6 0,-2 11 0,0-1 0,0 1 0,0-1 0,0 1 0,0-1 0,0 0 0,0 1 0,0-1 0,0 1 0,0-1 0,0 1 0,0-1 0,0 1 0,-1-1 0,1 1 0,0-1 0,0 1 0,-1-1 0,1 1 0,0 0 0,-1-1 0,1 1 0,0-1 0,-1 1 0,1 0 0,-1-1 0,1 1 0,-1 0 0,1-1 0,-1 1 0,1 0 0,-1 0 0,-20 3 0,-17 20 0,32-18 0,0 0 0,0 1 0,1 0 0,0 1 0,0-1 0,0 1 0,1 0 0,0 0 0,0 0 0,1 1 0,0 0 0,0-1 0,1 1 0,0 0 0,0 0 0,1 0 0,0 0 0,0 9 0,1-16 0,0 0 0,1 1 0,-1-1 0,1 0 0,-1 0 0,1 0 0,-1 0 0,1 0 0,0 0 0,0-1 0,-1 1 0,1 0 0,0 0 0,0 0 0,0-1 0,0 1 0,0 0 0,0-1 0,0 1 0,0-1 0,0 1 0,0-1 0,0 1 0,0-1 0,0 0 0,0 0 0,1 1 0,1-1 0,40 1 0,-32-1 0,47-5-4220,-2-15-6550,-16-2-5021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56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12588,'0'0'10009,"-12"6"-5113,5-2-4417,-14 7 588,0 1-1,-23 19 1,40-29-991,0 1 0,1 0 0,-1 0 0,0 0 0,1 0 0,0 1 0,0-1 0,0 1 0,0 0 0,1 0 0,0 0-1,-1 0 1,1 0 0,1 0 0,-1 1 0,1-1 0,-1 1 0,1-1 0,0 1 0,0 7 0,2-11-76,0 0 0,0 0 0,0 0 0,1 0 0,-1 0 0,0 0 0,0 0 0,1 0 0,-1-1 0,0 1 0,1 0 0,-1-1 0,0 1 0,1-1 0,-1 0 0,1 1 0,-1-1 0,1 0 0,-1 0 0,1 0 0,-1 0 0,1 0 0,0 0 0,-1 0 0,1-1 0,1 0 0,44-8 0,-38 5 0,-1-2 0,0 1 0,0-2 0,0 1 0,0-1 0,-1 0 0,11-14 0,39-60 0,-54 76 0,-16 51 0,8-33 0,0 0 0,0 0 0,2 0 0,-1 0 0,2 1 0,0-1 0,0 1 0,1-1 0,2 17 0,-1-29-78,0 0 1,1 0-1,-1 1 0,1-1 0,-1 0 1,1 0-1,-1 0 0,1 0 0,0 0 1,0 0-1,-1 0 0,1 0 1,0 0-1,0 0 0,0-1 0,0 1 1,0 0-1,0-1 0,0 1 0,0 0 1,0-1-1,1 1 0,-1-1 1,0 0-1,0 1 0,0-1 0,1 0 1,1 0-1,2 1-667,-1-1-1,0 0 1,0 0 0,1-1 0,-1 1 0,0-1-1,8-2 1,18-12-8047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57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20115,'0'0'6390,"-10"8"-3860,3-2-2000,-43 40 1591,47-43-2043,-1 1-1,1-1 0,0 1 0,0 0 0,1 0 1,-1 0-1,1 1 0,0-1 0,0 0 0,0 1 0,1 0 1,-1-1-1,0 6 0,2-9-97,1 0 0,-1 0 1,0 0-1,1 0 0,-1 0 0,0 0 1,1 0-1,0 0 0,-1-1 0,1 1 1,-1 0-1,1 0 0,0-1 0,-1 1 1,1 0-1,0-1 0,0 1 0,0 0 1,0-1-1,-1 1 0,1-1 0,0 0 0,0 1 1,0-1-1,0 0 0,0 1 0,0-1 1,0 0-1,0 0 0,0 0 0,0 0 1,2 0-1,44 0-1172,-34 0 826,0 0-187,52 2-1687,-62-2 2207,0 0 1,1 0-1,-1 1 0,0 0 1,0-1-1,0 1 1,1 0-1,-1 1 0,0-1 1,0 1-1,-1-1 0,1 1 1,0 0-1,0 0 0,2 3 1,-4-4 101,0 1 1,-1-1 0,1 0-1,-1 1 1,0-1 0,1 1-1,-1-1 1,0 1-1,0-1 1,0 1 0,0-1-1,0 1 1,0-1 0,-1 0-1,1 1 1,0-1 0,-1 1-1,1-1 1,-1 1-1,0-1 1,1 0 0,-1 0-1,0 1 1,0-1 0,0 0-1,1 0 1,-1 0-1,-1 0 1,1 0 0,0 0-1,0 0 1,0 0 0,0 0-1,-1 0 1,1-1-1,0 1 1,-2 0 0,-57 30 2728,54-29-2717,1 1-81,-1 0 0,0-1 0,0 1 0,0-1 0,-1-1 0,1 1 0,0-1 0,-1 0 0,1 0 0,-13-1 0,18-1-310,0-1 0,0 1-1,0 0 1,0-1 0,0 1 0,1 0-1,-1-1 1,0 1 0,1-1 0,-1 0-1,1 1 1,-1-1 0,1 1 0,0-1-1,0 0 1,-1 1 0,1-1 0,0 1 0,1-1-1,-1 0 1,0 1 0,0-1 0,2-2-1,-2-4-2220,2-20-6390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57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15855,'0'0'5477,"9"0"-2034,3 0-2893,80-4 4054,-85 3-4368,1 0 1,-1-1-1,0 0 1,0 0-1,-1 0 1,1-1-1,0 0 1,-1 0-1,1 0 1,-1-1-1,10-8 1,-15 11-237,0 0 0,0 0 0,0 0 0,0 0 0,0 0 0,0 0 0,0-1 0,0 1 0,0 0 0,0-1 0,-1 1 0,1-1 0,-1 1 0,1-1 0,-1 1 0,1-1 0,-1-2 0,0 3 0,0 1 0,0-1 0,-1 0 0,1 0 0,0 1 0,-1-1 0,1 0 0,0 1 0,-1-1 0,1 0 0,-1 1 0,1-1 0,-1 1 0,1-1 0,-1 0 0,1 1 0,-1-1 0,0 1 0,1 0 0,-1-1 0,0 1 0,0 0 0,1-1 0,-2 1 0,-1-1 0,0 0 0,0 0 0,0 1 0,0 0 0,0 0 0,0-1 0,0 2 0,-1-1 0,1 0 0,0 1 0,0-1 0,0 1 0,0 0 0,1 0 0,-1 0 0,-5 3 0,-2 3 0,1 0 0,0 1 0,1 0 0,0 0 0,0 1 0,1 0 0,-9 14 0,13-19 0,0 0 0,0 0 0,1 1 0,-1 0 0,1-1 0,0 1 0,1 0 0,-1 0 0,1 0 0,0 0 0,0 0 0,0 0 0,1 0 0,0 0 0,0 0 0,0 1 0,1-1 0,-1 0 0,3 6 0,-2-10 6,0 1 0,1-1 0,-1 1 0,1-1 0,-1 0 0,1 1 0,-1-1 0,1 0 0,0 0 0,0 0 0,-1 0 0,1-1 0,0 1 0,0 0 0,0-1 0,0 1 0,0-1 0,0 0 0,0 0 0,0 1 0,3-2 0,46-2-667,-44 1-511,1 0-1,-1 0 0,0-1 1,0 0-1,-1 0 1,1 0-1,-1-1 0,7-5 1,22-18-9943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57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161 148 6278,'0'0'19912,"-9"-4"-17819,7 3-2021,0-1 45,-1 1-1,0-1 1,0 1-1,0 0 1,1 0-1,-1 0 1,0 0-1,0 1 1,-1-1-1,1 1 1,0 0-1,0 0 1,0 0-1,0 0 1,0 0-1,0 1 1,0 0-1,0-1 1,0 1-1,0 0 1,0 0-1,0 0 1,0 1-1,1-1 1,-5 4-1,1-1-43,0 1 0,1 0 0,-1 0-1,1 1 1,1-1 0,-1 1 0,1 0 0,0 0-1,0 1 1,1-1 0,0 1 0,0 0-1,1 0 1,-1 0 0,1 0 0,1 0-1,0 0 1,-1 10 0,2-16-73,0 1 0,0-1 0,0 1 0,0-1 0,0 1 0,1-1 0,-1 0 0,0 1 0,1-1 0,-1 0 0,1 1 0,0-1 0,-1 0 0,1 1 0,0-1 0,0 0 0,0 0 0,0 0 0,0 0 0,0 0 0,0 0 0,0 0 0,0 0 0,0-1 0,3 2 0,-1 0 0,1-1 0,0 0 0,-1 0 0,1-1 0,0 1 0,0-1 0,-1 0 0,1 0 0,7 0 0,-1-2 0,0 1 0,0-1 0,-1-1 0,1 0 0,-1 0 0,0-1 0,11-5 0,10-14-132,0-1 0,-2-2 0,-1 0 0,-1-2-1,-1 0 1,-2-2 0,33-55 0,-42 71 297,-14 29 199,-11 28 164,1-11-1194,-13 67 0,20-79-707,1 1 0,1 26 1,2-37-8585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58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4004,'0'0'25907,"0"8"-24471,-1 8-1078,3 59 432,-2-68-760,1 0 0,-1 0 1,2 0-1,-1 0 0,1 0 0,0 0 1,1-1-1,4 10 0,-5-13-30,0-1 0,1 0 0,-1 1 0,1-1 0,-1 0 0,1-1 0,0 1 0,0 0 0,0-1 0,0 1 0,0-1 0,0 0 0,0 0 0,0 0 0,0-1 0,1 1 0,-1-1 0,0 0 0,0 1 0,1-1 0,-1-1 0,0 1 0,0 0 0,6-2 0,2 0 0,0-1 0,0 0 0,-1-1 0,1 0 0,17-9 0,-1-4 0,-1 0 0,-1-2 0,0-1 0,26-29 0,-51 49 0,0-1 0,0 1 0,0 0 0,1 0 0,-1 0 0,0 0 0,0-1 0,0 1 0,0 0 0,0 0 0,1 0 0,-1 0 0,0 0 0,0 0 0,0 0 0,0-1 0,1 1 0,-1 0 0,0 0 0,0 0 0,0 0 0,1 0 0,-1 0 0,0 0 0,0 0 0,0 0 0,1 0 0,-1 0 0,0 0 0,0 0 0,0 0 0,1 0 0,-1 0 0,0 0 0,0 0 0,0 0 0,0 1 0,1-1 0,-1 0 0,0 0 0,0 0 0,0 0 0,0 0 0,1 0 0,-1 1 0,0-1 0,0 0 0,0 0 0,0 0 0,0 0 0,0 1 0,0-1 0,1 0 0,-1 0 0,0 0 0,0 0 0,0 1 0,0-1 0,0 0 0,0 0 0,0 0 0,0 1 0,1 22 0,-7 28 0,5-45 0,0-1 0,0 1 0,0-1 0,1 1 0,0-1 0,0 1 0,0-1 0,1 1 0,1 7 0,-1-13 0,-1 1 0,1 0 0,-1 0 0,1 0 0,-1 0 0,1 0 0,0 0 0,-1-1 0,1 1 0,0 0 0,0 0 0,0-1 0,-1 1 0,1-1 0,0 1 0,0-1 0,0 1 0,0-1 0,0 1 0,1-1 0,2 1 0,-1-1 0,0 0 0,0 0 0,0 0 0,0 0 0,0-1 0,0 1 0,0-1 0,6-1 0,58-26-2996,-49 19 568,-1-1 1,-1 0 0,28-23 0,-33 23-6008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59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10186,'0'0'17114,"-1"9"-15726,-25 153 663,16-113-1375,2-1 0,-3 74 0,11-123-676,0 0 0,1 0 0,-1 0 0,1 0 0,-1 0 0,1 0 0,-1 0 0,1 1 0,0-1 0,-1 0 0,1 0 0,0 1 0,-1-1 0,1 0 0,0 1 0,0-1 0,0 1 0,0-1 0,0 1 0,0-1 0,0 1 0,0 0 0,0-1 0,0 1 0,0 0 0,0 0 0,0 0 0,0 0 0,0 0 0,0 0 0,0 0 0,0 0 0,0 0 0,0 0 0,0 0 0,0 1 0,0-1 0,0 0 0,0 1 0,0-1 0,-1 1 0,1-1 0,0 1 0,0 0 0,0-1 0,0 1 0,-1 0 0,1-1 0,0 1 0,-1 0 0,1 0 0,-1 0 0,1 0 0,-1 0 0,1-1 0,-1 1 0,1 0 0,-1 0 0,0 0 0,1 0 0,-1 0 0,0 0 0,0 0 0,0 0 0,0 0 0,0 1 0,0-1 0,-1 1 0,6-17 0,-1-1 0,-1 1 0,0-1 0,-2 0 0,1 0 0,-2 0 0,0 0 0,-5-28 0,6 47 0,-1 0 0,1-1 0,0 1 0,0 0 0,0 0 0,0 0 0,0-1 0,1 1 0,-1 0 0,1-1 0,0 1 0,0-1 0,0 0 0,0 0 0,0 1 0,0-1 0,1-1 0,-1 1 0,1 0 0,-1-1 0,1 1 0,-1-1 0,1 0 0,0 1 0,0-1 0,0-1 0,3 2 0,3 1 0,1-1 0,0 0 0,0-1 0,0 1 0,0-2 0,0 0 0,0 0 0,0 0 0,16-4 0,-23 3 0,0 1 0,0-1 0,1 0 0,-1 0 0,0 0 0,0-1 0,0 1 0,0-1 0,0 1 0,0-1 0,-1 0 0,1 0 0,-1-1 0,1 1 0,-1 0 0,0-1 0,0 1 0,0-1 0,0 0 0,0 0 0,0 0 0,-1 0 0,1 0 0,-1 0 0,0 0 0,0 0 0,0 0 0,-1-1 0,1 1 0,-1 0 0,0-5 0,1 7 0,-1 0 0,0 0 0,0 1 0,0-1 0,0 0 0,0 1 0,-1-1 0,1 0 0,0 0 0,0 1 0,0-1 0,0 0 0,-1 1 0,1-1 0,0 0 0,-1 1 0,1-1 0,-1 1 0,1-1 0,-1 0 0,1 1 0,-1-1 0,1 1 0,-1-1 0,1 1 0,-1 0 0,1-1 0,-1 1 0,0-1 0,1 1 0,-1 0 0,0 0 0,1-1 0,-1 1 0,0 0 0,0 0 0,1 0 0,-1 0 0,0 0 0,0 0 0,1 0 0,-1 0 0,0 0 0,1 0 0,-1 0 0,0 1 0,0-1 0,1 0 0,-2 1 0,-1 0 0,-1 0 0,1 1 0,-1-1 0,1 1 0,0 0 0,0 0 0,0 0 0,-5 5 0,-3 5 0,0 1 0,-15 23 0,23-33 0,1 1 0,0-1 0,0 1 0,0-1 0,0 1 0,1 0 0,0-1 0,-1 1 0,1 0 0,1 0 0,-1 0 0,0 0 0,1 0 0,0 0 0,0 0 0,0 0 0,1 5 0,0-8 0,0 0 0,0 1 0,0-1 0,0 0 0,0 0 0,0 0 0,1 0 0,-1 0 0,0 0 0,0-1 0,1 1 0,-1 0 0,0-1 0,1 1 0,-1-1 0,1 1 0,-1-1 0,1 1 0,-1-1 0,1 0 0,-1 0 0,3 0 0,42 0 0,-33 0 0,40 2 0,-34 0 0,-1-2 0,1 0 0,0 0 0,-1-2 0,28-5 0,-44 6 0,-1 1 0,1-1 0,-1 0 0,1 0 0,-1 0 0,1 0 0,-1 0 0,0 0 0,1 0 0,-1 0 0,0 0 0,0 0 0,0-1 0,0 1 0,0-1 0,0 1 0,0 0 0,-1-1 0,1 0 0,1-2 0,-1-1 0,0 1 0,0-1 0,-1 0 0,1 1 0,-1-1 0,0 0 0,-1-7 0,0 4 0,0 0 0,-1 0 0,0 0 0,0 1 0,0-1 0,-1 0 0,-1 1 0,-6-13 0,4 13 0,7 10 0,11 10 0,0-7 0,1-1 0,0 0 0,0-1 0,0 0 0,0-1 0,1 0 0,-1-1 0,24 0 0,-30-2 0,0 0 0,0-1 0,1 0 0,-1 0 0,0 0 0,0-1 0,0 0 0,8-4 0,-12 4 0,0 0 0,1 0 0,-1 0 0,0 0 0,0 0 0,-1-1 0,1 1 0,0-1 0,-1 0 0,1 0 0,-1 0 0,0 0 0,0 0 0,0 0 0,-1-1 0,3-5 0,-4 8 0,1 0 0,-1 0 0,1 0 0,-1-1 0,1 1 0,-1 0 0,0-1 0,0 1 0,0 0 0,1-1 0,-1 1 0,-1 0 0,1-1 0,0 1 0,0 0 0,0-1 0,-1 1 0,1 0 0,-1-2 0,0 2 0,1 1 0,-1-1 0,0 1 0,1 0 0,-1-1 0,0 1 0,1 0 0,-1-1 0,0 1 0,1 0 0,-1 0 0,0-1 0,0 1 0,1 0 0,-1 0 0,0 0 0,0 0 0,1 0 0,-1 0 0,0 0 0,0 0 0,1 0 0,-2 1 0,-3 0 0,0 1 0,1 0 0,-1 0 0,1 0 0,-1 0 0,1 1 0,0-1 0,0 1 0,-4 4 0,2-1 0,0 0 0,0 0 0,0 1 0,0 0 0,1 0 0,0 0 0,1 1 0,0 0 0,0-1 0,1 2 0,-1-1 0,2 0 0,-1 1 0,1-1 0,1 1 0,-1-1 0,1 10 0,1-17 2,1 0-1,-1 0 1,1 0-1,0 0 1,-1 0 0,1 0-1,0 0 1,0 0-1,-1 0 1,1 0 0,0-1-1,0 1 1,0 0-1,0 0 1,0-1 0,0 1-1,0-1 1,0 1-1,0-1 1,0 0 0,1 1-1,-1-1 1,0 0-1,0 0 1,0 1 0,0-1-1,1 0 1,-1 0-1,2-1 1,39-1-1272,-40 2 1061,5-1-1299,0 0 0,0-1 0,0 0 0,0 0 0,0-1 0,-1 0 0,10-5 0,18-14-6521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59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13004,'0'0'19373,"-8"-1"-19042,-26 2-272,33-1-61,1 0 0,-1 0-1,0 0 1,1 0 0,-1 0 0,1 0 0,-1 1-1,1-1 1,-1 0 0,1 0 0,-1 1 0,1-1 0,-1 0-1,1 0 1,-1 1 0,1-1 0,-1 1 0,1-1-1,-1 0 1,1 1 0,0-1 0,-1 1 0,1-1-1,0 1 1,0-1 0,-1 1 0,1-1 0,0 1 0,0 0-1,0-1 1,-1 1 0,1-1 0,0 1 0,0-1-1,0 1 1,0 0 0,0-1 0,0 1 0,0-1-1,1 1 1,-1-1 0,0 1 0,0 0 0,0-1-1,0 1 1,1-1 0,-1 1 0,0-1 0,1 1 0,17 20-188,38-3-1320,-44-15 1181,0 0 1,0 1 0,-1 1-1,0-1 1,0 2 0,0-1-1,15 12 1,-25-17 349,0 1 1,0 0-1,0-1 1,0 1-1,0 0 1,0 0-1,-1-1 0,1 1 1,0 0-1,0 0 1,-1 0-1,1 0 1,0 0-1,-1 0 1,1 0-1,-1 1 1,1-1-1,-1 0 0,0 0 1,1 0-1,-1 0 1,0 1-1,0-1 1,0 0-1,0 0 1,0 0-1,0 1 0,0-1 1,-1 2-1,0-1 81,0-1 0,-1 1 0,1 0 1,-1-1-1,1 1 0,-1-1 0,0 0 0,0 1 0,0-1 0,0 0 0,1 0 0,-1 0 0,-1 0 0,-2 0 0,-8 3 350,1 0 1,-1-2-1,0 1 1,-16-1-1,27-1-573,0-1 0,1 0 0,-1 0 0,0 0 0,0 0 0,0 0 0,0-1 0,0 1 0,0 0 0,0-1 0,0 1 1,0-1-1,0 0 0,1 0 0,-1 0 0,0 0 0,1 0 0,-4-2 0,5 1-45,-1 1 1,1-1 0,0 1-1,-1-1 1,1 1 0,0-1-1,0 0 1,0 1-1,1-1 1,-1 1 0,0-1-1,0 1 1,1-1-1,-1 1 1,1-1 0,0 1-1,-1-1 1,1 1-1,0 0 1,0-1 0,-1 1-1,1 0 1,0 0 0,1 0-1,0-2 1,37-51-10416,-16 21 3513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3:59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10 147 3171,'6'-14'5990,"4"-5"-4102,20-46 2870,-12 16 4472,-21 65-2970,-1 15-4760,-1 3-1546,-1 6 56,-4 69 0,10-92-11,0 1 1,1-1-1,1 1 1,0-1-1,2 0 1,7 25-1,1-17 21,-11-25-23,-1 1 0,0 0 0,1-1 0,-1 1-1,0 0 1,1-1 0,-1 1 0,1-1 0,-1 1 0,1-1 0,-1 1-1,1-1 1,0 1 0,-1-1 0,1 1 0,0-1 0,-1 0 0,1 0 0,0 1-1,-1-1 1,1 0 0,0 0 0,-1 0 0,1 1 0,0-1 0,0 0 0,-1 0-1,1 0 1,0 0 0,0 0 0,0-1 0,0-3-246,0-1 1,0 1-1,-1 0 0,0-1 1,0 1-1,0-1 0,0 1 0,-1 0 1,1-1-1,-1 1 0,-2-6 1,-3-2 436,0 0 0,-1 1 0,-1-1 0,-8-10 0,10 16-24,0-1-1,1 0 0,0-1 1,1 1-1,-1-1 0,1 0 1,1 0-1,-1 0 1,2-1-1,-1 1 0,1-1 1,-1-8-1,3 16-163,0 0 0,0 0 0,1 0 0,-1 0 0,0 0 0,1 0 0,-1 0 0,1 0 0,-1 0 0,1 0 0,-1 0 0,1 0 0,0 0 0,-1 1 0,1-1 0,0 0 0,0 1 0,0-1 0,-1 0 0,1 1 0,0-1 0,0 1 0,0-1 0,0 1 0,0 0 0,0-1 0,0 1 0,0 0 0,0 0 0,0-1 0,0 1 0,0 0 0,0 0 0,2 0 0,46 1 0,-38 0 0,56 8-1169,15 1-6091,-45-10-6860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4:00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10666,'0'0'20163,"7"13"-18972,0 3-1085,-1 0 1,-1 1 0,0-1 0,-1 1-1,-1 0 1,2 33 0,-4-42-107,-1 3 0,0 0 0,1-1 0,4 20 0,-5-29 0,0 0 0,0 0 0,0 0 0,1 0 0,-1 0 0,0 1 0,1-1 0,-1 0 0,1 0 0,-1 0 0,1 0 0,-1 0 0,1 0 0,0 0 0,0-1 0,-1 1 0,1 0 0,0 0 0,0 0 0,0-1 0,0 1 0,0 0 0,0-1 0,0 1 0,0-1 0,0 1 0,0-1 0,0 0 0,0 1 0,0-1 0,0 0 0,1 0 0,-1 0 0,0 0 0,0 0 0,0 0 0,0 0 0,0 0 0,1 0 0,-1 0 0,0-1 0,0 1 0,0-1 0,0 1 0,1-1 0,2-1 0,-1-1 0,1 0 0,-1 0 0,0 0 0,0 0 0,0 0 0,0-1 0,0 0 0,-1 1 0,1-1 0,-1 0 0,0 0 0,-1 0 0,1 0 0,-1 0 0,1-1 0,-1 1 0,1-9 0,1-7 0,-1-1 0,0-31 0,-2 43 0,0-20 0,1 28 0,-1 1 0,0-1 0,0 0 0,0 1 0,0-1 0,-1 0 0,1 1 0,0-1 0,0 1 0,0-1 0,0 0 0,-1 1 0,1-1 0,0 1 0,-1-1 0,1 0 0,0 1 0,-1-1 0,1 1 0,0-1 0,-1 1 0,1 0 0,-1-1 0,1 1 0,-1-1 0,1 1 0,-1 0 0,0-1 0,1 1 0,-1 0 0,0-1 0,0 2-37,0 0 1,1-1-1,-1 1 1,1 0-1,-1 0 0,1 0 1,-1-1-1,1 1 1,-1 0-1,1 0 1,0 0-1,-1 0 0,1 0 1,0 0-1,0 0 1,0 0-1,0 0 0,0 0 1,0 0-1,0 0 1,0 0-1,0 0 0,0 1 1,4 27-1531,-2-26 1229,-1 1-1,1-1 1,0 0 0,0 0-1,1 0 1,-1-1 0,0 1-1,1-1 1,0 1 0,0-1-1,0 0 1,0 0 0,0 0 0,0 0-1,0 0 1,0-1 0,1 0-1,6 2 1,1 0-1492,1 0 0,0-1 0,0-1 0,16 1 1,14-2-4140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08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9769,'0'0'12658,"12"-3"-12349,0 1-291,0-1-1,-1-1 1,1 0-1,14-7 1,-23 10-25,0-1 1,0 0 0,0 0-1,0 0 1,0 0 0,0 0-1,0-1 1,-1 1 0,1-1-1,-1 1 1,0-1-1,0 0 1,0 0 0,0 0-1,0-1 1,-1 1 0,1 0-1,-1-1 1,0 1 0,0 0-1,0-1 1,1-6-1,-2 9 14,0 0 0,-1 0 0,1 0 0,0 0-1,0 0 1,0 0 0,-1 0 0,1 1 0,0-1 0,-1 0-1,1 0 1,-1 0 0,1 0 0,-1 1 0,1-1-1,-1 0 1,0 1 0,1-1 0,-1 0 0,0 1-1,1-1 1,-1 1 0,0-1 0,0 1 0,0-1-1,0 1 1,1 0 0,-1-1 0,0 1 0,0 0-1,0 0 1,0 0 0,0-1 0,0 1 0,0 0-1,0 0 1,0 0 0,1 1 0,-1-1 0,0 0 0,0 0-1,-1 1 1,-2-1 13,0 1 0,0 0 0,0 0-1,0 0 1,1 0 0,-1 1 0,1-1 0,-1 1 0,-3 3 0,1 1 27,0 0 1,0 1-1,1 0 1,0 0-1,1 0 0,-1 1 1,1 0-1,1-1 1,0 1-1,0 1 1,0-1-1,1 0 1,0 1-1,1-1 1,0 1-1,0-1 1,1 1-1,1 14 1,-1-22-67,0 1 1,1 0-1,-1-1 1,0 1-1,1 0 0,-1-1 1,1 1-1,0 0 1,-1-1-1,1 1 1,0-1-1,0 0 1,0 1-1,0-1 0,0 0 1,0 1-1,1-1 1,-1 0-1,0 0 1,1 0-1,-1 0 1,1 0-1,-1 0 0,1 0 1,-1-1-1,1 1 1,-1-1-1,1 1 1,0-1-1,-1 1 1,1-1-1,0 0 0,0 0 1,-1 0-1,1 0 1,0 0-1,-1 0 1,1 0-1,0-1 1,-1 1-1,4-2 1,2 1-468,1 0 1,-1-1 0,0-1 0,0 1-1,0-1 1,0 0 0,0-1 0,8-5 0,15-17-4251,0-5-3527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4:01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163 264 12011,'0'0'11243,"-9"-7"-9230,7 5-1928,0 0 0,0 1 1,0-1-1,0 0 1,0 1-1,-1-1 0,1 1 1,-1-1-1,1 1 1,-1 0-1,0 0 1,1 1-1,-1-1 0,0 0 1,0 1-1,1 0 1,-1-1-1,0 1 0,0 0 1,0 1-1,1-1 1,-1 0-1,0 1 0,0-1 1,1 1-1,-1 0 1,0 0-1,1 0 1,-1 0-1,1 1 0,-1-1 1,1 1-1,0-1 1,0 1-1,0 0 0,0 0 1,-3 2-1,-2 4 174,0 1 0,0-1 0,1 1-1,-9 17 1,13-22-165,0 0 0,0 1 0,0-1 0,0 0 0,1 1 0,0-1 0,0 1 1,0-1-1,1 1 0,0-1 0,0 1 0,0 0 0,1 8 0,0-12-79,-1 0 0,1 0-1,0 0 1,0 0 0,0 0 0,0 0 0,0 0 0,0 0 0,0 0 0,0 0-1,0 0 1,0 0 0,1-1 0,-1 1 0,0-1 0,1 1 0,-1-1 0,0 1 0,1-1-1,-1 0 1,0 1 0,1-1 0,-1 0 0,1 0 0,-1 0 0,0 0 0,1 0-1,-1-1 1,2 1 0,43-11 190,-36 6-203,-1-1-1,0 0 0,0 0 1,-1-1-1,0 0 1,0-1-1,-1 0 1,0 0-1,8-11 1,-4 2-253,0 0 1,-1-1-1,15-37 0,-27 92-739,2-13 961,-1-16 50,0 0 0,1 0 0,0 0 0,0 0 0,1 1 1,0-1-1,3 11 0,-3-17 1,0 1-1,0-1 1,1 0 0,-1-1 0,0 1-1,1 0 1,0 0 0,-1-1 0,1 1-1,0-1 1,0 1 0,0-1 0,0 0-1,0 1 1,0-1 0,0 0-1,0-1 1,0 1 0,0 0 0,1-1-1,-1 1 1,0-1 0,1 1 0,-1-1-1,0 0 1,1 0 0,-1 0 0,0-1-1,1 1 1,-1 0 0,3-2 0,2 1-11,1-1 0,-1 0 1,0-1-1,0 0 1,0 0-1,0 0 0,0-1 1,0 0-1,-1-1 0,0 1 1,0-1-1,0 0 1,-1-1-1,1 0 0,-1 1 1,-1-1-1,8-11 0,-3 2 1,0 0-1,-1 0 0,0-1 0,-2 0 0,0-1 0,8-31 1,-10 29 22,-1 1 1,0-1 0,-2 1-1,0-1 1,-3-35 0,2 54-35,-1 1-1,1-1 1,0 0 0,0 0 0,0 0-1,0 1 1,0-1 0,-1 0 0,1 0-1,0 0 1,0 1 0,0-1 0,-1 0-1,1 0 1,0 0 0,0 0 0,-1 1-1,1-1 1,0 0 0,0 0 0,-1 0 0,1 0-1,0 0 1,0 0 0,-1 0 0,1 0-1,0 0 1,0 0 0,-1 0 0,1 0-1,0 0 1,0 0 0,-1 0 0,1 0-1,0 0 1,-1 0 0,1-1 0,0 1-1,0 0 1,0 0 0,-1 0 0,1 0 0,0 0-1,0-1 1,-1 1 0,1 0 0,0 0-1,0 0 1,0-1 0,0 1 0,0 0-1,-1 0 1,1 0 0,0-1 0,0 1-1,0 0 1,0-1 0,-9 24 30,-3 30 295,2 0 1,2 0 0,3 1-1,2 77 1,3-129-326,0 0 0,0-1 0,0 1 0,0 0 0,0-1 0,0 1 0,0 0 0,1-1 0,-1 1 0,0-1 0,1 1 0,0-1 0,-1 1 0,1-1 0,0 1 0,0-1 0,0 1 0,0-1 0,0 0 0,0 0 0,0 1 0,0-1 0,0 0 0,1 0 0,-1 0 0,0 0 0,1 0 0,-1-1 0,1 1 0,-1 0 0,1-1 0,-1 1 0,1-1 0,-1 1 0,1-1 0,0 0 0,2 1 0,-1-2 0,0 1 0,0-1 0,0 0 0,0 0 0,-1 0 0,1 0 0,0 0 0,-1 0 0,1-1 0,-1 1 0,1-1 0,-1 0 0,0 0 0,1 0 0,-1 0 0,0 0 0,0 0 0,-1-1 0,1 1 0,2-5 0,1-4 0,0 0 0,-1-1 0,0 1 0,-1-1 0,0 0 0,-1 0 0,-1 0 0,0-1 0,0 1 0,-1 0 0,-1 0 0,0 0 0,-3-16 0,-3 16 0,3 22 0,0 22 0,4-29 0,0 0 0,0 0 0,1 0 0,-1 0 0,1 0 0,0 0 0,0 0 0,0 0 0,0 0 0,0 0 0,1-1 0,0 1 0,-1 0 0,1-1 0,0 0 0,0 1 0,0-1 0,0 0 0,0 0 0,4 3 0,0-2 0,-1 0 0,1 0 0,0-1 0,0 1 0,0-1 0,0 0 0,0-1 0,0 0 0,11 1 0,-4 0 0,-1-2 0,1 0 0,0-1 0,-1 0 0,1-1 0,-1 0 0,1-1 0,-1 0 0,21-9 0,-20 4 0,1 0 0,-2 0 0,15-12 0,-25 18 0,1 0 0,-1 1 0,0-1 0,0 0 0,0 0 0,0 0 0,0-1 0,0 1 0,0 0 0,-1-1 0,1 1 0,-1-1 0,0 0 0,0 1 0,0-1 0,0 0 0,0 0 0,-1 1 0,1-1 0,-1 0 0,0 0 0,1 0 0,-1 0 0,-1-5 0,0 7 0,0 0 0,0 0 0,0 0 0,0 0 0,-1 0 0,1 1 0,0-1 0,0 0 0,-1 1 0,1-1 0,0 1 0,-1-1 0,1 1 0,0-1 0,-1 1 0,1 0 0,-1 0 0,1 0 0,0 0 0,-1 0 0,1 0 0,-1 0 0,1 0 0,0 1 0,-1-1 0,-1 1 0,-39 11 0,32-6 0,0 0 0,1 1 0,1 0 0,-1 0 0,1 1 0,0 0 0,0 0 0,-7 12 0,11-16 0,1 1 0,-1 1 0,1-1 0,0 0 0,0 1 0,1 0 0,-1 0 0,1 0 0,1 0 0,-1 0 0,1 0 0,0 0 0,0 0 0,1 0 0,0 1 0,0 7 0,1-12-82,1 0 0,-1 0 0,0 0 0,0-1 0,1 1 0,-1 0 0,1-1 0,0 1 0,-1-1-1,1 1 1,0-1 0,0 0 0,0 0 0,0 0 0,0 0 0,0 0 0,0 0 0,0-1 0,0 1 0,1-1 0,-1 1 0,0-1 0,0 0 0,0 0 0,1 0 0,2 0 0,5 0-996,1 0 1,-1 0 0,0-1-1,16-3 1,11-11-6322,0-7-2135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4:01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12716,'0'0'17158,"-9"0"-15600,3 1-1469,-1 0 1,1 0-1,1 0 0,-1 1 0,0-1 0,0 2 0,1-1 0,-1 1 0,1-1 0,-8 7 0,9-7-72,1 0 0,0 1 0,0 0 0,1-1 0,-1 1-1,0 0 1,1 1 0,0-1 0,-1 0 0,1 1 0,1-1 0,-1 1 0,0-1 0,1 1 0,0 0-1,0 0 1,0 0 0,0 0 0,1 0 0,-1 5 0,2-7-17,-1 0 1,1-1-1,-1 1 1,1-1-1,0 1 0,-1 0 1,1-1-1,0 0 0,0 1 1,0-1-1,0 0 1,0 1-1,0-1 0,1 0 1,-1 0-1,0 0 1,1 0-1,-1 0 0,1 0 1,-1 0-1,1 0 1,-1-1-1,1 1 0,-1-1 1,1 1-1,3 0 0,51 9-32,-48-9 11,27 3-522,-23-4 225,1 1 0,0 0 0,-1 1 0,0 0 0,1 1 0,-1 1-1,0 0 1,22 11 0,-33-15 350,-1 1-1,1-1 1,0 1-1,-1-1 0,1 1 1,-1 0-1,1-1 0,-1 1 1,1 0-1,-1-1 1,0 1-1,1 0 0,-1-1 1,0 1-1,0 0 0,1 0 1,-1-1-1,0 1 1,0 0-1,0 0 0,0-1 1,0 1-1,0 0 0,0 0 1,0 0-1,0-1 1,0 1-1,0 0 0,-1 0 1,1-1-1,0 1 0,-1 0 1,1 0-1,0-1 1,-1 1-1,1 0 0,-1-1 1,1 1-1,-1-1 1,1 1-1,-1-1 0,1 1 1,-1-1-1,0 1 0,1-1 1,-1 1-1,0-1 1,1 0-1,-1 1 0,0-1 1,0 0-1,-1 1 0,-42 19 1746,42-20-1768,-18 8-42,0-2 0,-1 0-1,0-1 1,0-1 0,0-1 0,0-1-1,-1-1 1,-24-2 0,24-5-2668,4-9-5125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4:03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57 4100,'0'0'23275,"5"16"-21550,-1 0-1436,-1 0 1,0 1 0,-1-1 0,-1 1 0,0-1-1,-3 29 1,-17 126 489,-15 109 81,31-274-860,-1-16 0,0-16 0,0-39 0,3 0 0,10-82 0,-4 107 0,1 0 0,3 1 0,1 0 0,28-70 0,-34 101 0,1-1 0,0 0 0,0 1 0,0 0 0,1 0 0,0 0 0,14-12 0,-18 19 0,-1-1 0,1 1 0,-1 0 0,1 0 0,-1-1 0,1 1 0,0 1 0,0-1 0,-1 0 0,1 0 0,0 1 0,0-1 0,0 1 0,0-1 0,0 1 0,0 0 0,0 0 0,0 0 0,0 0 0,0 0 0,0 0 0,-1 1 0,1-1 0,0 0 0,0 1 0,0 0 0,0-1 0,0 1 0,-1 0 0,1 0 0,0 0 0,-1 0 0,1 0 0,-1 1 0,1-1 0,-1 0 0,1 1 0,-1-1 0,0 1 0,0-1 0,0 1 0,0 0 0,0 0 0,1 2 0,6 8 0,-1 1 0,-1 0 0,0 1 0,-1 0 0,0-1 0,-1 2 0,0-1 0,-2 0 0,1 1 0,-2-1 0,0 1 0,-1 17 0,-1-28 0,1 0 0,-1 0 0,0-1 0,0 1 0,-1 0 0,1-1 0,-1 1 0,1-1 0,-1 0 0,0 1 0,0-1 0,-1 0 0,1 0 0,-1 0 0,-5 4 0,2-2 0,-1 0 0,1-1 0,-1 0 0,0-1 0,0 1 0,0-1 0,-12 3 0,1-2 0,-1 0 0,0-1 0,0-1 0,0 0 0,-30-3 0,48 1-4,-1 0 1,0 0-1,1 0 1,-1 0-1,0-1 1,1 1-1,-1 0 1,0-1-1,1 1 1,-1-1-1,1 0 1,-1 0-1,1 1 1,-1-1-1,1 0 1,0 0-1,-1 0 1,1-1-1,0 1 1,0 0-1,0 0 1,0-1-1,0 1 1,0-1-1,0 1 1,0-1-1,1 1 1,-1-1-1,0 1 1,1-1-1,-1-2 1,1 2-50,0-1 0,0 1-1,0 0 1,0-1 0,0 1 0,1 0 0,-1-1 0,1 1 0,0 0-1,0 0 1,0 0 0,0-1 0,0 1 0,0 0 0,0 0 0,1 1-1,-1-1 1,1 0 0,-1 0 0,1 1 0,3-3 0,38-23-5530,6 7-4956,-17 7-981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4:03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66 15246,'0'0'4036,"5"-9"-299,18-30 37,-8 22-2119,-14 17-1610,-1 0-1,0 0 1,1 0-1,-1 0 1,0 0-1,0 0 1,1 0-1,-1 0 0,0 0 1,0 0-1,1 0 1,-1 0-1,0 0 1,0 1-1,1-1 1,-1 0-1,0 0 1,0 0-1,1 0 0,-1 1 1,0-1-1,0 0 1,0 0-1,0 1 1,1-1-1,-1 0 1,0 0-1,0 1 1,0-1-1,0 0 0,0 0 1,0 1-1,0-1 1,0 0-1,0 0 1,0 1-1,0-1 1,0 1-1,1 39 2382,-1-33-2267,-2 26-159,-2 0 0,-2 0 0,-11 40 0,-9 48 0,56-163 0,-18 21 0,-2 0 0,0 0 0,-1-1 0,-1 0 0,-1-1 0,-1 0 0,-1 0 0,-1 0 0,1-28 0,-4 51 0,-1-1 0,0 1 0,0 0 0,1-1 0,-1 1 0,0-1 0,0 1 0,0-1 0,0 1 0,0-1 0,0 1 0,0 0 0,0-1 0,0 1 0,0-1 0,0 1 0,0-1 0,0 1 0,0-1 0,0 1 0,-1-1 0,1 1 0,0 0 0,0-1 0,0 1 0,-1-1 0,1 1 0,0 0 0,-1-1 0,1 1 0,0 0 0,-1-1 0,1 1 0,0 0 0,-1 0 0,1-1 0,0 1 0,-1 0 0,1 0 0,-1 0 0,1-1 0,-1 1 0,1 0 0,0 0 0,-1 0 0,1 0 0,-1 0 0,1 0 0,-1 0 0,1 0 0,-1 0 0,1 0 0,-1 0 0,1 0 0,-1 0 0,1 1 0,0-1 0,-1 0 0,1 0 0,-1 0 0,1 1 0,0-1 0,-1 0 0,1 0 0,-1 1 0,-21 23 0,16-13 0,1-1 0,0 1 0,1 1 0,0-1 0,1 0 0,1 1 0,-1 0 0,2-1 0,-1 1 0,2 0 0,0 0 0,1 13 0,-1-24-105,0-1 0,0 1 1,1 0-1,-1 0 0,0 0 0,1 0 0,-1-1 1,0 1-1,1 0 0,-1 0 0,1-1 1,-1 1-1,1 0 0,-1-1 0,1 1 0,0 0 1,-1-1-1,1 1 0,0-1 0,0 1 0,0 0 1,1-1-293,-1 1 1,0-1 0,1 1-1,-1-1 1,0 0 0,1 0-1,-1 1 1,0-1 0,1 0-1,-1 0 1,1 0-1,-1-1 1,0 1 0,1 0-1,-1 0 1,0-1 0,1 1-1,-1-1 1,0 1 0,3-2-1,7-10-8160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4:04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6 5189,'0'0'25822,"10"-5"-24418,-9 9-1375,-1 1 0,0-1-1,0 0 1,0 1 0,0-1 0,-1 0 0,0 1 0,0-1 0,0 0 0,0 0 0,-3 5 0,1 3-24,-8 31-5,1 0 0,3 0 0,-4 72 0,11-114-1,0-1 1,0 0-1,0 0 0,-1 1 1,1-1-1,0 0 0,0 0 1,0 1-1,0-1 0,0 0 1,0 1-1,0-1 0,0 0 1,0 0-1,0 1 0,0-1 1,0 0-1,0 1 0,0-1 1,0 0-1,0 0 0,0 1 1,0-1-1,0 0 0,0 0 1,0 1-1,1-1 0,-1 0 1,0 0-1,0 1 0,0-1 1,0 0-1,1 0 0,-1 0 1,0 1-1,0-1 0,1 0 1,-1 0-1,0 0 0,0 0 1,1 1-1,-1-1 0,0 0 1,0 0-1,1 0 0,-1 0 1,0 0-1,0 0 0,1 0 1,-1 0-1,0 0 0,1 0 1,-1 0-1,0 0 0,0 0 1,1 0-1,-1 0 0,0 0 1,1 0-1,-1 0 0,0 0 1,0-1-1,1 1 0,-1 0 1,0 0-1,0 0 0,1-1 1,10-17-927,-7-41-12018,-4 38 5049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4:05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11979,'0'0'17462,"9"-1"-15946,0-1-1340,0 0-1,0-1 1,-1 0 0,1 0-1,-1-1 1,10-5-1,-15 7-147,0 0 0,1 0-1,-1 0 1,0 0 0,0-1-1,0 0 1,-1 1 0,1-1-1,-1 0 1,1-1 0,-1 1-1,0 0 1,0 0-1,0-1 1,-1 1 0,1-1-1,-1 0 1,0 0 0,0 1-1,1-7 1,-2 10-30,-1 0-1,1 0 1,0 0 0,0 0 0,0-1-1,-1 1 1,1 0 0,0 0-1,0 0 1,0 0 0,-1 0 0,1 0-1,0 0 1,0 0 0,-1 0-1,1 0 1,0 0 0,0 0 0,-1 0-1,1 0 1,0 0 0,0 0-1,-1 0 1,1 0 0,0 0 0,0 0-1,0 0 1,-1 0 0,1 0-1,0 1 1,0-1 0,-1 0 0,1 0-1,0 0 1,0 0 0,0 0-1,0 1 1,-1-1 0,1 0 0,0 0-1,0 0 1,0 1 0,0-1-1,0 0 1,0 0 0,0 1 0,-1-1-1,1 0 1,0 0 0,0 0-1,0 1 1,-11 11-621,0 8-1222,-6 13-2723,2-19-5184,10-13 1643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4:06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72 6278,'0'0'9620,"5"-10"-5905,3-4-2374,18-30 3708,-26 43-4979,0 1 0,0 0-1,0 0 1,0 0 0,0 0 0,0 0-1,0-1 1,0 1 0,1 0-1,-1 0 1,0 0 0,0 0-1,0 0 1,0 0 0,0-1 0,0 1-1,1 0 1,-1 0 0,0 0-1,0 0 1,0 0 0,0 0-1,0 0 1,1 0 0,-1 0 0,0 0-1,0 0 1,0 0 0,0 0-1,1 0 1,-1 0 0,0 0 0,0 0-1,0 0 1,0 0 0,1 0-1,-1 0 1,0 0 0,0 0-1,0 0 1,0 0 0,1 0 0,-1 0-1,0 0 1,0 0 0,0 1-1,0-1 1,0 0 0,0 0 0,1 0-1,-1 0 1,0 0 0,0 0-1,0 1 1,0-1 0,0 0-1,0 0 1,0 0 0,5 17 1161,-2 26-914,-3-41-15,1 38-161,0 97 303,-1-124-420,-1 0 0,-1-1 0,-1 1 0,0 0 0,0-1 0,-1 0 0,-1 0 0,-6 14 0,7-109-24,5 50 0,1 1 0,2-1 0,1 0 0,14-46 0,-81 344-315,62-287-3522,0-1-4754,0 6-2272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4:0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6182,'0'0'25838,"6"-2"-25192,15-10-607,0-1 1,36-29 0,-9 6-58,-38 31-993,-9 11-1625,-11 12-5136,0-8-1917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4:07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5061,'0'0'24535,"3"3"-23505,14 17 1111,-16-20-2141,13-8 53,-10 5-98,-8 9-177,-9 3-5973,8-8-207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4:08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2146,'0'0'25870,"8"6"-25288,24 19-177,-31-24-329,0 0-1,0 0 1,-1 0-1,1 0 1,0 0-1,-1 0 1,1 0-1,0 0 1,-1 0-1,1 0 1,-1 0-1,0 0 0,1 0 1,-1 1-1,0-1 1,0 0-1,0 0 1,0 0-1,0 1 1,0-1-1,0 0 1,0 0-1,0 0 1,0 1-1,-1-1 1,1 0-1,0 0 0,-1 0 1,1 0-1,-1 0 1,0 0-1,1 0 1,-1 0-1,0 0 1,1 0-1,-1 0 1,0 0-1,0 0 1,0 0-1,0-1 0,0 1 1,0 0-1,-2 0 1,6-36 367,-1 29-443,0-1 0,0 1 0,0 0 0,1 0 0,0 0 0,0 1 0,7-10 0,-6 14 0,0 0 0,0 1 0,-1-1 0,1 1 0,0 0 0,0 0 0,0 0 0,6 2 0,4-1 0,-12-2 0,0 1 0,1 1 0,-1-1 0,0 0 0,0 0 0,1 1 0,-1 0 0,0-1 0,0 1 0,0 0 0,0 0 0,0 0 0,0 0 0,0 0 0,0 1 0,0-1 0,0 1 0,-1-1 0,1 1 0,-1-1 0,3 3 0,-2 0 0,0 0 0,0 0 0,-1 0 0,1-1 0,-1 2 0,0-1 0,0 0 0,0 0 0,-1 0 0,1 8 0,-1 2 0,-1-1 0,-1 0 0,0 0 0,0 1 0,-1-1 0,-8 19 0,-7 10 0,10-26 0,1-1 0,1 1 0,0 0 0,1 0 0,1 0 0,-2 22 0,6-38 0,-1 1 0,1-1 0,0 0 0,0 0 0,0 1 0,0-1 0,0 0 0,0 1 0,1-1 0,-1 0 0,0 0 0,0 1 0,0-1 0,0 0 0,0 1 0,0-1 0,0 0 0,1 0 0,-1 1 0,0-1 0,0 0 0,0 0 0,0 0 0,1 1 0,-1-1 0,0 0 0,0 0 0,1 0 0,-1 1 0,0-1 0,0 0 0,1 0 0,-1 0 0,0 0 0,1 0 0,-1 0 0,0 0 0,0 0 0,1 0 0,-1 0 0,0 0 0,1 0 0,17-5 0,13-16 0,-11 2 0,-1-1 0,0-1 0,-1-1 0,29-48 0,-39 56 0,0-1 0,-1 0 0,-1 0 0,0-1 0,-1 0 0,-1 0 0,0 0 0,-1 0 0,1-31 0,-4 46 0,1 1 0,-1-1 0,0 1 0,0-1 0,0 1 0,0-1 0,0 1 0,0-1 0,0 1 0,-1-1 0,1 1 0,0-1 0,0 1 0,0-1 0,0 1 0,-1-1 0,1 1 0,0-1 0,0 1 0,-1-1 0,1 1 0,0-1 0,-1 1 0,1 0 0,-1-1 0,1 1 0,-1 0 0,1-1 0,0 1 0,-1 0 0,0-1 0,-16 7 0,-13 22 0,26-22-12,0 0-1,1 1 1,0-1-1,1 1 1,-1-1-1,1 1 1,0 0 0,1 0-1,0 0 1,0 0-1,0 0 1,1 8 0,0-13-24,0 1 1,1-1 0,-1 1-1,1-1 1,0 1 0,-1-1-1,1 0 1,0 1 0,1-1-1,-1 0 1,0 0 0,1 0-1,-1 0 1,1 0 0,-1 0 0,1 0-1,0 0 1,0-1 0,0 1-1,0-1 1,0 1 0,0-1-1,0 0 1,1 0 0,-1 0-1,0 0 1,1 0 0,-1-1-1,1 1 1,-1-1 0,0 1 0,1-1-1,0 0 1,-1 0 0,1 0-1,2 0 1,3-1-1140,0 0-1,0 0 1,0 0-1,0-1 1,0 0-1,0-1 1,-1 1 0,1-1-1,-1-1 1,11-6-1,16-11-5342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09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51 215 10090,'0'0'3171,"-7"11"-556,5-9-2372,-28 43 1774,29-42-1911,-1-1 0,1 0 0,0 0 0,0 1 0,0-1 0,0 1 0,0-1 0,0 1 0,1-1 0,-1 1 0,1-1 0,0 1 0,0 0 0,0-1 0,0 1-1,0 0 1,1-1 0,-1 1 0,1-1 0,-1 1 0,2 3 0,0-5-84,-1 0-1,0 0 0,1 0 0,-1-1 1,1 1-1,-1 0 0,1 0 0,-1-1 1,1 1-1,0-1 0,-1 1 0,1-1 0,0 0 1,-1 0-1,1 0 0,0 0 0,-1 0 1,1 0-1,0 0 0,0 0 0,-1-1 1,1 1-1,-1-1 0,4 0 0,0-1 58,1 1 0,-1-1 0,0-1 0,0 1 0,0-1 0,6-3 0,-3-1 103,-1-1 1,1 1-1,-1-1 0,-1 0 0,1-1 1,-2 0-1,1 0 0,-1 0 1,0 0-1,-1-1 0,6-20 0,-6 16 55,-1 0-1,0 0 0,-1 0 0,-1-1 1,0 1-1,-1-1 0,0 1 0,-4-19 0,3 31-182,1-1-1,-1 0 0,0 1 0,0-1 0,0 0 1,0 1-1,0-1 0,-1 1 0,1 0 0,-1 0 0,0-1 1,1 1-1,-1 0 0,0 0 0,0 0 0,-1 1 0,1-1 1,0 1-1,-4-3 0,5 4-41,1 0 1,-1-1-1,0 1 0,0 0 1,0-1-1,0 1 1,0 0-1,0 0 1,0 0-1,0 0 0,0 0 1,0 0-1,0 0 1,0 0-1,0 1 0,0-1 1,0 0-1,0 1 1,0-1-1,0 0 0,-1 1 1,1 1-14,-1-1 1,1 0-1,0 0 1,-1 1 0,1-1-1,0 1 1,0-1-1,0 1 1,0 0-1,1-1 1,-1 1-1,0 0 1,1 0 0,-1-1-1,0 5 1,0 4-10,-1 0 1,1 1 0,1-1 0,0 0-1,0 1 1,1-1 0,0 0-1,1 1 1,0-1 0,1 0-1,6 15 1,23 38-2356,11-6-4506,-22-33 748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4:09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132 248 5830,'0'0'24743,"-12"8"-23296,2-2-1406,1 1 1,0 1-1,0-1 1,1 2-1,0-1 1,0 1-1,1 0 1,0 0-1,1 1 1,0 0-1,0 0 1,1 1-1,1 0 1,0 0-1,0 0 1,1 0-1,-3 16 1,6-26-42,0 0 0,0 0 0,-1 0 0,1 0 0,0 0 0,0 0 0,0 0 0,0 0 0,1 0 0,-1 0 0,0 0 0,0 0 0,1 0 0,-1 0 0,0 0 0,1-1 0,-1 1 0,1 0 0,-1 0 0,1 0 0,-1 0 0,1 0 0,0-1 0,0 1 0,-1 0 0,1-1 0,0 1 0,0 0 0,0-1 0,-1 1 0,1-1 0,0 1 0,0-1 0,0 0 0,0 1 0,0-1 0,0 0 0,0 0 0,0 0 0,0 0 0,0 0 0,0 0 0,0 0 0,0 0 0,0 0 0,0 0 0,0 0 0,0 0 0,0-1 0,0 1 0,0 0 0,0-1 0,1 0 0,4-1 0,1 0 0,-1-1 0,0 0 0,0 0 0,0-1 0,9-7 0,12-15 0,-2-1 0,-1-2 0,40-61 0,-31 43 0,-57 110 0,9-34 0,1 1 0,2 1 0,1 0 0,2 0 0,1 1 0,-4 35 0,11-65 0,1 0 0,0 0 0,0 0 0,-1 0 0,2 0 0,-1 0 0,0 0 0,0 0 0,1 0 0,-1 0 0,1 0 0,-1-1 0,1 1 0,0 0 0,0 0 0,0 0 0,0-1 0,0 1 0,2 2 0,-2-3 0,1 0 0,-1-1 0,0 1 0,1-1 0,-1 1 0,0-1 0,1 0 0,-1 1 0,1-1 0,-1 0 0,1 0 0,-1 0 0,1 0 0,-1 0 0,0 0 0,1 0 0,-1-1 0,1 1 0,-1 0 0,2-1 0,6-3 0,1 0 0,-1-1 0,-1 0 0,1 0 0,-1-1 0,11-9 0,22-24 0,-1-1 0,-1-3 0,-3-1 0,-2-1 0,-1-2 0,-3-1 0,40-88 0,-64 123 0,0 0 0,-2-1 0,7-27 0,-13 32 0,-8 16 0,-9 18 0,19-25 0,-30 42 0,2 1 0,2 2 0,1 1 0,3 1 0,2 1 0,-18 64 0,31-56 0,6-56 0,1 1 0,0-1 0,0 0 0,0 1 0,0-1 0,0 0 0,0 0 0,0 1 0,0-1 0,0 0 0,0 1 0,0-1 0,0 0 0,1 1 0,-1-1 0,0 0 0,0 0 0,0 1 0,0-1 0,0 0 0,1 0 0,-1 1 0,0-1 0,0 0 0,0 0 0,1 1 0,-1-1 0,0 0 0,0 0 0,1 0 0,-1 0 0,0 1 0,0-1 0,1 0 0,-1 0 0,0 0 0,1 0 0,-1 0 0,0 0 0,0 0 0,1 0 0,0 0 0,15-8 0,11-17 0,-18 12 0,-2 1 0,1-1 0,-1 0 0,-1-1 0,-1 0 0,0 0 0,0 0 0,-1-1 0,-1 1 0,-1-1 0,0 0 0,-1 1 0,0-16 0,-9 73 0,8-40 0,0-1 0,0 1 0,0 0 0,0 0 0,1-1 0,-1 1 0,1 0 0,0 0 0,0-1 0,0 1 0,0-1 0,0 1 0,1-1 0,-1 1 0,1-1 0,0 0 0,-1 1 0,1-1 0,0 0 0,3 2 0,-1-2 0,0 0 0,-1 0 0,1 0 0,0 0 0,0-1 0,0 0 0,0 0 0,0 0 0,0 0 0,0-1 0,1 0 0,5 0 0,2 0 0,0-2 0,-1 1 0,1-1 0,-1-1 0,1 0 0,-1-1 0,0 0 0,0-1 0,11-6 0,24-23 0,-44 32 0,1-1 0,0 1 0,-1-1 0,1 1 0,-1-1 0,0 0 0,0 0 0,0 0 0,-1-1 0,1 1 0,-1 0 0,1-1 0,0-4 0,-2 7 0,-1 0 0,1 0 0,-1 0 0,1 0 0,-1 1 0,1-1 0,-1 0 0,1 0 0,-1 0 0,0 1 0,0-1 0,1 0 0,-1 1 0,0-1 0,0 0 0,0 1 0,0-1 0,0 1 0,1-1 0,-1 1 0,0 0 0,0-1 0,0 1 0,0 0 0,0 0 0,0 0 0,0 0 0,-1 0 0,1 0 0,0 0 0,0 0 0,0 0 0,0 0 0,-1 1 0,-41 2 0,38-1 0,-1 0 0,1 0 0,-1 0 0,1 0 0,0 1 0,0 0 0,0 0 0,0 1 0,1-1 0,-1 1 0,1 0 0,0 0 0,0 0 0,0 1 0,1 0 0,0-1 0,-1 1 0,2 0 0,-4 6 0,3-4 0,0 1 0,0-1 0,1 1 0,0 0 0,0 0 0,1-1 0,0 1 0,0 0 0,1 0 0,0 0 0,0 0 0,1 0 0,2 12 0,-1-15-100,0 0-1,0-1 1,1 0 0,-1 1 0,1-1-1,0 0 1,0 0 0,1-1 0,-1 1-1,1-1 1,0 1 0,0-1 0,0 0-1,0-1 1,0 1 0,1-1 0,-1 0-1,1 0 1,-1 0 0,1 0 0,0-1-1,0 0 1,0 0 0,7 0 0,0 1-819,-1 0 1,1-2-1,0 1 1,-1-2-1,1 1 1,-1-2-1,1 1 1,-1-2-1,21-6 1,14-14-16410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4:09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10730,'1'2'10192,"1"3"-5945,-1 13-4762,-1-16 1838,-1 52 2165,-1-42-3136,2 1 0,-1 0 0,2 0 0,-1 0 0,2 0 0,0-1 0,0 1 0,5 12 1,-6-23-350,0-1 1,0 1 0,0-1 0,0 1 0,0-1 0,1 0 0,-1 1 0,0-1 0,1 0 0,-1 0 0,1 0 0,-1 0 0,1-1 0,0 1 0,-1 0 0,1 0 0,0-1 0,-1 1 0,1-1 0,0 0 0,0 0 0,-1 1 0,1-1 0,0 0 0,0 0-1,0-1 1,-1 1 0,1 0 0,2-1 0,4-1-1,-1 0-1,1 0 1,-1-1-1,0 0 1,11-6-1,27-18-2,54-46 0,-36 26 0,-60 44 0,23-12 0,-25 15 0,-1-1 0,0 1 0,1 0 0,-1 0 0,1 0 0,-1 0 0,1 0 0,-1 0 0,1 0 0,-1 0 0,0 0 0,1 0 0,-1 0 0,1 0 0,-1 1 0,1-1 0,-1 0 0,1 0 0,-1 0 0,0 1 0,1-1 0,-1 0 0,0 0 0,1 1 0,-1-1 0,1 0 0,-1 1 0,0-1 0,0 0 0,1 1 0,-1-1 0,0 0 0,0 1 0,1-1 0,-1 1 0,0-1 0,0 0 0,0 1 0,0-1 0,0 1 0,0-1 0,0 1 0,0-1 0,0 1 0,0-1 0,0 1 0,0-1 0,0 0 0,0 1 0,0-1 0,0 1 0,0 0 0,-1 13 0,-1 0 0,0-1 0,-5 19 0,-4 33 0,11-64 0,0-1 0,0 0 0,0 1 0,0-1 0,1 0 0,-1 0 0,0 1 0,0-1 0,0 0 0,0 1 0,1-1 0,-1 0 0,0 0 0,0 1 0,1-1 0,-1 0 0,0 0 0,0 0 0,1 1 0,-1-1 0,0 0 0,1 0 0,-1 0 0,0 0 0,0 0 0,1 0 0,-1 0 0,0 0 0,1 0 0,-1 1 0,0-1 0,1 0 0,-1-1 0,0 1 0,1 0 0,-1 0 0,0 0 0,1 0 0,-1 0 0,0 0 0,1 0 0,-1 0 0,0-1 0,1 1 0,-1 0 0,1 0 0,17-8 0,-17 7 0,84-51 0,-71 41 0,1 1 0,0 0 0,1 2 0,0-1 0,0 2 0,0 0 0,1 1 0,19-4 0,-35 9 1,-1 1 0,1 0 0,0 0 0,-1 0 0,1 0 0,0 0 1,0-1-1,-1 1 0,1 1 0,0-1 0,0 0 0,-1 0 0,1 0 0,0 0 0,-1 0 0,1 1 0,0-1 0,-1 0 0,1 0 1,0 1-1,-1-1 0,1 1 0,-1-1 0,1 1 0,-1-1 0,1 1 0,-1-1 0,1 1 0,-1-1 0,1 1 0,-1-1 1,0 1-1,1 1 0,0 0 2,-1 0 0,0 0 0,0 1 0,0-1 0,0 0 0,0 0 0,-1 0 0,1 1 0,-1-1 0,1 0 0,-2 3 0,-26 49-370,1-25-2844,4-19-3795,7-9 28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4:10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20211,'0'0'6534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4:13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62 8776,'3'0'12833,"-4"14"-7884,-7 33-5759,4-23 2427,-1 21-3,-1 56 1,6-100-1593,0 1 1,-1-1-1,1 0 0,0 1 0,0-1 0,0 1 0,0-1 1,1 0-1,-1 1 0,0-1 0,1 0 0,-1 1 0,0-1 0,1 0 1,-1 0-1,1 1 0,0-1 0,-1 0 0,1 0 0,0 0 1,0 0-1,0 0 0,0 0 0,0 0 0,0 0 0,0 0 0,0 0 1,0-1-1,0 1 0,1 0 0,-1-1 0,0 1 0,0-1 1,1 1-1,-1-1 0,0 0 0,1 0 0,-1 1 0,0-1 0,1 0 1,-1 0-1,0 0 0,1 0 0,-1-1 0,1 1 0,-1 0 0,0 0 1,1-1-1,-1 1 0,0-1 0,0 1 0,0-1 0,1 0 1,1-1-1,6-2 114,-1 0 0,0-1 1,1 0-1,-2-1 0,1 0 1,10-10-1,-4 1-136,-1 0 0,-1-1 0,18-31 0,-25 40 0,-2-1 0,1 1 0,-1-1 0,0 0 0,0 0 0,-1 0 0,-1 0 0,1 0 0,-1 0 0,0-1 0,-1-14 0,0 22 0,0 1 0,0 0 0,0 0 0,0-1 0,0 1 0,0 0 0,-1 0 0,1 0 0,0-1 0,0 1 0,0 0 0,0 0 0,0 0 0,0 0 0,-1-1 0,1 1 0,0 0 0,0 0 0,0 0 0,-1 0 0,1 0 0,0-1 0,0 1 0,0 0 0,-1 0 0,1 0 0,0 0 0,0 0 0,0 0 0,-1 0 0,1 0 0,0 0 0,0 0 0,-1 0 0,1 0 0,0 0 0,0 0 0,0 0 0,-1 0 0,1 0 0,0 0 0,0 0 0,0 0 0,-1 0 0,1 1 0,0-1 0,0 0 0,0 0 0,-1 0 0,1 0 0,0 0 0,0 1 0,0-1 0,0 0 0,-1 0 0,1 0 0,0 0 0,0 1 0,0-1 0,0 0 0,0 0 0,0 1 0,0-1 0,0 0 0,0 1 0,-11 12 0,7-3 0,0 0 0,1 0 0,0 0 0,1 0 0,0 0 0,0 1 0,1 19 0,0-27 0,1-1 0,0 1 0,1 0 0,-1 0 0,0 0 0,1 0 0,-1 0 0,1-1 0,0 1 0,0 0 0,0 0 0,0-1 0,1 1 0,-1-1 0,1 1 0,0-1 0,-1 0 0,1 1 0,0-1 0,0 0 0,0 0 0,1-1 0,-1 1 0,0 0 0,1-1 0,-1 1 0,1-1 0,0 0 0,-1 0 0,1 0 0,0 0 0,3 1 0,4-1 0,-1-1 0,1 0 0,-1 0 0,1-1 0,-1 0 0,1-1 0,-1 0 0,1 0 0,-1-1 0,0 0 0,0-1 0,0 0 0,-1 0 0,0-1 0,1 0 0,-1-1 0,-1 1 0,14-14 0,-13 12 0,0-1 0,-1 0 0,0-1 0,0 0 0,-1 0 0,0 0 0,0-1 0,-1 0 0,-1 0 0,0 0 0,0 0 0,-1-1 0,0 0 0,0 0 0,-2 1 0,2-16 0,-3 26 0,0-1 0,0 1 0,0-1 0,0 0 0,0 1 0,0-1 0,0 0 0,0 1 0,0-1 0,0 0 0,0 1 0,-1-1 0,1 0 0,0 1 0,0-1 0,-1 1 0,1-1 0,0 0 0,-1 1 0,1-1 0,0 1 0,-1-1 0,1 1 0,-1-1 0,1 1 0,-1 0 0,1-1 0,-1 1 0,0 0 0,1-1 0,-1 1 0,1 0 0,-1-1 0,0 1 0,1 0 0,-1 0 0,0 0 0,1 0 0,-1 0 0,0 0 0,1 0 0,-1 0 0,0 0 0,1 0 0,-1 0 0,1 0 0,-1 0 0,0 0 0,1 1 0,-1-1 0,0 0 0,1 1 0,-1-1 0,1 0 0,-1 1 0,1-1 0,-1 0 0,1 1 0,-1-1 0,0 2 0,-34 26 0,22-13 0,0 0 0,2 1 0,-17 27 0,24-35 0,0-1 0,1 1 0,0 0 0,0 0 0,1 0 0,0 1 0,0-1 0,1 0 0,0 1 0,0 16 0,2-23-65,0 0 1,0 0-1,0 0 1,0 1-1,0-1 1,0 0-1,1-1 1,-1 1-1,1 0 1,-1 0-1,1-1 1,0 1-1,0 0 1,0-1-1,-1 0 1,1 1-1,1-1 1,-1 0-1,0 0 1,0 0-1,0-1 1,1 1-1,-1 0 1,0-1-1,0 0 1,1 1-1,-1-1 1,1 0-1,2 0 1,9 1-1017,0 0 1,0-1 0,23-3-1,-32 2 155,0 0-1,0-1 0,0 1 1,0-1-1,-1 0 0,1 0 1,-1 0-1,1-1 1,-1 0-1,0 0 0,4-3 1,19-18-7066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4:13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69 6758,'0'0'7506,"5"-9"-2130,11-30-705,-16 38-4420,1 0 1,-1 1-1,0-1 1,1 0-1,-1 0 1,0 1-1,0-1 1,0 0-1,0 0 1,0 1-1,1-1 1,-1 0-1,-1 0 1,1 1-1,0-1 1,0 0-1,0 0 1,0 1-1,0-1 1,-1 0-1,1 0 1,-12-2 1277,-15 11-1155,17-2-324,0 0 0,0 1 0,1 0 0,0 1 0,0 0 0,1 0 0,0 0 0,0 1 0,1 1 0,-10 16 0,17-25-59,-1-1 0,1 1 0,0 0 0,0-1 1,-1 1-1,1 0 0,0-1 0,0 1 0,0 0 0,0-1 0,0 1 0,0 0 0,0-1 0,0 1 0,0 0 0,0-1 0,0 1 0,1 0 0,-1-1 0,0 1 0,0-1 1,1 1-1,-1 0 0,0-1 0,1 1 0,-1-1 0,0 1 0,1-1 0,-1 1 0,1-1 0,-1 1 0,1-1 0,-1 1 0,1-1 0,0 0 0,-1 1 0,1-1 1,-1 0-1,1 1 0,0-1 0,-1 0 0,1 0 0,0 0 0,-1 0 0,2 0 0,37 5-177,-29-5 89,12 1-29,-8-1-26,1 1 0,0 0 0,-1 1 0,1 0 0,-1 1 0,0 1 0,0 0 0,26 12-1,-39-15 166,-1-1-1,1 0 1,0 1-1,-1-1 1,1 1-1,0-1 1,-1 1-1,1-1 1,-1 1-1,1-1 1,-1 1-1,1 0 1,-1-1-1,0 1 1,1 0-1,-1-1 1,0 1-1,1 0 0,-1 0 1,0-1-1,0 1 1,1 0-1,-1 0 1,0-1-1,0 1 1,0 0-1,0 0 1,0 0-1,-1 1 1,1-1 52,-1 1-1,0 0 1,0-1 0,0 1 0,-1-1 0,1 1 0,0-1 0,0 0-1,-1 1 1,1-1 0,-1 0 0,-1 1 0,-51 25 1352,50-26-1393,-19 9-24,-2 0 0,1 0 0,-1-2 0,0 0 0,-46 6 0,71-14-19,-1 0 1,1 1-1,0-1 1,0 0-1,0 0 1,-1 0-1,1 0 1,0 0-1,0 0 1,-1 0-1,1 0 1,0-1-1,0 1 0,0 0 1,-1 0-1,1 0 1,0 0-1,0 0 1,0 0-1,-1 0 1,1 0-1,0 0 1,0-1-1,0 1 0,-1 0 1,1 0-1,0 0 1,0 0-1,0-1 1,0 1-1,0 0 1,0 0-1,-1 0 1,1-1-1,0 1 1,0 0-1,0 0 0,0 0 1,0-1-1,0 1 1,0 0-1,0 0 1,0-1-1,0 1 1,0 0-1,0 0 1,0 0-1,0-1 1,0 1-1,0 0 0,0 0 1,0-1-1,1 1 1,-1 0-1,0 0 1,0 0-1,0-1 1,0 1-1,0 0 1,0 0-1,1 0 0,-1 0 1,0 0-1,0-1 1,0 1-1,1 0 1,-1 0-1,0 0 1,0 0-1,14-16-2889,-13 15 2539,61-61-8717,-26 20 2504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4:14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61 5349,'5'-8'9353,"0"-4"-7255,17-28 3811,-24 46-1813,2 5-3132,0 4-931,-36 149 1439,20-105-599,3 0 0,3 1 1,-4 91-1,34-225-873,-17 59 0,-1 0 0,-1 1 0,-1-1 0,0 0 0,-1 0 0,0 0 0,-1 1 0,-1-1 0,-1 1 0,-7-23 0,4 28 0,5 15 0,3-5 0,-1 1 0,0 0 0,1 0 0,-1-1 0,1 1 0,-1 0 0,1-1 0,0 1 0,-1-1 0,1 1 0,0-1 0,2 3 0,1 0 0,1-1 0,0 0 0,0 0 0,0 0 0,0 0 0,0-1 0,1 0 0,-1 0 0,1 0 0,-1-1 0,1 0 0,-1 0 0,1 0 0,0-1 0,0 0 0,0 0 0,-1 0 0,1-1 0,0 0 0,-1 0 0,1 0 0,7-3 0,9-4 0,-1-1 0,0-1 0,0-1 0,20-14 0,-40 24 0,0 0 0,1 0 0,-1 1 0,0-1 0,0 0 0,0 0 0,1 1 0,-1-1 0,0 1 0,1-1 0,-1 1 0,0-1 0,1 1 0,-1 0 0,1 0 0,-1 0 0,1 0 0,-1 0 0,0 0 0,1 0 0,-1 0 0,3 1 0,-4 0 0,1 0 0,-1 0 0,1-1 0,0 1 0,-1 0 0,1 0 0,-1 0 0,0 0 0,1 0 0,-1 1 0,0-1 0,0 0 0,0 0 0,1 0 0,-1 0 0,0 0 0,0 0 0,-1 0 0,1 0 0,0 0 0,-1 2 0,-1 9 0,-2 1 0,1-1 0,-10 19 0,8-21 0,-4 9 0,1 0 0,-12 41 0,20-60 0,0 0 0,0 1 0,0-1 0,-1 0 0,1 0 0,0 1 0,0-1 0,0 0 0,0 1 0,0-1 0,0 0 0,0 1 0,0-1 0,0 0 0,0 0 0,0 1 0,0-1 0,1 0 0,-1 1 0,0-1 0,0 0 0,0 0 0,0 1 0,0-1 0,0 0 0,1 0 0,-1 1 0,0-1 0,0 0 0,1 0 0,-1 1 0,0-1 0,0 0 0,0 0 0,1 0 0,-1 0 0,0 0 0,1 1 0,-1-1 0,0 0 0,0 0 0,1 0 0,-1 0 0,0 0 0,1 0 0,-1 0 0,1 0 0,20-6 0,19-17 0,32-35 0,29-19 0,-100 76 0,0 0 0,0 0 0,-1 1 0,1-1 0,0 0 0,0 1 0,0-1 0,0 1 0,0-1 0,0 1 0,0 0 0,0-1 0,0 1 0,0 0 0,0 0 0,0 0 0,0 0 0,0 0 0,0 0 0,0 0 0,0 0 0,0 0 0,2 0 0,-3 1 0,0 0 0,1 0 0,-1 0 0,0-1 0,1 1 0,-1 0 0,0 0 0,0 0 0,1 0 0,-1-1 0,0 1 0,0 0 0,0 0 0,0 0 0,-1 0 0,1 0 0,0 0 0,0-1 0,0 1 0,-1 2 0,-21 50 0,21-50 0,-17 39 0,43-47 0,42-35 0,-53 30 0,1 1 0,0 0 0,0 0 0,1 2 0,0 0 0,0 1 0,26-6 0,-41 12 0,-1 0 0,0 0 0,1 1 0,-1-1 0,0 0 0,1 1 0,-1-1 0,0 0 0,0 1 0,1-1 0,-1 0 0,0 1 0,0-1 0,0 1 0,0-1 0,1 0 0,-1 1 0,0-1 0,0 1 0,0-1 0,0 0 0,0 1 0,0-1 0,0 1 0,0-1 0,0 1 0,0-1 0,0 0 0,0 1 0,-1-1 0,1 1 0,0-1 0,0 0 0,0 1 0,-1-1 0,1 1 0,-6 17 0,-21 33 0,28-51 0,1 0 0,-1 1 0,0-1 0,0 0 0,0 0 0,0 0 0,0 1 0,1-1 0,-1 0 0,0-1 0,0 1 0,0 0 0,0 0 0,0 0 0,1-1 0,-1 1 0,0 0 0,0-1 0,1 0 0,20-11 0,-17 9 0,0 0 0,0 0 0,0 0 0,1 1 0,-1 0 0,10-2 0,-15 6 0,-1 0 0,1 0 0,-1 0 0,0 0 0,0 0 0,0 0 0,0 0 0,0 0 0,0 0 0,0-1 0,-3 3 0,-12 13-1308,-23 23-7148,33-32 1500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4:1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39 324 4773,'-7'9'14386,"8"-4"-5764,18-3-3343,19-12-7543,-28 5 4182,-6 3-1916,1 0 1,-2-1-1,1 1 1,0-1-1,0 0 1,-1 0-1,0-1 1,0 1 0,0 0-1,0-1 1,0 0-1,-1 0 1,1 0-1,-1 0 1,0 0-1,0 0 1,-1-1-1,1 1 1,-1-1-1,1-7 1,-2 11-3,-1 1 0,1-1 0,-1 1 0,0-1 0,1 1 0,-1 0 0,1-1 0,-1 1 0,0 0 0,1-1 0,-1 1 0,0 0 0,0 0 0,1 0 0,-1 0 0,0 0 0,0 0 0,1 0 0,-1 0 0,0 0 0,1 0 0,-1 0 0,0 0 0,0 0 0,0 1 0,-23 3 0,16 1 0,-1 1 0,1-1 0,0 1 0,0 1 0,0-1 0,1 1 0,0 1 0,0-1 0,1 1 0,0 0 0,1 1 0,0 0 0,0-1 0,0 1 0,1 1 0,1-1 0,-4 15 0,7-24 0,0 1 0,0 0 0,0-1 0,0 1 0,0 0 0,0 0 0,0-1 0,0 1 0,0 0 0,1-1 0,-1 1 0,0 0 0,1-1 0,-1 1 0,0 0 0,1-1 0,-1 1 0,1-1 0,-1 1 0,1-1 0,-1 1 0,1-1 0,-1 1 0,1-1 0,-1 1 0,1-1 0,0 0 0,0 1 0,26 2 0,-19-3 0,-1-1 0,0 0 0,1-1 0,-1 0 0,10-4 0,-5 0 0,-1-1 0,1-1 0,-2 1 0,1-2 0,-1 0 0,0 0 0,-1-1 0,0 0 0,-1 0 0,0-1 0,-1 0 0,0 0 0,0-1 0,6-17 0,-36 76 0,19-40 0,-1 0 0,2 0 0,-1 0 0,1 0 0,0 1 0,0 0 0,1-1 0,0 1 0,-1 13 0,5-20 0,0 0 0,-1-1 0,1 1 0,0-1 0,0 1 0,0-1 0,-1 0 0,1 0 0,0 0 0,0 0 0,0 0 0,0 0 0,0-1 0,3 0 0,6-4 0,-1 0 0,1 0 0,-1-1 0,0-1 0,0 1 0,-1-2 0,0 1 0,13-15 0,2 0 0,-24 22 0,1 0 0,-1 0 0,0 0 0,1 1 0,-1-1 0,0 0 0,1 0 0,-1 1 0,0-1 0,1 0 0,-1 0 0,0 1 0,0-1 0,0 0 0,1 1 0,-1-1 0,0 0 0,0 0 0,0 1 0,0-1 0,1 1 0,-1-1 0,0 0 0,0 1 0,0-1 0,0 0 0,0 1 0,0-1 0,0 0 0,0 1 0,0-1 0,0 1 0,0-1 0,0 0 0,-1 1 0,1-1 0,0 0 0,0 1 0,0-1 0,0 0 0,-1 1 0,1-1 0,0 1 0,-3 21 0,-1-11 0,1 1 0,1-1 0,0 1 0,0 15 0,2-26 0,0 0 0,1-1 0,-1 1 0,0-1 0,0 1 0,1-1 0,-1 1 0,1-1 0,-1 1 0,0-1 0,1 0 0,-1 1 0,1-1 0,-1 0 0,1 1 0,-1-1 0,1 0 0,0 1 0,-1-1 0,1 0 0,-1 0 0,1 0 0,-1 0 0,1 0 0,0 0 0,-1 1 0,1-1 0,-1 0 0,1-1 0,0 1 0,-1 0 0,1 0 0,-1 0 0,1 0 0,0 0 0,-1-1 0,1 1 0,-1 0 0,1 0 0,-1-1 0,2 0 0,26-10 0,1-9-43,-1-1 0,-1-1 0,-1-1-1,-1-2 1,-1 0 0,-1-2 0,-1 0 0,-2-2 0,-1 0-1,-1-1 1,22-51 0,-27 56 101,-10 19 110,-8 17-95,-15 33-109,1 1 0,3 1 1,2 0-1,2 1 0,2 1 0,-7 87 0,16-128-2223,-2-9 715,-4-15 35,-4-27 810,-9-31 970,11 48 1178,2-2 0,-5-37 0,12 65-1426,0 1 0,0-1 0,0 0 0,0 1 0,0-1 0,0 1 0,0-1 0,1 1 1,-1-1-1,0 0 0,0 1 0,1-1 0,-1 1 0,0-1 0,1 1 0,-1-1 0,1 1 0,-1 0 0,0-1 0,1 1 0,-1-1 1,1 1-1,-1 0 0,1 0 0,-1-1 0,1 1 0,-1 0 0,1 0 0,0-1 0,-1 1 0,1 0 0,-1 0 0,1 0 0,0 0 0,-1 0 1,1 0-1,-1 0 0,1 0 0,-1 0 0,1 0 0,0 0 0,-1 0 0,1 0 0,-1 1 0,1-1 0,-1 0 0,1 0 0,0 1 0,-1-1 1,1 0-1,0 1 0,32 14 640,-15-4-1708,0 0 0,33 12 0,-39-19-83,-1 0-1,1-2 1,0 1-1,0-1 1,0-1-1,15 0 1,14-1-11444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4:16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18257,'-2'0'5798,"1"10"-2339,-5 12 96,1 6-1857,-2 6-1698,-1 2 0,0 1 0,1 0 0,4 0 0,0 0 0,3-3 0,0-5 0,0-2-577,0-7-2401,0-5-1699,0-7-2337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4:16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10 560 19763,'0'0'13004,"52"22"-13004,-12-22 0,10 0 0,3-12 0,3-3 0,-1 0 0,-1-2 0,-2 3 0,-6 1 0,-5 4 0,-2 5-3139,-8-1-2690,-8 0-1218,-7 2-2370</inkml:trace>
  <inkml:trace contextRef="#ctx0" brushRef="#br0" timeOffset="1">28 146 19442,'0'0'8040,"-28"-53"-4677,28 44-1441,21 5-1922,9 1 0,10 3 0,11 0 0,9 0 0,5 0 0,7 0 0,0 0 0,1-5 0,-3-6 0,-4-5-705,-11-6-6341,-12 0-5927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4:54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4740,'0'0'17660,"9"3"-15290,30 9-1039,0-3-1,1-1 0,0-1 1,0-3-1,67-1 1,-71-4-2585,-1-2 0,55-12-1,-66 9-1328,0 0 0,-1-2 0,0-1-1,28-15 1,-8-1-10640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09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12236,'0'0'10730,"-11"6"-10052,4-2-651,0 0 0,1 1 0,-1-1 0,1 1 0,0 0 0,0 1 0,1-1 0,0 1 0,0 1 0,0-1 0,1 1 0,0-1 0,0 1 0,-3 8 0,3-6-16,1 1 0,0-1 0,0 1 0,-1 17-1,3-26-31,1 1-1,0-1 1,0 1-1,0-1 1,0 1-1,0-1 1,0 1-1,0-1 1,0 0-1,1 1 1,-1-1-1,0 1 1,1-1-1,0 0 1,-1 1-1,1-1 1,0 0-1,-1 0 1,1 0-1,0 1 1,0-1-1,0 0 1,0 0-1,0 0 1,0 0-1,0 0 1,0-1-1,1 1 1,-1 0-1,0 0 1,0-1-1,1 1 1,-1-1-1,1 1 1,-1-1-1,0 0 1,1 1-1,-1-1 1,1 0-1,2 0 1,2 0-206,1-1 0,-1 0-1,1 0 1,-1 0 0,0-1 0,0 0 0,1 0 0,-1 0-1,-1-1 1,1 0 0,0 0 0,7-6 0,1-1-2039,-2-1 0,1 0 0,18-22 0,-8 6-3782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4:55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13933,'0'0'5856,"11"0"-3800,7 0-1127,0 1 1,0 0 0,0 2 0,-1 0 0,30 10-1,-42-12-774,-1 1-1,1 0 0,-1 0 0,0 1 0,0-1 1,0 1-1,0 0 0,0 0 0,-1 0 0,1 0 0,-1 1 1,5 6-1,-6-7-141,-1 1-1,1-1 1,-1 0 0,0 1 0,0-1 0,0 0 0,-1 1 0,1-1-1,-1 1 1,0-1 0,0 1 0,0-1 0,0 1 0,-1-1-1,0 1 1,1-1 0,-1 1 0,0-1 0,-1 0 0,-1 4-1,-1 2 57,-1 0 0,0-1 0,0 1 0,-1-2-1,0 1 1,0 0 0,-1-1 0,-8 7-1,-69 52 429,31-27-374,26-12-56,-3 1-1737,10-15-7553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4:55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28 12300,'0'0'15844,"-12"-6"-14702,7 3-1044,2 0-64,0 1 1,-1 0-1,1 1 0,-1-1 1,1 0-1,-1 1 1,1 0-1,-1 0 1,0 0-1,1 0 0,-1 1 1,0-1-1,0 1 1,0 0-1,1 0 1,-1 0-1,0 1 0,0-1 1,1 1-1,-1 0 1,0 0-1,1 0 0,-7 3 1,-4 5 102,0-1 0,1 2 1,0-1-1,1 2 0,0 0 1,-14 16-1,20-19-89,0-1 0,0 1 0,1 0 0,0 0 0,1 0 0,0 1 0,0-1 0,1 1 0,0 0 0,1 0 0,0 0 0,-2 13 0,4-19-42,0 0 0,0 0-1,0-1 1,0 1 0,1 0 0,-1-1-1,1 1 1,-1 0 0,1-1-1,0 1 1,0-1 0,0 1-1,0-1 1,1 1 0,-1-1-1,1 0 1,-1 1 0,1-1-1,0 0 1,3 3 0,0-2-70,-1 0 1,1-1-1,-1 1 1,1-1-1,0 0 1,0 0-1,0 0 0,0-1 1,0 0-1,7 1 1,5 0-754,-1-2 0,1 1 0,0-2-1,0 0 1,-1-2 0,19-3 0,31-18-5407,3-8-4112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4:56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21 16464,'-13'9'2877,"2"-1"-2398,-8 6 1096,1 0 0,-25 25 0,39-35-1312,0 0 0,0 1 0,0-1 0,1 1 0,0-1 1,0 1-1,0 0 0,0 0 0,1 1 0,0-1 0,0 0 0,0 1 0,1-1 1,0 1-1,0 0 0,0-1 0,0 8 0,2-11-249,0 0-1,0 0 0,0 0 1,0-1-1,0 1 1,0 0-1,0-1 1,1 1-1,-1-1 1,1 1-1,-1-1 1,1 0-1,-1 0 1,1 0-1,0 1 1,-1-2-1,1 1 1,0 0-1,0 0 1,0 0-1,0-1 1,0 1-1,0-1 1,0 0-1,0 1 0,0-1 1,0 0-1,0 0 1,0 0-1,2-1 1,8 1 20,0 0 0,0-1-1,0-1 1,12-2 0,-9-1-149,-1 0-1,0-1 0,0 0 0,0-2 1,0 1-1,-1-2 0,-1 1 1,0-2-1,12-10 0,-15 11 118,0 0 0,0 0-1,-1 0 1,0-1 0,0-1-1,-2 1 1,1-1 0,-1 0-1,-1-1 1,0 1 0,6-19-1,-46 95 2113,35-65-2108,-36 89 1118,33-82-1059,1 0-1,0 0 1,1 0 0,0 0-1,0 0 1,1 0 0,-1 1-1,1-1 1,1 0 0,0 0-1,1 9 1,-1-15-68,0 1 0,0 0 0,0-1 0,0 1 0,0-1 0,1 0 1,-1 1-1,0-1 0,1 0 0,-1 0 0,1 1 0,-1-1 0,1-1 0,-1 1 0,1 0 0,0 0 0,0 0 0,-1-1 1,1 1-1,0-1 0,0 0 0,0 1 0,-1-1 0,1 0 0,0 0 0,0 0 0,0 0 0,2-1 0,3 1-218,0-1 0,0 0 0,0-1-1,-1 1 1,1-1 0,11-5-1,-8 1-968,1-1 0,-2-1-1,1 0 1,-1 0-1,0 0 1,0-1-1,-1-1 1,-1 1-1,1-1 1,8-18-1,16-30-7126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4:56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8936,'0'0'7549,"-7"13"-4084,0 2-2881,-5 8 877,1 1 0,1-1-1,1 2 1,1 0 0,1 0 0,-7 42 0,14-59-1369,0 0 0,0-1 0,1 1 0,0-1 0,0 1 0,1-1 0,-1 1 0,2-1 0,-1 0 0,6 11 0,-6-16-77,0 1 0,-1-1 0,1 0 0,0 1-1,1-1 1,-1 0 0,0-1 0,1 1 0,-1 0 0,1 0-1,-1-1 1,1 0 0,0 1 0,0-1 0,-1 0 0,1-1-1,0 1 1,0 0 0,0-1 0,0 1 0,0-1 0,0 0-1,0 0 1,0 0 0,0-1 0,0 1 0,0-1 0,0 1-1,5-3 1,-3 1-34,0 0 0,0-1-1,0 0 1,0 0 0,0 0 0,0 0-1,-1-1 1,0 1 0,1-1 0,-1-1-1,-1 1 1,1 0 0,4-9 0,40-70-1168,-41 70 951,20-45-643,-13 28 465,33-54-1,-47 112 601,-39 89 1270,23-76-681,-16 67 0,26-83-649,1 1 1,2-1-1,0 1 0,2 0 1,4 50-1,-3-74-184,0 0 0,1-1 0,-1 1 0,0-1 0,1 1 1,-1-1-1,1 1 0,0-1 0,-1 1 0,1-1 0,0 1 0,0-1 0,0 0 0,0 0 0,0 1 1,0-1-1,0 0 0,0 0 0,1 0 0,-1 0 0,0 0 0,1 0 0,-1 0 0,1-1 0,-1 1 0,1-1 1,-1 1-1,1-1 0,-1 1 0,4 0 0,-3-2-128,0 1-1,0 0 1,0 0 0,0-1-1,0 1 1,0-1 0,0 1-1,0-1 1,0 0 0,0 0-1,0 0 1,0 0 0,-1 0-1,1-1 1,0 1 0,-1 0 0,1-1-1,-1 1 1,1-1 0,-1 0-1,0 1 1,2-4 0,15-31-7011,1-8-5310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4:57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43 12172,'0'8'6032,"-1"2"-5194,0-5-126,1 0-1,0 1 1,0-1-1,0 0 1,0 0-1,3 8 1,-3-11-555,1 0 0,0 0 0,-1-1 0,1 1 0,0 0 0,0-1 0,0 1 0,0-1 0,1 1 0,-1-1 1,0 0-1,1 1 0,-1-1 0,0 0 0,1 0 0,0 0 0,-1 0 0,1 0 0,0 0 0,-1-1 0,1 1 0,0 0 0,0-1 0,0 1 1,1-1-1,7 1 7,0 0 0,0 0 1,1-1-1,-1-1 1,0 0-1,0 0 0,0-1 1,-1 0-1,1 0 0,0-2 1,10-4-1,-14 6-149,-1 0 0,1-1 0,-1 0-1,0 0 1,1 0 0,-2-1 0,1 0 0,0 0-1,-1 0 1,0 0 0,0-1 0,0 1 0,0-1 0,-1 0-1,0-1 1,0 1 0,0 0 0,0-1 0,2-9-1,-5 14-13,0 1 0,1-1-1,-1 0 1,0 0 0,0 0 0,0 1-1,0-1 1,0 0 0,0 0-1,0 0 1,0 1 0,0-1-1,0 0 1,0 0 0,0 0-1,-1 1 1,1-1 0,0 0-1,0 0 1,-1 1 0,1-1-1,-1 0 1,1 1 0,-1-1 0,1 0-1,-1 1 1,1-1 0,-1 1-1,-1-2 1,1 2-6,-1-1-1,0 1 1,1-1-1,-1 1 1,0 0-1,1 0 1,-1 0 0,0 0-1,0 0 1,1 0-1,-1 0 1,0 1-1,-2 0 1,-2 1 25,-1 0 0,0 0 0,1 1 0,-1 0 0,-11 8-1,6-1 158,0 0 0,1 1-1,1 1 1,0 0-1,0 0 1,-7 14-1,12-18-85,0 0 0,1 1 0,0-1 0,1 1 0,0-1 0,0 1 0,1 0 0,0 0 0,1 0 0,0 0 0,0 13 0,1-20-99,0 0-1,0 0 1,1-1 0,-1 1-1,1 0 1,-1-1 0,1 1-1,-1 0 1,1-1 0,0 1 0,0-1-1,0 1 1,0-1 0,0 1-1,0-1 1,0 0 0,0 1-1,1-1 1,-1 0 0,0 0-1,1 0 1,1 1 0,1 0-60,0 0 0,0-1 1,0 1-1,1-1 0,-1 0 0,0 0 1,1-1-1,7 1 0,2-1-380,-1-1-1,1 0 1,0-1 0,-1-1-1,15-4 1,-9 1-2004,-1-2 1,0-1 0,0 0-1,17-12 1,17-16-9059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4:57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190 128 14189,'-11'8'4661,"-17"11"-440,-46 43 0,66-55-3844,1 0 0,0 1 1,0 0-1,1 0 0,0 0 0,1 0 0,-1 1 1,2 0-1,-1 0 0,1 1 0,1-1 1,-4 15-1,6-22-379,1-1 1,0 1-1,0 0 0,0-1 1,0 1-1,0-1 0,0 1 1,0 0-1,0-1 0,1 1 1,-1-1-1,1 1 0,-1-1 1,1 1-1,-1-1 1,1 1-1,0-1 0,0 0 1,0 1-1,0-1 0,0 0 1,0 0-1,0 0 0,0 1 1,1-1-1,-1 0 1,0-1-1,0 1 0,1 0 1,-1 0-1,1-1 0,-1 1 1,1 0-1,-1-1 0,1 1 1,-1-1-1,1 0 0,0 0 1,-1 0-1,1 1 1,-1-2-1,1 1 0,0 0 1,-1 0-1,2-1 0,5 1-37,-1-1 0,0 0 0,0-1 0,1 0 0,-1 0 0,-1 0 0,1-1 0,13-7 0,9-13-123,-1 0 0,0-2 0,-2-1 0,-1-1 0,-2-1 0,0-1 0,-2-1 0,20-37 0,-37 61 184,-1-1 0,1 1 0,-1-1 0,0 1 0,-1-1 0,0 0 0,0 0-1,0 0 1,0-9 0,-2 16-9,0-1 1,0 1-1,0 0 0,0-1 0,0 1 0,-1-1 0,1 1 0,0 0 1,0-1-1,0 1 0,-1 0 0,1-1 0,0 1 0,0 0 0,-1 0 1,1-1-1,0 1 0,-1 0 0,1 0 0,0-1 0,-1 1 1,1 0-1,0 0 0,-1 0 0,1 0 0,-1 0 0,1 0 0,0-1 1,-1 1-1,1 0 0,-1 0 0,1 0 0,0 0 0,-1 0 0,1 0 1,-1 1-1,1-1 0,0 0 0,-1 0 0,1 0 0,0 0 1,-1 0-1,1 0 0,-1 1 0,1-1 0,0 0 0,-1 0 0,1 1 1,-1-1-1,-19 12 322,11-3-262,1 1 0,1-1 0,-1 1 0,2 1 0,-1-1 0,1 1 0,1 0 0,0 1 0,-7 23 0,7-13 30,0-1 0,1 1-1,2 1 1,-1 37 0,3-55-251,1 1-1,-1 0 1,1 0 0,1 0 0,-1-1-1,1 1 1,0 0 0,0-1 0,0 0 0,1 1-1,3 4 1,-4-7-150,0 0-1,0 0 1,1-1 0,-1 1-1,0-1 1,1 1 0,0-1-1,0 0 1,0 0 0,0 0-1,0-1 1,0 1-1,0-1 1,0 1 0,1-1-1,-1 0 1,0 0 0,1-1-1,5 2 1,16-2-10309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4:58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83 5637,'0'0'9118,"9"-7"-5456,-5 4-3050,31-23 1033,-33 24-1240,0 1-1,-1-1 1,1 0 0,0 1 0,-1-1 0,1 0 0,-1 0 0,1 0 0,-1-1 0,0 1-1,0 0 1,0 0 0,0-1 0,0 1 0,-1 0 0,1-6 0,-1 8-260,-1-1 1,0 0-1,0 1 1,0-1-1,0 0 1,0 1-1,0-1 1,0 1-1,0 0 0,0-1 1,0 1-1,0 0 1,0 0-1,0-1 1,0 1-1,0 0 1,-1 0-1,1 0 1,0 0-1,0 1 1,-2-1-1,-28 3 536,13 3-593,0 1 1,0 0 0,1 1-1,0 1 1,0 1-1,1 0 1,0 1 0,1 1-1,1 0 1,0 1 0,0 0-1,1 1 1,1 1-1,-18 28 1,25-35-88,0 1-1,1-1 1,0 1 0,1 0-1,0 0 1,0 0 0,1 0-1,0 0 1,0 11 0,1-17-2,1 0 0,0 0 0,0 0 0,1 0-1,-1 0 1,0 0 0,1 0 0,0 0 0,0 0 0,0 0 0,0-1 0,0 1 0,1 0 0,-1 0 0,1-1 0,-1 1 0,1-1 0,0 0 0,0 0 0,0 1 0,1-1 0,-1 0 0,0-1 0,1 1 0,-1 0 0,1-1 0,0 1-1,-1-1 1,1 0 0,0 0 0,5 1 0,8 2-413,-1-1-1,1-1 1,-1-1 0,1 0-1,-1-1 1,1 0-1,0-2 1,16-3-1,-10 1-2511,0-2-1,0 0 0,-1-2 0,41-20 0,-1-7-8758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4:58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9801,'0'0'8398,"-11"5"-3802,3 0-3858,-1 0 1,1 0-1,0 1 0,0 0 1,0 0-1,1 1 0,-11 12 1,14-15-513,1 1-1,0-1 1,0 1 0,0 0 0,0 0 0,1 0 0,0 0 0,0 1-1,0-1 1,1 0 0,0 1 0,0-1 0,0 1 0,1 0-1,-1-1 1,1 1 0,2 10 0,-1-13-226,-1 0 0,1-1 0,0 1 0,1-1 0,-1 1 0,0-1 0,1 1 0,-1-1 0,1 0 0,0 1 0,0-1 0,-1 0 0,2 0 0,-1 0 0,0-1 0,0 1 0,0-1 0,1 1 0,-1-1 0,1 1 0,3 0 0,-1 0 0,1 0 0,-1 0 0,1-1 0,0 0 0,0 0 0,0 0 0,0-1 0,-1 0 0,9 0 0,-13-1 0,0 1 0,0-1 0,0 0 0,0 0 0,0 1 0,0-1 0,0 0 0,0 0 0,-1 0 0,1 0 0,0 0 0,-1 0 0,1 0 0,-1 0 0,1-1 0,-1 1 0,1 0 0,-1 0 0,0 0 0,1 0 0,-1-1 0,0 1 0,0 0 0,0 0 0,0-1 0,0 1 0,0 0 0,-1-2 0,-4-37 0,-1 21 0,1-1 0,1 0 0,1 0 0,0 0 0,1-28 0,10 58 0,2 10 0,-8-14-29,1-1 0,-1 1-1,1-1 1,0 1 0,1-1 0,-1 0 0,1 0 0,0 0-1,0-1 1,0 1 0,1-1 0,0 0 0,-1 0-1,10 5 1,-9-7-78,0 0 0,0-1-1,0 1 1,0-1 0,0 0-1,0-1 1,0 1 0,0-1-1,0 0 1,0 0 0,0 0-1,0-1 1,0 0 0,0 0-1,0 0 1,0-1 0,0 0-1,8-3 1,51-33-9908,-34 17 1623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4:59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7 6854,'0'0'23452,"-8"-1"-22133,3-1-1278,0 1 0,0 0 0,0 0 0,0 1 0,0-1 0,0 1 0,0 0 0,-1 1 0,1-1 0,0 1 0,0 0 0,0 0 0,0 1 0,1-1 0,-1 1 0,0 0 0,0 1 0,1-1 0,0 1 0,-1 0 0,1 0 0,0 0 0,0 0 0,-3 5 0,2-3-33,0 1 0,0 0 1,1 0-1,0 0 1,1 0-1,-1 0 0,1 1 1,0 0-1,1-1 0,0 1 1,0 0-1,0 0 1,0 9-1,2-15-8,0 0 0,1 1 0,-1-1 0,1 0 0,0 1 0,-1-1 0,1 0 0,0 0 0,0 0 0,-1 1 0,1-1 0,0 0 0,0 0 0,0 0 0,0-1 0,1 1 0,-1 0 0,0 0 0,0 0 0,0-1 0,1 1 0,-1-1 0,0 1 0,1-1 0,-1 1 0,0-1 0,1 0 0,-1 0 0,1 0 0,-1 0 0,0 0 0,1 0 0,2 0 0,54-4 0,-37-1-97,0 0-1,-1-2 1,0 0 0,0-2-1,-1 0 1,27-17 0,-21 11-50,1 2 0,45-18 1,-68 31 153,-1-1-1,0 0 1,1 0 0,-1 1-1,1-1 1,-1 1-1,1 0 1,-1 0 0,1 0-1,-1 0 1,1 0 0,-1 1-1,1-1 1,3 2 0,-5-2 3,0 1 1,0 0-1,0-1 1,0 1 0,0 0-1,0 0 1,0 0-1,0 0 1,-1 0-1,1 0 1,0 0-1,0 0 1,-1 0 0,1 0-1,-1 0 1,1 0-1,-1 0 1,1 1-1,-1-1 1,1 2 0,-1 4 23,0-1 1,0 1-1,-1-1 1,0 1-1,0-1 1,0 1 0,-1-1-1,0 0 1,-4 10-1,0-2 9,-5 19 205,11-33-243,1 1-1,-1 0 0,0 0 1,0 0-1,1-1 0,-1 1 0,0 0 1,1 0-1,-1-1 0,1 1 0,-1 0 1,1-1-1,-1 1 0,1-1 1,0 1-1,-1 0 0,1-1 0,0 1 1,-1-1-1,1 0 0,0 1 1,0-1-1,-1 0 0,1 1 0,0-1 1,0 0-1,0 0 0,-1 1 0,1-1 1,0 0-1,0 0 0,0 0 1,0 0-1,-1 0 0,1 0 0,0-1 1,1 1-1,14-2-68,0-1 0,-1 0 0,1-1 0,-1-1 0,0 0-1,0-1 1,-1-1 0,1 0 0,15-11 0,15-6-32,-45 27 139,0-1-1,0 1 1,0-1-1,0 1 0,-1-1 1,1 1-1,-1-1 1,0 1-1,1-1 0,-1 1 1,0-1-1,-2 4 1,1-2 19,0 1-53,1 0 0,-1 0 0,1 0-1,0 0 1,0 1 0,0-1 0,1 0 0,0 1-1,0-1 1,0 1 0,2 8 0,-1-12-9,0 1 1,0-1-1,0 0 1,0 0 0,0 0-1,1 0 1,-1 0-1,1-1 1,-1 1-1,1 0 1,-1-1 0,1 1-1,0-1 1,0 1-1,0-1 1,0 0-1,0 0 1,0 0 0,0 0-1,0 0 1,1 0-1,-1-1 1,0 1 0,0-1-1,1 0 1,-1 1-1,0-1 1,1 0-1,1 0 1,4 0-1,0 0 0,0 0 0,0-1 0,0 1 0,-1-2 0,1 1 0,0-1 0,-1 0 0,1-1 0,-1 0 0,0 0 0,0-1 0,0 1 0,0-1 0,0-1 0,-1 0 0,0 0 0,0 0 0,0 0 0,-1-1 0,0 0 0,0 0 0,0 0 0,-1-1 0,0 0 0,0 0 0,0 0 0,-1 0 0,0 0 0,-1-1 0,0 0 0,0 1 0,0-1 0,0-15 0,-2 20 0,0 0 0,-1-1 0,0 1 0,1-1 0,-1 1 0,0 0 0,-1-1 0,1 1 0,0 0 0,-1 0 0,0 0 0,0 0 0,0 0 0,0 0 0,0 1 0,-1-1 0,1 1 0,-1-1 0,1 1 0,-7-3 0,13 6-265,0 1 1,0-1-1,0 1 1,-1-1-1,1 0 0,0-1 1,7 1-1,32 1-8882,-2-2-9505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5:00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169 253 5830,'0'0'2188,"6"-11"5366,-3 5-6411,0 1-442,0-1 0,0 1 0,0-1-1,-1 0 1,0 0 0,0 0-1,-1 0 1,1 0 0,-1 0-1,0 0 1,-1 0 0,0-1-1,0 1 1,-1-8 0,0 12-590,0 0-1,0 0 1,0 1 0,-1-1 0,1 0 0,0 1 0,-1-1-1,1 1 1,-1 0 0,1-1 0,-1 1 0,0 0 0,0 0-1,1 0 1,-1 0 0,0 0 0,0 1 0,0-1-1,0 0 1,0 1 0,0 0 0,0-1 0,0 1 0,0 0-1,0 0 1,0 0 0,0 0 0,0 0 0,-1 1 0,1-1-1,-3 2 1,-1-1-53,-1 0 0,0 1 0,1 0 0,-1 0 0,1 1 0,-1-1 0,1 2 0,-8 4 0,6-1 12,1-1 1,-1 2-1,1-1 1,1 1 0,-1 0-1,-7 14 1,12-18-49,-1 0-1,1 0 1,0 0 0,1 0 0,-1 0-1,1 1 1,-1-1 0,1 0 0,1 1 0,-1-1-1,1 1 1,-1-1 0,1 1 0,1 0-1,-1-1 1,1 1 0,1 4 0,-1-6-19,0-1 0,0 0 0,1 0 0,-1-1 1,1 1-1,0 0 0,-1 0 0,1-1 0,0 1 0,0-1 0,0 0 1,0 1-1,0-1 0,0 0 0,1 0 0,-1 0 0,0-1 1,0 1-1,1 0 0,-1-1 0,0 1 0,1-1 0,-1 0 0,1 0 1,-1 0-1,4-1 0,4 1 14,0-1 0,0 0 0,0 0 0,-1-1 0,14-5 0,-7 0-32,0-1 0,0-1 0,0 0 0,-1-1 0,-1 0 0,1-2 0,-2 1 0,0-2 0,14-16 0,-17 18 13,-1 0 1,-1 0-1,1-1 0,-2-1 0,0 1 0,0-1 1,-1 0-1,-1-1 0,0 1 0,-1-1 1,5-26-1,-9 39-2,0 1 0,1 0 1,-1 0-1,0-1 1,0 1-1,0 0 0,0 0 1,0-1-1,0 1 0,0 0 1,0-1-1,0 1 0,0 0 1,0 0-1,0-1 0,0 1 1,0 0-1,0-1 1,0 1-1,0 0 0,0 0 1,-1-1-1,1 1 0,0 0 1,0 0-1,0-1 0,0 1 1,-1 0-1,1 0 0,0 0 1,0-1-1,0 1 1,-1 0-1,1 0 0,0 0 1,0 0-1,-1-1 0,1 1 1,0 0-1,0 0 0,-1 0 1,1 0-1,0 0 0,-1 0 1,-13 8-112,-11 21 164,14-14 24,1 0 0,0 1 0,2 1-1,-1-1 1,2 1 0,0 1 0,2-1 0,-1 1-1,2 0 1,-3 28 0,7-43-73,-1-1 0,1 1 0,0-1 0,1 0 0,-1 1 0,0-1 0,1 0 0,-1 1 0,1-1 0,0 0 0,0 1 0,0-1 0,0 0 0,0 0 0,0 0 0,1 0 0,-1 0 0,1 0 0,-1-1 0,1 1 0,2 2 0,0-2 0,0 0 0,-1 0 0,1 0 0,0-1 0,0 1 0,0-1 0,0 0 0,0 0 0,0-1 0,0 1 0,7-1 0,2 0 0,0-1 0,0 0 0,0-2 0,0 1 0,-1-1 0,1-1 0,14-6 0,53-32 0,-55 27 0,2 2 0,42-17 0,-69 30 0,1-1 0,0 1 0,0 0 0,0-1 0,0 1 0,-1 0 0,1-1 0,0 1 0,0 0 0,0 0 0,0 0 0,0 0 0,0 0 0,0 0 0,0 0 0,0 0 0,0 0 0,-1 0 0,1 1 0,0-1 0,0 0 0,0 1 0,0-1 0,0 1 0,-1-1 0,1 1 0,0-1 0,0 1 0,-1-1 0,1 1 0,0 0 0,-1-1 0,1 1 0,-1 0 0,1-1 0,-1 1 0,1 0 0,-1 0 0,1 0 0,-1 0 0,0-1 0,1 1 0,-1 0 0,0 0 0,0 2 0,1 5 0,-1 1 0,0-1 0,-1 1 0,-3 13 0,1 21 0,3-43 0,1 1 0,-1 0 0,0 0 0,1 0 0,-1 0 0,1 0 0,0-1 0,-1 1 0,1 0 0,-1-1 0,1 1 0,0 0 0,0-1 0,-1 1 0,1-1 0,0 1 0,0-1 0,0 1 0,0-1 0,0 1 0,0-1 0,-1 0 0,1 0 0,0 1 0,0-1 0,2 0 0,30 1 0,-23-2 0,15-1 0,-1-1 0,0-1 0,0-1 0,0-1 0,31-13 0,-32 10 0,1 2 0,0 0 0,0 2 0,1 0 0,34-1 0,-59 6-2,0 0-1,1 0 1,-1 0-1,0-1 1,1 1-1,-1 1 1,0-1 0,1 0-1,-1 0 1,0 0-1,1 0 1,-1 0-1,0 0 1,1 0 0,-1 0-1,0 0 1,0 1-1,1-1 1,-1 0-1,0 0 1,1 0 0,-1 1-1,0-1 1,0 0-1,0 0 1,1 1-1,-1-1 1,0 0 0,0 0-1,0 1 1,0-1-1,1 0 1,-1 1-1,0-1 1,0 0 0,0 1-1,0-1 1,0 1-1,-6 15-392,4-14 257,1 0-1,0-1 1,-1 1-1,1 0 0,-1-1 1,1 1-1,-1-1 1,0 1-1,0-1 1,1 0-1,-1 0 0,0 0 1,0 0-1,0 0 1,-1 0-1,-1 0 1,1-11-10171,3 7 7560,0-18-11264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09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25 8360,'0'0'9556,"-7"9"-8291,5-7-1210,-28 37 1106,29-37-1097,-1 0 0,1 0-1,0 0 1,0 0 0,0 0-1,0 0 1,0 0-1,0 0 1,1 0 0,-1 1-1,1-1 1,-1 0-1,1 1 1,0-1 0,0 0-1,0 0 1,0 1 0,0-1-1,1 0 1,-1 1-1,1-1 1,0 2 0,0-2-59,1-1 0,-1 0 1,0 0-1,1 0 1,-1 0-1,0 0 0,1-1 1,-1 1-1,1 0 1,0-1-1,-1 1 0,1-1 1,-1 1-1,1-1 0,0 0 1,-1 1-1,1-1 1,0 0-1,-1 0 0,1-1 1,0 1-1,-1 0 1,1 0-1,0-1 0,-1 1 1,1-1-1,2-1 1,-1 1 40,0 0 0,1 0 0,-1 0 1,0-1-1,0 0 0,0 1 1,0-1-1,0-1 0,0 1 1,-1 0-1,1-1 0,3-3 0,-3 0 138,-1 1-1,1-1 1,-1 0-1,0 1 1,-1-1-1,1 0 1,-1 0-1,-1 0 1,1-6-1,0 10-129,-1 0-1,0 1 1,0-1-1,0 1 1,0-1-1,0 1 1,-1-1 0,1 0-1,0 1 1,-1-1-1,1 1 1,-1-1-1,1 1 1,-1 0 0,0-1-1,1 1 1,-1-1-1,0 1 1,0 0-1,0 0 1,0 0 0,0 0-1,0-1 1,-1 1-1,1 0 1,0 1-1,-1-1 1,1 0 0,0 0-1,-1 1 1,1-1-1,-1 0 1,1 1-1,-1 0 1,1-1 0,-1 1-1,-2 0 1,3 0-67,-30 2 82,31-2-153,-1 1 1,0-1-1,0 1 0,0-1 0,0 1 0,1-1 0,-1 1 0,0-1 0,1 1 0,-1 0 0,0-1 0,1 1 0,-1 0 0,1 0 1,-1-1-1,1 1 0,-1 0 0,1 0 0,-1 0 0,1 0 0,0 0 0,0 0 0,-1-1 0,1 1 0,0 0 0,0 0 0,0 0 1,0 0-1,0 1 0,0-1-38,0-1 1,0 0 0,0 0 0,0 1-1,0-1 1,1 0 0,-1 1-1,0-1 1,0 0 0,0 0 0,0 1-1,0-1 1,0 0 0,1 1-1,-1-1 1,0 0 0,0 0-1,1 0 1,-1 1 0,0-1 0,0 0-1,1 0 1,-1 0 0,0 0-1,0 1 1,1-1 0,-1 0 0,0 0-1,1 0 1,-1 0 0,0 0-1,0 0 1,1 0 0,-1 0-1,0 0 1,1 0 0,-1 0 0,0 0-1,1 0 1,-1 0 0,0 0-1,0 0 1,1 0 0,-1-1 0,4 1-961,16 0-4518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5:00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3972,'0'0'18802,"7"54"-18738,9-32-1666,5-3-2626,4-2-2915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5:00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0 17489,'0'0'6678,"-9"10"-4361,3-3-2039,0 1 1,0-1 0,0 1-1,1 0 1,1 1 0,-1-1-1,1 1 1,1 0 0,-1 0-1,1 0 1,1 1 0,0-1-1,0 1 1,0 15 0,4-7-572,0 0 0,1 0 0,0-1 0,2 1 0,11 29 0,-10-34-239,-1 1 1,-1-1-1,0 1 0,-1 0 0,0 0 0,-1 0 1,-1 0-1,0 1 0,-1-1 0,-1 18 0,0-29 690,0 1 0,0-1-1,0 0 1,-1 1-1,1-1 1,-1 0 0,1 0-1,-1 0 1,0 0-1,0 0 1,0 0 0,-1-1-1,1 1 1,-1-1-1,0 1 1,1-1 0,-1 0-1,0 0 1,0 0-1,0-1 1,-1 1 0,1-1-1,0 1 1,0-1-1,-8 1 1,7-1 114,-1 0 0,0-1-1,1 1 1,-1-1 0,0 0 0,1-1 0,-1 1 0,0-1 0,1 0-1,-1 0 1,0 0 0,1-1 0,0 0 0,-1 0 0,1 0-1,0 0 1,0-1 0,0 1 0,-5-5 0,0-2-259,1 0 0,0-1 0,0 1 0,1-2 0,0 1 0,1-1 0,0 0 0,1 0 0,0-1 0,1 0 0,0 0 0,1 0 0,0 0 0,-1-17 0,3 23-15,0-1 0,1 1 0,0 0 0,0-1 0,1 1 1,0 0-1,0-1 0,0 1 0,1 0 0,0 0 0,0 0 0,0 0 0,1 0 1,0 0-1,0 1 0,0 0 0,1-1 0,0 1 0,0 0 0,0 1 0,1-1 1,-1 1-1,1 0 0,0 0 0,1 0 0,-1 1 0,1-1 0,-1 2 1,9-4-1,3 0-782,1 1 0,32-5 0,0 0-4151,-4-2-2507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5:01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164 381 4933,'4'-8'10602,"-2"5"-10117,2-3 637,0-1 1,0-1 0,-1 1-1,5-15 1,-8 21-989,1 0 0,-1 0 1,0-1-1,1 1 1,-1 0-1,0 0 0,0-1 1,0 1-1,0 0 0,0 0 1,0-1-1,0 1 0,-1 0 1,1-1-1,0 1 0,-1 0 1,1 0-1,0 0 0,-1 0 1,0-1-1,1 1 1,-1 0-1,0 0 0,1 0 1,-1 0-1,0 0 0,0 0 1,0 1-1,0-1 0,0 0 1,0 0-1,0 1 0,0-1 1,0 0-1,-1 1 0,1-1 1,0 1-1,0-1 0,0 1 1,-1 0-1,1 0 1,0 0-1,0-1 0,-1 1 1,0 0-1,-4 0-5,0 1 0,0-1 0,0 1-1,0 0 1,1 0 0,-1 1 0,0 0 0,1 0 0,-1 0-1,1 0 1,0 1 0,0 0 0,0 0 0,0 0 0,0 1-1,1 0 1,-1 0 0,1 0 0,0 0 0,0 1 0,-4 7 0,2-4-65,0 1 1,1 0-1,0 0 1,1 0-1,0 0 1,0 1-1,1-1 1,0 1-1,1 0 1,0 0-1,-1 19 1,3-27-59,0-1 0,1 1 0,-1-1 0,0 1 0,1-1 0,-1 0 0,1 1 0,-1-1 0,1 0 0,0 1 0,-1-1 1,1 0-1,0 0 0,0 0 0,0 0 0,0 0 0,0 0 0,0 0 0,0 0 0,0 0 0,1 0 0,-1 0 0,0-1 0,0 1 0,1 0 0,-1-1 1,1 1-1,-1-1 0,0 0 0,1 0 0,-1 1 0,1-1 0,-1 0 0,1 0 0,-1 0 0,0 0 0,1 0 0,-1-1 0,1 1 0,1-1 0,5 0 28,0 0 0,0 0 0,0-1 0,0-1 0,0 1 0,8-5 0,0-1-118,-1-2 1,0 1 0,0-2 0,-1 0 0,21-21 0,-29 27 44,-1-1-1,0 0 0,0 0 1,0-1-1,0 1 1,-1-1-1,0 0 1,-1 0-1,0 0 0,0-1 1,0 1-1,-1-1 1,0 1-1,0-1 0,0-8 1,-2 16 37,0 0-1,0-1 1,0 1 0,0 0 0,0 0 0,0-1 0,0 1-1,0 0 1,0-1 0,0 1 0,0 0 0,0 0 0,0-1-1,0 1 1,0 0 0,0 0 0,0-1 0,0 1-1,0 0 1,0 0 0,-1 0 0,1-1 0,0 1 0,0 0-1,0 0 1,0 0 0,-1-1 0,1 1 0,0 0 0,0 0-1,0 0 1,-1 0 0,1-1 0,0 1 0,0 0 0,0 0-1,-1 0 1,1 0 0,0 0 0,0 0 0,-1 0-1,1 0 1,0 0 0,0 0 0,-1 0 0,1 0 0,-15 9-105,-8 19 81,18-20 107,0 1 0,1 1 0,0-1 0,1 1 0,0-1 0,0 1 0,1 0 0,0 0 0,1 0 0,0 11 0,1-20-62,0 1 0,1-1 1,-1 0-1,0 1 0,1-1 0,-1 1 0,1-1 0,0 0 0,-1 1 0,1-1 0,0 0 0,0 0 0,0 1 0,0-1 0,0 0 0,0 0 0,0 0 0,0 0 0,0 0 0,1-1 0,-1 1 0,0 0 0,0 0 0,1-1 1,-1 1-1,1-1 0,-1 1 0,0-1 0,1 0 0,-1 0 0,1 1 0,-1-1 0,1 0 0,-1 0 0,1 0 0,-1-1 0,1 1 0,-1 0 0,1 0 0,2-2 0,3 1 23,1-1 0,-1 1-1,1-2 1,-1 1 0,0-1 0,13-6-1,5-9-61,-2-1-1,0 0 0,30-34 1,-21 20-314,-32 33 324,0 1-1,0-1 1,0 0 0,0 0-1,0 0 1,0 0 0,0 0-1,0 0 1,0 0 0,0 1-1,0-1 1,0 0 0,0 0-1,0 0 1,0 0 0,0 0-1,0 0 1,0 0 0,0 1-1,0-1 1,0 0 0,0 0-1,0 0 1,0 0 0,0 0-1,0 0 1,0 0 0,0 0-1,1 0 1,-1 0 0,0 1-1,0-1 1,0 0 0,0 0-1,0 0 1,0 0 0,0 0-1,0 0 1,0 0 0,1 0-1,-1 0 1,0 0 0,0 0-1,0 0 1,0 0 0,0 0-1,0 0 1,0 0 0,1 0-1,-1 0 1,0 0 0,0 0-1,0 0 1,0 0 0,0 0-1,0 0 1,0 0 0,1 0-1,-1 0 1,0 0 0,0 0-1,0-1 1,0 1 0,0 0-1,0 0 1,0 0 0,-2 18-130,-6 19 294,4-28-34,0 1 0,1 0 0,1 0 0,0 1-1,0-1 1,1 0 0,0 1 0,1-1 0,0 0 0,2 13 0,-1-21-119,-1 0 0,1 0 1,0-1-1,0 1 0,0-1 0,0 1 1,1-1-1,-1 1 0,0-1 1,1 1-1,-1-1 0,0 0 0,1 0 1,0 0-1,-1 0 0,1 0 1,0 0-1,-1 0 0,1-1 1,0 1-1,0-1 0,0 1 0,-1-1 1,1 1-1,0-1 0,0 0 1,0 0-1,0 0 0,0 0 1,0 0-1,0-1 0,-1 1 0,1-1 1,0 1-1,3-2 0,4 0-2,-1-1 0,0 1-1,1-1 1,-1-1 0,-1 0-1,13-7 1,-1-5-227,0-2 1,-1 0-1,-1 0 1,-1-2-1,-1 0 1,0-1-1,18-35 1,-38 93-654,-5-7 987,6-17 160,0 0 0,0 1 1,1-1-1,1 1 0,-1 17 0,3-30-255,-1 0 0,1 0 0,0 0 0,0 0 0,1 0 0,-1 0 0,0 0 0,0 0 0,0 0 0,1 0 0,-1 0 0,1 0 0,-1 0 0,1 0 1,-1 0-1,1 0 0,-1-1 0,1 1 0,0 0 0,-1 0 0,1 0 0,0-1 0,0 1 0,0 0 0,-1-1 0,1 1 0,0-1 0,0 1 0,1 0 0,1-1 19,0 1-1,0-1 1,0 0-1,-1 0 0,1 0 1,0 0-1,0 0 1,0-1-1,0 1 1,5-2-1,3-2 40,1-1-1,-1 1 1,1-2-1,13-8 1,4-8-115,-1 0 1,0-2-1,-2-1 1,-1-1-1,-1-1 1,-1-1-1,-2-1 0,-1-1 1,-1-1-1,-1-1 1,-2 0-1,17-49 0,-24 50-472,-10 28 298,-3 7 46,-25 46 248,16-27 56,0 2 0,1 0 0,2 0 1,1 1-1,1 0 0,1 1 0,1-1 0,1 1 0,2 1 0,-1 49 0,5-71-150,-1-1 1,1 1-1,0-1 0,1 1 1,-1-1-1,1 0 0,0 1 1,1-1-1,-1 0 0,6 8 1,-6-10-1,0-1-1,0 1 1,1-1 0,-1 0 0,1 0 0,-1 0-1,1 0 1,-1 0 0,1-1 0,0 1 0,0-1-1,0 0 1,0 1 0,0-1 0,0-1-1,0 1 1,0 0 0,0-1 0,1 0 0,3 1-1,-6-2-11,0 1 0,0 0 0,0-1 0,0 1 0,0 0 0,0-1 0,0 0 0,0 1-1,0-1 1,0 1 0,-1-1 0,1 0 0,0 0 0,0 1 0,0-1 0,-1 0 0,1 0 0,0 0-1,-1 0 1,1 0 0,-1 0 0,1 0 0,-1 0 0,0 0 0,1 0 0,-1 0 0,0 0 0,0-1-1,0 1 1,0 0 0,0 0 0,0 0 0,0 0 0,0 0 0,0 0 0,0 0 0,-1 0 0,1-1-1,0 1 1,-1-1 0,0-4-84,0 0 0,-1 1-1,0-1 1,1 0 0,-2 0 0,-4-9-1,-6-1-20,0 0 0,-1 1 0,-26-23 0,24 24 595,0-1-1,1 0 0,-13-20 1,28 35-448,-1 0 0,1 0 0,0 0 0,0-1 0,0 1 0,0 0 0,0 0 0,0-1-1,-1 1 1,1 0 0,0 0 0,0 0 0,0-1 0,0 1 0,0 0 0,0 0 0,0-1 0,0 1 0,0 0 0,0 0 0,0-1 0,0 1 0,0 0 0,0 0 0,1-1 0,-1 1 0,0 0 0,0 0 0,0-1 0,0 1 0,0 0 0,0 0 0,1 0 0,-1-1 0,0 1 0,0 0 0,0 0 0,1 0 0,-1 0 0,0-1 0,0 1 0,0 0 0,1 0 0,-1 0 0,19-5 415,34 5 142,-41 0-519,212 14-4159,-162-14-3757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5:02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29 129 5157,'-1'0'787,"0"0"0,0 0 0,-1 0 1,1 0-1,0 1 0,0-1 0,-1 0 0,1 1 0,0-1 0,0 0 1,0 1-1,0 0 0,0-1 0,0 1 0,-1 0 0,2-1 1,-2 2-1,-6 17 4847,8-17-5457,1 0 0,-1 0 0,0 0 0,0-1 1,1 1-1,-1 0 0,1 0 0,0 0 0,-1 0 1,1-1-1,0 1 0,0 0 0,0-1 1,0 1-1,0-1 0,1 1 0,-1-1 0,0 1 1,1-1-1,-1 0 0,1 0 0,1 1 0,4 1-66,0 0 0,-1 0 0,2-1-1,-1 0 1,0-1 0,0 0-1,0 0 1,1 0 0,-1-1 0,0 0-1,1-1 1,-1 1 0,0-1-1,0-1 1,0 1 0,0-1-1,0-1 1,0 1 0,11-7 0,-8 4 15,1 0 0,-1-1 1,-1-1-1,1 0 1,-1 0-1,0-1 1,0 0-1,-1 0 1,-1-1-1,1 0 1,9-16-1,-15 21-134,0 0 0,0 0-1,0 0 1,-1 0 0,1-1 0,-1 1-1,0 0 1,0-1 0,-1 1 0,0-1-1,1-6 1,-2 10 2,1-1-1,0 1 0,-1 0 0,1-1 1,0 1-1,-1 0 0,0 0 1,1-1-1,-1 1 0,0 0 0,1 0 1,-1 0-1,0 0 0,0 0 1,0 0-1,0 0 0,0 0 1,0 0-1,0 1 0,0-1 0,0 0 1,-1 1-1,1-1 0,0 1 1,0-1-1,-1 1 0,1-1 0,0 1 1,-1 0-1,1 0 0,0 0 1,-1 0-1,1 0 0,0 0 1,-1 0-1,1 0 0,0 0 0,-1 0 1,1 1-1,-2 0 0,-4 1-18,1 0 0,0 1 0,0 0 0,0 0-1,0 0 1,0 1 0,1-1 0,0 1 0,-1 1 0,1-1 0,1 1-1,-1 0 1,1 0 0,0 0 0,0 1 0,-5 8 0,-1 2 28,1 1 0,1 0 1,0 1-1,-8 30 0,13-37 1,0 0 0,1 0-1,0 0 1,1 1 0,1-1-1,0 14 1,0-22 2,0 0 1,1 1-1,-1-1 0,1 0 0,0 0 1,0 0-1,0 1 0,0-1 0,1 0 0,-1 0 1,1-1-1,0 1 0,-1 0 0,1 0 1,1-1-1,-1 1 0,0-1 0,1 0 0,-1 0 1,1 0-1,-1 0 0,1 0 0,0 0 1,6 2-1,3-1-30,0 0 0,0-1 0,0 0 0,0-1 0,0 0 0,1-1 0,-1 0 1,0-1-1,0 0 0,0-1 0,0 0 0,0-1 0,0-1 0,-1 0 0,18-8 0,-13 4-500,1 0 0,-1-2 0,-1 0 0,16-12 0,-20 12-728,0 0 0,0 0 0,-1-1 0,17-24 1,1-15-4557,-5-4-4335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5:03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97 10826,'-5'10'3508,"-39"86"3345,-53 130-1370,86-196-5635,2 0 0,1 1 0,1 0 0,2 1 0,-2 54 0,7-85 152,0-1 1,0 1 0,0-1-1,-1 1 1,1 0-1,0-1 1,0 1 0,0 0-1,1-1 1,-1 1 0,0 0-1,0-1 1,0 1-1,0-1 1,1 1 0,-1 0-1,0-1 1,1 1 0,-1-1-1,0 1 1,1-1-1,-1 1 1,0-1 0,1 1-1,-1-1 1,1 1-1,-1-1 1,1 0 0,0 1-1,0-1 1,16-7 127,14-27 61,-23 19-169,0-1 0,-1 0 0,-1 0 0,0-1 0,-1 1 0,-1-1 0,2-22 0,-1-14-216,-3-55 0,-2 107 193,24 0-814,-9 0 639,-1 0 0,1-1 0,0-1-1,-1 0 1,0-1 0,0-1 0,0 0 0,-1-1-1,1 0 1,-1-1 0,-1-1 0,1 0 0,-1 0-1,-1-2 1,18-16 0,-15 11 633,0 0-1,-1-1 1,-1 0 0,0 0-1,-2-1 1,0-1 0,-1 0 0,0-1-1,-2 1 1,0-1 0,4-20-1,-72 159 1346,58-113-1779,-33 72 900,-27 86-1,55-140-738,1 0 1,1 1-1,2 0 0,0 0 0,2 0 1,1 1-1,4 50 0,-1-69-182,0-1 0,0 0 0,0-1 0,1 1 0,7 12 0,-10-18 0,1 0 0,0 0 0,-1 0 0,1 0 0,0 0 0,0 0 0,0 0 0,0 0 0,0 0 0,0-1 0,0 1 0,0 0 0,0-1 0,0 1 0,0 0 0,3 0 0,-3-1 0,0 0 0,-1-1 0,1 1 0,0 0 0,0-1 0,0 1 0,0 0 0,0-1 0,-1 1 0,1-1 0,0 1 0,0-1 0,-1 0 0,1 1 0,0-1 0,-1 0 0,1 1 0,-1-1 0,1 0 0,-1 0 0,1 1 0,-1-1 0,1 0 0,-1 0 0,0 0 0,1 0 0,-1-1 0,19-51 0,-2-1 0,13-76 0,-13 56 0,-17 73 0,0 1 0,0-1 0,0 0 0,1 0 0,-1 1 0,0-1 0,0 0 0,1 1 0,-1-1 0,1 0 0,-1 1 0,0-1 0,1 1 0,-1-1 0,1 1 0,0-1 0,-1 1 0,1-1 0,-1 1 0,1-1 0,0 1 0,-1 0 0,1-1 0,0 1 0,-1 0 0,1 0 0,0-1 0,-1 1 0,1 0 0,0 0 0,0 0 0,-1 0 0,1 0 0,0 0 0,0 0 0,-1 0 0,1 0 0,1 1 0,35 14 0,-6-2 0,-21-12 0,0 0 0,0 0 0,0-1 0,0-1 0,0 0 0,0 0 0,0-1 0,0 0 0,0-1 0,0 0 0,-1 0 0,1-1 0,-1 0 0,0-1 0,9-6 0,-12 7 0,0-1 0,0 1 0,0-1 0,-1 0 0,0 0 0,0-1 0,0 1 0,-1-1 0,0 0 0,0 0 0,-1-1 0,1 1 0,-1-1 0,-1 0 0,1 0 0,-1 0 0,0 0 0,-1 0 0,0 0 0,0 0 0,0-12 0,-1 18 0,0 1 0,-1-1 0,1 1 0,0-1 0,0 1 0,0-1 0,-1 1 0,1-1 0,0 1 0,-1-1 0,1 1 0,0-1 0,-1 1 0,1-1 0,-1 1 0,1 0 0,0-1 0,-1 1 0,1 0 0,-1-1 0,1 1 0,-1 0 0,1 0 0,-1 0 0,0-1 0,1 1 0,-1 0 0,1 0 0,-1 0 0,1 0 0,-1 0 0,1 0 0,-1 0 0,0 0 0,1 0 0,-1 0 0,1 0 0,-1 0 0,1 1 0,-1-1 0,0 0 0,-26 9 0,11 3 0,1 0 0,0 0 0,0 1 0,2 1 0,-1 1 0,2 0 0,0 0 0,1 1 0,0 1 0,-9 20 0,17-30 0,-1 0 0,1 0 0,1 1 0,0-1 0,-3 14 0,5-20 0,0 1 0,-1-1 0,1 1 0,0-1 0,0 1 0,0-1 0,0 1 0,0-1 0,1 1 0,-1-1 0,0 1 0,1-1 0,-1 0 0,1 1 0,-1-1 0,1 1 0,0-1 0,-1 0 0,1 0 0,0 1 0,0-1 0,0 0 0,0 0 0,0 0 0,0 0 0,0 0 0,0 0 0,1 0 0,-1-1 0,0 1 0,1 0 0,-1-1 0,0 1 0,1-1 0,1 1 0,52 4-2162,-40-6 256,1-1 0,-1 0 1,22-7-1,22-12-5061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5:03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3 8488,'0'0'18231,"-10"-2"-15482,0 2-2564,0-1 1,0 2-1,0-1 1,0 1-1,0 1 1,1 0-1,-1 0 1,1 1-1,-1 0 1,1 1-1,-11 5 1,8-3-67,-1 1 0,1 0 1,0 1-1,0 0 0,1 1 0,0 0 1,1 1-1,-11 12 0,19-20-119,0 0 0,0 0 0,1 0 0,-1 0 0,1 0 0,-1 0 0,1 1 0,0-1 0,0 0 0,0 1 0,0-1 0,0 1 0,1-1 0,-1 1 0,1-1 0,0 1 0,-1-1 0,1 1 0,0 0 0,1-1 0,0 5 0,0-5 0,0 0 0,0 0 0,1 0 0,-1 0 0,1-1 0,0 1 0,-1 0 0,1-1 0,0 1 0,0-1 0,0 0 0,0 1 0,0-1 0,0 0 0,0 0 0,0-1 0,1 1 0,3 0 0,10 3 0,0-2 0,0 0 0,0-1 0,1-1 0,21-2 0,37-13-2803,-2-12-4708,-24 5-3635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5:03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60 4708,'0'0'12124,"5"-10"-8515,16-29-161,-11 28 1161,-6 17-2722,-3 20-1253,-1-24-317,-3 26-123,0 1-1,-2-1 1,-1 0-1,-1 0 1,-12 27 0,-13 56 75,23-73-269,2 1 0,-3 74 0,12-132 0,-1 11 0,0 0 0,-1 0 0,1 0 0,-2 0 0,1 0 0,-1 0 0,-4-15 0,-2 7 0,-1 0 0,0 0 0,-17-22 0,17 27 0,0 0 0,1 0 0,1 0 0,0-1 0,0 0 0,1 0 0,1-1 0,-4-14 0,8 26 0,0 0 0,0 0 0,0 0 0,0 0 0,0 0 0,0 0 0,0 1 0,0-1 0,1 0 0,-1 0 0,0 0 0,0 0 0,1 0 0,-1 0 0,0 1 0,1-1 0,-1 0 0,1 0 0,-1 1 0,1-1 0,0 0 0,-1 0 0,1 1 0,0-1 0,-1 1 0,1-1 0,0 1 0,0-1 0,0 1 0,-1-1 0,1 1 0,0 0 0,0-1 0,0 1 0,0 0 0,1 0 0,39-2 0,-27 2 0,172 16-248,-23 0-2355,-100-15-4475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5:05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0 250 9065,'0'0'10564,"12"2"-10062,40 5 832,103 2-1,69-14 20,-199 4-1209,1179-59 1223,-200-18-1687,264-13 1494,-129 58 867,0 58-1488,342 2-322,-1193-28-3,-273 1-288,46-1-126,-58 1 70,1-1 0,-1 1 1,0-1-1,1 1 0,-1-1 0,0 0 0,1-1 0,-1 1 0,0 0 0,0-1 1,0 0-1,0 0 0,3-2 0,-6 4 61,0 0-1,1-1 1,-1 1 0,0 0 0,0 0 0,0-1-1,0 1 1,0 0 0,1-1 0,-1 1 0,0 0-1,0-1 1,0 1 0,0 0 0,0-1 0,0 1-1,0 0 1,0-1 0,0 1 0,0 0 0,0-1-1,0 1 1,0 0 0,0-1 0,-1 1 0,1 0-1,0 0 1,0-1 0,0 1 0,0 0 0,0-1-1,-1 1 1,1 0 0,0 0 0,0-1 0,-1 1-1,1 0 1,0 0 0,0 0 0,-1-1 0,1 1-1,0 0 1,-1 0 0,1 0 0,0 0 0,-1-1-1,-17-6-2266,15 6 1788,-27-9-3971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56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22 465 5445,'0'0'8728,"-4"10"-4494,-1 1-3226,3-7-606,0 0 0,1 0 1,-1 0-1,1 0 1,0 0-1,0 0 1,0 0-1,1 0 0,-1 1 1,1 4-1,0-9-259,0 1 0,1 0 0,-1 0-1,0 0 1,0-1 0,1 1 0,-1 0 0,1-1-1,-1 1 1,1 0 0,-1-1 0,1 1-1,-1-1 1,1 1 0,0-1 0,-1 1 0,1-1-1,0 1 1,-1-1 0,1 1 0,0-1-1,-1 0 1,1 0 0,0 1 0,0-1 0,0 0-1,-1 0 1,1 0 0,0 0 0,0 0 0,0 0-1,-1 0 1,1 0 0,0 0 0,0 0-1,0 0 1,-1 0 0,2-1 0,35-9 1009,-17 1-916,0-2 0,-2 0 0,1-1 0,32-29 1,65-70 712,-84 78-874,265-273-75,-297 305 0,0 1 0,0 0 0,0 0 0,0 0 0,0 0 0,1-1 0,-1 1 0,0 0 0,0 0 0,0 0 0,0 0 0,0-1 0,0 1 0,0 0 0,0 0 0,1 0 0,-1 0 0,0 0 0,0 0 0,0 0 0,0-1 0,0 1 0,1 0 0,-1 0 0,0 0 0,0 0 0,0 0 0,1 0 0,-1 0 0,0 0 0,0 0 0,0 0 0,0 0 0,1 0 0,-1 0 0,0 0 0,0 0 0,0 0 0,0 0 0,1 0 0,-1 0 0,0 0 0,0 0 0,0 0 0,0 1 0,1-1 0,-1 0 0,0 0 0,0 0 0,0 0 0,0 0 0,0 0 0,1 0 0,-1 1 0,0-1 0,0 0 0,0 0 0,0 0 0,0 0 0,0 1 0,0-1 0,0 0 0,0 0 0,-2 20 0,-12 32 0,12-45 0,-14 64 0,4 2 0,2-1 0,4 1 0,3 99 0,6-161-1578,2-13-2435,-5 2 3647,0-1-1,0 0 1,0 0-1,0 0 1,1 0-1,-1 1 1,-1-1-1,1 0 1,0 0-1,0 0 1,0 1-1,0-1 1,-1 0-1,1 0 1,0 0-1,-1 1 0,1-1 1,0 0-1,-1 0 1,1 1-1,-1-1 1,1 1-1,-1-1 1,0 0-1,1 1 1,-1-1-1,1 1 1,-1-1-1,-1 0 1,-18-13-13124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57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14798,'0'0'14350,"65"19"-13133,-24-19-352,7 0-577,8 0-224,5-3-481,3-7-2850,0-4-4356,3-2-7079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10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10570,'0'0'4345,"-8"10"-1296,2-4-2615,1-1-63,-1 0 0,1 0-1,1 0 1,-1 0 0,1 1-1,0 0 1,0 0-1,1 0 1,0 0 0,0 0-1,0 1 1,-3 11 0,30-19-697,18-21-1029,-37 18 1318,-1 1 0,1 0-1,-1 0 1,1 1-1,0-1 1,0 1-1,0 0 1,0 1-1,0-1 1,1 1-1,-1 0 1,1 0-1,-1 0 1,11 1-1,-15 3 63,-1-1-1,0 1 1,1-1-1,-1 1 1,0-1-1,0 1 0,-1-1 1,1 1-1,0 0 1,-1-1-1,0 0 0,0 1 1,-1 3-1,-6 11 132,-1-1-1,-1 0 1,0-1-1,-1 0 1,0-1-1,-1 0 1,-25 22-1,37-36-209,0 0 1,0 0-1,0 0 1,0 0-1,0 0 1,0 0-1,-1 0 0,1 0 1,0 1-1,0-1 1,0 0-1,0 0 1,0 0-1,0 0 1,0 0-1,-1 0 0,1 0 1,0 0-1,0 0 1,0 0-1,0 0 1,0 0-1,0 0 0,0 0 1,-1 0-1,1 0 1,0 0-1,0 0 1,0 0-1,0-1 1,0 1-1,0 0 0,0 0 1,-1 0-1,1 0 1,0 0-1,0 0 1,0 0-1,0 0 0,0 0 1,0 0-1,0 0 1,0-1-1,0 1 1,0 0-1,0 0 0,0 0 1,0 0-1,0 0 1,-1 0-1,1 0 1,0-1-1,0 1 1,0 0-1,0 0 0,0 0 1,0 0-1,0 0 1,0 0-1,0 0 1,1-1-1,-1 1 0,1-15-1949,7-15-482,23-61-4557,-14 37 1917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2:57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5 1313,'0'0'16821,"-13"-2"-11012,6 1-5521,0 0 0,0 0 0,0 1 1,-1 0-1,1 1 0,0-1 1,0 1-1,0 1 0,0-1 0,0 1 1,0 0-1,0 1 0,0 0 0,1 0 1,0 0-1,-1 1 0,-6 5 1,2 1-165,1 0 0,0 0 0,1 1 0,0 0 0,1 1 0,0 0 0,1 0 0,0 0 1,1 1-1,-8 27 0,8-22 63,2 0 0,0 0 0,1 1 0,1 0 0,0-1 0,2 1 0,3 34 0,-2-47-171,0-1 0,1 0 0,0 1 0,-1-1 0,2 0 0,-1 0 0,1 0 0,-1-1 0,1 1 0,1-1 0,-1 1 0,1-1 0,-1 0 0,1 0 0,0-1-1,1 1 1,-1-1 0,0 0 0,1 0 0,0 0 0,0-1 0,0 1 0,0-1 0,0-1 0,0 1 0,1-1 0,-1 0 0,0 0 0,1 0 0,5 0 0,-2 0 0,0-1-1,0 0 1,0 0-1,0 0 1,0-1-1,0 0 1,0-1-1,0 0 1,-1-1-1,1 0 1,-1 0-1,1 0 1,-1-1-1,0-1 1,0 1-1,-1-1 0,13-11 1,-19 16-16,0-1 0,0 0 0,0 0 0,0 0 0,0 0 0,0 0 0,0 0 0,0 0 0,0 0 0,-1-1 0,1 1 0,0 0 0,-1 0 0,1-1 0,-1 1 0,0 0 0,1-1 0,-1 1 0,0 0 0,0-1 0,1 1 0,-1-1 0,0 1 0,-1 0 0,1-1 0,0 1 0,0 0 0,-1-2 0,0 1 0,-1 0 0,1 1 0,-1 0 0,0-1 0,1 1 0,-1 0 0,0 0 0,0 0 0,0 0 0,0 0 0,0 1 0,0-1 0,0 0 0,0 1 0,0-1 0,-2 1 0,-9-2 0,0 1 0,-1 1 0,1 0 0,-23 3 0,32-3 0,1 1 0,0 0 0,-1 0 0,1 0 0,0 0 0,0 0 0,0 1 0,0-1 0,0 1 0,0 0 0,0 0 0,0 0 0,-4 5 0,7-7 0,0 1 0,0-1 0,0 0 0,0 1 0,1-1 0,-1 0 0,0 1 0,0-1 0,0 0 0,0 0 0,1 1 0,-1-1 0,0 0 0,0 0 0,1 0 0,-1 1 0,0-1 0,0 0 0,1 0 0,-1 0 0,0 0 0,1 1 0,-1-1 0,0 0 0,1 0 0,-1 0 0,0 0 0,1 0 0,-1 0 0,0 0 0,1 0 0,-1 0 0,0 0 0,1 0 0,-1 0 0,0 0 0,0 0 0,1 0 0,-1-1 0,1 1 0,17 0 0,-3-3 0,1-1 0,-1 0 0,1-1 0,-1-1 0,26-13 0,-24 11 0,0 0 0,1 1 0,28-7 0,-45 13 0,0 1 0,0 0 0,0 0 0,0 0 0,0 0 0,0 0 0,0 0 0,-1 0 0,1 0 0,0 0 0,0 0 0,0 1 0,0-1 0,0 0 0,-1 1 0,1-1 0,0 0 0,0 1 0,0-1 0,-1 1 0,1-1 0,0 1 0,-1-1 0,1 1 0,0 0 0,-1-1 0,1 1 0,-1 0 0,1 0 0,-1-1 0,1 2 0,0 2 0,1-1 0,-1 1 0,-1-1 0,1 1 0,0 0 0,-1-1 0,0 1 0,0 5 0,-11 67 0,6-49-347,-6 22-5402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40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7495,'0'0'18300,"9"2"-16656,41 5-423,0-1-1,0-3 1,88-6-1,-32 1-1030,-52 2-388,173-3 588,-78-10-3652,-143 12 2539,25-6-3626,-17-6-3919,-13 4-1139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41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16047,'0'0'7650,"14"0"-6294,25 2-720,-1 3 1,0 1-1,0 1 0,40 14 1,-54-13-579,4 0-22,-1 1 0,0 1 0,42 23 1,-68-33-14,1 1 1,-1-1-1,0 1 1,1 0-1,-1-1 1,0 1-1,0 0 1,0 0-1,1 0 1,-1 0-1,0 0 1,0 0-1,0 0 1,0 0-1,-1 0 1,1 1-1,0-1 0,0 0 1,-1 1-1,1-1 1,-1 0-1,1 1 1,-1-1-1,0 1 1,1-1-1,-1 0 1,0 1-1,0-1 1,0 1-1,0-1 1,0 1-1,0-1 1,-1 1-1,1-1 1,0 0-1,-1 1 1,1-1-1,-1 1 1,1-1-1,-1 0 1,0 1-1,0-1 1,1 0-1,-1 0 1,0 0-1,0 0 1,0 0-1,-2 2 1,-7 5 290,0 0 0,0-1-1,0 0 1,-21 9 0,15-7-120,-34 19 100,-67 41 448,102-59-679,1 1 0,-1 0 1,2 2-1,0-1 0,-14 18 0,8 0-1608,19-28 1133,-1-1 0,0 1 1,0 0-1,1 0 1,-1 0-1,1 0 0,-1 0 1,1 0-1,0 0 1,0 0-1,0 0 0,0 0 1,0 0-1,1 3 1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30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9 16464,'0'0'12529,"-9"-3"-12118,6 2-378,-1 0 0,0 0 0,1 0 0,-1 1 0,0-1 0,1 1 0,-1 0 0,0 0 0,0 0 0,1 1 0,-1-1 0,0 1 1,1 0-1,-1 0 0,-4 2 0,0 1 96,-1 0-1,1 1 1,0 0 0,0 0 0,0 1 0,-8 9 0,3-4-71,1 1 1,1 1 0,-13 19 0,21-29-59,0 1 0,1-1-1,0 1 1,0-1 0,0 1-1,0 0 1,1 0 0,-1 0-1,1 0 1,0 0 0,0 0 0,1 1-1,-1-1 1,1 0 0,0 0-1,0 0 1,0 1 0,0-1-1,2 5 1,-1-8-13,0 0 1,-1 1-1,1-1 0,0 0 0,0 0 0,0 0 1,0 0-1,1 0 0,-1 0 0,0 0 1,0 0-1,1 0 0,-1 0 0,0-1 1,1 1-1,-1 0 0,1-1 0,-1 0 0,1 1 1,-1-1-1,4 1 0,36 0-682,-30-1 347,4-1-873,1 0 1,-1-1-1,1 0 0,-1-1 1,0-1-1,0-1 0,0 0 0,22-11 1,15-11-5811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30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3043,'0'0'20008,"-12"4"-17931,2 0-1586,0 1 1,1 0 0,-1 0-1,1 1 1,-12 9 0,17-12-280,-1 1 0,1 0 0,1 0 0,-1 0 0,0 0 0,1 0 0,0 1 0,0-1 0,0 1 0,1 0 0,0 0 0,0 0 0,0 1 0,0-1 0,-1 8 0,3-13-200,0 1 1,0 0 0,0 0-1,0 0 1,0 0-1,0-1 1,0 1 0,1 0-1,-1 0 1,0 0-1,0 0 1,1-1 0,-1 1-1,0 0 1,1 0-1,-1-1 1,1 1 0,-1 0-1,1-1 1,-1 1-1,1-1 1,0 1 0,-1 0-1,1-1 1,0 1-1,-1-1 1,1 1 0,0-1-1,-1 0 1,2 1-1,33 5 237,36-15 73,-47 2-375,-1-1 1,41-19 0,20-8-565,-83 35 616,-1 0 0,0 0 0,0 0 0,0 0 1,1 0-1,-1 0 0,0 0 0,0 0 1,0 0-1,1 0 0,-1 0 0,0 0 0,0 0 1,0 0-1,1 0 0,-1 0 0,0 0 0,0 0 1,0 0-1,1 0 0,-1 0 0,0 0 1,0 0-1,0 0 0,0 1 0,1-1 0,-1 0 1,0 0-1,0 0 0,0 0 0,0 0 0,1 1 1,-1-1-1,0 0 0,0 0 0,0 0 1,0 0-1,0 1 0,0-1 0,0 0 0,0 0 1,0 0-1,0 1 0,0-1 0,1 0 0,-1 1 1,-3 14 154,-8 16 361,11-31-501,-3 5 22,1 0 1,0 0 0,0 0 0,1 0 0,-1 0 0,1 0 0,0 0 0,0 6 0,2-10-34,-1 0 0,0 0 1,0 1-1,1-1 0,-1 0 1,1 0-1,-1 0 0,1 0 1,0 0-1,-1 0 0,1 0 1,0-1-1,-1 1 0,1 0 0,0 0 1,0 0-1,0-1 0,0 1 1,0 0-1,0-1 0,0 1 1,0-1-1,0 1 0,0-1 0,0 0 1,0 1-1,0-1 0,1 0 1,-1 0-1,0 0 0,0 0 1,0 0-1,0 0 0,0 0 0,1 0 1,-1 0-1,0-1 0,0 1 1,1-1-1,16-2-3,-1 0 0,0-2 0,0 0 0,-1-1 0,0-1 0,0 0 0,21-13 0,46-20 0,-82 40 0,-1 0 0,0 0 0,1 0 0,-1 0 0,0-1 0,1 1 0,-1 0 0,0 0 0,1 0 0,-1 0 0,0 0 0,1 1 0,-1-1 0,0 0 0,1 0 0,-1 0 0,0 0 0,1 0 0,-1 0 0,0 0 0,0 1 0,1-1 0,-1 0 0,0 0 0,1 0 0,-1 1 0,0-1 0,0 0 0,1 1 0,-1-1 0,0 0 0,0 0 0,0 1 0,0-1 0,1 0 0,-1 1 0,0-1 0,0 0 0,0 1 0,0-1 0,0 0 0,0 1 0,0-1 0,0 0 0,0 1 0,0-1 0,0 0 0,0 1 0,0-1 0,0 0 0,0 1 0,0-1 0,0 0 0,-1 1 0,1-1 0,0 0 0,0 1 0,0-1 0,-1 0 0,1 0 0,0 1 0,-13 35 0,5-12 0,8-24 0,1 1 0,-1 0 0,0-1 0,1 1 0,-1 0 0,1-1 0,-1 1 0,1 0 0,-1-1 0,1 1 0,-1-1 0,1 1 0,0-1 0,-1 1 0,1-1 0,0 1 0,-1-1 0,1 0 0,0 1 0,-1-1 0,1 0 0,0 0 0,0 0 0,0 1 0,-1-1 0,1 0 0,0 0 0,0 0 0,-1 0 0,1 0 0,0-1 0,0 1 0,1 0 0,30-4 0,-21 1-158,-1-1 0,1 0 1,18-10-1,-21 9 20,1 1 0,-1 0 0,1 0 0,0 1 1,0 0-1,12-2 0,-21 7 104,0-1 0,0 0 0,0 0 1,0 1-1,0-1 0,0 0 0,0 1 0,0-1 1,-1 0-1,1 1 0,0-1 0,-1 0 0,1 0 0,-2 2 1,-12 19-213,-8 13-1598,19-11-7816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30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17649,'0'0'11536,"-4"10"-10847,-11 29-414,14-37-265,0-1 1,0 1 0,1-1-1,-1 1 1,1-1-1,-1 1 1,1 0 0,0-1-1,-1 1 1,1 0-1,0-1 1,0 1-1,0 0 1,0-1 0,0 1-1,1 0 1,-1-1-1,1 1 1,-1 0-1,1-1 1,-1 1 0,1-1-1,0 1 1,0-1-1,-1 1 1,1-1-1,0 0 1,0 1 0,2 1-1,1-2 21,-1 0 0,0-1 0,0 1 0,0-1 0,1 1 0,-1-1 0,0 0 0,0 0 0,1 0 0,-1-1 0,0 1 0,0-1 0,0 1 0,1-1 0,2-2 0,44-25 118,-45 23-182,1 1 0,0 0 0,0 1 0,0-1-1,1 1 1,-1 1 0,1-1 0,13-3 0,-19 7 37,-1-1 0,1 0 0,-1 1 0,1-1 0,-1 0 0,1 1 0,-1-1 0,0 1 0,1-1 0,-1 0 0,1 1 0,-1-1 0,0 1 0,1-1 0,-1 1 0,0-1 0,0 1 0,0 0 0,1-1 0,-1 1 0,0-1 0,0 1 0,0-1 0,0 1 0,0 0 0,0-1 0,0 1 0,0-1 0,0 1 0,0 0 0,0-1 0,-1 1 0,1-1 0,0 1 0,0-1 1,0 1-1,-1-1 0,1 1 0,0-1 0,-1 1 0,0 0 0,-9 28 649,8-27-593,1 1 0,0-1 0,-1 1 0,1 0-1,1-1 1,-1 1 0,0 0 0,1 0 0,-1-1-1,1 1 1,0 6 0,1-9-50,-1 1 0,1 0 0,0 0-1,-1 0 1,1-1 0,0 1 0,0 0 0,0-1-1,0 1 1,0 0 0,0-1 0,-1 1 0,1-1 0,0 0-1,0 1 1,0-1 0,1 0 0,-1 0 0,0 1-1,0-1 1,0 0 0,0 0 0,0 0 0,0 0 0,0 0-1,0-1 1,0 1 0,0 0 0,0 0 0,0-1-1,0 1 1,0-1 0,1 0 0,2 0-319,-1 0 1,0 0-1,1 0 0,-1-1 1,0 0-1,0 1 1,0-1-1,0 0 0,4-5 1,12-13-8094,-10 9-882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31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21 13869,'0'0'13880,"-11"0"-13506,5 0-178,-1 0 1,1 0 0,0 1 0,-1 0 0,1 1 0,0-1-1,-1 1 1,1 0 0,-8 4 0,11-4-103,1-1 0,-1 1 1,1-1-1,-1 1 0,1 0 0,-1 0 1,1 0-1,0 0 0,0 0 0,0 0 1,0 1-1,1-1 0,-1 1 0,0-1 1,1 1-1,0 0 0,0 0 0,0-1 0,0 1 1,0 0-1,0 0 0,1 0 0,-1 0 1,1 0-1,0 0 0,0 0 0,0 3 1,1-4-94,0 0 1,0-1-1,0 1 1,0-1 0,0 1-1,1-1 1,-1 1 0,0-1-1,1 0 1,-1 0-1,0 1 1,1-1 0,0 0-1,-1 0 1,1-1-1,0 1 1,-1 0 0,1-1-1,0 1 1,0 0-1,-1-1 1,1 0 0,0 0-1,0 1 1,0-1 0,0 0-1,0 0 1,2-1-1,57-1-10,-60 2 9,5-1 0,0 0 0,0 0 0,0-1 0,-1 0 0,1 0 0,-1 0 0,1-1 0,-1 1 0,0-2 0,0 1 0,8-7 0,-10 8 0,0-1 0,-1 1 0,1-1 0,-1 0 0,1 0 0,-1 0 0,0 0 0,0 0 0,-1 0 0,1 0 0,-1-1 0,1 1 0,-1 0 0,0-1 0,0 1 0,-1-1 0,1 0 0,-1 1 0,0-8 0,0 9-20,-1 1 0,0-1-1,0 1 1,0-1 0,0 1 0,0-1-1,0 1 1,0 0 0,-1-1 0,1 1 0,0 0-1,-1 0 1,1 0 0,-1 0 0,1 0 0,-1 0-1,0 1 1,1-1 0,-1 1 0,0-1-1,1 1 1,-1-1 0,0 1 0,0 0 0,0 0-1,-2 0 1,3-1-11,0 1 0,0 0 0,0 0 0,-1 0-1,1-1 1,0 1 0,0 0 0,0 1 0,0-1 0,0 0-1,0 0 1,-1 0 0,1 1 0,0-1 0,0 0 0,0 1 0,0-1-1,0 1 1,0-1 0,0 1 0,0 0 0,0-1 0,1 1 0,-1 0-1,0 0 1,0 0 0,1-1 0,-1 1 0,0 0 0,1 0-1,-1 0 1,1 0 0,-1 0 0,1 0 0,-1 0 0,1 0 0,0 1-1,0-1 1,-1 0 0,1 0 0,0 0 0,0 0 0,0 2 0,1-2-201,-1 0 0,1 0 0,0 0 0,0 0 0,-1 0 0,1 0 0,0 0 0,0 0 0,0 0 0,0 0 0,0 0 0,0-1 0,0 1 0,0 0 0,1-1 0,-1 1 0,0-1 0,0 1 0,1-1 0,-1 0 0,0 1 0,0-1 0,1 0 0,-1 0 0,0 0 0,2 0 0,43 1-3672,-37-1 2840,32-1-4067,5-6-1702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31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129 140 6086,'0'0'16373,"-10"-2"-14147,3 1-1893,1 1 0,0 0 1,-1 0-1,1 0 0,0 1 1,-1 0-1,1 0 0,0 0 1,-10 4-1,14-4-176,-1 0 0,0 1 0,1-1 0,-1 1 0,1-1 0,-1 1 0,1 0 0,0 0 0,-1 0 0,1 0 0,0 0 0,0 0 0,1 1 0,-1-1 0,0 1 0,1-1 0,-1 1 0,1 0 0,0-1 1,0 1-1,0 0 0,0 0 0,1 0 0,-1 0 0,1 0 0,0 0 0,0 3 0,0-4-148,1-1 0,-1 1 0,1-1 1,0 1-1,-1-1 0,1 1 0,0-1 1,0 0-1,0 0 0,0 1 1,0-1-1,0 0 0,1 0 0,-1 0 1,0 0-1,1 0 0,-1 0 0,0-1 1,1 1-1,-1 0 0,1-1 0,-1 1 1,1-1-1,-1 1 0,1-1 0,0 0 1,-1 0-1,1 0 0,-1 1 0,1-2 1,2 1-1,55-1 47,-50-1-65,0-1 1,0 0-1,0 0 0,-1 0 0,1-1 1,-1 0-1,0-1 0,0 0 1,0 0-1,0-1 0,-1 0 0,0 0 1,-1-1-1,11-13 0,-8 10-5,-1-1-1,0 0 0,-1 0 0,0-1 1,-1 0-1,-1 0 0,0 0 1,0-1-1,4-21 0,-9 33 15,1 1-1,-1-1 1,0 1-1,1-1 0,-1 1 1,0-1-1,0 1 1,0-1-1,0 1 1,1-1-1,-1 1 0,0-1 1,0 1-1,0-1 1,0 1-1,0-1 0,0 1 1,0-1-1,-1 1 1,1-1-1,0 1 1,0-1-1,0 1 0,0-1 1,-1 1-1,1-1 1,0 1-1,0-1 0,-1 1 1,1-1-1,0 1 1,-1 0-1,1-1 0,-1 1 1,1 0-1,0-1 1,-2 0-1,-16 15 70,-16 32 135,29-37-199,1-1 0,0 1 0,0 0-1,1 0 1,0 0 0,-2 15 0,5-21-6,-1-1 1,1 0 0,0 0 0,0 1 0,0-1-1,0 0 1,0 0 0,0 1 0,1-1 0,-1 0 0,1 0-1,-1 0 1,1 1 0,0-1 0,0 0 0,0 0-1,0 0 1,0 0 0,0-1 0,1 1 0,-1 0-1,1 0 1,-1-1 0,1 1 0,0-1 0,-1 1-1,1-1 1,0 0 0,0 0 0,0 1 0,0-1-1,0-1 1,3 2 0,1 0-44,1 0 0,0-1 0,0 0 1,0 0-1,0-1 0,0 1 0,1-2 0,-1 1 0,0-1 0,0 0 0,0 0 1,0-1-1,-1 0 0,9-3 0,4-4-118,-1-1-1,0 0 1,30-25-1,-66 72 1012,-5 8-499,22-42-343,-1 0 1,1 0 0,0 0 0,1 0 0,-1 0-1,0 0 1,1 0 0,0 1 0,0-1 0,0 0 0,0 0-1,0 1 1,1 3 0,0-6-126,0 0-1,-1 0 1,1 0 0,0 0 0,0 0-1,0 0 1,0 0 0,-1-1 0,1 1-1,0 0 1,0-1 0,1 1 0,-1-1-1,0 1 1,0-1 0,0 1 0,0-1-1,0 0 1,0 1 0,1-1 0,-1 0-1,0 0 1,0 0 0,0 0-1,1 0 1,-1 0 0,0 0 0,0-1-1,0 1 1,0 0 0,0-1 0,1 1-1,-1-1 1,0 1 0,1-2 0,3 1-777,-1-1 0,0 0 0,0 0 1,0 0-1,-1 0 0,1-1 0,0 1 0,4-6 1,10-17-7936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32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16047,'0'0'6785,"-2"12"-3726,-16 103-572,8-55-976,-7 110 0,36-209-1676,-15 24 156,-1 0 0,0-1 0,-1 1 0,-1-1 0,-1-22 1,1 40 22,0 1 0,0-1 0,0 0 1,0 1-1,1-1 0,-1 0 0,1 0 1,-1 0-1,1 0 0,0 0 0,0 0 1,0-1-1,0 1 0,0 0 1,0-1-1,0 0 0,0 1 0,1-1 1,-1 0-1,1 0 0,-1 0 0,1-1 1,-1 1-1,5 0 0,7 2 26,-1-1 1,0-1-1,20 1 0,-28-2-25,8 0-54,-1 0-1,0-1 1,18-4-1,-28 5 26,0 0 0,0-1 0,0 1 0,0-1 0,0 1-1,0-1 1,-1 0 0,1 0 0,0 1 0,-1-1 0,1-1 0,0 1-1,-1 0 1,1 0 0,-1 0 0,0-1 0,1 1 0,-1-1-1,0 1 1,0-1 0,0 0 0,0 1 0,0-1 0,0 0-1,0 0 1,-1 1 0,1-1 0,-1 0 0,1 0 0,-1-3-1,0 5 15,0-1 0,0 1-1,-1 0 1,1-1-1,0 1 1,-1 0-1,1-1 1,0 1 0,-1 0-1,1 0 1,-1-1-1,1 1 1,0 0-1,-1 0 1,1 0 0,-1 0-1,1 0 1,0-1-1,-1 1 1,1 0 0,-1 0-1,1 0 1,-1 0-1,1 0 1,-1 0-1,1 0 1,0 0 0,-1 1-1,1-1 1,-1 0-1,1 0 1,-1 0-1,1 0 1,0 0 0,-1 1-1,1-1 1,-1 0-1,1 0 1,0 1-1,-1-1 1,1 0 0,-1 1-1,-18 10 281,18-9-247,-1 0-1,0-1 1,1 1 0,-1 0 0,1 0-1,-1 0 1,1 0 0,0 0 0,0 0-1,0 0 1,0 1 0,1-1-1,-1 0 1,0 1 0,1-1 0,0 0-1,-1 1 1,1-1 0,0 0 0,0 1-1,1 3 1,0-4-26,0-1 0,0 1 0,1 0 0,-1-1 0,0 1 0,1-1 0,-1 0 0,1 0 0,-1 1 0,1-1 0,0 0 0,-1 0 0,1 0 0,0-1 0,0 1 0,0 0 0,0-1 0,-1 1 0,1-1 0,0 0 0,0 1 0,0-1 0,0 0 0,0 0 0,3-1 0,9 1-128,-5 0-171,-1 0-1,1 1 1,0 0-1,-1 0 0,16 4 1,-22-4 260,0 0-1,0 0 1,0 0 0,-1 0 0,1 0 0,0 0 0,0 0 0,-1 1 0,1-1-1,-1 1 1,1-1 0,-1 1 0,1 0 0,-1 0 0,0-1 0,0 1 0,0 0 0,0 0-1,0 0 1,-1 0 0,1 0 0,0 0 0,-1 0 0,1 0 0,-1 1 0,0-1-1,0 0 1,0 4 0,-1 3 115,0 1 0,-1-1 0,0 0 0,0 1 0,-1-1-1,0 0 1,-1 0 0,0-1 0,-7 14 0,-1-4 301,0 1 0,-1-2 0,-16 17 0,28-32-368,-1-1 0,1 1 0,0-1 0,0 1 0,-1-1 0,1 0 0,-1 0 0,1 0 0,-1 0 0,1 0 0,-1 0 0,0 0 0,1 0 0,-1-1 0,0 1 0,0-1 0,1 1 0,-5 0 0,5-2-4,0 1-1,0 0 1,0-1 0,1 1 0,-1-1 0,0 0 0,0 1 0,0-1-1,0 0 1,1 1 0,-1-1 0,0 0 0,1 0 0,-1 0-1,0 0 1,1 1 0,-1-1 0,1 0 0,-1 0 0,1 0-1,0 0 1,0 0 0,-1-2 0,-1-9 55,0-1 0,0 1 0,2-1 0,0-14-1,0 20-59,-1-1-7,1 1 0,1 0 0,-1-1 0,1 1 0,1 0 0,-1 0 0,1-1 0,0 1 0,1 1 0,0-1 0,4-8 0,-4 12 0,-1 0 0,1-1 0,0 1 0,0 0 0,1 1 0,-1-1 0,1 0 0,-1 1 0,1 0 0,0 0 0,0 0 0,0 0 0,0 1 0,0-1 0,0 1 0,0 0 0,1 0 0,-1 1 0,0-1 0,6 1 0,46 1-1159,-41 0-211,0-1-1,0 0 1,22-3-1,-21-3-6338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33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15855,'7'-2'8735,"-3"8"-3788,2 24-2405,-6-27-2502,0 0-1,0 0 1,1 0-1,-1 0 1,1 0-1,0 0 1,0 0-1,0 0 1,0 0-1,0-1 1,2 4-1,2-4-27,-1-1-1,1 0 1,-1 1-1,1-1 0,-1-1 1,1 1-1,0-1 1,-1 0-1,1 0 0,0 0 1,0 0-1,-1-1 1,1 0-1,5-2 0,5-1 4,1 0-1,29-14 0,50-34-14,-95 52 0,1 0 0,-1 0 0,0 0 0,0 0 0,1 0 0,-1 0 0,0 0 0,1 0 0,-1 0 0,0 0 0,0 0 0,1 0 0,-1 0 0,0 0 0,0 0 0,1 0 0,-1 0 0,0 0 0,0 0 0,1 1 0,-1-1 0,0 0 0,0 0 0,0 0 0,1 0 0,-1 1 0,0-1 0,0 0 0,0 0 0,0 1 0,1-1 0,-1 0 0,0 0 0,0 1 0,0-1 0,0 0 0,0 0 0,0 1 0,0-1 0,0 0 0,0 0 0,0 1 0,0-1 0,0 0 0,0 0 0,0 1 0,0 9 0,-18 112 0,18-122 0,1 1 0,-1 0 0,1-1 0,-1 1 0,1 0 0,-1-1 0,1 1 0,-1-1 0,1 1 0,-1-1 0,1 1 0,0-1 0,-1 0 0,1 1 0,0-1 0,-1 0 0,1 1 0,0-1 0,0 0 0,-1 0 0,1 0 0,0 0 0,0 1 0,-1-1 0,1 0 0,0 0 0,0-1 0,0 1 0,-1 0 0,1 0 0,0 0 0,-1 0 0,1-1 0,0 1 0,0 0 0,-1-1 0,2 1 0,31-12 0,-24 6-301,0 1 0,-1-1 0,0 0 0,0-1 0,-1 0 0,0 0 0,0-1 0,0 0 0,-1 0 0,0 0 0,-1-1 0,5-10 0,-20 38-20289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10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9065,'0'0'9128,"0"9"-8530,0 7-348,0 0 0,1 0-1,1 0 1,1 0 0,0 0-1,1 0 1,0-1 0,9 18 0,3-5-134,34 44 1,1 1 103,-77-122 287,6 25 384,-33-31 0,35 39-366,1-2 0,1 0 0,-23-32-1,39 49-516,-1 0 0,0 0-1,1 0 1,-1 0-1,1 0 1,-1 0-1,1 1 1,-1-1 0,1 0-1,0 0 1,0 0-1,-1-1 1,1 1-1,0 0 1,0 0 0,0 0-1,0 0 1,0 0-1,0 0 1,0 0-1,0 0 1,1 0 0,-1 0-1,0 0 1,1 0-1,-1 0 1,1 0-1,-1 0 1,1 0 0,-1 0-1,1 1 1,-1-1-1,1 0 1,1-1-1,37-15-1854,-15 8-799,15-11-4592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33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119 110 15375,'0'0'8893,"1"-3"-5174,-1 3-3683,0 0 0,0-1-1,0 1 1,0 0 0,0 0-1,0 0 1,0-1-1,0 1 1,0 0 0,1 0-1,-1-1 1,0 1 0,0 0-1,0-1 1,-1 1-1,1 0 1,0 0 0,0-1-1,0 1 1,0 0 0,0 0-1,0-1 1,0 1 0,0 0-1,0 0 1,-1 0-1,1-1 1,0 1 0,0 0-1,0 0 1,0 0 0,-1-1-1,1 1 1,0 0-1,0 0 1,0 0 0,-1 0-1,1 0 1,0 0 0,0-1-1,-1 1 1,-6 1 110,1-1 0,-1 1 0,1 0 0,-1 1 0,1 0 0,0 0 0,0 0 0,-12 6-1,15-6-64,0 0-1,-1 0 0,1 0 0,0 0 0,0 1 0,0 0 0,0-1 0,0 1 0,1 0 0,-1 0 0,1 0 0,0 1 0,0-1 0,0 0 0,0 1 0,-1 5 0,4-8-67,0 0 0,1 0 0,0-1 0,-1 1 0,1 0-1,-1-1 1,1 0 0,0 1 0,-1-1 0,1 0 0,0 0-1,-1 0 1,1 0 0,0 0 0,-1 0 0,3-1 0,0 1 14,10-1-284,0-1 0,-1 0 0,1-1 0,-1 0 0,15-6 0,-16 4-118,2 1 0,-1 0 1,0 1-1,1 1 0,15-1 1,-28 4 445,0 0-1,-1-1 1,1 1 0,0 0 0,-1 0 0,1-1 0,-1 1-1,1 0 1,-1 0 0,1 0 0,-1 0 0,1 0 0,-1 0 0,0 0-1,1 0 1,-1 0 0,0 0 0,0 0 0,0 0 0,0 0-1,0 0 1,0 2 0,4 13 1628,-4-16-1674,1 0 0,-1 0 0,1 0 0,0 0 0,-1 0 0,1 0 0,-1-1 0,1 1 0,-1 0 0,1 0 0,-1-1 0,1 1 0,-1 0 0,1-1 0,-1 1 0,0 0 0,1-1 0,-1 1 0,1-1 0,-1 1 0,0 0 0,1-1 0,-1 1 0,0-1 0,0 1 0,1-1 0,-1 0 0,0 1 0,0-1 0,0 1 0,0-1 0,0 0 0,21-40-869,15-26-2723,-33 64 3272,0-1 1,0 0 0,0 1 0,0 0-1,0-1 1,1 2 0,0-1 0,-1 0 0,1 1-1,0-1 1,1 1 0,-1 0 0,7-2-1,2-1-5123,2 0-1421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34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11755,'0'0'18289,"-5"13"-17504,-5 13-554,1 1 0,1 0 0,1 0 0,2 0 1,1 1-1,-1 28 0,5-53-222,0-1 0,-1 0 1,1 0-1,0 0 0,1 0 1,-1 1-1,0-1 0,1 0 1,-1 0-1,1 0 0,-1 0 1,1 0-1,0 0 0,0 0 1,0 0-1,0 0 1,2 2-1,-1-3-3,-1-1 0,1 0 0,0 1 0,-1-1 0,1 0 0,0 0 0,-1 0 1,1-1-1,-1 1 0,1 0 0,0 0 0,-1-1 0,1 1 0,-1-1 0,1 0 0,-1 1 0,1-1 0,-1 0 0,1 0 1,-1 0-1,0 0 0,0 0 0,1 0 0,0-2 0,17-13-18,-2 0 0,0-2-1,-1 0 1,-1 0 0,0-2 0,22-40 0,-36 59-464,-8 34-1862,-35 52-8066,20-46 3485,16-12 4287,9-18-1772,3-6-1105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34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0 241 13677,'0'0'12721,"10"-1"-10900,3 1-1340,71-9 649,-79 9-1106,0-1 0,0 0 0,0 0 0,0-1 0,0 0 0,0 1 1,0-2-1,0 1 0,-1 0 0,1-1 0,-1 0 0,1 0 0,5-6 0,-10 9-17,0 0 0,1-1-1,-1 1 1,1-1 0,-1 1-1,0-1 1,1 1 0,-1-1-1,0 0 1,1 1 0,-1-1-1,0 1 1,0-1 0,0 1-1,0-1 1,1 0 0,-1 1-1,0-1 1,0 0 0,0 1-1,0-1 1,0 1 0,0-1-1,-1 0 1,1 1 0,0-1-1,0 1 1,0-1 0,-1 0-1,1 1 1,0-1 0,0 1-1,-2-2 1,-21-6 306,16 7-194,0 1 1,0-1-1,0 2 0,-1-1 0,-8 2 0,11 1-57,1-1 1,-1 0 0,0 1 0,1 0-1,0 0 1,0 0 0,0 1 0,0-1-1,0 1 1,1 0 0,-6 8-1,7-10-36,0 0 0,0 1 0,1-1 0,-1 1-1,1-1 1,-1 1 0,1 0 0,0 0-1,0 0 1,1-1 0,-1 1 0,0 0-1,1 0 1,0 0 0,-1 0 0,1 0-1,1 0 1,-1 0 0,0 0 0,1 0 0,-1 0-1,2 4 1,0-6-26,-1 0 0,1 1 0,0-1 0,0 0 0,0 0 0,0 0 0,0 0 0,0 0 0,0 0 0,0-1 0,0 1 0,0 0 0,0-1 0,1 0 0,-1 0 0,0 0 0,0 0 0,0 0 0,3 0 0,45-4 0,-38 1-38,0 0 1,0-1-1,0-1 1,-1 0-1,1-1 1,-1 0-1,-1 0 0,1-1 1,-1 0-1,0-1 1,-1-1-1,13-12 1,-6 3-48,-1 0 1,0-1 0,-2 0 0,0-1 0,17-36 0,-28 52 88,0 0 8,0 1-1,-1 0 0,1 0 0,-1-1 0,0 1 0,0 0 1,0-1-1,-1 1 0,1-1 0,-1 0 0,0 1 0,0-6 1,-16 21 431,9-3-417,0 1 0,1 1 0,0-1 0,0 1 0,2 0 0,-1 0 0,1 1 0,1-1 0,-3 18 0,1-3 9,3 1 0,0-1 0,2 34 0,0-56-35,0 0 0,1 0 0,-1 0 0,1 0 0,-1-1 0,1 1 0,1 0 0,-1 0 0,0-1 0,1 1 0,0 0 0,0-1 0,0 0 0,0 1 0,1-1 0,-1 0 0,1 0 0,-1-1 0,1 1 0,0 0 0,0-1 0,1 0 0,-1 0 0,0 0 0,1 0 0,-1 0 0,1 0 0,0-1 0,-1 0 0,1 0 0,0 0 0,0 0 0,0-1 0,0 1 0,0-1 0,0 0 0,0 0 0,0-1 0,-1 1 0,1-1 0,0 0 0,7-2 0,-11 3-7,1 0 0,-1 0-1,1-1 1,-1 1 0,0 0 0,1 0 0,-1-1-1,0 1 1,1 0 0,-1-1 0,0 1 0,1 0-1,-1-1 1,0 1 0,0-1 0,1 1-1,-1 0 1,0-1 0,0 1 0,0-1 0,0 1-1,0-1 1,1 1 0,-1-1 0,0 1 0,0-1-1,0 1 1,0-1 0,0 1 0,0 0 0,-1-1-1,1 1 1,0-1 0,0 1 0,0-1 0,0 1-1,0-1 1,-1 1 0,1 0 0,0-1 0,0 1-1,-1-1 1,1 1 0,0 0 0,-1-1-1,1 1 1,0 0 0,-1-1 0,0 1 0,-17-16-626,3 7 616,0 0-1,1-1 1,0-1-1,1 0 1,0 0-1,1-2 1,0 1-1,1-1 1,1-1-1,-14-23 1,23 37 27,1-1 0,0 0 1,-1 1-1,1-1 0,0 0 1,0 0-1,-1 1 0,1-1 1,0 0-1,0 0 0,0 1 1,0-1-1,0 0 0,0 0 1,0 0-1,0 1 0,0-1 0,0 0 1,1 0-1,-1 1 0,0-1 1,0 0-1,1 1 0,-1-1 1,1 0-1,-1 1 0,0-1 1,1 0-1,-1 1 0,1-1 0,0 1 1,-1-1-1,1 1 0,-1-1 1,1 1-1,0-1 0,-1 1 1,1 0-1,0-1 0,0 1 1,-1 0-1,1-1 0,0 1 0,0 0 1,-1 0-1,1 0 0,0 0 1,0 0-1,0 0 0,51 0 573,-34 1-496,26 0-140,-12 0-1685,48-5 0,-16-9-5912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9:24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105 228 4036,'-11'3'6005,"-49"15"-4462,28-9 1853,30-9-1347,44 0 1544,342-8 2000,507-54-4812,-409 16-673,511-38-18,-627 78-160,-813-16 111,178 3-236,-783 9 264,1012 10-47,-26 1 42,-121 15-1,174-10-95,24-2-16,27 1 0,752 11 237,-541-18-244,-69 2 61,728-5-1966,-879 3 1969,-33-1 6,-52-2-55,-334-2-467,38 1-5723,162-5-1367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9:25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2 130 3972,'0'0'372,"0"1"1,0-1 0,0 0 0,-1 1-1,1-1 1,0 1 0,0-1-1,0 0 1,0 1 0,0-1-1,0 1 1,0-1 0,0 0-1,0 1 1,0-1 0,0 0-1,0 1 1,0-1 0,0 1 0,1-1-1,-1 0 1,0 1 0,0-1-1,0 0 1,0 1 0,1-1-1,-1 0 1,0 1 0,0-1-1,1 1 1,14 4 3770,30-5-4922,-28-1 2106,685-38 367,-575 28-1631,94-11-28,104-7 971,-1101 90 1751,226-14-2776,516-45 62,21-2-6,35 1-21,541-35-145,-345 16 93,-78 8 20,295-35 107,-404 36-13,-31 9-70,0-1 0,1 1 0,-1 0 0,0 0 0,0 0 1,0 0-1,0 0 0,0 0 0,1 0 0,-1 0 0,0 0 0,0-1 1,0 1-1,0 0 0,0 0 0,0 0 0,0 0 0,1 0 1,-1-1-1,0 1 0,0 0 0,0 0 0,0 0 0,0 0 1,0 0-1,0-1 0,0 1 0,0 0 0,0 0 0,0 0 0,0 0 1,0-1-1,0 1 0,0 0 0,0 0 0,0 0 0,0 0 1,0-1-1,0 1 0,0 0 0,-1 0 0,1 0 0,0 0 1,0 0-1,0-1 0,0 1 0,0 0 0,0 0 0,0 0 0,-1 0 1,1 0-1,0 0 0,0 0 0,0-1 0,0 1 0,0 0 1,-1 0-1,1 0 0,0 0 0,0 0 0,0 0 0,0 0 1,-1 0-1,-7-2 130,1 0 0,-1 0 1,0 1-1,-15 0 1,-298-4 192,-374 45 0,1032-64-1369,-2 10-3518,-295 12 3834,79-5-2582,-18-4-1303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9:2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1727 201 7719,'-44'-20'4111,"-89"-25"0,84 31-2555,-76-34 0,96 34-1243,-1 2 1,0 2 0,-1 0-1,0 2 1,-1 1 0,0 2-1,0 1 1,0 2 0,0 0-1,0 3 1,-56 7 0,35 1-120,0 4 0,1 1 1,0 3-1,1 2 1,1 2-1,-56 33 1,35-16 131,-73 54 1,122-76-256,0 2 0,1 0 0,1 2 0,1 0 0,1 1 1,1 0-1,-16 27 0,6-2-31,-40 94-1,58-116-36,0 2 0,1-1 0,2 1 0,1 0-1,-4 48 1,9-69-1,0 1-1,-1-1 1,2 1-1,-1 0 0,1-1 1,0 1-1,0-1 1,0 1-1,1-1 1,-1 0-1,2 1 1,-1-1-1,0 0 1,1 0-1,0-1 1,0 1-1,0 0 1,1-1-1,0 0 1,0 0-1,0 0 1,0 0-1,0-1 0,1 0 1,0 1-1,-1-2 1,1 1-1,7 2 1,8 3 22,0-1-1,0-1 1,0-1 0,1 0-1,-1-2 1,24 1 0,131-2 79,-147-3-89,39-3 37,0-3 0,-1-3 0,0-3 0,0-2 0,-2-4 0,115-49 0,-100 31 500,-2-3 0,-1-4 0,-3-3 0,124-103 0,-192 145-475,15-12 215,0 0 0,-2-2 0,0 0-1,17-24 1,-32 38-234,0 1 1,0 0-1,0-1 0,0 0 0,-1 1 0,0-1 0,0 0 0,0 0 0,-1-1 0,0 1 0,0 0 0,0 0 0,0-1 0,-1 1 0,0 0 0,0 0 1,-1-1-1,1 1 0,-1 0 0,0-1 0,-1 1 0,1 0 0,-1 0 0,0 0 0,0 0 0,0 1 0,-4-6 0,-17-17-21,0 0-1,-2 2 0,-1 1 1,0 1-1,-2 2 1,-1 0-1,-42-22 0,56 35-111,1 0-1,-1 2 0,0 0 1,-1 0-1,1 2 0,-1 0 0,0 0 1,0 2-1,0 0 0,0 1 1,-1 0-1,1 1 0,-24 4 1,23-1-368,1 1 0,0 0 1,0 1-1,1 1 1,-1 1-1,1 0 0,1 1 1,-16 10-1,-26 23-3416,6 0-2519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43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0 866 5669,'0'0'20932,"12"-2"-19101,-4 1-1653,0-1 1,0 0-1,0-1 0,-1 0 0,1 0 1,-1 0-1,0-1 0,1 0 0,-2-1 0,1 1 1,-1-1-1,12-12 0,70-72 138,-3-4 0,-5-4 0,-4-3 0,-4-4-1,113-220 1,-201 390-193,4-18-123,3 0 0,-8 98 0,14 100 0,3-217 0,2 8 2,2 0 0,11 49-1,2 11-33,-17-96-124,1-1 0,-1 1 1,0-1-1,0 1 0,0-1 0,0 1 0,0 0 0,0-1 0,0 1 0,0-1 0,0 1 0,0-1 0,0 1 0,0-1 0,0 1 0,-1-1 0,1 1 1,0-1-1,0 1 0,-1-1 0,1 1 0,0-1 0,-1 1 0,1-1 0,0 1 0,-1-1 0,1 0 0,0 1 0,-1-1 0,1 0 0,-2 1 1,-19-2-8949,-4-6-3137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43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16015,'0'0'11851,"51"32"-10601,-8-32-482,10 0-319,9-4-289,5-8-96,0-3-352,-3-4-2691,-2-3-3395,-8-2-7015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44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3 21492,'0'0'2451,"-10"-1"-263,4 0-2068,-1 1 0,0 0 0,1 0 0,-1 0 0,1 1 0,-1 0 0,1 0 0,0 1 0,0 0 0,-1 0 0,1 0 0,0 1 0,0 0 0,1 0 0,-1 0 0,-5 5 0,-8 9-27,2-1 1,-1 2-1,2 1 1,0 0 0,1 1-1,2 0 1,0 1-1,-20 43 1,25-46 58,1 1 0,0 0 1,2 0-1,0 0 0,1 1 0,0 0 1,2 0-1,1 0 0,0 0 0,1 0 1,5 28-1,-3-39-84,1-1 0,0 0 1,0 0-1,1 0 0,0-1 0,0 1 1,1-1-1,0 0 0,0 0 0,1 0 1,-1-1-1,2 0 0,-1 0 0,13 8 0,-15-10-30,1-1 0,-1 0-1,1 0 1,0 0 0,1-1-1,-1 1 1,0-1 0,1-1-1,-1 1 1,1-1 0,-1 0-1,1 0 1,0 0 0,0-1-1,-1 0 1,1 0-1,0 0 1,-1-1 0,1 0-1,0 0 1,-1 0 0,1-1-1,5-3 1,-8 4-38,0-1 0,0 0 0,-1 0 0,1 0 0,-1 0 0,0-1 0,0 1 0,0-1 0,0 1 0,0-1 0,0 0 0,0 0 0,-1 0 0,0 0 0,0 0 0,1 0 0,-2 0 0,1 0 0,0 0 0,-1-1 0,1 1 0,-1 0 0,0 0 0,0-1 0,0 1 0,-1 0 0,0-5 0,0 4 0,1-1 0,-1 0 0,-1 1 0,1-1 0,-1 1 0,0-1 0,0 1 0,0 0 0,0 0 0,-1 0 0,1 0 0,-1 0 0,0 0 0,-1 1 0,1 0 0,0-1 0,-1 1 0,-4-2 0,3 2 0,1 1 0,-1 1 0,0-1 0,0 1 0,0-1 0,0 1 0,0 1 0,0-1 0,0 1 0,-1 0 0,1 0 0,-9 2 0,58 0 0,-22-8 0,-1-1 0,0-1 0,0-1 0,-1 0 0,26-18 0,45-19 0,-91 46 0,0 0 0,1 1 0,-1-1 0,0 0 0,1 1 0,-1-1 0,0 0 0,1 1 0,-1-1 0,0 1 0,0-1 0,1 0 0,-1 1 0,0-1 0,0 1 0,0-1 0,1 1 0,-1-1 0,0 1 0,0-1 0,0 1 0,0-1 0,0 1 0,0-1 0,0 1 0,0-1 0,0 1 0,-1-1 0,1 1 0,0-1 0,0 1 0,-3 21 0,-33 103 35,25-95-66,1 1-1,1 0 0,2 0 0,2 1 1,0 0-1,2 0 0,2 46 0,7-49-2803,5-10-7179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45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13004,'0'0'13699,"4"13"-12888,3 14-459,-1 0 0,-1 1 0,-2 0-1,-1 0 1,-1 47 0,-5-18-630,-2-1-1,-13 60 1,6-79-1920,1-25-1473,-6-7-3875,3-5-2672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21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7335,'0'0'352,"3"-2"-896,-4 4-2115</inkml:trace>
  <inkml:trace contextRef="#ctx0" brushRef="#br0" timeOffset="1">1 0 865,'0'0'1121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6:24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82 5669,'-155'1'7280,"125"-1"-3685,182-4 1509,77-13-3601,159-4-306,434 41 170,105-6-797,-350-10-371,409-31 9,-851 19-205,722-33 53,-832 40-58,46-1 19,0 4-1,85 12 1,-167-10-563,11-4 282,0 0-1,-1 1 0,1-1 1,0 0-1,0 1 1,-1-1-1,1 0 1,0 1-1,0-1 1,0 0-1,-1 1 0,1-1 1,0 1-1,0-1 1,0 0-1,0 1 1,0-1-1,0 1 0,0-1 1,0 1-1,0-1 1,0 1-1,0-1 1,0 0-1,0 1 0,0-1 1,0 1-1,0-1 1,0 0-1,1 1 1,-1-1-1,0 1 0,0-1 1,1 0-1,-1 1 1,0-1-1,0 0 1,1 1-1,8 2-5420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11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966 404 5285,'-6'-10'3171,"-9"-14"-2935,0 1 0,-1 1-1,-29-30 1,36 43 185,1 1 0,-2 0 0,1 1 0,-1 0 0,0 0 0,0 1 0,-1 0 0,0 1 0,0 0 0,0 1 0,-21-5 0,14 6-82,0 2 1,0 0-1,0 1 1,0 1-1,0 0 1,0 2-1,0 0 0,0 1 1,1 0-1,-1 2 1,1 0-1,1 1 1,-28 16-1,-5 6-306,1 3 0,1 2 0,-41 39 1,66-54-33,1 1 1,1 1 0,1 0 0,1 1 0,0 1-1,2 1 1,-21 42 0,28-45 61,0 0 0,2 0 1,0 1-1,2 0 0,1 0 0,0 1 1,1-1-1,2 1 0,0 0 0,4 26 1,1-17-177,1-1 0,2 0 0,1 0 0,1 0 0,2-1 0,1-1 0,27 48 0,-10-27-102,3-2 1,1-1-1,56 58 1,-74-89 239,0-1-1,1 0 1,1-1 0,0-1-1,1-1 1,1 0 0,-1-2-1,2 0 1,0-1 0,0 0-1,26 6 1,-29-11 18,0-1 1,0-1 0,1 0-1,-1-1 1,1-1 0,-1 0-1,1-2 1,-1 0-1,1-1 1,-1 0 0,0-2-1,0 0 1,-1-1 0,23-11-1,5-7 437,0-2 0,-1-3 0,-2-1 0,-1-2 0,-2-1 0,-1-3 0,-2 0 0,-1-3 0,34-50 0,-26 27-154,-2-2 1,-4-1-1,-2-2 1,-3-2-1,36-118 1,-50 128-163,-3 0 0,10-91 0,-22 129-132,-1 1-1,0-1 1,-2 0-1,0 1 1,-1-1-1,-2 1 0,0-1 1,-1 1-1,0 0 1,-2 1-1,-9-20 1,11 30-36,-1 0 1,0 0 0,0 1-1,-1 0 1,0 0 0,0 0-1,-1 1 1,0 0-1,0 0 1,-1 1 0,-14-8-1,9 7-105,0 1 1,-1 0-1,1 2 0,-1-1 0,0 2 1,0 0-1,-21-1 0,5 2-236,-1 3 0,0 0-1,1 2 1,0 2 0,-1 0-1,2 2 1,-38 14 0,-15 12-1499,2 4 1,-142 88-1,106-53-2619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45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0 515 17296,'0'0'9577,"13"-9"-8525,-6 3-890,12-8 217,1 1-1,0 1 1,22-11-1,-23 13-220,0 0-1,-1-2 0,-1 0 1,0-1-1,0-1 1,-2 0-1,0-1 0,0-1 1,-1 0-1,16-26 0,-8 6 130,-1-2 0,-1 0 0,-3-1 0,16-49 0,-22 65-336,-11 23 46,0 0 1,0 0 0,0 0 0,0-1-1,0 1 1,1 0 0,-1 0 0,0 0 0,0 0-1,0 0 1,0 0 0,1 0 0,-1 0 0,0 0-1,0 0 1,0 0 0,0-1 0,1 1 0,-1 0-1,0 0 1,0 0 0,0 0 0,1 1 0,-1-1-1,0 0 1,0 0 0,0 0 0,0 0 0,1 0-1,-1 0 1,0 0 0,0 0 0,0 0 0,0 0-1,1 0 1,-1 1 0,0-1 0,0 0 0,0 0-1,0 0 1,0 0 0,1 0 0,-1 1 0,0-1-1,0 0 1,0 0 0,0 0 0,0 0 0,0 1-1,0-1 1,0 0 0,9 43-217,-8-36 207,9 61 65,4 0 0,26 84 0,-29-121-1371,28 53 0,-18-52-4421,2-6-4868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23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9673,'0'0'17281,"9"1"-16027,39 0-417,1-1-1,85-12 1,33-2-806,-96 15-690,-4 1-1944,-4-7-3616,-59 4 5352,-1 0 0,1 0-1,-1 0 1,1 0 0,-1-1 0,0 1-1,1-1 1,-1 0 0,0 0 0,5-4-1,8-11-10219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2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15150,'0'0'8691,"12"9"-7516,2 2-881,4 2 151,-1 1 1,-1 0 0,0 1 0,15 19-1,-27-30-325,-1 1-1,1 0 0,-1 0 0,0 0 1,0 0-1,0 1 0,-1-1 0,0 1 1,0-1-1,0 1 0,-1 0 0,0 0 1,0 0-1,0 0 0,-1 0 0,0 0 1,0 0-1,0 0 0,-1 0 0,0 0 1,-3 11-1,-5 0 180,-1-1 0,0 0 0,-1 0 0,0-1 0,-1-1 1,-1 0-1,-26 22 0,6-4-87,16-15-195,-44 49 62,55-60-135,2 0 0,-1 1 1,1 0-1,0 0 0,0 0 1,1 0-1,0 0 0,-3 12 0,5-17-172,1 11-2192,10-12-4375,14-5-4912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24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8232,'0'0'12785,"4"8"-10948,3 13-477,0 0-1,3 24 1,-5-20-679,2 0-1,0 0 0,13 27 1,-19-49-716,2 0 1,-1 0-1,0 0 1,0 0-1,1-1 1,0 1-1,-1-1 1,1 1-1,0-1 1,0 0 0,0 0-1,1 0 1,-1-1-1,0 1 1,1-1-1,-1 0 1,1 0-1,-1 0 1,1 0-1,0-1 1,-1 1-1,1-1 1,7 0-1,38-7-3633,-6-12-3591,-5-6-2409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25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1 17168,'0'0'3716,"-72"78"-513,34-29-769,2 3-480,2 3-449,0 4-352,8-3-672,5-1-353,6-5-32,5-6-96,4-9-32,6-9-769,0-8-928,8-10-1506,5-8-1442,2 0-2690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25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11499,'0'0'17649,"6"13"-16742,-4-9-820,0 1-1,1 0 0,-1 0 0,0 0 0,-1 1 0,1-1 0,-1 0 0,0 1 0,0-1-1,-1 1 1,0 0 0,1-1 0,-2 1 0,1-1 0,-1 1 0,0-1 0,0 1 0,-3 6 0,-46 94 425,32-72-791,-22 58 1,39-89 354,-2 7-3277,3-14-2487,0-11 2931,0-9-3056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25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11 308 10762,'0'0'7981,"-2"-9"-5178,-6-26-513,8 33-2118,0 0 1,0 0-1,0 0 0,1 0 1,-1 1-1,0-1 1,1 0-1,0 0 0,-1 0 1,1 1-1,0-1 1,0 0-1,0 1 0,0-1 1,0 1-1,0-1 1,0 1-1,1-1 0,2-1 1,32-23 984,-25 19-792,51-39 897,88-85 1,-149 130-1256,1-1 0,0 0 0,0 1 0,0-1 0,0 1-1,0-1 1,0 1 0,1 0 0,-1 0 0,0 0 0,4-1 0,-6 2-13,1 0-1,0 0 1,0 0 0,0 0 0,-1 0-1,1 0 1,0 0 0,0 0 0,-1 1-1,1-1 1,0 0 0,-1 0 0,1 1-1,0-1 1,-1 0 0,1 1 0,0-1-1,-1 1 1,1-1 0,-1 1 0,1-1-1,0 1 1,-1-1 0,1 2 0,2 3-21,0 1 1,-1 0 0,0 0-1,0 0 1,-1 0 0,1 0 0,-1 8-1,1-4 97,6 40 80,-4-19-38,13 45-1,-15-68-111,1 0 1,0 0 0,0 0-1,1 0 1,0 0-1,0-1 1,1 0 0,0 0-1,0 0 1,8 7-1,-10-12-300,0 1-1,0-1 0,0 0 1,0 0-1,0 0 0,1-1 0,-1 1 1,1-1-1,-1 0 0,1 0 0,0 0 1,-1 0-1,1-1 0,6 1 1,22 0-7051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9:29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1161 180 7559,'0'0'4191,"-8"-11"-3268,-1-3-503,0 1 0,-2 1 0,1 0-1,-2 1 1,1 0 0,-2 0 0,1 1 0,-1 1-1,-1 0 1,-28-13 0,15 13-172,-1 2 0,-1 0 1,1 3-1,-1 0 0,0 1 0,0 2 0,0 1 1,0 2-1,-36 5 0,14 3-197,1 1 1,0 2-1,1 3 0,-64 29 1,88-33 43,0 0 1,1 2 0,0 1-1,2 1 1,0 0-1,0 2 1,2 1 0,0 0-1,-20 26 1,26-25-7,0 0 0,2 1 1,0 0-1,1 0 0,1 2 0,2-1 1,0 1-1,1 0 0,1 1 0,-5 44 0,8-39-65,2-1-1,0 1 0,2 0 0,1 0 0,2 0 0,0-1 0,2 0 0,1 0 0,12 29 0,-13-41 16,1 0-1,1-1 1,1 0-1,0 0 1,1-1 0,0 0-1,1 0 1,1-1-1,0-1 1,0 0-1,2-1 1,-1 0-1,1-1 1,1-1 0,0 0-1,22 10 1,-18-12 179,0 0 0,1-1-1,0-1 1,0-1 0,0-1 0,0 0 0,1-2 0,21-1 0,-12-2 15,0-1 1,-1-2-1,1 0 0,52-19 0,-11-5 45,-2-3 0,-1-3 0,91-62-1,-115 68-43,-1-1 0,-1-3 0,-2-1 0,-2-2 0,37-44 0,-62 64-89,0 0 1,-1-1-1,0-1 0,-2 0 0,0 0 0,-1-1 0,-1 0 0,0-1 1,-2 0-1,0 0 0,-2 0 0,0-1 0,-1 0 0,-1 0 0,-1-34 1,-2 49-124,0 1 1,0-1 0,-1 0-1,0 0 1,0 0 0,0 1 0,-1-1-1,1 1 1,-1 0 0,-1 0 0,1 0-1,-1 0 1,0 0 0,0 1-1,0 0 1,0 0 0,-1 0 0,0 0-1,0 1 1,0-1 0,0 1 0,0 0-1,-10-3 1,-9-3-18,0 1 0,-1 1 0,0 1 1,-30-4-1,-14 1-66,1 2 0,-1 4 0,-104 8 0,108 1-1675,-120 30 0,173-33 1347,-105 26-4273,39-11-1209,-21 1-7037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47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3876,'-13'126'6432,"2"1"-4489,-31 261-1782,19-185-1939,17-116 3748,3 282 7739,4-330-8549,12 37-434,-33-93-6454,-4-9-2397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47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6086,'-6'60'2082,"3"-2"-1794,3-2-224,0 0-544,0-4-2884,-1-2 1218,1-2 3171,-5 0 897,0-1-673,0 1-31,-3 3-674,1 3-832,-2 3-4581</inkml:trace>
  <inkml:trace contextRef="#ctx0" brushRef="#br0" timeOffset="1">15 1269 11787,'-1'55'1249,"-1"0"-1185,2-2 161,-1-3-161,1-1-64,0-2 0,0 1 64,0-1-64,0 0-192,0-2-705,-2 0 224,-1-5-768,-3 0-2307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13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15118,'0'0'2306,"16"68"-2273,-4-17-33,2 14 64,4 6-32,1 7 320,1 0 321,2-2-225,-1-3-256,-2-7 32,-5-6-95,-1-7-97,-7-7 64,-6-10-192,0-8-1122,-2-8-2145,-15-11-1313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30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1082 6470,'0'0'12374,"10"-8"-10996,282-244 2526,-139 139-3513,186-102 0,194-51 250,-165 124 3011,-291 116-3179,89-18 0,-140 39-397,1 0 0,0 2 0,0 1 0,0 2 0,0 0 0,0 2 0,33 6-1,-53-7-50,-1 1 0,0 0 0,0 0 0,-1 0 0,1 1 0,0 0 0,-1 0-1,1 1 1,-1-1 0,0 1 0,0 0 0,-1 1 0,1-1 0,4 7 0,-8-9-20,1 0 0,-1 0 0,0-1 1,0 1-1,-1 0 0,1 0 1,0 0-1,-1 0 0,1 0 1,-1 1-1,0-1 0,1 0 1,-1 0-1,0 0 0,0 0 0,-1 0 1,1 0-1,-1 3 0,0-2-5,0 0 1,-1 0-1,1 0 0,-1-1 0,0 1 0,0 0 0,0-1 0,0 0 0,0 1 0,-1-1 0,1 0 0,-1 0 0,0 0 0,1 0 0,-5 2 1,-11 5-1063,1-1 0,-1 0 1,0-2-1,-1 0 1,0 0-1,-33 4 1,-24-2-4737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30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93 12204,'12'-10'2060,"2"-1"-1542,0-1 293,1 1 1,0 0-1,0 1 1,30-14-1,-44 23-702,0 1-1,0 0 1,0-1-1,0 1 1,0-1-1,-1 1 1,1 0-1,0 0 1,0 0-1,0 0 1,0-1-1,0 1 1,0 0-1,0 1 1,0-1-1,0 0 1,0 0 0,0 0-1,0 0 1,0 1-1,0-1 1,0 1-1,0-1 1,-1 0-1,1 1 1,0-1-1,1 2 1,-1-1-10,-1 1 0,1-1 1,0 1-1,-1-1 0,0 1 1,1-1-1,-1 1 0,0-1 0,0 1 1,1-1-1,-1 1 0,0-1 1,-1 1-1,1-1 0,-1 3 1,-1 7 173,-1 0 1,0 0 0,-9 19 0,-23 38 717,-77 115 0,-62 53 1942,96-134-470,73-95-2294,2-5-99,1 1 0,0 0 1,0 0-1,0 0 0,1 0 0,-1 0 0,1 0 0,-2 5 0,36-11-43,109-53-27,15-5 0,-105 47-836,-1 3 0,72-8 0,-81 16-746,-1 1 1,1 2-1,61 9 0,-51 2-7904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31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412 0 16528,'0'0'6555,"-8"12"-4307,-159 190 2667,115-146-4621,3 3 0,-80 123 0,123-170-1621,7-13-35,17-23-1470,28-44-3279,-10 11-285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32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1 13805,'0'0'9604,"-3"13"-8003,-5 25-581,-3 12 336,1 0 0,-4 76 0,14-124-1357,0 0 0,0 0 1,0 0-1,0 0 0,0 1 1,1-1-1,-1 0 0,1 0 1,-1 0-1,1 0 0,0 0 1,-1-1-1,1 1 0,0 0 0,0 0 1,1 0-1,-1-1 0,0 1 1,0 0-1,4 2 0,-2-3-47,0 1 0,0-1 0,1 1 0,-1-1-1,1 0 1,-1 0 0,1-1 0,6 1 0,12 3-3310,0 5-3785,-26 3-9815,-14-4 19052,16-7-2482,-36 15 5979,1 0-3412,0 1-4339,0-2-1,-75 20 1,69-28 4139,-1-5 3711,43-2-5544,1 0 1,0 0 0,0 0-1,-1 0 1,1 0 0,0 0-1,0 0 1,0 0 0,-1 0-1,1 0 1,0 0 0,0 0-1,-1 0 1,1 0 0,0 0-1,0 0 1,0 0 0,-1 1-1,1-1 1,0 0-1,0 0 1,0 0 0,-1 0-1,1 0 1,0 0 0,0 1-1,0-1 1,0 0 0,-1 0-1,1 0 1,0 1 0,0-1-1,0 0 1,0 0 0,0 0-1,0 1 1,0-1-1,0 0 1,0 0 0,0 1-1,0-1 1,0 0 0,0 0-1,0 0 1,0 1 0,0-1-1,0 0 1,0 0 0,0 1-1,0-1 1,0 0 0,0 0-1,0 0 1,0 1-1,0-1 1,0 0 0,1 0-1,-1 0 1,0 1 0,0-1-1,0 0 1,0 0 0,0 0-1,1 0 1,-1 1 0,15 10 2580,10-6-1429,-1-1 0,1-2 0,32 1 0,77-9-905,-42 1-3335,-59 3-1657,-12-2-1276,-2-2-4060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32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44 10474,'0'0'17787,"-3"11"-16879,2-7-795,-2 8 193,0-1 1,1 1-1,1 0 1,0 0-1,1 16 1,0-26-289,0 1 0,0 0 0,0-1 1,1 1-1,0 0 0,-1-1 1,1 1-1,0-1 0,0 1 0,0-1 1,1 1-1,-1-1 0,0 0 0,1 0 1,0 0-1,-1 0 0,1 0 1,0 0-1,0 0 0,0 0 0,0-1 1,1 1-1,-1-1 0,0 1 1,1-1-1,-1 0 0,1 0 0,-1 0 1,1 0-1,-1-1 0,1 1 0,0-1 1,3 1-1,2-1-154,0 0-1,0 0 0,-1 0 1,1-1-1,0-1 1,0 1-1,-1-1 1,1-1-1,-1 1 1,0-1-1,0 0 1,0-1-1,0 0 1,0 0-1,-1 0 1,8-7-1,8-9-1477,-1-1-1,0-1 1,16-24 0,9-8-1043,-45 68 3106,-9 19 1325,-2 0 1,-24 57 0,-1 4 999,25-67-2141,2 1-1,1 0 1,1 1-1,2-1 1,-2 55 0,6-83-709,-1 0 0,1 1 1,0-1-1,0 0 1,0 0-1,0 1 0,0-1 1,0 0-1,0 1 1,0-1-1,0 0 0,0 1 1,0-1-1,0 0 1,0 1-1,0-1 0,0 0 1,0 1-1,0-1 1,0 0-1,0 1 0,0-1 1,0 0-1,1 1 1,-1-1-1,0 0 0,0 0 1,0 1-1,1-1 1,-1 0-1,0 0 0,0 1 1,1-1-1,-1 0 1,0 0-1,0 0 0,1 0 1,-1 1-1,0-1 1,1 0-1,-1 0 0,0 0 1,1 0-1,-1 0 1,0 0-1,1 0 0,-1 0 1,0 0-1,1 0 1,-1 0-1,0 0 0,1 0 1,-1 0-1,0 0 1,0 0-1,1 0 0,-1 0 1,0 0-1,1-1 1,-1 1-1,1 0 0,7-11-7579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33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19090,'0'0'2627,"5"50"159,-5-12-544,-8 11-864,1 8-289,-7 4-257,7-2-319,-1-3-385,5-8-96,3-9 0,0-10-192,0-7-833,0-9-1121,0-7-1730,-5-6-2690,-13 0-6502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33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17424,'0'0'7752,"68"13"-5670,-21-13-417,11 0-383,8-8-578,2-6-512,1 2-160,-6 0-800,-8 2-2243,-16-2-1313,-13-1-801,-12-1-3459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33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8808,'0'0'15151,"60"0"-13614,-6 4-352,8-3-480,5 1-545,1-2-128,-4 0-2658,-4-11-4869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34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1 3812,'0'0'22746,"-15"3"-21304,-7 5-1101,0 0 0,0 1 0,1 1-1,1 1 1,-1 1 0,-21 17 0,28-19-175,-45 40 599,54-45-708,1-1-1,0 1 0,0-1 1,0 1-1,1 0 0,-1 0 1,1 1-1,1-1 0,-5 12 1,7-16-61,0 0 1,-1 1-1,1-1 1,0 0-1,0 0 1,1 1-1,-1-1 0,0 0 1,0 0-1,1 1 1,-1-1-1,0 0 1,1 0-1,-1 0 1,1 0-1,-1 1 1,1-1-1,0 0 0,0 0 1,-1 0-1,1-1 1,0 1-1,0 0 1,0 0-1,0 0 1,0 0-1,0-1 0,0 1 1,0-1-1,0 1 1,1-1-1,-1 1 1,0-1-1,0 1 1,0-1-1,1 0 1,-1 0-1,0 0 0,0 0 1,2 0-1,62 3-669,-53-3 376,36-2-706,40 2-715,-80 0 1632,0 1-1,-1 0 1,1 0 0,-1 1 0,1 0 0,-1 1 0,1-1 0,9 6-1,-15-7 120,0 1 0,-1-1 0,1 0-1,0 0 1,-1 1 0,1-1-1,-1 1 1,1-1 0,-1 1-1,0-1 1,1 1 0,-1 0 0,0 0-1,0 0 1,-1 0 0,1 0-1,0 0 1,0 0 0,-1 0-1,1 0 1,-1 0 0,0 0-1,0 0 1,0 0 0,0 0 0,0 0-1,0 0 1,0 0 0,-1 1-1,1-1 1,-1 0 0,1 0-1,-1 0 1,0 0 0,0-1-1,0 1 1,0 0 0,0 0 0,0 0-1,-2 1 1,-4 6 359,0 0 0,0 0 0,-1-1 0,0 0-1,0-1 1,-12 9 0,2-3-69,-1-1-1,-38 19 1,49-28-282,0 1-1,-1-2 1,1 1-1,0-1 1,-1 0 0,0-1-1,1 0 1,-1 0 0,0-1-1,-13-1 1,21 1-113,0 0 1,0 0-1,-1-1 0,1 1 0,0-1 1,0 1-1,0-1 0,-1 1 0,1-1 1,0 0-1,0 1 0,0-1 0,0 0 1,0 0-1,0 0 0,1 0 0,-1 0 1,0 0-1,0 0 0,1 0 0,-1 0 1,0 0-1,1 0 0,-1 0 0,1-1 1,0 1-1,-1 0 0,1 0 0,0-1 1,0 1-1,0 0 0,-1-1 1,2 1-1,-1 0 0,0 0 0,0-1 1,0 1-1,0 0 0,1 0 0,0-2 1,0-1-452,0-1 0,0 1 0,1 0 1,-1 0-1,1 0 0,0 0 1,0 1-1,1-1 0,-1 1 0,1-1 1,2-2-1,26-18-7143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34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19506,'0'0'8841,"50"-25"-6471,-31 17-865,2 1-960,4 3-545,4-1 0,-4 0-1185,4-3-2723,-1-6-1633,6-3-7079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13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0 501 13773,'0'0'1762,"57"55"-385,-30-52-160,2-3 160,7-21 257,3-16-737,-3-10 128,0-9-128,-5-4-417,-2-2-352,-7-2-160,-3-3-2274,-9-2-3427,-5-7-8361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35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10858,'0'0'13191,"0"10"-10420,0 11-1789,0 0 1,-2 0-1,-1 0 0,0 0 0,-10 32 1,-30 53-918,-20 53-77,62-157-29,0 0 1,1-1-1,-1 1 0,0-1 1,1 1-1,0 0 0,-1 0 0,1-1 1,0 1-1,0 0 0,0-1 1,0 1-1,0 0 0,0 0 0,1-1 1,-1 1-1,0 0 0,1-1 1,0 1-1,-1 0 0,1-1 1,0 1-1,0-1 0,0 1 0,0-1 1,0 0-1,0 1 0,2 1 1,2 0-199,0 0 1,0-1 0,0 0 0,0 0-1,0-1 1,1 1 0,8 0-1,9 3-181,-6-1 480,-1-1 1,1 0 0,0-2-1,0 0 1,0 0 0,0-2-1,-1 0 1,1-1 0,31-8-1,-31 5-2369,-1 0 0,32-16 0,-22 6-5255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35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5477,'0'0'12978,"-1"9"-8206,-5 31-3101,-2-1-1,-2 0 0,-1-1 1,-30 67-1,9-22-482,2 13-1188,65-168 0,40-172-1356,-49 148 1036,-26 133 1131,8 60 1,-8-95-810,1 0 0,-1 0 0,1 1 1,0-1-1,-1 0 0,1 0 0,0 0 0,0 0 1,1 0-1,-1 0 0,0 0 0,1 0 1,-1-1-1,1 1 0,-1 0 0,1-1 0,0 1 1,0-1-1,-1 0 0,1 1 0,0-1 1,0 0-1,3 1 0,-1-2-1,0 1 0,-1-1 0,1 1 0,0-1 0,0 0 0,-1-1 0,1 1 0,0-1 0,0 1 0,-1-1 0,1 0 0,6-3 0,5-3-3,0-1-1,0 0 0,-1-1 1,26-21-1,86-97 3,-125 127-2,-1 0 0,0 0 1,0 0-1,1 0 0,-1 0 0,0 0 0,0 0 0,1 0 1,-1 0-1,0 0 0,0 0 0,0 0 0,1 0 1,-1 1-1,0-1 0,0 0 0,1 0 0,-1 0 0,0 0 1,0 0-1,0 0 0,0 1 0,1-1 0,-1 0 1,0 0-1,0 0 0,0 0 0,0 1 0,1-1 0,-1 0 1,0 0-1,0 0 0,0 1 0,0-1 0,0 0 1,0 0-1,0 0 0,0 1 0,0-1 0,0 0 0,0 0 1,0 1-1,0-1 0,0 0 0,0 0 0,0 1 1,0-1-1,0 0 0,0 0 0,0 1 0,0-1 0,0 0 1,0 0-1,0 0 0,-1 1 0,1-1 0,0 0 1,-1 20-113,-34 114 486,0-2-1055,31-111-1434,2 0 0,-1 28 0,3-23-7882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35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4004,'0'0'25624,"75"-9"-24439,-46 22-288,0-1-545,2-1-224,-2-1-96,1-9-736,0-1-3140,1-8-7206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36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8072,'0'0'9171,"0"13"-4035,-1 20-2727,-1 0 0,-8 39 1,7-59-2081,0 0 0,1 0 0,1 1 0,0-1 1,2 21-1,0-33-323,-1 1 0,0-1 0,1 0 0,-1 0 0,1 1 0,-1-1 0,1 0 0,0 0 0,-1 0 0,1 0 0,0 0 0,0 0 0,0 0 0,0 0 0,0 0 0,0 0 0,0 0 0,0 0 0,0-1 0,0 1 0,0 0 0,1-1 0,-1 1 0,0-1 0,0 0 0,1 1 0,-1-1 0,0 0 0,1 0 1,-1 0-1,0 1 0,1-2 0,-1 1 0,0 0 0,1 0 0,-1 0 0,0 0 0,3-2 0,3 1 14,0-1-1,0 0 1,0 0 0,-1 0 0,1-1 0,6-4 0,15-11-97,-1-2 0,34-31 0,18-14-216,-79 65 297,0 0-1,0 0 0,1 0 0,-1 0 1,0-1-1,0 1 0,0 0 0,0 0 1,1 0-1,-1 0 0,0 0 0,0 0 1,0 0-1,1 0 0,-1 0 0,0 0 1,0-1-1,0 1 0,1 0 0,-1 0 1,0 0-1,0 0 0,1 0 0,-1 0 1,0 1-1,0-1 0,0 0 0,1 0 1,-1 0-1,0 0 0,0 0 0,0 0 1,1 0-1,-1 0 0,0 0 0,0 1 1,0-1-1,0 0 0,1 0 0,-1 0 0,0 0 1,0 1-1,0-1 0,0 0 0,0 0 1,0 0-1,1 0 0,-1 1 0,0-1 1,0 0-1,0 0 0,0 1 0,1 19 392,-8 30 335,6-44-692,1-3-38,-2 3 0,1-1 0,1 1 0,-1-1 0,1 1 0,0-1 0,1 10 0,0-13 0,-1-1 0,0 0 0,1 0 0,0 0 0,-1 0 0,1 0 0,0 0 0,-1 0 0,1 0 0,0 0 0,0 0 0,0 0 0,0 0 0,0 0 0,0-1 0,0 1 0,0 0 0,0-1 0,0 1 0,0-1 0,0 1 0,1-1 0,-1 1 0,0-1 0,0 0 0,0 0 0,1 0 0,-1 0 0,0 0 0,0 0 0,1 0 0,-1 0 0,0 0 0,3-1 0,5-1-14,1-1 0,-1 0 0,0 0-1,0-1 1,0 0 0,-1 0 0,1-1 0,-1-1 0,0 1-1,0-1 1,6-7 0,-7 7-4,0 0-1,0 0 1,0 1 0,1 0-1,-1 0 1,1 1 0,0 0-1,1 0 1,-1 1-1,1 0 1,-1 0 0,1 1-1,11-1 1,-18 3 13,-1 0 1,0 1-1,0-1 1,0 1-1,0-1 1,0 1-1,0-1 1,0 1-1,0 0 1,0 0-1,0-1 1,0 1 0,0 0-1,-1 0 1,1 0-1,0 0 1,0 0-1,-1 0 1,1 0-1,-1 0 1,1 0-1,-1 0 1,1 0-1,-1 1 1,0-1-1,0 0 1,1 0-1,-1 0 1,0 1-1,0-1 1,-1 2-1,1 51-123,0-39 112,-1-2-245,1-9-219,0 0 1,0 0 0,0 1-1,0-1 1,1 0 0,-1 0-1,3 8 1,-2-11 326,0 0 0,0 0 0,-1 0 0,1 0 0,0 0 0,0-1 0,0 1 0,0 0 1,0 0-1,0-1 0,0 1 0,0 0 0,0-1 0,0 1 0,1-1 0,-1 1 0,0-1 0,0 0 0,0 0 0,1 1 0,-1-1 0,0 0 0,0 0 0,1 0 0,-1 0 0,0 0 1,0-1-1,1 1 0,-1 0 0,0-1 0,2 0 0,25-9-5196,3-12-2242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36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5990,'0'0'12438,"-12"2"-6251,1 2-5548,0 0 0,0 0 1,0 1-1,1 0 0,0 0 0,0 2 0,-16 11 0,21-14-460,-1 1 0,1-1-1,0 1 1,1 0 0,-1 1 0,1-1-1,0 1 1,0 0 0,1 0 0,0 0-1,0 0 1,0 0 0,0 1 0,1-1-1,1 1 1,-3 12 0,4-18-179,0 0 0,0 0 0,0 1 0,0-1 0,1 0 0,-1 0 0,0 0 0,0 0 0,1 1 0,-1-1 0,1 0 0,-1 0 0,1 0 0,0 0 0,-1 0 0,1 0 0,0 0 0,0 0 0,0-1 0,-1 1 0,1 0 0,0 0 0,0-1 0,2 2 0,1 0 0,0 0 0,0-1 0,0 1 0,1-1 0,-1 0 0,0 0 0,6 0 0,3 0 0,-1-1 0,0 0 0,1-1 0,17-3 0,-23 2-12,0 0-1,-1-1 1,1 0-1,0-1 1,-1 1-1,0-1 1,0 0-1,0-1 1,0 1-1,-1-1 1,0-1-1,0 1 1,7-11-1,-9 14-4,-1-1-1,0 0 1,0 0 0,0-1-1,0 1 1,-1 0 0,1-1-1,-1 1 1,0-1 0,0 1-1,0-1 1,0 0 0,-1 1-1,1-1 1,-1 0 0,0 1-1,0-1 1,-1 0 0,1 1-1,-1-1 1,1 0-1,-1 1 1,0-1 0,-1 1-1,1-1 1,-1 1 0,1 0-1,-3-4 1,3 6-66,1 0 0,0 0 0,-1 1 0,1-1 0,0 0-1,-1 0 1,1 1 0,-1-1 0,1 0 0,-1 1 0,1-1 0,-1 1 0,0-1 0,1 1 0,-1-1 0,0 1-1,1-1 1,-1 1 0,0-1 0,1 1 0,-1 0 0,0 0 0,0-1 0,0 1 0,1 0 0,-1 0-1,0 0 1,0 0 0,0 0 0,0 0 0,1 0 0,-1 0 0,0 0 0,0 0 0,0 0 0,1 1 0,-1-1-1,0 0 1,0 0 0,1 1 0,-1-1 0,0 1 0,0-1 0,1 1 0,-1-1 0,1 1 0,-1-1-1,0 1 1,1-1 0,-1 1 0,1 0 0,-1-1 0,1 1 0,0 0 0,-1 0 0,1-1 0,-1 2 0,0 0-222,1 0 0,-1 0 0,1 0 1,-1 0-1,1 0 0,0 0 0,0 0 1,0 0-1,0 0 0,0 0 0,0 0 1,1 0-1,-1 1 0,1-2 0,-1 1 1,1 0-1,0 0 0,0 0 0,0 0 1,0 0-1,0-1 0,0 1 1,0 0-1,0-1 0,3 3 0,0-1-620,1 0-1,-1 0 0,1-1 1,-1 0-1,1 0 0,0 0 1,0 0-1,-1-1 0,9 2 1,22 2-3111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37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123 174 9385,'0'0'9411,"-9"3"-4691,3-1-4399,-1 0 1,1 1-1,-1 1 1,1-1-1,0 1 1,0 0 0,1 0-1,-1 0 1,1 1-1,0 0 1,0 0-1,0 0 1,1 1 0,0 0-1,0 0 1,0 0-1,1 0 1,0 0-1,0 1 1,-2 9 0,3-12-169,0 1 0,1 0 1,0 0-1,0 1 0,0-1 1,0 0-1,1 0 0,0 0 0,0 1 1,1-1-1,-1 0 0,3 9 1,-1-11-142,-1-1 1,0 0 0,0 1-1,1-1 1,0 0 0,-1 0-1,1 0 1,0 0 0,0 0-1,0 0 1,0-1 0,0 1-1,0-1 1,1 1 0,-1-1-1,0 0 1,1 0 0,-1 0-1,1 0 1,-1 0 0,1-1-1,0 1 1,-1-1 0,1 0-1,5 0 1,-1 1-88,0-1 1,0-1-1,0 1 1,0-1-1,0 0 1,0-1-1,0 0 1,0 0-1,-1 0 1,1-1-1,-1 0 1,1 0-1,5-5 1,-1 0-157,-1 0 1,0 0 0,-1-1 0,1 0-1,-2-1 1,13-17 0,-5 2-126,-1 0 1,-1-1-1,-2-1 0,0 0 1,12-45-1,-6-3 873,-17 60 669,-15 46-252,-9 27-567,-27 84 877,46-127-1154,0-1-1,2 1 1,-1 0 0,2 0-1,0 0 1,1 0-1,3 25 1,-2-37-240,0 1 0,0-1 0,0 0 0,1 0 0,0 0 0,-1-1 0,1 1 0,0 0 0,0 0 0,1-1 0,-1 0 1,0 1-1,1-1 0,-1 0 0,1 0 0,0 0 0,0 0 0,0-1 0,0 1 0,0-1 0,0 0 0,0 0 0,0 0 0,7 1 0,-6-1-284,0 0 1,0 0-1,1-1 0,-1 1 1,0-1-1,1 0 0,-1 0 1,0-1-1,1 1 0,-1-1 1,0 0-1,0 0 0,1-1 1,-1 1-1,0-1 0,0 0 1,-1 0-1,1 0 0,4-3 1,12-16-10879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6:37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1 293 8680,'0'0'15813,"2"9"-12760,-2-8-3013,1 1 62,-1 1 0,1-1 0,-1 0 0,1 1 0,0-1-1,0 0 1,0 0 0,0 1 0,0-1 0,0 0-1,1 0 1,-1 0 0,1 0 0,-1-1 0,1 1-1,0 0 1,0-1 0,0 1 0,0-1 0,0 1 0,0-1-1,0 0 1,0 0 0,0 0 0,1 0 0,-1-1-1,0 1 1,1 0 0,-1-1 0,0 0 0,1 1-1,-1-1 1,4 0 0,7-1-16,0 1 0,0-2 0,0 0 0,-1 0 0,1-1 0,-1-1 0,1 0 0,13-7 0,-19 8-104,0 0 1,-1-1-1,0 1 1,1-2-1,-2 1 0,1-1 1,0 1-1,-1-2 1,0 1-1,0-1 1,0 1-1,-1-1 0,0 0 1,0-1-1,-1 1 1,4-8-1,-7 13 18,1 0 0,0-1-1,-1 1 1,1 0 0,-1-1 0,0 1-1,1 0 1,-1-1 0,0 1 0,0-1-1,0 1 1,0 0 0,0-1 0,0 1-1,0-1 1,0 1 0,-1 0-1,1-1 1,-1 1 0,1 0 0,-1-1-1,1 1 1,-2-2 0,1 2 9,0 1-1,0-1 1,0 1 0,0-1-1,-1 1 1,1-1 0,0 1-1,0 0 1,-1-1 0,1 1-1,0 0 1,0 0 0,-1 0-1,1 0 1,0 0 0,-1 0-1,1 1 1,0-1 0,-3 1-1,-3 1 45,0 1-1,0-1 1,-1 1-1,2 1 1,-1 0-1,0 0 1,-7 6-1,2 1 13,0 1 0,1 0 0,0 1-1,1 0 1,-14 23 0,20-28-43,-1 1 0,1-1 1,1 0-1,0 1 1,0 0-1,0 0 0,1 0 1,1 0-1,-1 0 0,2 0 1,-1 15-1,1-22-22,1-1 0,-1 1 0,0-1 0,1 1 0,-1-1 0,1 1 0,-1-1 0,1 1 0,-1-1 0,1 1 0,0-1 0,0 0 0,0 1 0,0-1 0,0 0 0,0 0 0,0 0 0,0 0 0,1 0 0,-1 0 0,0 0 0,3 1 0,-1-1 0,1 1 0,-1-1 0,1 0 0,0 0 0,-1-1 0,1 1 0,0-1 0,0 1 0,4-2 0,2 1 0,0-1 0,0-1 0,-1 0 0,1 0 0,0-1 0,17-7 0,-2-6 0,1-1 0,-2 0 0,0-2 0,-1-1 0,-1-1 0,-1-1 0,-1-1 0,-1 0 0,-1-2 0,-1 0 0,-2-1 0,0-1 0,-2 0 0,0 0 0,-2-2 0,-1 1 0,6-33 0,-16 52 0,-5 11 0,-14 23 0,-21 40 0,22-34 0,0-1 0,-19 43 0,33-65 0,1 1 0,0 0 0,0 1 0,1-1 0,0 0 0,1 1 0,0-1 0,0 1 0,2 17 0,0-25 8,0 1 0,-1 0 0,2 0-1,-1-1 1,0 1 0,1 0 0,-1-1 0,1 1 0,-1-1 0,1 0-1,0 0 1,0 1 0,0-1 0,1 0 0,-1-1 0,0 1 0,1 0-1,-1-1 1,1 1 0,0-1 0,-1 0 0,1 0 0,0 0 0,0 0-1,4 0 1,4 2-178,1-1 0,-1 0 0,1-1 0,0 0-1,14-1 1,19-7-6017,2-11-9230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57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6374,'0'0'21177,"2"7"-19943,4 38 1,-4-24-1065,1 0 1,1 0-1,0-1 1,2 1-1,13 32 1,-18-51-337,0 0 0,0-1 0,0 1 0,0 0 0,1 0 0,-1-1 0,0 1 0,1-1 0,-1 1 0,1-1 0,-1 1 0,1-1 0,0 0 0,0 0-1,0 0 1,-1 0 0,1 0 0,0 0 0,0 0 0,0-1 0,0 1 0,0-1 0,1 0 0,-1 1 0,0-1 0,0 0 0,0 0 0,0 0 0,0 0 0,0-1 0,4 0 0,-2-1-462,0 1 0,0-1 0,0 0 0,0 0 0,0-1 0,0 1 0,-1-1-1,1 0 1,-1 0 0,0 0 0,0 0 0,0-1 0,0 1 0,2-5 0,11-20-4663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5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3587,'0'0'20212,"-27"74"-18899,8-32-352,-1 6-353,-1 3-352,3-2-127,5-4-97,5-8 0,8-6-609,0-12-832,8-13-1634,5-6-3363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5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6662,'0'0'19453,"-10"4"-19132,3 0-147,-1 0 1,1 1-1,-1 0 1,2 0-1,-1 0 1,0 1 0,-10 12-1,-45 60 1627,60-75-1763,-37 53 947,24-33-623,12-18-270,4-6-79,16-26-294,4-6-1545,1 0-1,38-40 1,-60 72 1807,1 0 1,-1 0-1,1 0 1,0 1-1,-1-1 1,1 0-1,0 0 1,0 1-1,-1-1 1,1 1-1,0-1 1,0 0-1,0 1 1,0 0-1,0-1 1,0 1-1,0 0 1,0-1-1,-1 1 1,1 0-1,0 0 1,2 0-1,-2 0 9,-1 1-1,1 0 0,-1-1 0,0 1 1,1 0-1,-1 0 0,0-1 1,0 1-1,1 0 0,-1 0 0,0 0 1,0-1-1,0 1 0,0 0 1,0 0-1,0 0 0,0-1 0,0 1 1,0 0-1,-1 1 0,-12 49 272,-52 100 3390,62-161-3437,0 0 0,1 0 1,0-1-1,-1-11 0,1 12-206,0-8-164,-2 1 1,0 0-1,-1 0 1,0 0-1,-2 0 1,0 1-1,-18-31 1,20 44 58,4 11 83,9 16 72,-4-18-42,1-1 0,1 1 1,-1-1-1,1 0 1,0-1-1,0 1 1,0-1-1,1 0 1,0-1-1,-1 0 0,1 0 1,1 0-1,-1-1 1,12 3-1,46 4-1593,-3-7-4166,-27-2-1400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14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14414,'0'0'9390,"2"11"-8952,5 21-21,20 56 0,-23-77-270,0-1 0,0 0 0,1 0 0,1 0 0,-1 0-1,2-1 1,-1 0 0,1 0 0,1 0 0,10 8 0,-17-16-93,0 0 0,0 0 1,1 0-1,-1 0 0,0 0 0,1-1 1,-1 1-1,1-1 0,-1 1 0,1-1 1,-1 1-1,1-1 0,-1 0 0,1 0 1,-1 0-1,1 0 0,-1 0 0,1 0 0,-1 0 1,1 0-1,-1 0 0,1-1 0,-1 1 1,3-2-1,-1 1 47,-1-1 1,1 0 0,-1 0-1,1 0 1,-1-1-1,0 1 1,0 0 0,0-1-1,0 1 1,-1-1-1,3-4 1,2-6 151,0-1-1,-1 1 1,-1-1 0,3-15-1,-2 3 89,-1-1 1,1-47-1,-5 63-239,0 1-1,-1-1 1,0 1-1,-1-1 1,0 1-1,-1 0 1,0 0-1,0 0 1,-1 0-1,-5-9 1,8 17-100,1 1 0,-1 0 0,0-1 0,0 1 0,0 0 1,0 0-1,0 0 0,0-1 0,0 1 0,0 1 0,-1-1 0,1 0 0,0 0 1,-3-1-1,4 2-17,-1 0 1,1 1 0,-1-1-1,1 0 1,-1 0 0,1 0-1,0 1 1,-1-1 0,1 0 0,-1 0-1,1 1 1,0-1 0,-1 0-1,1 1 1,-1-1 0,1 0-1,0 1 1,0-1 0,-1 1-1,1-1 1,0 1 0,0-1-1,-1 0 1,1 1 0,0-1-1,0 1 1,0-1 0,0 1 0,0-1-1,0 1 1,0-1 0,0 1-1,0-1 1,0 1 0,0-1-1,0 1 1,0-1 0,0 1-1,0-1 1,1 1 0,-1 0-128,0 0 0,0-1 0,0 1 0,1-1 0,-1 1 0,0-1 0,0 1 0,1-1 0,-1 1 0,0-1 0,1 1 0,-1-1 0,1 0 0,-1 1 0,0-1 0,1 1 0,-1-1 0,1 0 0,-1 0 0,1 1 0,-1-1 0,1 0 0,-1 0 0,1 1 0,0-1 0,-1 0 0,1 0 0,-1 0 0,1 0 0,-1 0 0,1 0 0,0 0 0,-1 0 0,1 0 0,-1 0 0,1 0 0,-1 0 0,1-1 0,0 1 0,0 0 0,24-10-7980,-15-2 1513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58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11275,'0'0'16362,"-11"4"-15423,0 1-803,1 0 0,0 1 0,0 0 0,1 0 0,0 1 0,0 0 0,0 1-1,1 0 1,0 0 0,-10 15 0,6-8-69,1 1 0,0 0-1,1 1 1,1 0 0,0 0-1,1 1 1,2 0 0,-1 0 0,2 0-1,0 1 1,2 0 0,0 0 0,-1 28-1,4-43-167,1-1 0,-1 1 0,1-1 0,-1 1 0,1 0-1,0-1 1,1 1 0,-1-1 0,0 0 0,1 1 0,0-1 0,0 0 0,0 0-1,0 0 1,0 0 0,1-1 0,-1 1 0,1-1 0,0 1 0,-1-1-1,1 0 1,6 4 0,-1-2-461,0-1 0,1 0 1,-1 0-1,1 0 0,0-1 0,-1 0 0,1-1 0,12 1 0,20-2-5892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59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30 6887,'0'0'14413,"-9"-5"-12123,-29-17-694,36 21-1527,1 1-1,-1-1 1,1 1-1,-1 0 0,1 0 1,-1 0-1,1-1 0,0 1 1,-1 1-1,1-1 0,-1 0 1,1 0-1,-1 0 1,1 1-1,-1-1 0,1 1 1,0-1-1,-1 1 0,1 0 1,0-1-1,-1 1 0,1 0 1,0 0-1,-1 1 1,-23 27 621,21-23-506,-5 6-36,1 1 0,0 0 0,1 0 0,0 0 0,1 1 0,1 0 0,0 0 0,1 1 0,0-1 0,2 1 0,-1 0 0,2 0 0,0 22 0,1-34-127,0 0 0,1 0 1,-1-1-1,1 1 0,-1 0 1,1 0-1,0-1 0,0 1 1,1-1-1,-1 1 0,0-1 1,1 1-1,0-1 0,-1 0 1,1 0-1,0 1 0,0-1 1,0-1-1,3 3 0,0-1 4,-1 0 1,1 0-1,0-1 0,0 1 0,0-1 0,1-1 0,-1 1 0,0-1 0,11 2 0,-11-2-8,0-1-1,0 1 1,0-1-1,0 0 1,0 0-1,0 0 1,0-1-1,0 0 1,0 0-1,0 0 0,0-1 1,0 1-1,0-1 1,-1-1-1,1 1 1,-1 0-1,1-1 1,-1 0-1,0 0 1,0 0-1,0-1 1,-1 1-1,5-6 1,-8 9-9,0-1 0,1 1 0,-1-1 0,0 0 0,1 1 0,-1-1 0,0 1 0,0-1 0,1 0 0,-1 1 0,0-1 0,0 1 0,0-1 0,0 0 0,0 1 0,0-1 0,0 0 0,0 1 0,0-1 0,-1 0 0,1 1 0,0-1 0,0 1 0,0-1 0,-1 0 0,1 1 0,0-1 0,-1 1 0,1-1 0,0 1 0,-1-1 0,1 1 0,-1-1 0,1 1 0,-1 0 0,1-1 0,-1 1 0,0-1 0,-33-8 626,25 8-483,-1 1 0,1 0 0,-1 1 0,1 0 0,-17 4 0,25-5-151,0 0 0,0 0 0,0 1 0,-1-1 0,1 1 0,0-1 0,0 1 0,0-1 0,0 1 0,0 0 0,0-1 0,0 1 0,0 0 0,0 0 0,1 0 0,-1 0 0,0 0 0,0 0 0,1 0 0,-1 0 0,0 0 0,1 0 0,0 0 0,-1 2 0,1-2 0,1 0 0,-1-1 0,1 1 0,-1 0 0,1-1 0,0 1 0,-1 0 0,1-1 0,0 1 0,0-1 0,-1 1 0,1-1 0,0 1 0,0-1 0,0 0 0,0 1 0,0-1 0,0 0 0,-1 0 0,1 0 0,0 1 0,0-1 0,0 0 0,0 0 0,0 0 0,0-1 0,0 1 0,0 0 0,0 0 0,0 0 0,1-1 0,9-1-197,-1-1 0,1 0 0,0 0 0,-1-1-1,0-1 1,0 0 0,0 0 0,13-9 0,-12 6-55,0 2-1,1-1 1,0 2-1,0-1 1,17-3 0,-29 9 245,1-1 1,-1 1 0,0 0 0,0 0 0,1 0 0,-1 0 0,0 0 0,0 0 0,0 0-1,1 0 1,-1 0 0,0 0 0,0 1 0,1-1 0,-1 0 0,0 0 0,0 0 0,1 0-1,-1 0 1,0 0 0,0 0 0,0 0 0,0 1 0,1-1 0,-1 0 0,0 0 0,0 0-1,0 1 1,0-1 0,1 0 0,-1 0 0,0 0 0,0 1 0,0-1 0,0 0-1,0 0 1,0 0 0,0 1 0,0-1 0,0 0 0,0 0 0,0 1 0,0-1 0,0 0-1,0 0 1,0 1 0,0-1 0,0 0 0,-4 20 72,-12 16 290,10-26-234,1-3-83,1 0 0,1 0 0,-1 0 0,1 0 0,0 0 0,1 1 0,0-1-1,0 1 1,0-1 0,0 10 0,2-16-187,0-1 0,1 1 0,-1-1 0,0 0 0,0 1 0,0-1 0,1 1 0,-1-1-1,0 0 1,1 1 0,-1-1 0,0 0 0,1 1 0,-1-1 0,0 0 0,1 0 0,-1 1 0,1-1 0,-1 0 0,0 0-1,1 0 1,-1 1 0,1-1 0,-1 0 0,1 0 0,-1 0 0,1 0 0,-1 0 0,1 0 0,-1 0 0,0 0 0,1 0 0,-1 0-1,1 0 1,-1 0 0,1 0 0,-1-1 0,1 1 0,-1 0 0,1 0 0,-1 0 0,0-1 0,1 1 0,-1 0 0,1-1-1,12-8-8040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59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6887,'0'0'20680,"-4"14"-19516,-6 18-860,0 0-1,3 0 0,1 1 1,1 0-1,-1 54 1,11-75-2109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8:59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12876,'0'0'10250,"53"-16"-9321,-25 15-577,8 1-256,-2 0-416,0 0-1826,-3 0-2819,-3 0-9769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00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12716,'0'0'16763,"-6"13"-15765,-31 44-747,-3-1 0,-60 65 0,88-104 25,8-10-1113,43-56-12039,-16 11 5685</inkml:trace>
  <inkml:trace contextRef="#ctx0" brushRef="#br0" timeOffset="1">192 7 14061,'0'0'7912,"-1"69"-6247,-5-39-383,0 5-257,1-1-161,1 3-287,3-5-193,1-1-160,0-4-159,0-5-33,2-4-513,4-7-1665,-2-7-1922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0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10922,'0'0'13966,"65"1"-13358,-31-1-480,4 2-160,-2 1-1729,-4-1-1987,-4-1-2690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00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 3876,'0'0'12929,"-9"0"-10046,1 0-2306,1 1 0,0-1 0,0 1 0,0 1 0,0 0 0,0 0 0,0 0 0,0 1 0,0 0 0,1 0-1,-1 1 1,-9 6 0,0 3 80,0 0-1,1 0 0,1 2 1,-23 28-1,33-38-546,0 0-1,1 0 0,0 0 1,0 0-1,0 1 0,0-1 1,1 1-1,0 0 1,0 0-1,1-1 0,0 1 1,0 0-1,0 1 0,1-1 1,0 0-1,0 0 1,0 0-1,1 0 0,0 0 1,2 9-1,-1-12-109,0 0 0,0 0 0,0 0 0,0 0 0,0 0 0,1 0 0,-1-1 0,1 0 0,0 1 0,0-1 0,0 0 0,0 0 0,0 0 0,0-1 0,0 1 0,1-1 0,-1 0 0,0 0 0,1 0 0,-1 0 0,7 0 0,1 1 0,-1-1 0,1 0 0,0-1 0,0 0 0,0-1 0,11-2 0,-19 2 0,1 0 0,0 0 0,-1-1 0,0 0 0,1 1 0,-1-1 0,0 0 0,0-1 0,0 1 0,0 0 0,-1-1 0,1 0 0,-1 0 0,1 0 0,-1 0 0,3-5 0,-4 7 0,-1 0 0,1 0 0,-1 0 0,1 0 0,-1 0 0,0-1 0,1 1 0,-1 0 0,0 0 0,0-1 0,0 1 0,0 0 0,0 0 0,0 0 0,0-1 0,0 1 0,0 0 0,-1 0 0,1 0 0,-1-2 0,0 1 0,0 1 0,0 0 0,-1 0 0,1 0 0,0 0 0,0 0 0,-1 0 0,1 0 0,-1 0 0,1 0 0,-1 1 0,1-1 0,-1 0 0,1 1 0,-1 0 0,0-1 0,1 1 0,-1 0 0,-3 0 0,-49-2 0,52 2 0,0 0 0,0 0 0,0 0 0,0 1 0,0-1 0,0 1 0,0-1 0,0 1 0,0 0 0,1-1 0,-1 1 0,0 0 0,0 0 0,1 0 0,-1 1 0,1-1 0,-1 0 0,1 0 0,-1 1 0,1-1 0,0 1 0,0 0 0,0-1 0,-2 4 0,3-4 0,0-1 0,0 1 0,1-1 0,-1 1 0,0-1 0,0 1 0,1-1 0,-1 1 0,0-1 0,1 1 0,-1-1 0,0 1 0,1-1 0,-1 0 0,1 1 0,-1-1 0,1 1 0,-1-1 0,0 0 0,1 0 0,0 1 0,-1-1 0,1 0 0,-1 0 0,1 0 0,-1 1 0,1-1 0,-1 0 0,1 0 0,0 0 0,-1 0 0,1 0 0,-1 0 0,1 0 0,-1 0 0,1 0 0,1-1 0,29 0 0,-28 1 0,9-2-249,1 0 0,-1-2 0,1 1 0,-1-2 0,0 1 0,0-2 0,-1 1 1,13-10-1,42-17-869,-66 31 1113,1 1 1,-1 0-1,0 0 0,0 0 1,1 0-1,-1 0 0,0-1 0,0 1 1,1 0-1,-1 0 0,0 0 1,1 0-1,-1 0 0,0 0 0,0 0 1,1 0-1,-1 0 0,0 0 1,1 0-1,-1 0 0,0 0 0,0 1 1,1-1-1,-1 0 0,0 0 0,1 0 1,-1 0-1,0 0 0,0 0 1,0 1-1,1-1 0,-1 0 0,0 0 1,0 0-1,1 1 0,-1-1 1,0 0-1,0 0 0,0 1 0,0-1 1,1 1-1,-2 16 251,-11 17 400,6-19-386,-1 1-65,0 0 1,1 1-1,0 0 1,2 0-1,0 0 1,-3 27-1,7-44-274,1 0-1,-1 0 0,0-1 1,0 1-1,0 0 1,0 0-1,1 0 0,-1-1 1,0 1-1,0 0 0,0 0 1,1 0-1,-1 0 1,0 0-1,0-1 0,1 1 1,-1 0-1,0 0 0,0 0 1,1 0-1,-1 0 0,0 0 1,0 0-1,1 0 1,-1 0-1,0 0 0,0 0 1,1 0-1,-1 0 0,0 0 1,0 0-1,1 0 0,-1 0 1,0 0-1,0 0 1,1 1-1,-1-1 0,0 0 1,0 0-1,0 0 0,1 0 1,-1 0-1,0 1 1,0-1-1,0 0 0,1 0 1,-1 0-1,0 1 0,0-1 1,0 0-1,0 0 0,0 1 1,0-1-1,1 0 1,-1 0-1,0 1 0,0-1 1,0 0-1,0 0 0,0 1 1,0-1-1,0 0 1,0 0-1,0 1 0,0-1 1,0 1-1,13-19-6612,-1-8-3627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39:01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12588,'0'0'11595,"12"50"-9705,-1-21-257,-5 6-640,-3 6-256,-3 9-417,0 4-192,-14 9-64,-10 9-32,-9 6-32,-8 5-929,-11-1-1857,-2-5-4037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50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5285,'0'0'25181,"7"12"-24492,-1-1-570,-2-7-84,-1 1-1,0 0 0,0 0 1,-1 0-1,0 1 1,1-1-1,-2 1 0,1-1 1,-1 1-1,1 0 1,-2 0-1,1-1 0,-1 1 1,0 9-1,-4 18-232,-4 32 218,6-22-6451,3-40 1632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50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16944,'0'0'8040,"-1"8"-6428,-3 26-741,1 1 0,2-1 1,1 0-1,5 39 0,-5-72-859,1 0 1,-1 0-1,0 0 0,0 0 1,1 0-1,-1 0 1,0 0-1,1 0 0,-1 0 1,1 0-1,-1 0 0,1 0 1,0 0-1,-1-1 1,1 1-1,0 0 0,-1 0 1,1-1-1,0 1 1,0 0-1,0-1 0,0 1 1,0-1-1,0 1 0,0-1 1,1 1-1,0-1 33,0 0 0,1 0 0,-1 0 0,0 0 0,0-1 0,0 1 0,0-1 0,0 1 0,-1-1 0,1 0 0,0 0 0,4-2 0,4-4 177,0 0 0,0-1 0,13-13 0,-21 19-214,27-31-8,-23 25 0,-1 1 0,1 0 0,0 1 0,1-1 0,0 1 0,0 1 0,0-1 0,9-4 0,-15 10 0,-1 0 0,1 0 0,-1 0 0,1 0 0,-1 0 0,1 0 0,-1 1 0,1-1 0,-1 0 0,1 0 0,-1 1 0,1-1 0,-1 0 0,0 1 0,1-1 0,-1 0 0,1 1 0,-1-1 0,0 1 0,1-1 0,-1 1 0,0-1 0,0 1 0,1-1 0,-1 1 0,0-1 0,0 1 0,0-1 0,0 1 0,0-1 0,0 1 0,1-1 0,-1 1 0,0-1 0,-1 1 0,1-1 0,0 1 0,0-1 0,0 1 0,0 0 0,0 35 0,-1-29 0,1 78 0,0-84-68,1-1 1,-1 1-1,0-1 0,0 1 1,0-1-1,0 1 0,0-1 0,0 0 1,1 1-1,-1-1 0,0 1 1,0-1-1,1 0 0,-1 1 1,0-1-1,1 0 0,-1 1 1,0-1-1,1 0 0,-1 1 0,0-1 1,1 0-1,-1 0 0,1 0 1,-1 1-1,1-1 0,-1 0 1,0 0-1,1 0 0,-1 0 1,1 0-1,-1 0 0,1 0 0,-1 0 1,1 0-1,-1 0 0,1 0 1,-1 0-1,0 0 0,1 0 1,-1 0-1,1 0 0,0-1-190,0 1 0,0 0 0,-1 0 0,1 0-1,0-1 1,0 1 0,0 0 0,-1-1 0,1 1 0,0-1-1,-1 1 1,1-1 0,0 1 0,-1-1 0,1 1 0,-1-1-1,1 0 1,-1 1 0,1-1 0,-1 0 0,1 1 0,-1-1-1,0 0 1,1 0 0,-1 0 0,0 0 0,1-15-9175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15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54 194 10186,'0'0'10879,"-4"9"-10067,-7 14-361,5-12-305,0 1 0,1-1 0,0 1 1,1 1-1,1-1 0,-1 0 0,2 1 1,-2 14-1,4-22-122,0 0 1,1 0 0,-1 0 0,1-1 0,0 1-1,0 0 1,3 4 0,-4-8-22,0 0-1,1 0 1,-1 0 0,1-1 0,-1 1 0,1 0 0,-1-1-1,1 1 1,0 0 0,-1-1 0,1 1 0,0-1-1,-1 1 1,1-1 0,0 1 0,0-1 0,0 0 0,-1 1-1,1-1 1,0 0 0,0 0 0,0 1 0,0-1-1,0 0 1,0 0 0,-1 0 0,1 0 0,0 0 0,0 0-1,0-1 1,0 1 0,0 0 0,0 0 0,-1 0 0,1-1-1,0 1 1,0-1 0,0 1 0,-1 0 0,1-1-1,0 0 1,-1 1 0,1-1 0,0 1 0,-1-1 0,1 0-1,-1 1 1,2-2 0,5-6 57,-1 1 0,0-1 0,0 1-1,-1-2 1,0 1 0,0-1 0,-1 1 0,0-1 0,3-13-1,22-41 85,-29 63-140,0 0 0,0-1 0,0 1 0,0 0 0,1 0 0,-1-1 0,0 1 0,0 0-1,0 0 1,1-1 0,-1 1 0,0 0 0,0 0 0,0 0 0,1 0 0,-1-1 0,0 1 0,0 0 0,1 0 0,-1 0 0,0 0 0,0 0 0,1 0 0,-1 0-1,0 0 1,1-1 0,-1 1 0,0 0 0,1 0 0,-1 0 0,0 1 0,0-1 0,1 0 0,-1 0 0,0 0 0,0 0 0,1 0 0,8 11 213,3 21 334,-11-28-428,9 16 76,-2-17 50,-7-4-211,0-1 0,0 1-1,0-1 1,0 1 0,0-1-1,-1 0 1,1 1 0,-1-1 0,1 0-1,-1 1 1,0-1 0,0 0-1,1 0 1,-1 1 0,0-1-1,-1-3 1,-4-102 1606,33 107-1884,-22-1 249,1 0 1,-1 0-1,0-1 1,0 1-1,0-1 0,1-1 1,-2 1-1,1-1 1,0 0-1,-1-1 0,1 1 1,-1-1-1,0 0 1,0 0-1,0-1 0,-1 0 1,0 1-1,8-12 1,-6 8-88,0-1 1,-1-1 0,1 1-1,-2-1 1,1 0-1,-2 0 1,1 0 0,1-11-1,-7 34 46,-6 73 472,8-81-388,-1 1-1,2-1 1,-1 1 0,0-1 0,1 0-1,0 0 1,1 1 0,-1-1-1,1 0 1,0 0 0,0 0 0,0-1-1,4 6 1,-6-9-56,1 0-1,-1 0 1,1 0-1,0 0 1,0-1 0,0 1-1,-1 0 1,1 0-1,0-1 1,0 1 0,0 0-1,0-1 1,0 1-1,0-1 1,1 1 0,-1-1-1,0 0 1,0 1-1,0-1 1,0 0 0,0 0-1,1 0 1,-1 0-1,0 0 1,0 0 0,0 0-1,0 0 1,0 0-1,1-1 1,-1 1 0,2-1-1,-2 0-243,1 0-1,-1 0 1,0 0 0,0 0-1,0 0 1,0-1-1,0 1 1,0 0 0,0-1-1,0 1 1,0 0 0,-1-1-1,1 1 1,-1-1-1,1 1 1,-1-1 0,1 0-1,-1 1 1,0-1-1,0 1 1,0-4 0,0-14-4295,-4-3-1847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51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18770,'0'0'6278,"61"11"-12941,-36-2-6853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51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14 17489,'0'0'11466,"-9"-4"-10505,5 2-931,1 1 0,-1 0-1,1-1 1,-1 1 0,0 0-1,1 1 1,-1-1 0,0 1-1,1 0 1,-1 0 0,0 0-1,0 0 1,1 0 0,-1 1-1,0 0 1,1 0-1,-1 0 1,0 0 0,1 0-1,0 1 1,-1-1 0,1 1-1,0 0 1,0 0 0,0 1-1,-5 3 1,-6 5-13,1 1 0,1 0 0,-19 23 0,28-31 20,0-1 0,1 0 1,-1 1-1,1 0 0,0-1 0,0 1 0,0 0 1,1 0-1,-1 0 0,1 0 0,0 1 0,0-1 0,0 0 1,1 0-1,-1 1 0,1-1 0,0 0 0,1 1 0,-1-1 1,2 8-1,-1-11-24,0 1 0,0-1 0,1 1 0,-1-1 0,0 0 1,0 0-1,1 0 0,-1 1 0,1-1 0,-1-1 0,1 1 0,0 0 0,-1 0 0,1 0 1,0-1-1,-1 1 0,1-1 0,0 0 0,0 1 0,-1-1 0,1 0 0,2 0 1,46-1-446,-45 1 258,46-12-3315,-4-12-4036,-19 2 281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51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24 15535,'0'0'12929,"-3"11"-11263,-3 7-1229,2 0 0,0 0 0,-1 25 0,4-34-406,0 1 1,1-1-1,0 0 0,1 0 1,0 0-1,1 0 0,-1 0 1,2 0-1,-1 0 0,7 12 0,-9-21-26,0 0-1,0-1 0,0 1 0,0 0 0,0-1 0,0 1 1,0 0-1,0-1 0,0 1 0,0 0 0,0 0 1,0-1-1,0 1 0,1 0 0,-1 0 0,0-1 0,0 1 1,0 0-1,0 0 0,1-1 0,-1 1 0,0 0 0,0 0 1,1 0-1,-1 0 0,0-1 0,0 1 0,1 0 0,-1 0 1,0 0-1,0 0 0,1 0 0,-1 0 0,0 0 0,1-1 1,-1 1-1,0 0 0,0 0 0,1 0 0,-1 0 0,0 0 1,1 1-1,-1-1 0,0 0 0,0 0 0,1 0 0,-1 0 1,0 0-1,1 0 0,-1 0 0,0 0 0,0 1 0,1-1 1,-1 0-1,0 0 0,0 0 0,0 1 0,1-1 0,-1 0 1,0 0-1,0 1 0,0-1 0,0 0 0,1 0 0,-1 1 1,0-1-1,0 1 0,6-25 71,-6 24-76,3-101-607,-3 102 612,1 0 1,-1 0 0,1 0 0,0 0-1,-1 0 1,1 0 0,0 0 0,0 0 0,0 0-1,0 0 1,0 0 0,0 0 0,0 0-1,0-1 1,0 1 0,0-1 0,0 1-1,1 0 1,-1-1 0,0 0 0,0 1 0,1-1-1,-1 0 1,0 0 0,1 0 0,-1 1-1,0-2 1,0 1 0,3 0 0,49 0 36,-46-1-12,7 0-23,-1-1 1,0-1-1,0 0 0,0 0 0,0-1 0,-1-1 1,18-9-1,-24 11-33,1-1 1,-1 1-1,1-1 1,-1-1 0,0 1-1,0-1 1,-1 0-1,0 0 1,0-1-1,0 1 1,0-1-1,-1 0 1,0-1 0,6-11-1,-10 18 25,0-1 0,0 1 0,1 0 0,-1-1 0,0 1 1,0 0-1,0-1 0,0 1 0,0 0 0,0-1 0,0 1 0,0 0 0,0-1 0,0 1 0,0 0 0,0-1 0,0 1 0,0 0 1,0-1-1,0 1 0,0 0 0,0 0 0,0-1 0,0 1 0,-1 0 0,1-1 0,0 1 0,0 0 0,0-1 0,0 1 0,-1 0 0,1 0 1,0-1-1,0 1 0,-1 0 0,1 0 0,0 0 0,-1 0 0,1-1 0,-1 1 0,-16 2 9,-18 16 177,20-7-30,1 2-1,-24 27 1,34-36-131,0 0 1,1 1 0,0-1 0,0 1-1,0-1 1,1 1 0,-1 0 0,1 0-1,0 0 1,1 1 0,-1-1 0,1 0-1,0 1 1,0 9 0,1-14-19,1 0 0,0 0 0,0-1 0,-1 1 0,1 0 0,0 0 0,0 0 0,0-1 0,0 1 0,0-1 0,0 1 0,0 0 0,0-1 0,0 0 0,0 1 0,1-1 0,-1 0 0,0 1 0,0-1 0,0 0 0,0 0 0,1 0 0,-1 0 0,0 0 0,2-1 0,38 0-455,-37 0 241,47-11-6297,-2-11-6163,-14 3-394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52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14510,'0'0'5066,"-9"9"-1073,2-3-3603,-42 49 3609,45-51-3719,1 0 0,1 0 1,-1 1-1,1-1 1,-1 1-1,1-1 0,1 1 1,-1 0-1,1 0 1,-1 0-1,1 0 1,1 0-1,-1 0 0,1 7 1,0-11-281,1 1 1,0-1-1,-1 0 1,1 0-1,0 0 1,0 0-1,0 0 1,0 0-1,0 0 1,0 0-1,0 0 1,0 0-1,1-1 1,-1 1-1,0 0 1,0-1-1,1 1 1,-1-1-1,0 0 1,0 1-1,1-1 1,-1 0-1,1 0 1,-1 1-1,0-1 1,1 0-1,-1-1 0,0 1 1,1 0-1,-1 0 1,1 0-1,1-1 1,3 0-185,0 0 0,0 0 0,0 0 1,0-1-1,0 1 0,8-5 0,-8 1 15,1 0-1,-1 0 0,0-1 1,0 0-1,-1 0 0,1-1 1,-1 1-1,-1-1 0,1 0 1,-1 0-1,-1-1 1,1 1-1,-1-1 0,0 0 1,-1 0-1,0 0 0,1-12 1,-32 53 1685,23-26-1321,1 0 0,1 0 1,-1 1-1,1-1 0,0 1 1,1 1-1,0-1 0,0 0 0,1 1 1,0-1-1,-1 17 0,3-24-246,1 0 0,0 0 0,-1 0 0,1 0 0,0-1 0,0 1 0,0 0 0,-1 0 0,1-1 0,0 1 0,0-1 0,0 1 0,0-1 0,0 1 0,0-1 0,0 0 0,0 1 0,1-1 0,-1 0 0,0 0 0,0 0 0,0 0 0,0 0 0,0 0 0,0 0 0,0 0 0,1 0 0,-1 0 0,0-1 0,1 0 0,38-7-4699,-8-10-1197,3-6-1463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52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14606,'0'0'5146,"-12"9"-1270,1-2-3164,1-1 94,0 0 0,0 2 0,0-1-1,1 1 1,0 0 0,0 1 0,-10 13-1,22-20-861,1-1-1,-1 0 0,1 0 0,-1-1 1,1 1-1,0-1 0,-1 0 0,1 0 0,0 0 1,5-1-1,23-5-2290,-26 4 1856,1 0 1,0 1 0,0-1-1,0 1 1,0 1 0,0 0-1,-1 0 1,1 0 0,0 1 0,11 2-1,-17-3 605,0 1-1,0-1 1,0 1-1,0 0 1,-1-1 0,1 1-1,0 0 1,0 0-1,-1 0 1,1-1-1,-1 1 1,1 0-1,-1 0 1,1 0-1,-1 0 1,1 0 0,-1 0-1,0 0 1,0 0-1,1 0 1,-1 0-1,0 0 1,0 0-1,0 0 1,0 0 0,0 0-1,0 0 1,-1 0-1,1 0 1,0 0-1,0 0 1,-1 0-1,1 0 1,-1 0 0,1 0-1,-1 0 1,1 0-1,-1 0 1,1-1-1,-1 1 1,0 0-1,-1 1 1,-30 34 3721,24-31-3710,0 0 0,0 0 1,0-1-1,0 0 0,-1 0 0,1-1 1,-1 0-1,0-1 0,0 0 0,0 0 1,0-1-1,-14 0 0,22-1-234,1 0 0,-1 0 0,1 0-1,-1-1 1,1 1 0,0 0 0,-1-1 0,1 1 0,-1 0 0,1-1 0,0 1-1,-1 0 1,1-1 0,0 1 0,-1-1 0,1 1 0,0-1 0,0 1-1,0-1 1,-1 1 0,1 0 0,0-1 0,0 0 0,0 1 0,0-1 0,0 1-1,0-1 1,0 1 0,0-1 0,0 1 0,0-1 0,0 1 0,0-1-1,0 1 1,0-1 0,1 1 0,-1-1 0,0 1 0,0-1 0,0 1 0,1 0-1,-1-1 1,1 0 0,11-22-9225,6 6-1097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52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56 16784,'0'0'13901,"12"2"-13607,-9-1-285,9 2 28,1-1 0,-1 0 1,0-1-1,15-1 0,-24 0-31,0 0 0,0 0 0,0 0 0,0-1-1,0 1 1,0-1 0,0 0 0,0 0 0,0 0-1,0 0 1,0-1 0,0 1 0,-1-1 0,1 1 0,-1-1-1,1 0 1,-1 0 0,0 0 0,1-1 0,-1 1 0,0 0-1,0-1 1,-1 1 0,1-1 0,2-4 0,-4 6-6,0 1 0,0-1 0,1 1 0,-1-1 0,0 0 0,0 1 0,0-1 0,0 1 0,0-1 0,0 0 0,0 1 0,0-1 0,0 1 0,0-1 0,0 0 1,0 1-1,0-1 0,0 1 0,-1-1 0,1 0 0,0 1 0,0-1 0,-1 1 0,1-1 0,0 1 0,-1-1 0,1 1 0,-1-1 0,1 1 0,0 0 0,-1-1 0,0 0 1,-24-5 51,18 6 70,-1 1 1,1-1 0,-1 1-1,1 1 1,-10 2 0,12-2-96,-1 0 0,1 1 0,-1-1 0,1 1 0,0 1 1,0-1-1,0 1 0,0 0 0,1 0 0,-1 0 0,1 0 0,0 1 0,1 0 1,-1 0-1,1 0 0,0 0 0,0 0 0,0 1 0,1-1 0,0 1 1,0 0-1,0 0 0,-1 10 0,4-14-65,-1-1 0,1 1 0,-1 0-1,1 0 1,0-1 0,0 1 0,0-1 0,0 1 0,0 0 0,0-1-1,0 0 1,0 1 0,1-1 0,-1 0 0,0 0 0,1 0 0,-1 1-1,1-2 1,0 1 0,-1 0 0,1 0 0,0 0 0,-1-1 0,1 1 0,0-1-1,0 1 1,0-1 0,-1 0 0,1 0 0,3 0 0,67 3-4253,-64-3 3171,35-2-7950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53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112 295 15054,'0'0'6844,"-11"2"-5242,9-2-1572,-7 1 269,-1 1 0,1 1-1,0 0 1,-12 4 0,19-6-187,-1 0 0,1 1 0,0-1 0,-1 0 0,1 1 0,0-1 0,0 1 0,0 0 0,0 0 0,0-1 0,0 1 0,1 0 0,-1 1 0,0-1 0,1 0 0,0 0 0,0 1 0,0-1 0,0 1 0,0-1 0,0 1 0,0-1 0,1 1 0,-1 5 0,1-8-92,1 1 1,0 0-1,-1-1 1,1 1-1,0-1 1,-1 1-1,1-1 1,0 1 0,0-1-1,-1 0 1,1 1-1,0-1 1,0 0-1,0 1 1,-1-1-1,1 0 1,0 0-1,0 0 1,0 0-1,0 0 1,0 0 0,-1 0-1,1 0 1,0 0-1,0 0 1,0-1-1,0 1 1,0 0-1,-1 0 1,2-1-1,30-8 417,-22 2-391,0 1-1,-1-2 1,0 1 0,0-1 0,0-1 0,-1 1 0,-1-1 0,1-1 0,-2 1 0,1-1 0,-1-1 0,-1 1 0,0-1-1,7-20 1,-15 48 82,0 1 1,1-1-1,1 30 0,1-45-94,1-1 1,-1 0 0,0 0-1,0 0 1,0 0-1,1 0 1,-1 0 0,0 1-1,1-1 1,-1 0-1,1 0 1,-1 0 0,1 0-1,0 0 1,-1-1-1,1 1 1,0 0 0,0 0-1,-1 0 1,1-1-1,0 1 1,0 0 0,0-1-1,0 1 1,2 0-1,-1 0 47,1 0 0,0 0 0,0-1 0,0 1 0,0-1 0,0 0 0,0 0-1,0 0 1,6-1 0,-1 0 21,-1 0-1,1-1 0,0-1 1,-1 1-1,1-1 1,-1 0-1,8-5 1,-2-1-131,0-1 1,0 0 0,-1-1-1,0-1 1,-1 0 0,0 0-1,-1-1 1,-1 0 0,0-1 0,0 0-1,-2-1 1,0 1 0,0-2-1,-1 1 1,-1-1 0,-1 1 0,0-1-1,-1 0 1,1-28 0,-4 44 22,1-1 1,-1 0 0,0 1 0,0-1-1,0 0 1,0 0 0,0 1 0,0-1-1,0 0 1,-1 1 0,1-1 0,0 0-1,0 1 1,0-1 0,-1 0 0,1 1-1,0-1 1,-1 1 0,1-1 0,-1 0-1,1 1 1,-1-1 0,1 1 0,-1-1-1,-12 6-210,-11 26 35,9 1 319,1 0 1,2 0-1,1 1 0,2 1 0,1 0 0,2 0 1,1 0-1,-1 56 0,8-80-138,0 0 0,0 0 0,1 0 0,0 0 0,1 0 0,0-1 0,9 16 0,16 43 0,-28-64 0,0-1 0,0 1 0,-1 0 0,1 0 0,-1 1 0,0-1 0,0 0 0,0 0 0,-1 0 0,1 0 0,-1 0 0,0 0 0,0 0 0,-3 6 0,3-8 0,-1 0 0,1 0 0,-1 0 0,1 0 0,-1 0 0,0 0 0,0-1 0,0 1 0,0-1 0,0 1 0,0-1 0,-1 0 0,1 0 0,0 0 0,-1 0 0,1 0 0,-1 0 0,1-1 0,-1 1 0,1-1 0,-1 1 0,1-1 0,-1 0 0,1 0 0,-1 0 0,-4-1 0,2 0 0,0 0 0,0 0 0,1 0 0,-1 0 0,0-1 0,0 1 0,0-1 0,1-1 0,-1 1 0,1-1 0,0 1 0,-7-7 0,5 2 0,0 1 0,0-2 0,1 1 0,0-1 0,0 1 0,1-1 0,0-1 0,0 1 0,1 0 0,-4-16 0,6 20 0,0 1 0,1-1 0,-1 1 0,1-1 0,0 0 0,0 1 0,0-1 0,1 0 0,-1 1 0,1-1 0,0 1 0,0-1 0,0 1 0,0-1 0,1 1 0,-1 0 0,1-1 0,0 1 0,0 0 0,0 0 0,0 0 0,1 1 0,-1-1 0,1 0 0,0 1 0,-1 0 0,1 0 0,0-1 0,4 0 0,12-6-168,0 2 0,1 0 1,-1 1-1,1 2 0,1-1 0,36-1 0,-24 2-1679,50-12 0,-31 0-7377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54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8904,'0'1'8087,"0"1"-3836,0 22-1102,-2 13 326,2 45-1363,0-78-2094,0 1 1,1-1 0,-1 0-1,1 1 1,0-1 0,1 0 0,-1 0-1,1 0 1,0 0 0,0 0-1,0 0 1,0-1 0,1 1-1,4 5 1,-5-8-7,0 1-1,0-1 1,0 1-1,0-1 1,0 1-1,0-1 1,0 0-1,1 0 1,-1 0 0,1-1-1,-1 1 1,0 0-1,1-1 1,-1 0-1,1 1 1,-1-1 0,1 0-1,-1 0 1,4-1-1,-1 0 10,0 0 0,0-1-1,0 0 1,0 0-1,-1 0 1,1 0 0,-1-1-1,9-6 1,1-3 12,0 0 0,-1-1 0,0-1 0,11-16 0,-8 6-24,-13 18 93,0 1 1,0 0-1,1 0 1,0 0-1,0 0 0,9-8 1,-13 33 618,-12 43-432,8-48-242,1 0 1,0 1 0,-1 21 0,4-36-48,0 0 0,0 0 0,0 0 0,0-1 0,0 1 0,0 0 0,0 0 0,0 0 0,1-1 0,-1 1 0,0 0 0,0 0 0,1 0 0,-1-1 0,1 1 0,-1 0 0,0-1 0,1 1 0,-1 0 0,1-1 0,0 1 0,-1-1 0,1 1 0,-1-1 0,1 1 0,0-1 0,-1 1 0,1-1 0,0 0 0,0 1 0,0-1 0,2 1 0,-1-1 0,0 0 0,0 0 0,1 0 0,-1 0 0,0-1 0,1 1 0,-1-1 0,0 1 0,1-1 0,1 0 0,5-3 0,0 0 0,0-1 0,0 0 0,11-9 0,6-8 0,40-48 0,-14 15 0,-52 55 0,0-1 0,0 1 0,0 0 0,1 0 0,-1 0 0,0 0 0,0 0 0,0 0 0,0 0 0,1 0 0,-1-1 0,0 1 0,0 0 0,0 0 0,0 0 0,1 0 0,-1 0 0,0 0 0,0 0 0,0 0 0,1 0 0,-1 0 0,0 0 0,0 0 0,0 0 0,0 0 0,1 0 0,-1 1 0,0-1 0,0 0 0,0 0 0,0 0 0,1 0 0,-1 0 0,0 0 0,0 0 0,0 0 0,0 1 0,0-1 0,1 0 0,-1 0 0,0 0 0,0 0 0,0 1 0,0-1 0,0 0 0,0 0 0,0 0 0,0 0 0,0 1 0,0-1 0,0 0 0,0 0 0,0 0 0,0 0 0,0 1 0,0-1 0,0 0 0,0 0 0,0 0 0,0 1 0,0-1 0,0 0 0,0 0 0,0 0 0,0 14 0,0-13 0,-1 10 0,0 0 0,-1-1 0,-1 1 0,-4 11 0,-5 27 0,12-49 2,0 0 0,0 0-1,0 1 1,0-1 0,0 0 0,0 0-1,0 0 1,0 0 0,0 0 0,0 1 0,0-1-1,0 0 1,0 0 0,0 0 0,0 0-1,0 0 1,0 0 0,0 1 0,0-1-1,0 0 1,0 0 0,0 0 0,0 0 0,0 0-1,0 0 1,0 1 0,0-1 0,1 0-1,-1 0 1,0 0 0,0 0 0,0 0 0,0 0-1,0 0 1,0 0 0,0 0 0,1 0-1,-1 1 1,0-1 0,0 0 0,0 0-1,0 0 1,0 0 0,0 0 0,1 0 0,-1 0-1,0 0 1,0 0 0,0 0 0,0 0-1,0 0 1,1 0 0,-1 0 0,0 0-1,11-6 97,7-10-1072,-7 1-3655,-1 1-3704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55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76 14157,'0'0'11152,"2"-10"-8087,1-2-2318,-1 6-424,-1 1 0,1-1 1,-1 1-1,-1-1 1,1 0-1,-1-6 0,0 12-303,0-1-1,0 1 0,0 0 0,-1-1 1,1 1-1,0 0 0,0-1 0,0 1 1,-1 0-1,1-1 0,0 1 0,0 0 1,-1-1-1,1 1 0,0 0 0,-1 0 1,1-1-1,0 1 0,-1 0 0,1 0 1,-1 0-1,1-1 0,0 1 0,-1 0 1,1 0-1,-1 0 0,1 0 1,0 0-1,-1 0 0,1 0 0,-1 0 1,1 0-1,-1 0 0,1 0 0,0 0 1,-1 0-1,1 0 0,-1 0 0,1 1 1,0-1-1,-1 0 0,1 0 0,0 0 1,-1 1-1,1-1 0,0 0 0,-1 0 1,1 1-1,-22 11 420,14-4-439,1 0 0,0 0 0,0 1 0,-8 13 0,13-20 0,0 1 0,1-1 0,-1 1 0,1 0 0,0 0 0,-1 0 0,1 0 0,0 0 0,1 0 0,-1 0 0,0 0 0,1 0 0,0 0 0,0 0 0,0 0 0,0 0 0,0 0 0,0 0 0,1 0 0,1 5 0,-1-7 0,1 0 0,-1 0 0,1 0 0,-1 0 0,1 0 0,0-1 0,-1 1 0,1 0 0,0-1 0,0 1 0,-1-1 0,1 0 0,0 1 0,0-1 0,0 0 0,-1 0 0,1 0 0,0 0 0,0-1 0,0 1 0,3-1 0,40-11 0,-32 5 0,1-1 0,-2 0 0,20-16 0,-21 15 0,1 0 0,0 0 0,20-9 0,-31 18 0,-1 0 0,0 0 0,0 0 0,1 0 0,-1 0 0,0 0 0,0-1 0,1 1 0,-1 0 0,0 0 0,0 0 0,0 0 0,1 1 0,-1-1 0,0 0 0,0 0 0,1 0 0,-1 0 0,0 0 0,0 0 0,1 0 0,-1 0 0,0 0 0,0 0 0,0 1 0,1-1 0,-1 0 0,0 0 0,0 0 0,0 0 0,0 1 0,1-1 0,-1 0 0,0 0 0,0 0 0,0 1 0,0-1 0,0 0 0,0 0 0,0 1 0,0-1 0,3 17 0,-6 23 0,3-36 0,-1-2 0,1-1 0,0 1 0,-1-1 0,1 1 0,0-1 0,0 0 0,0 1 0,0-1 0,0 1 0,1-1 0,-1 1 0,0-1 0,1 1 0,-1-1 0,1 0 0,-1 1 0,1-1 0,0 0 0,-1 1 0,1-1 0,0 0 0,0 0 0,0 0 0,0 1 0,0-1 0,0 0 0,0-1 0,0 1 0,1 0 0,-1 0 0,2 1 0,1-2 0,1 1 0,-1-1 0,0 1 0,0-1 0,0-1 0,1 1 0,-1-1 0,0 1 0,0-1 0,8-3 0,0-1 0,1 0 0,-1 0 0,18-12 0,-21 11 0,1 0 0,0 1 0,0 0 0,1 1 0,16-5 0,-27 9 0,0 0 0,0 0 0,1 0 0,-1 0 0,0 0 0,1 0 0,-1 0 0,0 0 0,0 0 0,1 0 0,-1 0 0,0 1 0,0-1 0,1 0 0,-1 0 0,0 0 0,0 0 0,1 0 0,-1 1 0,0-1 0,0 0 0,1 0 0,-1 0 0,0 1 0,0-1 0,0 0 0,0 0 0,1 1 0,-1-1 0,0 0 0,0 0 0,0 1 0,0-1 0,0 0 0,0 1 0,0-1 0,0 0 0,0 0 0,0 1 0,0-1 0,0 0 0,0 0 0,0 1 0,0-1 0,0 0 0,0 1 0,-2 11 0,2-12 0,-7 18-12,5-14-126,1 1 0,-1 0 1,1 0-1,0 0 0,0 0 0,0 8 0,1-12-278,1-1 0,0 0 0,0 0 0,0 1 0,-1-1 0,1 0 0,0 0 0,0 0 0,0 0 0,0 0 0,0 0 0,0 0 0,-1 0 0,1 0 0,0 0 0,0 0 0,0 0 0,0-1 0,0 1 0,-1 0 0,1-1 0,0 1 0,0-1 0,-1 1 0,2-2 1,13-12-6787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55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17424,'0'0'14953,"9"1"-14600,-4 0-348,1-1 0,-1 0 0,0 0 0,1 0 1,-1-1-1,1 0 0,-1 0 0,7-2 0,-9 2-5,-1 0 0,0 0-1,0 1 1,0-2 0,0 1-1,0 0 1,0 0 0,-1-1-1,1 1 1,0-1 0,-1 1-1,1-1 1,-1 0 0,1 1-1,-1-1 1,0 0 0,0 0 0,0 0-1,0 0 1,0 0 0,0 0-1,0-1 1,-1 1 0,1 0-1,-1 0 1,0-1 0,0 1-1,1-3 1,-1 5 0,0 0 0,0-1 0,0 1 0,0 0 0,0-1 0,0 1 0,0 0 0,0 0 0,0-1 0,0 1 0,0 0 0,-1-1 0,1 1 0,0 0 0,0 0 0,0-1 0,0 1 0,0 0 0,-1 0 0,1-1 0,0 1 0,0 0 0,0 0 0,-1-1 0,1 1 0,0 0 0,0 0 0,-1 0 0,1 0 0,0-1 0,0 1 0,-1 0 0,1 0 0,0 0 0,0 0 0,-1 0 0,1 0 0,0 0 0,-1 0 0,1 0 0,-1 0 0,-15 6 0,-12 17 0,23-17 0,1 1 0,-1-1 0,1 1 0,1 0 0,-1 0 0,1 0 0,0 1 0,1-1 0,0 1 0,0-1 0,1 1 0,0 0 0,-1 9 0,2-16-4,0 0 0,0 0 0,0 0 1,1 0-1,-1-1 0,0 1 0,0 0 0,0 0 0,1 0 0,-1-1 1,0 1-1,1 0 0,-1 0 0,1-1 0,-1 1 0,1 0 0,-1-1 0,1 1 1,-1-1-1,1 1 0,0 0 0,-1-1 0,1 1 0,0-1 0,0 0 1,-1 1-1,2 0 0,29 1-368,-24-3 111,0 0 0,0-1 0,0 0 0,0 0 0,0 0 1,11-6-1,44-42-8376,-25 12-370,-17 18 1539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15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16335,'0'0'5029,"24"56"-4837,-4-44-192,1-4-32,3-3-2370,-2-5-2402,-4 0-3684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5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48 11371,'0'0'5520,"-5"8"-1773,1 0-2830,-12 21 1046,11-4 2199,6-24-4118,-1-1 1,0 1-1,1-1 1,-1 1-1,1-1 0,-1 0 1,1 1-1,-1-1 1,1 0-1,-1 1 1,1-1-1,-1 0 1,1 0-1,-1 1 1,1-1-1,0 0 1,-1 0-1,1 0 1,-1 0-1,1 0 1,0 0-1,-1 0 1,1 0-1,0 0 1,-1 0-1,1 0 1,-1 0-1,1 0 1,0-1-1,-1 1 1,1 0-1,-1 0 1,1-1-1,-1 1 1,1 0-1,-1-1 1,1 1-1,-1 0 1,1-1-1,0 0 1,24-12-81,-9 0-290,-1 0 1,0 0-1,-1-1 0,-1-1 1,16-22-1,-38 52 591,0 0 0,1 1 0,1 1 0,0-1 0,2 1 0,0 0 0,0 0 0,2 0 0,-3 26 0,3 13 543,7 92 1,0 8-1408,-4-151 610,-1 0 0,0 0 0,0 0 1,0 0-1,-1 0 0,1 0 1,-1 0-1,0 0 0,-1-1 0,1 1 1,-6 6-1,7-9 37,-1 0 1,1 0-1,-1 0 0,0-1 1,1 1-1,-1-1 0,0 1 1,0-1-1,0 0 0,0 0 1,0 0-1,0 0 1,-1 0-1,1 0 0,0 0 1,0-1-1,-1 1 0,1-1 1,0 0-1,-1 1 0,1-1 1,-1 0-1,1-1 0,0 1 1,-1 0-1,1-1 0,0 1 1,-3-2-1,3 1-45,-1-1 0,1 1 0,-1-1 1,1 0-1,0 0 0,0 0 0,0 0 0,0 0 0,0 0 1,1-1-1,-1 1 0,1-1 0,-1 1 0,1-1 0,0 0 1,0 1-1,0-1 0,-1-5 0,-8-55-15,9 50 12,1-1 0,0 1 0,0 0 0,2-1 0,-1 1 0,8-25 0,-7 31 0,1 1 0,0-1 0,0 1 0,0 0 0,1 0 0,0 0 0,0 1 0,1-1 0,-1 1 0,1 0 0,0 1 0,1-1 0,-1 1 0,1 0 0,6-4 0,67-29-2650,-29 16-1944,-18 5-4914</inkml:trace>
</inkml:ink>
</file>

<file path=ppt/ink/ink4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57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96 238 5926,'0'0'4228,"4"-8"1324,-1 1-4426,0 1 0,0-1 0,-1 0 0,0 0 0,3-13 0,-5 19-987,0 0 0,0-1-1,0 1 1,0 0-1,0-1 1,0 1 0,0 0-1,0-1 1,0 1-1,-1 0 1,1 0 0,-1-1-1,1 1 1,-1 0-1,1 0 1,-1 0 0,0-1-1,0 1 1,1 0 0,-1 0-1,0 0 1,0 0-1,0 1 1,0-1 0,0 0-1,0 0 1,0 0-1,0 1 1,-1-1 0,1 1-1,0-1 1,0 1-1,-1-1 1,1 1 0,0 0-1,0-1 1,-1 1-1,1 0 1,0 0 0,-1 0-1,1 0 1,0 0 0,-1 0-1,1 1 1,0-1-1,-1 0 1,0 1 0,-2 0-84,0 0 1,1 1-1,-1-1 1,1 1-1,0 0 1,-1 0-1,1 0 1,0 0-1,0 0 1,0 1-1,0-1 1,1 1-1,-1 0 1,1 0-1,-1 0 1,1 0 0,0 0-1,0 1 1,1-1-1,-1 1 1,-2 6-1,2-4 16,-1 0 0,1 1 0,1-1-1,-1 1 1,1-1 0,0 1 0,0 0 0,1 0-1,0-1 1,0 1 0,2 11 0,-1-17-62,-1 0 1,1 0-1,-1 0 0,1 0 1,-1-1-1,1 1 1,0 0-1,-1-1 0,1 1 1,0 0-1,0-1 1,0 1-1,-1-1 0,1 1 1,0-1-1,0 0 1,0 1-1,0-1 0,0 0 1,0 0-1,0 1 1,0-1-1,0 0 0,0 0 1,0 0-1,0 0 1,0 0-1,0 0 0,0-1 1,1 1-1,31-10 154,-19 2-143,-1-1 0,-1-1-1,0 1 1,0-2 0,-1 0 0,0 0 0,-1-1 0,14-20 0,-11 11 18,0 0 0,-2 0-1,0-1 1,14-43 0,-19 36 107,-7 28-139,1 1-1,0 0 0,0 0 0,0 0 0,0 0 0,-1 0 0,1-1 1,0 1-1,0 0 0,-1 0 0,1 0 0,0 0 0,0 0 1,0 0-1,-1 0 0,1 0 0,0 0 0,0 0 0,-1 0 0,1 0 1,0 0-1,0 0 0,-1 0 0,1 0 0,0 0 0,0 0 1,0 0-1,-1 0 0,1 0 0,0 1 0,0-1 0,-1 0 0,1 0 1,0 0-1,0 0 0,0 0 0,0 1 0,-1-1 0,1 0 1,0 0-1,0 0 0,0 1 0,0-1 0,0 0 0,0 0 0,-1 0 1,1 1-1,0-1 0,0 0 0,-31 47 350,20-22-355,0 0 0,-9 34 0,17-48 0,0 0 0,1 0 0,1 0 0,-1 1 0,2-1 0,0 0 0,0 1 0,2 14 0,-2-25-95,1 0 0,-1 0 0,0 0-1,0 0 1,1 0 0,-1 0 0,0-1 0,1 1 0,-1 0 0,1 0-1,-1 0 1,1 0 0,-1 0 0,1-1 0,0 1 0,-1 0 0,1-1-1,0 1 1,0 0 0,-1-1 0,1 1 0,0-1 0,0 1 0,0-1-1,0 1 1,0-1 0,0 0 0,0 0 0,0 1 0,0-1-1,0 0 1,0 0 0,0 0 0,0 0 0,0 0 0,0 0 0,0 0-1,0 0 1,0-1 0,0 1 0,0 0 0,-1 0 0,1-1 0,0 1-1,0-1 1,0 1 0,1-2 0,2 0-1105,0 0 1,0 0-1,0-1 0,0 0 1,-1 0-1,1 0 0,-1 0 1,6-7-1,6-17-14505</inkml:trace>
</inkml:ink>
</file>

<file path=ppt/ink/ink4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58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81 17617,'0'0'7740,"-1"9"-4878,0-3-2644,1-4-69,0 0-1,-1 1 0,1-1 0,0 0 1,0 0-1,1 1 0,-1-1 1,0 0-1,1 1 0,0 3 1,0-5-89,0 0 1,0 0 0,0 0 0,0-1-1,0 1 1,0 0 0,0 0 0,0-1 0,0 1-1,1 0 1,-1-1 0,0 1 0,0-1 0,1 1-1,-1-1 1,0 0 0,0 0 0,1 1 0,-1-1-1,0 0 1,1 0 0,-1 0 0,0-1 0,1 1-1,-1 0 1,3-1 0,1 0-34,1-1 0,0 0 0,-1 0 0,0-1-1,1 1 1,-1-1 0,0 0 0,0 0 0,-1-1 0,1 1 0,-1-1 0,1 0 0,3-6 0,-5 7-19,0 0 1,0 0 0,-1 0 0,1-1 0,-1 1 0,0-1 0,0 1 0,0-1 0,0 0 0,-1 0 0,0 0 0,0 0 0,0 0 0,0 0 0,0 0-1,-1-1 1,0 1 0,0 0 0,0-5 0,0 8-3,-1 1 0,1-1-1,-1 1 1,1-1 0,0 0-1,-1 1 1,1 0 0,-1-1-1,1 1 1,-1-1 0,1 1 0,-1 0-1,0-1 1,1 1 0,-1 0-1,1-1 1,-1 1 0,0 0-1,1 0 1,-1 0 0,0 0 0,1-1-1,-1 1 1,0 0 0,1 0-1,-1 0 1,0 1 0,1-1-1,-1 0 1,0 0 0,-1 1 0,-22 6 153,15 1-151,1-1 1,0 1-1,0 0 1,0 1-1,1 0 0,0 0 1,1 1-1,0-1 1,0 1-1,1 1 1,0-1-1,1 1 0,0 0 1,1 0-1,0 0 1,1 0-1,0 0 1,0 15-1,2-25-8,0 0 0,0 0 0,0 0 0,0 0 0,0 0 0,0 0 0,1-1 0,-1 1 0,0 0 0,0 0 0,1 0 0,-1 0 0,0-1 0,1 1 0,-1 0 0,1 0 0,-1-1 0,1 1 0,-1 0 0,1-1 0,0 1 0,-1-1 0,1 1 0,0 0 0,-1-1 0,1 0 0,0 1 0,0-1 0,0 1 0,2 0 0,-1-1 0,1 0 0,-1 0 0,0 1 0,1-1 0,-1-1 0,1 1 0,-1 0 0,0-1 0,5 0 0,2-2 0,1-1 0,-1 0 0,0 0 0,12-7 0,134-108 0,-154 121 0,-1 0 0,1 0 0,-1 1 0,1-1 0,-1 0 0,0 0 0,0 1 0,0-1 0,0 0 0,0 1 0,-1-1 0,0 4 0,-11 34 0,9-31 0,0 0 0,0 1 0,1-1 0,0 1 0,-1 15 0,4-24 0,-1 0 0,0 0 0,1-1 0,-1 1 0,1 0 0,-1-1 0,1 1 0,-1 0 0,1-1 0,0 1 0,-1-1 0,1 1 0,0-1 0,-1 1 0,1-1 0,0 1 0,0-1 0,-1 0 0,1 0 0,0 1 0,0-1 0,0 0 0,-1 0 0,1 0 0,0 0 0,0 0 0,0 0 0,0 0 0,-1 0 0,1 0 0,0 0 0,0 0 0,0 0 0,-1-1 0,1 1 0,0 0 0,1-1 0,36-11 0,16-22 0,-44 27 0,1 0 0,0 0 0,0 0 0,0 2 0,1-1 0,19-5 0,-31 11 0,1 0 0,-1 1 0,1-1 0,-1 0 0,1 1 0,-1-1 0,0 0 0,1 1 0,-1-1 0,0 0 0,1 1 0,-1-1 0,0 0 0,1 1 0,-1-1 0,0 1 0,0-1 0,1 1 0,-1-1 0,0 1 0,0-1 0,0 1 0,0-1 0,0 1 0,0-1 0,0 1 0,1-1 0,-2 1 0,1-1 0,0 1 0,0-1 0,0 1 0,0-1 0,0 1 0,0-1 0,0 1 0,-1-1 0,1 1 0,0-1 0,0 1 0,-1-1 0,1 1 0,-1-1 0,-7 26 0,1-13 0,-10 23 0,16-34 0,1-1 0,-1 1 0,0 0 0,1-1 0,0 1 0,-1-1 0,1 1 0,0 0 0,0-1 0,0 1 0,0 0 0,0-1 0,0 1 0,0 0 0,1-1 0,-1 1 0,1 2 0,0-4 0,0 1 0,-1-1 0,1 0 0,0 1 0,-1-1 0,1 0 0,0 0 0,-1 0 0,1 1 0,0-1 0,0 0 0,-1 0 0,1 0 0,0 0 0,0 0 0,-1-1 0,1 1 0,0 0 0,-1 0 0,1 0 0,0-1 0,-1 1 0,1 0 0,0 0 0,-1-1 0,1 1 0,-1-1 0,2 0 0,17-12 0,49-47 0,15-12 0,-83 71 0,0 1 0,1 0 0,-1-1 0,1 1 0,-1-1 0,1 1 0,-1-1 0,1 1 0,-1 0 0,1-1 0,-1 1 0,1 0 0,-1 0 0,1 0 0,0-1 0,-1 1 0,1 0 0,-1 0 0,1 0 0,0 0 0,-1 0 0,1 0 0,-1 0 0,1 0 0,0 0 0,-1 0 0,1 0 0,1 1 0,-3 16 0,-20 34 0,17-43 0,3-5-21,-11 31-1570,14-23-435,14-15-1046,1-10-6265</inkml:trace>
</inkml:ink>
</file>

<file path=ppt/ink/ink4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59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36 14862,'0'-1'314,"0"0"-1,0 1 0,0-1 1,-1 0-1,1 1 1,0-1-1,0 1 1,0-1-1,-1 0 1,1 1-1,0-1 1,-1 1-1,1-1 1,0 1-1,-1-1 1,1 1-1,-1-1 1,1 1-1,-1-1 1,1 1-1,-1 0 1,1-1-1,-1 1 0,1 0 1,-1 0-1,0-1 1,1 1-1,-1 0 1,1 0-1,-2-1 1,-28 1 3636,23 0-3622,0 2 0,0-1 0,0 1 0,0 0 0,-12 6 0,15-5-272,1 0 0,-1 0 0,1 1 0,0-1 0,1 1 0,-1 0 0,1 0 0,-4 7 0,5-11-50,1 1 0,-1 0 0,1 0 0,-1-1 1,1 1-1,-1 0 0,1 0 0,0 0 0,-1 0 0,1-1 0,0 1 0,0 0 0,-1 0 0,1 0 0,0 0 1,0 0-1,0 0 0,0 0 0,0 0 0,1 0 0,-1 0 0,0-1 0,0 1 0,0 0 0,1 0 0,-1 0 1,1 0-1,-1 0 0,0-1 0,1 1 0,-1 0 0,1 0 0,0-1 0,-1 1 0,1 0 0,0-1 0,-1 1 1,1 0-1,0-1 0,0 1 0,-1-1 0,1 0 0,0 1 0,0-1 0,0 1 0,1-1 0,5 1 11,0-1 0,0 0 0,0-1-1,0 1 1,0-1 0,0-1 0,0 1 0,0-1-1,-1 0 1,1-1 0,-1 0 0,0 0 0,1 0-1,9-8 1,0 0-85,0-2 0,0 1-1,25-30 1,-72 95 211,28-48-54,0 0 1,1 0-1,-1 0 0,1 0 1,1 1-1,-1-1 1,1 1-1,0 0 0,0-1 1,0 1-1,1 0 1,0 0-1,0-1 1,1 9-1,0-13-88,0 0-1,-1-1 1,1 1 0,0 0-1,-1 0 1,1-1 0,0 1-1,0-1 1,0 1 0,0-1-1,-1 1 1,1-1 0,0 1-1,0-1 1,0 0 0,0 1-1,0-1 1,0 0 0,0 0-1,0 0 1,0 0 0,0 0-1,0 0 1,0 0 0,0 0-1,0 0 1,0 0 0,0-1-1,1 1 1,31-10-5,-18 3 4,-1-1 0,0-1 0,-1 0 0,23-20 0,-23 18 0,0 1 0,1 0 0,-1 1 0,24-12 0,-36 28 0,0 0 0,0 0 0,0 0 0,-1 0 0,0-1 0,-1 12 0,0-14 0,1 0 0,-1 0 0,1 0 0,0 0 0,0 0 0,0 0 0,1 1 0,-1-1 0,2 5 0,-1-9 0,-1 1 0,0 0 0,1-1 0,-1 1 0,1-1 0,-1 1 0,1-1 0,-1 1 0,1-1 0,-1 1 0,1-1 0,0 0 0,-1 1 0,1-1 0,0 0 0,-1 1 0,1-1 0,0 0 0,-1 0 0,1 1 0,1-1 0,26-5 0,-20 1 0,0 0 0,0 0 0,-1-1 0,1 0 0,9-9 0,-11 9 0,1 0 0,-1 0 0,1 0 0,0 1 0,0 0 0,0 1 0,14-6 0,-21 9 1,1 0 0,-1 0-1,0 0 1,1 0 0,-1 1 0,1-1-1,-1 0 1,1 0 0,-1 0 0,0 0 0,1 1-1,-1-1 1,1 0 0,-1 0 0,0 0-1,1 1 1,-1-1 0,0 0 0,1 1 0,-1-1-1,0 0 1,1 1 0,-1-1 0,0 1-1,0-1 1,0 0 0,1 1 0,-1-1 0,0 1-1,0-1 1,0 1 0,0-1 0,0 0-1,0 1 1,0-1 0,0 1 0,0-1 0,0 1-1,0-1 1,0 1 0,0-1 0,0 0-1,0 1 1,0-1 0,0 1 0,-1-1 0,1 1-1,0 0 1,-9 36-23,4-14-186,6-22-161,0-1 1,0 1-1,0-1 1,0 1-1,0-1 0,1 1 1,-1-1-1,0 0 1,0 1-1,0-1 1,0 0-1,1 0 1,-1 0-1,0 0 0,0 0 1,0 0-1,1 0 1,-1 0-1,0-1 1,0 1-1,0 0 0,0-1 1,0 1-1,2-2 1,25-12-4154,2-5-1473</inkml:trace>
</inkml:ink>
</file>

<file path=ppt/ink/ink4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0:5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165 115 14862,'0'0'10714,"-11"3"-7495,-1 2-2848,0 0 0,1 1-1,0 1 1,0-1-1,0 2 1,-13 10 0,19-13-285,-1 0 0,1 0 0,0 0 0,1 0 0,-1 1 0,1 0 0,0-1 0,0 2 0,1-1 1,0 0-1,0 1 0,1-1 0,-1 1 0,1 0 0,-1 9 0,3-15-86,0 0 0,0 0 0,1 0 0,-1 0 0,0 0 0,1-1 0,-1 1 0,1 0 0,-1 0 0,1 0 0,-1 0 0,1 0 0,-1-1 0,1 1 0,0 0 0,-1 0 0,1-1 0,0 1 0,0-1 0,0 1 0,0-1 0,-1 1 0,1-1 0,0 1 0,0-1 0,0 0 0,0 1 0,0-1 0,0 0 0,0 0 0,0 0 0,0 0 0,0 0 0,0 0 0,0 0 0,0 0 0,0 0 0,0 0 0,0-1 0,0 1 0,1-1 0,5 1 0,-1-2 0,0 1 0,1 0 0,-1-1 0,10-5 0,0-2 0,-1-2 0,0 0 0,-1 0 0,0-1 0,0-1 0,-2-1 0,22-27 0,-16 15 0,-1 0 0,-1-1 0,22-54 0,-48 106 0,2 0 0,0 0 0,2 1 0,0 0 0,2 0 0,1 1 0,0 38 0,4-62-97,-1 1 1,0-1-1,1 1 1,0-1-1,0 1 1,0-1-1,0 0 1,1 0-1,-1 1 1,1-1-1,0 0 1,3 4-1,-4-6-191,1 1-1,-1 0 0,1-1 1,0 0-1,0 1 1,0-1-1,0 0 0,0 0 1,0 0-1,0 0 0,0 0 1,0-1-1,2 1 0,22 1-9533</inkml:trace>
</inkml:ink>
</file>

<file path=ppt/ink/ink4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1:12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18033,'0'0'12748,"79"24"-12107,-34-24-449,11 0-96,5 0-64,-4-5-833,-5-4-1345,-9 2-1601,-12 0-1666,-12-2-2851</inkml:trace>
</inkml:ink>
</file>

<file path=ppt/ink/ink4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1:13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16560,'0'0'4719,"12"-2"-2904,7-2-1380,1 1 1,0 2-1,0 0 1,0 1-1,1 1 1,36 6-1,-38-3-321,59 17 161,-75-20-228,0 0 1,0 0-1,0 0 0,-1 0 0,1 1 0,-1-1 0,1 1 0,-1 0 0,1-1 0,-1 1 0,0 0 1,0 0-1,0 1 0,0-1 0,0 0 0,0 1 0,-1-1 0,1 1 0,-1 0 0,1-1 0,0 5 0,-2-4 94,0-1 0,0 1 0,-1 0 0,1-1 0,-1 1 0,1-1 0,-1 1 0,0-1 0,0 1-1,0-1 1,0 1 0,-1-1 0,1 0 0,-1 0 0,1 0 0,-1 0 0,0 0 0,0 0 0,-2 2-1,-48 35 1526,35-27-1233,-41 26-219,40-28-204,0 1 0,1 1-1,0 1 1,1 0 0,1 1 0,-17 20 0,23-16-3076,10-10-5212,12-8-11543</inkml:trace>
</inkml:ink>
</file>

<file path=ppt/ink/ink4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1:14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7399,'0'0'24375,"5"12"-23948,-1 2-367,1 0 0,-2 1 0,0-1 0,-1 1 0,0-1 0,-1 1 1,-1 16-1,-2-13-34,1-9-16,0-1 0,1 1 0,-1 0-1,2 0 1,2 16 0,-3-24-10,0-1 0,1 1 0,-1-1 0,1 1 0,-1-1 0,1 0 0,-1 1 0,1-1 0,-1 0 0,1 0 0,-1 1 0,1-1 0,-1 0 0,1 0 0,0 0 0,-1 0 0,1 1 0,-1-1 0,1 0 0,0 0 0,-1 0 0,1 0 0,-1-1 0,1 1 0,0 0 0,-1 0 0,1 0 0,-1 0 0,1 0 0,-1-1 0,1 1 0,-1 0 0,1-1 0,-1 1 0,1 0 0,-1-1 0,1 1 0,0-1 0,20-14 0,-3-2 0,-1-1 0,-1 0 0,16-25 0,21-25 0,-49 69 0,-4 9 0,-4 10 0,-34 82 0,38-102 0,0 0 0,-1 1 0,1-1 0,0 0 0,0 0 0,0 1 0,0-1 0,0 0 0,0 1 0,0-1 0,0 0 0,-1 1 0,1-1 0,0 0 0,0 1 0,1-1 0,-1 0 0,0 1 0,0-1 0,0 0 0,0 1 0,0-1 0,0 0 0,0 0 0,0 1 0,1-1 0,-1 0 0,0 1 0,0-1 0,0 0 0,0 0 0,1 1 0,-1-1 0,0 0 0,0 0 0,1 0 0,-1 1 0,0-1 0,1 0 0,-1 0 0,0 0 0,0 0 0,1 0 0,-1 0 0,0 0 0,1 1 0,-1-1 0,0 0 0,1 0 0,-1 0 0,0 0 0,1 0 0,-1 0 0,0-1 0,1 1 0,-1 0 0,1 0 0,11-5 0,6-6 0,-1-1 0,0-1 0,-1-1 0,28-30 0,-24 23 0,38-30 0,-58 50 0,1 1 0,0-1 0,0 0 0,0 0 0,0 1 0,0-1 0,0 0 0,0 1 0,0-1 0,0 1 0,0-1 0,0 1 0,0 0 0,0-1 0,0 1 0,1 0 0,-1 0 0,0 0 0,0 0 0,0 0 0,2 0 0,-2 1 0,-1-1 0,0 1 0,1 0 0,-1-1 0,1 1 0,-1 0 0,0-1 0,0 1 0,1 0 0,-1 0 0,0-1 0,0 1 0,0 0 0,0 0 0,0 0 0,0-1 0,0 1 0,0 0 0,0 0 0,0 0 0,-1-1 0,1 2 0,-18 49 0,10-35 8,-5 13-100,-27 44 0,39-111-12101,1 10 667</inkml:trace>
</inkml:ink>
</file>

<file path=ppt/ink/ink4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1:14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23094,'0'0'9673,"59"-6"-27866</inkml:trace>
</inkml:ink>
</file>

<file path=ppt/ink/ink4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1:15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22037,'0'0'6299,"-5"13"-4484,-8 32-1292,2 1 1,3 0-1,1 1 0,-1 50 0,7 121-523,4-215 0,3-12 0,4-15 0,-4-12 0,-2 0 0,-1-47 0,-3 94 0,0-6 0,0 1 0,0-1 0,0 0 0,0 0 0,1 0 0,0 1 0,2 5 0,-2-9 0,0 0 0,0-1 0,0 1 0,1 0 0,-1 0 0,0-1 0,1 1 0,-1-1 0,1 1 0,-1-1 0,1 0 0,0 0 0,0 0 0,0 1 0,-1-2 0,1 1 0,0 0 0,0 0 0,0-1 0,0 1 0,0-1 0,1 1 0,2-1 0,2 1 0,0-1 0,0 0 0,0-1 0,0 1 0,0-1 0,0-1 0,0 1 0,0-1 0,0 0 0,-1-1 0,1 1 0,-1-2 0,0 1 0,0 0 0,0-1 0,0 0 0,10-10 0,-11 9 0,1 0 0,-1-1 0,1 0 0,-2 0 0,1-1 0,-1 1 0,0-1 0,0 0 0,-1 0 0,0 0 0,0 0 0,0-1 0,-1 1 0,-1-1 0,1 0 0,0-8 0,-2 15 0,0 1 0,0-1 0,0 1 0,0-1 0,0 0 0,0 1 0,0-1 0,0 1 0,-1-1 0,1 1 0,0-1 0,0 1 0,0-1 0,-1 1 0,1-1 0,0 1 0,-1 0 0,1-1 0,0 1 0,-1-1 0,1 1 0,0 0 0,-1-1 0,1 1 0,-1 0 0,1-1 0,-1 1 0,1 0 0,-1 0 0,1-1 0,-1 1 0,1 0 0,-1 0 0,1 0 0,-1 0 0,1 0 0,-1 0 0,1 0 0,-1 0 0,1 0 0,-1 0 0,0 0 0,1 0 0,-1 0 0,1 0 0,-1 0 0,1 0 0,-1 1 0,1-1 0,-1 0 0,1 0 0,-1 1 0,1-1 0,0 0 0,-1 1 0,-29 19 0,15-3 0,0 0 0,-17 28 0,27-38 0,1 0 0,1 0 0,-1 0 0,1 1 0,0-1 0,1 1 0,0 0 0,0 0 0,0 0 0,0 11 0,3-18 0,-1 0 0,0 0 0,1 0 0,-1 0 0,0-1 0,1 1 0,-1 0 0,1 0 0,-1 0 0,1-1 0,0 1 0,-1 0 0,1-1 0,0 1 0,-1-1 0,1 1 0,0 0 0,0-1 0,0 0 0,-1 1 0,1-1 0,0 1 0,0-1 0,0 0 0,0 0 0,0 1 0,0-1 0,0 0 0,0 0 0,0 0 0,-1 0 0,3 0 0,38-1 0,-33 0 0,44-7 0,-41 5 0,-1 1 0,0 0 0,1 1 0,-1 0 0,1 0 0,-1 1 0,1 1 0,18 3 0,-28-3 0,0-1 0,0 1 0,0 0 0,0 0 0,0 0 0,0 0 0,0 0 0,0 0 0,0 0 0,-1 0 0,1 0 0,0 0 0,-1 1 0,1-1 0,-1 0 0,1 0 0,-1 1 0,0-1 0,1 0 0,-1 1 0,0-1 0,0 0 0,0 1 0,0-1 0,0 0 0,-1 3 0,3-1 0,3-8 0,1-7 0,0-13 0,-1 0 0,-2-1 0,2-46 0,13 88-1753,-11-13 321,-1 0 0,1 0 0,0-1 0,0 0 0,0 0 0,14 1 1,9-2-5403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1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11 12075,'0'0'9300,"-9"10"-8131,8-10-1166,-4 4 267,0 1 0,1-1 0,-1 1 0,1 0 0,0 0 0,0 1 0,1-1 0,0 1 0,0 0 0,0 0 0,0 0 0,1 0 0,0 0 0,0 1 0,1-1 0,0 1 0,-1 9 0,2-15-261,0 0-1,0 0 0,0 0 0,0-1 1,1 1-1,-1 0 0,0 0 0,0-1 1,0 1-1,1 0 0,-1 0 1,0-1-1,1 1 0,-1 0 0,1 0 1,-1-1-1,1 1 0,-1-1 0,1 1 1,-1 0-1,1-1 0,0 1 1,-1-1-1,1 0 0,0 1 0,-1-1 1,1 1-1,0-1 0,0 0 0,-1 1 1,1-1-1,0 0 0,0 0 0,-1 0 1,1 0-1,0 0 0,0 0 1,0 0-1,0 0 0,-1 0 0,1 0 1,0 0-1,0 0 0,0-1 0,2 1 3,0-1-1,0 0 1,0 0-1,-1 0 0,1 0 1,-1 0-1,1 0 0,-1-1 1,1 0-1,-1 1 0,4-5 1,2-4-212,-2-1 0,0-1 1,0 1-1,-1-1 0,0 0 0,-1 0 1,-1-1-1,0 1 0,2-16 1,-7 43-298,1-6 649,0 0 1,0 0 0,1 0 0,1 14 0,9 1-1938,-9-23 1467,0-1-1,0 1 1,1 0-1,-1 0 1,0 0-1,0-1 1,1 1-1,-1 0 0,0-1 1,1 1-1,-1-1 1,1 0-1,-1 0 1,0 1-1,1-1 0,-1 0 1,2 0-1,-2 0 147,-1 0 0,1 0-1,-1 0 1,1-1 0,-1 1 0,0 0-1,1 0 1,-1 0 0,1 0-1,-1-1 1,1 1 0,-1 0-1,0 0 1,1-1 0,-1 1 0,0 0-1,1-1 1,-1 1 0,0 0-1,1-1 1,-1 1 0,0-1 0,0 1-1,0 0 1,1-1 0,-1 1-1,0-1 1,0 1 0,0-1-1,0 1 1,0-1 0,0 1 0,0 0-1,0-2 1,1-1-840,4-16-4860</inkml:trace>
</inkml:ink>
</file>

<file path=ppt/ink/ink4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1:15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49 6438,'0'0'21129,"-10"-1"-19239,-30-4-571,39 5-1259,0 0 1,0 0-1,0 0 1,0 0 0,0 0-1,0 0 1,0 0-1,0 0 1,0 0-1,0 0 1,0 0 0,0 1-1,1-1 1,-1 0-1,0 1 1,0-1-1,0 1 1,0-1 0,0 1-1,-1 0 1,2-1-46,0 1 0,0-1 1,0 0-1,0 0 0,0 1 0,0-1 1,0 0-1,0 0 0,0 1 1,1-1-1,-1 0 0,0 0 1,0 1-1,0-1 0,0 0 1,0 0-1,0 0 0,0 1 0,1-1 1,-1 0-1,0 0 0,0 0 1,0 1-1,1-1 0,-1 0 1,0 0-1,0 0 0,0 0 0,1 0 1,-1 0-1,0 0 0,0 1 1,1-1-1,-1 0 0,0 0 1,0 0-1,1 0 0,-1 0 1,0 0-1,0 0 0,0 0 0,1 0 1,-1 0-1,0 0 0,0 0 1,1-1-1,7 1-15,1-1 0,-1-1 0,0 1 0,0-2 0,0 1 0,0-1 0,0 0 0,-1 0 0,1-1 0,-1 0 0,7-6 0,-13 10 0,-1 0 0,0 0 0,1 0 0,-1-1 0,1 1 0,-1 0 0,0 0 0,0-1 0,1 1 0,-1 0 0,0 0 0,1-1 0,-1 1 0,0 0 0,0-1 0,0 1 0,1 0 0,-1-1 0,0 1 0,0-1 0,0 1 0,0 0 0,0-1 0,1 1 0,-1-1 0,0 1 0,0 0 0,0-1 0,0 1 0,0-1 0,-1 1 0,1 0 0,0-1 0,0 0 0,-14-4 0,-21 5 0,27 4 0,0 0 0,0 0 0,0 1 0,0 0 0,0 1 0,1-1 0,0 1 0,1 1 0,-1-1 0,1 1 0,0 1 0,1-1 0,0 1 0,0 0 0,0 0 0,1 0 0,0 0 0,1 1 0,0 0 0,-3 12 0,6-20 3,1 1 0,-1-1 0,0 1-1,0-1 1,1 1 0,-1-1 0,1 1 0,-1-1 0,1 0-1,-1 1 1,1-1 0,0 0 0,0 1 0,0-1 0,0 0 0,0 0-1,0 0 1,0 1 0,0-1 0,0-1 0,1 1 0,-1 0-1,0 0 1,1 0 0,-1-1 0,0 1 0,1 0 0,-1-1-1,1 1 1,-1-1 0,1 0 0,-1 0 0,1 1 0,-1-1 0,1 0-1,-1 0 1,4-1 0,6 2-138,1-1 0,-1-1 0,21-3 0,9-8-2869,-3-8-3500,-1-4-1269</inkml:trace>
</inkml:ink>
</file>

<file path=ppt/ink/ink4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1:16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19378,'0'0'5563,"-11"1"-1041,9-1-4278,-62 14 2126,61-14-2344,1 1 1,-1 0-1,1-1 1,-1 1-1,0 0 1,1 0-1,0 1 1,-1-1 0,1 0-1,0 1 1,0 0-1,0-1 1,0 1-1,0 0 1,0 0-1,0 0 1,0 0 0,1 0-1,-1 1 1,1-1-1,0 0 1,0 1-1,0-1 1,0 1-1,-1 4 1,6-6-27,0 0 0,0 0 0,1-1 0,-1 0 0,0 1 0,0-1 0,8-1 0,-6 1 0,0 0-24,0 0 0,0 0 0,0 1-1,0-1 1,-1 2 0,1-1 0,0 1 0,0 0 0,-1 0 0,11 5-1,-14-5 19,0-1-1,-1 1 0,1-1 0,0 1 1,-1 0-1,1 0 0,-1 0 0,1 0 1,-1 0-1,0 0 0,0 0 0,0 0 1,0 0-1,0 0 0,-1 1 0,1-1 1,-1 0-1,1 1 0,-1-1 0,0 0 0,0 1 1,0-1-1,0 0 0,0 1 0,-1-1 1,1 0-1,-1 1 0,1-1 0,-1 0 1,-2 4-1,1-1 26,-1 0 0,1 0 0,-2 0 0,1-1 0,0 1 0,-1-1 0,0 0 0,0 0 0,0-1 0,0 1 0,0-1 0,-1 0 0,-8 5-1,5-4 9,0 1-1,-1-2 0,0 1 0,1-1 0,-1 0 1,0-1-1,-13 2 0,22-4-37,0 0 0,0 0 0,0 0 0,-1 0 0,1 0 0,0 0-1,0 0 1,0 0 0,-1 0 0,1 0 0,0 0 0,0 0 0,0 0 0,0 0 0,-1 0 0,1 0 0,0 0 0,0 0 0,0 0 0,0-1 0,-1 1-1,1 0 1,0 0 0,0 0 0,0 0 0,0 0 0,0 0 0,0-1 0,0 1 0,-1 0 0,1 0 0,0 0 0,0 0 0,0-1 0,0 1-1,0 0 1,0 0 0,0 0 0,0 0 0,0-1 0,0 1 0,0 0 0,0 0 0,0 0 0,0-1 0,0 1 0,0 0 0,0 0 0,0 0-1,0 0 1,0-1 0,0 1 0,0 0 0,0 0 0,1-1 0,8-15-1650,15-13-3590,5-4-2277,6-6-3613</inkml:trace>
</inkml:ink>
</file>

<file path=ppt/ink/ink4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1:16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15983,'0'0'8552,"-6"9"-5488,-10 19-2633,1 0 0,2 1-1,0 0 1,2 1 0,2 1-1,1 0 1,1 0-1,1 0 1,2 1 0,1 0-1,3 61 1,2-80-431,2-16 0,1-23 0,-5 21 0,1-13 0,-1 0 0,-1 0 0,0 1 0,-1-1 0,-1 0 0,-1 1 0,-9-25 0,17 45 13,-1 0 1,0 0-1,0-1 0,1 1 1,-1-1-1,1 0 0,0 0 1,0 0-1,0-1 0,0 1 1,0-1-1,0 0 1,0 0-1,0 0 0,0-1 1,1 0-1,-1 1 0,6-2 1,-1 2-194,0-1 1,0 0 0,-1-1-1,1 1 1,-1-2 0,1 1-1,-1-1 1,1-1 0,-1 1-1,9-5 1,15-13-7006</inkml:trace>
</inkml:ink>
</file>

<file path=ppt/ink/ink4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1:17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10954,'0'0'9124,"-1"10"-4592,-5 57-454,4 101 1,2-168-4079,0 1 0,0 0 0,0 0 0,0 0 0,0-1 0,0 1 0,0 0 0,0 0 0,0-1 0,0 1 0,1 0 0,-1 0 0,0-1 0,1 1 0,-1 0 0,0-1 0,1 1 0,-1 0 0,1-1 0,-1 1 0,1-1 0,0 1 0,-1-1 0,1 1 0,-1-1 0,1 1 0,0-1 0,1 1 0,-1-1 0,0 0 0,1 0 0,-1 0 0,0 0 0,1 0 0,-1-1 0,0 1 0,0 0 0,1-1 0,-1 1 0,0-1 0,0 0 0,0 1 0,1-1 0,0-1 0,34-32 0,-32 28-15,1-1 0,-2 1 1,1-1-1,-1 0 0,0 0 0,0 0 0,-1-1 1,0 1-1,0-1 0,1-9 0,-3 15-10,0 0 0,0-1 1,0 1-1,0 0 0,0 0 0,0 0 0,0-1 0,-1 1 1,1 0-1,-1 0 0,0 0 0,0 0 0,1 0 0,-1 0 0,0 0 1,-1 0-1,1 0 0,0 1 0,-1-1 0,1 0 0,-1 1 1,1-1-1,-1 1 0,0-1 0,1 1 0,-1 0 0,0 0 0,0 0 1,0 0-1,0 0 0,0 0 0,0 0 0,0 1 0,0-1 0,-1 1 1,1-1-1,0 1 0,0 0 0,0 0 0,-1 0 0,-3 1 1,19-1-1876,9 0-3157,1-1-1,33-5 0,-18-2-6227</inkml:trace>
</inkml:ink>
</file>

<file path=ppt/ink/ink4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1:17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150 188 18578,'0'0'9539,"-10"4"-6891,0 1-2530,0 0 0,0 1-1,1 0 1,0 1 0,0 0 0,1 0-1,-1 1 1,2 0 0,-1 1 0,1-1-1,0 1 1,1 1 0,0-1 0,1 1-1,0 0 1,-6 18 0,10-26-118,1 0 0,-1 0 0,0 1 0,1-1 0,0 0 0,0 1 0,-1-1 0,1 0 0,1 1 0,-1-1 0,0 0 0,0 1 0,2 2 0,-2-4 0,1 0 0,-1 0 0,1 0 0,0 0 0,-1 0 0,1 0 0,0 0 0,-1 0 0,1-1 0,0 1 0,0 0 0,0-1 0,0 1 0,0 0 0,0-1 0,0 1 0,0-1 0,0 0 0,0 1 0,2 0 0,0-1 0,1 0 0,-1 0 0,0 0 0,1-1 0,-1 1 0,1-1 0,-1 1 0,0-1 0,1 0 0,-1-1 0,0 1 0,0 0 0,0-1 0,0 0 0,0 0 0,0 0 0,3-3 0,10-10 0,-1 0 0,-1-1 0,0-1 0,-1-1 0,17-30 0,-1 3 0,-32 79 0,2-30 0,-9 48 0,10-52 0,0 1 0,0-1 0,0 1 0,0-1 0,0 1 0,0-1 0,1 0 0,-1 1 0,0-1 0,0 0 0,1 1 0,-1-1 0,0 0 0,1 1 0,-1-1 0,0 0 0,1 0 0,-1 1 0,0-1 0,1 0 0,-1 0 0,0 0 0,1 1 0,-1-1 0,1 0 0,-1 0 0,0 0 0,1 0 0,-1 0 0,1 0 0,-1 0 0,1 0 0,-1 0 0,0 0 0,1 0 0,-1 0 0,1 0 0,-1 0 0,1 0 0,-1-1 0,0 1 0,1 0 0,-1 0 0,1-1 0,20-7 0,-10 0 0,-1 0 0,0-1 0,0 0 0,-1-1 0,0 0 0,-1 0 0,0 0 0,-1-1 0,0-1 0,9-19 0,-7 11 0,-1-1 0,0 0 0,-1 0 0,-2-1 0,5-32 0,-44 147 0,16-42 0,7-22 0,1 1 0,1-1 0,2 2 0,1-1 0,-3 45 0,9-74 0,0-1 0,-1 1 0,1 0 0,0 0 0,0 0 0,0 0 0,0-1 0,0 1 0,0 0 0,0 0 0,0 0 0,0 0 0,1-1 0,-1 1 0,0 0 0,0 0 0,1 0 0,-1-1 0,0 1 0,1 0 0,-1-1 0,1 1 0,-1 0 0,1-1 0,-1 1 0,1 0 0,0-1 0,-1 1 0,1-1 0,0 1 0,-1-1 0,1 1 0,0-1 0,0 0 0,-1 1 0,1-1 0,0 0 0,0 0 0,0 1 0,-1-1 0,1 0 0,0 0 0,0 0 0,0 0 0,0 0 0,-1 0 0,1 0 0,0 0 0,1-1 0,1 0 0,0 0 0,-1-1 0,1 1 0,0-1 0,-1 1 0,1-1 0,-1 0 0,1 0 0,-1 0 0,0 0 0,0-1 0,3-2 0,1-6 0,0 0 0,-1-1 0,0 1 0,-1-1 0,0 0 0,-1 0 0,0 0 0,-1-1 0,0 1 0,-1 0 0,-1-1 0,-1-17 0,-1 19 0,-2 11 0,-3 17 0,7-12 0,-1-1 0,1 1 0,0-1 0,1 0 0,-1 1 0,1-1 0,0 1 0,0-1 0,0 0 0,1 0 0,-1 0 0,3 5 0,-2-7 0,0 0 0,1 0 0,-1 0 0,0 0 0,0-1 0,1 1 0,-1-1 0,1 1 0,-1-1 0,1 0 0,0 0 0,0 0 0,-1 0 0,1 0 0,0-1 0,0 1 0,0-1 0,0 0 0,5 0 0,2-1 0,-1 1 0,1-1 0,-1-1 0,0 0 0,0 0 0,0-1 0,0 0 0,0 0 0,0-1 0,14-9 0,-19 11 0,1-1 0,-1 0 0,0 0 0,0 0 0,0 0 0,0-1 0,-1 0 0,1 1 0,-1-2 0,0 1 0,0 0 0,0 0 0,-1-1 0,0 1 0,0-1 0,0 0 0,0 0 0,-1 0 0,1 0 0,-1 0 0,0-7 0,-1 12 0,0-1 0,-1 1 0,1 0 0,0-1 0,-1 1 0,1 0 0,0-1 0,-1 1 0,1 0 0,0-1 0,-1 1 0,1 0 0,0 0 0,-1 0 0,1-1 0,-1 1 0,1 0 0,-1 0 0,1 0 0,0 0 0,-1 0 0,1 0 0,-1 0 0,1 0 0,-1 0 0,1 0 0,-1 0 0,1 0 0,-1 0 0,1 0 0,0 0 0,-1 0 0,1 1 0,-1-1 0,1 0 0,-1 0 0,1 1 0,-21 7 0,12 1 0,0 0 0,0 1 0,1-1 0,0 2 0,0-1 0,1 1 0,1 0 0,0 1 0,1-1 0,0 1 0,0 1 0,1-1 0,-4 25 0,8-35-33,0 1 0,-1-1 0,1 0 0,1 0 0,-1 1 0,0-1 0,1 0 0,-1 0 0,1 1 0,-1-1 1,1 0-1,0 0 0,0 0 0,0 0 0,0 0 0,0 0 0,1 0 0,-1-1 0,1 1 0,-1 0 0,1-1 0,0 1 0,-1-1 0,1 1 0,0-1 0,0 0 0,0 0 0,0 0 0,0 0 0,0 0 0,0 0 0,0 0 1,3 0-1,8 2-1390,0-1 1,-1 0 0,1-1 0,21-1 0,-29 0 562,52 0-16538</inkml:trace>
</inkml:ink>
</file>

<file path=ppt/ink/ink4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1:18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4484,'0'0'27055,"6"9"-26025,-3-4-929,-1-2-96,0 0 0,0 0 1,0 1-1,0-1 1,0 1-1,-1-1 0,0 1 1,0 0-1,0-1 1,0 1-1,0 0 1,-1 0-1,1 0 0,-1 0 1,0 0-1,-1 0 1,0 4-1,1-7-5,-2 7 0,1 0 0,-1 0 0,1 0 0,1 0 0,-1 1 0,2 10 0,0-17 0,-1 0 0,1 0 0,-1 0 0,1 0 0,0-1 0,0 1 0,0 0 0,0 0 0,0-1 0,0 1 0,0-1 0,1 1 0,-1-1 0,1 1 0,-1-1 0,1 0 0,-1 0 0,1 0 0,0 0 0,-1 0 0,1 0 0,0 0 0,0 0 0,0-1 0,0 1 0,0-1 0,0 1 0,-1-1 0,1 0 0,0 0 0,3 0 0,-1 1-234,-1-1 1,1 0-1,0 0 0,-1 0 0,1-1 1,-1 1-1,1-1 0,-1 0 1,0 0-1,1 0 0,-1 0 1,0-1-1,1 1 0,-1-1 0,0 0 1,0 0-1,5-4 0,-5 2-437,1 0 0,-1 0 0,0 0 0,-1-1 0,1 1 0,-1-1 0,0 1 0,0-1 0,0 0 0,-1 0 0,1 1 0,0-7 0,3-31-9813</inkml:trace>
</inkml:ink>
</file>

<file path=ppt/ink/ink4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1:18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19122,'0'0'13645,"13"-4"-17328,-3 4-4934</inkml:trace>
</inkml:ink>
</file>

<file path=ppt/ink/ink4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1:20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13164,'0'16'7111,"0"4"-4677,0 4 417,0 5-1121,0 1-577,0 5-416,0-2-545,0-1-128,0 0-32,0-9-64,0-2-865,0-6-1057,0-8-480,-4-27-20500</inkml:trace>
</inkml:ink>
</file>

<file path=ppt/ink/ink4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1:20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0 394 15278,'0'0'14718,"6"8"-13645,-5-6-1011,0-1-1,0 1 1,0 0-1,0 0 0,0-1 1,1 1-1,-1 0 1,0-1-1,1 1 0,0-1 1,-1 0-1,1 0 0,0 0 1,0 1-1,-1-1 1,1-1-1,3 2 0,-2-2-28,0-1 0,-1 0 0,1 1 0,0-1 0,-1 0 0,1-1 0,0 1 0,-1 0 0,0-1 0,1 1 0,-1-1-1,0 0 1,0 0 0,0 0 0,0 0 0,0 0 0,3-5 0,18-18-33,-2-1 0,0-1 0,-2-1 0,-1-1 0,-1 0 0,-1-2 0,-2 1 0,-1-2 0,-2 0 0,-1 0 0,8-45 0,-19 91-14,0-1-1,1 0 1,1 1 0,0-1-1,1 0 1,0 0 0,1 0-1,0 0 1,1 0 0,1 0-1,0-1 1,1 0 0,0 0-1,1-1 1,0 1 0,1-1-1,0-1 1,18 18 0,5-7-2820,-9-10-3925,4-3-7623</inkml:trace>
</inkml:ink>
</file>

<file path=ppt/ink/ink4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1:23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1 196 10666,'0'0'7372,"17"0"-6939,287-21 941,124-5-1147,877 29-675,-1027 9 1298,-135-3 132,189-13-1,-88-21-856,238-12-74,-312 35 1901,262 33-1,-307-15-1193,209 0 0,-280-18-1426,1-2 1,-1-2 0,0-3 0,-1-2-1,0-3 1,68-26 0,-113 37 325,-1 1-1,0-1 1,0-1 0,0 1 0,0-1 0,-1 0 0,0-1 0,0 0-1,0 0 1,8-8 0,1-17-4457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16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90 9897,'0'0'13581,"1"10"-12358,0 0-930,-1 2-89,1-1 0,1 0 0,-1 0 0,6 15 0,-6-22-277,0-1-1,1 0 0,-1 1 0,1-1 1,-1 0-1,1 0 0,0 0 0,1-1 1,-1 1-1,0 0 0,1-1 1,-1 1-1,1-1 0,0 0 0,0 0 1,0 0-1,0 0 0,0-1 0,0 1 1,6 1-1,-7-2 83,-1-1 1,1 1 0,0 0-1,0 0 1,-1 0-1,1 0 1,-1 0 0,1 0-1,-1 0 1,1 0-1,-1 1 1,0-1 0,1 1-1,-1-1 1,0 1-1,0-1 1,0 1 0,0 0-1,0-1 1,0 4-1,1-1 160,-1 1 0,0-1 0,-1 1 0,1-1 0,-1 1 0,0-1 0,0 1 0,-2 7 0,2-6 124,-1 0 0,0 0 0,-1-1 0,0 1 0,0-1 0,0 1 0,0-1 0,-1 0 0,0 0 0,0 0 0,0 0 0,-1 0 0,1-1 1,-6 5-1,8-8-311,0 0 0,0 0 0,0 0 0,0-1 0,0 1 0,0 0 0,-1-1 0,1 1 0,0-1 0,0 1 1,-1-1-1,1 0 0,0 0 0,-1 1 0,1-1 0,0 0 0,-1 0 0,1 0 0,0 0 0,-1-1 0,1 1 1,0 0-1,-1 0 0,1-1 0,0 1 0,-1-1 0,1 1 0,0-1 0,0 0 0,0 1 0,0-1 0,-1 0 1,1 0-1,0 0 0,0 0 0,1 0 0,-1 0 0,0 0 0,0 0 0,0 0 0,1 0 0,-1 0 0,0-1 0,0-1 1,-2-4-1440,0-1 0,0 0 1,1 0-1,0 0 0,1 0 1,-2-9-1,2-11-6273</inkml:trace>
  <inkml:trace contextRef="#ctx0" brushRef="#br0" timeOffset="1">99 1 15054,'0'0'12908,"4"72"-11146,-2-42-288,1-1-706,3 1-512,0-4-191,6-3-65,-2-4-129,1-3-639,4-5-578,-5-4-575,-3-6-1122,-2-1-1057,-2-13-12428</inkml:trace>
</inkml:ink>
</file>

<file path=ppt/ink/ink4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1:24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39 5221,'6'-9'4240,"11"-17"3904,-10 23-4249,-4 15-160,-4 14-3094,-2-1 1,-1 1-1,-1-1 1,-10 28-1,8-28-14,0 1 0,2 0 0,0 0 0,0 31 0,5-57-605,0 1 1,1-1 0,-1 0 0,0 0-1,0 1 1,0-1 0,0 0 0,1 1-1,-1-1 1,0 0 0,0 0 0,1 1 0,-1-1-1,0 0 1,0 0 0,1 0 0,-1 1-1,0-1 1,1 0 0,-1 0 0,0 0 0,0 0-1,1 0 1,-1 0 0,0 0 0,1 0-1,-1 0 1,0 0 0,1 0 0,-1 0-1,0 0 1,1 0 0,-1 0 0,0 0 0,1 0-1,-1 0 1,0 0 0,1 0 0,-1 0-1,0 0 1,1-1 0,16-6 168,2-7-183,0-2 0,0 0 0,-2-2 0,0 0-1,17-24 1,-5 7-12,-11 12 4,-15 17 0,1 1 0,1-1 0,-1 1 0,1 0 0,0 0 0,0 0 0,0 1 0,0-1 0,1 1 0,9-5 0,-14 9 0,-1 1 0,1-1 0,-1 0 0,1 1 0,-1-1 0,0 0 0,1 1 0,-1-1 0,1 0 0,-1 1 0,0-1 0,1 1 0,-1-1 0,0 1 0,0-1 0,1 1 0,-1-1 0,0 1 0,0-1 0,0 1 0,0-1 0,1 1 0,-1-1 0,0 1 0,0-1 0,0 1 0,0-1 0,0 1 0,0-1 0,-1 1 0,1 0 0,0-1 0,0 1 0,-2 23 0,0-11 0,-1-1 0,-1 0 0,-7 19 0,7-23 0,0-1 0,1 1 0,1 0 0,-1 0 0,1 1 0,1-1 0,-1 0 0,2 1 0,-1-1 0,1 12 0,1-19 0,0-1 0,0 0 0,-1 1 0,1-1 0,0 0 0,0 1 0,0-1 0,0 0 0,0 0 0,0 0 0,0 0 0,0 0 0,0 0 0,-1 0 0,1 0 0,0 0 0,0 0 0,0-1 0,0 1 0,0 0 0,0-1 0,1 0 0,14-7 0,-1-1 0,0-1 0,-1 0 0,0-1 0,0-1 0,15-17 0,14-10 0,-32 29 0,-8 6 0,1 1 0,0 0 0,0 0 0,0 0 0,0 0 0,0 1 0,0-1 0,1 1 0,-1 0 0,6-1 0,-9 3 0,-1 0 0,1 0 0,-1 0 0,1 1 0,-1-1 0,0 0 0,1 0 0,-1 1 0,0-1 0,1 0 0,-1 1 0,0-1 0,1 0 0,-1 1 0,0-1 0,1 0 0,-1 1 0,0-1 0,0 1 0,0-1 0,1 1 0,-1-1 0,0 0 0,0 1 0,0-1 0,0 1 0,0-1 0,0 1 0,0-1 0,0 1 0,0-1 0,0 1 0,0-1 0,0 1 0,0-1 0,-1 1 0,-1 21 0,-2-10 0,0 1 0,-1-1 0,-9 16 0,9-19 0,0 1 0,0 0 0,1 0 0,1 1 0,-5 20 0,8-31-38,0 1 0,1-1 0,-1 0-1,0 1 1,0-1 0,0 0 0,0 1 0,1-1 0,-1 0 0,0 1-1,0-1 1,1 0 0,-1 0 0,0 1 0,1-1 0,-1 0 0,0 0-1,1 1 1,-1-1 0,0 0 0,1 0 0,-1 0 0,0 0 0,1 0-1,-1 1 1,0-1 0,1 0 0,-1 0 0,1 0 0,-1 0 0,0 0-1,1 0 1,-1 0 0,1 0 0,-1 0 0,0-1 0,1 1 0,-1 0-1,0 0 1,1 0 0,-1 0 0,0-1 0,1 1 0,-1 0 0,0 0-1,1 0 1,-1-1 0,0 1 0,1-1 0,20-9-4328,0-8-1831,4-3-2697</inkml:trace>
</inkml:ink>
</file>

<file path=ppt/ink/ink4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1:25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 15631,'0'0'15529,"-9"-1"-15182,7 1-336,-1 0 0,0 0-1,1 0 1,-1 0 0,0 0-1,0 1 1,1-1 0,-1 1 0,1 0-1,-1 0 1,0 0 0,1 0-1,0 0 1,-1 0 0,1 1 0,0-1-1,-3 3 1,1 0 48,0 1-1,1-1 1,-1 1 0,1-1-1,0 1 1,1 0 0,-1 0-1,1 1 1,-3 7 0,4-9-30,-1-1 0,1 1 0,0-1 0,0 1 0,1-1 0,-1 1 0,1 0 1,0-1-1,0 1 0,0 6 0,1-9-24,-1 0 0,1 0-1,0 0 1,-1 0 0,1 0 0,0 0 0,0 0 0,0 0 0,0 0-1,0 0 1,0-1 0,0 1 0,0 0 0,0-1 0,0 1 0,0 0-1,0-1 1,0 0 0,0 1 0,1-1 0,-1 0 0,0 1-1,0-1 1,1 0 0,-1 0 0,0 0 0,0 0 0,1 0 0,-1 0-1,0 0 1,0-1 0,2 0 0,9-1-5,0-1 0,0 0 0,0-1 0,-1 0 0,0-1 0,1 0 0,-2-1 0,20-14 0,-19 13 0,0 0 0,0 1 0,0 0 0,1 0 0,0 1 0,0 1 0,16-4 0,-27 8 0,-1 0 0,1 0 0,-1 0 0,1 0 0,-1 0 0,1 0 0,-1 0 0,1 0 0,-1 0 0,0 0 0,1 0 0,-1 0 0,1 0 0,-1 1 0,1-1 0,-1 0 0,0 0 0,1 0 0,-1 1 0,1-1 0,-1 0 0,0 1 0,1-1 0,-1 0 0,0 1 0,1-1 0,-1 0 0,0 1 0,0-1 0,0 1 0,1-1 0,-1 0 0,0 1 0,0-1 0,0 1 0,0-1 0,0 1 0,1-1 0,-1 1 0,0-1 0,0 0 0,0 1 0,0-1 0,-1 1 0,1-1 0,0 1 0,0-1 0,0 1 0,0-1 0,0 0 0,-1 1 0,1-1 0,0 1 0,0-1 0,-1 1 0,-1 5 0,0 0 0,-1 0 0,0-1 0,0 1 0,0-1 0,-7 9 0,6-9 0,0 0 0,1 0 0,0 0 0,0 0 0,0 0 0,1 1 0,-3 7 0,5-12 0,0-1 0,0 1 0,0-1 0,1 0 0,-1 1 0,0-1 0,0 0 0,0 1 0,0-1 0,1 0 0,-1 1 0,0-1 0,0 0 0,1 1 0,-1-1 0,0 0 0,1 0 0,-1 1 0,0-1 0,0 0 0,1 0 0,-1 0 0,1 1 0,-1-1 0,0 0 0,1 0 0,-1 0 0,0 0 0,1 0 0,-1 0 0,1 0 0,-1 0 0,0 0 0,1 0 0,-1 0 0,1 0 0,-1 0 0,0 0 0,1 0 0,-1 0 0,0 0 0,1 0 0,-1-1 0,1 1 0,-1 0 0,0 0 0,1 0 0,-1-1 0,0 1 0,0 0 0,1 0 0,-1-1 0,1 0 0,22-10 0,18-19 0,-32 22 0,0 0 0,1 1 0,1 0 0,-1 0 0,1 1 0,12-4 0,-22 10 0,-1 0 0,0-1 0,0 1 0,0 0 0,1 0 0,-1 0 0,0 0 0,0 0 0,0 0 0,1 0 0,-1 0 0,0 0 0,0 1 0,0-1 0,1 0 0,-1 0 0,0 0 0,0 0 0,0 0 0,0 0 0,1 0 0,-1 0 0,0 0 0,0 1 0,0-1 0,0 0 0,0 0 0,1 0 0,-1 0 0,0 1 0,0-1 0,0 0 0,0 0 0,0 0 0,0 0 0,0 1 0,0-1 0,0 0 0,0 0 0,0 0 0,0 1 0,0-1 0,0 0 0,0 0 0,0 0 0,0 1 0,0-1 0,0 0 0,0 0 0,-3 19 0,-8 13 0,8-27-97,1-1 0,0 0 0,1 1-1,-1 0 1,1-1 0,0 1 0,0 0 0,0-1 0,0 11-1,3-15-441,-1 1 0,0-1 0,0 1 0,0-1 0,1 1-1,-1-1 1,0 0 0,1 0 0,-1 1 0,0-1-1,1 0 1,-1 0 0,0-1 0,1 1 0,-1 0 0,0 0-1,1 0 1,-1-1 0,2 0 0,14-10-6155</inkml:trace>
</inkml:ink>
</file>

<file path=ppt/ink/ink4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1:26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11179,'0'0'18257,"9"7"-17574,-6-4-668,0 0-1,0 0 1,0-1-1,0 1 1,0-1-1,1 0 1,-1 0-1,1 0 1,0-1-1,-1 1 1,1-1-1,0 0 1,0 0-1,0 0 1,0 0-1,0-1 0,0 0 1,0 1-1,0-2 1,0 1-1,0 0 1,0-1-1,0 0 1,0 1-1,0-2 1,-1 1-1,7-3 1,-4 1-1,36-19 58,-41 21-63,1-1-1,0 1 0,-1 0 0,1 0 0,-1-1 1,1 1-1,-1-1 0,0 1 0,1-1 1,-1 1-1,0-1 0,0 0 0,0 0 0,0 1 1,-1-1-1,1 0 0,0 0 0,-1 0 1,1-3-1,-3 4-9,0 1 0,0-1 0,0 1 0,0 0 0,0-1 0,0 1 0,0 0 0,0 0 0,0 0 0,0 1 0,0-1 0,0 0 1,1 1-1,-1-1 0,0 1 0,-3 1 0,-2 1 3,0 1 1,0 0 0,1 1-1,-1 0 1,1 0 0,1 0-1,-1 0 1,1 1 0,0 0-1,0 0 1,0 1 0,1-1-1,0 1 1,0 0 0,1 0-1,0 0 1,0 0 0,1 1-1,-4 14 1,7-21 2,-1 0 0,0 1-1,0-1 1,1 0 0,-1 0 0,1 1 0,-1-1-1,1 0 1,-1 0 0,1 0 0,0 0-1,0 0 1,-1 0 0,1 0 0,0 0-1,0 0 1,0 0 0,0 0 0,0 0 0,0-1-1,0 1 1,1 0 0,-1-1 0,0 1-1,0-1 1,0 1 0,1-1 0,-1 0-1,0 1 1,1-1 0,-1 0 0,0 0 0,0 0-1,1 0 1,-1 0 0,3-1 0,3 1-29,0 0 1,0 0 0,0-1 0,0 0 0,14-5 0,-7 0-214,-1-1 0,0 0 1,0-1-1,-1-1 0,0 0 1,0-1-1,-1 0 0,-1 0 1,1-1-1,-2-1 0,0 0 0,0 0 1,-1-1-1,7-14 0,-60 85 1513,25-7 37,19-25-484,1-25-811,0 0 1,1-1-1,-1 1 0,0 0 1,1-1-1,-1 1 0,0 0 1,1-1-1,-1 1 1,1-1-1,-1 1 0,1-1 1,-1 1-1,1-1 1,-1 1-1,1-1 0,-1 1 1,1-1-1,0 0 0,-1 1 1,1-1-1,0 0 1,-1 0-1,1 1 0,0-1 1,-1 0-1,1 0 1,1 0-1,4 0-2,0 0 0,-1-1 0,1 1 0,0-2 0,-1 1-1,1 0 1,0-1 0,-1 0 0,0 0 0,1-1 0,-1 1 0,0-1 0,0 0 0,-1-1 0,1 1 0,-1-1 0,6-5 0,3-5-52,-1 0 0,0 0 0,-1-1 0,10-18 0,-50 150-439,24-81 470,2 0 0,1 0 1,4 52-1,0 22-425,-3-105 502,1 0 0,-1 0 1,0-1-1,0 1 0,-1 0 0,1-1 0,-1 1 0,0-1 0,-1 0 1,1 1-1,-1-1 0,1 0 0,-1-1 0,0 1 0,-4 3 1,5-5-26,-1 0 0,1 0 0,0 0 0,-1 0 0,0 0 0,1-1 1,-1 1-1,0-1 0,0 0 0,1 0 0,-1 0 0,0 0 0,0 0 0,0 0 1,0-1-1,-1 0 0,1 0 0,0 0 0,0 0 0,0 0 0,0 0 1,0-1-1,0 1 0,-5-3 0,5 1-47,0 1 0,1-1 0,0 0 0,-1 0 0,1-1 0,0 1 0,0 0 0,0-1 0,0 1 0,1-1 0,-1 0 0,1 1 0,-1-1 0,1 0 0,0 0 0,0 0 0,0 0 0,1 0 0,-1 0 0,1 0 0,-1-6 0,0-7 0,0 0 0,3-29 0,-1 38-118,0 0 1,0 0-1,1-1 1,0 1-1,1 1 1,0-1-1,0 0 1,0 1-1,1-1 1,0 1-1,0 0 1,0 0-1,1 1 1,0-1-1,8-7 1,2 1-931,0 1 1,1 0 0,0 1 0,33-14 0,-16 9-7083</inkml:trace>
</inkml:ink>
</file>

<file path=ppt/ink/ink4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1:26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8168,'3'3'13902,"-1"4"-8129,-2 21-6287,0-25 2124,-2 19-583,2-14-827,-1 0-1,1-1 1,0 1-1,0 0 1,1-1-1,0 1 0,4 14 1,-5-21-194,1 1 1,0-1-1,0 0 0,0 1 1,0-1-1,0 0 0,0 1 1,0-1-1,0 0 0,0 0 0,1 0 1,-1 0-1,0 0 0,1 0 1,-1 0-1,4 1 0,-2-1 6,1 0 0,-1-1 0,1 1 0,-1-1 0,1 0 0,0 0 0,-1 0 0,1 0 0,0 0 0,5-2 0,3-2 5,0 0 1,-1-1-1,1-1 0,-1 0 1,0 0-1,0-1 1,-1 0-1,0-1 1,18-17-1,21-16-20,-48 41-1,-1-1 0,1 0 0,-1 1 0,1-1 0,0 1 0,-1-1 0,1 1 0,0 0 0,0-1 0,-1 1 0,1 0 0,0-1 0,0 1 0,0 0 0,-1 0 0,1 0 0,0 0 0,0 0 0,0-1 0,0 2 0,-1-1 0,1 0 0,0 0 0,0 0 0,0 0 0,0 0 0,-1 1 0,3 0 0,-2 0 4,-1 0-1,1 0 1,0 1-1,0-1 1,0 0-1,-1 1 1,1-1 0,-1 1-1,1-1 1,-1 1-1,0-1 1,0 1-1,1-1 1,-1 1-1,0 1 1,-7 75 187,4-53-65,2-24-111,1 0 0,0 1 0,0-1 0,0 0 0,0 1 0,0-1 0,0 0 0,0 1 0,0-1 0,1 0 0,-1 1 0,0-1 0,1 0 0,-1 0 0,1 1 0,0-1-1,-1 0 1,1 0 0,0 0 0,0 0 0,-1 0 0,1 0 0,0 0 0,0 0 0,0 0 0,0 0 0,1 0 0,-1-1 0,2 2 0,-1-2 6,1 1 1,-1-1-1,1 0 1,-1 0-1,1 0 1,0 0-1,-1 0 1,1 0-1,-1-1 1,1 0-1,-1 1 1,1-1-1,-1 0 1,0 0-1,4-2 1,6-5-18,0-1 0,0 0 0,-1-1 0,-1 0 0,1 0 0,-2-1 0,1-1 0,-2 0 0,9-13 0,3-4 0,-26 63-646,-1-19 184,-16 45-1760,20-18-4057,7-36 1667,11-5-2083</inkml:trace>
</inkml:ink>
</file>

<file path=ppt/ink/ink4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1:27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219 248 13613,'0'0'5440,"-9"0"-1469,-1 0-3432,-1 1-1,1 0 0,0 0 1,0 1-1,0 1 0,0 0 0,1 0 1,-1 0-1,1 2 0,0-1 1,-16 11-1,20-11-421,-43 33 213,46-35-287,0 0-1,0 0 1,0 0 0,0 1 0,1-1 0,-1 0-1,0 1 1,1 0 0,0-1 0,0 1 0,-1 0-1,1-1 1,1 1 0,-1 0 0,0 0-1,1 0 1,-1 5 0,3-7-13,-1 0 0,0 0 0,0 0-1,1 0 1,-1 0 0,1 0 0,-1 0 0,1 0 0,-1-1-1,1 1 1,0-1 0,-1 1 0,1-1 0,0 0 0,-1 1-1,1-1 1,0 0 0,-1 0 0,1 0 0,0 0 0,0 0 0,1-1-1,46-2 129,-32-1-206,0 0 1,32-13 0,-35 11-169,1 1 0,-1 1-1,1 0 1,22-3 0,-37 7 230,0 0 0,1 0 1,-1 0-1,0 0 0,1 0 0,-1 0 0,0 0 0,1 0 1,-1 0-1,0 0 0,0 0 0,1 0 0,-1 1 0,0-1 1,0 0-1,1 0 0,-1 0 0,0 0 0,0 1 1,1-1-1,-1 0 0,0 0 0,0 0 0,0 1 0,1-1 1,-1 0-1,0 0 0,0 1 0,0-1 0,0 0 0,0 0 1,0 1-1,0-1 0,1 0 0,-1 1 0,0-1 1,0 0-1,0 1 0,-4 16 690,4-15-632,-1 0-1,0 0 1,0 1 0,0-1 0,-1 0 0,1-1 0,0 1 0,-1 0 0,1 0 0,-1 0 0,0-1 0,0 1 0,1-1 0,-1 0 0,-3 2 0,23-53-35,-16 42-192,1 0 0,1 0 1,-1 0-1,1 1 0,1-1 0,-1 1 0,1 0 0,1 0 1,-1 1-1,1-1 0,0 1 0,0 0 0,1 1 1,0 0-1,13-8 0,-11 6-2966,1 0 0,-1 0 0,13-15 0,21-34-3991,-12-7 6197,-14-1 7023,-27 97 3532,-18 35-6716,-1 3-1325,21-50-1211,1 0 0,0 0 0,2 0 0,1 1 1,1 0-1,-1 22 0,4-43-388,0 0 0,0 0 0,0 0 0,0 0 0,0 0 0,0 0 0,0 0 0,0 0 0,0 0 0,1 0 0,-1-1 0,0 1 0,1 0 0,-1 0 0,1 0 0,-1 0 0,1 0 0,-1-1 0,1 1 0,0 0 0,-1-1 0,1 1 0,0 0 0,-1-1 0,1 1 0,0-1 0,0 1 0,0-1 0,0 1 0,2-1 0,-1 1 0,0-1 0,0 0 0,1 0 0,-1 0 0,0 0 0,0 0 0,1-1 0,-1 1 0,0-1 0,0 1 0,3-2 0,2-1 0,0 0 0,0 0 0,0-1 0,0 0 0,-1 0 0,10-9 0,-5 2 0,-1-2 0,-1 1 0,0-1 0,-1-1 0,0 0 0,-1 0 0,-1 0 0,0-1 0,5-22 0,-10 31-43,-2 12-294,-1 0 0,1-1 0,-1 1 0,-1-1 0,1 0 0,-1 0-1,-5 8 1,-8 18-665,4-1-421,-4 13-2219,7-13-2253,4-9-1792</inkml:trace>
</inkml:ink>
</file>

<file path=ppt/ink/ink4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1:28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14510,'0'0'8744,"-4"61"-8584,4-51-96,5-1-1313,5-8-2915,1-1-4997</inkml:trace>
</inkml:ink>
</file>

<file path=ppt/ink/ink4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1:28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116 303 10474,'0'0'19570,"3"-6"-19388,0 0-154,-2 4-21,0 0 0,0 0 0,0 0 0,0 0 1,-1-1-1,1 1 0,-1 0 0,1 0 0,-1-1 1,1-3-1,-2 5-7,0 1 0,1-1 0,-1 0 1,0 1-1,1-1 0,-1 1 0,0 0 0,0-1 1,1 1-1,-1-1 0,0 1 0,0 0 1,0 0-1,0-1 0,0 1 0,1 0 0,-1 0 1,0 0-1,0 0 0,0 0 0,0 0 1,0 0-1,-1 1 0,-24 1 0,22 0 24,-1-1 1,1 2-1,0-1 0,0 0 1,0 1-1,0-1 0,1 1 1,-1 0-1,1 0 0,0 1 0,0-1 1,0 1-1,0 0 0,0-1 1,-2 7-1,1-4 173,1 1-1,0-1 1,0 1-1,1-1 1,0 1-1,0 0 1,0 0-1,1 0 1,-1 10-1,2-16-193,0 0 0,1-1-1,-1 1 1,0 0 0,0 0-1,0 0 1,1 0 0,-1 0-1,0-1 1,1 1 0,-1 0-1,1 0 1,-1-1 0,1 1-1,-1 0 1,1 0 0,0-1-1,-1 1 1,1-1 0,0 1-1,-1-1 1,1 1 0,0-1-1,0 1 1,-1-1 0,1 0-1,1 1 1,32 4 16,-24-5-23,0-1 0,-1 0 0,1-1 1,16-5-1,-13 2 4,-1-2 0,0 1 0,0-2 0,-1 1 0,0-2 0,0 1 0,-1-2 0,0 1 0,8-12 0,13-17 0,30-50 0,-24 34 0,-25 37-18,-7 10-8,1 1 1,-1-2 0,0 1 0,-1 0 0,1-1 0,-1 0 0,-1 0-1,0 0 1,0-1 0,0 1 0,1-16 0,-4 23 23,0 1 0,0 0 0,0 0 0,0-1 0,0 1 0,-1 0 0,1 0 0,0-1 0,0 1 0,0 0 0,-1 0 1,1-1-1,0 1 0,0 0 0,-1 0 0,1 0 0,0-1 0,0 1 0,-1 0 0,1 0 0,0 0 0,-1 0 0,1 0 0,0 0 0,-1 0 0,1 0 1,0 0-1,-1 0 0,1 0 0,0 0 0,-1 0 0,1 0 0,0 0 0,0 0 0,-1 0 0,1 0 0,0 0 0,-1 0 0,1 1 0,0-1 0,0 0 1,-1 0-1,1 0 0,0 0 0,0 1 0,-1-1 0,1 0 0,0 0 0,0 1 0,-1-1 0,1 0 0,-16 13-47,6 4 74,0 0 1,1 1-1,1 1 0,0-1 0,2 1 0,0 1 1,1-1-1,-2 21 0,0 13 97,0 95-1,8-140-150,1-10-73,0-16-397,-10-9-352,-19-44-1,19 53 1188,0-1 1,1-1-1,1 1 0,1-1 1,-3-23-1,8 43-327,0-1 0,0 0 1,0 1-1,0-1 0,0 0 0,0 1 0,0-1 0,0 0 1,1 1-1,-1-1 0,0 0 0,0 1 0,0-1 1,1 0-1,-1 1 0,0-1 0,1 1 0,-1-1 1,1 1-1,-1-1 0,1 1 0,-1-1 0,1 1 0,-1-1 1,1 1-1,-1-1 0,1 1 0,-1 0 0,1-1 1,0 1-1,26-2 52,32 18-123,-54-15 77,38 12-1089,-12-8-2390,14-4-5243</inkml:trace>
</inkml:ink>
</file>

<file path=ppt/ink/ink4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9:36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149 138 4933,'0'0'4900,"-10"-3"-3827,-4-2-490,-11-3-112,-6 6 3541,31 2-2949,17 2 533,76 3-305,0-3 0,169-22 0,-69 4-739,-27 12-344,73-7 545,-307 10 802,19-2-1508,-408 1-95,34 1 2947,652 2-2856,543-16 79,-1055 16-131,132-3 13,-489 2 2553,1778 0-2717,-1797-12 158,265 2 356,950 9-180,88 1-460,-1396-1 282,336 3 205,237 1 34,1369-20-1292,-2225 51 1201,1013-35-2043,44-9-3181,-2 2 2739,55-26-8299</inkml:trace>
</inkml:ink>
</file>

<file path=ppt/ink/ink4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9:37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1700 690 12396,'-148'-158'6413,"118"131"-5535,0 1-1,-1 1 1,-48-28 0,61 45-837,1 0-1,-1 1 1,-1 1 0,1 0 0,-1 2 0,0 0 0,0 1 0,0 1-1,0 1 1,0 1 0,-1 0 0,1 1 0,0 2 0,0 0-1,-32 9 1,-13 7-19,2 3 1,0 3-1,-68 38 0,60-26 349,2 2 1,1 4-1,3 3 0,-77 70 1,105-82-279,2 0 0,1 3 0,2 0 1,2 2-1,2 1 0,1 2 0,2 0 0,-23 58 1,40-82-23,0 1 1,2 0-1,0 0 1,1 1 0,1-1-1,1 1 1,1 0-1,1 23 1,1-33 8,0 1 1,1 0-1,0 0 1,0-1-1,2 0 1,-1 1-1,1-1 1,1 0-1,-1-1 1,2 1-1,-1-1 1,2 0-1,-1 0 1,1-1-1,0 0 1,11 9-1,4 1 71,2-2 1,0 0-1,0-2 0,2 0 0,-1-2 0,2-1 0,0-1 0,49 11 0,11-3 280,132 10-1,595-8 702,-635-21-1143,1361-58 395,-835 22-175,2359-173 84,-2271 111-196,-607 64 13,-1-7 0,214-80 0,-375 113-62,-2 2-12,0-1 1,0-1 0,0-1 0,-1 0 0,-1-2-1,0 0 1,24-21 0,-41 31-37,0 0 0,-1-1 0,1 0 0,-1 1 0,1-1 0,-1 0 0,0 0 0,0 0 0,0 0 0,-1-1 0,1 1 0,-1 0 0,0-1 0,1 1 0,-2-1 0,1 0 0,0 1 0,-1-1 0,1 0 0,-1 1 0,0-1 0,-1 0 0,1 1 0,0-1 0,-1 0 0,0 1 0,0-1 0,0 1 0,0-1 0,-1 1 0,1 0 0,-1-1 0,0 1 0,0 0 0,0 0 0,0 0 0,-1 0 0,1 1 0,-6-5 0,-7-7 0,0 1 0,-2 1 0,1 1 0,-2 0 0,-34-16 0,-21-5 0,-2 3 0,-113-27 0,-169-20 0,242 54 0,-522-108-151,-414-81-464,-3 38 137,64 87-125,759 83 459,0 11 0,-296 46 0,-380 145 136,648-121-2,-352 159 1,413-137 700,107-40-2600,8 11-7908</inkml:trace>
</inkml:ink>
</file>

<file path=ppt/ink/ink4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9:40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1310 136 4773,'0'0'1089,"-5"-10"3299,-1 1-3572,0-1 1,1 0 0,1 0 0,0 0 0,0-1-1,1 0 1,0 0 0,1 1 0,-2-19-1,4 29-800,0 0-1,0-1 0,0 1 1,0 0-1,0 0 0,0 0 1,0 0-1,0 0 0,0-1 0,0 1 1,0 0-1,0 0 0,0 0 1,0 0-1,0 0 0,0-1 0,0 1 1,0 0-1,0 0 0,0 0 1,0 0-1,0 0 0,0-1 1,0 1-1,0 0 0,1 0 0,-1 0 1,0 0-1,0 0 0,0 0 1,0 0-1,0 0 0,0-1 1,0 1-1,1 0 0,-1 0 0,0 0 1,0 0-1,0 0 0,0 0 1,0 0-1,1 0 0,-1 0 0,0 0 1,0 0-1,0 0 0,0 0 1,1 0-1,-1 0 0,0 0 1,0 0-1,0 0 0,0 0 0,0 0 1,1 0-1,10 9 343,7 12 66,17 39 619,-5-7-682,2-2-1,74 91 1,167 115-359,-3-2 690,-246-227-395,-2 1 0,-1 2-1,-1 0 1,-1 1 0,-2 1 0,22 60 0,52 222 1386,-66-218-1280,18 66 82,71 298 540,-94-358-941,-5 2 0,3 155 0,-19-202-43,-4 0 0,-2 0 1,-2-1-1,-3 0 1,-30 86-1,2-36 120,-100 187 1,85-197-139,-5-3 0,-4-3 0,-3-2-1,-141 141 1,113-141 26,-4-3 0,-3-5 0,-202 120-1,-547 265 1063,811-445-1089,-109 51 7,132-65-38,0-1-1,-1 0 0,1-1 1,-1-2-1,-1 1 0,-28 0 1,45-4-23,1 1 0,0-1 0,0 0 0,0 0 0,0 0 0,0 0 1,0 0-1,0-1 0,0 1 0,0 0 0,0 0 0,0-1 0,0 1 0,0 0 1,0-1-1,0 1 0,0-1 0,0 0 0,0 1 0,0-1 0,0 1 0,1-1 0,-1 0 1,0 0-1,1 0 0,-1 1 0,0-1 0,1 0 0,-2-2 0,2 1-115,0 0-1,0 0 0,0 0 1,0 0-1,1 0 0,-1 0 1,0 0-1,1 0 0,0 0 1,-1 0-1,1 0 1,0 0-1,0 0 0,1-2 1,5-7-1371,1-1 1,0 1-1,14-15 1,12-8-4932,0 3-5306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16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14798,'0'0'9641,"10"0"-8119,-2 1-1335,1-1 0,0 0 0,-1-1 0,1 0 1,-1 0-1,1-1 0,-1 0 0,1-1 0,-1 1 1,0-2-1,0 1 0,-1-1 0,1 0 0,8-7 1,-14 10-129,1-1 0,-1 0 0,0 1 1,0-1-1,0-1 0,0 1 1,0 0-1,0 0 0,-1-1 0,1 1 1,-1 0-1,1-1 0,-1 0 1,0 1-1,0-1 0,0 0 0,-1 0 1,2-3-1,-4 5-48,0 1 0,-1-1 0,1 1 0,0-1 0,0 1 0,0 0 0,0 0 0,0 0 0,0 0 1,0 0-1,-1 0 0,1 0 0,-2 2 0,-1-1-10,0 1 0,0 0 0,0 0 0,0 1 1,1 0-1,-1 0 0,1 0 0,0 0 0,0 0 1,0 1-1,0 0 0,0 0 0,1 0 0,0 0 0,0 1 1,0-1-1,-3 6 0,3-4-5,0 0 0,1 1 1,-1-1-1,1 1 0,0-1 0,1 1 0,0 0 1,0-1-1,0 1 0,1 0 0,0 0 0,0 0 1,2 7-1,-2-12-48,0 0 1,1 0 0,0 0-1,0-1 1,-1 1 0,1 0-1,0 0 1,0-1 0,1 1-1,-1 0 1,0-1 0,0 1-1,1-1 1,-1 0 0,1 1-1,-1-1 1,1 0 0,0 0 0,-1 0-1,1 0 1,0 0 0,3 1-1,20 3-3677,0-3-5359,-6-2-6932</inkml:trace>
</inkml:ink>
</file>

<file path=ppt/ink/ink4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9:40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623 5 17521,'0'0'1030,"-10"-1"-165,-31-2 154,39 3-926,-1 0 1,1 0-1,0 0 0,0 0 0,0 1 0,0-1 0,0 1 0,0 0 0,0 0 0,0-1 0,0 1 1,0 0-1,0 1 0,1-1 0,-1 0 0,0 0 0,1 1 0,-1-1 0,1 1 0,-1 0 0,1-1 1,0 1-1,0 0 0,0 0 0,0-1 0,-2 5 0,-5 7 564,-67 73 1566,-89 78-1,-54 60 535,214-220-2731,-36 50 260,38-50-269,0 0 0,0 0 0,0 0 0,1 0 0,-1 0 0,1 1 0,0-1 0,0 0 0,1 1 1,-1-1-1,1 0 0,0 9 0,1-12-18,-1 1 1,1 0 0,-1-1-1,1 1 1,0 0-1,-1-1 1,1 1 0,0-1-1,0 1 1,0-1 0,0 0-1,1 1 1,-1-1 0,0 0-1,1 0 1,-1 0-1,0 0 1,1 0 0,-1 0-1,1 0 1,-1 0 0,1 0-1,0-1 1,-1 1-1,1-1 1,0 1 0,0-1-1,-1 0 1,3 0 0,58 2-53,-51-3 47,28-2 18,0-2 0,-1-2 0,42-12-1,116-45 55,-27 8-13,88-3-1317,-85 38-6788,-111 17-41</inkml:trace>
</inkml:ink>
</file>

<file path=ppt/ink/ink4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49:41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0 889 4837,'5'11'138,"3"8"-60,0 1-1,7 32 1,-11-29 4136,-3 0 4445,0-56-4500,8-52 0,17-35-820,50-115-3093,-41 136 637,52-192-323,-36 117 727,-38 200-1234,-7-11-50,1-1 0,0 0 0,1 0 0,1 0 0,0-1 0,1 0 0,0-1 1,1 0-1,13 11 0,-5-7-1,1-1 1,0-1-1,1-1 0,1-1 1,28 12-1,9-1-122,2-4-1,0-2 0,107 16 0,17-13-5618,-112-18-480</inkml:trace>
</inkml:ink>
</file>

<file path=ppt/ink/ink4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10:50:3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1258 302 5958,'0'0'2354,"5"-9"-438,0-1-1056,0-1 1,-1 1-1,0-1 0,0 0 0,3-19 0,-7 26-585,1 0 0,-1 0 0,0 0 0,0 0 0,0 0 0,0 0 0,-1 0 0,1 0 0,-1 0 0,0 0 0,0 0 0,-1 0 0,1 0 0,-1 1 0,0-1 0,0 1 0,0-1 0,0 1 0,-1 0 0,1 0 0,-1 0 0,0 0 0,-4-3 0,-12-6 111,0 1 0,-1 1 1,-1 1-1,0 1 0,0 0 0,0 2 1,-1 0-1,-27-2 0,9-1-125,-43-5 14,-1 4 0,0 3-1,-128 6 1,186 3-219,0 2-1,0 0 0,0 1 0,1 2 0,0 1 0,0 1 1,1 0-1,0 2 0,1 1 0,0 1 0,1 1 0,0 1 1,1 1-1,1 1 0,0 0 0,2 2 0,0 0 0,1 1 1,1 1-1,1 0 0,0 1 0,2 1 0,-12 28 0,19-37-55,1 0 0,1 0 0,1 1 0,0-1 0,1 1 0,0 0 0,1 0 0,1 0 0,0 0 0,1 0 0,1-1 0,0 1 0,7 21 0,-3-20 0,0 1-1,1-1 1,1 0-1,1-1 1,0 0-1,1 0 1,1-1 0,0-1-1,1 1 1,16 13-1,-3-6 12,1-2-1,1 0 0,0-2 0,1-1 0,1-1 1,1-1-1,0-2 0,1-1 0,0-1 0,0-2 1,63 9-1,-43-13 20,1-2 0,0-2 0,0-3 1,0-2-1,0-2 0,-1-2 0,0-2 0,95-36 1,-114 34 21,0-1 1,-1-2 0,0-1-1,-2-1 1,0-1 0,-1-2 0,-1-1-1,-1-1 1,-1-2 0,-1 0-1,-1-1 1,-1-2 0,-2 0-1,23-41 1,-36 56 116,-1-1 0,-1 1-1,0-1 1,0 0 0,-2 0 0,1 0 0,-2 0-1,0-1 1,-1 1 0,0-1 0,-1 1-1,-4-29 1,2 32-121,-1 0-1,0 0 1,-1 1-1,0-1 0,0 1 1,-1 0-1,-1 0 1,1 0-1,-2 1 1,1 0-1,-1 0 1,-1 1-1,1-1 1,-2 2-1,1-1 0,-1 1 1,-11-7-1,-9-3-38,0 2 0,-1 1 0,-1 2 0,0 1 0,0 1 0,-1 1 0,-59-7 0,24 8-1161,-1 4 0,-120 7 0,130 5-1822,22-1-1857,8-1-3257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16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15086,'0'0'12385,"-8"4"-11659,3-1-706,-1 0-1,1 0 0,0 0 0,1 1 1,-1 0-1,0 0 0,1 0 0,0 0 1,0 1-1,0 0 0,1 0 1,0 0-1,0 0 0,0 0 0,0 1 1,1-1-1,0 1 0,0 0 0,0 0 1,1 0-1,0 0 0,0 6 0,-1-5-14,1-1 0,1 1 0,-1 0 0,1-1 0,0 1 0,0 0 0,1-1 0,2 9 0,-3-14-34,0 0-1,1 0 0,-1 0 1,1 0-1,-1 0 1,1 0-1,-1 0 0,1 0 1,-1-1-1,1 1 1,0 0-1,0 0 0,-1 0 1,1-1-1,0 1 0,0-1 1,0 1-1,0 0 1,0-1-1,0 1 0,0-1 1,1 1-1,1-1-96,-1 0 0,0 0 0,1 0 0,-1 0 1,0-1-1,1 1 0,-1-1 0,0 1 0,1-1 0,-1 0 0,0 0 0,0 0 0,1 0 0,2-2 0,11-9-1564,0-2-1,0 1 0,-2-2 1,1 0-1,-2 0 0,0-2 1,12-19-1,-21 30 861,26-37-8079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7:12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104 140 9449,'-12'2'630,"-2"0"-305,7-2-59,0 1 1,-1-1-1,1 2 0,-1-1 1,1 1-1,0 0 1,0 1-1,-13 6 0,80-7 2548,160-25 780,-61 4-2346,804-35 596,6 42-1538,-766 11-236,1297 0 1457,-1473 2-1384,-17-1-40,0 1 0,0-1 0,0-1 0,0 0 0,-1 0 0,1-1 0,14-4-1,-24 6-95,0 0-1,0 0 0,-1 0 0,1 0 0,0 0 0,0 0 0,0 0 0,0 0 0,0 0 0,0 0 0,0 0 0,-1 0 0,1 0 1,0 0-1,0 0 0,0 0 0,0 0 0,0 0 0,0 0 0,0-1 0,-1 1 0,1 0 0,0 0 0,0 0 0,0 0 0,0 0 0,0 0 1,0 0-1,0 0 0,0-1 0,0 1 0,0 0 0,0 0 0,0 0 0,0 0 0,0 0 0,-1 0 0,1 0 0,0-1 0,0 1 1,0 0-1,0 0 0,0 0 0,1 0 0,-1 0 0,0 0 0,0-1 0,0 1 0,0 0 0,0 0 0,0 0 0,0 0 0,0 0 0,0 0 1,0 0-1,0-1 0,0 1 0,0 0 0,0 0 0,0 0 0,1 0 0,-1 0 0,0 0 0,0 0 0,0 0 0,0 0 0,0 0 1,0 0-1,1-1 0,-14-3 113,-33-2-210,0 1 0,-75 2 0,20 1-2761,2-8-5218,50-1-4112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17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7 11403,'0'0'5210,"-8"10"-2183,-2 3-2295,0 2 0,1-1-1,1 1 1,0 1 0,1 0 0,0 0 0,2 0-1,0 0 1,0 1 0,2 0 0,-3 20 0,6-36-728,0 0 0,0-1 0,0 1 0,1-1 0,-1 1 0,0 0 0,0-1 1,0 1-1,0 0 0,1-1 0,-1 1 0,0-1 0,0 1 0,1-1 0,-1 1 1,1-1-1,-1 1 0,0-1 0,1 1 0,-1-1 0,1 1 0,-1-1 0,1 0 1,-1 1-1,1-1 0,-1 0 0,1 1 0,0-1 0,-1 0 0,1 0 0,-1 1 1,1-1-1,0 0 0,-1 0 0,1 0 0,0 0 0,-1 0 0,1 0 0,0 0 1,-1 0-1,1 0 0,-1 0 0,1-1 0,0 1 0,-1 0 0,1 0 0,-1 0 1,2-1-1,29-16 199,-24 10-171,0-1 0,-1 1 0,0-1 0,0 0 0,0-1 0,-1 0 0,-1 1 1,0-1-1,0-1 0,0 1 0,-1-1 0,-1 1 0,1-1 0,-2 0 0,1 0 0,-2 0 0,1 0 0,-2-19 0,1 27-33,-1 1 0,1-1 1,0 1-1,-1-1 0,1 1 1,-1 0-1,1-1 0,-1 1 1,0 0-1,0-1 0,1 1 1,-1 0-1,0 0 0,0 0 0,0 0 1,0 0-1,-1 0 0,1 0 1,0 0-1,0 0 0,0 0 1,-1 1-1,1-1 0,-1 0 1,1 1-1,0-1 0,-1 1 0,1 0 1,-1-1-1,1 1 0,-1 0 1,1 0-1,-1 0 0,1 0 1,-1 0-1,1 0 0,-1 0 1,-1 1-1,1 0-23,0-1 0,-1 1 0,1 0 0,0 0 0,0-1 0,0 2 0,0-1 0,0 0 0,0 0 0,1 1 0,-1-1 0,0 0 0,0 1 0,1 0 0,-1-1 0,1 1 0,0 0 0,0 0 0,-1 0 0,1 0 0,0 0 0,0 0 0,1 0 0,-1 0 0,0 3 0,0-4-128,1 0 1,0 0 0,0 0-1,0 0 1,0 0-1,0 0 1,0 0 0,0 0-1,0 0 1,0 0 0,0 0-1,0-1 1,1 1 0,-1 0-1,0 0 1,1 0 0,-1 0-1,0 0 1,1-1 0,-1 1-1,1 0 1,0 0 0,-1-1-1,1 1 1,-1 0 0,1-1-1,0 1 1,0 0 0,-1-1-1,1 1 1,0-1-1,0 0 1,0 1 0,0-1-1,-1 0 1,1 1 0,0-1-1,0 0 1,0 0 0,0 0-1,0 1 1,0-1 0,1-1-1,1 1-617,0 0-1,0 0 0,0-1 0,0 0 1,0 1-1,0-1 0,-1 0 1,1 0-1,0-1 0,0 1 1,-1 0-1,1-1 0,2-2 0,13-14-7728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1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13132,'0'0'11638,"-10"12"-10314,1-2-987,0-2 44,1 1 0,0 0 1,1 0-1,0 1 0,0-1 1,1 2-1,1-1 1,-8 19-1,13-29-396,0 1-1,0-1 1,0 1 0,0-1 0,0 0-1,0 1 1,0-1 0,0 1 0,0-1-1,0 1 1,1-1 0,-1 1 0,0-1-1,0 0 1,0 1 0,1-1 0,-1 1-1,0-1 1,1 0 0,-1 1 0,0-1-1,1 0 1,-1 1 0,0-1 0,1 0-1,-1 0 1,0 1 0,1-1 0,-1 0-1,1 0 1,-1 0 0,1 0 0,-1 1-1,1-1 1,26 3-836,27-8-1163,-53 5 1991,85-7-2449,-86 7 2493,1 0-1,0 0 0,0 1 0,0-1 0,-1 0 1,1 1-1,0-1 0,-1 1 0,1-1 1,0 1-1,-1-1 0,1 1 0,0 0 0,-1-1 1,1 1-1,-1 0 0,1-1 0,-1 1 0,0 0 1,1-1-1,-1 1 0,0 0 0,1 0 1,-1 0-1,0 0 0,0-1 0,0 1 0,0 0 1,0 0-1,0 0 0,0 0 0,0-1 0,0 1 1,0 0-1,0 0 0,0 0 0,-1-1 1,1 1-1,0 0 0,-1 1 0,-12 35 1596,7-26-1180,-2-1 0,1 0-1,-1-1 1,-11 10 0,16-16-367,-1 0 0,1 0 0,-1 0 0,0-1 0,1 1 0,-1-1 0,0 0 0,0 0 0,-1 0 0,1-1 0,0 0 0,-1 1 0,1-2 0,-8 2 0,11-3-199,0 0-1,0 1 1,0-1-1,0 0 1,0 0-1,0 0 1,0 0-1,0-1 1,0 1-1,0 0 1,1 0-1,-1 0 1,0-1-1,1 1 1,-1 0-1,1-1 1,0 1-1,-1 0 1,1-1-1,0 1 1,0-1-1,0 1 1,0 0-1,0-1 1,0 1-1,0-1 1,1-1-1,2-49-4788,7 9-815,3-4-2733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17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9097,'0'0'12983,"1"9"-11222,0 16-876,-1 8-201,2 0-1,1 0 1,2-1-1,1 1 1,18 53-1,-21-78-711,0-1-32,-1 1 0,2-1 0,-1 0 1,1-1-1,0 1 0,0 0 0,7 6 0,-18-44-4622,0 17 3100,0 0-1,-2 1 0,-16-21 0,20 27 2045,-2 0 1,1 1-1,-1 0 0,-11-9 1170,43 15 1122,-12-2-2735,-1 0 0,0 0 0,0-1 0,0-1 0,0 0 0,12-6 0,18-17-3874,-8-10-3788,-21 18 3730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18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7239,'0'0'18348,"-6"5"-17601,2-2-581,-1 1 0,1 0 0,0 0 0,0 0 0,0 0 0,1 0 0,-1 1 0,1 0 0,0 0 0,0 0 1,1 0-1,0 0 0,0 1 0,0-1 0,0 1 0,1-1 0,0 1 0,0-1 0,0 9 0,2-13-183,-1 0 0,1 1 0,-1-1 0,1 0 1,0 1-1,0-1 0,0 0 0,0 0 0,0 0 0,0 0 1,0 0-1,0 0 0,0 0 0,0 0 0,0 0 0,1 0 1,-1-1-1,0 1 0,1 0 0,-1-1 0,0 1 0,1-1 1,-1 0-1,1 1 0,-1-1 0,1 0 0,-1 0 0,1 0 1,-1 0-1,3 0 0,56-1-2036,-53 0 1494,66-6-1870,-72 7 2428,-1 1 0,1-1-1,-1 1 1,0-1 0,1 1-1,-1 0 1,0-1 0,1 1 0,-1 0-1,0-1 1,0 1 0,1 0-1,-1-1 1,0 1 0,0 0 0,0-1-1,0 1 1,0 0 0,0 0-1,0-1 1,0 1 0,0 0 0,0-1-1,-1 1 1,1 0 0,0 0-1,0-1 1,-1 1 0,1 0 0,-9 25 39,-2-5-144,0 0-1,-2-1 1,-17 22-1,-23 23-3910,47-59 3229,-36 43-5901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1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247 264 6502,'0'0'16191,"1"-10"-14279,-1 6-1786,1 2-40,-1 0-1,1 0 1,-1 0-1,0 0 1,0 0-1,0 0 1,0 0-1,0 0 0,0 1 1,0-1-1,0 0 1,-1 0-1,1 0 1,-1 0-1,1 0 1,-1 0-1,0 1 0,0-1 1,0 0-1,0 1 1,0-1-1,0 0 1,0 1-1,-1-1 1,1 1-1,-1 0 0,1-1 1,-1 1-1,1 0 1,-1 0-1,1 0 1,-1 0-1,0 0 1,0 1-1,0-1 0,1 0 1,-1 1-1,0-1 1,-2 1-1,-5-1-1,0 0 0,0 1 0,0 0 0,0 1 0,0 0 0,0 0 0,0 1 0,0 0 0,0 0 0,1 1 0,-1 1 0,-9 4 0,12-5-36,0 0 0,0 1-1,1-1 1,-1 1-1,1 0 1,0 1-1,0-1 1,0 1-1,0 0 1,1 1-1,0-1 1,0 1 0,0-1-1,1 1 1,0 0-1,-4 12 1,6-17-35,1 0 1,0 0-1,-1 0 1,1 0 0,0-1-1,0 1 1,0 0-1,0 0 1,0 0 0,0 0-1,0 0 1,0 0-1,0 0 1,0 0-1,0 0 1,0 0 0,1 0-1,-1 0 1,0-1-1,1 1 1,-1 0-1,1 0 1,-1 0 0,1 0-1,-1-1 1,1 1-1,0 0 1,1 1-1,-1-1 6,1-1-1,0 1 0,0-1 1,0 1-1,0-1 0,0 1 1,0-1-1,0 0 0,0 0 1,0 0-1,0 0 0,0 0 1,2-1-1,6-1 64,0 0 1,0-1-1,0 0 1,16-9-1,0-2-30,-1-1-1,-1-1 1,0-1-1,-1-2 1,21-21 0,-35 31 15,-1 0 0,1 0 0,-2 0 1,1-1-1,-2 0 0,1-1 0,-1 1 1,-1-1-1,0 0 0,0-1 1,-1 1-1,-1-1 0,0 0 0,3-20 1,-6 32-63,0-1 0,0 1 0,0-1 0,0 1 0,0-1 0,1 1 0,-1-1 0,0 1 0,0-1 0,0 1 0,0-1 0,-1 1 0,1-1 0,0 1 0,0 0 0,0-1 0,0 1 0,0-1 0,-1 1 0,1-1 0,0 1 1,0-1-1,-1 1 0,1 0 0,0-1 0,-1 1 0,1 0 0,0-1 0,-1 1 0,0-1 0,-10 10 99,-9 23-28,13-15-76,1 1 0,1 0 0,0 0 0,1 1 0,1-1 0,1 1 0,0 0 0,2-1 0,0 1 0,5 35 0,-2-47-274,0 0-1,0 0 1,0-1-1,1 1 1,-1-1-1,2 1 1,-1-1-1,1 0 1,0-1-1,0 1 1,8 5-1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13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58 10442,'0'0'4068,"9"-9"-1084,1-2-1966,-7 7-590,1-1 0,0 1 1,0 0-1,0 1 1,1-1-1,-1 1 1,1 0-1,6-4 1,-11 7-383,1 0 0,-1 0-1,0 0 1,0 0 0,0 0 0,0 0 0,0 0 0,0 0-1,1 0 1,-1 0 0,0 0 0,0 0 0,0-1 0,0 1 0,0 0-1,0 0 1,1 0 0,-1 0 0,0 0 0,0 0 0,0 0-1,0 0 1,0 1 0,1-1 0,-1 0 0,0 0 0,0 0 0,0 0-1,0 0 1,0 0 0,0 0 0,1 0 0,-1 0 0,0 0 0,0 0-1,0 0 1,0 1 0,0-1 0,0 0 0,0 0 0,0 0-1,0 0 1,1 0 0,-1 0 0,0 0 0,0 1 0,0-1 0,0 0-1,0 0 1,0 0 0,0 0 0,0 0 0,0 1 0,0-1-1,0 0 1,0 0 0,0 0 0,0 0 0,0 0 0,0 1 0,0-1-1,-4 16 649,-10 17-429,-8 0 51,0 0 0,-3-2 0,-27 29 0,19-23-246,-33 46 0,87-113-12439,0-3 3443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13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13965,'0'0'6983,"-9"53"-5958,-3-20-256,2 3 191,-4 1-191,7 1-32,2-4-32,4-2-289,1-5-320,0-2 0,6-5-160,4-4-737,2-6-544,-1-5-897,-3-5-1153,-1 0-2211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1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14670,'0'0'12364,"76"-36"-13582,-44 32-2241,3 3-1377,-4 0-4197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14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0 14798,'0'0'10517,"-11"1"-9791,2-1-659,1 1-1,-1 1 1,1-1 0,0 1 0,0 1 0,0-1 0,0 2 0,0-1 0,1 1 0,-1 0 0,1 0 0,0 1-1,0 0 1,-9 9 0,7-6-38,-14 13 759,-37 43 1,55-59-657,1 0 0,0 1 0,1-1 0,-1 1 1,1 0-1,0 0 0,0 0 0,1 0 0,0 0 0,0 1 0,0-1 0,1 1 0,0 0 1,-1 12-1,3-18-126,-1 1 0,1-1 1,0 1-1,-1 0 0,1-1 1,0 0-1,0 1 0,0-1 1,0 0-1,0 1 0,0-1 0,0 0 1,0 0-1,1 0 0,-1 0 1,0 0-1,1 0 0,-1 0 1,1 0-1,-1-1 0,1 1 1,-1 0-1,1-1 0,-1 1 1,1-1-1,0 0 0,-1 0 1,1 1-1,2-1 0,60 1 58,-47-2-136,0 1-681,-1-1-1,0-1 1,31-7 0,14-12-6425,-31 7-344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14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18546,'0'0'9491,"-10"11"-9379,-7 9-38,1 0 0,1 1-1,1 0 1,-13 29 0,20-36 110,2-5-59,0 0 1,0 1-1,1-1 1,1 1-1,0 0 1,0 1-1,0-1 0,2 0 1,-1 1-1,1-1 1,1 1-1,1 18 1,0-27-197,0 1 1,1-1 0,-1 0 0,1 0-1,-1 0 1,1 0 0,0 0 0,0 0-1,0-1 1,0 1 0,0 0 0,0-1-1,1 0 1,-1 1 0,0-1 0,1 0-1,-1 0 1,1-1 0,-1 1-1,1 0 1,-1-1 0,1 0 0,0 1-1,-1-1 1,6 0 0,35-1-4295,-9-5-4124,-8-6-3736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7:16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1 225 4837,'36'-2'8464,"19"-6"-6901,5-1-1522,41 0 246,814-53 6504,437 79-4516,132-22-1035,-861-5-532,-549 9-612,481-21 1228,-527 15-918,-28 7-396,1 0-1,-1-1 1,0 1 0,0 0 0,0 0 0,0-1 0,0 1 0,0 0 0,0 0 0,1-1 0,-1 1 0,0 0-1,0 0 1,0-1 0,0 1 0,0 0 0,0-1 0,0 1 0,0 0 0,0 0 0,-1-1 0,1 1 0,0 0-1,0-1 1,0 1 0,0 0 0,0 0 0,0-1 0,-1 1 0,1 0 0,0 0 0,0 0 0,0-1-1,0 1 1,-1 0 0,1 0 0,0 0 0,0 0 0,-1-1 0,1 1 0,0 0 0,0 0 0,-1 0 0,1 0-1,-49-22-10,33 16-619,12 4 121,-1 0 0,1 0 1,0 0-1,0-1 0,0 1 1,0-1-1,1 0 0,-1 0 0,1 0 1,-1-1-1,-3-4 0,-10-24-6286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14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17136,'0'0'4719,"-7"9"-2930,4-4-1612,-22 30 748,24-33-799,0 0 0,0 1 1,0-1-1,0 1 0,0-1 0,0 0 0,1 1 1,-1-1-1,1 1 0,0-1 0,0 1 0,-1 0 1,2-1-1,-1 1 0,0-1 0,1 1 0,0 4 1,1-6-112,-1 1 1,0-1-1,1 1 1,-1-1-1,1 0 1,0 0 0,-1 0-1,1 0 1,0 0-1,0 0 1,0 0-1,-1-1 1,1 1 0,0-1-1,0 1 1,0-1-1,0 0 1,0 1-1,0-1 1,0 0 0,0 0-1,0-1 1,0 1-1,0 0 1,3-1-1,3 0-316,0-1 0,0 1-1,-1-2 1,1 1-1,8-4 1,36-28-4458,-49 31 4284,0 1 0,0-1 0,0 0 0,0 0 0,0 0 0,0 0 0,-1-1 0,1 1 0,-1-1 0,0 0 0,0 1 0,2-8 1,-4 10 911,-22 38 4880,7-15-3974,-40 65 4885,50-79-5798,1 0 0,1 0 0,-1 1 0,1-1 0,1 1 0,0 0 0,0 0 0,-1 17-1,3-25-489,0 0 0,1 0 0,-1 0 0,0-1 0,0 1 0,1 0 0,-1 0-1,0 0 1,1-1 0,-1 1 0,0 0 0,1 0 0,-1-1 0,1 1-1,0 0 1,-1-1 0,1 1 0,-1-1 0,1 1 0,0-1 0,-1 1-1,1-1 1,0 1 0,0-1 0,0 0 0,-1 1 0,1-1 0,0 0-1,1 1 1,26-1-9805,-18-5 2055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15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20531,'0'0'2024,"-1"9"405,0 31-29,1 0 1,9 59-1,-7-86-2389,-1 1 0,0-1 1,-1 1-1,-1 0 0,0-1 0,0 1 0,-2 0 0,1-1 0,-2 0 0,0 0 1,-6 14-1,5-16-846,-1-1 1,0 0-1,0 0 0,-1-1 1,0 1-1,-1-2 1,1 1-1,-13 9 0,-1-5-4295,0-8-4105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15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1 284 11082,'8'0'4362,"53"-5"-1436,0-1 1,76-20-1,-20 4-889,1013-91 782,-141 21-3829,-839 73 674,-212 28-1638,-11 1-4460,41-9 402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16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231 356 7655,'0'0'17750,"5"-9"-15588,15-29-880,-20 37-1236,1 0 1,-1-1 0,0 1 0,0 0 0,0 0-1,0-1 1,0 1 0,0 0 0,0 0-1,-1-1 1,1 1 0,0 0 0,-1 0 0,1 0-1,-1-1 1,1 1 0,-1 0 0,0 0-1,1 0 1,-1 0 0,0 0 0,0 0 0,1 0-1,-1 0 1,0 1 0,0-1 0,0 0 0,0 0-1,0 1 1,0-1 0,-1 1 0,1-1-1,0 1 1,0-1 0,0 1 0,0 0 0,-1-1-1,1 1 1,0 0 0,-2 0 0,-48-7 234,44 7-286,0 0-1,0 0 1,-1 1 0,1 0-1,0 0 1,0 0 0,0 1-1,0 0 1,0 1 0,0-1-1,1 1 1,-1 1 0,1-1-1,0 1 1,0 0 0,0 1-1,0-1 1,1 1 0,0 0-1,0 1 1,0-1 0,1 1-1,0 0 1,0 0 0,0 0-1,1 1 1,-1-1 0,2 1-1,-1 0 1,1-1 0,0 1-1,-1 10 1,3-16 6,0 0 1,0 0 0,0 0-1,0 0 1,1 0-1,-1 0 1,0 0 0,1 0-1,-1 0 1,1 0-1,-1 0 1,1 0 0,-1 0-1,1 0 1,0 0-1,-1-1 1,1 1 0,0 0-1,0 0 1,0-1-1,0 1 1,-1-1 0,1 1-1,0-1 1,0 1-1,0-1 1,0 1 0,0-1-1,0 0 1,0 0-1,0 1 1,0-1 0,0 0-1,1 0 1,-1 0-1,0 0 1,0 0 0,0 0-1,0-1 1,0 1-1,1-1 1,50-10 171,-31 2-125,-1-1 0,0-1-1,0 0 1,-2-2 0,1 0 0,-2-1 0,0-1-1,17-18 1,-14 10 142,0 0 0,-1-1 0,-2-1 0,-1-1 0,21-41 0,-29 50-121,-5 11-68,0 0 0,0 1 1,0-2-1,-1 1 0,0 0 1,0 0-1,-1-1 1,1 1-1,-1-1 0,-1 1 1,1-10-1,-12 33-1,-4 20 0,1 0 0,3 1 0,0 0 0,3 1 0,1 0 0,2 0 0,0 52 0,5-89-135,0 0 0,0 1-1,0-1 1,1 0 0,-1 0 0,1 0-1,-1 0 1,1 0 0,0 0 0,-1 0-1,1 0 1,0-1 0,0 1 0,1 0-1,-1 0 1,0-1 0,1 1 0,-1-1-1,1 1 1,-1-1 0,1 1 0,-1-1-1,1 0 1,0 0 0,0 0 0,0 0 0,0 0-1,0 0 1,0-1 0,0 1 0,0-1-1,0 1 1,0-1 0,0 0 0,0 1-1,0-1 1,0 0 0,0 0 0,0-1-1,0 1 1,0 0 0,1-1 0,-1 1-1,0-1 1,0 0 0,-1 0 0,1 0-1,0 0 1,0 0 0,0 0 0,-1 0 0,1 0-1,0-1 1,-1 1 0,1-1 0,1-2-1,15-19-7241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16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18 4933,'0'0'12395,"-3"9"-8156,-1 1-3344,-2 3 438,0 0 0,2 1 0,0 0 0,-3 14 0,6-26-1255,1 1 0,-1-1 0,1 0 0,0 0 0,-1 0 0,1 0 0,0 1 0,0-1 0,1 0 0,-1 0 0,0 0 0,1 1 0,-1-1 0,1 0 0,0 0 0,0 0 0,0 0 0,0 0 1,0 0-1,0-1 0,0 1 0,0 0 0,1 0 0,-1-1 0,1 1 0,0-1 0,-1 1 0,1-1 0,0 0 0,0 0 0,0 1 0,-1-1 0,1 0 0,0-1 0,1 1 0,2 1 0,3-1-342,1 0 0,0-1 0,0 0 0,0 0 0,0-1 0,0 0 0,-1 0 0,1-1 0,0 0 0,-1-1 0,1 0 0,-1 0 0,0 0 0,0-1 0,0-1 0,-1 1 0,13-11 0,3-4-1731,-2 0-1,-1-1 1,0-1 0,20-27 0,-26 36 2205,-15 27 1590,-11 25 1240,-36 61-411,-16 41 2461,59-127-4751,0 0 0,1 0 0,1 0 0,0 1 0,1 0 0,1-1 0,0 25 0,1-39-535,0 1 1,0-1-1,0 1 1,1-1-1,-1 1 1,0-1-1,0 0 1,1 1-1,-1-1 1,1 0-1,0 1 1,-1-1-1,1 0 1,0 0-1,-1 1 1,1-1-1,0 0 1,0 0-1,0 0 1,0 0-1,0 0 1,0 0-1,2 0 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19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6054,'0'0'21556,"63"-11"-20371,-25 1-320,6-1-417,-1 2-351,1 2-65,-8 2-96,-5 5-673,-8 0-865,-11 3-1088,-11 12-1218,-1 0-480,-14-1-3427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19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17360,'0'0'10378,"78"0"-9032,-35-11-930,4-2-320,4-1-641,0 1-1953,-2 1-1153,-6-1-962,1-1-3010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19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14 8136,'0'0'15540,"-6"9"-14344,-55 77 605,-152 236 247,207-309-8690,13-23 2998,15-24-1739,0-6-2160</inkml:trace>
  <inkml:trace contextRef="#ctx0" brushRef="#br0" timeOffset="1">283 1 17489,'0'0'5786,"-5"12"-5070,-6 16-65,0 0 0,2 2 1,1-1-1,2 1 0,-4 45 0,9-66-715,0 12 630,1-1 0,1 1 1,5 34-1,-5-49-695,1-1-1,-1 1 1,1-1-1,1 1 0,-1-1 1,1 0-1,5 9 1,-6-11-297,1-1 1,-1 1-1,1-1 0,-1 1 1,1-1-1,0 0 1,0 0-1,0 0 0,0-1 1,0 1-1,0 0 1,0-1-1,7 2 1,-2-2-4001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2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17392,'0'0'10955,"59"-11"-10218,-25 8-513,4-2-192,1 4-481,1-2-1729,-1 1-1249,-6-2-1378,-5-3-3458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20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1 16335,'0'0'7047,"-11"2"-4794,-5 3-1985,1 0 0,0 1 0,1 1-1,-1 0 1,1 1 0,1 0 0,-1 2 0,1-1 0,1 2 0,-20 20 0,22-20 23,0 1 1,1 0 0,0 1 0,-9 18 0,15-27-221,1 1 1,0 0-1,0 0 1,0 0-1,1 0 1,-1 0-1,1 0 1,0 1-1,1-1 1,-1 0-1,1 1 1,0-1-1,0 0 1,1 1-1,0-1 1,1 6-1,0-9-59,-1 1 0,1-1 0,0 0 0,-1 1 0,1-1 0,0 0 0,1 0-1,-1 0 1,0-1 0,1 1 0,-1 0 0,1-1 0,-1 0 0,1 1 0,0-1 0,-1 0 0,1 0-1,0-1 1,0 1 0,0-1 0,0 1 0,-1-1 0,5 0 0,75 0 69,-72-1-101,2 0-377,-1-1-1,1 0 0,0 0 0,-1-1 1,16-7-1,26-17-4999,-12-1-2216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7:23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727 1 7623,'0'0'5840,"-9"8"-5386,-4 5-256,0 1-1,1 0 1,1 0-1,0 1 1,1 1-1,0-1 1,2 2-1,0-1 1,1 1-1,-8 26 1,10-9-140,1 0-1,1 0 1,2 0-1,1 1 1,2-1 0,8 42-1,2 54-44,-27 498 53,-44 0 684,44-487-306,-66 558 162,-14 146-400,37 14-21,-6 63 3,41-703-163,-98 1020 713,66 5-118,43-75-661,0-3 2522,12-1150-3648,0-28-5140,0-17 1385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20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9833,'0'0'20628,"5"67"-20212,-2-35-224,0-1-192,2-3 64,-1-2-800,4-8-1699,0-9-3106,0-9-5701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21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16047,'0'0'4372,"-10"9"-2733,-7 8-1392,1 0-1,1 2 0,1-1 1,0 2-1,1 0 0,-19 42 1,23-42-84,1 1 0,0 0 1,2 0-1,1 1 0,0 0 1,2 0-1,0 0 0,2 0 1,1 26-1,0-46-151,0 0-1,1 1 0,-1-1 1,1 1-1,0-1 1,-1 0-1,1 0 1,0 1-1,1-1 1,-1 0-1,0 0 1,1 0-1,-1 0 1,1 0-1,-1 0 1,1-1-1,0 1 1,0-1-1,0 1 1,3 1-1,-1-1-34,1 0-1,-1 0 1,1 0 0,0-1 0,0 0-1,0 0 1,0 0 0,0-1-1,8 1 1,0-2-486,1 0 0,0 0 0,0-2 0,-1 0 0,0 0 0,19-8 0,21-15-3452,-2-6-2184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21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10698,'0'0'12455,"15"3"-6496,2-1-5091,-6-18-738,-9 12 23,-8 12 13,-12 6 625,17-13-733,0 0-1,-1-1 0,1 1 0,0 0 1,0-1-1,0 1 0,0 0 1,0 0-1,1 0 0,-1 0 0,0 0 1,0 0-1,1 0 0,-1 0 1,0 1-1,1-1 0,-1 0 0,1 0 1,0 0-1,-1 1 0,1-1 1,0 0-1,0 1 0,-1-1 0,1 0 1,1 2-1,-1 2-57,0-1 0,0 1 0,1-1 0,0 0 0,0 1 0,0-1 0,0 0 0,1 1 0,0-1 0,-1 0 0,2 0 0,-1 0 0,0-1 0,1 1 0,0 0 0,0-1 0,0 0 0,0 0 0,0 0 0,1 0 0,-1 0 0,1 0 0,0-1 0,0 0 0,0 0 0,0 0 0,0 0 0,0-1 0,0 1 0,1-1 0,-1 0 0,0-1 0,1 1 0,-1-1 0,1 0 0,-1 0 0,1 0 0,-1 0 0,1-1 0,-1 0 0,8-2 0,-10 2-325,0 0 1,1-1-1,-1 1 1,0-1-1,0 1 1,0-1-1,0 0 1,0 0-1,2-4 1,22-37-9974,-19 25 1292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22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14638,'0'0'8611,"-5"10"-7101,-19 35 285,3 1 0,2 2-1,-14 50 1,12-10-2943,11-3-4199,9-69 996,1-6-2199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22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11979,'0'0'4639,"-1"11"-1985,-3 109 3650,4-70-4784,-3 0 1,-1 0-1,-11 50 1,12-87-1573,0-1 1,-1 1-1,0 0 0,-1-1 1,-1 0-1,0 0 1,0-1-1,-1 0 1,-1 0-1,0 0 0,0-1 1,-1 0-1,0-1 1,-1 0-1,0 0 1,-16 10-1,2-8-3524,9-9-3268,7-2-6182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22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21620,'0'0'8521,"65"9"-7176,-13-10-64,10-10-1281,7-4 0,1 2 0,-4 1 0,-7 1 0,-16 5-1666,-13 1-2369,-14 2-2660</inkml:trace>
  <inkml:trace contextRef="#ctx0" brushRef="#br0" timeOffset="1">95 243 21717,'0'0'6502,"66"-1"-4580,-18-11-481,10-2-256,3 0-1185,6 1 0,-2-1 0,-5 5-2498,-6-4-4741,-5 0-6278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27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11659,'0'0'13437,"-7"12"-12498,-63 88-151,32-48-752,-51 89 0,82-118-765,8-23 659,-1 0 0,0 1 0,0-1 1,1 0-1,-1 0 0,0 0 0,0 0 1,1 1-1,-1-1 0,0 0 0,0 0 1,1 0-1,-1 0 0,0 0 0,1 0 0,-1 0 1,0 0-1,0 0 0,1 0 0,-1 0 1,0 0-1,1 0 0,-1 0 0,0 0 0,1 0 1,-1 0-1,0 0 0,0 0 0,1-1 1,-1 1-1,0 0 0,0 0 0,1 0 0,-1 0 1,0-1-1,0 1 0,1 0 0,33-29-4146,-11 1 1257,0-1 1,-2-1-1,17-33 0,-8 9 4906,-2 0 7653,-31 61-5945,1 9-2491,0 4-847,-4 0 104,1-1 1,1 1 0,1 0-1,0 0 1,2 0 0,0 0 0,2 1-1,4 37 1,-3-54-526,0 1 0,-1-1 0,2 0 0,-1 0 0,0 1-1,1-1 1,0-1 0,6 8 0,-1-5-3798,0-4-3478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28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16143,'0'0'9289,"58"0"-8520,-23 2-609,2-1-192,2-1-1249,2 0-2243,-2 0-2690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28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11531,'0'0'7527,"-8"0"-4036,-1 0-3167,0 0 0,0 1 0,0 0 0,0 0 0,0 1 0,1 1 0,-1-1 0,1 1 0,-1 1 0,1-1 0,0 1 0,1 1 0,-1 0 0,1 0 0,-14 12 0,12-8-170,-1 0 0,2 0 0,-1 1-1,1 1 1,-10 17 0,15-24-108,1 1 0,-1 0 0,1 0 0,0 1 0,1-1 1,-1 0-1,1 0 0,0 1 0,0-1 0,1 1 0,0-1 0,0 1 0,0-1 0,0 1 0,3 9 0,-2-12-41,1 0 0,-1-1 1,1 1-1,-1-1 0,1 0 0,0 0 0,0 1 0,0-1 1,0-1-1,0 1 0,1 0 0,-1 0 0,0-1 1,1 1-1,0-1 0,-1 0 0,1 0 0,0 0 0,-1 0 1,1 0-1,0 0 0,0-1 0,3 1 0,12 1-776,-1 0 0,28-1-1,-36-1-33,33-2-3316,2-6-2141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6:28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7 13869,'0'0'14478,"52"4"-13934,-22-9-448,0 1-64,1 3-288,-5 0-1089,-5 1-1634,-6 0-1825,-7 0-2467</inkml:trace>
  <inkml:trace contextRef="#ctx0" brushRef="#br0" timeOffset="1">1 119 15375,'0'0'9705,"67"-4"-9385,-34-5-224,2 3-64,1-3-897,-4-2-2498,-4 4-2723,-3-2-7398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7:48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9161,'0'0'4388,"9"-1"-4175,19 0 376,1 0 0,-1 2 0,0 2 0,0 0 0,37 10 0,13 9 242,0-4 0,103 10 0,164-1 1001,-14-3-231,542 33-1313,3164-240 1111,-3184 92-278,-788 87-1388,-65 5 34,1-1 1,-1 1-1,1-1 1,-1 1-1,0-1 0,0 1 1,1-1-1,-1 1 1,0-1-1,0 1 0,1-1 1,-1 1-1,0-1 1,0 1-1,0-1 0,0 1 1,0 0-1,0-1 1,0 1-1,0-1 0,0 1 1,0-1-1,0 1 1,0 0-1,0-1 0,-1 1 1,1 0-1,-3 0-4539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16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6 12172,'0'0'17499,"-10"-2"-17254,5 1-191,0 0 1,-1 0-1,1 1 0,-1 0 0,1 0 0,0 0 0,-1 1 0,1 0 0,0 0 0,0 0 1,-1 1-1,1 0 0,0 0 0,0 0 0,1 0 0,-1 1 0,0 0 0,1 0 0,0 0 1,-1 0-1,-4 6 0,-11 8 184,2-1 0,-24 29 0,36-39-207,1 1 0,0-1 0,1 2-1,-1-1 1,1 0 0,1 1 0,-1 0-1,1 0 1,1 0 0,0 0 0,-2 9-1,4-16-25,0 0 0,0 1 0,0-1 0,0 1 0,0-1 0,1 0 0,-1 1 0,0-1 0,1 1 0,-1-1 0,1 0 0,-1 1 0,1-1 0,0 0 0,0 0 0,-1 0-1,1 1 1,0-1 0,0 0 0,0 0 0,0 0 0,0 0 0,0 0 0,1-1 0,-1 1 0,0 0 0,0 0 0,1-1 0,-1 1 0,0-1 0,1 1 0,-1-1 0,0 0-1,1 1 1,2-1 0,6 1-25,1 1 1,0-2-1,19 0 0,-15-1-137,63-4-2893,-27-8-2484,-11-2-2447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17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12011,'0'0'13656,"-3"9"-12103,-6 18-888,2 1-1,0 1 0,2-1 0,1 1 1,2 0-1,1 34 0,1-60-865,0 0 0,1 0 0,-1 0 0,1 0 0,0 0 0,0 0 0,0 0 0,0 0 0,0-1 0,1 1 0,-1-1 0,1 1 0,-1-1 0,1 1 0,0-1 0,0 0 0,0 0 0,1 0 0,-1 0 0,0 0 0,1 0 0,0-1 0,-1 1 0,4 0 0,-2 1-1275,1-1 0,0-1 0,0 1-1,0-1 1,0 0 0,0 0 0,0-1 0,7 1 0,8-1-7215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17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15022,'0'0'5323,"-7"10"-3023,-5 6-759,1 1 0,-16 32 0,23-41-1150,0 1-1,0 0 1,1 0 0,1 0 0,-1 1 0,1-1 0,1 0-1,0 1 1,0 15 0,1-24-379,1 1 0,-1-1 0,0 0 0,1 0 0,-1 0 0,0 0 0,1 0 0,0 1 0,-1-1 0,1 0 0,0 0 0,-1 0 0,1-1 0,0 1 0,0 0 0,0 0 0,0 0 0,0 0 0,0-1 0,0 1 0,0-1 0,0 1 0,1 0 0,36 6-136,4-11-1854,-11-6-3297,-12-5-80,-3-3-1654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1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15118,'0'0'9604,"-3"8"-7645,-3 23-1118,2 0 0,2 0 0,0 43-1,-6-22-87,2-27-3221,4 0-9072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18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19058,'0'0'7661,"0"9"-6183,10 72-16,-6-59-1270,-1 0 0,1 30 0,-4-44-169,-1 0 0,0 0 0,0 0 0,0 0 0,-1 0 0,0 0 0,-1 0 0,0-1 0,0 1 0,-6 10 0,2-8-65,0 0 0,-1 0 0,0 0 1,-9 8-1,-14 5-2705,28-21 1894,0-1-1,0 0 1,0 0 0,0 0 0,0 0-1,0 0 1,-1-1 0,1 1 0,-3-1-1,-7 0-7447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1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13485,'0'0'8861,"9"0"-6453,44-5-549,1-2 1,79-21-1,-1-1-1426,-96 23-589,213-33 7,-82 29-5050,-167 10 4971,0 0 0,0 0 0,1 0 0,-1 0 0,0 0 0,1 0-1,-1-1 1,0 1 0,0 0 0,1 0 0,-1 0 0,0 0 0,0 1 0,1-1-1,-1 0 1,0 0 0,1 0 0,-1 0 0,0 0 0,0 0 0,1 0 0,-1 0-1,0 0 1,0 1 0,1-1 0,-1 0 0,0 0 0,0 0 0,0 1 0,1-1 0,-1 0-1,0 0 1,0 0 0,0 1 0,0-1 0,0 0 0,0 0 0,1 1 0,-1-1-1,0 0 1,0 1 0,0-1 0,0 0 0,0 0 0,0 1 0,0-1 0,0 0-1,0 0 1,0 1 0,0-1 0,0 1 0,0 0-754,0 6-9417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18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20083,'0'0'8600,"0"8"-7164,-1-4-1408,1-1 0,0 1 0,0 0 0,1 0 0,-1-1-1,1 1 1,-1 0 0,1-1 0,0 1 0,1-1 0,-1 1 0,1-1 0,-1 0-1,1 1 1,0-1 0,0 0 0,0 0 0,1 0 0,-1-1 0,1 1 0,0 0-1,-1-1 1,1 0 0,0 0 0,1 0 0,-1 0 0,0 0 0,0 0 0,1-1 0,-1 0-1,1 1 1,-1-1 0,1-1 0,0 1 0,6 0 0,1 0-682,1-1 0,-1-1 0,0 0 0,0 0 0,1-1 0,-1-1 0,0 0 0,-1 0 0,1-1 1,0 0-1,-1-1 0,0 0 0,0-1 0,-1 0 0,1-1 0,13-13 0,15-19 80,-104 133 6467,27-36-4654,23-36-628,1 1 0,2 0 1,-16 36-1,24-46-823,1 0-1,0 1 1,-3 16-1,6-19-1296,0 0-1,0-1 1,1 1-1,3 19 1,2-9-9398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25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1104 89 6598,'0'0'491,"-9"-2"1308,-27-8-640,-41-16-1,51 15-23,-1 2-1,-1 1 0,0 1 1,0 1-1,-36-3 1,-5 9-1043,1 2 1,-1 4-1,1 2 1,1 4-1,-115 34 1,167-41-22,1 0-1,-1 1 1,1 1-1,0 0 1,0 1 0,1 1-1,0 0 1,1 1-1,0 0 1,0 1 0,1 0-1,1 1 1,0 0-1,0 0 1,1 1 0,1 1-1,0-1 1,1 1-1,0 1 1,1-1 0,1 1-1,0 0 1,1 0-1,1 1 1,0-1 0,1 1-1,1 0 1,1 0-1,0-1 1,2 18 0,-1-28-71,0 0-1,0 0 1,0 0 0,0 0 0,1-1 0,0 1 0,0-1 0,1 1 0,-1-1 0,1 1-1,0-1 1,0 0 0,0 0 0,0-1 0,6 6 0,-1-4 39,-1 1-1,1-1 1,0-1 0,0 1-1,1-1 1,-1-1 0,17 5-1,9 0 109,-1-3 1,1 0-1,52-1 0,-72-4-147,10 1 59,305 0 422,-294-5-462,-1-1 1,0-1 0,66-22-1,94-48 4,-159 60-14,-1 0 1,58-40-1,-80 48-2,0-1 1,-1-1-1,0 0 0,0 0 0,-1-1 0,-1 0 0,0-1 0,0 0 1,-1 0-1,8-18 0,-14 27 18,0-1 1,-1 1-1,0 0 1,1-1-1,-1 1 1,-1-1-1,1 1 1,0-1-1,-1 0 1,0 1 0,0-1-1,0 0 1,0 1-1,0-1 1,-1 0-1,0 1 1,0-1-1,0 1 1,0-1-1,-2-4 1,0 5 49,0-1-1,0 1 1,0 0 0,0 1 0,0-1 0,-1 0 0,1 1 0,-1 0 0,0 0 0,0 0 0,1 0 0,-1 0 0,-1 1 0,1 0 0,0 0-1,0 0 1,-5 0 0,-48-6-149,1 2-1,-100 6 0,59 0-6811,71-1-2088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7:25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545 102 7783,'0'0'4340,"0"-11"-2727,0 7-1517,0 2 1,0-1 1,0 0-1,0 0 1,0 0-1,0 0 1,-1 0-1,1 1 1,-1-1-1,0 0 1,0 0-1,0 1 1,0-1-1,0 1 1,0-1-1,-1 1 1,1-1-1,-1 1 1,0 0 0,0 0-1,0-1 1,0 2-1,0-1 1,0 0-1,0 0 1,-1 1-1,1-1 1,-1 1-1,1-1 1,-5 0-1,-5-2 57,-1 0-1,0 2 0,0-1 1,0 1-1,-1 1 0,1 1 1,0 0-1,0 0 0,-1 2 1,1-1-1,0 2 1,0 0-1,1 0 0,-1 1 1,0 1-1,1 0 0,0 0 1,0 1-1,-20 15 0,11-7 175,1 2-1,1 0 1,0 1-1,2 1 1,0 0-1,0 1 1,2 1-1,1 1 1,-20 36-1,29-47-252,0 0 0,1-1-1,0 2 1,1-1 0,0 0 0,1 1-1,0-1 1,0 1 0,1 0 0,1-1-1,0 1 1,0 0 0,3 14 0,-1-17-67,0 0 0,1 0 0,0 0 1,0 0-1,1-1 0,0 0 1,0 0-1,1 0 0,0 0 1,0 0-1,0-1 0,1 0 0,0 0 1,0-1-1,1 0 0,0 0 1,10 6-1,-2-3 75,0-1 0,1-1 0,0 0 0,0-1 0,0-1 0,0 0 0,1-1 0,-1-1 0,1-1 0,0 0 0,-1-1 0,1-1 0,0-1 0,17-3 1,-3-1 151,-1-1 0,0-2 1,0-1-1,0-1 1,-1-2-1,41-24 0,-56 28-203,0 0 0,-1-1-1,0 0 1,-1-1-1,0-1 1,-1 0-1,17-22 1,-22 26-15,-1-1 1,0 1-1,-1-1 1,0 0-1,0 0 0,-1-1 1,0 1-1,0-1 1,-1 0-1,0 1 1,-1-1-1,-1 0 0,0-17 1,0 22-51,-1 0 0,1 1-1,-1-1 1,0 0 0,-1 1 0,1-1 0,-1 1 0,0 0-1,0 0 1,0 0 0,-1 0 0,1 0 0,-1 0 0,0 0-1,-6-5 1,3 4-108,0 0-1,-1 1 0,1 0 1,-1 0-1,0 1 1,0-1-1,0 1 0,-13-3 1,-8 0-1126,-1 2-1,1 0 1,0 2 0,-30 2 0,-6 0-3703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46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13164,'0'0'7891,"-3"10"-6386,0 0-1200,-2 2-16,2 0 0,-1 1-1,2-1 1,0 1 0,0-1 0,1 1 0,0 0-1,3 17 1,-2-28-326,0-1 0,0 0 0,1 0-1,-1 0 1,1 1 0,-1-1 0,1 0 0,0 0-1,-1 0 1,1 0 0,0 0 0,0 0 0,0 0-1,-1 0 1,1 0 0,0 0 0,0 0 0,1-1-1,-1 1 1,0 0 0,0-1 0,0 1 0,0-1 0,0 1-1,1-1 1,-1 0 0,0 1 0,0-1 0,1 0-1,-1 0 1,0 0 0,1 0 0,-1 0 0,0 0-1,0 0 1,3-1 0,-2 0-268,1 1-1,0-1 1,-1 0 0,1 0-1,0 0 1,-1 0-1,0 0 1,1-1 0,-1 1-1,0-1 1,1 0 0,-1 0-1,0 0 1,0 0 0,2-3-1,4-11-2923,-1-1-1,-1-1 1,5-21 0,-2 17 15015,-9 22-11381,-9 72 2328,6-60-2970,1-1 0,0 1 1,1-1-1,0 1 0,1 0 0,0-1 0,4 23 0,2-23-4888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06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18097,'0'0'10058,"7"85"-8585,-16-26-800,-1 11-513,3 2-128,7 2-449,0-6-1280,16-10-1891,0-12-2625,-1-10-9066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47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28 6374,'0'0'15855,"-12"-6"-15182,4 2-590,5 2-68,0-1-1,-1 2 1,1-1 0,-1 0-1,1 1 1,-1-1 0,0 1-1,0 0 1,1 0 0,-1 1-1,0-1 1,0 1 0,0 0-1,0 0 1,0 0-1,0 0 1,0 1 0,1-1-1,-1 1 1,0 0 0,-6 3-1,-6 5 35,-1 1 1,1 1-1,1 0 0,0 1 0,-25 27 0,34-33 7,1 0 1,-1 0-1,2 1 1,-1-1-1,0 1 1,1 0-1,1 1 1,-1-1-1,1 1 1,0-1-1,1 1 1,0 0-1,0 0 0,1 0 1,0 0-1,0 11 1,1-18-50,0 0-1,1 0 1,-1 1 0,1-1-1,-1 0 1,1 0 0,0 0 0,-1 1-1,1-1 1,0 0 0,0 0-1,0 0 1,0 0 0,0-1-1,0 1 1,0 0 0,0 0 0,0 0-1,0-1 1,0 1 0,0-1-1,1 1 1,-1-1 0,0 1 0,0-1-1,1 0 1,-1 1 0,0-1-1,3 0 1,47 1 89,-37-1-142,-2 0-558,0-1 0,0 0 1,0-1-1,-1 0 0,1-1 0,-1 0 0,1-1 1,-1 0-1,18-10 0,14-11-5231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47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13773,'0'0'7303,"-48"37"-5862,40-15-320,6 4-416,2-1-513,0 1-128,5-3 0,7-4-896,5-4-1443,-2-7-1953,0-4-4804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48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12780,'0'0'8050,"-9"6"-6987,-7 7-618,0 0 0,0 1 0,1 1 0,1 0 0,0 1 0,1 1 0,-15 25 0,21-30-380,0-1 0,1 1 0,1 0-1,-1 1 1,2-1 0,0 1 0,1 0 0,0 0 0,0 0 0,2 0-1,0 0 1,0 1 0,2 21 0,0-33-104,-1 0 0,1 0 0,0 1 0,-1-1-1,1 0 1,0 0 0,0 0 0,0 0 0,0 0 0,1-1 0,-1 1 0,0 0 0,1 0 0,0-1 0,-1 1-1,1-1 1,0 1 0,-1-1 0,1 0 0,0 0 0,0 0 0,0 0 0,0 0 0,0 0 0,3 0 0,2 1-960,0-1 0,0 0 0,0 0 1,0-1-1,0 1 0,13-3 0,9-2-5535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4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11307,'0'0'13356,"-32"54"-12042,32-41-321,5-2-545,14-3-288,6-4 0,4-4-96,4 0-1185,1 0-1473,-4-12-1634,-7-3-1378,-2-3-4131</inkml:trace>
  <inkml:trace contextRef="#ctx0" brushRef="#br0" timeOffset="1">225 13 12748,'0'0'3139,"-36"49"-480,18-16-449,-1 1-64,2 0-417,4-2-512,6-5-576,6-6-513,1-7-128,6-4-1185,9-10-1185,2-2-1922,2-19-4004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48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6822,'0'0'13261,"20"58"-12140,-4-34-224,2 6-128,-1 3-161,-6 4-287,-8 4-161,-3 3-96,-8 1 32,-19 3 0,-10 2 0,-7-3-929,-7-4-2434,-1-10-5862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45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25 8232,'0'0'22538,"-8"-6"-22367,6 4-144,-1 0-1,0 0 1,0 0-1,0 1 1,0-1-1,0 1 1,0-1-1,0 1 1,0 0-1,-1 0 1,1 1 0,0-1-1,-1 1 1,1-1-1,-1 1 1,1 0-1,0 0 1,-1 1-1,1-1 1,-1 1-1,1-1 1,0 1-1,0 0 1,-1 0-1,1 1 1,0-1-1,0 1 1,0-1-1,0 1 1,-2 2-1,-4 3 70,0 0 0,1 0-1,0 0 1,-10 13 0,16-17-69,-1 0-1,1-1 1,0 1 0,1 0 0,-1 0 0,0 0-1,1 1 1,0-1 0,-1 0 0,1 0 0,1 1-1,-1-1 1,0 1 0,1-1 0,0 1 0,0-1-1,0 0 1,0 5 0,1-7-26,0 1 0,-1-1-1,1 0 1,0 0 0,0 0 0,0 0 0,-1 0-1,1 0 1,0 0 0,1 0 0,-1-1-1,0 1 1,0 0 0,0 0 0,0-1 0,1 1-1,-1-1 1,0 1 0,0-1 0,1 0 0,-1 1-1,0-1 1,1 0 0,0 0 0,41 3-4,-32-3 2,19 1-898,-7 0-3362,1 0 0,39-5 0,-42-2-9091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46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8488,'0'0'6246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46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11082,'4'-6'2451,"3"-5"358,-5 2 7050,-2 48-5092,-1 5-3639,2 48-985,2-84-2357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47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14318,'0'0'11536,"-7"12"-11451,-4 7-171,-48 89 734,53-96-455,0 1 0,1-1-1,1 1 1,0 0 0,1 0-1,0 1 1,-1 17 0,4-30-219,0 1 1,1-1 0,-1 1 0,1-1 0,-1 1 0,1-1-1,0 0 1,-1 1 0,1-1 0,0 0 0,0 0 0,0 0-1,0 1 1,0-1 0,0 0 0,0 0 0,1 0 0,-1-1-1,0 1 1,0 0 0,1 0 0,-1-1 0,1 1 0,-1-1 0,0 1-1,1-1 1,-1 1 0,1-1 0,-1 0 0,1 0 0,-1 0-1,3 0 1,59 0-4385,-53 0 2759,18-4-4136,-2-5-3747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47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13741,'0'0'14382,"-3"57"-13550,7-45-511,8-2-225,3-4-32,4-2-32,1-4-865,3 0-1313,-3-1-1153,-1-11-961,-4-2-1570,-1-3-1889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06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8 216 15855,'-2'-10'1036,"1"8"-1037,0-7 423,-1 1 1,1-1 0,1 0-1,-1 1 1,2-16 0,0 20-233,0 0 0,0 0 0,1 0 0,-1 0 0,1 0 1,0 1-1,0-1 0,0 1 0,0-1 0,0 1 0,1 0 0,0 0 1,-1 0-1,1 0 0,0 0 0,1 0 0,4-3 0,10-4-14,0 0 1,0 1-1,1 1 0,0 1 0,1 1 1,0 0-1,0 1 0,0 2 0,0 0 0,26-1 1,-28 4-209,0-1 1,0 2 0,0 1 0,0 0 0,0 1 0,0 1-1,-1 0 1,1 2 0,-1 0 0,0 1 0,27 15-1,-34-15 57,0 1-1,-1-1 1,0 2-1,0-1 1,-1 1-1,0 1 0,0-1 1,-1 1-1,0 1 1,-1-1-1,-1 1 1,1 0-1,-2 0 0,1 1 1,-2 0-1,5 23 1,-6-25 313,-1 0 0,0 0 0,-1 1 0,0-1 1,-1 0-1,0 0 0,0 0 0,-1 0 0,0 0 0,-1-1 0,0 1 1,-1-1-1,0 1 0,0-1 0,-1-1 0,-1 1 0,1 0 0,-1-1 1,0 0-1,-14 12 0,6-7-272,-1-2-1,-1 0 1,0 0 0,0-2 0,-1 0-1,0-1 1,-1 0 0,1-1 0,-1-2-1,-1 0 1,1 0 0,-1-2 0,-24 2-1,31-4-73,0 0 0,0-1-1,0-1 1,0 0 0,0 0-1,0-1 1,1-1 0,-1 0-1,1-1 1,-1 0-1,1 0 1,0-1 0,1-1-1,-1 0 1,1 0 0,0-1-1,1 0 1,0-1 0,0 0-1,0-1 1,-13-17 0,19 22-213,0 0 1,1-1-1,-1 1 1,1-1-1,0 0 1,0 0-1,1 0 1,-2-9-1,2 11-237,1 1 0,0 0 0,0-1 0,0 1 0,0-1 0,1 1 0,-1 0 0,1-1 0,-1 1 0,1 0 0,0 0-1,0 0 1,2-4 0,18-15-6802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48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9321,'0'0'11146,"-51"62"-8936,34-38 1,-1 5-354,2-2-575,-1-1-514,6-3-447,4-4-225,4-4-64,3-4-289,0-6-1408,8-5-1538,4 0-2274,1-7-8841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48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11531,'0'0'14478,"58"50"-13229,-53-27-416,-1 2-225,-4 4-95,0-1-129,-7 3-192,-11-1-128,-3 1-32,-4-2-96,-3-1-833,-1-3-1313,4-6-2562,1-6-8649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50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25688,'0'0'7079,"43"-6"-7463,-37-1-3652,-2 0-3235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51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9641,'0'0'20852,"6"10"-19913,45 74 129,-50-82-1128,1 1 1,0-1-1,0 0 0,0 0 1,0 0-1,0 0 0,1 0 0,-1 0 1,0 0-1,1-1 0,0 0 0,-1 1 1,1-1-1,0 0 0,-1 0 1,1 0-1,0-1 0,0 1 0,0-1 1,0 1-1,0-1 0,0 0 1,0 0-1,0 0 0,0-1 0,-1 1 1,5-1-1,33-16-4850,-8-9-3696,-13 4 615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51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14510,'0'0'9096,"-44"79"-6789,23-43-65,-6 5-481,1-1-415,0 2-450,1-1-511,7-1-321,3-3-64,5-6-897,5-6-1890,5-14-3491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59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4837,'0'0'22469,"-6"4"-21006,-21 11-326,27-12 272,11 0-721,11-2-63,63-3-477,-40 0-187,71 5 0,-105 0-637,2 0-5674,-8-3-232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01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16 5605,'0'0'21108,"-9"-4"-20286,2 2-657,0-1-1,-1 1 0,1 1 0,0-1 1,-1 1-1,1 1 0,-1-1 0,0 1 0,1 1 1,-1-1-1,1 1 0,-1 1 0,1-1 1,0 1-1,0 0 0,-13 7 0,6-3 27,1 1 0,0 0 0,0 1 0,-20 18 0,30-24-181,0 0 0,0 0 0,1 1 0,-1-1 0,1 1 0,0 0 1,0-1-1,0 1 0,0 0 0,0 0 0,0 1 0,1-1 0,0 0 0,0 0 1,0 1-1,0-1 0,0 1 0,0-1 0,1 1 0,0-1 0,0 1 1,0-1-1,0 1 0,0-1 0,1 1 0,1 5 0,0-6-8,0-1 0,0 1 0,0-1 0,0 0 0,0 0-1,0 0 1,1 0 0,-1 0 0,1 0 0,0-1 0,-1 1 0,1-1-1,0 1 1,0-1 0,0 0 0,0-1 0,0 1 0,5 0 0,57 8-1566,-64-9 1533,60 2-5259,-22-5-2477,-9-5-3471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02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18834,'0'0'9668,"-10"8"-8617,1-1-959,1 0 0,0 0 0,1 1 0,0 0 0,0 1 0,0 0 0,1 0 0,1 0 0,-1 1 0,1 0 0,1-1 0,0 2-1,0-1 1,1 1 0,1-1 0,0 1 0,-1 11 0,2-19-67,1 1 0,0 0 0,0-1 0,0 1 0,0 0 0,1 0 1,0-1-1,0 1 0,-1-1 0,2 1 0,-1-1 0,0 1 0,1-1 0,0 0 0,0 1 0,4 5 0,-3-7-218,0 0-1,1 1 1,-1-1-1,1 0 1,0-1-1,-1 1 1,1-1-1,0 1 1,0-1 0,0 0-1,0-1 1,0 1-1,0-1 1,0 1-1,7-2 1,35 0-9336,-24-4 1345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02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14990,'0'0'11371,"-36"50"-9321,31-29-833,1 1-384,4-3-449,0 0-288,0-2 0,8-7-64,8-2-32,1-5-224,4-3-961,1 0-1281,-1-12-1634,-2-5-1698,-3-6-2562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02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8008,'0'0'16105,"-6"9"-14044,-7 11-1201,2 0-1,1 0 1,0 1-1,1 1 1,-6 24-1,10-28-1033,1 1 0,1 0 0,0 0 0,0 24 0,9-34-5413,6-10-3491,2-7-6718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07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0 295 16111,'0'0'1826,"10"1"-395,-1-2-1036,1 0 0,-1-1 1,1 1-1,-1-2 1,0 1-1,1-1 0,-1-1 1,-1 0-1,1 0 0,0-1 1,-1 0-1,0 0 1,0-1-1,-1 0 0,14-13 1,-11 8-232,0 1 0,-1-1 0,0-1 0,-1 0 0,10-18 0,-15 23-25,0 1 1,0-1-1,-1 0 1,1 0-1,-1 0 1,-1 0-1,0 0 1,0-1-1,0 1 1,-1 0-1,0 0 0,-1-12 1,1 17-103,-1 0 0,1 1-1,0-1 1,-1 1 0,1-1 0,-1 0 0,1 1-1,-1-1 1,0 1 0,0 0 0,1-1 0,-1 1 0,0 0-1,0-1 1,0 1 0,-1 0 0,1 0 0,0 0-1,0 0 1,-1 0 0,1 0 0,0 0 0,-1 0-1,1 1 1,-1-1 0,1 0 0,-1 1 0,0-1 0,1 1-1,-1 0 1,1 0 0,-1-1 0,0 1 0,1 0-1,-1 0 1,1 0 0,-1 1 0,0-1 0,1 0-1,-1 1 1,1-1 0,-1 1 0,1-1 0,-1 1 0,1 0-1,-1 0 1,-1 0 0,-4 3-15,0-1 0,0 1 0,0 1 0,1-1 0,-1 1 0,1 0 0,0 1 0,-7 7-1,2 1-21,1 1 0,0 0 0,1 1 0,0 0 0,1 0 0,1 1 0,1 0 0,0 0 0,1 1 0,1-1 0,1 1 0,0 0 0,2 0 0,0 19 0,1-36-3,0 1 0,1-1-1,-1 1 1,1-1 0,-1 1-1,1-1 1,0 0-1,0 1 1,0-1 0,0 0-1,0 0 1,0 1-1,0-1 1,0 0 0,0 0-1,0 0 1,0 0 0,1-1-1,-1 1 1,0 0-1,1 0 1,-1-1 0,1 1-1,-1-1 1,1 1-1,-1-1 1,1 0 0,-1 1-1,1-1 1,-1 0-1,1 0 1,0 0 0,-1 0-1,1 0 1,1-1 0,5 0 11,-1 0 0,1 0 0,-1 0 1,1-1-1,-1 0 0,10-5 0,6-6 32,-1-2 0,0-1-1,-1 0 1,-1-2 0,0 0-1,-1-1 1,28-38 0,-41 49-32,-6 8-10,0 0 0,0-1 0,1 1 0,-1 0 1,0 0-1,0-1 0,0 1 0,0 0 0,0 0 0,1-1 0,-1 1 0,0 0 0,0 0 1,1-1-1,-1 1 0,0 0 0,0 0 0,1 0 0,-1 0 0,0-1 0,0 1 0,1 0 1,-1 0-1,0 0 0,1 0 0,-1 0 0,0 0 0,0 0 0,1 0 0,-1 0 0,0 0 0,1 0 1,-1 0-1,0 0 0,1 0 0,-1 0 0,0 0 0,1 0 0,-1 0 0,0 0 0,0 1 1,1-1-1,-1 0 0,0 0 0,0 0 0,1 0 0,-1 1 0,0-1 0,0 0 0,1 0 1,-1 1-1,5 22-47,-8 38 148,3-59-78,-5 44 133,2-31-121,1 1 1,1 0-1,0 0 0,3 16 1,-2-31-21,0 0-1,0 0 1,1 0 0,-1 0 0,1 0 0,-1-1 0,0 1 0,1 0 0,0 0 0,-1 0 0,1-1 0,-1 1-1,1 0 1,0-1 0,0 1 0,-1 0 0,1-1 0,0 1 0,0-1 0,0 1 0,0-1 0,0 0 0,-1 1 0,1-1-1,0 0 1,0 0 0,0 1 0,0-1 0,0 0 0,0 0 0,0 0 0,0 0 0,0 0 0,0 0 0,0-1-1,0 1 1,0 0 0,0 0 0,0-1 0,0 1 0,1-1 0,39-19 694,8-25-445,-43 37-241,1 0-1,0 1 0,0 0 1,0 1-1,1 0 1,0 0-1,1 0 0,-1 1 1,1 0-1,0 1 1,14-5-1,-22 9-20,0 0 0,0 0 0,0 0 0,0 0 0,0 0 0,0 0 0,0 1 0,1-1 0,-1 0 0,0 1 0,0-1 0,0 1 0,0-1 0,0 1 0,0-1 0,-1 1 0,1 0 0,0 0 0,0-1 0,0 1 0,-1 0 0,1 0 0,0 0 0,-1 0 0,1 0 0,-1 0 0,1 0 0,0 1 0,12 38 0,-7-19 0,-4-18 0,-1 0 0,0 0 0,1 0 0,0 0 0,0 0 0,0-1 0,0 1 0,0-1 0,0 1 0,1-1 0,-1 0 0,1 0 0,-1 0 0,1 0 0,0 0 0,0-1 0,0 1 0,4 1 0,-2-2 0,0 0 0,0 0 0,0-1 0,0 0 0,0 0 0,0 0 0,0 0 0,0-1 0,0 0 0,0 0 0,5-2 0,13-5 0,-2-1 0,1-1 0,-2-1 0,25-18 0,-26 18 0,-17 9 0,48-22 0,-49 23 0,1 1 0,-1-1 0,0 1 0,0-1 0,0 1 0,1 0 0,-1 0 0,0-1 0,1 1 0,-1 0 0,0 0 0,0 0 0,1 1 0,-1-1 0,0 0 0,0 0 0,1 1 0,-1-1 0,0 1 0,0-1 0,0 1 0,1-1 0,-1 1 0,0 0 0,0 0 0,0-1 0,0 1 0,0 0 0,0 0 0,-1 0 0,1 0 0,0 0 0,0 0 0,-1 0 0,1 0 0,-1 1 0,2 1 0,2 13-33,-2-11-176,-1 1 1,1 0-1,0-1 1,0 0 0,0 1-1,1-1 1,3 6-1,-5-10 7,1 0 0,-1 0 0,0 0 0,0 0 0,0-1-1,1 1 1,-1 0 0,0 0 0,1-1 0,-1 1 0,0-1-1,1 1 1,-1-1 0,1 1 0,-1-1 0,1 0 0,-1 0-1,1 0 1,-1 0 0,1 0 0,-1 0 0,1 0 0,-1 0 0,1-1-1,-1 1 1,1-1 0,-1 1 0,0-1 0,1 1 0,-1-1-1,0 0 1,1 0 0,-1 0 0,2-1 0,9-8-16902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03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17264,'0'0'8681,"5"10"-6802,1 3-1633,0 1 0,-1 0 0,-1 0 0,0 1 0,-1-1 0,0 1-1,-1 0 1,-1 0 0,0 0 0,-1 0 0,-1 0 0,-3 21 0,0-22-240,-1 0 0,-1 0-1,0-1 1,-1 0 0,0 0-1,-1 0 1,0-1-1,-19 22 1,-22 11-2806,33-36-519,5-7-4925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03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18289,'0'0'14478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34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5349,'0'0'12230,"10"0"-11050,300-18 3669,164-27-2770,10 0-1950,1092-35 651,-1508 77-540,1 4 0,-1 2 1,1 4-1,76 16 0,-95-12-90,2-2 0,95 4 1,-37-14-8444,-101 0 2079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35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18930,'0'0'5317,"-13"66"-3395,13-43-737,1 0-288,16-2-193,7-6-255,8-6-225,5-7-128,5-2-64,0-5-833,-4-11-768,-5-6-1218,-6-4-1985,-4 1-1955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36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 5733,'0'0'8809,"-14"50"-5254,-7-15-1089,-7 10-800,-5 5 288,-3 2 32,-1 1-641,9-3-832,4-5-449,12-8-32,7-8-769,5-15-2178,23-14-15951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36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11435,'0'0'7030,"11"-7"-5241,-1 1-1468,0 0 1,0 1-1,1 0 0,-1 0 1,1 2-1,0-1 0,1 1 1,-1 1-1,18-2 1,-20 3 77,5 0 86,-1 1-1,1 0 0,27 4 1,-40-3-457,0-1 1,0 0 0,1 0-1,-1 1 1,0-1 0,0 0-1,0 1 1,0-1 0,0 1-1,0 0 1,0-1 0,0 1 0,0 0-1,0 0 1,0-1 0,0 1-1,-1 0 1,1 0 0,0 0-1,-1 0 1,1 0 0,0 2-1,-1-1 1,0-1 0,0 1 0,0 0 0,-1 0 0,1 0 0,-1 0 0,1-1 0,-1 1 0,0 0 0,1-1 0,-1 1 0,0 0 0,0-1 0,0 1 0,0-1 0,-1 1 0,1-1 0,0 0 0,-3 2 0,-15 15 697,-38 26 0,-16 17 294,71-60-1006,1 0-1,0 0 1,0 0-1,0 0 1,0 0-1,0 0 1,0 0 0,1 1-1,-1-1 1,0 0-1,1 1 1,-1-1 0,1 0-1,-1 1 1,1-1-1,-1 4 1,1-5-12,0 1-1,1 0 1,-1-1 0,0 1 0,1 0-1,-1-1 1,0 1 0,1-1-1,-1 1 1,1 0 0,-1-1 0,1 1-1,-1-1 1,1 1 0,-1-1 0,1 0-1,-1 1 1,1-1 0,0 0 0,-1 1-1,1-1 1,0 0 0,-1 0-1,2 1 1,6 1-114,1-1-1,-1 0 1,1 0-1,13-1 1,-12 0-145,25 0-1122,85-2-7860,-66-7 1584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44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15951,'0'0'10890,"64"8"-9416,-27-8-866,9 0-480,2 0-63,1-4-322,1-2-479,-11 2-289,-7 4-641,-12 0-608,-12 0-1762,-8 5-1954,-7 2-4612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44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10698,'0'0'13773,"49"15"-12107,-8-15-97,10 0-736,5-4-705,1-4-64,0 1-1153,-7-4-2787,-3 1-3523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55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7 15919,'0'0'10330,"-10"-2"-9738,6 1-474,-1-1 0,1 2-1,-1-1 1,1 1 0,-1-1-1,0 1 1,1 0 0,-1 1-1,1-1 1,-1 1 0,1 0 0,-1 0-1,1 0 1,-1 1 0,1 0-1,0 0 1,0 0 0,0 0-1,0 0 1,0 1 0,0 0-1,-5 5 1,1-1 106,1 0 1,0 1 0,1-1-1,-9 14 1,13-19-185,1 0 0,-1 0-1,1 1 1,0-1 0,0 1 0,-1-1 0,2 1 0,-1 0 0,0-1 0,0 1 0,1 0 0,-1-1 0,1 1 0,0 0 0,0 0 0,0-1 0,0 1 0,1 0 0,-1 0 0,1-1 0,1 5 0,0-5-29,-1 0-1,1 0 1,0-1 0,0 1 0,0-1 0,0 1 0,0-1-1,0 0 1,1 0 0,-1 0 0,0 0 0,1 0-1,-1 0 1,1-1 0,-1 1 0,0-1 0,1 0-1,3 0 1,53 2-1161,-44-3 72,46 0-6631,-34-6 689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56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13869,'0'0'10666,"-4"10"-9171,4-10-1471,-18 44 1183,17-42-1150,0 0-1,0 0 1,0 0 0,1 0 0,-1 0-1,1 1 1,-1-1 0,1 0 0,0 0-1,0 1 1,0-1 0,0 0-1,0 0 1,0 1 0,1-1 0,-1 0-1,1 0 1,0 0 0,-1 0 0,1 1-1,0-1 1,2 3 0,0-4-144,0 1 0,0-1 1,-1 0-1,1 0 0,0 0 0,0 0 1,0 0-1,0-1 0,0 1 1,0-1-1,0 0 0,0 0 0,1 0 1,-1 0-1,0 0 0,0-1 1,0 0-1,4-1 0,1 0-926,0-1 0,0 0 1,0 0-1,0-1 0,10-6 0,24-25-7277,-26 18 2850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07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68 12396,'0'0'4137,"-1"-9"-85,0 7-3877,2 0 74,-2-1 1,1 1-1,0 0 0,0-1 0,-1 1 0,1 0 1,-1 0-1,0-1 0,1 1 0,-1 0 0,0 0 1,0 0-1,-1 0 0,1 0 0,0 0 0,-1 0 1,1 0-1,-1 1 0,0-1 0,1 1 0,-1-1 1,0 1-1,0-1 0,0 1 0,0 0 0,0 0 1,0 0-1,0 0 0,-1 0 0,1 1 0,0-1 1,0 1-1,-5-1 0,2 1-146,1-1 0,-1 1-1,0 1 1,1-1 0,-1 1 0,1-1 0,-1 1 0,1 1-1,-1-1 1,1 1 0,0-1 0,-1 1 0,1 0 0,0 1-1,0-1 1,1 1 0,-1 0 0,0 0 0,1 0 0,-4 4-1,3-2-10,1 0 0,-1 0-1,1 0 1,0 1 0,0 0-1,1-1 1,-1 1 0,1 0-1,1 0 1,-1 0-1,1 1 1,0-1 0,0 0-1,1 9 1,0-13-92,0 0 0,0-1 0,0 1 0,0-1 0,1 1 0,-1-1 0,1 1 0,-1-1 0,1 1 0,-1-1 0,1 0 0,0 1 0,-1-1 0,1 0 0,0 1 0,0-1 0,0 0 0,0 0 0,0 0 0,1 0 0,-1 0 0,2 1 0,0 0 0,0 0 0,1-1 0,-1 0 0,0 0 0,1 0 0,0 0 0,-1 0 0,1-1 0,5 1 0,0-1 0,1 0 0,-1-1 0,1 0 0,-1 0 0,1-1 0,-1-1 0,10-3 0,39-25 0,10-6 0,-63 35 0,0 0 0,1 0 0,-1 1 0,1 0 0,-1-1 0,1 2 0,0-1 0,-1 1 0,1 0 0,9 1 0,-12 0 0,0 0 0,0 0 0,0 0 0,0 0 0,-1 1 0,1 0 0,-1-1 0,1 1 0,-1 0 0,1 0 0,-1 0 0,0 0 0,0 1 0,0-1 0,0 1 0,-1-1 0,1 1 0,-1 0 0,1-1 0,-1 1 0,0 0 0,0 0 0,1 6 0,17 29 0,-17-37 0,-1 1 0,1-1 0,0 1 0,-1-1 0,1 0 0,0 1 0,0-1 0,-1 0 0,1 0 0,0-1 0,0 1 0,0 0 0,0 0 0,1-1 0,-1 0 0,0 1 0,0-1 0,0 0 0,3 0 0,8-2-137,0 0-1,0-1 1,0 0-1,0-1 1,-1-1 0,1 0-1,-1 0 1,0-1 0,19-14-1,26-10-1552,-43 23 232,32-14-4615,0 4-3741,-14 8-1007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56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2915,'0'0'16399,"-61"65"-14285,36-42-480,2 4-97,-1-1-159,5 2-546,4-5-447,4-1-225,2-7-96,9-2 0,0-6-609,10-7-7878,5-7-9450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57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19346,'0'0'13421,"29"1"-18258,-17-1-960,-2-4-4325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57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11627,'0'0'12241,"-4"10"-10250,2-4-1839,0-1 179,-1 1 0,2-1-1,-1 1 1,1 0 0,0-1 0,-1 9-1,2-13-288,0 0 0,0 1 0,0-1 0,0 1 0,0-1 0,1 1 0,-1-1 0,1 1 0,-1-1 0,1 0 0,-1 1 0,1-1 0,0 0-1,-1 1 1,1-1 0,0 0 0,0 0 0,0 0 0,0 0 0,0 0 0,0 0 0,1 0 0,-1 0 0,0 0 0,0-1 0,1 1 0,-1 0 0,0-1 0,1 1 0,-1-1-1,0 1 1,1-1 0,-1 0 0,1 0 0,2 1 0,7 0-516,1 0-1,0-1 0,-1 0 1,1 0-1,0-1 0,-1-1 1,15-3-1,-13 1-1136,-1-1 0,0 0 0,0-1 0,0 0 0,0 0-1,-1-2 1,0 1 0,-1-1 0,0-1 0,10-10 0,-25 29 11199,-30 41-5221,-6-3-1895,-44 57 646,74-90-3430,1 0 0,0 1 0,2 1 0,-14 34 0,19-39-4321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59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14286,'0'0'13484,"76"4"-11530,-40-4-961,3 0-673,6 0-288,-4 0 0,1 0-1025,-3-4-3587,-1-3-7143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00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10794,'0'0'8782,"-9"6"-7987,-6 4-576,1 1-1,0 1 0,1 0 1,0 0-1,1 2 0,0 0 1,2 0-1,-1 1 0,-8 16 1,9-14-171,1 0 1,0 1-1,1 0 1,1 1-1,1 0 1,0 0-1,2 0 1,0 1-1,1-1 1,0 21 0,3-36-56,0-1 0,0 1 0,1-1 1,-1 0-1,1 0 0,0 1 0,-1-1 1,2 0-1,-1 0 0,0 0 1,1 0-1,-1 0 0,1 0 0,0 0 1,0 0-1,0-1 0,0 1 1,1-1-1,-1 0 0,0 1 0,1-1 1,0 0-1,0 0 0,-1-1 0,1 1 1,0-1-1,1 1 0,-1-1 1,6 2-1,7 0-686,0 0 0,0 0-1,0-2 1,30 0 0,4-1-3321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03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8 6534,'0'0'20697,"-10"-3"-20393,5 2-251,1 0-1,0 0 0,0 1 0,0-1 0,-1 1 0,1 0 1,0 0-1,0 0 0,-1 0 0,1 1 0,0 0 0,0 0 1,0 0-1,0 0 0,0 1 0,0 0 0,0-1 0,0 1 1,0 1-1,1-1 0,-7 5 0,-2 3 99,-32 30 380,41-38-501,1 1 0,0 0 0,-1-1-1,1 1 1,1 0 0,-1 0 0,0 1 0,1-1 0,0 0-1,0 0 1,0 1 0,0-1 0,-1 7 0,2-8-69,1-1 1,-1 1-1,1-1 1,-1 0-1,1 1 1,0-1-1,-1 1 0,1-1 1,0 0-1,0 1 1,0-1-1,0 0 1,0 0-1,0 0 1,0 0-1,1 0 0,-1 0 1,0 0-1,1 0 1,-1 0-1,0-1 1,1 1-1,-1-1 1,1 1-1,-1-1 1,1 1-1,-1-1 0,1 0 1,-1 0-1,1 1 1,2-1-1,58 3-5220,-53-3 3638,22 0-4775,1 0-4585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03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14189,'0'0'5510,"-10"5"-3669,0 0-1349,1 1 0,-1 0-1,1 1 1,-12 11-1,18-15-382,0-1 1,1 1-1,-1 0 0,1-1 0,0 1 0,0 0 0,0 1 0,0-1 0,1 0 0,-1 0 0,1 1 0,0-1 1,0 1-1,0-1 0,1 1 0,-1-1 0,1 1 0,-1 0 0,1-1 0,0 1 0,2 6 0,-1-8-77,0-1 0,0 1 0,0-1 0,0 1 0,0-1 0,1 0 0,-1 0 0,1 1 0,-1-1-1,1 0 1,-1 0 0,1 0 0,-1-1 0,1 1 0,0 0 0,0-1 0,-1 1 0,1-1 0,0 1 0,0-1 0,0 0-1,-1 0 1,1 0 0,4 0 0,46-3 553,-46 1-535,1 0 1,-1 0-1,1-1 0,-1 0 1,0 0-1,0 0 0,-1-1 1,8-5-1,-11 7 83,1 0-1,0 0 1,-1-1-1,0 1 1,1-1 0,-1 1-1,0-1 1,0 0 0,-1 0-1,1 0 1,-1 0 0,1 0-1,-1 0 1,0-1 0,0 1-1,0 0 1,-1 0 0,1-5-1,-1 7-108,-1 0-1,0-1 1,0 1 0,0 0-1,0 0 1,1 0-1,-2 0 1,1-1-1,0 1 1,0 0-1,0 1 1,0-1-1,-1 0 1,1 0-1,0 0 1,-1 1-1,1-1 1,0 1 0,-1-1-1,1 1 1,-1 0-1,1-1 1,-1 1-1,1 0 1,-1 0-1,1 0 1,-1 0-1,1 0 1,-3 1-1,-2-1 36,0 0-1,0 0 1,0 0 0,1 1-1,-1 0 1,-11 3-1,3 7-2037,14-10 1881,0-1 0,0 0 0,0 1 0,0-1 0,0 0-1,1 1 1,-1-1 0,0 0 0,0 1 0,0-1 0,0 0 0,0 0 0,1 1 0,-1-1 0,0 0 0,0 0 0,0 1 0,1-1-1,-1 0 1,0 0 0,0 1 0,1-1 0,-1 0 0,0 0 0,1 0 0,-1 0 0,0 0 0,0 1 0,1-1 0,-1 0-1,0 0 1,1 0 0,-1 0 0,0 0 0,1 0 0,-1 0 0,0 0 0,1 0 0,-1 0 0,0 0 0,1 0 0,-1 0 0,0-1-1,1 1 1,-1 0 0,0 0 0,0 0 0,1-1 0,19 1-6634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04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 12043,'2'-3'12268,"-2"11"-10923,0 7-288,0 6 64,-3 2-288,1 5-384,0-3-193,-1-1-192,3-3-64,0-5-64,0-1-897,0-4-961,3-3-128,-1-6-737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05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17072,'0'0'8040,"72"-22"-7015,-38 18-545,-1-1-416,1 3-64,2 1-1025,-6-1-2018,-4 2-3331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05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16464,'0'0'9972,"-10"0"-8862,1 1-1043,0 0-1,1 0 1,-1 0-1,1 1 1,-1 1-1,1 0 1,0 0-1,0 0 1,0 1 0,0 0-1,1 0 1,-1 1-1,1 0 1,-11 11-1,6-6 24,1 1-1,0 1 0,-9 12 0,17-19-43,0-1 0,0 1-1,0-1 1,1 1 0,-1 0-1,1-1 1,0 1-1,1 1 1,0-1 0,-1 0-1,1 0 1,0 10 0,1-13-46,1 0 0,-1-1 0,1 1 0,0-1 0,-1 1 1,1-1-1,0 1 0,0-1 0,0 0 0,0 1 0,0-1 1,0 0-1,0 0 0,0 0 0,1 0 0,-1 0 1,0 0-1,1 0 0,-1 0 0,0 0 0,1-1 0,-1 1 1,1-1-1,0 1 0,-1-1 0,1 1 0,-1-1 0,1 0 1,0 0-1,2 0 0,61 3-1754,-51-4 700,49-1-4824,-21-6-2343,-13-1-4116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08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99 345 12236,'0'0'12198,"-11"-1"-11622,8 1-515,-1 0-1,1 0 1,-1 0-1,1 0 1,-1 1-1,1-1 1,0 1-1,-1 0 0,1 0 1,0 0-1,0 1 1,0-1-1,-1 1 1,2-1-1,-1 1 1,0 0-1,0 0 1,0 0-1,1 1 0,-1-1 1,1 1-1,0-1 1,0 1-1,0 0 1,0 0-1,0 0 1,1 0-1,-1 0 1,1 0-1,0 0 1,0 1-1,0-1 0,0 0 1,1 1-1,-1-1 1,1 1-1,0-1 1,0 1-1,1 6 1,-1-9-37,0 0 0,0 1 0,0-1-1,1 0 1,-1 1 0,1-1 0,-1 0 0,1 1 0,-1-1 0,1 0 0,0 0 0,0 0 0,-1 0 0,1 0 0,0 1 0,0-2 0,0 1 0,0 0 0,0 0 0,0 0 0,1 0 0,-1-1 0,0 1 0,0 0 0,1-1 0,-1 1 0,0-1 0,1 0 0,-1 1 0,0-1 0,1 0 0,-1 0 0,0 0 0,1 0 0,-1 0 0,1 0 0,-1 0-1,0 0 1,3-1 0,3 0 109,1 0-1,-1 0 0,0-1 0,0 0 1,0 0-1,11-6 0,0-3 36,-1 0 1,0-2-1,-1 0 1,0-1-1,-1-1 0,-1 0 1,0-1-1,-1 0 0,12-20 1,6-13-52,-3-1-1,23-56 1,-21 33-256,-29 66 20,-4 8 58,-18 35 295,14-24-184,-14 25 388,-24 61-1,40-85-379,1-1 0,0 1 0,1 0 0,1 0 0,0 0 0,0 0 0,2 0 0,0 0 0,2 19 0,-2-28-197,1 0 0,0 0 1,0-1-1,1 1 0,-1 0 0,1-1 0,0 1 1,0-1-1,0 0 0,0 0 0,0 0 0,1 0 1,-1 0-1,1 0 0,0 0 0,0-1 0,0 0 1,0 1-1,4 1 0,0-1-728,0 1 0,0-1-1,1 0 1,-1-1 0,1 0 0,-1 0 0,1 0 0,11 0-1,8-2-11453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05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11 12011,'0'0'11563,"-18"56"-10922,18-45-129,6-2-223,1-5-97,7 0-32,-1-4-64,5 0-480,-1 0-1122,-1-7-1056,-2-3-961,-3-1-1090,-4 0-1697</inkml:trace>
  <inkml:trace contextRef="#ctx0" brushRef="#br0" timeOffset="1">149 1 7687,'0'0'16213,"-6"9"-14633,-23 37-265,-46 76 2504,36-37-10277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06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20083,'0'0'12684,"27"23"-21140,-17-28-545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06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17328,'0'0'13837,"-5"55"-13228,24-44-353,4-4-160,3-3-32,3-4 1,2 0-770,1 0-1121,-4-11-1473,-3-2-545,-3-4-736,-2 0-1890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06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13805,'0'0'7047,"-49"52"-4100,29-28-65,0 3-255,-1 0-898,0 0-576,3-1-576,3-2-577,5-2 0,4-1 0,1-5-384,5-5-2019,0-7-1889,14-4-14253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07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8392,'0'0'22613,"20"56"-21972,-20-31-257,0 3-127,-2 2-97,-14 3-96,-4-2-32,-6 5 0,-8 0-545,3-5-1408,-4-5-2852,9-8-5413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07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11179,'0'0'6528,"17"-2"-5236,231-7 3296,150 11-2526,-128 0-1772,1386-51-1849,-934 13 2250,0 11 4635,-637 23-4561,30-1-160,123 11 0,-196-2-563,-33-3-1256,-27-1-2664,-5-4-2977,-2-8-5156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08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17649,'0'0'12524,"54"51"-11147,-32-35-512,4 1-513,5-4-352,4-4 0,6-5 0,0-4-512,1 0-1410,-4-5-1474,-4-10-1696,-9-4-2115,-7-3-7431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08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15214,'0'0'6791,"-38"49"-4165,19-22-287,-2 3-418,-1 4-479,0 0-353,4 2-449,5-2-415,4 0-161,6-5-225,3-2-2433,0-12-5189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10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1 769 8072,'0'0'8936,"11"-4"-7665,78-34 252,140-84 1,-48 23-840,837-362 647,-954 434-1338,-44 17-172,-20 5-1248,-31 3-3883,21 2 3839,-16 0-5244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11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0 829 5477,'0'0'15236,"5"-8"-14334,4-6-537,1 0-1,1 1 1,1 1 0,-1 0 0,2 0-1,0 1 1,25-16 0,119-67 1449,-118 72-1715,409-208 589,38-21-3954,-396 194-1357,-24 6-3732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21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32 5125,'0'0'2931,"1"-7"-161,-1 3-2995,3-17 4515,-1 40 1196,-13 118 215,0-3-4308,11-133-1427,0-1-1,0 0 1,0 0 0,0 1-1,0-1 1,0 0-1,1 0 1,-1 1-1,0-1 1,0 0-1,0 0 1,0 0 0,1 0-1,-1 1 1,0-1-1,0 0 1,0 0-1,1 0 1,-1 0-1,0 0 1,0 0 0,1 1-1,-1-1 1,0 0-1,0 0 1,1 0-1,-1 0 1,0 0-1,0 0 1,1 0-1,-1 0 1,0 0 0,0 0-1,1 0 1,-1 0-1,0 0 1,0-1-1,0 1 1,1 0-1,-1 0 1,0 0 0,0 0-1,1 0 1,-1 0-1,0-1 1,0 1-1,0 0 1,1 0-1,-1 0 1,0 0 0,0-1-1,0 1 1,0 0-1,0 0 1,1-1-1,-1 1 1,0 0-1,14-12-1960,4-13-2596,3-6-2989</inkml:trace>
  <inkml:trace contextRef="#ctx0" brushRef="#br0" timeOffset="1">165 105 9257,'0'0'7943,"-36"50"-5765,13-26 769,5 2-352,4-8-642,5-4-287,9-5-897,12-9-929,12-14-161,2-6-512,-2 1-800,-3 1-321,-6 8-256,-9 10-352,-6 4-289,0 19-608,-4 3-3460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0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19474,'0'0'8713,"-1"74"-6888,1-43-479,6-3-321,-1-1-641,3-6-384,-1-6 0,1-8-545,3-7-1184,-1 0-1026,-3-20-1633,-7-12-769,0-15-2178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14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20563,'0'0'3876,"74"-10"-1890,-27 3-833,6 1-512,2 2-513,1 0-96,-3 3-384,-5-1-1346,-8-1-1025,-5-5-1216,-9-1-2820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14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13933,'0'0'3139,"69"0"-512,-18-5-33,13-6-800,6 1-641,2 1-769,-9 5-320,-8 0-1729,-9 3-3396,-11 1-7655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15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6951,'0'0'21620,"54"4"-19538,-20-4-769,10-5-512,7-3-801,0 0 0,-2-1-448,-7-5-2916,-9-2-6053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21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7399,'0'0'18690,"10"-3"-17158,10-2-684,0 0 0,32-1 1,-47 5-797,0 0 0,0 0 0,1 1 0,-1 0 0,0 0 0,0 1 0,1 0 0,-1 0 0,0 0 0,0 0 0,0 1 0,0-1 0,0 1 0,-1 1-1,1-1 1,0 1 0,7 5 0,-10-5-43,-1-1 0,0 0 1,0 0-1,0 1 0,0-1 0,0 1 0,0-1 0,-1 1 0,1 0 0,-1-1 0,1 1 0,-1-1 0,0 1 0,0 0 0,-1-1 0,1 1 0,0-1 0,-1 1 0,1 0 0,-1-1 0,0 1 0,0-1 0,0 0 0,0 1 0,-1-1 0,1 0 0,0 0 0,-1 1 0,-3 2 0,-5 8 110,-2 0 0,0 0 0,-18 14 0,20-18 37,-6 4 20,11-9-127,-1 1 0,1-1 0,0 1-1,0 0 1,0 0 0,0 0 0,1 0 0,0 1 0,0 0 0,1 0 0,-5 9 0,9-14-48,-1 0 0,0 0 1,1-1-1,-1 1 0,0 0 0,1-1 0,-1 1 0,1 0 1,-1-1-1,1 1 0,0-1 0,-1 1 0,1-1 0,-1 1 1,1-1-1,0 1 0,0-1 0,-1 0 0,1 1 1,0-1-1,0 0 0,-1 1 0,1-1 0,0 0 0,0 0 1,0 0-1,-1 0 0,1 0 0,0 0 0,0 0 0,0 0 1,-1 0-1,1 0 0,1-1 0,37-1-166,-37 2 124,18-3-860,0 0 1,-1-2 0,1 0 0,23-11 0,27-14-5805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18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79 5701,'0'0'8328,"9"-6"-5290,27-20-727,-35 25-2072,0 1-1,0-1 0,0 0 0,0 1 0,0-1 0,0 0 1,0 0-1,0 0 0,0 0 0,0 0 0,0 0 0,-1 0 1,1 0-1,0 0 0,-1 0 0,1 0 0,-1-1 1,1 1-1,-1 0 0,0 0 0,1-1 0,-1 1 0,0 0 1,0 0-1,0-1 0,0 1 0,0 0 0,0-1 0,-1-1 1,1 2-97,-1 0 0,0 0 1,1 0-1,-1 0 1,0 0-1,0 1 0,0-1 1,0 0-1,0 0 1,0 1-1,0-1 0,0 1 1,0-1-1,0 1 1,-1-1-1,1 1 0,0 0 1,0 0-1,0-1 1,-1 1-1,1 0 0,-1 0 1,-10 1-78,1 1 1,-1 0-1,1 0 1,0 1-1,0 1 0,0 0 1,1 0-1,-1 1 1,1 1-1,-11 7 1,-18 13 142,-37 32 0,73-55-196,-1 1-1,-45 41 192,47-43-204,0 1-1,0-1 0,0 0 0,0 1 0,1 0 0,-1-1 0,1 1 0,0 0 0,0-1 0,0 1 0,0 0 0,0 0 0,1 0 0,-1 0 0,1 0 1,0 0-1,0 0 0,0 0 0,0 4 0,1-6-65,0 1 1,0-1 0,0 0-1,0 0 1,0 0-1,0 0 1,0 0 0,0 0-1,1 0 1,-1 0 0,0 0-1,1 0 1,-1 0-1,1-1 1,-1 1 0,0-1-1,1 1 1,-1-1 0,1 0-1,-1 1 1,1-1-1,0 0 1,2 0 0,46 1-2889,-40-2 1550,23 1-3527,-1 0-2590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19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52 10826,'0'0'15839,"-11"1"-15508,5-1-244,1 0 1,-1 0-1,1 1 0,-1 0 1,1 0-1,0 0 0,-1 1 0,1 0 1,0 0-1,0 0 0,0 1 1,1-1-1,-1 1 0,0 0 0,1 1 1,0-1-1,0 1 0,0 0 1,-5 6-1,-23 41 1034,31-49-1087,0 0-1,-1 1 1,1-1 0,0 1-1,0 0 1,1-1-1,-1 1 1,0 0 0,1-1-1,0 1 1,0 0 0,0 0-1,0 0 1,0-1-1,0 1 1,1 0 0,-1 0-1,1-1 1,1 4 0,-1-5-21,0 0 0,0 0 0,1 0 0,-1 0 0,1 0 0,-1-1 0,0 1 0,1 0 0,-1-1 1,1 1-1,0-1 0,-1 0 0,1 1 0,-1-1 0,1 0 0,0 0 0,-1 0 0,4-1 1,32-3 185,-27 1-114,1 0 1,-1-1-1,0-1 1,0 0-1,0 0 0,-1-1 1,1 0-1,-1 0 1,-1-1-1,10-9 1,-14 11-42,1 1 0,0-1 1,-1 0-1,0 0 1,0-1-1,0 1 0,-1-1 1,0 0-1,0 0 0,0 0 1,-1 0-1,0 0 1,0-1-1,-1 1 0,0 0 1,0-1-1,0 0 1,-1-8-1,0 14-43,0 0 0,0 0 0,0 0 0,-1-1 0,1 1 0,-1 0 0,1 0 0,-1 0 0,1 0 0,-1 0 0,1 0 0,-1 0 0,0 0 0,0 0 0,0 0 0,1 1 0,-1-1 0,0 0 0,0 0 0,0 1 0,0-1 0,0 1 0,0-1 0,-2 0 0,0 0 1,-1 0 1,1 0 0,-1 0 0,1 1-1,-1 0 1,0-1 0,1 1 0,-5 1-1,0-1-32,1 1-1,0 1 0,-1-1 0,1 1 0,0 0 0,0 1 0,-11 5 0,-4 10-1502,17-11-1536,2 1-3678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20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12844,'0'0'5702,"10"-2"-3685,293-56 7499,-170 39-8858,210-3 0,-325 25-1327,-18 3-2078,-2-5 2142,0 0 0,0 0 0,0 0 0,0 0 0,0 0 0,0 0 0,0 0 0,0-1 0,0 1-1,-1-1 1,-3 0 0,-13 1-5432,-3-1-4512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20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19763,'0'0'12636,"9"11"-12289,0 0-328,-3-1-19,1-1 0,0-1 1,0 0-1,0 0 0,1 0 0,1-1 1,11 9-1,-14-14-80,1 1-1,0-1 1,0 0-1,0-1 1,0 0-1,0 0 1,0 0-1,0-1 1,0 0-1,0 0 1,0-1-1,0 0 1,0 0-1,0 0 1,7-4-1,2 0-223,-1 0 0,1-2 0,-1 0 0,-1-1 0,18-12 0,9-16-923,-10 6 612,-58 58 1289,2 2-1,1 1 1,-37 62-1,29-43-383,-20 44 677,28-47-2693,-3-1-7578,18-36-5825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22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15086,'0'0'2819,"12"-6"-577,18-7-828,1 2 0,0 0 0,0 2 0,1 2 0,1 1 0,52-4-1,-82 14 103,-11 5-820,-13 8-244,0-3-402,-35 23-28,54-36-22,0 1-1,-1 0 0,1 0 0,0 0 1,0 1-1,0-1 0,0 0 0,1 1 1,-1-1-1,1 1 0,-1-1 0,1 1 1,0 0-1,0 0 0,0-1 0,0 1 1,0 4-1,1-6 4,0 1-1,1-1 1,-1 0 0,1 0 0,-1 0-1,1 0 1,-1 0 0,1 0-1,-1 0 1,1 0 0,0 0 0,0 0-1,0 0 1,-1 0 0,1 0 0,0 0-1,0-1 1,0 1 0,0 0-1,0-1 1,1 1 0,-1-1 0,0 1-1,0-1 1,0 0 0,0 1-1,1-1 1,1 0 0,40 6-230,-35-5 49,41 1-3581,-17-2-3954,10 0-11526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28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21 12780,'12'-3'2018,"-8"2"-1852,22-4 2371,0 0 1,52-1-1,-77 6-2494,0 0 0,-1 0 0,1 0 0,-1 0-1,1 0 1,0 0 0,-1 0 0,1 1 0,-1-1 0,1 0 0,-1 0-1,1 1 1,-1-1 0,1 0 0,-1 1 0,1-1 0,-1 0 0,1 1 0,-1-1-1,1 1 1,-1-1 0,0 0 0,1 1 0,-1-1 0,0 1 0,1-1 0,-1 1-1,0 0 1,0-1 0,1 1 0,-1-1 0,0 1 0,0-1 0,0 1 0,0 0-1,0-1 1,0 1 0,0-1 0,0 1 0,0 0 0,0-1 0,0 1-1,0-1 1,-1 1 0,1-1 0,0 1 0,0 0 0,-1-1 0,1 1 0,0-1-1,0 1 1,-1-1 0,1 0 0,-1 2 0,-23 28 460,-13-5-296,-1-2 0,0-1-1,-53 20 1,-57 32 98,118-49 242,29-24-543,1-1 0,0 1-1,-1-1 1,1 0 0,0 1 0,-1-1 0,1 1-1,0 0 1,0-1 0,-1 1 0,1-1 0,0 1-1,0-1 1,0 1 0,0 0 0,0-1-1,0 1 1,0-1 0,0 1 0,0 0 0,0-1-1,0 1 1,0-1 0,0 1 0,0 0 0,0-1-1,1 1 1,-1-1 0,0 1 0,0-1-1,1 1 1,-1-1 0,0 1 0,1-1 0,-1 1-1,1-1 1,-1 0 0,1 1 0,-1-1 0,0 1-1,1-1 1,-1 0 0,1 1 0,0-1-1,-1 0 1,1 0 0,-1 0 0,1 1 0,-1-1-1,1 0 1,0 0 0,-1 0 0,1 0-1,-1 0 1,1 0 0,0 0 0,-1 0 0,1 0-1,0 0 1,54 6-1059,1-2 0,61-4 0,-3 1-6254,-66 1-752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09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13837,'0'0'10282,"15"37"-11435,0-28-2242,3-7-2371,3-2-6117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0:28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30 19923,'-9'-1'1527,"0"-1"-1166,0 1 0,0 0 0,-1 0 1,1 1-1,0 0 0,-1 1 0,1 0 0,0 1 1,0 0-1,0 0 0,-16 7 0,8-1-32,1 1-1,0 1 0,0 0 1,1 1-1,-22 22 0,32-29-291,1 0 1,0 1-1,0-1 0,0 1 0,0 0 0,1 0 0,0 1 0,0-1 0,0 1 0,1-1 1,0 1-1,0 0 0,0 0 0,1 0 0,0 0 0,0 0 0,0 0 0,1 0 0,0 0 1,1 12-1,0-16-29,0 1 0,0-1 0,0 1 0,0 0 0,1-1 0,-1 0 0,1 1 0,0-1 0,-1 0 0,1 0 0,0 0 0,0 0 0,0 0 0,1 0 1,-1-1-1,0 1 0,1-1 0,-1 1 0,1-1 0,-1 0 0,1 0 0,-1 0 0,1 0 0,0-1 0,3 1 0,9 2 37,0-1 0,0-1 0,21 0-1,-26-1-16,6-1-1,0 1 0,1-2 0,-1 0 0,0-1-1,0-1 1,-1 0 0,1-1 0,20-10 0,-30 13-14,-1-1 1,1 0-1,-1-1 1,0 1-1,0-1 0,0 0 1,0 0-1,-1-1 0,0 1 1,0-1-1,0 0 1,0 0-1,-1 0 0,1-1 1,-2 1-1,1-1 1,0 1-1,-1-1 0,0 0 1,-1 0-1,1 0 0,-1-1 1,0 1-1,0-10 1,-2 12-21,1-1 0,-1 1 0,0 0 0,0 0 0,0 0 0,-1 0 0,1 0 0,-1 0 1,0 0-1,0 1 0,-1-1 0,1 1 0,-1-1 0,0 1 0,1 0 0,-1 0 0,-1 0 0,1 1 1,0-1-1,-1 1 0,1-1 0,-1 1 0,0 0 0,-4-1 0,-49-20-2149,0 8-4266,39 10 2382,-7-1-10070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4:47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0 879 5285,'0'0'18722,"5"-5"-17388,187-199 3882,-170 181-5031,436-449 1819,-434 448-2330,1 1 0,1 2 1,2 0-1,41-24 0,-59 36-2909,-7-10-7190,-3 6 2705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4:47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0 299 8808,'0'0'15135,"7"-10"-13603,-5 6-1401,2-3 65,1 0 0,-1 0 0,1 0 0,1 1 0,-1-1 1,1 1-1,0 0 0,1 1 0,12-9 0,313-194 653,-332 207-852,0 1 0,1 0 0,-1-1 0,0 1-1,1 0 1,-1 0 0,1-1 0,-1 1 0,0 0 0,1 0 0,-1-1-1,1 1 1,-1 0 0,0 0 0,1 0 0,-1 0 0,1 0 0,-1 0-1,1 0 1,-1 0 0,1 0 0,-1 0 0,1 0 0,-1 0 0,1 0-1,-1 0 1,0 0 0,1 0 0,-1 0 0,1 1 0,-1-1 0,1 0-1,-1 0 1,0 1 0,1-1 0,-1 0 0,1 1 0,-1 19 118,-14 26 407,-32 38-41,30-59-318,2 1-1,-16 41 1,26-56-580,1 0 0,0 0 0,1 0 1,0 0-1,0 21 0,2-9-4046,0-4-2076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4:48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17809,'0'0'10506,"52"10"-9673,-1-14-449,6-3-320,1-3-32,-5 5-128,-6 0-705,-8 2-928,-12 3-33,-6 0-1281,-12 0-288,-9 4-1185,-10 6-2115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4:48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15086,'0'0'6054,"48"6"-3844,1-16-96,6-3-897,5-1-800,-3 2-289,-4 3-128,1 5-1538,0 4-1601,-1-1-1345,0 1-1249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4:49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48 12812,'0'0'9695,"-10"-8"-6994,5 3-2533,-1 1-1,1 0 1,-1 0 0,0 1 0,0 0-1,0 0 1,-1 0 0,1 1-1,-1 0 1,0 0 0,1 0 0,-1 1-1,0 0 1,0 1 0,0-1 0,0 1-1,1 1 1,-11 0 0,6 2-110,1 0 0,-1 0 0,0 1 0,1 0 0,0 1-1,0 0 1,0 0 0,1 1 0,-15 12 0,18-13-30,1-1 0,-1 1 0,1 1 0,0-1-1,1 1 1,-1 0 0,1 0 0,0 0 0,1 0 0,0 1 0,0-1-1,0 1 1,0 0 0,1 0 0,-2 12 0,4-17 6,0 1 0,0-1 0,0 1 0,1-1 0,-1 1 0,0-1 1,1 1-1,0-1 0,-1 1 0,1-1 0,0 0 0,0 0 0,1 1 0,-1-1 0,0 0 0,1 0 1,-1 0-1,1 0 0,0 0 0,0-1 0,-1 1 0,1 0 0,0-1 0,1 0 0,-1 1 0,0-1 0,0 0 1,0 0-1,1 0 0,-1 0 0,1 0 0,-1-1 0,0 1 0,1-1 0,2 1 0,11 1 306,1 0 0,-1-1 0,0-1 0,18-2-1,-30 2-286,15-2-12,0-1 1,-1 0-1,1-2 1,-1 0-1,0-1 1,0 0-1,19-11 1,-30 14-40,0-1 0,1 0 0,-1 0 0,0-1-1,-1 0 1,1 0 0,-1 0 0,0-1 0,0 0 0,-1 0 0,0-1 0,0 1 0,0-1 0,-1 0-1,0 0 1,-1-1 0,1 1 0,3-15 0,-7 21-2,1-1 1,-1 0-1,0 1 1,0-1-1,0 0 0,0 1 1,0-1-1,0 0 1,-1 1-1,1-1 1,-1 0-1,1 1 0,-1-1 1,1 1-1,-1-1 1,0 1-1,0-1 1,0 1-1,0-1 0,0 1 1,0 0-1,0 0 1,-3-3-1,1 2 1,-1-1 0,0 1 0,0 0 0,0 0 0,0 1 0,0-1 0,0 1 0,0 0 0,-6-1 0,-4 0-18,1 1 1,-1 1-1,0-1 0,1 2 1,-18 2-1,8 5-1020,11 1-4151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4:58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1395 225 3491,'-8'-9'510,"0"0"0,0-1-1,1 0 1,0 0 0,-6-12 0,10 14-210,-1 1 0,-1-1 0,1 1 1,-1 0-1,0 1 0,-1-1 0,1 1 0,-1 0 1,-1 1-1,1-1 0,-1 1 0,-12-7 1,-6 1-266,-1 1 1,0 1 0,-1 2 0,0 0 0,0 2-1,-31-3 1,-169 1 613,194 7-561,-10 1 104,0 3 0,0 1-1,0 2 1,1 3 0,0 0-1,1 3 1,-67 30 0,74-27-114,1 1 0,1 2 1,0 1-1,1 1 0,1 2 1,2 1-1,0 2 0,1 0 1,-25 34-1,45-51-77,1 0 0,0 1-1,1-1 1,0 1 0,0 0 0,1 1 0,1-1-1,-1 1 1,2-1 0,0 1 0,0 0 0,1 0 0,0 0-1,0 0 1,2 0 0,-1 0 0,1 0 0,1 0-1,0 0 1,1 0 0,0-1 0,0 1 0,1-1-1,0 0 1,1 0 0,0 0 0,1-1 0,0 1-1,1-1 1,-1-1 0,2 1 0,15 13 0,4 2 112,2-2 1,1-1 0,1-1-1,0-2 1,53 23 0,-16-14 276,127 33 0,-137-46-330,0-4-1,1-2 1,0-2-1,0-3 1,0-3-1,0-2 0,0-3 1,0-2-1,0-3 1,-2-2-1,1-3 1,-2-3-1,0-1 1,80-42-1,-117 51-22,-1-1 1,-1-1-1,0 0 0,-1-1 1,0-1-1,-1 0 0,0-2 1,-1 1-1,12-20 0,-21 29 13,-1 0-1,-1-1 1,1 1-1,-1-1 1,0 0-1,0 0 1,-1 0 0,0 0-1,0 0 1,-1 0-1,0-1 1,0 1-1,-1-1 1,0 1-1,0 0 1,0-1-1,-1 1 1,-1-1-1,1 1 1,-1 0-1,0 0 1,-1 0-1,1 0 1,-1 0 0,-1 0-1,1 1 1,-1 0-1,-7-9 1,-2 0-33,0 1 0,-1 0 0,-1 1 1,0 0-1,0 2 0,-22-13 0,-109-51-753,43 23-2802,37 14-2665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4:59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1127 355 4324,'0'0'449,"9"-5"-17,235-153 497,-242 157-1075,1-1 0,-1 1 1,0-1-1,1 1 0,-1-1 0,0 0 1,0 0-1,0 0 0,0 0 1,-1 0-1,1 0 0,-1-1 0,1 1 1,-1-1-1,0 1 0,0-1 0,0 1 1,0-1-1,0 0 0,0-3 1,-1 3 186,0 0 0,-1 1 0,1-1 0,-1 0 1,0 1-1,1-1 0,-1 0 0,-1 1 0,1-1 0,0 1 1,-1 0-1,1-1 0,-1 1 0,1 0 0,-1 0 1,-4-3-1,-3-3 426,-1 0 1,0 1-1,0 1 1,0-1-1,-1 2 1,0-1-1,0 2 0,-12-4 1,-18-4-228,-1 3 0,1 2 1,-1 1-1,-1 2 0,1 2 0,0 2 0,-1 2 1,1 2-1,0 1 0,0 2 0,1 3 1,0 0-1,-58 25 0,44-12-24,1 3 0,2 2 0,0 2 0,-81 64 0,101-67-231,1 1 1,0 2-1,3 0 0,0 2 0,2 2 0,2 0 0,-32 58 0,49-78 2,0 1 0,1 1-1,1-1 1,1 1 0,0 0 0,0 0 0,2 1 0,0-1-1,1 1 1,1 25 0,1-34 10,0 0-1,0 1 1,1-1-1,0 0 1,0 0-1,1-1 1,0 1-1,0 0 1,1-1 0,0 0-1,0 0 1,1 0-1,0 0 1,0-1-1,0 0 1,1 0-1,0 0 1,0 0 0,1-1-1,-1 0 1,1-1-1,13 7 1,-2-4 15,1 0-1,-1-2 1,1 0 0,0-1 0,0-1 0,1 0 0,-1-2-1,1 0 1,25-3 0,-1-2 57,-1-2 0,0-2 1,45-14-1,4-7 121,-1-5 1,-2-3 0,-2-3-1,-2-5 1,-1-3 0,121-94-1,-178 121-124,-2-1-1,33-36 0,-52 52-35,-1 0 0,1-1 0,-1 0 0,-1 0 0,0-1 0,0 1 0,0-1 0,-1 0 0,0 0 0,0 0 0,-1 0 0,0 0 0,0-1 0,0-15 0,-2 20-39,-1 1 0,1-1 0,-1 0 0,0 0 0,-1 0 0,1 1-1,-1-1 1,1 1 0,-1-1 0,0 1 0,0-1 0,-1 1 0,1 0-1,-1 0 1,0 0 0,1 1 0,-1-1 0,0 1 0,-1-1 0,1 1-1,0 0 1,-1 0 0,1 0 0,-1 1 0,-4-2 0,-11-4-384,-1 1 1,0 0 0,-32-3 0,37 6-44,-69-10-3215,-4-1-3086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11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19923,'0'0'1441,"77"21"-960,-17-21 255,20 0-255,-23-2-353,-6-3-64,-7 0-32,-8 4-384,-9 1-1122,-9 0-544,-9 0-512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12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11883,'0'0'11627,"81"39"-10698,-36-47-673,1-1-224,-1 0-672,-2-2-1859,-8-1-1857,-4-3-3555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09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13837,'0'0'3828,"0"9"-529,0-5-2911,1 1 266,-1 1-1,0-1 1,0 0 0,0 0 0,-1 1 0,0-1 0,0 0 0,0 0 0,-1 0 0,1 0-1,-1 0 1,-4 6 0,17-15-1126,-1 1 1,1 0-1,0 0 0,-1 1 0,1 1 1,0-1-1,12 2 0,-19 0 501,-1 0-1,1 0 1,0 1-1,0 0 1,-1 0-1,1 0 1,0 0 0,-1 0-1,1 1 1,-1 0-1,0-1 1,0 1 0,1 1-1,-1-1 1,0 0-1,-1 1 1,1-1-1,0 1 1,-1 0 0,1 0-1,-1 0 1,0 0-1,0 0 1,0 1 0,-1-1-1,1 1 1,-1-1-1,0 1 1,0-1-1,0 1 1,0 0 0,0 5-1,0-4 183,-1 1 0,1-1 1,-1 0-1,0 0 0,0 1 0,-1-1 0,0 0 0,0 0 1,0 0-1,-1 1 0,1-1 0,-1 0 0,0-1 0,-1 1 1,1 0-1,-1-1 0,0 1 0,0-1 0,0 0 0,-1 0 1,1 0-1,-1-1 0,-6 5 0,1-2-166,0-2 0,-1 1 1,1-1-1,-1 0 0,0-1 0,-1-1 0,1 1 1,0-2-1,-1 1 0,1-1 0,-1-1 0,1 0 1,-1 0-1,-11-3 0,20 3-155,0-1 1,0 0-1,0 0 0,0 0 1,0 0-1,1 0 1,-1 0-1,0-1 0,1 1 1,-1 0-1,1-1 0,-1 1 1,1-1-1,-1 0 1,1 0-1,0 1 0,0-1 1,0 0-1,0 0 0,1 0 1,-1 0-1,0 0 0,1 0 1,-1 0-1,1 0 1,0 0-1,-1 0 0,1 0 1,0 0-1,0-1 0,1 1 1,-1 0-1,0 0 1,1 0-1,-1 0 0,1 0 1,0 0-1,0 0 0,-1 0 1,4-3-1,12-19-7374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12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14734,'0'0'4708,"10"-5"-3330,16-5-1050,0 1 1,1 1 0,-1 1-1,1 2 1,1 0 0,45 0 0,-68 4-334,-1 1 0,1 0 1,0 1-1,-1-1 0,1 1 1,-1 0-1,1 0 1,-1 0-1,1 1 0,6 3 1,-9-4 47,-1 0 1,0 1 0,0-1 0,0 0-1,0 1 1,0-1 0,0 1 0,0-1 0,0 1-1,-1-1 1,1 1 0,-1 0 0,1-1-1,-1 1 1,0 0 0,1 0 0,-1-1-1,0 1 1,0 0 0,0 0 0,-1-1-1,1 1 1,0 0 0,0-1 0,-1 1-1,1 0 1,-1-1 0,0 1 0,0 0 0,1-1-1,-1 1 1,-2 2 0,-7 12 329,-1 0-1,0-1 1,-1 0-1,-1 0 1,0-2 0,-17 14-1,-7 10-97,2-6-798,8-18-7330,14-12-6139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15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5130 31 6438,'-13'-2'6203,"-258"-25"-1462,-9 26-4588,-287 53-2180,-680 75 3938,-70 9-1419,1156-118-402,-15 4 25,-215 54 1,321-58-91,1 4 1,1 2 0,1 4-1,1 2 1,-119 75-1,169-94-18,1 1 0,0 0 0,1 0 0,0 2 0,1 0-1,0 0 1,1 1 0,1 1 0,1 0 0,-12 24 0,17-29-17,0 1-1,1 0 1,1 0 0,0 1 0,0-1 0,2 1 0,-1-1 0,2 1 0,-1-1 0,2 1 0,0 0 0,0-1 0,1 1 0,1-1-1,0 0 1,8 20 0,4 2-8,1 0 1,2-1-1,2-1 0,0-1 0,2-1 0,2 0 0,1-2 0,0-1 0,58 46 0,-32-34 11,2-2-1,1-3 1,2-2-1,1-2 1,62 22-1,-29-21 113,1-4 0,1-4 0,2-4-1,174 13 1,386-25 439,-621-7-539,378-13 150,778-127 0,-1015 104-153,-1-8 1,203-81 0,-281 86 153,-1-4 0,-2-4 0,-3-4 0,-2-4 0,101-83 1,-154 110 77,-1-2 1,-1-2 0,-2-1-1,35-48 1,-56 70-58,-1-1 1,-1-1-1,0 1 1,-1-1-1,0 0 0,-1 0 1,0-1-1,-1 0 1,-1 0-1,0 0 0,-1 0 1,0 0-1,-1 0 1,-1-1-1,0 1 1,-1 0-1,-4-23 0,1 26-110,0 0-1,-1 0 0,0 1 0,0-1 0,-1 1 0,-1 0 1,0 0-1,0 1 0,-1 0 0,0 0 0,0 1 0,-1 0 0,-14-9 1,-5-3 64,-1 2 1,-1 0-1,-46-18 0,19 13-223,-1 2-1,-1 3 0,-1 2 1,0 3-1,0 3 1,-88-4-1,98 13-49,0 1 1,0 3-1,1 2 1,-1 2 0,2 2-1,-1 3 1,1 1-1,-65 28 1,39-4-1346,2 4 1,1 2 0,3 3 0,-92 80 0,26-6-3490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18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8 5029,'0'-7'10498,"-3"6"-4955,-11 8-2677,-6 11-4994,15-13 3558,-15 17-833,1 1 1,1 0-1,-19 34 0,30-44-384,0 0 0,1 0-1,0 1 1,1-1-1,1 1 1,0 1 0,1-1-1,-3 24 1,6-36-206,0-1 0,0 1 0,1-1 0,-1 1 0,0-1 0,0 0 0,1 1 0,-1-1-1,1 1 1,-1-1 0,1 0 0,-1 0 0,1 1 0,0-1 0,0 0 0,0 0 0,-1 0 0,1 0 0,0 0 0,0 0 0,1 0 0,-1 0 0,0 0 0,2 1 0,2 0 15,-1 0 1,0 0-1,1-1 0,-1 0 0,1 0 1,0 0-1,8 0 0,5 0-449,0-2 0,0 0 0,22-4 0,9-9-2997,-5-11-3621,-20 3 105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18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9 14638,'0'0'11403,"-51"-9"-11339,45 27 64,3 4 128,0 0 0,3 0-31,0 2-97,9-3-32,5 1-96,-2-7-993,1-6-2531,1-5-3362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19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9929,'0'0'15572,"-8"13"-15299,-3 4-164,2 0 1,0 1 0,0 0 0,2 1-1,0 0 1,1 0 0,1 0 0,-3 22-1,7-28-38,1-1 0,0 1-1,1-1 1,0 1 0,1-1-1,3 14 1,-4-22-328,1 0 0,-1-1-1,1 1 1,0 0 0,0-1-1,0 1 1,0-1 0,1 0-1,4 6 1,-4-7-393,0 0 0,0 0 0,0 0 0,0 0 0,0-1 0,0 1 0,0-1 0,0 0 0,1 1 0,-1-1 0,0-1 0,1 1 0,3 0 0,16 0-6765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19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16848,'0'0'5184,"-4"9"-5019,-9 21 366,-2-1 0,-1 0-1,-1-1 1,-1-1 0,-2 0 0,-23 24 0,37-46-1363,6-5 610,-1 0-1,1 0 1,0 0 0,-1 0 0,1 0 0,0 0 0,-1 0 0,1-1 0,0 1 0,-1 0 0,1 0 0,0 0 0,-1 0 0,1 0 0,0-1 0,0 1 0,-1 0 0,1 0 0,0 0 0,0-1 0,-1 1 0,1 0 0,0 0 0,0-1 0,0 1 0,0 0 0,-1-1 0,1 1 0,0 0 0,0 0 0,0-1 0,0 1 0,0 0 0,0-1 0,0 1 0,0 0 0,0-1 0,0 1 0,0 0 0,0-1 0,-4-14-6980</inkml:trace>
  <inkml:trace contextRef="#ctx0" brushRef="#br0" timeOffset="1">1 104 10442,'0'0'12940,"64"26"-11691,-33-17-608,3-1-449,1-1-128,-2-1-640,-5-6-2499,-3 0-2274,-7 0-2082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19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14414,'0'0'10276,"8"10"-9753,-5-7-497,7 10 69,0-1 1,-1 2 0,8 14-1,-14-22-75,0 0-1,-1 0 1,1 1-1,-1-1 1,-1 1-1,1-1 1,-1 1-1,0 0 1,-1-1 0,1 1-1,-1 0 1,-2 9-1,0-6 2,-1 0 0,0-1 0,0 1 0,-1-1 0,-1 0 0,1 0 1,-1 0-1,-7 8 0,-53 61-152,61-74-443,-9 8 19,4-9-6495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0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22870,'0'0'9897,"50"-4"-14509,-35 4-161,4 0-3010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1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1 21717,'0'0'4836,"-60"68"-3459,25-25-704,2 3-449,-3 0-128,9-2-96,2-5 32,5-6 0,8-7-96,3-8-800,4-7-866,-1-4-704,2-7-1154,-1-2-319,2-17-4421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1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17777,'0'0'9801,"64"48"-8808,-34-29-224,12-2-129,1-1-319,8-3-257,1-2-1185,-6-6-2563,-5-1-2017,-9-4-2147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0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18770,'0'0'5653,"-7"12"-4655,5-9-939,-3 4 100,1 1 0,-1 0 0,2 0 1,-1 1-1,1-1 0,0 1 0,1-1 0,0 1 1,0 0-1,0 11 0,1 341 3787,2-192-2676,1-164-1130,2-11-40,5-13-20,0-37-80,-2 0 0,-3 0 0,-3-78 0,-2 83 0,2 67 0,0-1 0,1 0 0,0 1 0,1-1 0,1 0 0,6 16 0,-8-27 0,-1 0 0,1 0 0,1 0 0,-1 0 0,0 0 0,1-1 0,0 1 0,0-1 0,0 1 0,0-1 0,6 4 0,-7-6 0,1 1 0,-1-1 0,0 0 0,1 0 0,-1-1 0,1 1 0,-1 0 0,1-1 0,0 1 0,-1-1 0,1 0 0,0 0 0,-1 0 0,1 0 0,-1-1 0,1 1 0,0-1 0,-1 1 0,1-1 0,-1 0 0,4-2 0,-1 1 0,-1-1 0,0 0 0,0 0 0,-1 0 0,1 0 0,0 0 0,-1-1 0,0 0 0,0 1 0,0-1 0,0 0 0,-1-1 0,1 1 0,-1 0 0,2-6 0,4-13 0,12-44 0,-10 26 0,-9 41 0,-1 1 0,0-1 0,0 0 0,0 1 0,0-1 0,0 0 0,0 0 0,1 1 0,-1-1 0,0 0 0,0 1 0,0-1 0,1 0 0,-1 0 0,0 0 0,0 1 0,1-1 0,-1 0 0,0 0 0,1 0 0,-1 0 0,0 0 0,1 1 0,-1-1 0,0 0 0,0 0 0,1 0 0,-1 0 0,0 0 0,1 0 0,-1 0 0,0 0 0,1 0 0,-1 0 0,0 0 0,1 0 0,-1 0 0,0-1 0,1 1 0,-1 0 0,0 0 0,1 0 0,-1 0 0,0 0 0,0-1 0,1 1 0,-1 0 0,0 0 0,0-1 0,1 1 0,-1 0 0,0 0 0,0-1 0,0 1 0,0 0 0,1 0 0,-1-1 0,0 1 0,0 0 0,0-1 0,0 1 0,0 0 0,0-1 0,0 1 0,15 37 0,-8-20 0,0-7 0,0 0 0,1 0 0,1-1 0,0 0 0,0 0 0,0-1 0,1 0 0,13 7 0,2 3 0,-25-18 0,0 0 0,1 1 0,-1-1 0,0 0 0,1 0 0,-1 1 0,0-1 0,1 0 0,-1 0 0,0 0 0,1 0 0,-1 1 0,0-1 0,1 0 0,-1 0 0,0 0 0,1 0 0,-1 0 0,1 0 0,-1 0 0,0 0 0,1 0 0,-1 0 0,0 0 0,1 0 0,-1 0 0,0-1 0,1 1 0,-1 0 0,1 0 0,-1 0 0,0 0 0,0-1 0,1 1 0,-1 0 0,0 0 0,1-1 0,6-17 0,-4-31 0,-3 44 0,1-7 0,0-4 0,0 0 0,-1-1 0,-1 1 0,0-1 0,-1 1 0,-1 0 0,-1 0 0,-9-28 0,50 59-7886,-34-14 7279,0-1 0,0 1 1,-1 0-1,1-1 0,0 0 1,0 0-1,0 0 0,0 0 0,0 0 1,-1 0-1,1-1 0,0 0 0,0 1 1,0-1-1,-1 0 0,1 0 1,4-3-1,4-10-6178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1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9129,'0'0'17937,"75"-13"-16048,-42 9-800,7-1-448,3 0-417,-2 2-224,-7 2-512,-5-4-2211,-5-4-3523,-12-5-11178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2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16560,'0'0'12363,"-11"6"-12341,-2 0-5,1 2 0,1 0 0,-1 0 0,1 1 1,1 1-1,-1 0 0,-15 21 0,19-23-8,1 0 0,0 1-1,1 0 1,0 0 0,0 0 0,1 1-1,0 0 1,1 0 0,0 0-1,0 0 1,1 0 0,-1 21 0,3-28-42,1 0 0,-1-1 1,1 1-1,0 0 1,-1 0-1,1-1 0,1 1 1,-1 0-1,0-1 1,1 1-1,-1-1 0,1 0 1,0 1-1,-1-1 0,1 0 1,0 0-1,1 0 1,-1 0-1,0 0 0,0-1 1,1 1-1,-1-1 1,1 1-1,0-1 0,-1 0 1,1 0-1,0 0 1,-1-1-1,1 1 0,5 0 1,45 5-3330,-6-10-4885,-20-4-3044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3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19474,'0'0'5013,"-8"2"-4815,1-1-195,1 1 1,-1 1 0,1-1-1,0 1 1,0 0 0,0 1 0,0 0-1,0-1 1,1 2 0,0-1-1,0 1 1,-9 9 0,1-2 927,13-17 1656,0 4-2520,1 0 1,-1 0 0,1 0-1,-1 0 1,1 0 0,0 0 0,-1 0-1,1 0 1,0 0 0,0 0-1,0 0 1,0 1 0,0-1 0,0 0-1,0 1 1,0-1 0,0 1-1,0-1 1,0 1 0,0-1-1,1 1 1,-7 4 105,1 1 0,-1 0 0,1 1-1,0-1 1,0 1 0,-5 11 0,3-7-27,-7 11-57,-38 64 149,47-76-231,0-1 0,0 0 0,1 1 0,0 0 0,1 0 0,0 0 0,0 0 0,0 11 0,3-18-47,-1-1 0,1 1 1,-1 0-1,1-1 0,-1 1 0,1-1 1,0 1-1,0-1 0,0 0 0,0 1 1,0-1-1,0 0 0,0 0 0,1 0 1,-1 1-1,0-1 0,1 0 0,-1-1 1,0 1-1,1 0 0,-1 0 1,1-1-1,0 1 0,-1-1 0,1 1 1,-1-1-1,1 1 0,0-1 0,-1 0 1,1 0-1,0 0 0,2 0 0,64-2-6101,-60 2 4348,14-5-4571,-3-4-5092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3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11691,'0'0'13725,"-3"11"-12054,-5 11-1198,0-1 0,-2 0 0,-1-1 0,-1 0 1,0-1-1,-1 0 0,-31 33 0,27-33-821,-19 18-366,22-29-3347,1-5-3612,6-3 231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 13933,'0'0'12716,"57"-5"-11435,-33 5-800,6 5-353,-1 0-256,-2 1-2210,-3-6-3652,-1 0-6790</inkml:trace>
  <inkml:trace contextRef="#ctx0" brushRef="#br0" timeOffset="1">360 0 20948,'0'0'3811,"-5"11"-1600,1-2-1960,1 0 1,-1 1 0,2 0 0,-1-1 0,1 1 0,1 0 0,-1 0 0,2 0 0,0 0 0,0 0 0,0 0 0,1 0 0,1 0 0,4 14 0,-5-18-230,1 0 0,-1 0-1,0 0 1,0 0 0,-1 0 0,1 0-1,-1 0 1,-1 0 0,1 0 0,-1 0-1,0 0 1,0-1 0,-3 7 0,3-8-152,-1 1 1,0-1 0,0 0 0,-1 0 0,1 0 0,-1-1-1,-4 7 1,4-8-309,0 1-1,0-1 1,0 1-1,0-1 1,0 0-1,0 0 1,-1-1-1,1 1 0,-7 2 1,0-3-4174,1-1-2670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21044,'0'0'10986,"49"-17"-10249,-25 14-737,0 2 0,5 0 0,4 1-160,-6 0-1890,-6 0-1762,-6 0-1761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18161,'0'0'9513,"88"9"-8648,-40-9-705,0-3-544,8-6-2883,-4-2-2146,-3-3-897</inkml:trace>
  <inkml:trace contextRef="#ctx0" brushRef="#br0" timeOffset="1">643 0 13068,'-13'5'4741,"10"-4"-4652,-19 7 1326,1 0-1,0 1 1,-24 16 0,40-23-1196,1 0 0,0 1 0,0 0 1,0 0-1,0 0 0,0 0 0,0 0 0,1 1 0,-1 0 0,1 0 1,0 0-1,1 0 0,-1 0 0,1 1 0,-1-1 0,1 1 0,0-1 1,1 1-1,-1 0 0,1 0 0,0 0 0,0 0 0,1-1 0,-1 7 0,2-7-163,0-1 1,0 0-1,1 0 0,-1 0 0,1 0 0,-1 0 0,1 0 0,0 0 0,0-1 0,0 1 0,0 0 0,1-1 0,-1 0 0,1 0 0,-1 1 0,1-1 0,0-1 0,0 1 0,0 0 0,0-1 0,0 0 0,0 1 0,0-1 0,1 0 0,-1-1 0,0 1 0,5 0 0,8 2 301,0-2 0,1 1 0,-1-2-1,20-1 1,-30 1-347,-1-1-1,1 0 1,-1 0 0,1 0 0,-1-1-1,0 0 1,0 0 0,0 0-1,0-1 1,0 1 0,0-1 0,0 0-1,-1-1 1,0 1 0,1-1-1,-1 0 1,-1 0 0,1 0 0,-1 0-1,1-1 1,-1 1 0,0-1-1,-1 0 1,1 0 0,-1 0 0,0 0-1,0 0 1,-1-1 0,0 1 0,0-1-1,0 1 1,0-1 0,-1 1-1,0-1 1,0 1 0,0-1 0,-1 1-1,-2-11 1,1 13-101,1 0 0,-1 0 1,1 1-1,-1-1 0,0 0 0,0 1 0,-1 0 1,1-1-1,0 1 0,-1 0 0,1 0 0,-1 0 1,0 1-1,1-1 0,-1 1 0,0-1 0,0 1 0,0 0 1,0 0-1,0 0 0,-1 1 0,1-1 0,0 1 1,-4-1-1,-10 0-1572,1 0 1,-1 2-1,-21 2 1,8 2-9565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18514,'0'0'4452,"74"0"-1538,-24-3-1216,8-7-737,12-3-513,3 4-319,2 0-97,-10 1-1089,-11 3-2435,-17 3-1857,-18 2-3491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5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13068,'0'0'10218,"80"7"-7688,-17-20-832,5-3-865,6 1-449,-3 0-352,-9 3-1217,-11-1-2050,-14 0-2274,-9-1-4004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5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15631,'0'0'6352,"13"0"-4718,5-1-1104,0 1 1,1 1-1,-1 0 1,0 2-1,0 0 0,24 8 1,-37-10-493,-1 0 0,1 1 0,-1 0 0,0-1-1,0 2 1,1-1 0,-1 0 0,-1 1 0,1 0 0,0 0 0,-1 0 0,1 0 0,-1 1 0,0-1 0,0 1 0,0 0-1,-1-1 1,1 1 0,-1 1 0,0-1 0,0 0 0,-1 1 0,1-1 0,-1 0 0,0 1 0,0 0 0,0-1 0,-1 1-1,1 0 1,-1-1 0,-1 1 0,1 0 0,-2 8 0,-3 2 71,0-1 0,-1 0 0,-1 0 1,0 0-1,-1-1 0,0 0 0,-1-1 0,-1 1 0,-15 14 0,-6 11-602,10-14-2486,3-9-2984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0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6758,'0'0'12492,"62"61"-16464,-34-43-416,3-2-224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6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 18514,'0'0'2461,"-10"1"-342,-2 1-1739,1 2 0,0-1 1,-1 1-1,2 1 0,-1 0 0,0 0 1,1 1-1,0 1 0,1 0 0,-1 0 1,1 0-1,-15 18 0,16-18-366,0 1 0,1 0 1,0 0-1,1 1 0,-1 0 0,2 0 0,-1 0 0,1 1 0,1 0 0,0 0 0,0 0 1,1 0-1,-2 12 0,5-21-18,0 1 0,0-1 0,0 1 1,0-1-1,0 1 0,0 0 0,0-1 1,1 1-1,-1-1 0,1 0 0,-1 1 0,1-1 1,-1 1-1,1-1 0,0 0 0,0 1 1,0-1-1,0 0 0,0 0 0,0 0 1,0 1-1,0-1 0,0 0 0,3 1 0,-1 0-4,1 0 0,0-1 0,0 1-1,0-1 1,0 0 0,0 0 0,0 0-1,1-1 1,4 1 0,8-1-308,0-1 0,0 0-1,28-7 1,-27 4-840,1-2-1,-1 0 1,23-11-1,18-16-5870,-18 4-2572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6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21749,'0'0'6630,"-26"52"-6246,24-19-128,2 0-191,0 4-450,0-7-2498,10-6-2850,2-6-6374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6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13196,'0'0'11339,"-9"15"-11045,3-6-248,-84 151 164,80-142-116,2 1-1,0 1 0,2-1 1,0 1-1,1 0 1,1 0-1,-3 35 0,7-52-82,0-1 0,0 1 0,0 0 0,0-1 0,1 1-1,0 0 1,-1-1 0,1 1 0,0-1 0,0 1-1,0-1 1,1 1 0,-1-1 0,0 0 0,1 0-1,0 1 1,-1-1 0,1 0 0,0 0 0,0-1-1,3 3 1,0-1-75,-1-1 0,1 0-1,0 0 1,-1 0 0,1-1-1,0 1 1,0-1 0,0 0-1,0-1 1,0 1 0,5-1-1,2 0-652,-1-1 0,0 0 0,0-1-1,17-5 1,-19 5-651,-1-1 1,0 0-1,0 0 0,-1-1 1,11-6-1,13-15-7205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7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16848,'0'0'4676,"-44"56"-2946,13-18-737,-2 5-705,-2 0-160,4 2 65,-1-9-65,11-1-64,3-11 0,4-4-32,6-9-32,3-6-1025,0-5-1634,2-6-1505,2-15-5124</inkml:trace>
  <inkml:trace contextRef="#ctx0" brushRef="#br0" timeOffset="1">25 122 15663,'0'0'10634,"45"50"-10218,-24-34-288,8-5-32,4-2-320,0-4-1666,3-5-2530,-3 0-3171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7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9545,'0'0'16677,"1"9"-15070,9 64-53,-5-45-1241,-1-1 0,-1 0 0,-2 46-1,-2-65-522,1 0 0,-1-1 0,-1 1 0,0-1 0,0 1 0,0-1-1,-1 1 1,0-1 0,-1 0 0,1-1 0,-1 1 0,-1 0 0,1-1 0,-1 0-1,0 0 1,0-1 0,-12 10 0,-3-4-3915,6-9-3046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7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51 17424,'0'0'12556,"77"-13"-11050,-39 9-737,3-2-385,-1 0-256,-4 1-128,-4-1-641,-8 3-1665,-10 0-2210,-9-1-1986</inkml:trace>
  <inkml:trace contextRef="#ctx0" brushRef="#br0" timeOffset="1">1 180 9257,'0'0'15663,"72"11"-12909,-13-17-1216,10-4-930,2-2-255,-3 2-257,-9 2-289,-10 0-1985,-5-3-4132,-4-3-13356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8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10 18193,'0'0'2061,"-9"-2"-97,1 0-1777,-1 0-1,0 0 1,1 1-1,-1 1 1,0 0-1,0 0 1,0 0-1,1 1 1,-1 1-1,0-1 1,1 1-1,-1 1 1,1 0-1,-1 0 1,-11 7 0,6-2-171,1 0 0,0 2 0,0-1 0,1 2 1,-12 11-1,21-19-3,0 0 0,0 0 1,0 0-1,1 1 0,-1-1 1,1 1-1,0-1 0,-1 1 1,2 0-1,-1 0 0,0 0 0,1 0 1,0 0-1,0 0 0,0 0 1,0 1-1,1-1 0,0 0 0,0 1 1,0-1-1,0 0 0,1 0 1,1 8-1,-1-10-34,1 1 0,0 0 1,0-1-1,0 0 0,0 1 1,0-1-1,1 0 0,-1 0 0,1 0 1,-1-1-1,1 1 0,0 0 1,-1-1-1,1 0 0,0 0 0,0 0 1,0 0-1,0 0 0,5 0 1,61 8-1824,25-9-4658,-49 0-588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9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20019,'0'0'4965,"-52"31"-3716,33-6-448,2 2-545,2 1-160,5 1 0,2-4 0,7 1-32,1-3-32,4-5 32,19-1-64,8-7-128,2-5-1281,1-5-2211,2 0-2529,-2-12-6856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9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17008,'0'0'8776,"-6"10"-7841,-11 17-478,1 0 0,2 1 0,1 1-1,-11 33 1,21-49-506,-14 35-3273,16-45 2680,0 0-1,0-1 1,-1 1 0,1-1-1,-1 0 1,0 1-1,0-1 1,0 0-1,0 0 1,0 0-1,0 0 1,0 0 0,-1-1-1,1 1 1,-3 0-1,-8 1-3980</inkml:trace>
  <inkml:trace contextRef="#ctx0" brushRef="#br0" timeOffset="1">0 127 14478,'0'0'9577,"68"4"-8552,-38 7-641,3 3-288,-4 0-96,-4 1-64,-4-4-929,-3-2-1057,-5-1-480,-3-7 128,-4-1-705,0 0-1954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29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15471,'0'0'12433,"2"10"-11638,1 4-680,1 0 1,0-1-1,1 1 0,10 20 1,-12-30-106,-1 1 0,0 0 0,0 0 0,-1-1 0,1 1 0,-1 0 0,0 0 0,0 0 0,-1 0 0,0 0 0,0 1 0,0-1 0,0 0 0,-2 7 0,0-2-156,-1-1 0,0 0 1,-1 0-1,1-1 0,-2 1 0,1-1 0,-8 11 1,-3 0-1310,0-1 1,-2 0-1,1-1 1,-2-1 0,-26 19-1,8-13-4038,1-8-4447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0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10474,'0'0'11995,"0"11"-10153,1 6-1361,-1-8-205,1-1 1,0 0-1,0 1 1,0-1-1,4 11 1,-4-16-350,1 1 0,-1-1 0,1 0 0,0 0 0,0 0 0,0 0 0,1 0 1,-1 0-1,0-1 0,1 1 0,0-1 0,0 0 0,-1 1 0,1-1 0,1-1 0,-1 1 0,6 2 0,55 13-907,-56-17 943,0 1-1,0 1 1,0-1 0,0 2 0,0-1 0,-1 1 0,1 0 0,-1 0 0,1 1 0,-1 0 0,-1 0 0,1 1-1,9 8 1,-15-12 137,0 0 0,0 0-1,-1 0 1,1 1 0,0-1-1,-1 0 1,1 1 0,-1-1-1,0 0 1,1 1 0,-1-1-1,0 0 1,0 1 0,0-1-1,0 1 1,0-1 0,0 0-1,0 1 1,0-1 0,0 1-1,-1-1 1,1 0-1,-1 1 1,1-1 0,-1 0-1,1 0 1,-1 1 0,0-1-1,0 0 1,1 0 0,-1 0-1,0 0 1,0 0 0,0 0-1,0 0 1,0 0 0,-1 0-1,1 0 1,0-1 0,0 1-1,0 0 1,-1-1 0,-1 1-1,-7 4 677,0 0 1,-1 0-1,-21 5 0,9-5-503,0 0 0,0-1 1,-1-2-1,1 0 0,-26-2 0,49 0-295,-1 0 0,1 0 0,-1 0 0,1 0 0,-1 0 0,0 0 0,1 0 0,-1 0 0,1 0 0,-1 0 0,1 0 0,-1-1 0,0 1 0,1 0 0,-1 0 0,1-1 0,-1 1 0,1 0 0,-1-1 0,1 1 0,-1 0 0,1-1 0,0 1 0,-1-1 0,1 1 0,-1 0 0,1-1 0,0 1 0,0-1 0,-1 1 0,1-1 0,0 1 0,0-1 0,-1 0 0,1 0 0,10-21-1895,29-18-2538,-15 20 56,-1-1 0,29-34 0,-18 12-2626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30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0 161 17328,'11'-1'2355,"125"-17"5768,8-9-4914,42-8-1905,240-19-2230,-261 34-2809,-154 19 2694,21-3 327,-22 4-2433,-1 0-3343,-27 0-1480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30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45 12236,'0'0'4884,"9"-7"-1323,0-2-2338,-5 5-581,-1 1 1,1-1 0,0 1-1,0 0 1,1 0-1,-1 0 1,6-2-1,-14 15 1435,-44 51-1719,-106 104 0,117-128-519,31-31-340,-21 19-1479,12-18-1484,0-10-3424,6-6-730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31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7431,'0'0'15535,"51"-34"-13037,-24 36-224,3 14-768,11 4-545,5 4-513,9 2-288,3 3-32,0-4-288,0 1-3523,1-3-8361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32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16944,'0'0'8104,"-6"54"-7304,-6-14-479,-6 6-193,-3 2-96,3-1 0,-3-3-32,4-4-96,-2-8-961,1-8-1409,-2-11-1186,2-13-2530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33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20595,'0'0'2435,"0"82"-1314,0-41-801,3 3-224,7 0-64,3-4 0,-1-2-32,3-7-320,-4-4-353,2-5 161,-2-4-321,-4-3-320,-1-2-1249,-6-3-2018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33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19346,'0'0'5125,"27"-49"-3427,-3 41-1218,4 4-512,8 4-320,0 0-1826,0 2-2210,-3 3-2915</inkml:trace>
  <inkml:trace contextRef="#ctx0" brushRef="#br0" timeOffset="1">470 0 18674,'0'0'4847,"-10"3"-3924,6-2-869,-1 1-1,0 0 1,0-1-1,1 1 0,0 1 1,-1-1-1,1 1 1,0 0-1,0 0 0,0 0 1,0 0-1,1 1 0,-1-1 1,1 1-1,0 0 1,0 0-1,-4 8 0,1-2 288,1-1-1,0 1 0,1 0 0,0 1 0,0-1 1,1 1-1,0 0 0,1 0 0,0 0 0,0 20 1,2-29-334,0-1 1,1 1 0,-1-1 0,0 1 0,1 0-1,-1-1 1,1 1 0,-1-1 0,1 1 0,0-1-1,0 0 1,0 1 0,-1-1 0,1 0-1,1 1 1,-1-1 0,0 0 0,0 0 0,0 0-1,1 0 1,1 2 0,1-1-13,0-1 0,0 1 0,1 0 0,-1-1-1,0 0 1,1 0 0,8 1 0,2-1-389,1-1-1,-1-1 1,30-4 0,-28 1-627,0 0 1,0-2-1,0 0 0,18-9 1,28-21-5451,-13 0-8343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34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75 18834,'-2'9'4158,"-4"24"-2668,-2-1 0,-13 33 0,11-39-1341,2 1 1,0 0-1,2 1 0,1 0 0,-1 32 0,22-107 22,-13 26-268,-1 0 0,-1 0 0,-1 1 0,-1-1 0,0 0 0,-2 0 0,0 0 0,-2 1 0,0 0 0,-15-38 0,22 74-481,-2-14 610,0 0 0,0 1 0,0-1 0,0 0 0,0 0 1,1 1-1,-1-1 0,1 0 0,0 0 0,-1 0 0,1 0 0,2 3 0,-1-2 32,0-1 0,0 0 0,0 1-1,1-1 1,-1 0 0,1 0-1,-1-1 1,1 1 0,0 0 0,-1-1-1,1 0 1,0 1 0,0-1-1,0-1 1,0 1 0,0 0-1,0-1 1,0 1 0,1-1 0,-1 0-1,0 0 1,0 0 0,0 0-1,0-1 1,0 1 0,0-1-1,0 0 1,0 0 0,0 0 0,0 0-1,4-3 1,5-2 137,0-1 0,0 0 1,-1-1-1,0 0 0,19-18 0,-13 8 81,-1-1-1,0-1 1,15-24 0,-27 44-284,-3 10-96,0 13-75,-5 11 253,-15 65 0,11-70-65,2 1 0,1 0 0,-1 36-1,6-65-95,0 0 0,0 0 0,0 0 0,0-1 1,0 1-1,0 0 0,0 0 0,0 0 0,0 0 0,0 0 0,0-1 0,0 1 0,1 0 0,-1 0 0,0 0 0,1 0 0,-1-1 0,0 1 0,1 0 0,-1 0 0,1-1 0,-1 1 0,1 0 1,0-1-1,-1 1 0,1-1 0,1 2 0,-1-2-91,0-1 0,0 1 1,0 0-1,0 0 0,0-1 0,1 1 1,-1 0-1,0-1 0,0 1 1,0-1-1,0 1 0,0-1 0,-1 0 1,1 0-1,0 1 0,0-1 1,1-1-1,33-43-8607,-14 7-3003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34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20083,'0'0'10693,"-9"6"-9823,-3 2-805,0 1 0,1 0 0,1 1 0,-1 1 0,2-1 0,-1 2 0,2-1 0,-1 1 0,2 1 0,-13 25 0,16-30-28,0 1 0,1 0 0,0 1 0,0-1 0,1 0 0,0 1-1,1-1 1,0 1 0,0 0 0,1 10 0,1-18-37,0-1 0,0 1 0,0-1 0,0 1 0,0-1 0,0 0 0,1 1 0,-1-1 0,0 0 0,0 0 0,1 0 0,-1 0 0,1 0 0,-1 0 0,1 0 0,0-1 0,-1 1 0,1-1 0,0 1 0,-1-1 0,1 1 0,0-1 0,-1 0 0,1 0 0,0 0 0,0 0 0,1 0 0,57-3 0,-55 3 0,34-6-1417,71-20-1,-62 12-5196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5:36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255 706 14318,'-1'-13'576,"-4"-80"1950,3 51-658,2 33-883,0 11-6,-21 497-54,1 50-489,21-506-269,2-1-1,2 1 0,1-1 1,18 59-1,-16-75-150,2 0 0,0-1 1,1-1-1,2 1 0,0-2 0,2 0 0,34 42 0,-44-60-68,0 0 0,0 0 0,0-1 0,1 1-1,0-1 1,-1 0 0,2-1 0,-1 1 0,0-1 0,1-1-1,-1 1 1,1-1 0,10 2 0,1-2 27,0 0 0,1-1 0,31-4 0,-9 1 113,27 4-9,-1 3 0,119 24 1,40 4 750,323-23-150,-171-8-590,-2 31-70,-172 4 13,-103-16 54,1-4-1,1-5 1,110-1-1,-193-13 342,-1 0-1,0-1 1,0-2 0,0 0-1,0 0 1,-1-2-1,0 0 1,30-18 0,-25 12-172,-1-2 0,0 0 1,0-2-1,-2 0 0,34-37 0,-48 47-258,-1-1-1,0 0 1,0 0-1,-1 0 1,0 0-1,0-1 1,0 1-1,-1-1 0,-1 0 1,0 0-1,0 0 1,0 0-1,-1 0 1,-1-19-1,-2-5-159,-2 0-1,-15-62 1,-2-15-1,17 64 101,2 1 1,2 0 0,2-1-1,2 1 1,2 0-1,2 0 1,2 1 0,1 0-1,20-47 1,8-4 16,-21 53 41,-1-1 1,-1 0 0,-3-1 0,-2-1 0,8-58 0,-14-32 65,-6 0 0,-33-249 1,32 373-68,1-2-10,-1 0-1,-1 0 0,-5-16 0,7 26 14,0 0 1,-1 0-1,1 0 1,-1 0-1,0 0 1,0 0-1,0 0 0,0 1 1,0-1-1,0 0 1,-1 1-1,0 0 0,1 0 1,-1 0-1,0 0 1,0 0-1,-4-2 1,-34-11-126,0 2 0,-1 2 1,0 1-1,-1 3 1,-51-3-1,-222 6-1017,297 4 1179,-597 54-345,3 49-1,522-87 334,-1021 170 110,636-125-3111,373-54-2206,92-9-79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8:38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269 400 7687,'-47'-118'2934,"26"60"-1016,-3 2-1,-38-68 0,60 120-1678,-1 1 1,0-1-1,0 1 0,0 0 1,0-1-1,0 1 0,-1 1 1,1-1-1,-1 0 1,-5-2-1,8 5-194,0-1 1,0 0-1,-1 1 1,1-1-1,0 1 1,-1 0-1,1-1 1,0 1-1,-1 0 1,1 0-1,0 0 1,-1 0-1,1 0 1,0 0-1,-1 0 1,1 1-1,-1-1 1,1 0-1,0 1 1,0-1-1,-1 1 1,1-1-1,0 1 1,0 0-1,-1-1 1,1 1-1,0 0 0,0 0 1,0 0-1,0 0 1,0 0-1,0 0 1,1 0-1,-1 0 1,0 0-1,0 0 1,0 2-1,-4 7 3,1 0 0,0 0-1,1 1 1,0-1 0,1 1 0,-3 20-1,2 73 104,3-74-70,2 71 82,5 0 0,4-1 0,5 0 0,55 190 0,-14-118-127,151 307-1,-205-472-34,85 154 11,-76-141-14,2 0 0,0-1 0,1-1 0,1 0-1,28 24 1,-40-38 1,1 0 0,0-1 0,0 1 0,0-1 0,0 0 0,1 0 0,-1 0-1,1-1 1,0 0 0,0 0 0,0 0 0,0-1 0,0 0 0,0 0 0,0-1 0,0 1-1,0-1 1,0-1 0,1 1 0,-1-1 0,0 0 0,0 0 0,0-1 0,0 0 0,-1 0-1,1 0 1,0-1 0,-1 0 0,0 0 0,1 0 0,-1-1 0,-1 1 0,7-7 0,6-7 176,-1 0 1,0-1-1,-2 0 1,0-1-1,-1-1 1,-1 0-1,13-33 1,-7 11-59,-2-2 0,-2 0 1,-1-1-1,-3 0 0,-2 0 0,-2-1 1,-2 0-1,-1-1 0,-3 1 0,-2 0 1,-2 0-1,-12-59 0,4 49 31,-3 0 0,-2 1 0,-2 0 1,-3 2-1,-2 0 0,-3 2 0,-1 0 0,-3 2 0,-53-65 0,53 82 102,-2 1 0,0 1 0,-2 2 0,-1 2 0,-72-40 0,62 40-370,2-3 0,0-1 0,-49-47 0,61 42-451,27 28 99,-1 0 0,0 0 0,0 1 0,-1-1-1,0 1 1,0 1 0,0 0 0,-10-6 0,-3 9-3484,6 10-3123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1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66 7719,'4'-9'5098,"22"-48"2019,-31 73-5652,0 1 1,1 0 0,1-1-1,-1 20 1,3-16-901,1 1 0,5 41 0,1-29-635,1 1 1,2-1-1,2-1 0,17 40 0,-18-48-379,15 32-418,-23-53 452,-1-1 0,1 1 0,0-1 0,0 1 0,0-1 0,0 0 0,0 0 0,1 0 0,3 2 0,-15-28-9050,-2 5 9330,-2 1 1,-16-19-1,-68-62 5924,22 25 10,54 45-2753,21 28-3006,0 1 0,0-1-1,0 1 1,-1-1 0,1 0-1,0 1 1,0-1 0,0 1 0,0-1-1,0 1 1,0-1 0,0 0-1,0 1 1,1-1 0,-1 1 0,0-1-1,0 1 1,0-1 0,1 0-1,-1 1 1,0-1 0,0 1-1,1-1 1,-1 1 0,1 0 0,-1-1-1,0 1 1,1-1 0,-1 1-1,1 0 1,-1-1 0,1 1 0,-1 0-1,1-1 1,-1 1 0,1 0-1,-1 0 1,1 0 0,-1-1-1,1 1 1,0 0 0,-1 0 0,1 0-1,-1 0 1,1 0 0,0 0-1,-1 0 1,1 0 0,-1 0 0,1 1-1,172-4-1545,-96 4-3997,-11-1-3807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7:42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13773,'-39'57'1185,"2"4"321,0 9 63,3 7-288,2 5 0,7 2-63,11-5-546,11-5-415,3-10-161,6-9 0,12-10 224,5-10-64,2-4-160,1-5-96,-3-6-608,-7-2-1442,-7-10-1345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7:42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1 279 3427,'0'0'16095,"10"0"-15294,45-4 616,-1-2 0,61-16 0,-21 4-847,1030-120 1533,7 82-5108,-1086 55 2449,179-11-3768,-222 12 4114,17-4-2121,-12-5-2527,-6 1-2845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7:42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18321,'0'0'1757,"9"-3"-626,21-4 122,0 0 0,0 3 0,46-2 0,106 6-163,-83 1-1154,-83-1 7,6-1-97,0 1 1,0 1-1,-1 1 1,1 1-1,0 1 1,23 7-1,-44-11 142,1 1-1,-1-1 0,0 1 1,1-1-1,-1 1 0,0-1 0,1 1 1,-1 0-1,0-1 0,0 1 1,1 0-1,-1 0 0,0 0 0,0 0 1,0 0-1,0 0 0,0 0 1,-1 0-1,1 1 0,0-1 1,0 0-1,-1 0 0,1 1 0,-1-1 1,1 0-1,-1 1 0,1-1 1,-1 1-1,0-1 0,0 1 0,0-1 1,0 1-1,0-1 0,0 0 1,0 1-1,0-1 0,-1 1 0,1-1 1,0 0-1,-1 1 0,1-1 1,-1 1-1,0-1 0,1 0 0,-1 0 1,-1 2-1,-3 4 52,-1 0 0,1 0-1,-1 0 1,0-1 0,-1 0 0,-8 6 0,-114 73 1533,-7 4-895,118-76-1213,1 1 1,1 1 0,0 1 0,-27 34 0,36-38-5193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7:43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1 289 16560,'0'0'3950,"11"-2"-2306,7-3-957,0-1 1,-1-1-1,0-1 0,0-1 0,0 0 0,24-19 0,58-48 632,-46 33-879,59-36 1,-109 77-449,1-1 0,-1 1 1,1 1-1,0-1 0,0 0 0,-1 1 1,1 0-1,0 0 0,0 0 1,5 0-1,-8 1-2,0 0 1,0 1-1,1-1 0,-1 0 0,0 1 1,0-1-1,1 0 0,-1 1 0,0 0 1,0-1-1,0 1 0,0 0 0,0-1 1,0 1-1,0 0 0,0 0 1,0 0-1,0 0 0,-1 0 0,1 0 1,0 0-1,0 0 0,-1 0 0,1 0 1,-1 0-1,1 1 0,-1-1 1,0 0-1,1 0 0,-1 1 0,0-1 1,0 2-1,7 75-278,-7-63-471,1-1-1,0 0 0,1 0 1,0 0-1,1 0 0,8 22 1,6-6-4745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7:44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1 293 5926,'0'0'16559,"12"-14"-15641,46-43 296,-17 18 90,-1-1-1,-3-2 0,41-59 1,-80 127-1046,-9 23-324,7-32 49,0-7-145,1 1-1,1-1 1,-1 1 0,2-1 0,0 1 0,0 0 0,1-1 0,0 1-1,2 15 1,-1-25 48,-1 0-1,1-1 0,0 1 1,-1 0-1,1-1 1,0 1-1,-1-1 0,1 1 1,0-1-1,0 1 1,0-1-1,-1 0 0,1 1 1,0-1-1,0 0 1,0 1-1,0-1 1,0 0-1,0 0 0,0 0 1,-1 0-1,1 0 1,0 0-1,1 0 0,15 3-3719,-16-3 3500,-1 0 0,1 1-1,-1-1 1,1 0 0,-1 1 0,1-1 0,-1 1 0,1-1-1,-1 1 1,1-1 0,-1 0 0,0 1 0,1 0 0,-1-1 0,0 1-1,0-1 1,1 1 0,-1-1 0,0 1 0,0 0 0,0-1-1,0 1 1,0-1 0,0 1 0,0 0 0,0 0 0,0 8-6339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7:44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16624,'0'0'8936,"81"-26"-8007,-35 16-737,5-2-128,-1 6-512,-8 5-2018,-6 1-1282,-10 0-1921,-6 0-5638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7:45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0 15375,'0'0'7559,"-59"55"-6406,38-29-352,-4 2-1,-4 2-287,2 0-289,3 0 0,1-4-96,4-4-96,5-4-224,2-5-1057,6-10-1153,3-3-801,2-6-2050,-1-15-4741</inkml:trace>
  <inkml:trace contextRef="#ctx0" brushRef="#br0" timeOffset="1">1 104 11179,'0'0'9352,"54"4"-7942,-13 6-97,9 3-608,8 2-577,0 3-224,-3 4-2018,-6-4-4453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7:45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22197,'0'0'3075,"-40"73"-2883,14-27-128,-3 4-64,0 0-32,1-6-641,2-8-255,6-5 543,4-12-159,4-10-930,5-9-1344,3-6-1410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7:45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19250,'0'0'4965,"51"37"-2915,-18-20-1345,13 1-449,3-4-192,10-7-1441,-8-7-3172,-5-11-6822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7:46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12011,'0'0'10992,"1"-7"-10421,3-14-513,-4 21-52,0 0-1,0 0 1,0 0 0,0 0-1,0 0 1,0 0 0,0 0-1,0 0 1,0 0 0,0 0-1,0 1 1,0-1 0,1 0-1,-1 0 1,0 0 0,0 0-1,0 0 1,0 0 0,0 0-1,0 0 1,0 0 0,0 0-1,0-1 1,0 1 0,0 0-1,0 0 1,0 0 0,0 0-1,0 0 1,0 0 0,0 0-1,1 0 1,-1 0 0,0 0-1,0 38 683,0 22 360,2-47-919,0-1 0,1 1 0,0-1 0,1 1 0,0-1 0,1-1 0,0 1 1,1-1-1,0 1 0,12 13 0,8 8-56,56 55 0,-11-15 85,-57-57-133,0-1 0,2 0 1,0-1-1,0 0 0,1-2 0,1 0 1,0 0-1,1-2 0,0-1 1,0 0-1,1-1 0,0-1 0,1-1 1,28 5-1,179 21 177,14 3-169,-166-25 651,1-4 1,-1-2-1,147-14 0,-1 0-1062,-167 8 310,-35 1 78,-1 0 1,1 1-1,0 1 1,20 4-1,-39-5-79,0 0-1,0 0 1,-1 0 0,1 0-1,0 1 1,0-1-1,0 0 1,0 1-1,0-1 1,-1 1 0,1-1-1,0 1 1,0-1-1,-1 1 1,1-1-1,0 1 1,-1 0-1,1-1 1,0 1 0,-1 0-1,1 0 1,-1-1-1,1 1 1,-1 0-1,0 0 1,1 0 0,-1 0-1,0 0 1,0-1-1,1 1 1,-1 0-1,0 0 1,0 0 0,0 0-1,0 0 1,0 0-1,0 0 1,0 0-1,-1 0 1,1 1 0,-1 0-395,0 0 0,1-1 1,-1 1-1,0 0 1,0-1-1,0 1 1,0-1-1,0 1 1,-1-1-1,1 1 1,0-1-1,-1 0 1,1 0-1,-1 1 1,1-1-1,-1 0 1,0 0-1,-2 1 1,-16 2-9867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181 137 12812,'4'-10'3604,"-1"1"-2885,0-1 1,-1 0-1,0 0 1,0 0 0,-1 0-1,0-11 1,-1 19-497,0-1-1,0 1 0,0 0 1,-1 0-1,1 0 1,-1 0-1,1 0 1,-1 0-1,0 0 1,0 0-1,0 0 1,0 0-1,0 0 0,0 0 1,-1 1-1,-2-4 1,2 4-101,0 0 1,0 0-1,0 0 1,0 0-1,-1 0 1,1 0-1,0 0 1,-1 1-1,1-1 1,0 1-1,-1 0 1,1 0-1,-1 0 1,1 0-1,0 0 1,-1 0-1,1 1 1,-1-1-1,-2 2 1,-1 0-57,-1 0 0,1 1-1,0 0 1,0 0 0,0 1 0,1 0 0,-1 0 0,1 0 0,0 1 0,0 0-1,0 0 1,1 0 0,-1 0 0,1 1 0,1-1 0,-1 1 0,1 0-1,-4 8 1,1 0 15,0 1 1,1-1-1,0 1 0,1 0 0,1 0 0,0 0 0,0 17 0,2-30-75,1 0 0,0 0 0,0 0 0,0 0 0,0 1 0,0-1-1,1 0 1,-1 0 0,1 0 0,-1 0 0,1 0 0,0 0 0,0 0-1,0 0 1,0 0 0,0 0 0,0 0 0,0-1 0,1 1 0,-1 0 0,0-1-1,1 1 1,2 1 0,-1-2 4,0 0-1,0 0 0,0 0 1,0 0-1,0 0 1,0-1-1,0 1 1,0-1-1,0 0 0,0 0 1,1 0-1,-1 0 1,0-1-1,4 0 1,5-2 16,-1 0 0,0-1 0,0-1 0,0 1 0,0-2 0,-1 0 0,16-11 0,-12 6 6,-1 0-1,-1-2 0,0 0 1,-1 0-1,0-1 0,14-23 0,-25 37-34,0 1-1,0-1 0,0 0 0,0 0 1,0 0-1,0 0 0,0 0 0,0 0 1,0 0-1,0 0 0,0 0 0,0 0 1,0 1-1,0-1 0,0 0 0,0 0 1,0 0-1,0 0 0,0 0 0,0 0 1,0 0-1,0 0 0,0 0 0,0 0 1,0 0-1,0 0 0,0 0 0,1 1 1,-1-1-1,0 0 0,0 0 0,0 0 1,0 0-1,0 0 0,0 0 0,0 0 1,0 0-1,0 0 0,0 0 0,0 0 1,1 0-1,-1 0 0,0 0 0,0 0 1,0 0-1,0 0 0,0 0 0,0 0 1,0 0-1,0 0 0,0 0 0,0 0 1,1 0-1,-1 16-55,-4 19 53,3-29-8,-1 9 116,0 0-1,1-1 1,0 1-1,1 0 1,2 19-1,-1-31-52,-1-1 0,1 0-1,-1 0 1,1 1-1,0-1 1,-1 0 0,1 0-1,0 0 1,1 0 0,-1 0-1,0 0 1,0 0-1,1 0 1,0 0 0,-1-1-1,1 1 1,0 0 0,-1-1-1,1 0 1,0 1-1,0-1 1,0 0 0,0 0-1,1 0 1,-1 0 0,0-1-1,0 1 1,0 0-1,1-1 1,-1 0 0,0 1-1,1-1 1,-1 0 0,0 0-1,1 0 1,-1-1-1,0 1 1,1 0 0,-1-1-1,0 0 1,4-1 0,5-1-36,-1-1 1,-1 0 0,1-1 0,-1 0 0,1-1-1,-2 1 1,1-2 0,10-8 0,65-68-30,-53 51 9,-13 13 7,-12 12 0,0 0 0,0 1 0,0 0 0,1 0 0,0 1 0,0 0 0,10-6 0,-16 11 0,-1 0 0,1 0 0,-1 0 0,1 1 0,-1-1 0,1 0 0,0 0 0,-1 0 0,1 0 0,-1 1 0,1-1 0,-1 0 0,1 0 0,-1 1 0,1-1 0,-1 0 0,0 1 0,1-1 0,-1 1 0,1-1 0,-1 0 0,0 1 0,1-1 0,-1 1 0,0-1 0,1 1 0,-1-1 0,0 1 0,0-1 0,0 1 0,1 0 0,-1-1 0,0 1 0,0-1 0,0 1 0,0-1 0,0 1 0,0-1 0,0 1 0,0 0 0,0-1 0,-1 1 0,1 0 0,0 39 0,0-30 0,-6 112 0,6-121 0,0 0 0,0-1 0,0 1 0,0 0 0,0-1 0,0 1 0,0 0 0,0-1 0,0 1 0,0 0 0,0-1 0,1 1 0,-1 0 0,0-1 0,1 1 0,-1 0 0,0-1 0,1 1 0,-1-1 0,0 1 0,1-1 0,-1 1 0,1-1 0,-1 1 0,1-1 0,-1 0 0,1 1 0,0-1 0,-1 0 0,2 1 0,20-5 0,21-25 0,-29 17-125,7-6-1722,37-25 0,-50 38 1241,-1 1 0,1 0-1,-1 1 1,1 0 0,0 0 0,1 0-1,-1 1 1,0 1 0,15-2 0,-2 2-6905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7:47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17 10698,'0'0'6347,"-2"8"-5653,-26 106 2238,-14 126 0,26-140-3521,13-49 920,1-145 1476,1 27-1685,7-81-1,2 84-190,-1 15 90,0-59 0,-22 132 22,7 11-49,2 0 0,0 0 0,3 1 0,1 39 0,0-26 180,-2 89 776,30-183 1351,-12 8-2046,-2-1 0,-2-1 1,6-40-1,1-42-3342,-22 163 2162,-6 47 1156,9-29-6440,2-41-303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7:48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16816,'0'0'1030,"-5"13"27,-7 24-222,2 1 0,1 0 0,2 1 0,-3 67 0,9 159-1123,18-303 2088,-6 19-1438,3-14-303,-1 0 0,-2-1 0,-1 0 1,-2-1-1,-2 1 0,-1-2 0,-1 1 1,-2 0-1,-5-69 0,3 103-54,0 0 0,0 0 0,-1 0 0,1-1-1,0 1 1,0 0 0,-1 0 0,1 0 0,-1 0 0,1 0-1,-1-1 1,1 1 0,-1 0 0,1 0 0,-1 0 0,0 1-1,0-1 1,0-1 0,0 2-6,0-1 0,1 1 0,-1 0 0,0 0-1,1 0 1,-1 0 0,1 0 0,-1 0 0,0 0 0,1 0-1,-1 0 1,0 0 0,1 0 0,-1 0 0,1 0 0,-1 0 0,0 1-1,1-1 1,-1 0 0,1 0 0,-1 1 0,0-1 0,0 1 0,-2 1-16,0 1 1,0-1 0,1 1 0,-1 0 0,1-1 0,-1 1 0,1 0 0,0 1 0,-2 3 0,-3 11 94,1-1 0,0 2 0,1-1 0,2 0 0,-1 1 0,2 0 0,0 27 0,6 65-476,2-39-2754,-1-17-1956,-1-17-5323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7:49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565 3 9065,'-26'-2'990,"0"1"0,0 1 1,0 1-1,0 1 1,1 2-1,-1 0 0,-41 14 1,47-11-774,1 1 0,0 1 1,0 1-1,1 0 0,0 1 1,1 1-1,0 1 0,1 1 1,1 0-1,-14 16 0,17-15-72,0 1-1,2-1 0,0 2 0,0-1 0,2 1 0,0 1 1,1 0-1,1 0 0,-8 34 0,10-27 115,0 1 1,1 0-1,2 0 0,1 0 0,1 0 1,7 44-1,-6-59-170,0 0 1,1 0 0,0 0 0,1-1-1,0 1 1,1-1 0,0 0 0,0 0-1,1 0 1,0-1 0,1 0 0,0 0-1,1-1 1,0 0 0,0 0 0,1-1-1,-1 0 1,2 0 0,-1-1-1,1 0 1,0-1 0,0 0 0,0-1-1,1 0 1,0 0 0,-1-1 0,1-1-1,0 0 1,1 0 0,-1-1 0,0 0-1,0-1 1,1-1 0,-1 1-1,0-2 1,0 0 0,0 0 0,0-1-1,0 0 1,0-1 0,18-9 0,2-5 242,0 0-1,-2-3 1,0 0 0,-1-2 0,-2-1 0,27-30 0,-39 39-193,-1-1 0,0-1 0,-1 0 1,-1-1-1,0-1 0,-2 1 0,0-1 0,-1-1 0,-1 0 0,-1 0 1,7-34-1,-12 48-148,-1 0 0,0 1 0,0-1 0,0 0 0,0 0 0,-1 1 0,0-1 0,0 0 0,0 1 0,-3-7 0,2 9-43,1 1 0,0-1 0,-1 1 0,0-1 0,0 1 0,0 0 0,0 0 0,0-1 0,0 2 0,0-1 0,-1 0 0,1 0 0,-1 1 0,1-1 0,-1 1 0,0 0 0,1 0 0,-1 0 0,0 0 0,-6-1 0,-3 0-660,-1 1 0,1 0 0,-1 1-1,0 0 1,1 1 0,-1 1 0,1 0-1,-1 1 1,1 0 0,0 0 0,-12 6 0,-27 13-4670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8:45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827 233 12043,'-17'-8'2920,"-6"-4"-2196,-136-61 2418,142 66-2770,-1 1-1,1 1 1,-1 0-1,0 1 1,0 1 0,-1 0-1,-35 1 1,48 4-359,-1-1 0,0 1-1,1 0 1,0 0 0,-1 1 0,1 0 0,0 0-1,0 1 1,0-1 0,1 1 0,-1 0 0,1 1 0,0 0-1,-7 8 1,-7 10 62,2 0 0,-17 29 1,31-48-56,-40 69-29,2 2-1,4 2 1,3 1 0,4 2 0,3 1 0,-25 130 0,46-182-205,2 1 1,1 0 0,1 0-1,1 0 1,7 54 0,-5-75 209,1-1-1,0 1 1,0-1 0,1 1-1,0-1 1,1 0 0,0 0-1,0 0 1,0-1 0,1 0-1,0 1 1,1-2 0,-1 1-1,2-1 1,-1 1 0,0-2-1,1 1 1,0-1 0,1 0-1,-1 0 1,1-1 0,0 0-1,0-1 1,8 4 0,4-2 145,1 0 0,-1-1 0,0-1 0,1-1 1,0-1-1,-1-1 0,1-1 0,0 0 0,-1-2 0,1 0 1,19-6-1,4-4 232,0-2 0,-1-1 0,76-42 1,-52 20 64,-3-3 0,-1-3 0,-2-2 0,66-66 0,-92 78-303,-1-3 0,-2 0 1,-2-2-1,-1-2 0,-2 0 1,-2-2-1,31-71 0,-47 91-121,-1-1 1,-1 0-1,-1 0 0,-1 0 0,-1-1 1,-1 0-1,-2 1 0,0-1 0,-1 0 1,-5-29-1,3 42-10,-1-1 0,0 1 0,-1 0 0,0 0 0,-1 0 0,0 1 0,0-1 0,-2 1 0,1 0 0,-2 1 0,1 0 0,-1 0 0,-1 1 0,0-1 0,0 2 0,0 0 0,-1 0 1,-1 0-1,1 1 0,-1 1 0,-18-8 0,4 4 14,-1 1 0,0 2-1,0 0 1,0 2 0,-1 1 0,-29-1 0,-16 4 5,-75 7 0,97-2-766,-54 12 0,84-12 267,0 1 1,0 1-1,1 1 0,0 1 0,-25 13 0,26-7-2897,15-8-1683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9:40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1189 173 8552,'-63'-19'3812,"-6"-1"-2819,0 0-161,7 3 129,6 2-224,2-2-96,5 0-449,-2 1-128,2 0-32,-12 6 0,-9 5-160,-14 5-737,-14 6-576,-12 13-481,-9 6-577,-6 0-2369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9:40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990 1 7111,'-49'2'1755,"-40"3"1857,-108 20 0,170-20-3432,-1 2 0,1 1 1,0 1-1,0 1 0,1 2 1,1 0-1,0 2 0,-25 17 1,12-1-157,2 2 1,1 1-1,2 1 1,1 2 0,1 1-1,3 2 1,0 1-1,3 0 1,-28 62-1,43-78-41,1 1 1,1 0-1,1 0 0,1 0 0,1 1 0,-2 27 0,6-36 4,1 0-1,0 1 1,1-1-1,1 0 1,1 0-1,0 0 1,1 0-1,1-1 0,0 0 1,9 18-1,9 7 95,1-1 0,2-1 0,2-1 0,1-1-1,55 52 1,-16-26 69,142 99 0,-152-125-156,1-2 1,1-3-1,3-3 0,0-2 0,1-3 0,2-3 1,0-3-1,1-2 0,0-4 0,1-3 0,82 2 0,-87-10-8,-1-3-1,0-3 0,0-2 0,0-3 1,-1-2-1,-1-3 0,0-3 0,-1-3 1,-1-2-1,-2-2 0,0-3 0,79-53 1,-94 49 125,-1-2 0,-2-1 0,-2-2 0,-1-2 0,-2-1 0,-2-1 0,-1-2 0,-3-1 0,-1-1 0,-2-2 0,-3 0 0,-1-1 0,-3-1 0,16-71 0,-28 96-31,-1 0-1,-1 0 1,-1 0-1,-1-1 1,-1 1-1,-1 0 1,-6-31 0,4 42 23,0-1 0,-1 1 1,0 0-1,-2 0 1,1 0-1,-1 1 1,-1 0-1,0 0 1,-1 1-1,0 0 1,-1 0-1,0 1 1,-1 0-1,-11-9 1,5 7-71,-1 0-1,0 1 1,-1 2 0,0-1-1,0 2 1,-1 1 0,0 0-1,0 1 1,0 1 0,-1 1-1,-22-2 1,-3 2-950,0 3-1,0 1 1,-86 12-1,14 8-3716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03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3 4420,'0'0'18967,"-9"-1"-18000,7 0-916,-1 1 0,1 0 0,-1-1 0,1 1 0,-1 0 0,1 0 0,-1 1 0,1-1-1,-1 1 1,1-1 0,0 1 0,-1 0 0,1 0 0,0 0 0,0 0 0,-1 0 0,1 0 0,0 0 0,0 1 0,0-1 0,-2 3 0,-2 4 45,0-1 0,1 1 0,0 0 0,0 1 0,-6 14 0,-4 14 22,2 1-1,2 0 1,2 1-1,1 0 1,1 0-1,3 1 0,1 0 1,2-1-1,6 60 1,-4-85-106,0 1 1,1-1 0,1-1-1,0 1 1,1 0 0,0-1 0,8 17-1,-10-43-4865,-6-15 2547,-27-57-3180,-8 3 4352,-15-32 7108,54 112-5829,-1 0 0,0-1-1,1 1 1,-1 0 0,1 0-1,0-1 1,0 1 0,0 0 0,0-1-1,0 1 1,0 0 0,1 0-1,-1-1 1,1 1 0,-1 0-1,1 0 1,0 0 0,0-1-1,0 1 1,0 0 0,0 0-1,1 1 1,-1-1 0,1 0-1,-1 0 1,1 1 0,-1-1-1,1 1 1,2-2 0,7-5-563,0 0 1,1 1 0,0 1 0,13-5 0,9-6-1661,9-11-2220,0-5-2423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04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17424,'0'0'4196,"-26"69"-2402,15-31-128,4 2-1,2 1-512,5-2-896,0-1-225,5-5-641,7-5-1729,-1-6-2082,2-8-5478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04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8680,'0'0'12460,"48"27"-10762,-11-27-193,6 0-416,6-6-480,7-8-417,0 0-128,-2 2-160,-13 2-2210,-12 1-4004,-15 5-6118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04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16656,'0'0'5189,"74"-5"-3716,-34-5-416,7-3-448,6-1-417,-2 6-160,-3-1-1121,-4 0-4773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104 193 20307,'0'0'3273,"-9"-3"282,-33-10-1083,41 12-2400,-1 1 0,1 0 0,-1 0 0,1 0 0,-1 0 0,0 0 1,1 1-1,-1-1 0,1 0 0,-1 1 0,1-1 0,-1 1 0,1-1 0,-1 1 0,1 0 1,0 0-1,-1-1 0,1 1 0,0 0 0,0 0 0,-1 0 0,1 1 0,0-1 1,0 0-1,0 0 0,0 1 0,1-1 0,-1 0 0,0 1 0,1-1 0,-1 1 1,0-1-1,0 3 0,-8 49 583,9-53-650,-1 4-2,1-1 1,-1 1 0,1 0-1,0-1 1,1 1-1,-1-1 1,0 1-1,1 0 1,0-1-1,0 1 1,0-1-1,1 1 1,-1-1-1,1 0 1,-1 0-1,4 4 1,-3-5-5,0 0 1,1 0-1,-1-1 1,0 1-1,1-1 1,0 0-1,-1 0 1,1 0-1,0 0 1,-1 0-1,1 0 0,0-1 1,0 1-1,0-1 1,-1 0-1,1 0 1,0 0-1,0 0 1,0 0-1,0-1 1,4-1-1,3 0 1,-1-2 0,1 1 0,-1-1 0,1-1 0,-1 1 0,-1-2 0,1 1 0,-1-1 0,0 0 0,0-1 0,0 0 0,-1 0 0,11-15 0,5-7 0,-2-2 0,24-44 0,8-36 0,-79 180 39,17-49-78,1 1-1,0 0 1,2 0 0,0 0-1,2 1 1,0 0 0,1 0-1,1 28 1,2-46-278,0-1 1,1 0-1,-1 1 0,1-1 0,0 0 1,0 0-1,0 1 0,0-1 1,3 5-1,16 8-6696,11-7-7572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22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36 9865,'0'0'16154,"-8"11"-15983,4-6-125,0 1 0,0-1 0,0 1 0,1 0 0,0 1 0,0-1 0,1 0 0,-1 1 1,1 0-1,1-1 0,-1 1 0,1 0 0,1 0 0,-1 0 0,1 10 0,1-15-33,-1-1 0,0 0 0,1 0 1,-1 0-1,1 0 0,-1 0 0,1 0 0,0 1 1,-1-1-1,1-1 0,0 1 0,0 0 0,0 0 1,0 0-1,-1 0 0,1 0 0,0-1 0,1 1 1,-1-1-1,0 1 0,0 0 0,0-1 0,0 0 1,0 1-1,0-1 0,1 0 0,-1 1 0,0-1 1,0 0-1,1 0 0,-1 0 0,0 0 0,0 0 1,1-1-1,-1 1 0,0 0 0,2-1 0,2 0 27,0 0-1,0 0 1,0 0-1,0-1 0,0 0 1,-1 0-1,9-5 1,0-3-64,-1-1 1,0-1 0,0 0-1,-1 0 1,-1-1 0,0 0 0,-1-1-1,0 0 1,-1-1 0,8-21-1,-26 113 1140,8-66-912,1 0-1,0 0 1,0 0 0,2 14 0,-1-23-256,0-1 1,0 0-1,0 0 1,0 0-1,0 0 0,0 0 1,0 0-1,0 1 1,0-1-1,1 0 1,-1 0-1,0 0 1,1 0-1,-1 0 1,1 0-1,-1 0 1,1 0-1,0 0 1,-1 0-1,1 0 1,0 0-1,0-1 1,0 1-1,-1 0 1,1 0-1,0-1 0,0 1 1,0-1-1,0 1 1,0-1-1,0 1 1,0-1-1,1 1 1,-1-1-1,0 0 1,0 0-1,0 0 1,0 1-1,0-1 1,0 0-1,1-1 1,-1 1-1,0 0 1,0 0-1,0 0 1,0-1-1,0 1 0,0 0 1,0-1-1,0 1 1,0-1-1,0 1 1,0-1-1,0 0 1,0 1-1,0-1 1,1-1-1,1-1-1248,0 0-1,0 0 1,0 0-1,0 0 0,-1 0 1,0 0-1,4-6 1,5-11-12110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2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20788,'0'0'5893,"-34"53"-5092,32-39-513,2 0-224,0-1-160,0 1-1345,0-5-1378,0-1-2242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23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 18065,'0'0'5189,"0"12"-3353,-2 188 2398,13-203-3423,3-8-378,-1-1-1,0-1 1,-1 0 0,14-20-1,10-11-342,-8 18 13,-21 20-501,0-1 1,0 0-1,0 0 1,7-11 0,-12 6-9741,-1 0-2829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23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8168,'0'0'19634,"53"30"-18320,-22-30-578,5 0-512,0-2-159,3 0-354,-4-2-1889,-6 2-2819,-8-1-3747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24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13 6246,'0'0'16624,"0"8"-15770,0 7-619,-1-5-12,0 0 1,1 0-1,1-1 0,0 1 0,0 0 0,4 12 1,-5-20-173,1-1 0,0 1 0,-1 0 1,1-1-1,0 1 0,0-1 0,0 1 1,0-1-1,0 0 0,0 1 0,1-1 1,-1 0-1,0 0 0,1 0 0,-1 0 1,1 0-1,2 2 0,-1-2-2,-1-1-1,1 1 1,0-1-1,-1 0 1,1 0-1,0 0 1,-1 0-1,1 0 1,0-1-1,-1 1 1,1-1-1,0 0 0,-1 1 1,1-1-1,-1 0 1,3-2-1,7-3-26,0-1 0,0-1 0,-1 0 0,0 0-1,-1-1 1,0-1 0,0 1 0,-1-2-1,0 1 1,-1-1 0,0-1 0,9-16-1,-55 100-736,34-60 747,0 1 0,0-1 0,1 1 0,1-1 0,0 1 0,1 0 0,0 14 0,1-26-69,0 0 0,0 0 0,1-1-1,-1 1 1,0 0 0,0 0 0,1-1-1,-1 1 1,1 0 0,-1-1 0,0 1-1,1 0 1,-1-1 0,1 1 0,-1 0-1,1-1 1,0 1 0,-1-1 0,1 1-1,0-1 1,-1 0 0,1 1 0,0-1 0,-1 1-1,1-1 1,0 0 0,0 0 0,0 0-1,-1 1 1,1-1 0,0 0 0,0 0-1,0 0 1,-1 0 0,1 0 0,0 0-1,0 0 1,-1-1 0,1 1 0,1 0-1,2-1-693,-1 0 0,0 0-1,1 0 1,-1 0 0,0 0-1,0-1 1,0 0 0,5-2-1,13-16-7489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24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12620,'0'0'11840,"0"8"-10350,-1 16-466,-1 58 826,2-77-1818,0 0 1,1 1 0,-1-1-1,1 1 1,1-1 0,-1 0 0,1 0-1,-1 0 1,2 0 0,-1 0 0,0 0-1,4 5 1,-5-10-8,0 1 1,0 0-1,0 0 1,0 0-1,-1-1 1,1 1-1,1-1 0,-1 1 1,0-1-1,0 1 1,0-1-1,0 1 1,0-1-1,0 0 1,0 0-1,1 0 0,-1 0 1,0 0-1,0 0 1,0 0-1,0 0 1,1 0-1,-1 0 0,0 0 1,0-1-1,0 1 1,0 0-1,0-1 1,0 1-1,0-1 0,0 0 1,0 1-1,0-1 1,0 0-1,0 1 1,0-1-1,0 0 1,0 0-1,-1 0 0,1 0 1,1-2-1,33-49 753,-27 39-724,5-7 331,1 1-1,31-32 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25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17969,'0'0'8680,"-9"73"-8552,-1-50-96,6-2-384,2-7-1185,2-6-1570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25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59 7591,'0'0'491,"-6"9"3540,5-9-3845,-25 38 1868,25-37-1945,0 0-1,0 1 0,0-1 0,0 0 0,0 1 1,0-1-1,1 1 0,-1-1 0,1 1 0,-1-1 1,1 1-1,-1-1 0,1 1 0,0 0 0,0-1 1,0 1-1,0-1 0,0 1 0,0 0 0,0-1 0,1 1 1,-1-1-1,0 1 0,1-1 0,0 1 0,-1-1 1,1 1-1,0-1 0,-1 1 0,3 2 0,2-1 177,0-1 0,0 1 0,0-1 0,1 0 0,-1 0 0,1-1 0,-1 1 0,1-1 0,9 0 0,60 1 1545,-51-2-1433,125-7 776,168-29-1,-106 9-1029,441-29-671,-185 19 287,-200 25 38,-254 13-628,-13 3-1949,-24 1-4793,-3-7-3557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26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9673,'0'0'9380,"4"12"-8163,14 65 496,12 105 0,-13-65-1381,-17-116-276,0 0 0,0 0-1,0 0 1,0 0 0,0 0 0,0 0-1,0 0 1,0 0 0,1 0 0,-1-1-1,0 1 1,1 0 0,-1 0 0,1 0-1,-1 0 1,1 0 0,-1 0 0,1-1 0,0 1-1,-1 0 1,1 0 0,0-1 0,0 1-1,-1 0 1,1-1 0,0 1 0,0-1-1,0 1 1,1 0 0,0-2-7,-1 1 1,1-1-1,-1 1 0,1-1 1,-1 0-1,1 0 0,-1 0 1,0 0-1,1 0 1,-1 0-1,0 0 0,0 0 1,0 0-1,0 0 0,1-1 1,-1 0-1,43-69 436,-40 63-412,46-77 368,-25 43-315,35-74 1,-59 109-3177,-3 1-5164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8:26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18161,'0'0'3572,"6"-9"-1368,-2 4-2015,0 0 0,0 0 0,0 0 0,0 0 0,1 1 0,-1 0 1,1 0-1,0 0 0,1 0 0,-1 1 0,1 0 0,-1 0 0,1 1 0,0-1 0,0 1 0,0 0 0,0 1 0,1 0 0,-1 0 0,0 0 0,9 0 0,-13 2-188,-1-1 1,1 0-1,-1 0 1,1 1-1,-1-1 1,0 1-1,1-1 1,-1 1-1,0-1 1,0 1-1,1 0 1,-1 0-1,0 0 0,0 0 1,0 0-1,0 0 1,0 0-1,0 0 1,0 0-1,0 0 1,0 0-1,-1 1 1,2 0-1,-1 2 1,0-1 1,0 1-1,0 0 0,0-1 1,-1 1-1,0 0 0,1-1 1,-1 1-1,-1 4 0,0 1 23,0 1 1,-1-1-1,0 1 0,-1-1 0,0 0 1,-7 13-1,-7 6 473,-1-2-1,-2-1 1,-25 27 0,93-55-728,57-22-2299,14-3-5122,-72 12-1883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2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90 17969,'3'-9'1612,"6"-30"753,-8 38-2183,-1-1 0,0 1 0,0-1 0,0 1-1,-1 0 1,1-1 0,0 1 0,0-1 0,-1 1 0,1 0 0,-1-1-1,1 1 1,-1 0 0,1-1 0,-1 1 0,0 0 0,0 0 0,0 0 0,0 0-1,0-1 1,0 1 0,0 1 0,0-1 0,0 0 0,0 0 0,0 0-1,-1 0 1,1 1 0,0-1 0,-1 1 0,1-1 0,0 1 0,-1-1 0,1 1-1,0 0 1,-4-1 0,-6 0 213,0-1 0,-1 1-1,-17 1 1,19 1 15,-7-1-322,0 1 0,0 1 0,-1 1 1,1 0-1,-31 11 0,40-11-95,0 0 1,0 1-1,0-1 0,1 1 0,0 1 0,-1 0 0,2 0 1,-1 0-1,1 1 0,0-1 0,0 2 0,0-1 0,1 1 1,-6 9-1,10-15-9,0 1 1,0 0 0,0-1 0,0 1-1,0 0 1,1 0 0,-1 0-1,1-1 1,-1 1 0,1 0 0,0 0-1,0 0 1,-1 0 0,1 0-1,1 0 1,-1-1 0,0 1 0,1 4-1,0-5 0,0 1-1,0-1 1,0 0-1,0 0 0,0 0 1,0 1-1,0-1 1,0 0-1,1 0 0,-1-1 1,0 1-1,1 0 1,-1 0-1,1-1 1,-1 1-1,0 0 0,1-1 1,1 1-1,10 1-80,0-1 0,-1 0 0,1 0-1,21-3 1,-11 1 36,-8 1-15,75 4-670,-83-3 683,0 0-1,0 0 0,1 1 1,-2 0-1,1 1 0,0-1 1,0 1-1,-1 0 1,0 1-1,7 4 0,-12-7 83,1 0-1,-1 0 1,1 0 0,-1 0-1,1 1 1,-1-1 0,0 1-1,0-1 1,0 1 0,1-1-1,-2 1 1,1 0-1,0 0 1,0-1 0,0 1-1,-1 0 1,1 0 0,-1 0-1,0 0 1,1-1 0,-1 1-1,0 0 1,0 0-1,0 0 1,-1 3 0,0-1 109,0-1 0,-1 1 0,0-1-1,0 1 1,0-1 0,0 0 0,0 0 0,-1 0 0,1 0 0,-1 0 0,0 0 0,-3 2 0,-7 5 299,0-1-1,-1 0 1,-1 0 0,-27 10 0,41-18-422,-20 8 7,-1-1 1,1-1 0,-1-1 0,-27 4 0,48-10-23,1 0 0,0 0 0,0 0 0,0 0 0,0 0 0,0 0 0,-1 0 0,1 1 0,0-1 0,0 0 0,0 0 0,0 0 0,-1 0 0,1 0 0,0 0 0,0 0 0,0 0 0,0 0 0,-1 0 0,1 0 0,0 0 0,0-1 0,0 1 0,0 0 0,-1 0 0,1 0 0,0 0 0,0 0 0,0 0 0,0 0 0,0 0 0,-1 0 1,1-1-1,0 1 0,0 0 0,0 0 0,0 0 0,0 0 0,0 0 0,0-1 0,0 1 0,0 0 0,-1 0 0,1 0 0,0 0 0,0 0 0,0-1 0,0 1 0,0 0 0,0 0 0,0 0 0,0 0 0,0-1 0,0 1 0,0 0 0,0 0 0,0 0 0,0 0 0,1-1 0,-1 1 0,0 0 0,0 0 0,0 0 0,12-15-1592,22-12-2600,60-41-5648,-38 27 2505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07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78 4901,'0'0'9982,"5"-10"-5695,17-33-1580,-21 43-2626,-1-1 0,1 1 1,-1 0-1,1-1 1,-1 1-1,0-1 0,1 1 1,-1-1-1,0 1 0,1-1 1,-1 0-1,0 1 1,0-1-1,0 1 0,1-1 1,-1 1-1,0-1 0,0 0 1,0 1-1,0-1 1,0 1-1,0-1 0,0 0 1,0 1-1,0-1 0,-1 0 1,1 1-1,0-1 1,0 1-1,0-1 0,-1 1 1,1-1-1,0 1 0,-1-1 1,1 1-1,0-1 1,-1 1-1,1-1 0,-1 1 1,1-1-1,-1 1 1,1 0-1,-1-1 0,1 1 1,-1 0-1,1-1 0,-1 1 1,1 0-1,-1 0 1,0 0-1,1-1 0,-1 1 1,1 0-1,-1 0 0,0 0 1,1 0-1,-1 0 1,1 0-1,-1 0 0,-1 1 1,-31 8 1034,25-3-1051,0 0 0,1 0 0,-1 1 0,1 0 0,0 1 0,1-1 0,0 1 0,0 0 0,1 1 0,0-1 0,0 1 0,1 0 0,0 0 0,1 1 0,-5 17 0,2 2 198,0 1 0,2 0 0,1 0 0,1 31-1,2-44-376,1 1-1,0 0 0,1 0 0,1-1 0,9 32 1,-9-35-1878,-3-11-2050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08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17072,'0'0'7655,"60"-14"-6822,-27 11-384,6-1-353,2-2-160,1 0-2499,0-5-2337,-6-7-4421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08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17232,'0'0'6567,"-45"76"-4742,25-37 129,2 3-448,2 4-514,2-1-287,6-5-353,8-1-191,0-7-65,5-8-64,12-6 0,8-9-545,4-6-1216,2-3-1923,3-9-1537,-4-12-2594</inkml:trace>
  <inkml:trace contextRef="#ctx0" brushRef="#br0" timeOffset="1">331 167 15118,'0'0'6988,"0"10"-4954,-3 18-587,-2 0 0,-10 40 0,1-8-1165,13-42-408,7-14-2367,-4-5 1783,-1 0 0,1-1 1,-1 1-1,1 0 0,-1 0 0,0-1 1,1 1-1,-1-1 0,0 1 0,0-1 1,0 0-1,0 1 0,1-4 0,4-13-10212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09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10602,'0'0'19827,"54"22"-18930,-41-17-193,7 2-287,-1-3-193,3 1-128,-1-3-769,-3 1-2209,-2-3-3524,-2 0-5766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09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17745,'0'0'4852,"5"9"-3634,23 41 639,-16-33-1518,-2 1-1,0 1 1,0 0-1,-2 0 1,0 0-1,-2 1 1,0 0-1,-1 1 0,4 33 1,-9-40-346,0 1-1,-1-1 1,-1 1 0,0-1 0,-1 0 0,0 0-1,-2 0 1,-9 24 0,10-30-670,-1 0 0,0 0 0,0-1 0,-1 1 0,-7 7 0,1-7-3144,4-7-2314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0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17424,'0'0'12620,"54"35"-12075,-20-33-353,3-2-128,2 0-64,0 0-993,-3-2-2146,-11-5-1761,-8 2-2692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10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1 255 16047,'0'0'11627,"78"19"-10570,-33-32-737,4 1-255,0-3-194,-2 0-1728,3-2-2499,-5-1-3364</inkml:trace>
  <inkml:trace contextRef="#ctx0" brushRef="#br0" timeOffset="1">871 0 13132,'0'0'13293,"-60"57"-10186,34-33-801,1 3-1377,0 2-929,1-5 0,3 1 0,6-1 0,3-5 0,3-3 0,3-5-1826,0-7-2113,0-4-1346,-1 0-1954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10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6758,'0'0'17425,"46"59"-15279,-17-32 128,7-2-576,4 1-609,1-2-769,2-3-256,-3-1-544,-4-5-2980,-6-6-5700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12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17585,'0'0'6181,"61"6"-4579,-27-6-545,7 0-416,3-7-353,-2 2-224,0-3-64,-9 4-993,-12 3-1601,-11 1-1250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1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9257,'0'0'16143,"71"46"-15406,-28-44-513,6-1-160,2-1-32,-6 0-769,-5 0-3202,-2-9-8457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22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19891,'0'0'3192,"-7"9"-1601,-3 3-1235,1 0 1,1 1-1,0-1 1,1 2-1,0-1 1,1 1-1,0 0 1,1 0-1,1 1 0,1 0 1,0-1-1,-2 22 1,5-34-334,0 0 1,-1 0 0,1 0-1,0 0 1,0 0 0,1 0-1,-1-1 1,0 1 0,0 0-1,1 0 1,0 0 0,-1 0-1,1-1 1,0 1 0,0 0-1,0 0 1,2 2 0,-2-3 35,0-1 1,1 1-1,-1-1 1,1 0 0,-1 0-1,1 0 1,-1 0-1,0 0 1,1 0 0,-1 0-1,1 0 1,-1 0-1,0 0 1,1-1-1,-1 1 1,1-1 0,-1 1-1,0-1 1,0 0-1,1 1 1,-1-1 0,0 0-1,0 0 1,0 0-1,2-1 1,18-14 271,-1-1 0,32-34 0,16-14-315,-67 63-23,0 1-1,0 1 1,0-1 0,0 0-1,0 0 1,0 0 0,0 0-1,0 1 1,0-1 0,0 0-1,0 1 1,1-1 0,-1 1 0,0-1-1,0 1 1,1 0 0,-1 0-1,0-1 1,0 1 0,1 0-1,-1 0 1,0 0 0,1 0-1,-1 0 1,0 1 0,1-1 0,1 1-1,-2 0-1,0 1 0,0-1-1,0 1 1,0-1-1,0 1 1,0 0 0,0-1-1,-1 1 1,1 0 0,0 0-1,-1-1 1,0 1-1,1 0 1,-1 0 0,0 0-1,0 3 1,-1 10 33,0 1 0,0-1 1,-6 22-1,-9 13 71,11-36-48,0-1 0,1 1 0,-2 20 0,6-34-93,0 0 0,0 1 0,0-1 0,0 1 0,1-1-1,-1 0 1,0 1 0,0-1 0,1 0 0,-1 1 0,0-1 0,0 0 0,1 1 0,-1-1 0,0 0 0,1 1 0,-1-1-1,1 0 1,-1 0 0,0 0 0,1 0 0,-1 1 0,1-1 0,-1 0 0,1 0 0,-1 0 0,0 0 0,1 0 0,-1 0 0,1 0-1,-1 0 1,1 0 0,-1 0 0,0 0 0,1 0 0,-1 0 0,1 0 0,-1-1 0,1 1 0,-1 0 0,0 0 0,1 0 0,-1-1-1,0 1 1,1 0 0,-1 0 0,0-1 0,1 1 0,22-12-3221,1-6-1501,5-4-1840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2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14 18129,'0'0'2958,"-7"10"106,-6 7-2111,1 1 0,1 1 0,0-1 0,-7 21 0,14-29-709,0 0 0,1 0 0,0 0 0,0 0 0,1 1 0,1-1 0,0 1 0,0-1 0,1 1 0,0-1 0,3 20-1,-3-29-234,1 1-1,-1-1 0,1 1 0,-1-1 0,1 1 0,-1-1 1,1 1-1,0-1 0,0 1 0,-1-1 0,1 0 0,0 0 0,0 1 1,1-1-1,-1 0 0,0 0 0,0 0 0,0 0 0,1 0 0,-1 0 1,0-1-1,1 1 0,-1 0 0,2 0 0,0 0 4,1-1 1,-1 0-1,0 0 0,0 0 1,0 0-1,0 0 0,0 0 0,0-1 1,0 0-1,0 1 0,5-3 0,2-1 9,-1-1 0,0 0 0,0 0 0,0 0-1,-1-1 1,12-11 0,-3-2-76,-1-1 0,0-1 0,-2-1 0,0 0 0,-2 0-1,11-28 1,18-31-349,-39 124 9,-20 61 668,12-78-172,2 1 0,0-1 1,0 52-1,4-77-203,0 0 0,0 1 0,0-1 0,0 0 0,0 1 0,0-1 0,0 0 0,1 1 0,-1-1 0,1 0 0,-1 1 0,1-1 0,-1 0 0,1 0 0,0 0 0,0 0 0,0 0 0,-1 0 0,1 0 0,0 0 0,0 0 0,0 0 0,0 0 0,1 0 0,-1-1 0,0 1 0,0 0 0,0-1 0,1 1 0,-1-1 0,0 1 0,0-1 0,1 0 0,-1 0 1,0 1-1,1-1 0,-1 0 0,0 0 0,1 0 0,-1 0 0,0-1 0,1 1 0,-1 0 0,0-1 0,1 1 0,-1 0 0,3-2 0,2-1-1050,1 1 0,-1-1 0,1 0 0,-1-1 0,0 1 0,0-1 0,-1 0 0,7-7 0,22-24-9524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10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158 117 8008,'0'0'6929,"1"-9"-3972,-1 1-2445,0 1 0,0-1 0,-1 1 0,0-1 0,0 1 0,0 0 0,-4-9 0,4 14-359,0-1 0,0 1 1,0 0-1,0-1 0,-1 1 0,0 0 1,1 0-1,-1 0 0,0 0 0,0 0 1,0 0-1,0 1 0,0-1 0,0 1 1,-1-1-1,1 1 0,0 0 0,-1 0 1,1 0-1,-1 0 0,1 0 0,-1 0 1,0 1-1,1 0 0,-1-1 0,0 1 1,-5 0-1,6 1-128,-1-1 1,0 1-1,0 0 1,0 0-1,1 0 1,-1 0 0,1 1-1,-1-1 1,1 1-1,-1-1 1,1 1-1,0 0 1,-1 0-1,1 0 1,0 0-1,1 0 1,-1 1-1,0-1 1,1 1-1,-1-1 1,1 1-1,-1-1 1,1 1-1,0 0 1,0 3-1,-5 10 124,1 1 0,-6 31 0,7-28 19,2 0 0,-1 0 0,2 0-1,1 0 1,0 0 0,5 26 0,-3-37-393,0-1 1,0 1-1,1-1 1,0 0-1,0 0 1,1 0-1,0 0 1,1 0-1,0-1 1,0 0-1,0 0 0,1-1 1,0 1-1,1-1 1,-1 0-1,13 8 1,-17-12-564,1 0-333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11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9961,'0'0'12716,"74"-52"-12107,-34 41-449,7-3-128,-2-4-1505,-6 0-2819,-3-5-7015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59:11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17969,'0'0'865,"-21"50"1345,18-20-545,1 2-672,2 3-352,3-3-513,12-4-96,2-5-3043,2-5-4420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20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71 9289,'0'0'2365,"5"-10"160,-1-3-1500,6-14 158,7 6 2988,-17 32-1710,-7 157-152,-35 193 0,13-137-2122,3 25-33,13 483 1,29-581 162,2 51 183,-18-201-535,0 0-1,0 0 1,0 0-1,0 1 1,0-1-1,0 0 1,-1 0-1,1 0 1,0 0-1,0 0 1,-1 0-1,1 0 1,-1 0-1,1 0 1,-1-1-1,1 1 1,-1 0 0,0 0-1,1 0 1,-1 0-1,0-1 1,1 1-1,-1 0 1,0-1-1,0 1 1,-1 0-1,1 0-204,0-1 0,0 0 0,0-1 0,0 1-1,0 0 1,0 0 0,0 0 0,0 0 0,0-1 0,0 1 0,1 0-1,-1-1 1,0 1 0,0-1 0,0 1 0,0-1 0,1 1-1,-1-1 1,0 0 0,1 1 0,-1-1 0,0 0 0,1 1 0,-1-1-1,1 0 1,-1 0 0,1 0 0,0 0 0,-1 1 0,0-3-1,-10-22-8583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2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73 11723,'0'0'48,"-9"-5"-171,2 0 388,-1 1-1,0 0 1,0 1-1,0 0 1,0 0-1,0 1 1,0 0-1,-1 1 1,1-1-1,-15 1 1,21 0-91,1 1 0,0 0 0,0 0 0,0 0 0,0-1-1,0 1 1,-1 0 0,1 0 0,0 0 0,0 1 0,0-1 0,0 0 0,0 0 0,0 1 0,-1-1 0,1 1 0,0-1 0,0 1 0,0-1 0,0 1 0,0-1 0,0 1 0,1 0-1,-1 0 1,0-1 0,0 1 0,0 1 0,2-1-48,0 1 0,0-1-1,0 0 1,1 0-1,-1 0 1,0 0 0,1 0-1,-1 0 1,1-1 0,-1 1-1,1 0 1,-1-1-1,1 1 1,-1-1 0,1 0-1,0 1 1,-1-1 0,1 0-1,3 0 1,46 6 820,0-3 1,79-4-1,104-20 15,-65 3-768,916-10-2912,-634 26 2929,450 21 932,-525 1 165,-32-2-1178,-295-14 51,26 2 641,-26-5-5121,-38-3-173,-3-4-1715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21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9545,'0'0'13821,"10"0"-12791,62 3-125,117 18 0,-184-20-948,0 0-1,0 1 0,0-1 1,0 1-1,0 0 1,0 0-1,0 0 1,-1 1-1,6 3 1,-9-5 68,1 1 0,-1-1 0,0 0 0,0 1 0,0-1 0,0 1 0,0-1 0,0 1 0,0-1 0,0 1 0,0 0 0,-1 0 1,1-1-1,-1 1 0,1 0 0,-1 0 0,0-1 0,0 1 0,1 0 0,-1 0 0,-1 0 0,1 0 0,0-1 0,0 1 0,-1 0 0,1 0 1,-1 0-1,1-1 0,-1 1 0,-1 2 0,-8 11 631,-1 1-1,0-2 1,-1 1 0,-1-1 0,0-1 0,0-1 0,-27 19 0,2 1-15,-29 31-250,-5 5-3118,22-29-7819,24-22-7791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22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6 425 6342,'0'0'11451,"-1"9"-9487,-3 27 433,4-35-2288,0-1-1,0 1 1,0-1-1,0 1 1,0-1-1,0 1 0,0-1 1,0 1-1,0 0 1,0-1-1,0 1 1,0-1-1,1 1 1,-1-1-1,0 1 0,0-1 1,0 1-1,1-1 1,-1 1-1,0-1 1,1 1-1,-1-1 1,0 0-1,1 1 0,-1-1 1,1 0-1,-1 1 1,1-1-1,-1 0 1,0 1-1,1-1 1,-1 0-1,1 0 1,-1 1-1,1-1 0,0 0 1,-1 0-1,1 0 1,-1 0-1,1 0 1,-1 0-1,1 0 1,-1 0-1,1 0 0,-1 0 1,1 0-1,0 0 1,-1 0-1,1 0 1,-1-1-1,1 1 1,-1 0-1,1 0 0,-1-1 1,1 1-1,-1 0 1,0-1-1,1 1 1,-1 0-1,1-1 1,29-19 1406,22-30-1056,-2-3 0,-3-2 0,-2-2 0,60-100 0,-94 138-437,0-1-1,10-30 0,-18 120-565,-3-51 385,0 26 374,10 91-1,-8-125-447,0 0 1,1 1-1,0-1 0,0 0 0,1-1 0,0 1 0,1-1 0,1 1 1,-1-2-1,2 1 0,-1-1 0,1 1 0,12 11 0,-15-18-514,0 0-1,0-1 1,0 1 0,0-1-1,0 0 1,0 1 0,9 1-1,32 3-8994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26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5509,'0'0'12455,"4"8"-12146,7 18 377,-1-1-1,-1 2 1,-1-1-1,6 45 1,-12-45-502,2 18-20,1 0-1,13 49 1,-14-79-131,0-2 1,0 1-1,1 0 1,1-1 0,0 0-1,1 0 1,0-1-1,1 0 1,0 0 0,1-1-1,14 15 1,-3-6 252,-1 0 1,-1 1-1,0 1 1,24 41-1,42 97 948,-39-69-1215,-33-70 29,1-1-1,0 0 1,1-1-1,2 0 1,-1-2 0,34 28-1,-16-14 207,-11-8-47,-2 1 1,22 30-1,-24-28-212,2-1 1,27 27 0,29 17 55,72 69 405,-110-101-66,1-1-1,1-3 1,2-1 0,77 42 0,-108-67-338,-1-1 1,2-1 0,-1 0 0,0 0 0,1-1 0,-1-1 0,1 0 0,0 0 0,0-1 0,0-1 0,19-1 0,-3 1-12,-10 1-25,1 0-1,0-1 1,0-2 0,0 0-1,-1 0 1,1-2-1,-1 0 1,0-2 0,30-12-1,24-15-95,97-31 0,116-24-304,-265 81 316,0 0-1,-1-1 1,0-1 0,0-1 0,-1 0 0,18-15-1,91-83-165,0-1-447,75-48 552,-101 75-194,211-130 0,-220 154 132,-2-3-1,93-85 0,-91 70 207,147-92 1,-141 114-29,35-21-405,-113 62-1170,-1-2 1,20-17-1,-17 8-4984,-3-1-6336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29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1759 1249,'0'0'18247,"23"-17"-17137,-16 15-910,0 1-1,0 1 1,0-1 0,0 1-1,0 0 1,0 1-1,14 2 1,-15-1-122,0-1 0,0 0 1,0-1-1,0 1 0,0-1 0,0 0 1,0-1-1,0 0 0,0 0 0,0 0 1,9-3-1,3-4-15,0 1-1,0 1 1,0 0 0,1 1 0,0 2-1,0 0 1,26-1 0,102-13 526,-101 9-537,74-1 1,-103 9-15,0-1 0,0 0 0,0-1 1,0-1-1,30-8 0,29-6 60,-57 14-48,0-1-1,35-11 0,-28 6 66,1 1 0,0 2 0,35-4 1,-34 6 155,-1-1 1,0-1 0,34-12 0,-40 11-161,0 1 0,0 1 1,33-3-1,-29 5-16,-1-1 1,33-10-1,285-129 1187,-228 91-1107,-56 27-125,-1-2 0,97-63 0,-46 5-46,107-110-1,-149 132-10,111-114-721,25-25 453,-142 149 139,155-157-326,-112 109 706,-39 41-115,-61 57-724,3-2 1974,-7 4-4047,-10 0-16449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0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0 15983,'0'0'10987,"-6"9"-9701,-95 135 552,-29 45-2032,119-168-940,17-24-2406,24-34-2980,-8 1 728,2-4-2253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3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15 17200,'-10'15'2504,"-9"16"-1208,0 1-1,2 2 1,2-1 0,1 2-1,1 0 1,-11 55 0,19-29-838,3 107 1,4-82-287,-2-83-156,1-1 0,-1 1 0,0-1 0,0 0 0,0 1 0,0-1 0,0 1 0,-1-1 0,1 1 0,-1-1 0,0 0 0,1 1 0,-1-1 0,0 0 0,-1 0 0,1 0 0,0 1 0,0-1 0,-1 0 0,1-1 0,-1 1 0,0 0 0,-2 2 0,4-5 1,-1 1-1,1 0 1,-1 0-1,1 0 1,-1-1-1,0 1 1,1 0-1,-1 0 1,1-1-1,0 1 1,-1 0-1,1-1 1,-1 1-1,1-1 1,-1 1-1,1-1 1,0 1 0,-1-1-1,1 1 1,0-1-1,0 1 1,-1-1-1,1 1 1,0-1-1,0 1 1,0-1-1,0 1 1,0-1-1,0 0 1,0 1-1,0-1 1,0 1-1,0-1 1,0 1-1,0-1 1,0 0-1,0 1 1,0-1-1,0-35 425,0 30-362,1-44-20,1 0 0,4 0-1,14-63 1,-14 84-142,3 1-1,0 0 1,2 1-1,0 0 1,2 1 0,1 0-1,18-24 1,-25 41 86,1 0 1,-1 1-1,1 0 1,0 1-1,1-1 0,0 2 1,0-1-1,15-6 1,-19 10-8,0 0 1,0 1-1,0 0 0,1 0 1,-1 0-1,1 1 1,-1 0-1,1 0 0,0 0 1,-1 1-1,1 0 1,0 0-1,-1 0 0,1 1 1,0 0-1,-1 0 1,1 0-1,6 3 0,-9-3 3,-1 0 0,0 0 0,0 0 0,0 1 0,0-1-1,0 1 1,0-1 0,0 1 0,0 0 0,0 0 0,-1 0 0,1 0-1,-1 0 1,1 0 0,-1 0 0,0 0 0,0 0 0,0 1 0,0-1-1,0 0 1,0 1 0,-1-1 0,1 1 0,-1-1 0,0 1 0,0-1-1,0 1 1,0-1 0,0 1 0,0-1 0,-1 1 0,1-1 0,-1 1-1,-1 4 1,-1 0 135,0 0 0,0 0-1,0 0 1,-1 0 0,0-1-1,-1 1 1,1-1 0,-1 0 0,0 0-1,-7 6 1,-5 1-61,1-1 0,-2 0 0,1-2 1,-25 12-1,34-18-71,0 0 0,-1-1 0,1 0 1,-1-1-1,0 0 0,0 0 0,0 0 1,0-1-1,0-1 0,0 0 0,0 0 1,-10-2-1,18 2 1,1 0-1,-1 0 1,1-1 0,-1 1-1,1 0 1,-1 0 0,1-1-1,-1 1 1,1 0 0,-1-1-1,1 1 1,-1-1 0,1 1-1,0-1 1,-1 1 0,1-1-1,0 1 1,-1-1 0,1 1-1,0-1 1,0 1 0,-1-1-1,1 0 1,0 1 0,0-1-1,0 1 1,0-1 0,0 0-1,0 1 1,0-1 0,0 1-1,0-1 1,0 0 0,0 1-1,0-1 1,0 1 0,1-1-1,-1 0 1,0 1 0,0-1-1,1 1 1,-1-1 0,0 1-1,1-1 1,-1 1 0,1-1-1,17-24-629,6 5-3100,2 0 0,1 2 1,48-26-1,-1 1-2148,-56 30 4527,20-12 994,-15 17 5851,-22 8-5325,-1 0-1,1 0 1,-1 0-1,1 1 0,-1-1 1,0 0-1,1 0 0,-1 0 1,1 0-1,-1 1 1,0-1-1,1 0 0,-1 0 1,0 1-1,1-1 0,-1 0 1,0 1-1,1-1 0,-1 0 1,0 1-1,0-1 1,0 0-1,1 1 0,-1-1 1,0 1-1,0-1 0,0 0 1,0 1-1,0-1 0,1 1 1,-1-1-1,0 1 1,0-1-1,0 0 0,0 1 1,0 21 1490,0-15-925,-3 36 504,-2 0 0,-1-1 1,-25 82-1,19-83-252,2 1 0,2 0-1,-6 84 1,14-126-989,0 0 0,0 1 0,0-1 0,0 0 0,0 1 0,0-1 0,0 0 0,0 1 0,0-1 0,0 0 0,0 0 0,0 1 0,0-1 0,0 0 0,1 1 0,-1-1 0,0 0 0,0 0 0,0 1 0,0-1 0,1 0 0,-1 0 0,0 0 0,0 1 0,0-1 0,1 0 0,-1 0 0,0 0 0,0 1 0,1-1 0,-1 0 0,0 0 0,0 0 0,1 0 0,-1 0 0,0 0 0,1 0 0,-1 0 0,0 0 0,1 0 0,-1 0 0,0 0 0,0 0 0,1 0 0,-1 0 0,0 0 0,1 0 0,-1 0 0,0 0 0,0 0 0,1 0 0,-1 0 0,0 0 0,1-1 0,-1 1 0,0 0 0,0 0 0,1 0 0,-1-1 0,0 1 0,0 0 0,1-1 0,16-15 0,-1-9 0,-2 0 0,0-2 0,-2 0 0,0 0 0,8-35 0,16-36 0,-31 86 0,10-25 3,2 1-1,1 1 1,24-34 0,-37 61-6,0 1 0,1 0 1,0 0-1,0 0 0,0 1 1,1 0-1,0 0 0,0 0 1,0 1-1,1 0 0,0 1 1,0 0-1,0 0 0,1 0 1,-1 1-1,1 1 0,-1-1 1,1 1-1,12-1 0,-19 3-5,-1 0-1,1 0 0,0 0 1,-1 0-1,1 0 0,-1 0 1,1 0-1,0 1 0,-1-1 0,1 0 1,0 1-1,-1 0 0,1-1 1,-1 1-1,1 0 0,-1 0 1,0 0-1,1 0 0,-1 0 1,0 0-1,0 0 0,1 0 1,-1 0-1,0 1 0,0-1 1,0 0-1,-1 1 0,1-1 1,0 1-1,0-1 0,-1 1 1,1-1-1,-1 1 0,1-1 1,-1 1-1,0 0 0,0-1 0,1 1 1,-1 0-1,0-1 0,-1 1 1,1 0-1,0-1 0,0 1 1,-1-1-1,0 3 0,-1 4 60,0 1-1,0-1 0,-1 1 1,0-1-1,-1 0 0,0 0 1,-8 11-1,0-1-38,-1-2 0,-1 0 0,-1 0 0,-18 14 0,28-25-13,0-1 1,-1 0-1,1 0 0,-1 0 0,0-1 1,0 0-1,0 0 0,-1 0 1,1-1-1,-1 0 0,0 0 1,1-1-1,-1 0 0,0 0 0,0 0 1,-10-1-1,15-1-10,0 1 1,0-1-1,1 1 0,-1-1 1,0 0-1,1 0 1,-1 0-1,1 0 0,-1 0 1,1 0-1,0 0 0,-1 0 1,1-1-1,0 1 1,0 0-1,0-1 0,0 1 1,0-1-1,0 1 0,0-1 1,0 0-1,1 1 0,-1-1 1,1 0-1,-1 1 1,1-1-1,0 0 0,-1 0 1,1 0-1,0-1 0,0-8-658,-1 1-1,2 0 0,-1 0 1,3-11-1,8-24-7727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1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12204,'0'0'11899,"0"7"-11264,1 11 290,0 1 0,2-1 0,5 24 0,7 44 1696,-13-65-2457,2 0 0,0 0 0,9 28 0,-10-44 65,-1-4-3608,-3-10-5599,-9-6-167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1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7303,'0'0'12043,"74"1"-9032,-37-5-1858,1-3-1025,-2-1 0,-5-5-832,-8 0-7752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1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76 11147,'0'0'5274,"7"-9"-2642,1 0-1566,17-20 233,-11 1 5256,-20 30-3911,-22 18-2448,15-7-162,1 1 0,1 0 0,0 1-1,1 0 1,0 0 0,1 1 0,1 1 0,1 0-1,0 0 1,1 0 0,1 1 0,1-1 0,0 1-1,-2 32 1,6-47-32,0-1 0,0 1 0,1-1 0,-1 1-1,0-1 1,1 0 0,0 1 0,-1-1 0,1 0-1,0 1 1,0-1 0,0 0 0,1 0 0,-1 0-1,0 0 1,1 0 0,-1 0 0,1 0 0,0 0-1,0-1 1,0 1 0,3 2 0,0-2-18,-1 0-1,1 0 1,0 0 0,0 0-1,0-1 1,0 0 0,0 0 0,1 0-1,-1-1 1,7 0 0,5-1-688,-1 0 1,0-2 0,1 1-1,-1-2 1,-1 0 0,20-8 0,24-16-5858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2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23510,'0'0'6502,"22"8"-17072,-16-8 897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3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16624,'0'0'5093,"-9"50"-3908,9-43 32,0-5-32,5-2-1185,5-7-1698,3-11-3170,-1-4-7176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3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32 14926,'0'0'13613,"-4"9"-13122,-38 75 18,-61 139-772,110-241-5425,10-24 138,0 2-957</inkml:trace>
  <inkml:trace contextRef="#ctx0" brushRef="#br0" timeOffset="1">152 0 17072,'0'0'6694,"-18"78"-5604,6-37-322,1 4-159,4 0-97,4-4-223,3-7-193,0-7-64,10-11-289,3-8-1280,-3-5 192,-4-3-225,-6-2-1505,0-7-2274,-8-5-7623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3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15086,'0'0'11499,"68"-16"-11114,-36 4-321,-1-1-833,1-3-3972,-5 0-6053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4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18 19410,'0'0'7912,"-1"9"-7010,0 0-573,0 5 21,0 1-1,1-1 0,0 1 0,3 17 0,-3-29-332,0-1 0,1 0 1,-1 0-1,0 0 0,1 1 1,-1-1-1,1 0 0,0 0 0,0 0 1,0 0-1,0 0 0,0 0 1,0 0-1,1 0 0,-1-1 1,1 1-1,-1 0 0,1-1 0,-1 1 1,1-1-1,0 0 0,0 1 1,0-1-1,0 0 0,0 0 1,0 0-1,0 0 0,0-1 0,0 1 1,0-1-1,0 1 0,1-1 1,-1 0-1,0 1 0,0-1 0,1 0 1,-1 0-1,3-1 0,-2-1 4,0 1 0,0 0 0,0-1 0,0 0 0,0 0 0,-1 0 0,1 0 0,-1 0 0,0 0 0,1-1 0,-1 1 0,0-1 0,0 1 0,-1-1 0,1 0 0,-1 0 0,3-5 0,19-52 119,-20 50-70,-1 0 1,0 0-1,-1 0 0,0 1 1,0-13-1,-14 34 940,7-1-2653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4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40 112 18898,'0'0'11728,"4"-1"-11514,-1-1-185,-1 1 0,1-1 1,0 0-1,-1 0 0,0 0 0,1 0 1,-1-1-1,0 1 0,0 0 1,0-1-1,0 0 0,-1 1 0,1-1 1,-1 0-1,1 0 0,-1 0 0,0 0 1,0 0-1,0 0 0,-1 0 0,1 0 1,-1 0-1,0-1 0,0 1 1,0 0-1,0 0 0,0 0 0,-2-6 1,2 9-32,0-1 1,-1 1-1,1-1 1,0 1-1,-1 0 1,1-1-1,-1 1 1,1 0-1,0-1 1,-1 1-1,1 0 1,-1 0-1,1-1 1,-1 1-1,1 0 1,-1 0-1,1 0 1,-1 0-1,1 0 1,-1 0-1,1-1 1,-1 1-1,1 0 1,-1 0-1,1 1 1,-1-1-1,1 0 1,-1 0-1,1 0 1,-1 0-1,1 0 1,-1 0-1,1 1 1,-1-1-1,1 0 1,-1 0-1,1 1 1,0-1-1,-1 0 1,1 1-1,0-1 1,-1 1-1,1-1 1,0 0-1,-1 1 1,-17 16-123,13-8 112,-1-1 0,1 1 0,1 0 0,0 0 0,0 1 0,1-1 0,0 1 0,0 0 0,1 0 0,1 0 0,-1 12 0,3-21 5,0 0-1,-1 0 0,1-1 0,0 1 1,0 0-1,1-1 0,-1 1 0,0 0 1,0-1-1,0 0 0,0 1 0,0-1 1,1 1-1,-1-1 0,0 0 0,0 0 0,1 0 1,-1 0-1,0 0 0,0 0 0,1 0 1,-1 0-1,0 0 0,0-1 0,3 0 1,35-5-21,-38 6 25,16-6-140,0 2 1,0 0-1,1 1 1,24-1-1,-42 1 306,0 0-1,0 0 0,0 0 0,0 0 0,0 0 0,-1 0 0,1 0 1,-1 0-1,0 0 0,0 1 0,-1-4 0,1 4-47,-8-29 57,6 17-141,-1 0 1,-1 1 0,-10-22 0,13 32-75,13 21-3170,-7-16 2042,1 1 0,-1-1 0,1 0 0,0 0 0,-1-1 0,1 1 0,0-1 0,0 0 1,0 0-1,0-1 0,9 0 0,13 0-7370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5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93 102 11403,'0'0'10762,"-9"2"-9358,4-1-1245,1 0 0,0 0 0,0 0 0,0 1 0,0 0 0,0-1 0,0 2 0,1-1 0,-1 0 0,0 1 0,1-1 0,0 1 0,0 0 0,0 0 0,0 0 0,0 1 0,0-1 0,1 1 0,0-1 0,0 1 0,0 0 0,0 0 0,0 0 0,1 0 0,-1 0 0,1 0 0,1 1 0,-1-1-1,0 0 1,1 1 0,0 3 0,0-7-154,0-1-1,0 1 1,0-1-1,0 1 1,0-1-1,0 0 1,0 1-1,0-1 0,0 1 1,0-1-1,0 1 1,1-1-1,-1 0 1,0 1-1,0-1 1,0 0-1,1 1 0,-1-1 1,0 0-1,0 1 1,1-1-1,-1 0 1,0 1-1,1-1 1,-1 0-1,0 0 1,1 1-1,-1-1 0,1 0 1,-1 0-1,0 0 1,1 1-1,0-1 1,17-4 140,15-15-52,47-88-1502,-81 143-561,0-33 1965,0 2-98,0 1 0,1-1 0,-1 0 0,1 1 0,0-1 0,1 0 0,0 6 0,-1-10 83,0-1 1,1 1-1,-1-1 1,0 1-1,0 0 0,1-1 1,-1 1-1,0-1 1,1 0-1,-1 1 1,0-1-1,1 1 1,-1-1-1,1 1 1,-1-1-1,1 0 1,-1 1-1,1-1 1,-1 0-1,1 0 1,-1 1-1,1-1 1,-1 0-1,1 0 1,0 0-1,-1 0 0,1 1 1,2-2-6,-1 1 0,0 0 0,0-1 0,1 1 0,-1-1 0,0 0 0,0 0 0,0 0 0,0 0 0,0 0 0,3-2 0,1-1-85,0-1 1,0 1-1,0-1 0,-1 0 1,1-1-1,-1 1 1,-1-1-1,1 0 0,-1 0 1,0-1-1,0 1 1,-1-1-1,0 0 0,0 0 1,0 0-1,1-10 1,-30 66 1614,22-35-1257,0 0 0,1 1 0,1 0 0,1-1-1,0 1 1,0 0 0,2 0 0,0 0 0,0 0 0,6 21 0,2 55-1438,-9-81 1084,0 1 8,0 0 0,0 0 0,-4 18 0,4-27 127,-1 0-1,1-1 0,0 1 0,-1 0 1,1-1-1,-1 1 0,0-1 0,1 1 0,-1-1 1,0 1-1,0-1 0,0 1 0,0-1 1,0 0-1,0 0 0,-1 1 0,1-1 1,0 0-1,-1 0 0,1 0 0,0 0 1,-1-1-1,1 1 0,-1 0 0,1-1 1,-1 1-1,0-1 0,1 1 0,-1-1 1,0 0-1,-1 1 0,2-2 36,0 1 0,0 0 1,0-1-1,0 1 0,0-1 0,0 0 0,0 1 0,0-1 1,0 0-1,0 1 0,0-1 0,0 0 0,1 0 0,-1 0 0,0 0 1,1 0-1,-1 1 0,0-1 0,1-1 0,0 1 0,-1 0 0,1 0 1,-1 0-1,1 0 0,0 0 0,0 0 0,0 0 0,0 0 0,0-1 1,0 0-1,-2-46 160,3 39-184,-1-6-61,1 1-1,1 0 1,0 0-1,1 0 1,0 1-1,1-1 1,1 1-1,0 0 1,14-24-1,3 2 63,53-65 0,-8 12 167,-57 70-104,-14 10-122,3 8 7,0 0 0,-1 1 0,1-1-1,0 0 1,-1 1 0,1-1 0,-1 1-1,1-1 1,0 1 0,0 0 0,-1-1-1,1 1 1,0 0 0,0 0 0,0 0-1,0 0 1,0 0 0,0 0 0,0 0-1,0 1 1,-9 10 38,1 0-1,0 1 1,-8 17-1,15-27 16,0 1 0,0-1 1,0 1-1,1 0 0,-1 0 0,1 0 0,0 0 0,0 0 1,1 0-1,-1 0 0,1 0 0,0 0 0,0 0 0,0 0 1,1 0-1,-1 0 0,2 5 0,-1-8-58,0 0 0,0 0 0,0 0 0,0 0-1,0 0 1,1 0 0,-1-1 0,0 1 0,0-1 0,0 1 0,1-1 0,-1 1-1,0-1 1,1 0 0,-1 1 0,0-1 0,1 0 0,-1 0 0,0 0-1,1 0 1,1 0 0,31-4-1786,2-9-2943,0-8-4672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4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16720,'0'0'12161,"-10"11"-10544,1 1-1397,0 0 0,0 1 0,1 0 0,1 0 0,0 1 0,1-1 0,1 2 0,0-1 0,-6 28 0,8-23-206,1 0 1,1 0-1,0 1 0,2-1 1,3 23-1,-4-37-14,1-1-1,0 0 0,0 1 1,1-1-1,-1 0 0,1 0 1,0 0-1,0 0 0,1 0 1,-1 0-1,1-1 0,4 5 1,-5-6-1,1 0 1,-1 0-1,0-1 1,1 0 0,0 1-1,-1-1 1,1 0 0,0 0-1,0 0 1,-1-1-1,1 1 1,0-1 0,0 1-1,0-1 1,0 0-1,0 0 1,0 0 0,-1-1-1,1 1 1,0-1-1,3 0 1,1-2 0,-1 1 0,0-1 0,0 0 0,-1-1 0,1 1 0,-1-1 0,0 0 0,1-1 0,-2 1 0,1-1 0,-1 0 0,1 0 0,-1 0 0,-1-1 0,1 1 0,2-7 0,-2 5 0,1 0 0,0 0 0,0 0 0,0 1 0,1 0 0,-1 0 0,2 0 0,11-8 0,-17 16-22,0 0 0,0 0 0,-1 0-1,1 0 1,-1 1 0,1-1 0,-1 0 0,0 0 0,1 0 0,-1 1-1,0-1 1,0 0 0,-1 4 0,1-4 1,-1 15 43,-1-1 1,-1 1-1,-5 18 0,5-24 3,0 0-1,0 0 0,2 1 0,-1-1 0,1 1 0,1-1 1,0 0-1,0 1 0,4 15 0,-4-26-24,0 0 0,0 0 0,1-1 0,-1 1 0,0 0 0,1-1 0,-1 1 0,1 0 0,-1-1 0,0 1 0,1-1 0,-1 1 0,1-1 0,0 1 0,-1-1 0,1 1 0,-1-1 0,1 1 0,0-1 0,-1 0 0,1 1 0,0-1 0,-1 0 0,1 0 0,0 1 0,0-1 0,-1 0 0,1 0 0,1 0 0,26-7 0,21-24 0,-16 3-17,26-19-69,-54 44 73,-1-1-1,1 1 0,1 1 0,-1-1 1,0 1-1,0 0 0,1 0 0,-1 1 1,12-2-1,-16 3 6,0 0-1,-1 0 1,1 1 0,0-1-1,0 0 1,-1 1 0,1-1 0,0 0-1,-1 1 1,1-1 0,0 1 0,-1-1-1,1 1 1,-1-1 0,1 1 0,-1 0-1,1-1 1,-1 1 0,1 0 0,-1-1-1,0 1 1,1 0 0,-1-1 0,0 1-1,0 0 1,1 0 0,-1-1 0,0 1-1,0 0 1,0 0 0,0 0 0,0-1-1,0 2 1,0 35-48,0-28 35,-1 24 79,-1 0 0,-2 0 1,-1 0-1,-16 52 0,13-61-14,0-1 0,-1 0 0,-2-1-1,0 0 1,-1 0 0,-30 38 0,40-57-44,0 0 0,-1-1 0,0 1 0,1 0 0,-1-1 0,0 0 0,0 1 0,0-1 0,0 0 0,-1-1 0,1 1 0,-1-1 0,1 1 0,-1-1 0,-5 1 0,6-2 0,1 0 0,0 0 0,-1 0 0,1-1 0,0 1 0,0-1 0,0 0 0,-1 1 0,1-1 0,0 0 0,0 0 0,0 0 0,0-1 0,0 1 0,0 0 0,1-1 0,-1 1 0,0-1 0,1 0 0,-1 0 0,1 1 0,0-1 0,-1 0 0,1 0 0,-1-4 0,-6-9 0,0 0 0,2-1 0,0 0 0,0 0 0,-4-27 0,8 37 0,1 0 0,1-1 0,-1 1 0,1 0 0,0-1 0,0 1 0,1-1 0,0 1 0,0 0 0,0-1 0,1 1 0,0 0 0,0 0 0,1 0 0,-1 0 0,1 1 0,7-11 0,1 5-396,0 0-1,0 0 1,0 1 0,24-14-1,56-27-5592,-36 21 459,-19 9-12070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5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37 19186,'0'0'9289,"-54"-37"-8937,36 53-128,1 6-95,5 3-97,3-1 64,5 2-96,4-5 32,0-2-192,15-7-1058,6-6-1664,4-6-1763,6-1-3010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6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40 18129,'-7'9'2087,"-1"0"-1677,1-3 141,0 1-1,0 0 1,1 1-1,0 0 1,1 0-1,-1 0 1,2 1-1,-1-1 1,-4 16-1,9-24-538,0 1 0,0-1-1,0 0 1,0 1 0,0-1-1,0 0 1,0 1 0,1-1 0,-1 0-1,0 0 1,0 1 0,0-1-1,1 0 1,-1 1 0,0-1-1,0 0 1,1 0 0,-1 1-1,0-1 1,1 0 0,-1 0-1,0 0 1,1 0 0,-1 0-1,0 1 1,1-1 0,-1 0 0,0 0-1,1 0 1,-1 0 0,0 0-1,1 0 1,-1 0 0,0 0-1,1 0 1,-1 0 0,1 0-1,-1 0 1,0 0 0,1-1-1,-1 1 1,0 0 0,1 0-1,-1 0 1,1-1 0,17-5 299,-11 2-246,-1 0 0,0 0 0,0-1 0,0 0 0,-1 0 0,1-1 0,-1 0 0,0 0 0,-1 0 1,0 0-1,0-1 0,0 1 0,-1-1 0,0 0 0,0 0 0,0 0 0,-1-1 0,0 1 0,-1-1 0,0 1 0,1-15 0,-20 57-620,17-32 335,0 1 1,0-1 0,0 0 0,1 0 0,-1 0-1,1 0 1,0 1 0,0-1 0,0 0 0,0 4-1,1-6 3,-1 0 0,1 0-1,-1-1 1,1 1-1,-1 0 1,1 0 0,0-1-1,-1 1 1,1 0-1,0-1 1,0 1 0,-1 0-1,1-1 1,0 1-1,0-1 1,0 0 0,0 1-1,0-1 1,0 0-1,0 1 1,0-1 0,-1 0-1,1 0 1,0 0 0,0 0-1,0 0 1,0 0-1,0 0 1,0 0 0,0 0-1,0-1 1,0 1-1,0 0 1,1-1 0,17-6-4390,2-8-2248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6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9097,'0'0'13959,"-9"6"-13158,3-2-585,1-2-27,0 1 0,0 0 1,0 0-1,0 0 1,1 0-1,-1 1 0,1 0 1,0 0-1,0 0 0,1 1 1,-4 4-1,53-7-3413,-37-2 2741,0 1 1,0-1-1,0 2 1,0-1 0,0 1-1,12 5 1,-20-7 590,1 1 0,-1-1 0,1 1 0,-1-1 0,1 1 1,-1 0-1,0 0 0,1 0 0,-1 0 0,0 0 0,0 0 0,0 0 0,0 0 0,0 0 1,0 1-1,0-1 0,0 0 0,0 1 0,0-1 0,-1 1 0,1-1 0,-1 0 0,1 1 0,-1 0 1,1-1-1,-1 1 0,0-1 0,0 1 0,0-1 0,0 1 0,0 0 0,0-1 0,0 1 1,0-1-1,-1 1 0,1-1 0,-1 1 0,1-1 0,-1 1 0,0-1 0,1 1 0,-1-1 0,0 0 1,0 1-1,-1 0 0,-4 5 321,0 0 0,0 0 1,0-1-1,-1 0 0,0 0 0,0-1 1,0 1-1,-1-2 0,0 1 0,0-1 1,0 0-1,-1-1 0,1 0 0,-1 0 1,0-1-1,-12 2 0,20-5-475,1 1 0,-1 0 0,1 0 0,-1 0 0,1-1 0,-1 1 0,1 0 0,0-1 0,-1 1 0,1-1 0,-1 1 0,1 0 0,0-1 0,-1 1 0,1-1 0,0 1 0,-1-1 0,1 1 0,0-1 0,0 1 0,-1-1 0,1 1 0,0-1 0,0 0 0,0 1 0,0-1 0,0 1 0,0-1 0,0 1 0,0-1 0,0 0 0,0 1 0,0-1 0,0 1 0,0-1 0,1 1 0,-1-1 0,0 1 0,0-1 0,1 1 0,-1-1 0,0 1 0,1-2 0,11-25-3348,31-31-8489,-20 24 53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6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17264,'0'0'9972,"-5"8"-9523,0 7-233,0 0 1,0 0-1,2 0 1,-1 0-1,2 0 1,0 1-1,1-1 1,1 19-1,2 8 19,11 62 0,-4-32-1329,-11-84 535,-1 0 0,-1 1-1,0 0 1,0 0 0,-1 0 0,-12-19 0,9 17 679,1 0-1,1 0 1,0-1 0,-5-17 0,11 30-70,1 1 0,-1-1 0,0 1 0,1-1 0,-1 1 0,0-1 0,1 1 0,-1-1 0,1 1 0,-1-1 0,1 1 0,-1-1 0,1 1 0,-1 0 0,1-1 0,-1 1 0,1 0 0,-1-1 0,1 1 0,0 0 0,-1 0 0,1 0 0,0 0 0,-1-1 0,1 1 0,0 0 0,-1 0 0,1 0 0,-1 0 0,1 1 0,0-1 0,0 0 0,36-1-241,-21 1 72,9-4-1825,0-2-3031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7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25 11979,'0'0'12780,"-11"-6"-12096,4 2-604,5 2-67,0 1 0,-1-1 0,1 1-1,0-1 1,-1 1 0,1 0-1,-1 0 1,1 0 0,-1 0-1,0 1 1,1-1 0,-1 1-1,0-1 1,1 1 0,-1 0-1,0 0 1,0 0 0,1 1-1,-1-1 1,0 1 0,1-1-1,-1 1 1,0 0 0,1 0-1,-1 0 1,1 0 0,-1 0 0,-2 3-1,-10 8 1,1 1 0,0 1-1,1 0 1,-18 26 0,25-33 124,2 0-1,-1 1 1,1-1 0,0 1 0,0 0-1,1 0 1,0 1 0,1-1 0,0 0 0,0 1-1,1 0 1,-1 13 0,3-20-144,-1-1 1,1 1-1,0-1 1,0 1-1,0-1 1,0 0-1,0 1 1,0-1-1,0 0 1,0 0-1,1 0 1,-1 0-1,0 0 1,1 0-1,-1 0 1,1 0-1,-1 0 1,1-1-1,-1 1 1,1 0-1,-1-1 1,1 0-1,0 1 1,-1-1-1,1 0 1,0 0-1,-1 0 1,1 0-1,0 0 1,2-1-1,59-3-2359,-16-11-1328,2-6-2018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8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13485,'0'0'9609,"-5"9"-7613,-5 12-1266,1 0-1,1 0 0,0 1 1,2 0-1,1 0 1,1 1-1,-3 44 0,7-64-762,0-1 0,0 1-1,0-1 1,0 1-1,1-1 1,-1 0 0,1 1-1,0-1 1,0 0 0,0 1-1,0-1 1,0 0-1,0 0 1,0 0 0,1 0-1,-1 0 1,1 0 0,0 0-1,-1 0 1,1-1-1,0 1 1,0-1 0,0 1-1,0-1 1,0 0 0,1 0-1,-1 0 1,0 0 0,0 0-1,1 0 1,-1-1-1,1 1 1,-1-1 0,1 0-1,-1 1 1,0-1 0,1 0-1,4-1 1,1 1-825,-1-1 1,1 0 0,0 0-1,-1-1 1,1 0 0,-1 0-1,1-1 1,-1 0 0,0 0-1,0-1 1,9-6 0,15-15-6564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8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4324,'0'0'20788,"-54"59"-19187,30-26 129,-1 5-833,-1 1-353,0-6-63,8-1-353,3-7-64,5-10-96,4-7-417,4-8-768,2-14-5285,2-8 32,5-6-6214</inkml:trace>
  <inkml:trace contextRef="#ctx0" brushRef="#br0" timeOffset="1">27 52 13036,'0'0'13805,"73"55"-12716,-43-43-768,4-3-225,5-5-192,-3-3-2146,-2-1-2435,-4-2-2145,-6-12-5062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8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14830,'0'0'10090,"-30"56"-9162,29-34-63,1 1-96,0 2-481,0 3-128,3-1-128,-3 3 0,0 0 1,-5 5-290,-15-2-736,-7 1-480,-6-3-577,-2-3-1569,-4-2-2147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9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0 417 12204,'14'-4'2418,"324"-110"8677,-109 31-8487,196-48-1486,-136 54-4443,-253 69 678,-29 8-1440,-23 6 645,-13 3-2659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39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 14350,'0'0'8648,"-20"58"-5701,-4-26-1410,-2 4-480,-3 3-320,0 0-321,5-4-256,1-3-128,7-7-64,1-7-544,2-8-898,2-7-1056,3-3-833,-1-4-1314,1-16-2305</inkml:trace>
  <inkml:trace contextRef="#ctx0" brushRef="#br0" timeOffset="1">0 73 9289,'0'0'14317,"77"5"-13420,-40 8-32,11 0-32,11-3-513,8-1-416,2-1-3043,6-7-5317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5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19859,'-5'0'2979,"0"11"-1026,2 9 866,1 6-1217,2 3-706,0 1-223,3-2-481,4-1-160,1-1-192,-3-5-961,-4-4-1377,-1-7-1442,-6-6-929,-15-4-1889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43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59 12524,'0'0'13127,"0"8"-12278,2 50 299,-1-26-621,0 0-1,-2 0 1,-1-1 0,-2 1-1,-11 50 1,16-87-323,-1 0 1,1-1-1,-1 1 1,0 0 0,0 0-1,-1-8 1,0-18 322,13-247-527,-13 265-23,0 26-27,2 27-32,1-36 85,-1 0 0,1 0 0,0 0 0,1-1 0,-1 1 1,0-1-1,1 0 0,0 0 0,0 1 0,0-2 0,0 1 0,0 0 0,1-1 0,-1 1 0,1-1 0,-1 0 0,1 0 0,0-1 0,0 1 0,0-1 0,0 1 0,0-1 1,7 0-1,-6 0 0,0 0 1,0-1 0,0 0 0,0 0 0,0 0 0,-1-1 0,1 0 0,0 1-1,0-2 1,0 1 0,-1 0 0,1-1 0,-1 0 0,1 0 0,-1-1 0,0 1-1,0-1 1,0 0 0,0 0 0,4-4 0,23-36-4,-27 96-443,-7 125 544,3-175-242,0 0-1,0-1 1,0 1 0,0 0-1,1 0 1,-1-1-1,1 1 1,0 0-1,0-1 1,0 1-1,0-1 1,0 1-1,3 2 1,-4-4-244,1 0-1,0 0 1,0 0 0,1 0 0,-1 0 0,0-1-1,0 1 1,0 0 0,0-1 0,1 1 0,-1-1-1,0 1 1,0-1 0,1 0 0,-1 0 0,0 1-1,1-1 1,1 0 0,9 0-5893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43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20467,'0'0'9780,"-8"11"-8947,-9 19-404,1 0 0,-19 50 0,26-59-442,2 1 1,0 0-1,2 1 1,0-1-1,-2 36 1,7-56-25,0 0 1,0 0 0,0 0-1,0 0 1,1 0-1,-1 0 1,1 0 0,-1 0-1,1 0 1,-1 0-1,1-1 1,0 1 0,0 0-1,0 0 1,0-1-1,0 1 1,1-1 0,-1 1-1,0-1 1,1 1-1,-1-1 1,4 2-1,-1-1-64,0 0-1,0 0 1,-1-1-1,2 0 1,-1 0-1,0 0 0,0 0 1,0 0-1,0-1 1,7 0-1,3-1-954,-1 0 0,1-1 0,-1 0 0,1-1 0,-1-1-1,15-6 1,30-17-8211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44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1283 7623,'0'0'12738,"8"-12"-11473,230-312 521,-73 102-2061,-125 167-713,216-284-4137,-193 263 3822,4 4 1,97-83-1,-164 154 1307,3-1 76,0-1-1,-1 0 1,1 1 0,0 0 0,1 0 0,-1 0 0,0 0-1,1 0 1,-1 1 0,1-1 0,-1 1 0,1 0 0,6-1-1,-9 3-66,-1 1 0,1-1 0,-1 0 0,1 0 0,-1 1-1,1-1 1,-1 0 0,0 1 0,0-1 0,0 0-1,1 1 1,-1-1 0,0 0 0,-1 1 0,1-1-1,0 0 1,0 1 0,-1-1 0,0 2 0,-6 12-3168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45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22 18578,'-3'8'822,"-31"73"1783,-32 92-760,58-147-1934,1 0 0,2 1-1,0 0 1,-1 52-1,6-79 77,0 0 0,0 0 0,0 1 0,0-1 0,0 0 0,1 0 0,-1 0-1,0 0 1,0 1 0,0-1 0,0 0 0,0 0 0,0 0 0,0 1 0,1-1-1,-1 0 1,0 0 0,0 0 0,0 0 0,0 0 0,1 0 0,-1 1-1,0-1 1,0 0 0,0 0 0,1 0 0,-1 0 0,0 0 0,0 0 0,0 0-1,1 0 1,-1 0 0,0 0 0,0 0 0,0 0 0,1 0 0,-1 0-1,0 0 1,0 0 0,0 0 0,1 0 0,-1 0 0,0 0 0,0-1 0,0 1-1,1 0 1,-1 0 0,0 0 0,0 0 0,0 0 0,0 0 0,1-1-1,-1 1 1,0 0 0,0 0 0,0 0 0,0 0 0,0-1 0,0 1 0,0 0-1,1 0 1,-1 0 0,0-1 0,0 1 0,11-12 178,0-7-508,-2 0 1,0-1-1,-1 0 1,-1-1-1,-1 1 1,5-27 0,-1-12-1423,2-60 1,-10 96 1811,0 16 237,-1 1-1,0-1 1,-1 0 0,0 1-1,0-1 1,0 1 0,-1-1-1,-2-8 1,-12 56 2609,12-25-2672,1 0 0,0-1-1,1 1 1,1 0 0,2 24-1,-2-38-199,0-1 0,1 1 0,-1-1 0,0 1 0,1-1 1,-1 0-1,0 1 0,1-1 0,0 0 0,-1 1 0,1-1 0,0 0 0,0 0 0,0 1 0,0-1 0,0 0 0,0 0 0,0 0 0,0 0 0,0 0 0,0 0 0,1-1 0,-1 1 0,2 1 0,0-2 71,-1 1 0,1-1-1,0 0 1,-1 1 0,1-1 0,0 0 0,-1-1 0,1 1-1,-1 0 1,1-1 0,0 0 0,3-1 0,2-1 144,0-1 1,0 1 0,0-2 0,-1 1 0,1-1 0,-1 0 0,8-8-1,0-3-192,-2-1-1,0 0 1,-1 0-1,-1-2 0,-1 1 1,0-1-1,8-25 0,-25 64-103,-36 127 193,39-130-114,1-1 0,1 1 0,0 0 0,1-1 0,1 1 0,1 0 0,2 17 0,-2-33-82,-1 0 1,0 0 0,0 0-1,1 0 1,-1-1-1,1 1 1,-1 0 0,1 0-1,-1 0 1,1-1-1,-1 1 1,1 0 0,0-1-1,-1 1 1,1 0 0,0-1-1,0 1 1,-1-1-1,1 1 1,0-1 0,0 1-1,0-1 1,0 0 0,-1 1-1,1-1 1,2 0-1,26 1-5566,-20-1 2228,4 0-3490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46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23 18321,'0'0'6091,"-9"4"-5252,2-1-555,-1 1 1,0 0 0,1 1 0,0-1 0,-12 11 0,17-13-232,-1 0 0,1 0 0,-1 1 0,1-1 0,0 1 0,0 0 0,0-1 0,0 1 1,0 0-1,1 0 0,-1 0 0,1 1 0,0-1 0,0 0 0,0 0 0,0 1 0,1-1 1,-1 1-1,1-1 0,0 0 0,0 5 0,1-7-45,0-1-1,-1 1 1,1-1-1,0 1 1,0-1 0,-1 0-1,1 0 1,0 1-1,0-1 1,-1 0 0,1 0-1,0 0 1,0 0-1,-1 0 1,1 0-1,0 0 1,0 0 0,0 0-1,-1 0 1,1 0-1,0-1 1,0 1 0,-1 0-1,1 0 1,0-1-1,1 0 1,21-8 166,6-10-609,-23 14 332,1 0 0,0 0 0,0 1 0,1 0 0,9-3 0,-15 6 104,0 0-1,0 1 1,0 0 0,0-1-1,0 1 1,0 0 0,0 0-1,0 0 1,0 0 0,1 0-1,-1 1 1,0-1 0,0 1-1,0-1 1,0 1 0,0 0-1,0 0 1,0 0 0,-1 0-1,1 0 1,0 0 0,0 0-1,-1 1 1,1-1 0,1 2-1,7 9 66,-8-10-41,0 1 1,0 0-1,0-1 0,1 1 1,-1-1-1,1 1 1,-1-1-1,1 0 1,0 0-1,0-1 1,0 1-1,0 0 1,6 1-1,-9-3 253,0-31 1259,-15-67-784,15 97-743,13 11-634,-8-7 136,-1 0 0,1 0 1,-1-1-1,1 1 0,0-1 0,0 0 0,0-1 1,0 1-1,0-1 0,0 0 0,8 0 0,60 0-7278,-69-1 7389,42-3-6537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46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15727,'0'0'2664,"-12"5"-454,-4 3-1305,0 0-1,-27 19 1,39-24-762,0 0 0,-1 0 1,1 0-1,1 1 0,-1 0 0,0 0 0,1 0 0,0 0 0,0 0 0,0 1 0,1-1 1,-1 1-1,1 0 0,0 0 0,0 0 0,1 0 0,-2 6 0,4-10-221,-1 0-1,0 0 0,1-1 1,-1 1-1,1 0 0,0 0 1,-1 0-1,1 0 1,0 0-1,-1-1 0,1 1 1,0 0-1,0-1 0,0 1 1,-1 0-1,1-1 1,0 1-1,0-1 0,0 0 1,0 1-1,0-1 0,0 0 1,0 1-1,0-1 1,0 0-1,0 0 0,0 0 1,0 0-1,1 0 0,-1 0 1,0 0-1,0 0 1,0-1-1,0 1 0,2-1 1,43-5-3462,-45 5 3355,0 1 172,1-1 1,0 1 0,0-1 0,0 1 0,0 0 0,-1 0 0,1-1 0,0 1-1,0 0 1,0 1 0,0-1 0,0 0 0,-1 1 0,1-1 0,0 1 0,0-1-1,0 1 1,-1 0 0,1 0 0,0 0 0,-1 0 0,1 0 0,-1 0-1,1 0 1,-1 0 0,0 1 0,1-1 0,-1 0 0,0 1 0,0-1 0,0 1-1,0 0 1,0-1 0,0 1 0,-1 0 0,2 1 0,-1 5 356,1 0 1,-1 0-1,0 0 0,-1 0 1,0 0-1,0 0 0,-3 12 1,2-13-127,-1-1 1,0 1-1,-1 0 1,1-1-1,-1 1 0,-1-1 1,1 0-1,-1 0 1,0-1-1,-1 1 1,-7 7-1,-59 53 3802,50-54-3197,21-12-810,-1 0 1,1 0 0,0 0-1,0 0 1,0 0-1,-1 0 1,1 0 0,0 0-1,0 0 1,-1 0-1,1 0 1,0 0 0,0 0-1,0 0 1,-1 0 0,1 0-1,0 0 1,0 0-1,0-1 1,-1 1 0,1 0-1,0 0 1,0 0-1,0 0 1,0-1 0,-1 1-1,1 0 1,0 0 0,0 0-1,0 0 1,0-1-1,0 1 1,0 0 0,0 0-1,0-1 1,0 1-1,0 0 1,0 0 0,0 0-1,0-1 1,0 1-1,0 0 1,0 0 0,0-1-1,0 1 1,0-4 5,1 1 1,0-1-1,0 1 1,1 0-1,-1-1 1,1 1-1,0 0 1,-1 0-1,5-6 1,95-111-1206,-61 74 1258,66-96 1,-105 203 947,0-60-1026,0 0-1,0 0 1,0 0 0,0 0 0,0-1 0,0 1 0,0 0 0,0 0 0,1-1 0,-1 1 0,0-1 0,0 1 0,1-1 0,-1 1-1,0-1 1,1 0 0,-1 0 0,0 1 0,1-1 0,-1 0 0,1 0 0,-1-1 0,0 1 0,1 0 0,-1 0 0,3-1 0,39-6 111,-34 4-116,0 0 1,0 1-1,0 0 0,1 0 1,-1 1-1,1 0 0,-1 1 0,1 0 1,-1 0-1,0 1 0,1 1 1,-1-1-1,12 5 0,-13-4 8,0 1 0,0-2-1,0 1 1,0-1-1,0 0 1,1-1-1,-1 0 1,0 0-1,0-1 1,1 0-1,-1-1 1,0 1 0,0-1-1,0-1 1,0 0-1,14-7 1,-16-1-2625,-12-9-8405,-3 5-2158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47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17617,'0'0'7399,"52"15"-7527,-35-11-3972,0 0-4549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47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54 148 13837,'0'0'9599,"-7"8"-9044,2-2-466,1-2 9,0 0 0,0 0 0,0 1 0,1-1-1,-1 1 1,1 0 0,0 0 0,1 0 0,-1 0 0,1 1-1,0-1 1,-1 8 0,4-13-70,0 1 0,0-1-1,0 1 1,1-1 0,-1 0 0,0 1 0,0-1 0,1 0-1,-1 0 1,0 0 0,0 0 0,1 0 0,-1 0-1,0-1 1,1 1 0,-1 0 0,0 0 0,2-2-1,8-3-101,0 0 0,-1-1 0,1 0-1,-1-1 1,-1-1 0,1 1-1,-1-1 1,0-1 0,-1 0-1,0 0 1,-1-1 0,13-19-1,-20 28 727,-3 4-507,0-1 1,0 1 0,0 0 0,0 0 0,1 1-1,-1-1 1,1 1 0,0-1 0,0 1 0,0 0-1,0-1 1,1 1 0,0 0 0,-1 5 0,1-7-111,0 0 0,0 0 0,0 0 0,1 1 0,-1-1 0,1 0 0,0 1 0,-1-1 0,1 0 0,0 1 1,0-1-1,1 0 0,-1 1 0,0-1 0,1 0 0,0 1 0,-1-1 0,1 0 0,0 0 0,0 0 0,0 1 0,0-1 1,1 0-1,2 3 0,0-3 0,1 0 1,-1-1-1,0 0 1,1 1-1,0-1 1,-1-1-1,1 1 1,0-1-1,-1 0 1,1 0-1,0 0 1,-1 0-1,1-1 1,-1 0-1,1 0 1,-1 0-1,1-1 1,-1 1-1,1-1 1,-1 0-1,6-4 1,11-6 2,-2 0 1,34-28 0,-32 23-3,33-35 0,-47 45-16,-1-1 1,0 1-1,-1-1 1,0 0-1,0 0 1,-1-1-1,0 1 0,5-16 1,-21 28 567,-3 9-653,-1 3 218,1 2 0,1-1 0,-21 35 0,31-45-122,0 0 0,1 0 0,0 0 0,0 1 0,0-1 0,1 1 0,0-1 1,1 1-1,0 0 0,0 0 0,0 0 0,1 0 0,1 0 0,0 10 0,0-16-51,0 0-1,0 0 1,0 0-1,0 0 1,0-1-1,0 1 1,0 0-1,1-1 1,-1 1-1,0-1 1,1 1-1,0-1 1,-1 0-1,1 0 1,0 0-1,-1 0 1,1 0-1,0 0 1,0 0-1,0 0 1,0-1-1,0 1 1,0-1-1,0 1 1,0-1-1,3 0 1,3 1-682,0 0 0,0-1 0,0 0 0,0-1 1,0 0-1,7-2 0,31-14-6062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4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71 5317,'0'0'11931,"1"-9"-8776,2-31-800,-3 39-2270,-1 0 0,1 0 1,-1-1-1,1 1 0,-1 0 1,0 0-1,1 0 0,-1 0 1,0 0-1,0 0 0,0 0 1,0 0-1,0 0 0,0 0 1,0 1-1,0-1 0,0 0 1,0 1-1,0-1 0,0 1 1,0-1-1,-1 1 0,1-1 1,0 1-1,0 0 0,-1 0 1,1-1-1,0 1 0,0 0 1,-1 0-1,1 0 0,-2 1 1,-39 5 1048,36-3-1073,-1 1 0,1 0-1,0 0 1,0 1 0,0-1 0,1 1 0,0 1-1,0-1 1,0 1 0,0 0 0,1 0 0,-7 12-1,7-9-53,-1 0 0,1 0 0,1 1 0,0-1 0,0 1 0,1 0 0,0 0 0,0 0 0,1 11-1,1-19-67,0 1-1,1 0 0,-1-1 1,1 1-1,0-1 0,0 1 0,0-1 1,0 1-1,0-1 0,0 0 1,1 1-1,-1-1 0,1 0 1,0 0-1,-1 0 0,1 0 0,0 0 1,0-1-1,0 1 0,1 0 1,-1-1-1,0 0 0,1 1 0,-1-1 1,0 0-1,1 0 0,-1-1 1,1 1-1,0 0 0,-1-1 0,6 1 1,10 1-2080,0 0-1,1-1 1,27-2 0,-35 0 263,37-2-7186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48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16207,'-11'3'3508,"-7"1"-2222,0 2 0,-1 0 0,-19 11 0,31-14-951,1 0 0,0 0 0,0 1 0,0 0 0,1 0 0,-1 0 0,1 0 0,0 1 0,0 0 0,1 0 0,-1 0 0,1 1 0,0 0 0,-4 8 0,8-14-333,0 1-1,0 0 0,-1-1 0,1 1 1,0-1-1,0 1 0,0 0 0,0-1 1,0 1-1,0 0 0,0-1 0,0 1 1,0-1-1,0 1 0,0 0 1,0-1-1,0 1 0,0-1 0,1 1 1,-1 0-1,0-1 0,1 1 0,-1-1 1,0 1-1,1-1 0,-1 1 0,0-1 1,1 1-1,-1-1 0,1 1 1,0-1-1,23 7-3,29-12-31,-44 2 22,0 0 1,0 0-1,-1-1 1,1 0 0,-1-1-1,14-10 1,-17 11 16,0 1 0,-1-1 0,1 0 0,-1-1 0,0 1 0,0-1 0,-1 1 0,1-1 0,-1 0 0,0-1 1,4-9-1,-9 12-91,-7 7 34,-7 9 48,4 12-188,16-8-4470,-3-17 4099,1 1 0,-1 0 0,1 0 0,-1 0 0,1-1 0,-1 1 0,1-1 0,0 1 0,-1-1 0,1 0 0,0 0 0,0 1-1,-1-1 1,1 0 0,0-1 0,-1 1 0,1 0 0,0 0 0,0-1 0,-1 1 0,1-1 0,-1 1 0,1-1 0,2-1 0,17-10-8332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5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20115,'0'0'8424,"66"-8"-11243,-34 15-1441,4-1-2594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48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10666,'0'0'11622,"-9"2"-10421,3 0-983,-41 15 1266,45-16-1472,0-1 0,1 1 0,-1 0 0,1 0 1,-1 0-1,1 0 0,-1 0 0,1 0 0,0 0 0,-1 1 0,1-1 0,0 0 0,0 1 0,0-1 0,0 1 0,0-1 0,0 1 0,1-1 0,-1 1 0,0 0 0,1 0 0,0-1 0,-1 1 0,1 0 0,0 0 0,0-1 0,0 3 0,0-2-44,1-1-1,0 1 1,0 0-1,0-1 1,1 1 0,-1-1-1,0 1 1,1-1-1,-1 1 1,1-1-1,-1 0 1,1 0 0,-1 0-1,1 0 1,0 0-1,-1 0 1,1 0-1,0-1 1,0 1 0,3 0-1,44 11-1351,-46-12 1159,28 4-531,-23-4 728,-1 1 0,0 0 1,1 0-1,-1 1 1,0 0-1,0 0 1,7 3-1,-13-5 77,-1 1 0,1-1 0,-1 0 0,0 0 0,1 1 0,-1-1-1,0 0 1,1 1 0,-1-1 0,0 0 0,1 1 0,-1-1 0,0 1 0,1-1 0,-1 0 0,0 1 0,0-1 0,0 1-1,1-1 1,-1 1 0,0-1 0,0 1 0,0-1 0,0 1 0,0-1 0,0 1 0,0-1 0,0 1 0,0-1 0,0 1-1,0-1 1,0 1 0,-1-1 0,1 0 0,0 1 0,0-1 0,0 1 0,-1-1 0,1 1 0,0-1 0,0 0 0,-1 1-1,1-1 1,0 1 0,-1-1 0,1 0 0,-1 1 0,1-1 0,0 0 0,-1 0 0,1 1 0,-1-1 0,1 0 0,-1 0-1,1 0 1,-1 1 0,-30 15 2599,28-15-2543,-12 6 466,0-1-1,0-1 1,-1 0-1,0-1 1,0 0 0,0-1-1,-27 1 1,43-4-682,-1 0 1,1 0 0,0 0 0,0 0 0,0 0-1,-1 0 1,1 0 0,0 0 0,0 0 0,-1-1 0,1 1-1,0 0 1,0 0 0,0 0 0,-1 0 0,1 0-1,0 0 1,0 0 0,0-1 0,0 1 0,-1 0-1,1 0 1,0 0 0,0 0 0,0-1 0,0 1-1,0 0 1,0 0 0,0 0 0,-1-1 0,1 1 0,0 0-1,0 0 1,0-1 0,0 1 0,0 0 0,0 0-1,0 0 1,0-1 0,0 1 0,0 0 0,0 0-1,0-1 1,0 1 0,0 0 0,0 0 0,1-1-1,-1-1-1037,0-12-7196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49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14221,'0'0'8670,"-1"11"-8334,-5 44 944,-6 81 557,11-120-1806,2-1-1,-1 1 1,2-1 0,0 0-1,1 1 1,8 23-1,-4-25-756,-5-15-1943,-11-23-1425,-4 3 1892,-1 0 0,-29-31 1,-3-3 8549,46 55-6246,0 0 0,0 0 0,0 0-1,0 0 1,0-1 0,0 1 0,0 0-1,0 0 1,-1 0 0,1 0-1,0-1 1,0 1 0,0 0 0,0 0-1,0 0 1,0-1 0,0 1 0,0 0-1,0 0 1,0 0 0,0 0 0,0-1-1,0 1 1,0 0 0,0 0-1,1 0 1,-1 0 0,0-1 0,0 1-1,0 0 1,0 0 0,0 0 0,0 0-1,0-1 1,0 1 0,1 0-1,-1 0 1,0 0 0,0 0 0,0 0-1,0 0 1,1 0 0,-1-1 0,0 1-1,0 0 1,15-3 1341,25 1-1896,-32 2 1019,131-7-636,-47-6-5887,-28-3-2974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50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14029,'0'0'9604,"5"8"-8488,2 8-916,0 0 0,-1 1 0,0 0 0,6 33 0,8 86-255,-12-70-36,-4-33-241,3 23-1128,4-25-2268,-11-30 3639,1-1 0,-1 0 0,0 0 0,0 0 0,0 0 1,0 0-1,1 0 0,-1 1 0,0-1 0,0 0 0,0 0 0,0 0 0,1 0 0,-1 0 0,0 0 0,0 0 0,0 0 1,1 0-1,-1 0 0,0 0 0,0 0 0,0 0 0,1 0 0,-1 0 0,0 0 0,0 0 0,0 0 0,1 0 0,-1 0 1,0 0-1,0 0 0,0 0 0,1-1 0,-1 1 0,0 0 0,0 0 0,0 0 0,0 0 0,0 0 0,1-1 0,-1 1 1,0 0-1,0 0 0,0 0 0,0 0 0,0-1 0,0 1 0,0 0 0,0 0 0,1 0 0,-1-1 0,0 1 1,0 0-1,0 0 0,0 0 0,0-1 0,0 1 0,0 0 0,0 0 0,-1-1 0,5-19-5345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2:50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15407,'0'0'2727,"1"9"-1376,3 5-771,0-1 0,0 1-1,1-1 1,10 19 0,-12-26-430,0 0 0,1 0 0,-1-1 1,1 1-1,0-1 0,0 0 0,0 0 1,1 0-1,0-1 0,0 0 0,0 0 1,1 0-1,10 5 0,-15-8-29,1-1 0,0 0-1,0 1 1,0-1 0,0 0-1,0 0 1,0 0 0,0-1 0,0 1-1,-1 0 1,1-1 0,0 1-1,0-1 1,0 0 0,-1 0 0,1 1-1,0-1 1,-1 0 0,1 0-1,-1-1 1,1 1 0,-1 0-1,1 0 1,-1-1 0,0 1 0,0-1-1,1 1 1,0-3 0,32-58 1586,-20 34-1534,100-134-1571,-104 144-2313,-2 0-2983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3:52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2 164 5221,'0'0'4292,"19"-44"-3876,-19 26 33,0 1-193,-2-3-224,-3-3-128,0 2-1602,-3 0-3939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3:52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18 3716,'0'0'22522,"-5"-5"-22148,-11-8-259,12 15 188,15 30 541,3 6-291,54 190 1290,69 206-1156,-122-394-654,-3-3-489,3-1 0,22 41 1,-32-70 427,0-4-4582,-5-3 4342,0 0 0,1-1-1,-1 1 1,0 0-1,0 0 1,1-1-1,-1 1 1,0 0-1,0 0 1,0-1-1,0 1 1,0 0 0,1-1-1,-1 1 1,0 0-1,0 0 1,0-1-1,0 1 1,0 0-1,0-1 1,0 1 0,0 0-1,0-1 1,0 1-1,0 0 1,0 0-1,0-1 1,0 1-1,0 0 1,-1-1-1,1 1 1,0 0 0,0 0-1,0-1 1,0 1-1,-1 0 1,1-1-1,0 1 1,0 0-1,0 0 1,-1 0 0,1-1-1,-10-15-10002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3:52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 12588,'0'0'2925,"0"11"-474,0-3-2032,0 0 0,1 0 0,0-1 1,0 1-1,1 0 0,0-1 1,0 1-1,0-1 0,1 0 0,1 1 1,-1-1-1,8 10 0,3 4 1072,33 34 0,-43-51-1398,0 0 0,0 0 0,0-1 1,1 1-1,-1-1 0,1 0 0,0 0 1,0-1-1,0 1 0,0-1 0,0 0 1,0 0-1,0-1 0,1 0 0,6 1 1,-10-2-25,0 0 1,0-1-1,0 0 0,-1 1 1,1-1-1,0 0 1,0 0-1,-1 0 0,1 0 1,-1 0-1,1 0 1,-1 0-1,1-1 1,-1 1-1,0-1 0,0 1 1,1-1-1,-1 1 1,0-1-1,0 1 0,-1-1 1,1 0-1,0 0 1,0 0-1,0-1 1,15-58 764,-13 47-671,34-170 110,-29 122-3506,-2 0-4884,-3 27-4097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3:54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8552,'0'0'18781,"1"10"-17655,5 57-105,-3-28-1238,2 0 1,1 1-1,18 62 1,-15-93-1358,-4-5-1335,-2-15-12606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3:54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30 160 14189,'0'0'9748,"-6"-9"-8045,-16-29-432,21 37-1237,1-1 0,0 1 1,0-1-1,0 1 0,0-1 0,0 1 1,0-1-1,0 1 0,0-1 0,1 1 1,-1 0-1,0-1 0,1 1 1,-1-1-1,1 1 0,0 0 0,0 0 1,-1-1-1,1 1 0,0 0 0,0 0 1,0 0-1,0 0 0,0 0 1,0 0-1,0 0 0,1 0 0,-1 0 1,0 1-1,0-1 0,1 0 0,-1 1 1,0-1-1,1 1 0,-1-1 1,2 1-1,3-3 128,17-9 59,0 0 0,1 2 0,34-11-1,-46 18-218,-1 0 0,1 0 0,0 1 0,1 1 0,-1 0 0,0 1 0,0 0 0,0 1 0,18 3 0,-29-4 15,1 0 1,-1 0 0,1 1 0,-1-1 0,0 1 0,0-1-1,1 1 1,-1 0 0,0 0 0,0-1 0,0 1 0,0 0-1,0 0 1,0 0 0,0 0 0,0 0 0,0 0 0,0 0-1,0 0 1,-1 1 0,1-1 0,0 0 0,-1 0 0,1 1-1,-1-1 1,1 0 0,-1 1 0,0-1 0,0 1-1,0-1 1,1 0 0,-1 1 0,0-1 0,-1 1 0,1-1-1,0 0 1,0 1 0,-1-1 0,1 0 0,0 1 0,-1-1-1,-1 2 1,0 3 222,0-1-1,-1 1 0,0-1 0,0 0 1,-1 0-1,1 0 0,-1 0 0,-6 5 1,6-6-142,-2 2-168,-1 0 1,1 0-1,-1-1 1,0 0-1,-1 0 0,1-1 1,-1 1-1,0-2 1,0 1-1,-8 2 0,16-15-9544,7-6-417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3:55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4740,'0'0'10394,"0"-9"-6678,1-4-2590,0-13 676,-2 12 3806,41 194-942,-35-173-4464,-1-20 33,-2-21 43,-6-35-977,6 70 235,1 1 0,-1-1 0,0 0 0,0 0 0,1-1 0,-1 1-1,0 0 1,1-1 0,-1 0 0,1 1 0,-1-1 0,1 0 0,-1 0 0,4-1 0,-6 1 250,46-2-8429,-20-9 2707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6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16496,'0'0'5632,"-8"9"-2792,5-5-2561,-3 4 233,1-2 0,-1 1-1,-1-1 1,1 1 0,-1-2-1,0 1 1,-1-1 0,-10 6-1,27-14-840,1-1 0,0 1 0,0 1-1,0 0 1,0 0 0,1 1 0,-1 0 0,0 1-1,0 0 1,1 1 0,19 3 0,-26-3 318,0 0 0,0 1 0,0-1 0,0 1 1,0 0-1,0 0 0,0 0 0,0 0 0,-1 0 0,0 1 1,1 0-1,-1 0 0,0 0 0,0 0 0,0 0 0,-1 1 0,1-1 1,-1 1-1,0 0 0,0-1 0,0 1 0,0 0 0,-1 0 1,1 1-1,-1-1 0,0 0 0,-1 0 0,1 0 0,-1 1 1,0-1-1,0 5 0,0-5 88,0-1 0,0 1-1,-1 0 1,0-1 0,1 1 0,-1 0 0,-1-1 0,1 1 0,0-1 0,-1 0-1,0 1 1,0-1 0,0 0 0,0 0 0,0 0 0,-1 0 0,-2 3-1,-1-2 197,0 1-1,-1 0 0,1-1 1,-1 0-1,1-1 0,-1 0 1,0 0-1,-8 2 0,-5 1 291,-1-1 0,0-1 0,0-2 0,0 0 0,-25 0 0,45-2-612,-1 0 0,1 0 1,0 0-1,0 0 0,-1 0 0,1 0 0,0 0 0,0 0 1,-1-1-1,1 1 0,0 0 0,0-1 0,0 1 1,-1-1-1,1 1 0,0-1 0,0 0 0,0 1 0,0-1 1,0 0-1,0 0 0,0 0 0,1 0 0,-1 0 1,0 0-1,0 0 0,1 0 0,-1 0 0,0 0 0,1 0 1,-1 0-1,1 0 0,0-1 0,-1 1 0,1 0 1,0 0-1,0-1 0,0 1 0,-1 0 0,1 0 0,1-1 1,-1 1-1,0 0 0,0 0 0,0-1 0,1 1 1,-1 0-1,0 0 0,1 0 0,-1 0 0,1-1 0,0 1 1,-1 0-1,1 0 0,0 0 0,0 0 0,0 0 1,-1 0-1,1 1 0,0-1 0,0 0 0,0 0 0,0 1 1,0-1-1,1 0 0,-1 1 0,0-1 0,2 1 0,19-12-5054,1 1-2056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3:55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29 13132,'0'0'11361,"-9"7"-10385,-31 23-185,39-28-744,-1-1 0,0 1 0,1 0 0,-1 0 0,1 0 0,-1 0 1,1 1-1,0-1 0,0 0 0,0 1 0,0-1 0,0 0 1,1 1-1,-1-1 0,1 1 0,-1-1 0,1 1 0,0-1 1,0 1-1,0-1 0,1 1 0,-1-1 0,2 6 0,-2-7-26,0 0 0,1 0 0,-1 0 0,1 0 0,0 0 0,-1 0 0,1 0 0,0 0-1,-1 0 1,1 0 0,0 0 0,0 0 0,0-1 0,0 1 0,0 0 0,0-1-1,0 1 1,0-1 0,0 1 0,0-1 0,0 1 0,0-1 0,1 0 0,-1 1 0,0-1-1,0 0 1,0 0 0,1 0 0,-1 0 0,0 0 0,0 0 0,0 0 0,1-1 0,-1 1-1,0 0 1,0 0 0,0-1 0,0 1 0,0-1 0,0 1 0,0-1 0,0 0 0,0 1-1,0-1 1,1-1 0,3-2 105,-1 0-1,0 0 0,0-1 1,0 1-1,0-1 0,-1 0 1,1 0-1,-1-1 0,-1 1 1,1-1-1,-1 1 0,0-1 1,0 0-1,-1 0 0,1 0 1,-1 0-1,-1 0 0,1 0 1,-1 0-1,0 0 0,0 0 1,-2-8-1,2 14-128,0 0 1,0-1-1,0 1 0,0 0 1,0 0-1,0 0 1,0-1-1,-1 1 0,1 0 1,0 0-1,0 0 0,0-1 1,0 1-1,0 0 1,0 0-1,-1 0 0,1 0 1,0-1-1,0 1 1,0 0-1,0 0 0,-1 0 1,1 0-1,0 0 0,0 0 1,-1-1-1,1 1 1,0 0-1,0 0 0,0 0 1,-1 0-1,1 0 0,0 0 1,0 0-1,-1 0 1,1 0-1,0 0 0,0 0 1,0 0-1,-1 0 1,1 0-1,0 1 0,-9 8-145,-1 15-61,11 0-454,0-22 319,-1-1 1,0 1-1,1 0 0,0-1 0,-1 1 0,1 0 0,0-1 1,0 1-1,0-1 0,0 1 0,0-1 0,0 0 0,0 1 0,2 0 1,-2-1 46,1 0 1,-1-1-1,0 1 1,1-1 0,-1 1-1,1-1 1,-1 0 0,1 0-1,-1 0 1,1 0-1,-1 0 1,1 0 0,-1 0-1,1 0 1,-1 0-1,1-1 1,-1 1 0,1-1-1,-1 1 1,1-1-1,-1 1 1,0-1 0,1 0-1,-1 0 1,0 0 0,0 1-1,0-1 1,1-1-1,-1 1 1,0 0 0,0 0-1,0 0 1,1-2-1,13-16-3765,0-1-1682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3:56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43 154 416,'0'0'22550,"-6"10"-21952,1-2-349,0 1 0,1-1 0,0 1-1,0 0 1,1 0 0,0 1 0,1-1 0,0 0 0,0 1 0,0 12 0,2-21-244,0-1 0,0 1-1,0-1 1,0 1 0,0-1-1,0 1 1,0-1 0,0 1 0,0-1-1,0 1 1,1-1 0,-1 1-1,0-1 1,0 1 0,0-1 0,1 0-1,-1 1 1,0-1 0,0 1-1,1-1 1,-1 1 0,0-1 0,1 0-1,-1 1 1,1-1 0,-1 0-1,0 0 1,1 1 0,-1-1 0,1 0-1,-1 0 1,1 1 0,-1-1-1,2 0 1,19-6 176,17-22 130,-28 13-115,0 1 1,-1-2-1,0 1 0,-1-1 1,-1-1-1,-1 1 0,0-1 1,-1 0-1,-1 0 1,-1-1-1,0 1 0,-1-1 1,-1-25-1,-19 81 333,10-16-262,2 1-1,1-1 1,0 1 0,2 0 0,-1 28 0,4-51-265,0 1-1,0 0 1,0-1 0,0 1-1,0 0 1,1-1-1,-1 1 1,0-1 0,0 1-1,0-1 1,1 1-1,-1 0 1,0-1 0,1 1-1,-1-1 1,0 1 0,1-1-1,-1 1 1,1-1-1,-1 0 1,1 1 0,-1-1-1,1 1 1,-1-1-1,1 0 1,0 0 0,-1 1-1,1-1 1,-1 0 0,1 0-1,-1 0 1,1 1-1,0-1 1,-1 0 0,1 0-1,0 0 1,-1 0-1,1 0 1,0 0 0,-1-1-1,1 1 1,-1 0-1,1 0 1,0 0 0,0-1-1,1 1 19,1-1-1,-1 0 1,1 1-1,-1-1 1,0-1-1,0 1 1,1 0-1,-1 0 0,0-1 1,3-2-1,-1-1 19,0 0-1,-1-1 0,1 0 1,-1 1-1,0-1 1,3-10-1,9-18 11,-11 35-457,-1 13 274,-1 16 145,-2-24 6,1 0 0,-1 1 0,1-1 0,0 0 0,1 1 0,0-1 0,0 0 0,4 9 0,-5-14-7,-1 0 0,1 1 1,0-1-1,0 0 0,0 0 0,0 0 0,0 0 0,0 0 0,0 0 0,0 0 0,1 0 0,-1 0 1,0-1-1,1 1 0,-1 0 0,0-1 0,1 1 0,-1-1 0,1 1 0,-1-1 0,1 0 0,-1 0 1,0 0-1,1 0 0,-1 0 0,1 0 0,-1 0 0,1 0 0,-1 0 0,1-1 0,-1 1 1,1 0-1,-1-1 0,0 0 0,1 1 0,-1-1 0,0 0 0,1 1 0,-1-1 0,0 0 0,0 0 1,0 0-1,2-2 0,3-4 41,0 0 1,-1-1 0,0 0-1,0 0 1,0 0-1,-1 0 1,4-13 0,1 3-337,-9 18 262,0 0-1,0 0 0,0 0 1,0 0-1,0 0 0,0 0 0,0 0 1,0 0-1,1 0 0,-1 0 1,0 0-1,0 0 0,0 0 0,0 0 1,0 1-1,0-1 0,0 0 1,0 0-1,0 0 0,0 0 0,0 0 1,1 0-1,-1 0 0,0 0 1,0 0-1,0 0 0,0 0 0,0 0 1,0 0-1,0 0 0,0-1 1,0 1-1,0 0 0,0 0 1,1 0-1,-1 0 0,0 0 0,0 0 1,0 0-1,0 0 0,0 0 0,6 34-4100,-6-33 3573,1 0 0,-1 0 1,1 0-1,-1 0 0,1 0 0,0 0 1,0-1-1,-1 1 0,1 0 0,0-1 0,0 1 1,0 0-1,0-1 0,0 1 0,0-1 1,0 1-1,0-1 0,0 1 0,1-1 0,6 1-7615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3:56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10346,'0'0'17371,"-6"8"-16490,3-3-869,-28 45 1250,30-47-1384,-1 0 0,1 0-1,-1 0 1,1 0-1,0 0 1,1 0-1,-1 0 1,0 0 0,1 0-1,0 0 1,-1 1-1,1-1 1,1 0 0,-1 0-1,0 0 1,1 1-1,1 5 1,-1-9-32,-1 1 1,1 0 0,0-1-1,0 1 1,-1 0 0,1-1-1,0 1 1,0-1 0,-1 1-1,1-1 1,0 0 0,0 1-1,0-1 1,0 0 0,0 0-1,0 1 1,-1-1 0,1 0-1,0 0 1,0 0 0,0 0-1,0 0 1,0 0 0,0 0-1,0-1 1,0 1 0,0 0-1,-1 0 1,1-1 0,2 0-1,25-14-3249,-21 6 1803,1 1 1,-1-1 0,-1 0-1,6-10 1,9-19-4631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3:57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98 9513,'2'-11'2103,"0"-1"-1130,3-29 1769,-3 8 2522,-8 51-311,-2 4-4962,1 40 933,1 122 0,6-145-893,6-10-53,-6-28 24,0-1 0,0 1 0,0-1 1,0 0-1,0 1 0,0-1 0,0 1 0,0-1 1,0 1-1,0-1 0,1 1 0,-1-1 0,0 0 1,0 1-1,1-1 0,-1 0 0,0 1 0,0-1 1,1 1-1,-1-1 0,0 0 0,1 0 0,-1 1 1,0-1-1,1 0 0,-1 0 0,1 1 0,-1-1 1,0 0-1,1 0 0,-1 0 0,1 0 0,-1 1 1,1-1-1,-1 0 0,1 0 0,-1 0 0,0 0 1,1 0-1,-1 0 0,1 0 0,-1 0 0,1-1 1,-1 1-1,1 0 0,-1 0 0,0 0 0,1 0 1,-1-1-1,1 1 0,-1 0 0,0 0 0,1-1 1,-1 1-1,0 0 0,1-1 0,-1 1 1,0 0-1,1-1 0,-1 1 0,3-6 51,-1-1 0,0 1 0,-1 0 0,1-1 0,-1 1 1,0-1-1,-1 1 0,0-1 0,0 1 0,0-1 0,-2-9 0,1-6 143,2 12-18,-1 7-50,1-1 0,-1 0 0,0 1 0,0-1 0,0 0 0,0 1 0,0-1 0,-1 0 0,0 1 0,0-1 0,0 1 0,0-1 0,0 1 0,-3-6 0,8 35 123,-3-23-256,1-1 1,0 1-1,0-1 0,0 1 1,0-1-1,0 0 1,0 0-1,1 0 1,-1 0-1,1 0 1,-1 0-1,1-1 0,0 0 1,0 1-1,-1-1 1,1 0-1,0 0 1,0 0-1,0-1 1,0 1-1,0-1 0,1 0 1,-1 1-1,0-1 1,0-1-1,0 1 1,0 0-1,0-1 0,0 0 1,0 1-1,0-1 1,0 0-1,0-1 1,0 1-1,-1 0 1,1-1-1,0 0 0,-1 0 1,1 1-1,-1-1 1,0-1-1,0 1 1,1 0-1,-1 0 1,-1-1-1,1 0 0,2-3 1,6-11 94,-10 17-85,0 0 0,0 0 0,0 0 0,0 0 0,0 0-1,0 0 1,0 0 0,0 0 0,0 0 0,0 0 0,0 0 0,1-1 0,-1 1 0,0 0 0,0 0-1,0 0 1,0 0 0,0 0 0,0 0 0,0 0 0,0 0 0,0 0 0,1 0 0,-1 0 0,0 0 0,0 0-1,0 0 1,0 0 0,0 0 0,0 0 0,0 0 0,0 0 0,1 0 0,-1 0 0,0 0 0,0 1 0,0-1-1,0 0 1,0 0 0,0 0 0,0 0 0,0 0 0,0 0 0,0 0 0,0 0 0,0 0 0,1 0-1,-1 0 1,0 0 0,0 1 0,0-1 0,0 0 0,0 0 0,0 0 0,0 0 0,0 0 0,0 0 0,0 0-1,0 0 1,0 0 0,0 1 0,0-1 0,0 0 0,0 0 0,0 0 0,-1 34 830,-1-11-552,7 19 164,-5-41-444,-1-1 1,1 1-1,0 0 0,1-1 1,-1 1-1,0 0 0,0-1 1,0 1-1,0-1 0,0 1 1,1 0-1,-1-1 0,0 1 1,0-1-1,1 1 0,-1-1 1,0 1-1,1-1 0,-1 1 1,1-1-1,-1 1 0,1-1 1,-1 0-1,1 1 0,-1-1 1,1 0-1,-1 1 0,1-1 1,-1 0-1,1 0 0,-1 1 1,1-1-1,0 0 0,-1 0 1,1 0-1,0 0 0,-1 0 1,1 0-1,-1 0 0,1 0 1,0 0-1,-1 0 0,1 0 1,-1 0-1,1 0 0,0-1 1,-1 1-1,1 0 0,-1 0 1,1-1-1,-1 1 0,1 0 1,-1-1-1,1 1 1,-1-1-1,1 1 0,-1 0 1,1-1-1,-1 1 0,0-1 1,1 1-1,-1-1 0,0 0 1,1 1-1,-1-1 0,16-29-1110,-14 22 151,0 1-1,0-1 1,-1 0-1,0 0 1,-1 0-1,0-8 0,0 11 263,-1-1 0,1 0 0,-1 1 0,0-1-1,-1 0 1,0 1 0,0-1 0,-4-7 0,5 10 670,0 1 0,-1 0 0,1 0 0,-1 0 1,1 1-1,-1-1 0,0 0 0,0 1 0,0-1 0,0 1 1,0-1-1,-2 0 0,3 1 201,1 1 0,0 0 1,-1-1-1,1 1 0,-1 0 0,1-1 0,0 1 0,-1 0 1,1 0-1,-1 0 0,1-1 0,-1 1 0,1 0 0,-1 0 1,1 0-1,-1 0 0,1 0 0,-1 0 0,1 0 0,-1 0 1,1 0-1,-1 0 0,1 0 0,-1 0 0,1 0 1,0 0-1,-1 0 0,1 1 0,-1-1 0,1 0 0,-1 0 1,1 0-1,-1 1 0,1-1 0,0 0 0,-1 1 0,1-1 1,0 0-1,-1 1 0,1-1 0,0 1 0,-1-1 1,1 0-1,0 1 0,-1 0 0,1 0-125,1 0 0,-1-1 0,0 1 0,0 0-1,0 0 1,0 0 0,1 0 0,-1 0 0,0 0 0,1-1 0,-1 1 0,1 0 0,-1 0 0,1-1-1,-1 1 1,1 0 0,-1-1 0,1 1 0,0 0 0,-1-1 0,1 1 0,0-1 0,1 2 0,25 12-5540,-13-9-449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3:57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14 1666,'0'0'28384,"-6"10"-27477,-18 30-634,23-39-279,0 0 1,0 0 0,1 0 0,-1 0 0,1 0 0,-1 0 0,1 0 0,-1 0 0,1 0 0,0 1 0,-1-1 0,1 0 0,0 0 0,0 0 0,0 0-1,0 1 1,0-1 0,0 1 0,1-1 3,-1-1-1,0 0 0,1 0 0,-1 1 1,1-1-1,-1 0 0,1 0 0,-1 0 1,1 0-1,-1 0 0,1 1 0,-1-1 1,1 0-1,-1 0 0,1 0 0,-1 0 1,1 0-1,-1-1 0,1 1 0,-1 0 1,1 0-1,-1 0 0,1 0 1,-1 0-1,0-1 0,1 1 0,29-17 13,-23 11-15,0-1 0,1 1 1,0 1-1,13-8 0,-18 11 36,0 1 1,-1 0 0,1 0-1,0 0 1,0 0-1,0 0 1,0 1 0,0 0-1,0-1 1,1 1 0,-1 0-1,0 0 1,0 1 0,0-1-1,0 1 1,0-1 0,0 1-1,4 2 1,-2-2-4,0 0 0,0 0 0,1 0 0,-1-1 1,0 1-1,1-1 0,-1-1 0,0 1 0,1-1 0,-1 0 0,0 0 0,0 0 0,0-1 1,1 0-1,6-3 0,21-13-10199,-27 16 161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3:57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72 1345,'0'0'20014,"-9"-6"-16277,-30-20-1714,38 26-1987,-1-1 1,0 0-1,0 0 0,0 1 1,0-1-1,0 1 0,1-1 1,-1 1-1,0 0 0,0 0 1,0 0-1,0 0 0,0 0 1,0 0-1,0 1 0,0-1 1,0 1-1,0-1 0,0 1 1,1 0-1,-1 0 0,0-1 1,0 1-1,1 0 0,-1 1 1,1-1-1,-1 0 0,1 0 1,-1 1-1,1-1 0,0 1 1,-1-1-1,-1 4 0,-2 3 102,0 1 0,0 0 0,0 1-1,-5 15 1,9-20-130,-5 9 102,1 0-1,1 1 0,1-1 0,0 1 0,1 0 0,0 0 0,1 0 1,1 17-1,0-31-102,0 0 0,0-1 0,0 1 0,0-1 0,1 1 0,-1 0 0,0-1 0,0 1 0,0 0 0,0-1 0,1 1 0,-1-1 0,0 1 0,1-1 0,-1 1 0,0-1 0,1 1 0,-1-1 0,0 1 1,1-1-1,-1 1 0,1-1 0,-1 1 0,1-1 0,-1 0 0,1 1 0,0-1 0,-1 0 0,1 0 0,-1 1 0,1-1 0,1 0 0,21-7 541,-17 4-366,0-1 0,0 0 1,0-1-1,-1 1 0,7-8 1,-3 0-130,-1-1 1,0 0 0,-1 0-1,0-1 1,-1 0 0,-1 0 0,0 0-1,-1 0 1,0-1 0,-2 0-1,1 0 1,-2 0 0,0 0 0,-1 0-1,-2-19 1,2 34-90,0 1 0,0 0 1,0-1-1,-1 1 0,1 0 0,0-1 0,-1 1 0,1-1 1,0 1-1,-1-1 0,1 1 0,0-1 0,-1 1 1,1-1-1,-1 1 0,1-1 0,-1 1 0,1-1 0,-1 0 1,0 1-1,1-1 0,-1 0 0,1 0 0,-1 1 0,0-1 1,1 0-1,-1 0 0,0 0 0,1 0 0,-1 0 1,0 0-1,1 0 0,-1 0 0,0 0 0,1 0 0,-1 0 1,1 0-1,-1 0 0,0 0 0,1-1 0,-1 1 1,0 0-1,1-1 0,-1 1 0,1 0 0,-1-1 0,1 1 1,-1 0-1,1-1 0,-1 1 0,1-1 0,-1 1 0,1-1 1,0 1-1,-1-1 0,1 0 0,0 1 0,-1-1 1,1 1-1,0-1 0,0 0 0,0 1 0,-1-1 0,1 0 1,0 1-1,0-1 0,0 0 0,0 0 0,-2 9-1460,1-1-1,0 1 1,0 0-1,1 0 0,0 10 1,0-5-1541,0 10-3935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3:58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10314,'0'0'18860,"2"13"-17749,19 155 891,-21-166-2002,0-1 0,1 1 0,-1-1 0,0 1 0,1-1 0,-1 1 0,1-1 0,0 1 1,-1-1-1,1 1 0,0-1 0,0 0 0,0 1 0,2 1 0,-3-3-2,1 0-1,-1 0 0,0 0 1,1 0-1,-1 0 0,1 0 1,-1 0-1,1-1 0,-1 1 1,0 0-1,1 0 0,-1 0 1,1 0-1,-1-1 0,0 1 1,1 0-1,-1 0 0,0-1 1,1 1-1,-1 0 0,0-1 1,0 1-1,1 0 0,-1-1 1,0 1-1,0 0 0,1-1 1,-1 1-1,0 0 0,0-1 1,0 1-1,0-1 0,14-47-124,-8-55-357,-5 67 310,6-42-1,-7 76 160,1 0 0,0 1 0,-1-1 0,1 0 0,0 1 0,0-1 0,0 1 0,0-1-1,0 1 1,0-1 0,0 1 0,0 0 0,1 0 0,-1-1 0,1 1 0,-1 0 0,1 0 0,-1 0 0,1 0-1,-1 1 1,1-1 0,0 0 0,0 1 0,-1-1 0,1 1 0,0 0 0,3-1 0,-4 1 0,0 0 0,1 0-1,-1-1 1,0 1 0,1 0 0,-1 1 0,0-1 0,1 0 0,-1 0 0,0 0 0,1 1-1,-1-1 1,0 1 0,1-1 0,-1 1 0,0 0 0,0-1 0,0 1 0,0 0 0,0 0 0,0 0-1,0 0 1,0 0 0,0 0 0,0 0 0,0 0 0,0 0 0,-1 0 0,1 0 0,0 1-1,-1-1 1,1 0 0,-1 0 0,1 1 0,-1 1 0,0 3 97,0-1 1,0 1-1,-1-1 0,1 0 0,-1 1 1,-1-1-1,1 0 0,-1 1 1,0-1-1,0 0 0,-1 0 1,1 0-1,-1-1 0,-6 9 0,1-4 98,1 0 0,-1 0 0,0-1 0,-1 0-1,0-1 1,-11 7 0,57-64-9640,-17 24 4725,1-4-961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3:59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2947,'0'0'25213,"-3"12"-24172,-2 29-554,1 1 0,2-1 0,2 1-1,6 52 1,-6-94-475,0 0 0,0 0 0,0 0 0,0 0-1,1 0 1,-1-1 0,0 1 0,0 0 0,0 0-1,0 0 1,0 0 0,0 0 0,0 0 0,0 0 0,0 0-1,0 0 1,1 0 0,-1 0 0,0 0 0,0 0-1,0 0 1,0 0 0,0 0 0,0 0 0,0 0-1,0 0 1,0 0 0,0 0 0,1 0 0,-1 0 0,0 1-1,0-1 1,0 0 0,0 0 0,0 0 0,0 0-1,0 0 1,4-20 149,2-28-87,-6-1-229,1 52 163,0 0 0,0-1 0,0 1 1,0-1-1,1 0 0,-1 1 0,1-1 0,-1 0 1,1 0-1,0 0 0,0 0 0,0 0 0,0 0 1,0 0-1,0-1 0,0 1 0,1-1 0,-1 0 1,0 0-1,1 1 0,-1-1 0,1-1 0,0 1 0,-1 0 1,5 0-1,-4 0 5,0-1 0,1 1-1,-1-1 1,1 0 0,-1 0 0,1 0 0,-1-1 0,1 1-1,-1-1 1,1 1 0,-1-1 0,0 0 0,1-1 0,-1 1-1,0-1 1,0 1 0,0-1 0,0 0 0,3-2 0,55-78 120,-60 85-133,-1-1 0,1 0 0,0 0 0,0 1 0,0-1 0,0 0 0,0 0 0,0 0 0,0 0 0,1 0 0,-1 0 0,4 3 0,-1-5 0,1-1 0,0 1 0,-1-1 0,1 0 0,0-1 0,-1 1 0,1-1 0,-1 0 0,0 0 0,0 0 0,1 0 0,-2-1 0,1 1 0,7-7 0,11-5 0,-10 7 0,0 2 0,0-1 0,1 2 0,0 0 0,0 0 0,0 1 0,1 1 0,-1 0 0,1 1 0,13 0 0,-21 0-772,-1 0 1,1-1-1,-1 0 0,0 0 0,1 0 1,5-4-1,9-3-2827,-9 4-1568,0-3-268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3:59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11851,'0'0'19704,"6"5"-19811,-3-3 137,-2 0-50,0-1 1,0 0-1,0 1 1,0-1-1,1 0 1,-1 0 0,0 0-1,1 0 1,-1 0-1,1 0 1,-1-1 0,1 1-1,0 0 1,-1-1-1,1 1 1,0-1 0,-1 0-1,1 1 1,0-1-1,-1 0 1,1 0-1,0 0 1,-1 0 0,1 0-1,0-1 1,0 1-1,-1 0 1,1-1 0,0 1-1,-1-1 1,1 0-1,-1 0 1,1 1 0,-1-1-1,1 0 1,-1 0-1,0 0 1,1-1-1,0 0 1,7-9-162,7-4 204,-13 43 525,-3-28-540,0 1 0,0 0 0,0-1 0,0 1 0,0 0 0,0-1 0,0 1 0,0 0 0,0-1 0,0 1 0,0-1 0,0 1 0,0 0 0,1-1 0,-1 1 0,0-1 0,1 1 0,-1 0 0,0-1 0,1 1 0,-1-1 0,0 1 0,1-1 0,-1 0 0,1 1 0,-1-1 0,1 1 0,-1-1 0,1 0 0,0 1 0,0-1 0,20-6 162,27-33-56,-42 33-126,6-6 2,-9 8-16,1 0-1,-1 0 1,1 1 0,0 0-1,0-1 1,0 1 0,0 1 0,0-1-1,1 0 1,-1 1 0,1 0-1,8-3 1,-12 6 52,0-1-1,-1 0 1,1 1 0,-1-1-1,1 1 1,-1-1 0,1 0 0,-1 1-1,1-1 1,-1 1 0,1 0-1,-1-1 1,0 1 0,1-1-1,-1 1 1,0-1 0,0 1 0,1 0-1,-1-1 1,0 1 0,0 0-1,0-1 1,0 2 0,0-1-6,1 0 0,-1 1 0,0-1 1,0 0-1,1 0 0,-1 0 0,1 0 0,-1 0 1,1 0-1,-1 0 0,1 0 0,0 0 0,-1 0 0,1 0 1,0 0-1,0 0 0,0-1 0,-1 1 0,1 0 1,0 0-1,0-1 0,0 1 0,0-1 0,0 1 0,1-1 1,-1 1-1,0-1 0,0 0 0,2 1 0,-1-1-259,0 0 0,0-1-1,0 1 1,0-1-1,-1 1 1,1-1-1,0 1 1,0-1 0,0 0-1,0 0 1,-1 0-1,1 0 1,0 0-1,-1 0 1,1-1 0,-1 1-1,1 0 1,-1-1-1,2-2 1,11-15-6130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4:0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34 168 5285,'0'0'19346,"-5"11"-18518,-17 35-172,21-45-634,0 0-1,1 0 0,-1 0 1,0 1-1,1-1 0,-1 0 1,1 0-1,0 0 0,-1 0 1,1 0-1,0 1 0,0-1 1,-1 0-1,1 0 0,0 0 1,0 1-1,0-1 0,1 0 1,-1 0-1,0 1 0,0-1 1,1 0-1,-1 0 0,1 0 1,-1 0-1,1 0 0,-1 0 1,1 0-1,0 1 0,-1-2 1,1 1-1,0 0 1,0 0-1,1 1 0,-1-2 0,0 1 1,1-1-1,-1 0 0,1 0 0,-1 0 0,1 0 0,-1 0 0,1 0 1,-1 0-1,0 0 0,1 0 0,-1-1 0,1 1 0,-1-1 1,0 1-1,1-1 0,-1 0 0,0 1 0,0-1 0,1 0 0,-1 0 1,0 0-1,1-1 0,3-3 140,-1 0 1,1 0-1,-1-1 1,0 0-1,0 0 0,-1 0 1,0 0-1,0-1 1,0 1-1,-1-1 1,0 0-1,2-9 0,-1-6 706,0 1-1,-1-39 1,-1 59-851,-1 0 1,0 0 0,0-1 0,0 1-1,0 0 1,0 0 0,0-1 0,0 1 0,0 0-1,-1 0 1,1 0 0,0-1 0,-1 1-1,1 0 1,-1 0 0,1 0 0,-1 0-1,0 0 1,1 0 0,-1 0 0,0 0-1,0 0 1,0 0 0,0 0 0,0 0-1,0 0 1,0 1 0,0-1 0,0 0 0,0 1-1,0-1 1,0 1 0,-2-1 0,1 1-13,1 0 0,0 1 1,-1-1-1,1 0 1,0 1-1,-1 0 1,1-1-1,0 1 1,0 0-1,-1-1 1,1 1-1,0 0 1,0 0-1,0 0 0,0 0 1,0 0-1,0 0 1,0 1-1,1-1 1,-1 0-1,0 0 1,1 0-1,-1 1 1,1-1-1,-1 0 1,1 1-1,-1-1 0,1 3 1,-4 10-5,2-1 0,-1 1 0,2-1 0,0 1 0,1 27 0,0-41 0,0 1 0,0-1 0,1 0 0,-1 0 0,0 1 0,0-1 0,0 0 0,0 0 0,0 1 0,1-1 0,-1 0 0,0 0 0,0 0 0,0 0 0,1 1 0,-1-1 0,0 0 0,0 0 0,1 0 0,-1 0 0,0 0 0,0 0 0,0 0 0,1 0 0,-1 1 0,0-1 0,1 0 0,-1 0 0,0 0 0,0 0 0,1 0 0,-1 0 0,0 0 0,0-1 0,1 1 0,-1 0 0,0 0 0,0 0 0,1 0 0,-1 0 0,0 0 0,0 0 0,0-1 0,1 1 0,-1 0 0,0 0 0,0 0 0,0 0 0,1-1 0,-1 1 0,0 0 0,0 0 0,0 0 0,0-1 0,1 1 0,10-12 0,-5 3 0,-2-1 0,1 0 0,-1 0 0,0 0 0,-1-1 0,-1 1 0,1-1 0,-2 1 0,1-1 0,-2 0 0,1 0 0,-3-19 0,2 30 0,0 0 0,0 0 0,0-1 0,0 1 0,0 0 0,0 0 0,0 0 0,0 0 0,0 0 0,0-1 0,0 1 0,0 0 0,0 0 0,0 0 0,0 0 0,0 0 0,0 0 0,0-1 0,-1 1 0,1 0 0,0 0 0,0 0 0,0 0 0,0 0 0,0 0 0,0 0 0,0 0 0,-1 0 0,1-1 0,0 1 0,0 0 0,0 0 0,0 0 0,0 0 0,-1 0 0,1 0 0,0 0 0,0 0 0,0 0 0,0 0 0,0 0 0,0 0 0,-1 0 0,1 0 0,0 0 0,0 0 0,0 0 0,0 0 0,0 0 0,-1 1 0,1-1 0,0 0 0,0 0 0,0 0 0,0 0 0,0 0 0,0 0 0,0 0 0,-1 0 0,1 0 0,0 1 0,0-1 0,0 0 0,0 0 0,0 0 0,0 0 0,0 0 0,0 0 0,0 1 0,-7 9 0,1 16 0,0 1 0,2-1 0,0 1 0,2 45 0,2-72-59,-1 0 0,1 0 0,0 0 1,0 0-1,0 1 0,0-1 0,0 0 0,0 0 0,0 0 0,0 1 0,0-1 1,0 0-1,0 0 0,0 0 0,0 1 0,0-1 0,0 0 0,0 0 1,0 0-1,0 1 0,0-1 0,0 0 0,0 0 0,0 0 0,0 0 1,0 1-1,0-1 0,0 0 0,0 0 0,1 0 0,-1 0 0,0 1 0,0-1 1,0 0-1,0 0 0,0 0 0,1 0 0,-1 0 0,0 0 0,0 1 1,0-1-1,0 0 0,1 0 0,-1 0 0,0 0 0,0 0 0,0 0 0,1 0 1,-1 0-1,0 0 0,0 0 0,0 0 0,1 0 0,-1 0 0,0 0 1,0 0-1,0 0 0,1 0 0,-1 0 0,0 0 0,0 0 0,0 0 0,1-1 1,-1 1-1,6-7-10534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6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15919,'0'0'7143,"-3"10"-6070,-1 11-524,1 0 1,1 0-1,1 0 0,0 1 1,3 23-1,19 122 1619,-5-52-943,-8-49-649,7 122 615,-15-188-1189,0 0 0,0 0 0,0 0 0,0 0 1,0-1-1,0 1 0,0 0 0,-1 0 0,1 0 0,0 0 1,0 0-1,0 0 0,0 0 0,0 0 0,0 0 0,0 0 0,0 0 1,0 0-1,0 0 0,-1 0 0,1 0 0,0 0 0,0 0 1,0 0-1,0 0 0,0 0 0,0 0 0,0 0 0,0 0 1,-1 0-1,1 0 0,0 0 0,0 0 0,0 0 0,0 0 0,0 0 1,0 0-1,0 0 0,0 0 0,0 0 0,-1 0 0,1 0 1,0 0-1,0 0 0,0 1 0,0-1 0,0 0 0,0 0 0,0 0 1,0 0-1,0 0 0,0 0 0,0 0 0,0 0 0,0 0 1,0 0-1,0 1 0,0-1 0,0 0 0,0 0 0,0 0 1,0 0-1,0 0 0,0 0 0,-6-7 34,-33-63-36,2-1 0,4-2 0,-27-87 0,60 159 0,-1 0 0,0-1 0,1 1 0,-1 0 0,1 0 0,-1-1 0,1 1 0,0 0 0,-1-1 0,1 1 0,0-1 0,0 1 0,0 0 0,0-1 0,0 1 0,0-1 0,0 1 0,1 0 0,-1-1 0,1 1 0,-1 0 0,1-1 0,-1 1 0,1 0 0,-1 0 0,1 0 0,0-1 0,0 1 0,1-1 0,1 1 0,0 0 0,0 1 0,0-1 0,0 1 0,0 0 0,1 0 0,-1 0 0,0 0 0,0 0 0,0 1 0,0-1 0,5 2 0,78 19-2798,-44-10-2388,80 10 0,-72-18-926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4:0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12075,'0'0'12909,"51"-42"-12461,-38 31-352,-2 6-160,-4 4-2114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4:08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1484 45 5990,'0'0'5114,"5"-7"-4079,13-23-260,-13 22 3154,-68 14 60,44-2-3645,0 1 0,1 1 0,0 1 0,0 0 0,-24 14 0,-119 69 1794,-191 141 0,208-133-2053,-38 28 139,154-103-198,1 0 0,1 2 0,1 1-1,-25 33 1,13-14 17,-72 69 0,16-19 5,83-82-30,1 0 1,0 1 0,1 0 0,1 0 0,0 1 0,1 0 0,0 0-1,1 1 1,1-1 0,1 1 0,0 0 0,1 0 0,1 0 0,0 23 0,1-37-16,1 0 0,-1 0 1,1 0-1,0 0 0,-1 0 1,1 0-1,0 0 1,0 0-1,0 0 0,0 0 1,0-1-1,1 1 1,-1 0-1,1-1 0,-1 1 1,1-1-1,-1 0 1,1 1-1,0-1 0,0 0 1,-1 0-1,1 0 1,0 0-1,0 0 0,0 0 1,3 0-1,2 1 5,1 1 0,0-2 0,-1 1 0,1-1-1,14 1 1,-1-3 34,-1-1 0,1-1-1,-1-1 1,0 0 0,0-2-1,-1 0 1,1-1 0,25-14-1,17-13 20,65-46 0,-58 34-29,13-12 29,111-101 0,-50 36 14,31-5-17,14-12 77,46-49 3,-224 180-77,-1 0-1,1-1 1,-1 0-1,-1 0 0,0-1 1,0 0-1,-1-1 1,-1 1-1,0-1 0,0-1 1,-1 1-1,-1-1 1,0 0-1,-1 0 0,0 0 1,-1-1-1,-1 1 1,0-14-1,-1 25-58,0 0 0,-1 0 0,0 1 0,1-1 0,-1 0 1,0 0-1,0 1 0,0-1 0,0 1 0,0-1 0,0 1 0,0-1 0,-1 1 0,1-1 0,0 1 0,-1 0 0,1 0 1,-1 0-1,0 0 0,1 0 0,-1 0 0,0 0 0,1 1 0,-1-1 0,0 1 0,0-1 0,0 1 0,-3-1 0,-61-3-150,55 4 113,-65 8-1199,30-2-2785,28-6-1986,4-5-4976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4:23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31 6086,'0'0'13223,"-2"-6"-12823,-8-16-143,10 22-250,0 0 1,0 0 0,0 0 0,0 0 0,0 0 0,0-1 0,0 1 0,0 0-1,0 0 1,0 0 0,0 0 0,-1 0 0,1 0 0,0-1 0,0 1-1,0 0 1,0 0 0,0 0 0,0 0 0,-1 0 0,1 0 0,0 0 0,0 0-1,0 0 1,0 0 0,0 0 0,-1 0 0,1 0 0,0 0 0,0 0 0,0 0-1,0 0 1,-1 0 0,1 0 0,0 0 0,0 0 0,0 0 0,0 0 0,0 0-1,-1 0 1,1 0 0,0 0 0,0 0 0,0 0 0,0 0 0,0 1-1,-1-1 1,1 0 0,0 0 0,-8 10 198,-2 11-15,8-14-66,2-6 8,0 0-1,0 1 1,-1-1-1,1 0 1,-1 0-1,1 0 1,-1 0-1,1 1 1,-1-1-1,0 0 1,1 0-1,-1 0 1,0 0 0,0 0-1,0 0 1,-1 0-1,1 1-119,-10 18 627,11-19-591,0 1 1,-1-1-1,1 0 0,-1 1 0,1-1 0,-1 0 1,0 1-1,1-1 0,-1 0 0,0 0 0,0 0 1,0 0-1,0 0 0,0 0 0,0 0 0,0 0 1,0 0-1,-2 1 0,-4 4 42,3-3 990,3-10-6689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4:25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1101 137 5605,'0'0'3193,"1"-9"-786,-1 8-2373,1-2 99,0 1 1,0-1 0,-1 1 0,0-1 0,1 0 0,-1 1 0,0-1 0,0 0 0,-1 1 0,1-1 0,0 1 0,-1-1 0,0 1 0,1-1 0,-1 1 0,0-1-1,0 1 1,-1-1 0,1 1 0,0 0 0,-1 0 0,1 0 0,-1 0 0,0 0 0,0 0 0,0 0 0,0 0 0,0 1 0,0-1 0,-4-1 0,-10-6 285,-1 1 1,0 1 0,0 1 0,-1 1-1,1 0 1,-1 1 0,0 1 0,-36-2-1,10 4-48,0 1 0,-72 11 0,78-4-227,1 2 0,0 1 1,1 2-1,1 1 0,-1 2 1,2 1-1,0 2 1,2 2-1,0 1 0,1 1 1,-35 32-1,45-35-60,0 1 1,2 1-1,0 0 0,1 2 0,1 0 1,2 1-1,0 1 0,1 0 0,2 1 0,1 0 1,0 1-1,2 0 0,2 0 0,0 1 1,-4 46-1,10-64-72,1 0 1,0-1-1,1 1 1,0 0 0,0 0-1,1-1 1,1 1-1,0-1 1,0 0-1,0 0 1,1 0 0,1 0-1,0 0 1,0-1-1,0 0 1,1 0-1,0 0 1,1-1 0,0 0-1,0 0 1,0-1-1,1 0 1,0 0-1,0 0 1,0-1 0,1-1-1,0 1 1,0-2-1,0 1 1,11 2-1,11 3 234,0-2-1,0-1 1,1-1-1,-1-2 0,1-1 1,0-2-1,46-4 1,-28-2 180,0-3 0,-1-1 0,95-35 0,-93 26-88,-2-2 0,-1-3 0,85-55 0,-115 66-262,-1 0-1,0-1 1,-1 0-1,0-1 1,-1-1-1,-1-1 0,-1 0 1,0-1-1,-1 0 1,-1-1-1,-1 0 0,11-29 1,-17 39-59,-2-1-1,1 1 1,-1-1 0,-1 0-1,0 0 1,0 0 0,-1 0-1,0 0 1,0 0 0,-1 0-1,-1 1 1,-3-14 0,3 17-152,0 1-1,-1 0 1,1-1 0,-1 1-1,0 0 1,-1 0 0,1 0-1,-1 1 1,0 0 0,0-1-1,0 1 1,-1 0 0,1 1-1,-1-1 1,0 1 0,0 0-1,0 0 1,-1 1 0,1-1-1,0 1 1,-10-2 0,-65-11-6298,43 8-64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4:27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1052 74 6022,'-1'-3'336,"0"1"1,-1 0 0,1-1 0,-1 1-1,0 0 1,1 0 0,-1 0 0,0 1-1,0-1 1,0 0 0,0 1 0,-1-1-1,1 1 1,0 0 0,-1 0 0,1 0-1,-5-2 1,-48-13 1125,50 15-1341,-28-7 477,0 2 0,0 1 0,0 2 0,0 2 0,0 0 0,-1 2 0,-37 7 0,44-3-495,0 1 1,1 1-1,0 2 1,1 1-1,-1 0 1,2 2-1,0 1 1,0 1 0,-25 20-1,16-6-10,0 2 1,3 1-1,0 1 0,2 2 0,1 1 1,2 0-1,2 2 0,1 1 0,2 1 1,2 1-1,1 0 0,2 2 1,2-1-1,2 2 0,1 0 0,-4 59 1,12-89-96,1 0-1,1 0 1,1 1 0,-1-1 0,2 0 0,0 0 0,1 0 0,0 0 0,1 0 0,8 18 0,-8-23 13,0-1 1,1 0 0,0 0-1,0-1 1,1 0 0,0 0-1,0 0 1,0 0 0,1-1-1,0 0 1,0-1 0,0 1-1,0-1 1,1-1-1,0 1 1,-1-2 0,16 5-1,-1-2 100,1 0 0,0-1 0,0-2 0,0 0-1,0-2 1,1 0 0,34-6 0,-24 0 171,-1-1 0,1-2 0,-1-2 0,49-22 0,-34 9 56,-1-2 1,-1-2-1,-1-2 1,-2-2-1,-1-2 1,51-54-1,-72 65-149,0-1 0,-2 0 1,0-2-1,-2 0 0,-1-1 0,22-52 0,-33 65-119,0 1 0,-1 0-1,-1-1 1,-1 0 0,0 0-1,0 0 1,-2-23 0,0 28-61,-1 0 0,-1 0 0,0 0 1,0 0-1,-1 0 0,0 0 1,0 1-1,-1 0 0,0-1 0,-1 2 1,0-1-1,-10-12 0,4 7-264,-1 1-1,0 1 1,-1 0-1,-1 0 1,0 1 0,0 1-1,-1 1 1,0 0-1,-28-11 1,-8 2-3721,-90-17 0,140 33 3875,-31-6-5078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09:06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115 144 4676,'0'0'1314,"8"-9"1003,-4 5-1183,29-30 1886,-17 11 959,-9 3 3721,-10 20-7453,1 0-1,-1 1 1,1-1-1,0 1 0,-1 0 1,1-1-1,0 1 1,0 0-1,-1 0 1,1 1-1,-3 1 1,-3 5-117,1-1 1,0 2-1,0-1 0,1 1 1,0 0-1,0 0 1,1 0-1,0 1 1,1 0-1,0 0 1,0 0-1,1 1 1,-2 15-1,-1 10 5,2 1 0,1 57 0,3-89-201,0-1 0,1 0 1,-1 0-1,1-1 0,0 1 0,0 0 0,0 0 0,1 0 1,-1 0-1,4 5 0,-4-8 43,0 0-1,-1-1 1,1 1-1,0 0 1,-1 0 0,1-1-1,0 1 1,0 0 0,0-1-1,0 1 1,0-1 0,0 1-1,0-1 1,0 1-1,0-1 1,0 0 0,0 1-1,0-1 1,0 0 0,0 0-1,0 0 1,0 0-1,0 0 1,0 0 0,0 0-1,0 0 1,0-1 0,0 1-1,0 0 1,0 0 0,0-1-1,0 1 1,0-1-1,0 1 1,0-1 0,0 1-1,0-1 1,0 0 0,0 1-1,-1-1 1,1 0 0,0 0-1,-1 0 1,1 1-1,0-2 1,4-4 153,0-1 0,0 1-1,-1-1 1,0 0 0,0 0 0,-1 0-1,0-1 1,0 1 0,-1-1 0,0 1 0,0-1-1,1-14 1,-1-4 817,0 0-1,-3-42 1,-1 53-797,1 1 0,-2 0-1,-5-20 1,7 30-143,-1 0-1,1 0 1,0 0-1,-1 1 1,0-1-1,0 0 1,0 1-1,0 0 1,-1-1-1,0 1 1,1 0-1,-1 0 1,0 0-1,0 0 1,-1 1-1,-3-3 1,6 4-7,0 1 0,0 0 0,-1-1 0,1 1 0,-1 0 0,1-1 0,0 1 0,-1 0 0,1 0 0,0 0 0,-1 1 0,1-1 0,-1 0 0,1 0 0,0 1 0,-1-1 0,1 0 0,0 1 0,0 0 0,-1-1 0,1 1 0,0 0 0,0-1 0,0 1 0,0 0 0,0 0 0,0 0 0,0 0 0,0 0 0,0 0 0,0 0 0,1 1 0,-1-1 0,-1 2 0,-18 47 0,19-47 0,-3 12 0,0 1 0,1-1 0,1 1 0,-1 26 0,3-41 0,0 0 0,-1 0 0,1 0 0,0-1 0,0 1 0,0 0 0,0 0 0,0 0 0,0 0 0,0 0 0,0 0 0,0-1 0,1 1 0,-1 0 0,0 0 0,0 0 0,1 0 0,-1-1 0,1 1 0,-1 0 0,1 0 0,-1-1 0,1 1 0,-1 0 0,1-1 0,-1 1 0,1-1 0,0 1 0,0-1 0,-1 1 0,1-1 0,0 1 0,0-1 0,-1 1 0,1-1 0,0 0 0,0 0 0,0 1 0,0-1 0,-1 0 0,1 0 0,0 0 0,0 0 0,0 0 0,0 0 0,0 0 0,0 0 0,-1 0 0,1-1 0,0 1 0,0 0 0,0 0 0,0-1 0,-1 1 0,2-1 0,2-1 0,1-1 0,-1 1 0,0-1 0,-1 1 0,1-1 0,0 0 0,-1-1 0,0 1 0,5-6 0,-2-1 0,-1-1 0,0 0 0,0 0 0,-1 0 0,0-1 0,-1 1 0,-1-1 0,1 0 0,-2 0 0,0 0 0,0 0 0,-1 0 0,-2-17 0,2 28 0,0 0 0,0 0 0,0 1 0,0-1 0,0 0 0,0 0 0,0 0 0,0 0 0,0 0 0,0 0 0,-1 0 0,1 1 0,0-1 0,-1 0 0,1 0 0,0 0 0,-1 1 0,1-1 0,-1 0 0,1 0 0,-1 1 0,0-1 0,1 0 0,-1 1 0,0-1 0,1 1 0,-1-1 0,0 1 0,0-1 0,1 1 0,-1-1 0,0 1 0,0 0 0,0-1 0,0 1 0,0 0 0,1 0 0,-1 0 0,0 0 0,0 0 0,0 0 0,0 0 0,0 0 0,0 0 0,0 0 0,1 0 0,-1 1 0,-2-1 0,0 2 0,0-1 0,0 1 0,0 0 0,1 0 0,-1 0 0,0 0 0,1 0 0,-1 0 0,1 1 0,0-1 0,-4 7 0,-5 10 0,0 2 0,2 0 0,0 0 0,1 0 0,1 1 0,1 0 0,2 0 0,-5 40 0,9-61 0,0 1 0,0 0 0,-1-1 0,1 1 0,0-1 0,0 1 0,1 0 0,-1-1 0,0 1 0,1-1 0,-1 1 0,0-1 0,1 1 0,0-1 0,-1 1 0,1-1 0,0 1 0,0-1 0,0 0 0,1 2 0,-1-2 0,0-1 0,0 0 0,0 0 0,0 1 0,0-1 0,0 0 0,0 0 0,0 0 0,0 0 0,0 0 0,0 0 0,0 0 0,0 0 0,0-1 0,0 1 0,0 0 0,0-1 0,0 1 0,0 0 0,0-1 0,-1 1 0,3-2 0,3-3 0,1 1 0,-1-1 0,0-1 0,-1 1 0,1-1 0,6-9 0,-2-1 0,0-1 0,-2 1 0,1-1 0,-2-1 0,-1 0 0,0 0 0,-1 0 0,-1 0 0,0-1 0,-2 0 0,1-23 0,-7 15 0,3 26 0,1 1 0,0-1 0,0 1 0,-1-1 0,1 1 0,0 0 0,-1-1 0,1 1 0,0 0 0,-1-1 0,1 1 0,-1 0 0,1 0 0,0-1 0,-1 1 0,1 0 0,-1 0 0,1 0 0,-1-1 0,1 1 0,-1 0 0,1 0 0,-1 0 0,1 0 0,-1 0 0,1 0 0,-1 0 0,1 0 0,-1 0 0,-1 1 0,-1 1 0,1-1 0,0 0 0,-1 1 0,1 0 0,0-1 0,0 1 0,0 0 0,0 0 0,1 0 0,-1 0 0,1 0 0,-1 1 0,1-1 0,-2 5 0,-13 25-430,1 1 0,-18 67-1,24-64-1293,1 0-1,-4 67 0,11-71-7889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25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46 7591,'0'0'8200,"10"-6"-6081,9-3-1249,7-5 476,0-2 4526,-38 18-827,-21 4-5019,-46 18 247,-65 25 621,130-43-828,0 0 1,0 2-1,0-1 1,1 2-1,0 0 0,1 0 1,-15 15-1,25-22-66,1-1 0,-1 1 0,0 0 0,1 0 0,-1 0 0,1 0 0,0 0 0,0 0 0,0 1 0,0-1 0,0 0 0,0 1 0,1-1 0,-1 0 0,1 1 0,-1 2 0,1-4 0,1 1 0,-1-1 0,1 0 0,-1 0 0,1 0 0,-1 0 0,1 1 0,0-1 0,-1 0 0,1 0 0,0 0 0,0-1 0,0 1 0,0 0 0,0 0 0,0 0 0,0-1 0,0 1 0,0 0 0,0-1 0,0 1 0,0-1 0,0 1 0,1-1 0,-1 0 0,0 1 0,0-1 0,1 0 0,-1 0 0,0 0 0,0 0 0,3 0 0,39 3-1008,83-6-1,-77-2-2421,71-17-1,-74 10-8575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43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289 199 11819,'0'0'2333,"-3"-10"-502,-11-32-10,13 41-1658,1 0 1,0 0 0,0 0 0,-1 0 0,1 0 0,-1 0-1,1 0 1,-1 0 0,0 0 0,1 0 0,-1 0 0,0 0-1,1 0 1,-1 0 0,0 1 0,0-1 0,0 0 0,0 1 0,0-1-1,0 0 1,0 1 0,-1-1 0,1 1-86,0 0 0,1 1 1,-1-1-1,0 0 0,0 0 1,0 1-1,0-1 0,1 0 1,-1 1-1,0-1 0,1 1 0,-1-1 1,0 1-1,1 0 0,-1-1 1,0 1-1,1-1 0,-1 1 1,1 0-1,-1 0 0,1 0 0,-19 42 870,-14 82 739,-30 252 1,21-96-1423,9-135 531,19-96-328,3 1 1,2 1 0,1-1 0,1 71-1,7-118-452,1 0-1,0-1 1,0 1-1,0-1 0,1 1 1,-1-1-1,1 0 1,0 0-1,0 1 1,0-1-1,0 0 0,0-1 1,1 1-1,-1 0 1,1-1-1,0 1 1,0-1-1,0 0 0,0 0 1,0 0-1,0 0 1,0-1-1,1 1 0,-1-1 1,1 0-1,6 2 1,7 1 81,0 0 0,0-1 0,0-1 0,24 1 1,64-7 175,1-4 0,205-45 0,-245 40-249,46-4-24,0 6 0,225 4 0,-326 7 0,0 0 0,-1-1 0,1-1 0,-1 0 0,0 0 0,1-1 0,-1 0 0,11-6 0,-13 6 0,0-2 0,0 1 0,0-1 0,-1 0 0,1-1 0,-1 1 0,-1-2 0,7-6 0,51-64 0,-36 40 0,7-10 0,-2-2 0,-2-1 0,-3-1 0,-2-2 0,-2 0 0,-2-2 0,-3-1 0,13-64 0,-21 56 0,-3-1 0,-3 0 0,-5-88 0,0 88 0,-1 64 0,1-1 0,-1 1 0,0 0 0,0 0 0,0 0 0,0 0 0,0 0 0,0 0 0,0 0 0,0 0 0,0 0 0,0 1 0,0-1 0,0 0 0,-1 1 0,1-1 0,0 1 0,0-1 0,-3 0 0,-33-11 0,29 10 0,-48-13 0,-1 1 0,-98-8 0,-119 8 0,-170 17 0,143 1 0,290-4-112,0 0-1,0-1 1,0 0 0,1-1-1,-1-1 1,0 1 0,1-2-1,-1 1 1,1-1 0,0-1-1,-10-6 1,16 8-64,0 1 1,0-2-1,1 1 0,-1 0 1,1-1-1,0 1 0,-1-1 1,2 0-1,-1 0 0,0 0 0,1 0 1,0-1-1,0 1 0,0-1 1,1 1-1,-1-1 0,1 0 1,0 1-1,1-1 0,-1 0 1,1 0-1,0 0 0,0 0 0,0 1 1,1-1-1,-1 0 0,3-6 1,6-14-8292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19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65 400 4805,'0'0'10799,"-8"0"-9395,-27 4-406,34-5-905,0 1 0,0 0-1,0 0 1,0-1 0,0 1 0,0-1-1,0 1 1,0-1 0,0 1-1,0-1 1,0 0 0,0 1-1,0-1 1,1 0 0,-1 0 0,0 1-1,1-1 1,-1 0 0,0 0-1,1 0 1,-1 0 0,1 0-1,-1 0 1,1 0 0,0 0 0,-1 0-1,1 0 1,0 0 0,0 0-1,0 0 1,0 0 0,0 0-1,0-1 1,0 1 0,0 0 0,1-1-1,3-40 2217,-1 34-2066,0-1-1,1 1 1,0 0 0,0 1-1,1-1 1,0 1 0,0-1-1,1 2 1,0-1-1,0 1 1,14-11 0,-16 13-202,0 1 0,0 0 0,0 1 0,0-1 0,1 0 0,-1 1 0,1 0 0,-1 0 0,1 1 0,0-1 0,0 1 0,0 0 0,0 0 0,0 1 0,0-1 0,0 1 0,0 0-1,0 1 1,0-1 0,0 1 0,-1 0 0,10 3 0,-8-1 28,0 1-1,-1 0 1,1 0-1,-1 1 1,0-1-1,0 1 1,0 0-1,-1 1 1,0-1-1,7 12 0,-9-12-15,1 0-1,0-1 0,0 1 0,0 0 0,1-1 0,0 0 0,0 0 0,0 0 0,0 0 0,1-1 0,-1 0 0,1 0 0,0 0 0,0 0 0,0-1 0,0 1 0,0-1 0,1-1 0,6 3 0,1-4 18,-1 1-1,0-1 1,0-1 0,0 0-1,0-1 1,0 0-1,0-1 1,0 0 0,-1-1-1,0 0 1,12-6-1,13-10 397,-1 0 0,32-27-1,-44 29-275,1 2 1,0 0-1,1 2 0,0 1 1,48-19-1,-36 24-542,-26 6-155,0-1 1,-1 0 0,1 0-1,-1-1 1,18-9-1,-25 11 308,0 0-1,-1 0 1,1 0-1,-1-1 0,1 1 1,-1-1-1,0 0 1,0 1-1,0-1 1,0 0-1,0 0 0,-1 0 1,1-1-1,-1 1 1,0 0-1,0-1 1,0 1-1,0 0 0,-1-1 1,1 1-1,-1-1 1,0-5-1,-1 3-7407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19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17617,'0'0'10025,"-2"12"-9507,1 1-432,0 1 0,1-1 0,1 1 0,0-1 1,4 22-1,-4-31-33,-1 0 0,1-1 0,1 1 1,-1 0-1,0-1 0,1 1 0,0-1 1,0 1-1,0-1 0,0 0 0,0 1 1,1-1-1,-1-1 0,1 1 0,0 0 1,0-1-1,0 1 0,0-1 0,0 0 0,1 0 1,-1 0-1,1 0 0,-1-1 0,1 1 1,0-1-1,-1 0 0,1 0 0,5 0 1,3 0 170,-1-1 0,1-1 0,0 0 1,-1 0-1,1-1 0,-1-1 0,1 0 0,19-8 1,5-5-67,44-27 0,3-2-111,-82 44-46,1 0 1,-1 0-1,0 0 1,0 1-1,0-1 1,0 1 0,1-1-1,-1 1 1,0-1-1,0 1 1,1-1-1,-1 1 1,0 0 0,1 0-1,-1 0 1,0 0-1,1 0 1,-1 0-1,0 0 1,1 0 0,-1 1-1,0-1 1,1 0-1,-1 1 1,0-1 0,0 1-1,1-1 1,-1 1-1,0 0 1,0 0-1,0-1 1,0 1 0,0 0-1,0 0 1,1 1-1,0 3 10,0 0-1,-1-1 1,0 1-1,0 0 1,0 0-1,0 0 1,-1 10-1,5 22 15,40 106-3281,-40-129-5051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7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90 14478,'0'0'10212,"-11"-5"-8365,4 2-1559,-27-9 434,32 12-682,1 0 1,-1 0 0,1 0-1,-1 0 1,1 0 0,-1 0-1,1 0 1,-1 1-1,1-1 1,-1 0 0,1 1-1,-1-1 1,1 1 0,0 0-1,-1-1 1,1 1-1,0 0 1,-1 0 0,1 0-1,0 0 1,0 0 0,0 0-1,0 0 1,0 1-1,-1 1 1,-4 6 100,1 1 0,1-1 0,0 1 0,0 1 0,-4 17 0,6-22-78,1-1 0,0 1 0,0 1 0,1-1 0,-1 0 0,1 0 0,1 0 0,-1 0 0,1 0 0,0 0 0,3 10 0,-3-14-27,0-1 0,0 1 0,1 0 1,-1-1-1,0 1 0,0-1 0,1 1 1,-1-1-1,1 0 0,-1 1 0,1-1 1,0 0-1,0 0 0,-1 0 0,1 0 1,0-1-1,0 1 0,0 0 1,0-1-1,0 1 0,0-1 0,0 0 1,0 0-1,0 1 0,0-1 0,0-1 1,0 1-1,0 0 0,0 0 0,0-1 1,0 1-1,0-1 0,2-1 0,3 0 103,0 0-1,-1-1 0,1 0 0,-1 0 1,0-1-1,0 0 0,0 0 0,7-6 1,-1-2-118,0-1 0,0 0 1,-2-1-1,15-23 0,-20 29-23,-1 0 0,0-1 0,0 0 0,-1 0 0,0 0 0,0 0-1,-1 0 1,0-1 0,0-17 0,-1 25-10,-1 1-1,0 0 1,0-1-1,-1 1 1,1-1 0,0 1-1,0 0 1,-1-1-1,1 1 1,-1 0 0,1-1-1,-1 1 1,1 0-1,-1 0 1,0 0 0,0-1-1,1 1 1,-1 0-1,0 0 1,0 0 0,0 0-1,0 0 1,0 1-1,-1-1 1,1 0 0,0 0-1,0 1 1,0-1-1,-1 1 1,1-1 0,0 1-1,-1-1 1,1 1-1,0 0 1,-1 0 0,1 0-1,0-1 1,-1 1-1,1 1 1,-1-1 0,1 0-1,0 0 1,-1 0 0,-2 2-1,0-2-69,0 1 0,0 1 0,0-1-1,-1 1 1,1 0 0,1-1 0,-1 2 0,0-1 0,0 0-1,1 1 1,-1 0 0,1 0 0,-5 5 0,4-2-487,0 1-1,1-1 1,-1 1 0,1 0 0,-2 8-1,5-13 42,-1 0 0,1 0 0,-1 0 0,1 0-1,0 0 1,-1 0 0,1 0 0,0 0 0,1 0-1,-1 0 1,0 0 0,1 0 0,0 4 0,7-3-5217,8-3-3058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56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16464,'0'0'16303,"57"4"-17040,-38-5-8103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49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12780,'0'0'15247,"-19"53"-14030,6-19-705,2 10-352,-4 5-96,5-3-32,3-1-32,3-7 0,4-9-416,0-8-129,1-11-608,11-10-640,-1 0-706,-2-18-1793,-3-6-2082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49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14157,'0'0'16336,"59"-38"-15055,-24 32-384,9 0-801,0-3-96,1 3 0,-3-2 0,-8 3 0,-5 1-448,-10 0-898,-3 4-704,-9 0-1505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50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23 18770,'0'0'11338,"81"1"-10056,-40-12-898,3 3-320,-8 4-192,-4 4-1345,-8 0-930,-9 3-1408,-14 12-1250,-1 0-705</inkml:trace>
  <inkml:trace contextRef="#ctx0" brushRef="#br0" timeOffset="1">40 220 9577,'0'0'13293,"-40"53"-10923,56-49-544,12-4-193,10 0-288,9-9-352,1-4-320,0-1-321,-3 2-256,-6 6-96,-6 1-1121,-8 2-1729,-7 0-3717,-6-1-6405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50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59 5605,'0'0'13725,"3"-9"-10895,0 3-2464,-2 4-178,-1 0 1,1 0-1,0 0 0,0 0 1,-1 0-1,1 0 0,-1 0 1,0 0-1,1 0 0,-1-1 1,0-1-1,-1 3-94,0 0 0,1 0 0,-1 0 0,0 0 0,1 0 0,-1 1 0,0-1 0,0 0 0,0 0 0,0 1 0,0-1 0,1 0 0,-1 1 0,-1-1-1,1 1 1,0-1 0,0 1 0,0 0 0,0-1 0,0 1 0,0 0 0,0 0 0,0 0 0,0 0 0,-1 0 0,1 0 0,0 0 0,0 0 0,-2 1 0,-3 0-1,-1 0 1,1 0 0,0 1-1,0 0 1,0 1-1,0-1 1,0 1 0,1 0-1,-1 0 1,1 1-1,-1 0 1,1 0 0,1 0-1,-1 0 1,0 1 0,1 0-1,-7 10 1,6-9-38,1 0 0,-1 0 0,1 1 0,1 0 0,-1-1 0,1 1 0,0 1 0,1-1 0,0 0 0,0 1 0,0-1 0,1 1 0,0-1 0,0 16 0,2-22-52,-1-1 0,1 1 0,-1 0 0,1 0-1,-1-1 1,1 1 0,-1 0 0,1-1 0,0 1 0,-1 0 0,1-1 0,0 1 0,0-1 0,-1 1 0,1-1 0,0 0-1,0 1 1,0-1 0,0 0 0,-1 1 0,1-1 0,0 0 0,0 0 0,0 0 0,0 0 0,0 0 0,0 0 0,0 0 0,0 0-1,1-1 1,30-4 110,-22 1-84,0 0 1,-1 0-1,1-2 1,-1 1-1,-1-1 1,1 0-1,13-13 1,50-60 88,-16 17 30,-57 72-245,-14 28 138,-1 0 0,-2 0 0,-41 61 0,1-1 991,39-62-789,-24 70-1,14-8-6874,26-90 2646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51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27 11979,'0'0'5857,"-8"8"-3946,-1 0-1452,1 1 1,0 0 0,0 1 0,1 0 0,0 0 0,0 0-1,2 1 1,-1 0 0,1 0 0,1 0 0,0 1-1,0 0 1,2 0 0,-4 21 0,6-32-423,1-1 1,-1 1-1,0 0 1,0-1-1,1 1 1,-1-1-1,0 1 1,1 0-1,-1-1 1,0 1-1,1-1 1,-1 1-1,1-1 1,-1 1-1,1-1 1,-1 0-1,1 1 1,0-1-1,-1 1 1,1-1-1,-1 0 1,1 0-1,0 1 1,-1-1-1,1 0 1,0 0-1,-1 0 1,1 0-1,0 0 0,-1 0 1,1 0-1,0 0 1,-1 0-1,1 0 1,0 0-1,-1 0 1,1 0-1,0-1 1,-1 1-1,1 0 1,0 0-1,-1-1 1,1 1-1,-1 0 1,2-2-1,31-13 460,-13-1-418,0-2-1,-1 0 1,-1 0 0,0-2 0,-2 0 0,0-2 0,-2 1 0,17-32 0,-70 129-244,33-64 148,0 0-1,1 0 1,1 1-1,0-1 1,0 1-1,2 0 1,-3 26-1,5-38 23,1 0 1,-1-1-1,0 1 0,1 0 0,-1-1 0,1 1 0,-1 0 0,1-1 0,-1 1 0,1-1 0,0 1 0,-1-1 0,1 1 1,0-1-1,-1 0 0,1 1 0,0-1 0,0 0 0,-1 1 0,1-1 0,0 0 0,0 0 0,-1 0 0,1 1 1,0-1-1,0 0 0,0 0 0,-1 0 0,1 0 0,0-1 0,0 1 0,0 0 0,-1 0 0,1 0 0,0-1 0,0 1 1,-1 0-1,1-1 0,0 1 0,-1-1 0,2 0 0,33-16 235,-13-2-192,-2-1 0,1-1 0,-2-1 0,-1-1 0,23-36 0,-52 99 171,-3-16-2,-14 32 298,26-53-480,1 1 0,-1-1-1,1 1 1,0-1 0,1 1-1,-1-1 1,0 1 0,1 0-1,0-1 1,0 1-1,0 0 1,0-1 0,2 5-1,0-7-135,1 1 0,-1-1 0,1 0 0,-1 0 0,1 0 0,0 0-1,0-1 1,-1 1 0,1-1 0,0 0 0,0 0 0,0 0 0,0 0-1,-1 0 1,1 0 0,4-2 0,3 2-1041,31-1-6412,-23-6 935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51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19987,'0'0'10954,"-29"49"-18545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52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88 7207,'5'-9'5493,"3"-6"-3667,12-24 2150,-3 15 1865,-22 67-3497,-28 68-1911,21-78-223,1 1-1,2 1 1,1-1-1,2 1 1,1 1 0,1 40-1,4-75-197,0 1-1,0-1 1,1 1-1,-1-1 1,0 1-1,1-1 1,-1 0-1,1 1 1,0-1-1,-1 1 1,1-1 0,0 0-1,0 0 1,0 0-1,0 1 1,0-1-1,0 0 1,0 0-1,0 0 1,0 0-1,1-1 1,-1 1-1,0 0 1,1 0 0,-1-1-1,0 1 1,1-1-1,-1 1 1,1-1-1,-1 0 1,1 1-1,-1-1 1,1 0-1,-1 0 1,1 0-1,-1 0 1,1 0 0,-1-1-1,1 1 1,-1 0-1,1-1 1,1 0-1,5-1 58,0 0 0,0 0-1,0-1 1,0 0 0,0 0-1,10-8 1,3-3 47,37-33-1,-50 40-128,-1 0-1,0-1 0,0 0 1,0-1-1,-1 1 1,-1-1-1,8-14 1,-32 67-175,10-28 243,2 1 0,0 0 0,1 0-1,1 0 1,0 1 0,1 0 0,-1 19 0,5-36-40,0 0 0,0 0 0,0 0 1,-1-1-1,1 1 0,1 0 0,-1 0 1,0 0-1,0 0 0,0-1 0,0 1 1,1 0-1,-1 0 0,0 0 0,1-1 1,-1 1-1,0 0 0,1 0 0,-1-1 1,1 1-1,-1 0 0,1-1 0,0 1 1,-1-1-1,1 1 0,0-1 0,-1 1 1,1-1-1,0 1 0,1 0 0,0-1 33,0 0 0,-1 0 0,1 0 0,0 0 0,0-1 0,0 1 0,0 0-1,-1-1 1,1 0 0,0 1 0,0-1 0,-1 0 0,3-1 0,4-3 125,1 0-1,-1-1 1,-1 0 0,10-9 0,-13 10-164,0 0 1,1 0-1,-2 0 0,1-1 0,-1 1 1,0-1-1,0 0 0,0 0 1,2-8-1,-4-17-5067,-5 24-35,-5-1-2348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5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19346,'0'0'8200,"51"-15"-25753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53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6118,'0'0'8381,"-3"9"-5648,-28 72 1200,20-57-2886,1 1-1,1 0 1,2 1-1,0-1 1,2 2-1,-5 43 1,10-69-1045,0 1 0,0-1-1,1 0 1,-1 1 0,0-1 0,0 0 0,1 0 0,-1 1-1,0-1 1,1 0 0,-1 1 0,1-1 0,0 0 0,-1 0-1,1 0 1,0 0 0,0 0 0,0 0 0,0 0 0,0 0 0,0 0-1,0 0 1,0 0 0,0-1 0,0 1 0,0 0 0,0-1-1,1 1 1,-1-1 0,0 1 0,0-1 0,1 0 0,-1 1-1,0-1 1,1 0 0,-1 0 0,0 0 0,1 0 0,-1 0-1,0 0 1,1 0 0,-1-1 0,0 1 0,1 0 0,1-2-1,11-1-116,0-1 1,0-1-1,20-10 0,-13 6-572,-19 8 640,0 0-1,-1 1 1,1-1 0,0 0 0,0 1 0,0-1 0,0 1 0,0-1 0,0 1 0,1 0 0,-1 0 0,0 0 0,0 0-1,0 0 1,0 0 0,0 1 0,0-1 0,0 1 0,0 0 0,0-1 0,0 1 0,0 0 0,-1 0 0,1 0 0,0 0 0,0 0-1,-1 1 1,1-1 0,-1 1 0,1-1 0,-1 1 0,1-1 0,0 3 0,-1 0 110,1 0-1,-1 0 1,0 0 0,0 0-1,-1 0 1,1 1 0,-1-1-1,0 0 1,0 1 0,-1-1-1,1 0 1,-1 0 0,0 0-1,0 1 1,-3 6 0,1-5 110,0 0 1,0 0 0,0-1 0,-1 1 0,0-1-1,0 0 1,-1 0 0,1 0 0,-1-1 0,0 1-1,-1-1 1,1-1 0,-1 1 0,1-1 0,-1 1-1,0-2 1,-10 4 0,14-4-106,-1-1 1,0-1-1,0 1 1,1 0-1,-1 0 1,0-1-1,0 0 1,0 0-1,0 1 1,0-2-1,1 1 1,-1 0-1,0-1 1,0 1-1,0-1 1,0 0-1,1 0 1,-1 0-1,0 0 1,1 0-1,-1 0 1,1-1-1,-1 0 1,1 1-1,0-1 1,0 0-1,0 0 1,0 0-1,0 0 1,0 0-1,0-1 1,1 1-1,-1-1 1,1 1-1,-1-1 1,1 1-1,0-1 1,0 0-1,0 0 1,0-5-1,0 7-247,1 0 1,0 0-1,-1 0 1,1-1-1,0 1 0,0 0 1,0 0-1,-1 0 0,1 0 1,1 0-1,-1-1 1,0 1-1,0 0 0,0 0 1,0 0-1,1 0 0,-1 0 1,1 0-1,-1 0 1,1 0-1,-1 0 0,1 0 1,-1 0-1,2-2 1,26-6-7028,-27 9 7052,18-4-5734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7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16367,'0'0'2451,"-2"14"-268,-5 32-500,-15 108 2873,20-131-3796,1 0-1,0 0 1,2 0-1,6 39 0,-6-58-737,-1-1-1,1 0 0,-1 0 1,1 0-1,0-1 0,0 1 1,1 0-1,-1 0 0,0 0 1,1-1-1,0 1 0,-1-1 1,1 1-1,0-1 0,0 0 1,1 0-1,-1 0 0,0 0 1,1 0-1,-1 0 0,1 0 1,0-1-1,-1 0 0,1 1 1,0-1-1,0 0 0,0 0 1,0-1-1,0 1 0,0 0 1,0-1-1,0 0 0,4 0 1,-2-1-8,1 0 1,0 0-1,-1 0 1,0-1 0,1 0-1,-1 0 1,0 0-1,0-1 1,0 0-1,0 0 1,0 0 0,-1-1-1,0 1 1,1-1-1,-1 0 1,0 0-1,3-6 1,3-5-44,0-1 1,-2 1-1,0-2 0,0 1 1,-2-1-1,0 0 1,-1 0-1,4-23 0,-5 14-218,0-1-1,-2 0 1,-1 0 0,-5-50-1,-11 121-168,6-3 555,-1-1 257,2-1 0,2 2 0,2-1-1,1 0 1,3 44 0,1-81-426,0 1 0,0-1 0,0 0 0,0 0 0,1 1 0,0-1 0,0 0 0,-1-1 0,2 1 0,-1 0 0,0-1 0,0 1 0,1-1 0,0 1-1,-1-1 1,1 0 0,0 0 0,0 0 0,0-1 0,0 1 0,0-1 0,1 0 0,-1 0 0,0 0 0,1 0 0,-1 0 0,0-1 0,8 1 0,49 1-5164,-10-13-6635,-22-4 1419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53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10218,'0'0'9486,"-9"7"-5899,-4 4-2794,0 1 0,1 1 0,0 0-1,1 0 1,0 1 0,1 1 0,-14 28-1,21-36-714,0-3-21,1 1 1,-1-1-1,1 1 0,1 0 0,-1 0 0,1 0 0,-1 0 0,1 0 0,1 0 1,-1 0-1,1 10 0,2-15 9,-1 0 1,1 0-1,0 1 1,-1-1-1,1 0 1,0 0-1,0-1 1,-1 1-1,1 0 1,0-1 0,-1 1-1,4-2 1,1-2-44,0-1 1,0 0-1,0 0 1,-1-1-1,1 0 1,-2 0-1,1 0 1,-1 0-1,1-1 1,4-10-1,-4 6-2,0 0 0,-1-1 0,0 1 0,0-1 0,-1 0 0,1-12 0,-4 23-21,0 1 0,0 0-1,0-1 1,0 1-1,0 0 1,0 0 0,0-1-1,0 1 1,0 0-1,0-1 1,0 1 0,0 0-1,0-1 1,0 1-1,-1 0 1,1 0 0,0-1-1,0 1 1,0 0-1,-1 0 1,1 0 0,0-1-1,0 1 1,0 0-1,-1 0 1,1 0 0,0-1-1,-1 1 1,1 0 0,0 0-1,0 0 1,-1 0-1,1 0 1,0 0 0,-1 0-1,1 0 1,0 0-1,0 0 1,-1 0 0,1 0-1,0 0 1,-1 0-1,1 0 1,0 0 0,-1 0-1,1 0 1,0 0-1,0 0 1,-1 0 0,1 0-1,0 1 1,-1-1-1,1 0 1,0 0 0,0 0-1,0 1 1,-1-1 0,1 0-1,0 0 1,0 0-1,0 1 1,-1-1 0,1 0-1,0 0 1,0 1-1,0-1 1,0 1 0,-18 15-27,-4 27 132,21-42-103,1 0 0,-1-1 0,1 1 0,0 0 1,-1 0-1,1 0 0,0 0 0,-1 0 0,1 0 0,0 0 0,0 0 0,0 0 0,0 0 0,0 0 1,0 0-1,0 0 0,0 0 0,0 0 0,1 0 0,-1 0 0,0 0 0,1 0 0,-1-1 0,0 1 1,1 0-1,-1 0 0,1 0 0,-1 0 0,1-1 0,0 1 0,-1 0 0,1 0 0,0-1 0,0 1 1,-1-1-1,1 1 0,0 0 0,0-1 0,0 0 0,0 1 0,0-1 0,0 1 0,1-1 0,6 0 12,0 0 0,-1 0 0,1-1 0,0-1 0,-1 1-1,1-1 1,-1 0 0,1-1 0,-1 0 0,0 0 0,0 0 0,0-1-1,-1 0 1,1-1 0,-1 1 0,0-1 0,0 0 0,-1-1-1,1 0 1,-1 1 0,-1-2 0,1 1 0,-1 0 0,0-1-1,0 0 1,4-10 0,-8 17-15,0-1 1,0 1-1,0 0 0,0 0 0,0 0 0,0-1 1,0 1-1,0 0 0,0 0 0,0 0 1,0-1-1,0 1 0,0 0 0,0 0 1,0 0-1,-1-1 0,1 1 0,0 0 0,0 0 1,0 0-1,0 0 0,0-1 0,0 1 1,0 0-1,-1 0 0,1 0 0,0 0 0,0 0 1,0-1-1,0 1 0,-1 0 0,1 0 1,0 0-1,0 0 0,0 0 0,-1 0 1,1 0-1,0 0 0,0 0 0,0 0 0,-1 0 1,1 0-1,0 0 0,0 0 0,0 0 1,0 0-1,-1 0 0,1 0 0,0 0 0,0 0 1,0 0-1,-1 0 0,1 0 0,0 0 1,0 0-1,0 1 0,0-1 0,-1 0 0,1 0 1,0 0-1,0 0 0,0 0 0,0 1 1,0-1-1,-1 0 0,1 0 0,0 0 1,0 1-1,-5 4 0,0 1 1,0 0 0,0 0 0,1 0-1,0 1 1,0-1 0,0 1 0,1 0-1,0 0 1,1 0 0,-1 1 0,1-1-1,1 1 1,0-1 0,0 1-1,0-1 1,1 1 0,0 0 0,2 14-1,-1-21 2,0 1 0,0-1-1,0 1 1,0-1-1,1 1 1,-1-1 0,0 1-1,1-1 1,-1 0-1,1 0 1,0 0-1,-1 0 1,1 0 0,0 0-1,-1-1 1,1 1-1,0 0 1,0-1 0,0 1-1,0-1 1,-1 0-1,1 0 1,0 0 0,0 0-1,0 0 1,0 0-1,0 0 1,3-1 0,3 0 14,0 0 0,-1-1 0,1 1 0,-1-1 0,1-1 0,6-3 0,46-36 43,-51 34-51,1 0 1,0 1 0,0 1 0,0-1 0,0 2-1,14-6 1,-23 11-8,0 0 0,-1 1-1,1-1 1,0 0 0,-1 1-1,1-1 1,0 1 0,-1-1-1,1 1 1,-1-1 0,1 1-1,-1 0 1,0-1 0,1 1 0,-1-1-1,0 1 1,1 0 0,-1-1-1,0 1 1,1 0 0,-1 0-1,0-1 1,0 1 0,0 0-1,0 0 1,0-1 0,0 1-1,0 0 1,0 0 0,0-1-1,0 1 1,-1 1 0,1 37 8,0-31 10,0-6-10,0-1 0,0 0-1,0 0 1,0 1 0,0-1-1,0 0 1,0 1 0,0-1-1,1 0 1,-1 1 0,0-1-1,1 0 1,-1 0 0,1 1-1,-1-1 1,1 0 0,0 0-1,0 0 1,-1 0 0,1 0-1,0 0 1,0 0 0,0 0-1,0 0 1,0-1 0,0 1-1,2 1 1,1-1 12,0 0-1,0-1 0,0 1 1,0-1-1,0 0 1,0 0-1,0 0 1,5-1-1,8-2-19,0 0 0,0-1 0,26-10 0,-32 9 0,1 1 0,0 0 0,0 1 0,0 0 0,0 1 0,0 0 0,1 1 0,-1 1 0,13 0 0,-24 1 0,1-1 0,-1 1 0,0-1 0,1 1 0,-1-1 0,0 1 0,0 0 0,0 0 0,1 0 0,-1-1 0,0 1 0,0 0 0,0 0 0,0 1 0,-1-1 0,1 0 0,0 0 0,0 0 0,-1 0 0,1 1 0,0 2 0,0-3 0,-1 0 0,1 1 0,0-1 0,-1 0 0,1 1 0,0-1 0,0 0 0,0 0 0,-1 0 0,2 0 0,-1 1 0,0-1 0,0-1 0,0 1 0,0 0 0,0 0 0,1 0 0,-1-1 0,0 1 0,1 0 0,-1-1 0,3 1 0,6-1 0,0-1 0,0 0 0,0 0 0,-1-1 0,1-1 0,0 1 0,-1-2 0,1 1 0,-1-1 0,13-8 0,44-15 0,-57 25 0,0-1 0,0 1 0,0 1 0,16-1 0,-23 2 0,0 0 0,0 1 0,1-1 0,-1 0 0,0 1 0,0-1 0,1 1 0,-1 0 0,0 0 0,0 0 0,0 0 0,0 0 0,0 0 0,0 1 0,-1-1 0,1 1 0,0-1 0,-1 1 0,1 0 0,-1-1 0,1 1 0,-1 0 0,1 2 0,10 6-1220,4-11-3635,0-6-4124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54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188 109 7815,'4'-2'1036,"1"0"0,-1-1-1,0 0 1,0 0 0,0 0-1,0-1 1,0 1 0,-1-1-1,0 0 1,1 0 0,-1 0-1,-1 0 1,1-1-1,-1 1 1,1-1 0,-1 1-1,-1-1 1,1 0 0,-1 0-1,1 0 1,-1-6 0,-1 10-1012,0 1 0,0-1 1,0 0-1,0 1 0,-1-1 1,1 0-1,0 1 0,0-1 1,-1 0-1,1 1 0,0-1 0,-1 1 1,1-1-1,-1 1 0,1-1 1,-1 1-1,1-1 0,-1 1 1,1-1-1,-1 1 0,0 0 1,1-1-1,-1 1 0,1 0 1,-1-1-1,0 1 0,0 0 1,-28-2 682,-23 13 72,36-2-777,1 0 0,0 0 0,1 2 0,0 0 0,-16 15 0,25-21-6,0 0 1,0 0-1,1 0 1,-1 0-1,1 1 1,0 0-1,1 0 1,0 0-1,0 0 1,0 0-1,0 0 1,1 1-1,0 0 1,1-1-1,-1 1 1,0 9-1,3-14-58,-1-1 1,0 0 0,1 1-1,-1-1 1,1 1-1,-1-1 1,1 0-1,0 1 1,-1-1-1,1 0 1,0 0-1,0 0 1,0 0-1,0 0 1,0 0-1,0 0 1,0 0-1,0 0 1,1 0-1,-1 0 1,0-1-1,1 1 1,-1 0-1,0-1 1,1 1-1,-1-1 1,0 0-1,1 1 1,2-1-1,51 3-2943,-44-3 2127,11 0-2261,1-1 0,31-5 0,-1-7-5595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54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14606,'-10'1'2824,"-3"1"-2077,1 1 1,0 0 0,1 1-1,-1 0 1,1 1 0,-13 7-1,20-10-621,0 0 0,0 0 0,1 0 0,-1 1 0,1 0 0,-1-1 0,1 1 0,0 0-1,0 1 1,1-1 0,-1 1 0,1-1 0,-1 1 0,1 0 0,0-1 0,0 1 0,1 0 0,-1 1 0,1-1 0,0 0-1,0 0 1,1 0 0,-1 1 0,1 5 0,0-8-113,1-1 0,0 1 0,0-1 0,0 0 1,0 0-1,0 1 0,0-1 0,0 0 0,0 0 0,0 0 0,1 0 0,-1 0 0,0 0 0,1-1 0,-1 1 0,1 0 0,-1-1 1,0 1-1,1-1 0,0 1 0,-1-1 0,1 0 0,-1 1 0,1-1 0,-1 0 0,1 0 0,0 0 0,-1 0 0,3-1 1,53-4 752,-39 0-506,-1 0 1,26-13 0,-31 13-236,0 0 1,0 0 0,0 1-1,1 0 1,-1 1 0,1 1-1,16-2 1,-28 4-17,0 1 0,0-1-1,0 0 1,0 1 0,0-1 0,0 1 0,0-1-1,0 1 1,0-1 0,-1 1 0,1 0-1,0-1 1,0 1 0,-1 0 0,1 0 0,0-1-1,-1 1 1,1 0 0,-1 0 0,1 0-1,-1 0 1,1 0 0,-1 0 0,1 0 0,-1 0-1,0 0 1,0 0 0,0 0 0,0 0-1,1 0 1,-1 0 0,-1 0 0,1 0-1,0 0 1,0 0 0,0 2 0,-1-2 10,1 0-1,0 0 1,0 0 0,0 0-1,0 1 1,0-1 0,0 0-1,0 0 1,0 0 0,0 1 0,1-1-1,-1 0 1,0 0 0,1 0-1,-1 0 1,1 0 0,-1 0 0,1 0-1,0 0 1,-1 0 0,1 0-1,0 0 1,0 0 0,0 0 0,0 0-1,-1-1 1,1 1 0,0 0-1,0-1 1,1 1 0,-1 0 0,0-1-1,0 0 1,0 1 0,2 0-1,7-1-190,-1-1 0,0 0 0,0 0 0,12-3 0,38-14-5055,-15 4-2432,-1 3-3674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55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154 167 9577,'0'0'4842,"-10"-4"-2216,1 1-2141,0 0-1,1 1 1,-1 0-1,-1 0 0,1 1 1,-18 0-1,24 1-439,1 0 0,-1 1-1,0-1 1,1 1 0,-1-1 0,0 1 0,1 0-1,-1 0 1,1 0 0,-1 1 0,1-1 0,-1 1-1,1-1 1,0 1 0,0 0 0,0 0-1,0 0 1,0 0 0,0 0 0,1 0 0,-1 0-1,1 1 1,-1-1 0,1 0 0,0 1 0,0-1-1,0 1 1,0 0 0,0-1 0,1 1-1,-1 0 1,1 4 0,-1-6-42,1 1 1,0-1-1,0 1 0,0-1 1,0 1-1,0-1 0,0 1 1,0 0-1,1-1 1,-1 1-1,0-1 0,1 1 1,0-1-1,-1 1 0,1-1 1,0 0-1,-1 1 0,1-1 1,0 0-1,0 0 0,0 1 1,0-1-1,1 0 0,-1 0 1,0 0-1,0 0 0,1 0 1,-1-1-1,0 1 0,1 0 1,-1 0-1,1-1 0,-1 1 1,1-1-1,-1 0 1,1 1-1,-1-1 0,1 0 1,-1 0-1,1 0 0,-1 0 1,1 0-1,0 0 0,-1 0 1,3-1-1,4 0 77,-1 0-1,1 0 1,0-1-1,-1 0 1,0 0-1,1 0 1,-1-1 0,10-6-1,3-4 211,-1-1 0,0-1-1,-1-1 1,-1-1 0,0 0 0,-1-2-1,-1 1 1,-1-2 0,-1 0 0,14-29-1,-23 39 851,-6 9-320,-15 17 108,-20 32-175,25-30-441,2 0 0,-12 24-1,19-35-236,0 0 0,1 1-1,0-1 1,0 1-1,0-1 1,1 1 0,0 0-1,1 0 1,0 11 0,0-17-71,0-1 0,0 1 0,1 0 0,-1-1 0,1 1 0,-1 0-1,1-1 1,0 1 0,0-1 0,-1 1 0,1-1 0,0 1 0,0-1 0,0 0 0,1 1 0,-1-1 0,0 0 0,0 0 0,1 0 0,-1 0 0,1 0 0,-1 0 0,1 0 0,-1 0 0,1-1 0,-1 1 0,1-1 0,0 1 0,-1-1 0,1 0 0,0 1 0,0-1 0,-1 0 0,1 0 0,0 0 0,-1 0 0,4-1 0,0 0 12,0 1 1,0-1-1,0 0 0,-1-1 1,1 1-1,0-1 0,-1 0 0,1-1 1,-1 1-1,1 0 0,6-7 1,9-11 32,-1-1 0,-1 0 1,24-38-1,-41 58-81,-2 4 16,-15 46 83,12-40-66,1 0 0,-1 0 0,2 0 0,-1 0 0,1 1 1,-1 16-1,3-25-37,0 0 0,0 0 0,0 0 0,0 0 0,0 0 0,1 0 0,-1 0 0,0 0 0,0-1 0,1 1 0,-1 0 0,0 0 0,1 0 0,-1 0 0,1 0 0,-1 0 0,1-1 0,0 1 0,-1 0 0,1 0 0,0-1 0,-1 1 0,1-1 0,0 1 0,0 0 0,0-1 0,0 1 0,-1-1 0,3 1 0,-1-1-124,1 1-1,0-1 1,0 1-1,0-1 0,0 0 1,0-1-1,0 1 1,-1 0-1,1-1 0,4 0 1,1-2-771,0 1 0,0-1 0,0-1 0,0 0-1,-1 0 1,10-6 0,13-18-5544,-1-6-4234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55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16496,'0'0'4687,"-9"9"-2232,2-3-2167,1-1-1,0 2 1,0-1-1,1 0 1,0 1-1,0 0 1,1 0-1,-1 1 1,2-1-1,-1 1 1,1 0-1,0 0 1,-2 11 0,2 6-600,0 47 0,4-56 107,-1 1 0,-1-1 0,0 0 0,-1 0 0,-1 0 0,0 0 0,-8 20 0,11-61-256,-1 1 0,-7-38 0,7 57 487,1 1 16,-1-1 0,1 1 0,-1 0 0,0-1 0,-1 1 0,1 0 0,-1 0 0,1 0 0,-1 0 0,-1 0 0,1 1 0,-6-8 0,11 22 1419,7 7-1129,-3-13-306,0 0 0,0 0 0,0 0 0,1-1 0,0 0 0,0 0 0,0-1 0,0 0 0,0 0 0,1-1 0,-1 0 0,1-1 0,0 1 0,-1-2 0,1 1 0,12-2 0,-15 1 72,0-1 0,0 1 0,0-1 0,0-1 0,0 1 1,0-1-1,-1 0 0,1 0 0,-1 0 0,1-1 0,-1 0 0,0 0 0,0 0 0,0-1 0,0 0 0,-1 0 0,0 0 0,1 0 0,-1-1 0,-1 0 0,1 0 1,-1 0-1,0 0 0,4-8 0,-18 36 1208,7-15-1126,-1 1 0,1-1 1,1 1-1,0-1 0,0 1 1,1 0-1,0 0 0,0 1 1,1-1-1,0 0 0,1 17 1,1-25-181,-1 0 1,1 0 0,0 0 0,-1 1-1,1-1 1,0 0 0,0 0 0,0 0-1,-1 0 1,1 0 0,0 0 0,0-1-1,1 1 1,-1 0 0,0 0 0,0-1-1,0 1 1,0-1 0,1 1-1,-1-1 1,0 1 0,1-1 0,-1 0-1,0 0 1,1 1 0,-1-1 0,0 0-1,1 0 1,-1 0 0,0-1 0,1 1-1,-1 0 1,0 0 0,0-1 0,3 0-1,2 0 0,1-1-1,-1 0 0,0 0 0,1 0 1,-1-1-1,6-3 0,-5 1-474,0 0-1,-1-1 1,1 1 0,-1-1-1,0-1 1,-1 1 0,1-1-1,4-8 1,-7 9-314,1-1 0,-1 1 0,0-1 0,-1 1 0,0-1 0,0 0 0,0 0 0,-1 0 0,0 0 0,0 0 0,0 0 0,-1 0 0,-1 0 0,1 0 0,-1-1 0,-2-8 0,-8-12-11500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56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13741,'0'0'11531,"-18"52"-11403,25-47-352,7-1-2210,1-4-2851,1 0-7111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0:56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33 12620,'0'0'13341,"-8"-6"-12023,-29-18-506,36 24-794,-1-1-1,0 1 1,1-1 0,-1 1 0,1 0 0,-1 0 0,0 0 0,0 0 0,1 0 0,-1 0 0,0 0 0,1 0 0,-1 1 0,1-1 0,-1 0 0,0 1 0,1 0 0,-1-1-1,1 1 1,-1 0 0,1 0 0,-1 0 0,1 0 0,0 0 0,-3 2 0,-26 31 428,26-30-248,2-1-63,0-1 0,0 1-1,0-1 1,0 1 0,1 0 0,-1-1 0,1 1-1,0 0 1,-1 0 0,1 0 0,1 0 0,-1 0 0,0 1-1,0 5 1,2-8-111,-1 1 0,1-1-1,0 0 1,0 0 0,0 1 0,0-1-1,0 0 1,0 0 0,0 0-1,0 0 1,0 0 0,0 0 0,1-1-1,-1 1 1,0 0 0,1 0-1,-1-1 1,1 1 0,-1-1 0,0 0-1,1 1 1,-1-1 0,1 0-1,-1 0 1,1 0 0,-1 0 0,1 0-1,-1 0 1,1 0 0,-1 0 0,2-1-1,13 0 13,0-1 0,0-1 0,-1 0-1,1-2 1,-1 1 0,25-13 0,-26 11-15,-1 1-1,1 0 1,0 1 0,0 0-1,1 1 1,-1 0 0,24 0 0,-37 4-14,0-1 0,0 1 0,0 0 0,0 0 0,-1 0 0,1 0 0,0 0 0,-1 0 0,1 0 0,0 0 0,-1 0 0,1 0 0,-1 0 0,0 0 0,1 0 1,-1 1-1,0-1 0,0 0 0,0 0 0,0 0 0,0 0 0,0 1 0,0-1 0,0 0 0,-1 2 0,-1 40 167,2-37-163,-1-4-11,1 0 0,0-1 0,-1 1 0,1-1 0,0 1 0,0 0 0,0-1 0,0 1 0,0 0 0,1-1 0,-1 1 0,1-1 0,-1 1 0,1-1 0,-1 1 0,1-1 0,0 1 0,-1-1 0,1 1 0,0-1 0,0 0 0,0 0 0,2 2 0,0-2 0,-1 0 0,1-1 0,-1 1 0,1-1 0,0 0 0,-1 0 0,1 0 0,0 0 0,-1-1 0,1 1 0,-1 0 0,1-1 0,-1 0 0,5-1 0,65-23 0,-53 17 0,0 2 0,0 0 0,1 1 0,0 0 0,-1 2 0,31-2 0,-50 5-5,1 0 0,0 0 0,0 0-1,-1 0 1,1 0 0,0 0 0,-1 0 0,1 1 0,0-1-1,-1 0 1,1 0 0,0 0 0,-1 1 0,1-1 0,-1 0 0,1 1-1,0-1 1,-1 1 0,1-1 0,-1 1 0,1-1 0,-1 1-1,1-1 1,-1 1 0,0-1 0,1 1 0,-1 0 0,0-1-1,1 1 1,-1-1 0,0 1 0,0 0 0,1-1 0,-1 1 0,0 0-1,0-1 1,0 1 0,0 0 0,0 0 0,0-1 0,0 1-1,0 0 1,-1 0 0,7 18-878,-4-37-20044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1:0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7431,'8'-8'347,"-1"-2"1483,29-32 4290,-8 21 2650,-27 68-4724,-26 80-2717,2-16-1818,16-35-2689,7-73 2438,-1 13-1306,-5-13-4371,-1-8 1457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1: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15278,'0'0'11232,"9"-8"-9982,2-1-1126,0 2 1,0-1 0,1 1-1,0 1 1,0 0 0,0 1 0,1 0-1,0 1 1,0 1 0,21-4 0,1 1-70,1 2 1,35 0 0,-61 3-56,1 2 1,-1-1-1,0 1 0,1 1 0,-1 0 1,0 0-1,0 1 0,0 0 1,0 1-1,-1 0 0,15 8 0,-20-9 20,0 1-1,0 0 1,0-1-1,-1 1 0,0 1 1,1-1-1,-1 0 1,-1 1-1,1-1 1,-1 1-1,1 0 0,-1 0 1,-1 0-1,1 0 1,-1 0-1,0 1 0,0-1 1,0 0-1,-1 1 1,0-1-1,0 0 0,0 1 1,-1-1-1,0 0 1,0 0-1,0 1 1,0-1-1,-3 5 0,-2 7 249,-1 1 1,0-2-1,-1 1 0,-1-1 0,-1 0 0,-22 27 0,23-31-199,-2-1 0,0 0 0,0-1 0,0 0-1,-2-1 1,1 0 0,-1-1 0,0 0 0,-16 6 0,24-11-58,0-1 1,0-1-1,0 1 1,-1-1 0,1 0-1,0 0 1,0 0-1,-1-1 1,1 0 0,-1 0-1,1 0 1,0-1-1,-1 1 1,1-1 0,0-1-1,0 1 1,0-1-1,0 0 1,0 0 0,0 0-1,0-1 1,1 1-1,-1-1 1,1-1 0,0 1-1,0 0 1,0-1-1,-7-8 1,10 11-33,-2-2-647,1 0 1,-1 1-1,1-1 0,0 0 0,0-1 1,0 1-1,0 0 0,1 0 0,0-1 1,-1 1-1,1-1 0,-1-6 0,7 10-6023,9 0 3164,-10 0 853,15 0-7794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1:02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13677,'0'0'12289,"9"-3"-9881,34-7-1461,-22 6-379,0-1-1,0-1 1,31-12 0,-48 16-523,0 1 1,-1-1-1,1 0 0,-1 0 0,1 0 0,-1-1 0,0 1 1,0-1-1,0 0 0,0 0 0,0 0 0,0 0 1,-1 0-1,0 0 0,1-1 0,-1 1 0,-1-1 1,1 0-1,0 1 0,-1-1 0,0 0 0,0 0 0,0 0 1,0 0-1,0-5 0,-1 8-45,0 1 0,0-1 0,0 0 0,0 0 0,-1 1 0,1-1 0,0 0 0,0 0 0,0 1 0,-1-1 0,1 0 0,0 1 0,-1-1 0,1 0 0,0 1 0,-1-1 0,1 1 0,-1-1 0,1 0 0,-1 1 0,1-1 0,-1 1 0,0-1 0,1 1 0,-1 0 0,0-1 0,1 1 0,-1 0 0,0-1 0,0 1 0,-29 1 0,22 0 0,1 2 0,0-1 0,0 1 0,0 0 0,-12 8 0,7-1 0,0 0 0,0 1 0,1 1 0,-14 19 0,21-26 0,0 2 0,0-1 0,0 0 0,1 1 0,0-1 0,0 1 0,0 0 0,1 0 0,0 0 0,1 0 0,-2 14 0,3-20 0,0 0 0,0 0 0,0 0 0,0 0 0,1 0 0,-1-1 0,0 1 0,0 0 0,1 0 0,-1 0 0,1 0 0,-1 0 0,0-1 0,1 1 0,0 0 0,-1 0 0,1-1 0,-1 1 0,1 0 0,0-1 0,-1 1 0,1-1 0,0 1 0,0-1 0,1 2 0,29 2 0,-22-5 0,0 0 0,1-1 0,-1 0 0,15-5 0,-9 0 0,-1 0 0,-1-1 0,1-1 0,-1 0 0,12-12 0,-10 9 0,0 0 0,30-16 0,-45 28 0,1-1 0,-1 1 0,1 0 0,-1-1 0,1 1 0,-1 0 0,1 0 0,-1 0 0,1-1 0,0 1 0,-1 0 0,1 0 0,-1 0 0,1 0 0,0 0 0,-1 0 0,1 0 0,-1 0 0,1 0 0,0 1 0,-1-1 0,1 0 0,-1 0 0,1 0 0,-1 1 0,1-1 0,-1 0 0,1 1 0,-1-1 0,1 0 0,-1 1 0,1-1 0,-1 1 0,1-1 0,-1 1 0,0-1 0,1 1 0,-1-1 0,0 1 0,1-1 0,-1 1 0,0-1 0,0 1 0,0-1 0,1 1 0,-1 0 0,0-1 0,0 1 0,0-1 0,0 2 0,1 47 0,-1-44 0,-1 0 0,1 0 0,0 0 0,0 0 0,1 0 0,0 0 0,2 10 0,-2-14 0,1 0 0,-1 0 0,0 0 0,1 0 0,-1 0 0,1-1 0,-1 1 0,1 0 0,-1-1 0,1 1 0,-1-1 0,1 1 0,0-1 0,-1 0 0,1 0 0,0 0 0,-1 0 0,1 0 0,0 0 0,-1 0 0,1 0 0,0-1 0,1 0 0,40-13 0,-10-2 0,-19 8 0,0 1 0,0 1 0,1 0 0,0 1 0,0 0 0,0 1 0,27-3 0,-42 7 0,1 0 0,0 0 0,-1 0 0,1 0 0,0 0 0,-1 0 0,1 0 0,0 1 0,-1-1 0,1 0 0,-1 0 0,1 1 0,0-1 0,-1 0 0,1 1 0,-1-1 0,1 1 0,-1-1 0,1 1 0,-1-1 0,1 1 0,-1-1 0,0 1 0,1-1 0,-1 1 0,0-1 0,1 1 0,-1 0 0,0-1 0,0 1 0,0 0 0,0-1 0,1 1 0,-1 1 0,-1 30 0,0-30 0,1 1 0,-1 0 0,1-1 0,0 1 0,0 0 0,0 0 0,0 0 0,1-1 0,-1 1 0,2 4 0,1-6 0,0 0 0,-1-1 0,1 1 0,0-1 0,0 0 0,0 0 0,0 0 0,0 0 0,0 0 0,0-1 0,0 1 0,0-1 0,-1 0 0,5-1 0,61-27 0,-58 23 0,1 0 0,0 1 0,0 1 0,1 0 0,-1 0 0,1 1 0,-1 1 0,19-2 0,-30 4-67,1 1 0,0 0 0,0-1 0,-1 1 0,1 0 1,0-1-1,-1 1 0,1 0 0,0 0 0,-1-1 0,1 1 0,-1 0 0,0 0 0,1 0 0,-1 0 1,1 0-1,-1 0 0,0 0 0,0 0 0,0-1 0,0 1 0,0 0 0,0 0 0,0 0 0,0 0 1,0 0-1,0 0 0,0 0 0,0 0 0,-1 0 0,1 0 0,-1 1 0,1-1-80,-1 0-1,1 0 0,0 0 1,-1 0-1,1 0 1,0 0-1,0 0 0,0 1 1,0-1-1,0 0 1,0 0-1,0 0 0,0 0 1,1 0-1,-1 0 1,0 0-1,1 0 1,-1 0-1,0 0 0,1 0 1,-1 0-1,1 0 1,0 0-1,-1 0 0,1-1 1,0 1-1,-1 0 1,1 0-1,1 0 0,10 0-5174,4-1-1810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8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82 14125,'0'0'10416,"-9"0"-8222,-3-1-1759,3 0-22,-1 1 0,1 0 0,0 1 0,-16 2-1,21-2-355,1 0 0,0 0 0,0 0 0,0 0-1,0 1 1,0-1 0,0 1 0,1 0-1,-1-1 1,1 1 0,-1 1 0,1-1 0,-1 0-1,1 1 1,0-1 0,0 1 0,0-1-1,1 1 1,-3 4 0,2-2 49,0 0 0,0 0 0,1 1 0,0-1 0,0 0 1,0 0-1,1 1 0,0-1 0,0 0 0,0 1 0,1-1 0,-1 0 0,3 7 0,-3-11-90,1 1 0,-1-1-1,1 0 1,-1 1 0,1-1-1,-1 0 1,1 0 0,0 0-1,0 0 1,-1 0 0,1 0-1,0 0 1,0 0 0,0 0-1,0 0 1,1 0 0,-1 0-1,0-1 1,0 1 0,0 0-1,2 0 1,-1-1-8,0 0-1,1 0 1,-1 0-1,0 0 1,0-1 0,0 1-1,0 0 1,0-1 0,0 1-1,0-1 1,0 0 0,0 0-1,0 0 1,0 0 0,0 0-1,0 0 1,-1-1 0,3-1-1,3-3-16,-1-1 0,1 0 0,-1 0 0,-1 0 0,1-1 0,-1 0 0,-1 0 0,0 0 0,5-13 1,-5 12-5,0 0 1,1 0 0,0 0 0,0 0 0,1 1 0,0 0 0,9-10-1,-13 17 12,-1 0 0,0 0-1,0 0 1,0 0 0,1 0-1,-1 0 1,0 0 0,1 0-1,-1 0 1,1 0 0,-1 1-1,1-1 1,0 1 0,-1-1-1,1 1 1,-1 0 0,1-1-1,0 1 1,-1 0 0,1 0-1,0 0 1,-1 0 0,1 1-1,0-1 1,-1 0 0,1 1-1,0-1 1,-1 1 0,1-1-1,-1 1 1,1 0 0,-1 0-1,1 0 1,-1-1 0,0 1-1,1 1 1,-1-1 0,0 0-1,0 0 1,0 0 0,0 1-1,0-1 1,0 0 0,0 1-1,0-1 1,-1 1 0,1-1-1,0 4 1,3 3-6,0 0 0,-1 0 0,-1 1-1,0 0 1,0-1 0,0 1 0,0 14 0,-2 56 103,0-78-93,0-1 0,1 0 0,-1 1-1,0-1 1,0 0 0,1 1 0,-1-1 0,0 0 0,1 1 0,-1-1 0,0 0 0,1 0 0,-1 1 0,0-1 0,1 0 0,-1 0 0,1 0-1,-1 0 1,0 1 0,1-1 0,-1 0 0,1 0 0,-1 0 0,1 0 0,-1 0 0,1 0 0,-1 0 0,0 0 0,1 0 0,-1 0 0,1 0-1,-1-1 1,0 1 0,1 0 0,-1 0 0,1 0 0,-1 0 0,0-1 0,1 1 0,0-1 0,18-7 26,22-17-111,-1-2 0,51-45 1,-90 71 86,-3 3-14,-1 0 1,0 0-1,1 1 1,0-1-1,0 1 1,0-1-1,0 1 1,0 0-1,0 0 1,1 0-1,-1 0 0,1 0 1,-2 4-1,1-2 22,0-1 8,0 1 0,0-1 0,0 1 0,1 0 0,-1-1 0,1 1 1,0 0-1,1 0 0,-1 0 0,1 0 0,0 0 0,0 0 0,1 0 0,0 5 0,0-8-8,-1-1 1,1 1-1,0-1 0,-1 0 1,1 1-1,0-1 0,0 0 1,0 1-1,0-1 1,0 0-1,0 0 0,0 0 1,0 0-1,0 0 0,1 0 1,-1 0-1,0 0 1,3 0-1,-1 0 6,0 0-1,0 0 1,0-1-1,0 1 1,0-1-1,0 0 1,0 0 0,0 0-1,0-1 1,1 1-1,-1-1 1,5-1 0,-1-1-17,0 0 0,-1 0 0,1-1 0,-1 0 0,1 0 0,-1-1 0,0 1 0,-1-1 0,1-1 0,-1 1 0,0-1 0,4-7 0,-2 5-2,-1-1-1,0-1 0,0 1 1,-1-1-1,0 0 0,-1-1 1,5-17-1,-8 23 1,0-1 0,-1 1 0,1-1 0,-1 0 0,0 1 0,-2-9 0,2 13 0,0 0 0,0 0 0,0 0 0,-1 0 0,1 1 0,0-1 0,0 0 0,-1 0 0,1 0 0,0 1 0,-1-1 0,1 0 0,-1 1 0,1-1 0,-1 0 0,1 1 0,-1-1 0,0 0 0,1 1 0,-1-1 0,0 1 0,1-1 0,-1 1 0,0 0 0,0-1 0,0 1 0,1 0 0,-1 0 0,0-1 0,0 1 0,0 0 0,0 0 0,1 0 0,-1 0 0,0 0 0,0 0 0,0 0 0,0 0 0,1 0 0,-1 0 0,0 1 0,0-1 0,0 0 0,1 1 0,-1-1 0,0 0 0,0 1 0,1-1 0,-1 1 0,0-1 0,0 2 0,-2 0 0,1-1 0,0 1 0,0 0 0,0 0 0,0 0 0,0 0 0,0 0 0,1 1 0,-1-1 0,1 0 0,-1 1 0,1-1 0,0 1 0,0 0 0,0-1 0,1 1 0,-1 0 0,0 0 0,1-1 0,0 1 0,0 3 0,0-4 0,0 0 0,0-1 0,0 1 0,0 0 0,0 0 0,1-1 0,-1 1 0,0 0 0,1-1 0,0 1 0,-1 0 0,1-1 0,0 1 0,0-1 0,0 1 0,0-1 0,0 0 0,0 1 0,0-1 0,1 0 0,-1 0 0,0 0 0,1 0 0,-1 0 0,1 0 0,-1 0 0,1 0 0,-1 0 0,1-1 0,0 1 0,-1-1 0,1 1 0,0-1 0,2 1 0,9-1 0,-1-1 0,1 0 0,-1 0 0,1-1 0,-1-1 0,0 0 0,0 0 0,0-1 0,-1-1 0,1 0 0,-1-1 0,0 0 0,16-12 0,24-12 0,-50 30 0,0-1 0,-1 1 0,1 0 0,0-1 0,0 1 0,-1 0 0,1-1 0,0 1 0,0 0 0,0 0 0,-1 0 0,1 0 0,0 0 0,0 0 0,0 0 0,0 0 0,-1 0 0,1 0 0,0 0 0,0 0 0,0 1 0,-1-1 0,1 0 0,0 1 0,0-1 0,-1 0 0,1 1 0,0-1 0,-1 1 0,1-1 0,0 1 0,-1 0 0,1-1 0,-1 1 0,1-1 0,-1 1 0,2 1 0,12 38 0,-13-35 0,0 0 0,1 0 0,-1 0 0,1 0 0,0 0 0,4 6 0,-3-8 0,1 0 0,-1-1 0,0 0 0,1 1 0,-1-1 0,1-1 0,0 1 0,0 0 0,-1-1 0,1 0 0,0 0 0,0 0 0,1 0 0,-1-1 0,0 1 0,0-1 0,0 0 0,8-1 0,5-1 0,0 0 0,-1-1 0,19-6 0,-8 0 0,1 1 0,0 2 0,0 1 0,50-3 0,-76 9 6,0-1 1,-1 1-1,1-1 1,0 1-1,-1 0 1,1 0-1,-1-1 1,1 1-1,-1 0 1,1 1-1,-1-1 1,0 0-1,0 0 1,1 0-1,-1 1 1,1 2-1,16 11-63,-17-15 38,0 0 1,0 0-1,0 0 1,0 0-1,-1 0 1,1-1-1,0 1 1,0 0-1,0 0 1,-1-1-1,1 1 1,0 0-1,0-1 1,0 1-1,-1-1 1,1 1-1,0-1 1,-1 1-1,1-1 1,-1 0 0,1 1-1,0-1 1,-1 0-1,1 1 1,-1-1-1,0 0 1,1 0-1,-1 1 1,1-2-1,2-4-1271,0 0 0,0-1-1,-1 1 1,1 0 0,-2-1-1,1 1 1,-1-1 0,0 0 0,1-10-1,-2-21-6060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1:03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43 12139,'0'0'13870,"-9"-8"-12413,5 3-1253,2 3-170,0-1-1,0 1 1,0 0 0,0 0-1,0 0 1,0 0 0,0 1-1,0-1 1,-1 0-1,1 1 1,-1 0 0,1 0-1,-1-1 1,0 1 0,1 1-1,-1-1 1,0 0-1,0 1 1,1-1 0,-1 1-1,0 0 1,0 0-1,0 0 1,0 0 0,-2 1-1,-5 3 153,1 1 0,-1 0-1,2 0 1,-1 1-1,0 0 1,-9 10 0,14-13-86,0 1 1,1 0-1,-1 0 1,1 0 0,-1 0-1,1 0 1,1 1-1,-1-1 1,0 1-1,1 0 1,0 0 0,0 0-1,1 0 1,-2 7-1,3-12-98,0 1 0,0-1 1,0 1-1,0-1 0,1 1 0,-1 0 0,0-1 0,0 1 0,0-1 0,1 1 0,-1-1 0,0 1 0,0-1 0,1 1 0,-1-1 1,1 1-1,-1-1 0,0 1 0,1-1 0,-1 0 0,1 1 0,-1-1 0,1 0 0,-1 1 0,1-1 0,-1 0 0,1 0 0,0 1 1,-1-1-1,1 0 0,28 3 33,25-11-215,-43 3 100,-1-1-1,0 0 0,0-1 1,0 0-1,-1-1 1,16-15-1,18-16 117,-43 39-34,1 0 0,-1 0 0,0-1 0,0 1 0,1 0 0,-1 0 0,0-1 1,0 1-1,1 0 0,-1 0 0,0 0 0,0-1 0,1 1 0,-1 0 0,0 0 0,1 0 0,-1 0 1,0 0-1,1 0 0,-1 0 0,0 0 0,1 0 0,-1 0 0,0 0 0,1 0 0,-1 0 1,0 0-1,1 0 0,-1 0 0,0 0 0,1 0 0,-1 0 0,0 0 0,1 0 0,-1 1 0,0-1 1,0 0-1,1 0 0,-1 0 0,0 0 0,1 1 0,-1-1 0,0 0 0,0 0 0,0 1 0,1-1 1,-1 0-1,0 1 0,0-1 0,4 25 381,-4-23-324,0 0 1,0 0-1,0 1 0,0-1 1,0 0-1,0 1 1,1-1-1,-1 0 1,1 0-1,0 0 0,-1 0 1,1 1-1,0-1 1,0 0-1,1 0 0,-1-1 1,0 1-1,1 0 1,2 3-1,8-2-29,0-1-1,0 0 1,0 0-1,0-1 1,0-1-1,0 0 1,1-1 0,-1 0-1,0-1 1,0 0-1,-1-1 1,15-5-1,-6 3-122,-1 1 0,1 0-1,26-1 1,-45 6 29,0-1 0,0 0-1,-1 0 1,1 0 0,0 0 0,0 0 0,-1 1 0,1-1 0,0 0 0,-1 1 0,1-1 0,0 1 0,-1-1 0,1 0 0,0 1 0,-1-1 0,1 1-1,-1 0 1,1-1 0,-1 1 0,1-1 0,-1 1 0,0 0 0,1-1 0,-1 1 0,0 0 0,1 1 0,-1-1-156,1 0 1,0 1-1,-1-1 1,1 0-1,-1 0 1,1 0-1,0 0 1,0 0-1,0 0 0,0 0 1,0-1-1,0 1 1,0 0-1,0 0 1,1 0-1,8 2-1396,-1-1 0,1-1-1,0 1 1,0-1 0,0-1-1,-1 0 1,1-1 0,12-1-1,9-4-4362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1:03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68 195 6983,'0'0'17568,"-10"4"-16965,-30 12-133,39-15-453,0-1 0,0 1-1,0-1 1,0 1 0,0-1-1,0 1 1,0 0 0,0-1-1,0 1 1,1 0 0,-1 0-1,0-1 1,0 1 0,1 0-1,-1 0 1,1 0-1,-1 0 1,1 0 0,-1 0-1,1 0 1,-1 0 0,1 0-1,0 0 1,0 1 0,-1-1-1,1 0 1,0 0 0,0 0-1,0 0 1,0 0 0,1 0-1,-1 0 1,0 1 0,0-1-1,1 0 1,-1 0 0,0 0-1,1 0 1,-1 0 0,1 0-1,-1 0 1,1 0 0,0 0-1,-1-1 1,1 1 0,0 0-1,0 0 1,0 0 0,0-1-1,-1 1 1,1 0 0,0-1-1,0 1 1,0-1 0,0 1-1,0-1 1,0 0 0,1 1-1,-1-1 1,0 0 0,0 0-1,0 0 1,0 0 0,0 0-1,2 0 1,8 0-35,1-2 1,-1 1-1,1-2 0,-1 1 1,0-2-1,0 1 0,0-2 1,0 1-1,-1-1 1,0-1-1,0 0 0,0 0 1,0-1-1,8-9 0,18-16 27,-3-1 0,33-41 0,-57 64 21,19-29 745,-25 32 881,-18 24-612,8-9-814,1 0 0,0 1 0,1 0 0,0 0 0,0 1 0,1 0 0,0-1 0,1 1 0,0 1 0,0-1 0,-1 17 0,3-23-234,1-1-1,0 1 1,0 0-1,1 0 1,-1-1-1,1 1 1,-1 0 0,1-1-1,0 1 1,1-1-1,-1 1 1,1-1-1,-1 1 1,1-1-1,0 0 1,0 0-1,1 0 1,-1 0 0,0 0-1,1 0 1,0-1-1,0 1 1,0-1-1,0 0 1,0 0-1,0 0 1,0 0-1,1 0 1,-1-1 0,1 0-1,-1 1 1,1-1-1,-1-1 1,1 1-1,4 0 1,37 2-2493,-16-7-2838,12-15-7381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1:03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13901,'0'0'11723,"60"-4"-9449,-17 4-576,9 0-417,11 0-672,5 0-481,1 0-32,-3 0-352,-13 0-1057,-14 0-1794,-15 0-2403,-17 0-1985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1:04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17649,'0'0'8488,"87"31"-7207,-22-31-480,10-2-545,2-8-192,3 2 32,-6-3-448,-10-3-3172,-5-7-4739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1:04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370 108 13613,'4'-9'4500,"-2"6"-4356,1-3 571,0 1 0,-1-1 0,0 0 0,0 0 0,0 0-1,1-9 1,-3 14-542,0-1 0,0 1 0,0-1 0,0 0 0,0 1-1,0-1 1,-1 0 0,1 1 0,0-1 0,-1 1 0,1-1-1,-1 1 1,0-1 0,0 1 0,1-1 0,-1 1 0,0 0 0,0 0-1,0-1 1,0 1 0,-1 0 0,1 0 0,0 0 0,0 0 0,-1 0-1,1 0 1,-1 0 0,1 1 0,0-1 0,-1 0 0,0 1-1,1-1 1,-1 1 0,1 0 0,-4-1 0,-8-1-14,0 1 0,-1 0 0,1 1 1,0 1-1,0 0 0,0 1 0,0 0 0,0 1 1,0 0-1,-20 8 0,14-3-155,1 0 0,-1 1-1,1 1 1,1 1 0,0 1 0,-18 15 0,33-25-13,0-1 0,0 1 0,0 0 0,0 0 1,1-1-1,-1 1 0,1 0 0,-1 1 0,1-1 1,0 0-1,0 0 0,0 0 0,0 1 0,-1 4 0,2-6-1,0 0-1,0 0 0,0 1 1,0-1-1,1 0 0,-1 0 1,0 0-1,1 0 0,-1 1 1,1-1-1,-1 0 0,1 0 0,-1 0 1,1 0-1,0 0 0,0 0 1,-1 0-1,1 0 0,0-1 1,0 1-1,2 1 0,6 3-60,0 0-1,0-1 1,1 0-1,0 0 0,18 4 1,1 0 40,-10-1-104,0 0 0,0 2 0,-1 0 0,22 15 0,-35-21 100,0 0 0,-1 1-1,0 0 1,1-1 0,-1 1 0,-1 1 0,1-1-1,-1 0 1,0 1 0,0 0 0,0 0-1,0 0 1,-1 0 0,0 0 0,0 0 0,0 1-1,-1-1 1,0 1 0,0-1 0,1 9-1,-3-11 67,1-1 0,0 1 0,0-1 0,-1 0 0,0 1-1,1-1 1,-1 1 0,0-1 0,0 0 0,0 1-1,0-1 1,-1 0 0,1 0 0,-1 0 0,1 0 0,-1 0-1,0 0 1,-2 1 0,-1 1 153,0 0 0,0-1 0,-1 1 0,1-1 0,-1-1 0,-12 5 0,-1-1 285,0-2-1,0 0 1,-36 2-1,39-5-458,1-1 0,-1-1 0,-29-4 0,42 5-13,0-1 0,0 0 0,0 0 0,0 0 0,1 0 0,-1 0-1,0-1 1,1 1 0,-1-1 0,1 1 0,-1-1 0,-3-4 0,5 5-3,0-1-1,1 1 1,-1-1-1,0 1 1,0-1 0,1 0-1,-1 1 1,1-1-1,0 0 1,-1 1 0,1-1-1,0 0 1,0 1-1,0-1 1,0 0 0,0 0-1,1 1 1,-1-1-1,0 0 1,1 1-1,-1-1 1,1 0 0,0 1-1,1-3 1,-1 2-255,1-1 0,0 1 1,0-1-1,0 1 0,0 0 1,1 0-1,-1 0 0,1 0 0,-1 0 1,1 1-1,0-1 0,-1 1 0,1 0 1,0 0-1,0 0 0,0 0 1,4-1-1,58-9-7401,-54 9 6137,35-3-5191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1:05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40 9513,'0'0'20670,"-4"10"-20355,2-7-294,-16 46 171,17-47-191,1-1 1,-1 1-1,1-1 1,0 1 0,-1-1-1,1 1 1,0-1-1,0 1 1,0-1 0,1 1-1,-1-1 1,0 1 0,0-1-1,1 1 1,-1-1-1,1 1 1,-1-1 0,1 0-1,0 1 1,-1-1 0,1 0-1,0 1 1,0-1-1,0 0 1,0 0 0,0 0-1,0 0 1,1 0-1,-1 0 1,0 0 0,0 0-1,1 0 1,-1-1 0,0 1-1,1 0 1,1 0-1,2 0-80,1 0-1,0 0 0,0 0 0,0 0 0,-1-1 1,1 0-1,0 0 0,0-1 0,0 0 0,-1 0 1,1 0-1,0 0 0,-1-1 0,1 0 0,-1 0 1,1-1-1,-1 1 0,0-1 0,7-5 0,3-5-514,-1 0-1,0-1 1,0 0-1,15-23 1,0 1-1158,-42 81 599,8-34 1019,-1 0 0,1 1 0,1-1-1,0 1 1,1 0 0,0 1 0,0-1 0,0 19 0,6-21-4136,13-7-2756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1:05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15631,'-8'8'2621,"-4"7"-1287,0 0 1,1 0-1,0 2 1,1-1-1,1 1 1,-10 25-1,15-31-1080,1 0-1,0 0 0,0 0 0,0 19 0,1 47-18,2-48-411,-1 0 0,-1 0 0,-8 39 0,8-60 232,0 1 0,-1 0 0,0-1 0,-1 0 0,0 0 0,0 0 0,-1 0 0,0-1 0,0 1 0,-1-1 0,1 0 0,-2-1 0,1 0 0,-1 0 0,-8 6 0,15-12-28,0 1 0,-1-1 0,1 0 0,0 0 0,0 0-1,0 0 1,0 1 0,0-1 0,-1 0 0,1 0 0,0 0 0,0 0-1,0 0 1,0 1 0,-1-1 0,1 0 0,0 0 0,0 0 0,-1 0-1,1 0 1,0 0 0,0 0 0,0 0 0,-1 0 0,1 0-1,0 0 1,0 0 0,0 0 0,-1 0 0,1 0 0,0 0 0,0 0-1,-1 0 1,1 0 0,0-1 0,0 1 0,0 0 0,-1 0-1,1 0 1,0 0 0,0 0 0,0 0 0,0-1 0,-1 1 0,1 0-1,0 0 1,0 0 0,0 0 0,0-1 0,0 1 0,1-16 449,10-19-330,32-63-60,-2 3-811,91-154 0,-129 244 710,0 1-1,0 0 1,1-1 0,-1 1 0,1 1 0,0-1 0,0 0 0,1 1-1,-1 0 1,1 0 0,-1 0 0,1 1 0,0-1 0,0 1 0,0 0-1,0 1 1,11-3 0,-12 4 5,-1 0-1,1 0 1,0 0-1,0 0 1,0 1-1,0 0 1,0-1-1,0 1 1,0 1-1,-1-1 1,1 1-1,0-1 1,-1 1-1,0 0 1,1 0-1,-1 1 0,0-1 1,0 1-1,0-1 1,0 1-1,-1 0 1,1 0-1,-1 0 1,1 0-1,1 4 1,-3-5 16,0-1 0,-1 0 1,1 0-1,0 0 0,-1 1 0,1-1 1,-1 0-1,1 0 0,-1 1 0,1-1 1,-1 1-1,0-1 0,0 0 1,0 1-1,0-1 0,0 1 0,0-1 1,0 0-1,0 1 0,-1-1 0,1 0 1,0 1-1,-1-1 0,1 0 0,-1 1 1,1-1-1,-1 0 0,0 0 0,0 1 1,1-1-1,-1 0 0,0 0 1,0 0-1,0 0 0,0 0 0,0 0 1,-1-1-1,1 1 0,0 0 0,0 0 1,0-1-1,-1 1 0,-1 0 0,-7 3 264,0 0-1,-1-1 1,0 0-1,-15 1 1,15-1 27,-18 2 145,0-1 0,-39 0 0,68-4-450,0 0 0,0 0 0,0-1 0,1 1-1,-1 0 1,0 0 0,0 0 0,0 0 0,0-1 0,0 1 0,0 0 0,0 0 0,1 0 0,-1-1-1,0 1 1,0 0 0,0 0 0,0-1 0,0 1 0,0 0 0,0 0 0,0 0 0,0-1 0,0 1-1,0 0 1,0 0 0,0-1 0,0 1 0,0 0 0,-1 0 0,1 0 0,0-1 0,0 1-1,0 0 1,0 0 0,0 0 0,0 0 0,0-1 0,-1 1 0,1 0 0,0 0 0,0 0 0,0 0-1,-1 0 1,1-1 0,0 1 0,0 0 0,0 0 0,0 0 0,-1 0 0,1 0 0,0 0 0,0 0-1,-1 0 1,1 0 0,0 0 0,0 0 0,0 0 0,-1 0 0,1 0 0,0 0 0,0 0-1,-1 0 1,1 0 0,15-11-2040,38-19-8582,-22 13 2018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1:05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14734,'0'0'7191,"-10"12"-4143,-21 29-719,-47 80 0,66-98-1881,0 1 0,2 0 0,1 0 0,0 1 0,2 0 0,-5 30 0,10-28-448,2-21 0,0 1 0,0-1 0,-1 0 0,0 1 0,0-1 0,-1 0 0,0 1 0,0-1 0,-4 9 0,10-47 0,14-10-5,1 0 0,3 2 0,35-51 0,-32 51-66,-8 13-133,-7 9 92,1 1 1,0 0 0,1 0 0,0 2 0,2-1 0,28-24 0,-38 37 98,0 1 1,0 0-1,1 0 0,-1 0 0,1 0 1,0 1-1,0 0 0,-1 0 0,1 0 1,0 1-1,0-1 0,0 1 0,0 0 1,0 1-1,-1-1 0,7 2 1,-9-2 9,1 1 1,-1 0-1,1-1 1,-1 1-1,1 0 1,-1 0-1,1 0 1,-1 1-1,0-1 1,0 1-1,0-1 1,0 1-1,0-1 1,0 1-1,0 0 1,0 0-1,-1 0 1,1 0-1,-1 0 1,0 1-1,1-1 1,-1 0-1,0 1 1,0-1-1,0 1 1,-1-1-1,1 1 1,-1-1-1,1 1 1,-1 4-1,0-5 8,-1 1 0,1-1 0,-1 0 0,0 0 0,1 0 0,-1 0 0,0 0-1,-1 0 1,1 0 0,0 0 0,0 0 0,-1 0 0,1 0 0,-1-1 0,0 1-1,0-1 1,1 1 0,-1-1 0,0 0 0,0 0 0,-4 2 0,-50 21 505,51-22-423,-20 7 23,0-1 1,0-1-1,-1-1 0,0-1 1,-38 1-1,65-6-117,-1 0 0,0 0-1,0 0 1,0 0 0,1 0 0,-1-1-1,0 1 1,0 0 0,0 0 0,1 0 0,-1-1-1,0 1 1,0 0 0,0 0 0,0 0-1,0-1 1,1 1 0,-1 0 0,0 0 0,0-1-1,0 1 1,0 0 0,0-1 0,0 1-1,0 0 1,0 0 0,0-1 0,0 1 0,0 0-1,0 0 1,0-1 0,0 1 0,0 0-1,0 0 1,0-1 0,-1 1 0,1 0 0,0 0-1,0-1 1,0 1 0,0 0 0,0 0-1,-1 0 1,1-1 0,0 1 0,0 0 0,0 0-1,-1 0 1,1-1 0,0 1 0,0 0-1,-1 0 1,1 0 0,0 0 0,0 0 0,-1 0-1,1 0 1,0 0 0,0 0 0,-1 0-1,1 0 1,0 0 0,0 0 0,-1 0 0,1 0-1,0 0 1,-1 0 0,19-15-2150,47-33-8285,-27 18 2392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1:06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13164,'0'0'11745,"-7"12"-9311,0 0-2012,-15 25 1267,-19 47-1,36-73-1554,1 0 0,0 1 0,0-1 0,1 1 1,1 0-1,0 0 0,0 0 0,2 0 0,-1 0 0,2 14 1,0-24-142,0 0 0,-1 0 0,1 1 0,0-1 0,0 0 0,0 0 0,1 0 0,-1 0 0,0 0 0,1 0 0,-1 0 0,1-1 0,0 1 0,0 0 0,0-1 1,0 1-1,0-1 0,0 0 0,0 0 0,0 0 0,0 0 0,0 0 0,1 0 0,-1-1 0,0 1 0,1-1 0,-1 1 0,0-1 0,1 0 0,-1 0 0,0 0 1,1 0-1,4-1 0,1 0-93,1 0 1,-1 0-1,0-1 0,1 0 1,-1 0-1,0-1 1,0 0-1,11-6 1,14-15-699,-25 17 586,1 1 0,-1 0 0,1 1 0,17-8 0,-47 51 345,19-35-106,0 0-1,1 0 1,-1 0-1,1 0 0,0 0 1,0 0-1,0 0 0,0 0 1,0 0-1,0 1 0,1-1 1,0 0-1,0 1 0,0 3 1,0-6-21,1 1 1,-1-1 0,1 1 0,0-1-1,-1 0 1,1 1 0,0-1-1,0 0 1,0 1 0,0-1 0,0 0-1,0 0 1,0 0 0,1 0-1,-1 0 1,0 0 0,1 0-1,-1 0 1,0-1 0,1 1 0,-1-1-1,1 1 1,-1-1 0,1 1-1,-1-1 1,1 0 0,0 1 0,-1-1-1,1 0 1,1 0 0,10 1 3,-1 0-1,1-1 1,-1-1 0,1 0 0,-1 0 0,1-1 0,-1-1-1,0 0 1,1-1 0,-2 0 0,1-1 0,0 0 0,-1-1-1,0 0 1,0 0 0,-1-2 0,0 1 0,16-16 0,-20 15-204,-12 14 176,-14 20 101,17-17-56,1-1 0,0 2 0,0-1-1,1 0 1,0 0 0,1 0 0,0 1-1,0-1 1,1 0 0,0 1 0,1-1-1,0 0 1,0 0 0,1 0 0,0-1-1,6 12 1,8 14-752,1 0-1,34 47 1,-45-71 343,11 15-573,-4-6 276,-2 0 0,18 32-1,-28-46 753,0 0 0,0-1-1,0 1 1,-1 0-1,1 0 1,-1 0-1,0 0 1,-1 0-1,1 0 1,-1 0-1,0 0 1,0 0-1,-1 0 1,1 0 0,-1 0-1,0 0 1,-3 7-1,1-7 130,0-1-1,0 0 0,0 0 1,-1 0-1,0 0 0,0-1 1,0 1-1,0-1 0,0 0 1,-1 0-1,1 0 1,-1-1-1,0 0 0,1 0 1,-1 0-1,-9 2 0,-3 1 477,-1-1 0,1-1-1,-30 2 1,37-4-678,1 0 0,-1-1 0,0-1 0,0 0 0,1 0 0,-1-1 0,-13-4 0,20 5 0,-1-1 0,0 0 0,1 0 0,-1 0 0,1 0 0,0-1 0,0 1 0,0-1 0,0 0 0,0 0 0,0 0 0,1 0 0,-1-1 0,1 1 0,0-1 0,0 1 0,0-1 0,1 0 0,0 0 0,-2-6 0,0-1 2,0 0-1,1 0 1,0 0 0,1 0-1,1 0 1,-1 0 0,2 0-1,0-1 1,0 1 0,1 0-1,0 0 1,1 1 0,0-1-1,1 0 1,0 1 0,0 0-1,1 0 1,1 0-1,0 1 1,0-1 0,1 1-1,0 1 1,0-1 0,15-12-1,-2 6-19,0 0-1,1 1 0,0 0 0,1 2 0,0 1 1,1 1-1,1 0 0,-1 2 0,2 1 0,26-4 1,175-25-5897,-104 20-2739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1:13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558 0 18161,'0'0'1014,"-5"9"-715,-5 9-7,1 0 0,2 0-1,0 1 1,0 0 0,-5 32-1,-13 115 2946,13-74-3222,-15 56 603,-75 240 0,-94 128 1125,191-505-1455,1-5-148,1 0 1,0 1 0,1 0 0,-1-1 0,1 1 0,0 0 0,1 0 0,0 0 0,0 1 0,0-1 0,1 0 0,1 10 0,-1-16-139,1 0 1,0 0 0,0 0 0,0 0 0,0 0-1,0 0 1,0-1 0,0 1 0,0 0 0,0 0-1,0-1 1,0 1 0,0-1 0,1 1 0,-1-1-1,0 1 1,0-1 0,1 0 0,-1 0 0,0 1-1,0-1 1,3 0 0,36 0 110,-28-1-55,80-3 236,95-17 1,6 0 66,269-6 9,314-27-148,802-89-24,341 81 298,-438 70 209,-1479-11-692,-8-4-7,-17-14-6,9 8-3,6 3 3,0-1 0,1 1 0,1-1 0,0 0 0,0-1 0,-7-21 0,-17-80 0,10 35 0,-49-210-896,50 196 671,13 67 200,0-1-1,-2 1 1,0 1-1,-2-1 1,-1 1 0,-15-26-1,18 39 28,1 1 0,-1 0 0,0 0 0,-1 1 0,0 0 0,-1 1-1,0-1 1,0 2 0,-1 0 0,0 0 0,0 1 0,0 0 0,-1 1 0,-21-7-1,-82-15 6,-2 4-1,-141-9 0,154 21 18,-847-57 515,-5 55-32,-1536 13-453,1731 30-59,410-10-2344,345-20 2179,-123 4-4361,47-7-3148,1-9-8977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22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17713,'0'0'4708,"-10"2"-2989,4-1-1579,0 1 0,0 0 1,0 0-1,1 0 0,-1 1 0,1-1 0,-1 2 0,1-1 0,0 0 0,0 1 1,0 0-1,1 0 0,-1 1 0,1-1 0,0 1 0,1 0 0,-1 0 1,1 0-1,-4 8 0,2-5-30,1 0 0,0 1 0,0-1 0,1 1 0,0 0 0,1 0 0,0 0 0,0 0 0,-1 16 0,3-25-93,0 1 1,0-1-1,1 1 0,-1-1 1,0 0-1,0 1 1,0-1-1,0 1 1,0-1-1,0 0 1,1 1-1,-1-1 1,0 1-1,0-1 1,1 0-1,-1 1 1,0-1-1,0 0 1,1 1-1,-1-1 1,0 0-1,1 0 1,-1 1-1,0-1 1,1 0-1,-1 0 1,1 0-1,-1 1 1,0-1-1,1 0 1,-1 0-1,1 0 1,-1 0-1,1 0 1,22-2 544,18-16-1,-6-17-390,-29 28-137,0 1 0,1-1-1,-1 1 1,1 1 0,13-10-1,-18 19-6,-1-1 0,0 1 0,-1-1 0,1 1 0,0-1 0,-1 1 0,0 0-1,0-1 1,0 7 0,0-2 78,0-6-95,0 0 0,0 0 0,0-1 0,1 1 0,-1 0 0,1 0 0,-1 0-1,1-1 1,0 1 0,-1 0 0,1-1 0,0 1 0,0-1 0,0 1 0,1-1 0,-1 1 0,0-1 0,0 0 0,1 1 0,-1-1 0,1 0 0,1 1 0,0-1 9,0 1 0,0-1 0,1 0 0,-1-1 0,0 1-1,1 0 1,-1-1 0,0 0 0,1 0 0,-1 0 0,5-1 0,9-2 48,1 0 0,-1-2 0,28-11 0,-36 13-65,-6 1-4,11-3-22,-1-1 0,1 2 0,0 0 1,0 1-1,0 0 0,0 1 0,20 0 1,-33 2 15,1 0 0,-1 1 0,0-1 0,1 1 0,-1-1 1,0 1-1,1-1 0,-1 1 0,0 0 0,0 0 0,0 0 0,0 0 1,0 0-1,0 0 0,0 0 0,0 0 0,0 0 0,0 0 1,0 0-1,-1 1 0,1-1 0,0 0 0,-1 1 0,1-1 0,-1 0 1,1 1-1,-1-1 0,0 1 0,0-1 0,0 3 0,0-2 3,0-1 0,0 1 0,1-1-1,-1 1 1,0 0 0,1-1 0,-1 1-1,1-1 1,-1 0 0,1 1 0,0-1-1,-1 1 1,1-1 0,0 0 0,0 0-1,0 1 1,0-1 0,0 0 0,0 0-1,0 0 1,1 0 0,-1 0 0,0 0 0,0-1-1,1 1 1,-1 0 0,1-1 0,-1 1-1,1-1 1,-1 1 0,1-1 0,2 1-1,2-2-361,1 1 1,-1-1-1,0 0 0,0-1 0,0 1 0,0-1 0,11-5 0,40-25-6483,-28 14 914,11-5-5654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8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11627,'0'0'16784,"-40"52"-16944,40-49-2050,9-1-1986,7-2-1794,3 0-3107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28:51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61 1505,'0'0'9647,"1"-9"-7143,4-38 2583,-5 47-5012,0 0 0,0 0 1,0-1-1,0 1 0,0 0 0,0 0 0,0 0 0,0-1 0,0 1 1,0 0-1,0 0 0,0 0 0,0 0 0,0-1 0,0 1 0,0 0 1,-1 0-1,1 0 0,0 0 0,0 0 0,0-1 0,0 1 0,0 0 1,0 0-1,-1 0 0,1 0 0,0 0 0,0 0 0,0 0 0,0-1 1,-1 1-1,1 0 0,0 0 0,0 0 0,0 0 0,0 0 0,-1 0 1,1 0-1,0 0 0,0 0 0,0 0 0,-1 0 0,1 0 0,0 0 1,0 0-1,0 0 0,0 0 0,-1 0 0,-12 7 1044,-9 11-491,9 2-242,0 0 0,2 0 0,0 1 0,1 1 1,2 0-1,0 0 0,-8 35 0,-20 169 817,32-193-1016,-16 119 804,7 0 0,8 206 1,6-346-850,0-1 1,0 1 0,1 0 0,1 0 0,0-1-1,0 0 1,7 14 0,-9-23-143,0 0 0,1-1 0,-1 0 0,1 1 0,0-1 0,-1 0 0,1 1 0,0-1 0,0 0 0,0 0 0,-1-1 0,1 1 0,0 0 0,0-1 0,0 1 0,0-1 0,0 0 0,3 1 0,44-1 0,-32 0 0,41-3 0,0-3 0,69-15 0,71-8 0,-107 24 0,1 5 0,-1 3 0,178 30 0,-164-16 0,168 5 0,110-22 0,-307-1 0,919-5 0,-319-20 0,-593 15 0,876-69 0,-937 81 0,-12 0 0,1-1 0,0 0 0,0-1 0,-1 0 0,1 0 0,-1-1 0,18-5 0,-46-34 0,14 13 0,1 0 0,2 1 0,0-1 0,2 0 0,1 1 0,5-30 0,-2 17 0,-2 10 0,2-15 0,-1-80 0,-4 112 0,-2 0 0,1 0 0,-1 0 0,-1 0 0,-1 0 0,1 0 0,-2 1 0,0 0 0,0 0 0,-13-19 0,11 19 0,-1 0 0,0 1 0,-1 0 0,0 1 0,-1-1 0,0 2 0,-1-1 0,0 2 0,0-1 0,-1 1 0,0 1 0,0 0 0,-1 1 0,0 1 0,0-1 0,-22-4 0,-442-81 0,-7 32 0,244 31 0,-567-22 0,-4 55 0,242 1 0,16-32 0,398 16 0,137 8 0,10 1 0,-1 0 0,0 1 0,0 0 0,1 0 0,-10 2 0,16-1-427,7-16-7735,0-4-321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39:12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169 156 480,'0'0'3764,"2"-9"-2835,2-8-755,9-34 4079,-12 45-2732,0 1-1,0-1 1,-1 0-1,0 1 1,0-1-1,0 1 1,-1-7 0,-16 25-390,-1 14-709,1 2 0,2 0-1,1 0 1,-17 54 0,-25 130 875,48-173-971,2 0 0,1 0-1,2 1 1,3 43-1,1-82-321,-1 0-1,1 0 0,-1 1 0,1-1 0,0 0 0,0 0 0,0 0 0,0 0 0,0 0 0,0-1 0,0 1 0,1 0 0,-1-1 1,0 1-1,1 0 0,0-1 0,-1 0 0,1 1 0,0-1 0,0 0 0,0 0 0,0 0 0,0 0 0,0 0 0,0 0 0,0-1 1,0 1-1,0-1 0,4 1 0,8 1 31,0 0 0,1-1 0,20-1 0,-17 0-17,252 0 65,200 8 1,-347 1-101,207 7 101,941-8-1381,-1027-7 794,316-5 837,-442-1 789,-117 4-1078,0-1 0,1 1 0,-1-1 0,0 1 0,0-1 0,1 0 1,-1 1-1,-1-1 0,1 0 0,0 0 0,0 0 0,-1 0 0,1 1 1,-1-1-1,1 0 0,-1 0 0,0 0 0,0 0 0,0 0 0,0-4 1,3-14 47,18-34-16,-9 29-61,-2 0 1,-1-1-1,-1 0 0,-2-1 0,0 1 0,-2-1 1,2-32-1,-1-214 908,-5 270-907,-1-1 0,0 1 0,0 0 0,0 0 0,0 0 0,-1 0 0,1 0 0,-1 0 0,0 0 0,0 1 0,0-1 0,0 0 0,-1 1 0,1 0 0,0 0 0,-1-1 0,0 1 0,1 1 0,-1-1 0,0 0-1,-6-2 1,-9-5 109,-1 1-1,-24-6 0,38 12-106,-41-11 162,-1 2 0,0 2-1,-82-4 1,-151 10-68,160 4-46,-1388-9 281,1154 14-295,276 0-46,1 3 0,-118 31 0,139-25-85,0 3 0,2 2 0,-63 34 1,109-49-268,5-3-4380,9-15-2593,-3-6-475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39:25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309 308 3587,'-2'-25'983,"2"-1"0,5-42 0,-2 40 2566,-2-50 0,-1 77-3407,0 1-1,0-1 0,0 1 1,0 0-1,0-1 0,0 1 1,0 0-1,0-1 0,0 1 1,0-1-1,0 1 0,0 0 1,0-1-1,0 1 0,0 0 1,-1-1-1,1 1 0,0 0 1,0-1-1,0 1 0,-1 0 1,1-1-1,0 1 0,0 0 1,-1 0-1,1-1 1,0 1-1,-1 0 0,1 0 1,0-1-1,-1 1 0,1 0 1,0 0-1,-1 0 0,0 0 1,-12 7 1628,-8 20-1107,-4 21-180,2 2 0,3 1 0,1 0 1,3 1-1,-11 66 0,19-70-134,1 0 0,3 1 0,2-1 0,5 61 0,33 193-96,-34-291-239,-1-5 15,1 1 0,-1-1 0,1 1 0,1-1 0,-1 1 1,1-1-1,0 0 0,1 0 0,-1-1 0,1 1 0,0-1 0,1 0 0,8 9 0,-3-6 16,0 0 1,1 0 0,0-1-1,0-1 1,1 0 0,21 8 0,3-2-17,0-2 1,1-2 0,1-1 0,39 1 0,314-2 117,-222-8-113,-139 2-39,-1-2 0,0 0-1,1-2 1,50-13-1,-68 13 101,-1 0 0,1 0 0,-1-1 0,0-1 0,0 0 1,-1 0-1,1-1 0,-1 0 0,-1-1 0,0 0 0,0-1 0,0 0 0,-1 0 0,8-12 0,-13 16 148,-1-1-1,0 1 1,0-1-1,0 0 1,2-10 0,8-24-183,76-120-60,-43 81 163,46-111 0,-58 111 155,-8 19-61,31-110 1,-54 165-241,-1-1 0,1 1 0,-1-1 1,-1 1-1,1-1 0,-1 1 0,0-1 1,0 0-1,-1 1 0,0-1 1,0 1-1,0-1 0,-1 1 0,1 0 1,-1-1-1,0 1 0,-1 0 0,-4-7 1,2 6 13,-1 0 0,0 1 0,0 0 0,0 0 0,-1 0 0,1 1 0,-1 0 0,0 0 0,0 1 0,-1 0 0,1 0 0,-13-3 0,-29-7 51,0 3 0,-1 1 0,-73-2 0,-158 9 349,145 4-352,-354 23-79,122-3 0,333-19 0,23-2 0,0 0 0,-1-1 0,1 0 0,0 0 0,0-2 0,-20-3 0,31 4-77,-1 0 0,1 1 0,0-1 0,0 0 0,-1 0 0,1 0 0,0 0 0,0-1 0,0 1 0,0 0 0,0 0 0,0-1 0,1 1 0,-1 0 0,0-1-1,1 1 1,-1-1 0,0 1 0,1-1 0,0 1 0,-1-1 0,1 1 0,0-1 0,0 1 0,0-1 0,0 0 0,0 1 0,0-1 0,1 1 0,-1-1 0,0 1 0,1-1 0,-1 1 0,1-1 0,0 1 0,0-2 0,27-57-5579,-26 58 5263,25-46-5730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39:45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514 101 5381,'3'-9'-32,"4"-10"-199,9-25 5966,-8 28-104,-16 56-3804,-93 464 2418,31 268-2586,69-754-1588,0-7-59,1 0 0,0 0-1,0 0 1,1 0 0,0 0 0,4 14 0,-3-21-12,-1-1 1,1 0-1,0 1 1,0-1-1,0 0 1,0 0-1,0 0 1,1 0-1,-1-1 1,1 1-1,0-1 1,0 0-1,0 1 1,0-1-1,0 0 1,0-1-1,1 1 1,-1-1-1,1 1 1,-1-1-1,1 0 1,6 1-1,64 12 58,1-4-1,92 2 1,-28-4-6,-109-5-51,617 35-29,-389-38 56,447 3 213,-3 36-72,-511-20 196,284-8 1,-434-14-319,-1-2 0,0-2 1,42-12-1,-61 13 231,-1 0 0,0-2 0,0 0 0,-1-1 0,-1-2 0,1 1 0,27-23 0,-32 19-116,0 0 0,-1-1 1,0-1-1,-1 0 0,-1 0 0,12-26 0,48-116-50,-49 103-56,1 1-30,-2 0 0,-3-2 0,-3 0 0,-2 0 0,-2-2 0,-3 1 1,-2-1-1,-3 0 0,-5-75 0,0 115-44,-1 0 1,-1 1-1,0-1 0,-1 1 0,-1 0 1,0 0-1,-1 0 0,-1 1 0,-1 1 1,0-1-1,-1 1 0,-22-26 0,14 24-7,0 0 1,-1 1-1,-1 1 0,0 0 0,-1 2 1,0 1-1,-1 0 0,-43-15 0,-33-6 46,-1 5 0,-2 3 0,0 6 0,-136-10 0,-419 11 84,573 18-112,-888 33-136,699-7-92,-414 95-1,126 46-125,351-99-2491,172-56-586,-66 10 0,45-16-3225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29:09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35 3107,'0'0'22501,"5"-6"-21225,16-16-278,-26 20-746,0 1 0,0 0-1,-1 0 1,1 0-1,0 1 1,-1-1-1,-9 2 1,-3 1-65,1 1 1,0 0-1,-1 1 1,2 1 0,-1 1-1,0 0 1,-16 10-1,22-11-81,1 0-1,1 1 1,-1 0-1,1 1 1,0 0-1,0 0 1,1 1-1,0 0 1,0 1-1,1 0 1,0 0-1,-5 11 1,9-16-106,1 0 0,0 1 0,0-1 0,0 1 0,1-1 0,0 1 0,0 0 0,0 0 0,0 0 0,1-1 0,0 1 0,0 0 0,0 0 0,0 0 0,1 0 0,0 0 0,0-1 0,0 1 0,1 0 0,-1-1 0,1 1 0,0-1 0,0 1 0,1-1 0,0 0 0,-1 0 0,1 0 0,1-1 0,-1 1 0,0 0 0,1-1 0,0 0 0,0 0 0,0 0 0,0-1 0,0 1 0,0-1 0,1 0 0,-1 0 0,1 0 0,-1-1 0,1 0 0,0 0 0,0 0 0,0 0 0,6-1 0,1 1 0,1 0 0,0-2 0,0 1 0,0-2 0,0 0 0,-1 0 0,1-1 0,-1-1 0,1 0 0,-1-1 0,0 0 0,-1-1 0,1 0 0,-1 0 0,17-15 0,-24 13-631,-13 8-1369,-3-2-3280,12-6-4938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29:08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81 1537,'-13'-13'481,"2"-1"1409,2 1-769,0 3-993,2 2-96,4 3-64,2 0 2274,1 4-2498,0-4-641,0-2-609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29:11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3555,'0'0'1922,"18"56"-1057,-4-45-865,-1-1-737,0-2-320,-1-6-1922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29:12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5381,'0'0'5093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29:13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71 10154,'0'0'16746,"9"-6"-16212,6-3-472,0 0 0,1 1 0,-1 1 0,1 1 1,1 0-1,-1 1 0,1 1 0,0 0 0,0 1 0,26 0 0,-83 19 264,-23-6 619,0-3 0,-83-2 0,364-18-2344,-309 24 1355,75-8-3126,5-2-3305,33-6-460,7-6-2989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29:13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74 384,'0'0'10923,"-9"1"-6327,-16-1-3236,4 1 1255,11-1 4001,47-2-6009,0-2-1,59-14 0,28-4-391,-6 17-551,-167 27 165,10-10 559,-1-2 1,0-2-1,0-1 0,0-2 0,-1-2 0,-67-4 0,106 1-376,-1 0-1,1 0 0,-1-1 0,1 1 0,-1-1 0,0 1 0,1-1 1,0 0-1,-1 0 0,1 0 0,0-1 0,-1 1 0,1 0 1,0-1-1,0 0 0,0 1 0,0-1 0,0 0 0,1 0 0,-1 0 1,-2-4-1,4 5-16,-1 1 0,1-1 0,0 0 0,0 0 0,0 0-1,0 0 1,-1 0 0,1 0 0,0 0 0,1 0 0,-1 0 0,0 0 0,0 0 0,0 0 0,1 0 0,-1 0 0,0 0 0,1 0 0,-1 0 0,1 1 0,0-3 0,1 1-11,-1 1 0,1-1 1,0 0-1,0 0 0,0 1 1,0-1-1,1 1 1,-1 0-1,0-1 0,1 1 1,3-1-1,9-3-136,0 1-1,0 0 1,1 1 0,-1 1-1,1 0 1,-1 2 0,1-1-1,0 2 1,-1 0 0,1 1-1,-1 0 1,23 7-1,-37-8 101,1-1 0,-1 1-1,1-1 1,-1 1-1,1-1 1,-1 1 0,1 0-1,-1 0 1,0 0-1,0 0 1,1 0 0,-1 0-1,0 0 1,0 0-1,0 1 1,0-1 0,0 0-1,0 1 1,-1-1-1,1 1 1,0-1-1,-1 0 1,1 1 0,0 2-1,-1-3 53,-1 0-1,1 1 1,0-1-1,-1 1 1,1-1 0,-1 0-1,0 1 1,1-1-1,-1 0 1,0 1-1,0-1 1,1 0-1,-1 0 1,0 0 0,0 0-1,-1 0 1,1 0-1,0 0 1,0 0-1,0 0 1,-2 0-1,0 1-194,0 0 0,-1-1 0,1 1 0,-1-1-1,1 0 1,-1 0 0,0 0 0,1 0-1,-1-1 1,0 0 0,1 1 0,-5-2 0,5 1-208,1 0 1,0 0-1,0-1 1,-1 1-1,1-1 1,0 0 0,0 0-1,0 0 1,0 0-1,0 0 1,0 0 0,0 0-1,-2-3 1,-18-26-9234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9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217 440 10762,'0'0'8526,"3"9"-6097,2 14-802,0-1 0,3 38 1,-7-25-965,-1-1 0,-1 1 1,-7 35-1,2-32-86,-2 0 0,-2-1 0,-1 1 0,-2-2 0,-27 53 0,37-82-559,-32 50 30,33-54-49,1 0 1,-2 0-1,1-1 0,0 1 0,0-1 1,-1 0-1,1 0 0,-1 0 0,0 0 0,0 0 1,1 0-1,-1-1 0,0 1 0,0-1 1,-1 0-1,-5 1 0,8-2 1,-1 0 0,1-1 0,0 1 0,-1-1 0,1 1 0,0-1 0,-1 0 0,1 0 0,0 0 0,-1 1 0,1-1 0,0 0 0,0 0 0,0-1 0,0 1 0,0 0 0,0 0 0,1 0 0,-1-1 0,0 1 0,0 0 0,1-1 0,-1 1 0,1-1 0,-1-1 0,-13-44 0,13 41 0,-3-8 0,2-1 0,-1 0 0,2 0 0,0 0 0,1 0 0,0 0 0,1 0 0,3-16 0,-1 21 0,0-1 0,0 1 0,1-1 0,0 1 0,1 0 0,0 1 0,1-1 0,0 1 0,0 0 0,1 0 0,13-12 0,-3 6-332,1 1 0,1 0 0,33-18 0,-33 22-596,0-2 0,-2 0 0,1-1 0,18-17 0,-15 4-6621</inkml:trace>
  <inkml:trace contextRef="#ctx0" brushRef="#br0" timeOffset="1">501 1 25368,'0'0'5862,"-27"51"-5382,27-25-320,0 1-160,7 4-1217,7 5-1922,-2 3-2402,-1 4-3492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0:03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374 118 7559,'0'0'12919,"-9"9"-12412,2-3-449,0 1 0,1 0-1,0 0 1,0 0 0,1 1 0,-1 0-1,2 0 1,-1 1 0,1-1 0,-4 14-1,-52 166 744,-124 434 577,140-426-389,38-159-836,2 0 0,1-1 0,3 53 0,1-84-145,0 0-1,0 0 1,0-1 0,1 1-1,0 0 1,0-1-1,0 0 1,0 1 0,1-1-1,-1 0 1,1 0 0,0 0-1,1-1 1,-1 1-1,1-1 1,-1 0 0,1 0-1,0 0 1,0 0 0,0-1-1,0 1 1,1-1-1,-1 0 1,1 0 0,0-1-1,9 3 1,11 2 14,1-1-1,0-1 1,42 2 0,-65-6-21,100 1 31,-1-4 0,1-4 0,-1-5 0,163-41 0,-120 23-8,2 7 0,0 6 0,187 2 0,-325 16-14,1-2 1,0 1-1,0-1 1,-1-1-1,1 0 1,-1 0-1,1-1 1,-1 0-1,0 0 1,12-7-1,-15 6 136,0 0-1,-1-1 1,1 0 0,-1 0 0,0 0-1,0 0 1,-1-1 0,1 1-1,-1-1 1,-1-1 0,1 1 0,-1 0-1,0-1 1,4-12 0,53-170 385,51-141 283,-29 83-734,-71 203-52,-3-1 0,-1 0 0,1-77 0,-8 119-7,-1 0-1,1 0 1,-1 0 0,0 0-1,0 0 1,0 0-1,0 1 1,-1-1-1,1 0 1,-1 0 0,1 1-1,-1-1 1,0 1-1,0 0 1,0 0 0,-1-1-1,1 1 1,0 1-1,-1-1 1,-4-3-1,-8-4 45,-1 1 0,-25-10 0,14 7-46,-35-16 35,-1 3-1,0 3 0,-2 2 1,0 4-1,-2 2 0,1 3 1,-1 3-1,0 3 1,0 3-1,-1 3 0,1 2 1,0 4-1,-85 21 1,-46 7 402,155-30-5317,101-8-6144,-56 2 10207,10 0-7322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0:06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9865,'0'0'12353,"-8"10"-11883,-2 5-244,1 0 1,1 0-1,0 1 0,1 0 0,1 0 0,0 0 1,-6 35-1,-74 655 2438,84-668-2600,-1-12 7,1 0-1,1 0 0,2 0 0,0-1 0,6 30 0,-6-52-65,1 0-1,-1 0 0,0 0 0,1 0 0,-1 0 0,1 0 0,0 0 0,0-1 0,0 1 0,1 0 0,-1-1 0,1 0 0,-1 0 0,1 1 0,0-2 0,-1 1 0,1 0 0,0 0 0,0-1 0,1 0 0,-1 1 0,0-1 1,0-1-1,0 1 0,1 0 0,-1-1 0,1 1 0,5-1 0,11 0 34,0-1 0,0-1 0,37-8 0,-27 4-25,34-1 3,119 2 0,-17 1 16,-147 3 62,-16 2-13,0-1 1,0 0-1,0 0 0,0-1 1,0 1-1,0 0 1,0-1-1,0 0 0,0 0 1,0 0-1,0 0 1,0 0-1,-1 0 1,1-1-1,0 1 0,-1-1 1,1 0-1,-1 0 1,0 0-1,0 0 0,1 0 1,-1-1-1,-1 1 1,1 0-1,2-5 1,24-35-49,-2-2 0,-2-1 0,-2 0 1,-1-2-1,18-67 0,47-253 148,-76 318-177,-6 31 54,-1 1 0,0-1 0,-1 0 0,-2-1 0,0 1 0,0 0 0,-6-29 0,4 40-36,1 1 0,-1-1 0,-1 1 0,0 0 0,0 0 1,0 0-1,0 0 0,-1 0 0,0 1 0,0-1 0,-1 1 0,1 0 0,-1 1 0,0-1 0,0 1 0,-1 0 0,0 0 0,1 0 0,-1 1 0,0 0 0,-1 0 0,1 1 0,-8-3 0,-20-3 154,0 2-1,-1 2 1,0 0 0,1 3 0,-52 3-1,16-1-44,-66 5-131,75-2 0,-88-5 0,143 0-16,1 1 0,-1-1 0,0 0 0,0 0 0,1 0 0,-1-1 0,1 0 0,0 0 0,-11-6 0,21 9-1676,0 0 1,-1-1 0,1 1-1,-1-1 1,1 0-1,0-1 1,6 0-1,-10 1 1328,21-4-9250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0:08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0 10794,'0'0'10901,"-6"2"-10586,3-1-258,0 0-1,0 1 0,0-1 1,1 1-1,-1 0 1,1-1-1,-1 1 1,1 1-1,-1-1 0,1 0 1,0 0-1,0 1 1,0-1-1,1 1 1,-1 0-1,-2 4 1,-22 59 851,15-32-657,-81 195 1577,-44 126 855,126-322-2626,1 0 0,2 1 0,1 1 0,2-1 0,0 48 0,4-80-60,1 1 0,-1 0-1,0-1 1,1 1 0,-1-1-1,1 1 1,0-1 0,0 1 0,0-1-1,0 0 1,1 0 0,-1 1-1,0-1 1,1 0 0,0 0 0,-1 0-1,1 0 1,0-1 0,0 1 0,0 0-1,0-1 1,0 1 0,1-1-1,-1 0 1,0 0 0,1 0 0,-1 0-1,0 0 1,1 0 0,-1-1-1,1 1 1,0-1 0,-1 0 0,1 1-1,4-2 1,10 2 29,0-2 0,0 0-1,0 0 1,20-6 0,139-34 111,-86 19-115,131-17 0,-112 35-15,-1 4-1,190 25 0,-278-23 2,495 10 96,-317-14-80,-195 2 38,0 0 1,1 0-1,-1 0 0,0 0 0,1-1 1,-1 0-1,1 1 0,-1-1 0,0 0 1,0 0-1,0-1 0,0 1 0,6-4 1,-6 1 36,1 0 1,-1 0-1,0 0 1,0 0-1,0-1 1,0 1-1,-1-1 1,3-6-1,15-42-53,-2 0 0,-3-2 0,-2 0 0,9-84 0,-13 79-73,-7 36 120,0-1-1,-2 0 1,-1 0-1,-1 0 1,-1 1 0,-1-1-1,-13-43 1,16 62-92,-5-16 2,5 13 2,-1 1 1,0-1-1,0 1 1,-1 0 0,-1 0-1,-4-10 1,5 15-4,1 1 0,0-1 1,-1 0-1,0 1 0,0-1 0,0 1 1,0 0-1,0 0 0,0 0 1,0 0-1,-1 0 0,1 1 1,0 0-1,-1 0 0,0 0 0,1 0 1,-1 0-1,-5 0 0,-173-16 186,-229 6-1,382 11-183,-240 14 131,0-1-8,-194-46-127,427 26-1074,-22 0-3393,45 5-1000,-1-3-2679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0:23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499 24 10858,'0'0'2627,"-11"-4"-369,7 2-2099,-3-1 117,0 0 1,0 1-1,0-1 0,0 2 0,0-1 1,-1 1-1,1 0 0,-1 0 0,1 1 1,0 0-1,-1 0 0,1 0 0,-1 1 0,-12 4 1,3 2 130,1 2 1,0 0-1,0 0 1,1 2-1,0 0 1,1 1-1,0 0 1,-22 26-1,10-8-241,3 1-1,0 1 1,-21 42-1,29-45 86,2 2 0,1 0 0,1 0 0,1 1-1,2 0 1,2 1 0,0 0 0,3 0 0,0 0 0,4 61 0,1-71-195,0 0 0,2 1 0,0-1 1,2-1-1,0 1 0,2-1 0,0 0 1,2 0-1,0-1 0,1-1 0,1 1 0,1-2 1,1 0-1,1-1 0,0 0 0,19 16 1,-25-26-29,0-2-1,0 1 1,1-1 0,0 0 0,0-1 0,0 0 0,0-1 0,1 0 0,0-1 0,0 0 0,0-1 0,0 0 0,0 0 0,0-1 0,1-1 0,-1 0 0,0 0 0,1-1 0,-1-1 0,0 0 0,0 0 0,0-1-1,0 0 1,-1-1 0,17-9 0,-10 5 145,-1-2-1,0 0 1,0 0 0,-1-2-1,-1 0 1,0-1-1,0 0 1,-1-1-1,-1 0 1,-1-1-1,0-1 1,0 1 0,-2-2-1,13-28 1,-10 11-72,-2 0 1,-1-1 0,-2 0-1,-1 0 1,-2-1-1,-2 1 1,-1-47-1,-4 39-9,-1-1-1,-2 2 1,-2-1-1,-2 1 1,-24-68-1,31 103-90,0 0-1,0 0 1,0 0-1,-1 0 1,0 1-1,0-1 1,-1 1-1,0 0 1,0 0-1,0 1 1,-1 0-1,-7-6 1,7 7-4,0 1 1,-1 0 0,1 1-1,-1-1 1,1 1-1,-1 1 1,0-1 0,0 1-1,0 0 1,0 1-1,0 0 1,1 0 0,-11 1-1,-25 8-902,1-1-4521,21-8-996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40:33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59 222 4676,'-1'-11'2093,"1"2"-1269,0 1-172,0-1 0,0 1 0,-1-1 0,0 1 1,0-1-1,-1 1 0,0 0 0,-1 0 0,-6-15 1,8 23-581,1-1 1,0 1 0,0 0-1,0 0 1,0-1 0,-1 1-1,1 0 1,0 0 0,0 0 0,0-1-1,-1 1 1,1 0 0,0 0-1,0 0 1,-1-1 0,1 1-1,0 0 1,0 0 0,-1 0-1,1 0 1,0 0 0,-1 0-1,1 0 1,0 0 0,0 0-1,-1 0 1,1 0 0,0 0-1,-1 0 1,1 0 0,0 0 0,-1 0-1,1 0 1,0 0 0,0 0-1,-1 0 1,1 0 0,0 1-1,0-1 1,-1 0 0,1 0-1,0 0 1,0 1 0,-1-1-1,-7 18 843,1 24-600,-5 506 813,13-376-510,-1-150-557,1 0 0,0-1 0,2 1 0,1-1 0,0 0 1,1 0-1,2 0 0,9 22 0,-10-32-55,0 0 1,0 0-1,1 0 0,1-1 1,0 0-1,0-1 0,1 0 1,0 0-1,1 0 0,0-2 0,0 1 1,0-1-1,1-1 0,0 0 1,16 7-1,29 8 47,1-3-1,100 20 1,125 4-10,-177-29-15,372 50 90,-473-63-103,45 7-6,-1-3 0,67-2 1,-102-3 154,0 0 0,1 0 0,-1-2 0,-1 1 0,1-2-1,0 1 1,-1-2 0,0 0 0,0 0 0,0-1 0,0-1 0,-1 0 0,20-16 0,-21 13-110,0 1 1,0-1-1,-1 0 1,0-1-1,-1 0 0,0-1 1,-1 0-1,0 0 0,-1 0 1,7-21-1,28-91 186,-6-1 0,26-173 1,-48 166-78,-7-182 0,-6 222-137,-1 87-23,1 1 1,-1-1-1,0 0 1,0 0-1,-1 1 1,1-1-1,-1 1 1,0 0-1,-1-1 1,1 1-1,-1 0 0,1 0 1,-1 0-1,0 1 1,-1-1-1,1 1 1,0-1-1,-1 1 1,0 0-1,0 1 1,0-1-1,0 1 0,0-1 1,-1 1-1,-8-2 1,-10-5 19,-2 1 0,1 1 0,-40-5-1,63 12-21,-63-8 35,0 2 0,0 3 0,-80 7 0,-194 34 762,187-19-545,73-9-205,-757 125-80,821-131 446,-3-1-3678,30-20-2171,16-15 284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1:52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3700 578 9769,'-69'-47'336,"-3"4"-1,-1 2 0,-2 4 1,-2 3-1,-122-36 1,-416-72 2840,408 107-2400,-3 10-1,0 9 0,-296 14 1,384 11-704,0 6 1,2 5 0,0 6-1,-122 42 1,194-51 96,1 1 0,1 3 0,1 1 1,1 3-1,0 1 0,2 2 0,-49 44 0,67-50-103,1 1-1,2 0 1,0 2-1,2 1 1,0 0-1,2 1 1,1 1-1,1 1 1,1 0-1,2 0 1,1 2-1,-11 46 1,16-47-74,1-1 1,1 1 0,1-1 0,2 1 0,1 0 0,1 0 0,2 0 0,1-1-1,1 1 1,1-1 0,2 0 0,1-1 0,1 0 0,2 0 0,0-1 0,2 0 0,1-1-1,1-1 1,1-1 0,22 24 0,-6-13 50,2-1-1,1-2 1,2-2-1,1-1 1,1-2-1,1-1 1,1-3 0,49 20-1,3-6 110,1-4-1,185 39 1,-154-50-114,1-6 0,0-5 0,1-6 0,0-5-1,-1-6 1,182-32 0,-147 6 1,-1-7 0,-2-7 0,-3-6-1,228-111 1,-277 109-7,-2-4 1,143-107-1,-197 126-2,-1-3-1,-3-1 1,-1-3 0,-2-2-1,-3-1 1,44-68 0,-71 94 1,-1 0 0,-1-1 1,-1-1-1,-1 1 0,-1-2 1,-1 1-1,-2-1 0,4-27 1,-8 39-5,-1 0-1,-1 0 1,0 0 0,0 0-1,-2 0 1,0 0 0,0 0 0,-1 1-1,-1-1 1,0 1 0,-1 0 0,0 0-1,-1 0 1,-1 1 0,0 0 0,-17-23-1,2 12-18,-2 0 0,0 1 0,-2 2-1,0 0 1,-2 2 0,0 1 0,0 1-1,-2 1 1,-48-17 0,-21-1-15,-171-34 0,-206 2-2008,156 43-4121,144 13-1867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2:17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1609 192 8232,'-57'-23'1046,"-2"3"0,0 2 0,0 3 0,-88-11 0,53 16 108,-1 5-1,-112 8 1,166-1-957,0 3 1,1 2 0,-1 1-1,2 2 1,-1 1-1,1 3 1,1 1 0,1 2-1,0 1 1,1 2 0,-35 26-1,44-26-91,1 1 0,1 2 0,1 0 0,1 1 0,1 1 0,1 2 0,1 0 0,2 1 0,1 0 0,1 2 0,1 0 0,2 1 0,1 0 0,-8 33 0,10-19 59,1 0 0,3 0 1,1 0-1,2 75 0,4-95-153,1-1 0,1 1 0,1 0-1,1-1 1,2 0 0,0 0-1,1 0 1,2-1 0,0-1 0,14 23-1,-15-31 3,1-1 1,1 0-1,0-1 0,0-1 0,1 1 0,0-2 0,1 0 0,27 16 0,-18-14 135,0-1 0,1-2 1,0 0-1,1-1 0,31 5 0,2-4 232,-1-3 0,1-2-1,0-3 1,79-8 0,-38-4-183,0-4 0,-1-5 0,0-4 1,-2-4-1,-1-4 0,-2-4 0,119-66 0,-155 71-166,-3-2-1,0-3 0,-3-2 0,-1-3 1,-1-1-1,52-61 0,-77 75-21,-1 0 0,-1-1 0,-2-1 0,-1-1-1,-1 0 1,-1-2 0,-2 0 0,-2 0 0,-1-1 0,-1-1 0,-2 0-1,5-55 1,-11 75 1,-2-1 1,0 1-1,0 0 0,-2-1 0,0 1 0,-1 0 1,0-1-1,-1 1 0,-1 1 0,-8-20 1,6 22 41,1 1 0,-1 0 1,-1 1-1,0 0 0,-1 0 1,0 1-1,0 0 0,-1 0 1,0 1-1,0 1 0,-1-1 1,-22-10-1,3 4-30,-1 2 0,0 1 0,-1 1 0,0 2 0,-1 1 0,-37-2 0,-203-3-101,250 11 64,-223 9-2098,86 8-3500,68-4-1691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2:21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210 126 7815,'0'0'2312,"-8"0"-283,-25 0-257,19-4 998,16-4-798,15-4-634,33-3-1041,0 2 0,1 2 0,1 3 0,52-2 0,-40 3-202,93-6 32,81-11 606,-342 27 1760,-216 70-2213,26-4 1047,1039-160-1162,-726 91-163,-15 0 2,1 0 0,0 0 1,-1-1-1,1 1 0,0-1 0,-1 0 0,1 0 0,-1 0 0,8-4 0,-38 0 279,-122 2-323,0 7 0,1 6 0,-263 52 0,291-28-3264,84-22-1234,29-11-2648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2:33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28 8200,'-9'0'2391,"0"0"-2044,-67 3 3766,69-2-3689,1 0 0,-1 0 0,1 0 0,-1 1 0,1 0 0,0 0 0,0 1 0,0 0 0,0 0 0,-6 4 0,11-7-395,0 1 1,0-1 0,1 0-1,-1 1 1,0-1 0,1 1-1,-1-1 1,0 1 0,1-1-1,-1 1 1,1 0 0,-1-1-1,1 1 1,-1 0 0,1-1-1,-1 1 1,1 0 0,0 0-1,-1-1 1,1 1 0,0 0-1,0 0 1,-1 0 0,1-1-1,0 1 1,0 0 0,0 0-1,0 0 1,0 0 0,0-1-1,0 1 1,1 0 0,-1 0-1,0 0 1,0-1 0,1 1-1,-1 0 1,0 0 0,1-1-1,-1 1 1,1 0 0,-1-1-1,1 1 1,-1 0 0,1-1-1,-1 1 1,1-1 0,0 1-1,-1-1 1,1 1 0,0-1-1,-1 1 1,1-1 0,0 0-1,0 1 1,0-1 0,-1 0-1,1 0 1,2 1 0,51 12 608,44-6 77,107-7 1,-91-1-257,520-27 363,-186 3-715,-403 24-118,-20 1 25,-42-1 191,-646 55 63,410-25-237,239-28-31,-644 58-27,1125-109-74,-226 31-9,455-55-255,-673 70 366,-16 4 2,1-1 0,-1 0-1,0 0 1,1-1 0,-1 0 0,0 0-1,0 0 1,0-1 0,-1 0 0,10-6 0,-16 9-3,0-1 1,0 1-1,1 0 1,-1 0-1,0-1 1,0 1 0,0 0-1,0 0 1,0-1-1,0 1 1,0 0 0,0 0-1,0-1 1,0 1-1,0 0 1,0 0-1,0-1 1,0 1 0,0 0-1,0-1 1,0 1-1,0 0 1,0 0 0,0-1-1,0 1 1,0 0-1,0 0 1,-1 0 0,1-1-1,0 1 1,0 0-1,0 0 1,0-1-1,-1 1 1,1 0 0,0 0-1,0 0 1,0 0-1,-1 0 1,1-1 0,0 1-1,0 0 1,-1 0-1,1 0 1,0 0-1,0 0 1,-1 0 0,1 0-1,0 0 1,0 0-1,-1 0 1,1 0 0,0 0-1,-1 0 1,-20-5-2,21 5 2,-107-10 56,-194 7 0,245 4-49,-61 4-11,1 6 0,-115 24 0,37 10-2379,143-32-917,23-9-1864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2:39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1204 34 5669,'-15'-4'11,"-24"-5"937,-1 1 0,-1 2 1,1 2-1,-1 2 0,-48 3 0,63 1-778,0 1 0,1 1 0,-1 2 0,1 0 0,0 2 0,0 0 0,1 2 0,1 1-1,-43 25 1,44-20-155,1 1-1,0 1 0,1 1 0,1 1 1,-29 39-1,-70 124 9,38-54-46,-5-12-106,47-68 286,2 1 0,-43 83-1,75-127-72,1 0 0,1 0-1,-1 0 1,1 1-1,0-1 1,1 1-1,-1 0 1,2-1-1,-1 1 1,0 0-1,1 0 1,1 0-1,0 8 1,1-10-37,-1 1 0,1-1 0,1 0 0,-1 0 0,1-1 0,0 1 1,0 0-1,0-1 0,0 0 0,1 0 0,0 0 0,0 0 0,0 0 0,0-1 0,0 0 0,9 5 0,9 4 7,1-1 0,0-1-1,0-1 1,1-1 0,1-1 0,-1-1-1,1-1 1,45 3 0,18-4 24,101-9 1,-89-4 113,1-4 1,175-46-1,-133 17-157,174-77-1,-255 92 184,-1-2 0,109-70 0,-151 85-34,0-1 0,-1 0 0,-1-2 0,29-35-1,-38 40-85,1-1 0,-2 1 0,0-1 0,0-1 0,-1 1 0,-1-1 1,0 0-1,5-28 0,-7 29 3,-1 0 1,-1-1 0,0 1 0,0-1 0,-2 1 0,1-1 0,-2 1 0,0-1 0,0 1 0,-1 0 0,-1 0 0,0 0 0,-1 1 0,-1-1-1,0 1 1,0 0 0,-1 1 0,0-1 0,-1 1 0,-1 1 0,0 0 0,0 0 0,-1 0 0,0 1 0,0 1 0,-1 0 0,0 0 0,-1 1-1,0 1 1,0 0 0,-24-9 0,9 7-72,-1 0 0,0 2 0,-1 2-1,1 0 1,-34 1 0,-148 10-1843,124-2-1176,-4-3-2974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8:19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15375,'0'0'9448,"-20"58"-6789,13-39 448,3-7-929,4-7-2178,0-2 0,3-8 0,5-15-4580,-1-7-10603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2:42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10890,'0'0'3929,"12"-4"-2962,29-7 23,2 1 0,0 2 0,47-2 1,148-2 457,-136 9-916,1111-81 2452,-1265 81-2129,-56 4-1,52 7-2285,-92 25 1,85-17-2889,18-6-1468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2:5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0 268 11403,'0'0'7004,"8"-4"-6209,21-9-536,-1 1 1,2 1-1,0 2 0,0 1 1,35-4-1,169-16-245,-204 26 39,255-18 427,96-9-45,-282 16-57,173-43 0,-233 40 104,-27 7-108,-12 8-358,-1 1-1,1-1 1,0 1 0,-1-1 0,1 1 0,0 0-1,-1-1 1,1 1 0,-1 0 0,1-1-1,0 1 1,-1 0 0,1 0 0,-1-1 0,1 1-1,-1 0 1,1 0 0,-1 0 0,0 0-1,1-1 1,-1 1 0,1 0 0,-1 0 0,1 0-1,-1 0 1,1 0 0,-1 0 0,1 1-1,-2-1 1,-71-1-514,14 2-1782,2-7-3451,9-7-6158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23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483 12 8104,'-12'-2'-598,"-13"-2"1866,1 1 0,-1 1-1,1 2 1,-26 2 0,35-1-1062,0 1 0,0 1 0,0 0 0,1 1 0,-19 7 0,18-4-75,1 0 1,-1 0-1,1 2 1,1 0-1,-1 0 1,2 1-1,-1 1 0,1 0 1,-16 21-1,20-21-91,0 0 0,1 0-1,1 1 1,0 0 0,0 1 0,2 0-1,-1-1 1,2 1 0,-1 0 0,2 1-1,0-1 1,-1 15 0,1 28 62,2 0 1,3-1-1,2 1 1,2-1-1,19 68 0,-19-94-136,2-1 0,1 1 0,2-1-1,0-1 1,2 0 0,1-1-1,1-1 1,1 0 0,2-1-1,0-1 1,30 28 0,-36-40 37,0 0 0,1-2 0,0 0 0,1 0 0,0-1 1,0-1-1,0-1 0,1 0 0,0-1 0,24 5 0,-18-7 130,0-1 0,1 0 0,-1-2 1,1 0-1,-1-2 0,1 0 0,24-7 0,-10-1 177,0-1 1,-1-2-1,-1-1 0,0-2 0,-2-2 1,1 0-1,-2-3 0,57-46 1,-66 46-43,0-1 1,-1-2 0,-2 0 0,0-1 0,-2-1 0,-1 0 0,-1-2 0,-1 0 0,21-56 0,-23 45-156,-2-1 0,-1 0-1,-3-1 1,-1 0 0,-2 0 0,-2 0 0,-3-45 0,1 69-95,-2 0 0,0 0 0,-1 0 1,-1 0-1,0 1 0,-2 0 0,-13-31 0,16 41-80,0 0 0,-1 0 0,0 0 0,0 1 0,-1-1 0,1 1 0,-1 0 0,0 0 0,-1 1 0,1 0 0,-1-1 0,0 2 0,0-1 0,0 1 0,0 0 0,-1 0 0,1 1 0,-1-1 0,0 2 0,0-1 0,0 1 0,-7-1 0,-105 1-6707,56 1-2381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25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93 13613,'0'0'1852,"-11"4"-149,-12 4-895,-11 4 795,6-4 4704,122-12-4782,-56 2-1324,0 1 1,53 5 0,-18 7-93,-12-2-39,66 2 0,-105-11-50,-1-1 1,0-1 0,0 0 0,0-2 0,0 0 0,40-15 0,-31 7 51,15-6 311,59-16 0,-265 31 393,55 0-734,1 4 0,-110 15 0,-16 20 914,417-35-995,364-10-24,-549 9 65,-1 0-1,0 0 0,0 0 0,1 0 1,-1 0-1,0 0 0,0 0 0,1 1 1,-1-1-1,0 0 0,1 0 0,-1 0 1,0 0-1,0-1 0,1 1 0,-1 0 1,0 0-1,1 0 0,-1 0 0,0 0 1,0 0-1,1 0 0,-1 0 1,0 0-1,0-1 0,0 1 0,1 0 1,-1 0-1,0 0 0,0-1 0,0 1 1,1 0-1,-1 0 0,0 0 0,0-1 1,0 1-1,0 0 0,0 0 0,1-1 1,-1 1-1,0 0 0,0-1 0,0 1 1,-12-9 125,-23-6 112,-19 0-183,0 2-1,0 2 1,-66-4-1,-169 3 165,223 11-208,-78 2-295,273 24-230,2-7 1,202 5-1,-227-21-83,169-6-4530,-266 3 3989,1 0 1,-1-1 0,1 0-1,-1 0 1,0-1 0,16-7-1,-2-5-6950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36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0 6438,'0'0'19859,"-11"12"-19288,-341 380 3342,331-364-4112,18-22-799,15-17-752,43-51-6038,-21 18 874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37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12876,'0'0'5280,"-1"9"-2600,-4 17 332,-17 49 0,14-52-1939,1 1 1,1 0 0,-4 37 0,9-53-1110,1 0 0,0 0 0,0-1 0,1 1-1,0 0 1,1 0 0,0 0 0,0-1 0,0 1 0,1-1 0,0 1 0,1-1 0,-1 0 0,1 0 0,7 8 0,-3-5-623,16 21-1308,-23-30 1699,0 0 0,-1 0 0,1 0 0,0 1 0,-1-1 0,1 0 0,-1 1 1,1-1-1,-1 0 0,0 1 0,1-1 0,-1 1 0,0-1 0,0 0 0,0 1 0,0-1 1,0 1-1,-1-1 0,1 1 0,0-1 0,-1 2 0,-7 1-3319,-8-3-1848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37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16239,'0'0'9994,"58"16"-8489,-20-16-704,4 0-577,8 0-160,0 0-32,-2 0-512,-4 0-1890,-8-3-2787,-2-1-4741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38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384 22 17553,'0'0'3699,"-10"-3"-1943,-6-2-1344,-1 1-1,1 0 1,0 2-1,-1 0 1,0 1-1,1 0 1,-1 2-1,0 0 1,1 1-1,-1 0 1,-16 5-1,16-2-166,1 1-1,-1 0 0,1 1 1,-25 15-1,38-21-159,-1 1-1,1 0 0,0 1 1,0-1-1,-1 1 1,1-1-1,1 1 1,-1 0-1,0 0 1,1 0-1,0 1 1,-1-1-1,1 0 0,0 1 1,1-1-1,-1 1 1,1 0-1,0 0 1,0 0-1,0-1 1,0 1-1,0 0 1,1 0-1,0 0 0,0 0 1,0 6-1,1-7-70,0-1 0,0 0 0,0 1 0,1-1 0,-1 0 0,1 0 0,-1 0 0,1 0 0,-1 0 0,1 0 0,0 0 0,0-1 0,0 1 0,0-1 0,0 1 0,1-1 0,-1 0 0,0 0-1,0 0 1,1 0 0,-1 0 0,1-1 0,-1 1 0,1 0 0,2-1 0,12 3 47,-1-1 0,30-1 0,-34-1-30,61 2-164,110-2-1057,-153-2-2131,-1-2 0,32-7 1,-25-1-5184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0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0 580 13773,'0'0'8734,"12"-5"-6722,5-3-1598,-2 0-1,1-1 0,-1 0 1,0-2-1,-1 1 0,17-18 1,88-94 126,-64 63-466,225-251 208,-280 310-268,0 0 0,0 0 0,0 0 0,1 0 0,-1-1 0,0 1 0,0 0 0,0 0 0,0 0 0,1 0 0,-1 0 0,0 0 0,0 0 0,0 1 0,1-1 0,-1 0 0,0 0 0,0 0 0,0 0 0,0 0 0,1 0 0,-1 0 0,0 0 0,0 0 0,0 0 0,0 1 0,1-1 0,-1 0 0,0 0 0,0 0 0,0 0 0,0 0 0,0 1 0,0-1 0,0 0 0,0 0 0,0 0 0,1 0 0,-1 1 0,0-1 0,0 0 0,0 0 0,0 0 0,0 1 0,0-1 0,0 0 0,0 0 0,0 0 0,0 1 0,0-1 0,0 0 0,0 0 0,-1 0 0,1 0 0,0 1 0,3 24 389,-5 32-180,-36 141 608,34-169-618,2-1 0,1 1 0,1-1 0,1 1 0,6 28-1,-5-46-171,1-1-1,0 0 0,1 0 0,0 0 0,8 15 1,-10-22-1,0 1-1,0 0 1,1 0 0,0-1 0,-1 1 0,1-1-1,1 0 1,-1 0 0,0 0 0,1 0 0,-1-1 0,1 1-1,0-1 1,0 0 0,0 0 0,5 1 0,-25-20-7445,-1 9-95,-3-1-5793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0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16944,'0'0'11531,"82"33"-10538,-33-33-449,8 0-287,2-10-97,-3-1-96,0 3-32,-7 1-481,-10 5-2017,-9-6-2883,-9-2-4901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4:04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5959 717 11787,'-4'-10'1735,"0"1"-1575,-1 0 0,0 0 0,0 0 1,-1 1-1,0 0 0,0 0 0,-1 0 0,0 1 0,-11-9 0,-86-61 498,50 39-648,-9-9-181,-2 3-1,-2 3 1,-2 3-1,-1 2 1,-2 4-1,-1 3 1,-2 4 0,-90-20-1,-376-29 455,412 60-251,-712-58 199,-1 69 761,618 21-633,1 10 0,1 10 0,3 10 0,1 9 1,4 9-1,-289 131 0,393-147-226,2 4 0,-110 75 0,182-105 30,1 2 0,1 1 0,1 2 0,2 2 0,1 0 0,1 2 0,2 1 0,1 1 0,-25 48 0,41-64-168,0 0 0,2 1 0,0 1 1,1-1-1,1 1 0,2 1 1,0-1-1,1 0 0,0 1 0,2 0 1,1 0-1,1-1 0,0 1 0,2-1 1,1 1-1,0-1 0,1 0 1,2 0-1,0 0 0,1-1 0,1-1 1,1 1-1,1-1 0,0-1 1,27 32-1,-4-13-9,2-2 0,1-1 0,2-2 0,1-2 0,2-2 0,1-1 0,53 24 0,15-1 43,211 66 0,-104-56-144,4-11 0,413 40 0,462-53-148,-564-45 620,-1-23 1,867-165 0,-733 25 587,-500 116-620,299-146 1,-397 167-303,-3-3-1,-1-3 1,79-65 0,-119 84-75,-1 0 1,-1-2 0,-1 0-1,24-36 1,-35 43-66,0 0 0,0-1 1,-2 0-1,0 0 0,-1-1 1,-1 0-1,6-37 0,-10 41-14,-1-1-1,0 1 1,-1 0-1,0 0 0,-2 0 1,0 0-1,0 0 1,-1 0-1,-1 0 1,-1 1-1,-7-17 1,3 12-95,-1 1 1,-1 0 0,0 0 0,-2 1 0,0 1-1,-1 0 1,-20-18 0,-3 3-223,-2 2-1,0 2 1,-2 1 0,-1 2 0,-1 2-1,-61-22 1,6 10-474,-1 4 0,-1 5 0,-142-18-1,-91 8-1591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4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11531,'0'0'5386,"-3"9"-3144,0 2-1620,0 0-1,0 0 1,1 1-1,0-1 0,1 1 1,0-1-1,1 1 0,2 11 1,-2-18-496,1 0 1,0 0 0,0-1-1,1 1 1,-1 0 0,1-1-1,0 1 1,0-1 0,1 0-1,-1 0 1,1 0 0,0 0-1,0 0 1,0 0 0,1-1-1,-1 0 1,1 0 0,0 0-1,0 0 1,0 0 0,0-1-1,0 1 1,8 2 0,4 0-110,0 0 0,1-1 0,-1-1 0,33 3 1,-39-5-695,0-1 1,0-1 0,0 1-1,-1-1 1,17-5 0,-23 5-84,1-1 1,-1 1 0,0-1-1,0 0 1,0 0 0,0 0-1,0-1 1,0 1-1,-1-1 1,1 1 0,2-5-1,10-15-7349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4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11050,'0'0'4997,"-33"55"-2595,10-15 65,-2 7-545,0 4 96,0 6 31,4 1-543,3-1-994,6-8-384,10-5-95,2-16-1731,2-14-3043,13-14-5797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5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69 12780,'10'-7'2183,"0"0"-1432,25-20 970,-11-1 2475,-33 36-282,-12 5-2764,-5 3-988,-57 50-31,2 4 0,4 3 0,-94 115 0,155-166-769,23-25-2573,29-38-2790,-6-3 33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5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15407,'0'0'3470,"-2"11"-1933,1-4-1303,-7 39 1596,3 1-1,0 63 1,5-94-1689,1 0-1,1 0 1,1 0-1,0 0 1,1-1-1,1 1 1,0-1 0,1 0-1,0 0 1,2-1-1,10 17 1,-11-21-263,22 38-788,-21-15-4886,-10-25 1611,-7-4-1319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5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0 393 13645,'0'0'10474,"83"-13"-9898,-32 5-415,13-1-129,0-2 0,5-3-449,2-4-1184,-3-3-1602,-2-1 160,-6-1-2691</inkml:trace>
  <inkml:trace contextRef="#ctx0" brushRef="#br0" timeOffset="1">967 27 11627,'0'0'8376,"-12"-6"-6225,5 3-1870,2 1-86,-1-1-1,0 0 0,0 1 0,0 0 0,0 1 0,0-1 0,0 1 0,0 1 0,-1-1 0,1 1 0,0 0 0,0 0 0,-1 0 1,-10 4-1,-5 3 141,1 1 1,0 1 0,0 1 0,-34 23-1,44-25-241,-1 0-1,1 1 0,1 1 0,0-1 0,0 2 0,1-1 1,0 1-1,0 1 0,-6 11 0,13-19-63,1-1 0,-1 0 0,0 1 0,1-1 0,0 1 0,0 0-1,0-1 1,0 1 0,1 0 0,-1 0 0,1-1 0,0 1 0,0 0 0,0 0 0,1-1 0,-1 1-1,2 4 1,-1-6-21,1 1 0,-1-1 1,1 0-1,-1 0 0,1 1 0,0-1 0,0 0 0,0 0 0,0 0 0,0-1 0,0 1 0,0-1 1,1 1-1,-1-1 0,1 1 0,-1-1 0,1 0 0,-1 0 0,1-1 0,0 1 0,-1 0 0,6 0 0,22 3-107,-1-2 0,1 0 0,0-2 0,51-6 0,-15-7-2825,-6-7-3465,-36 9-984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6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15278,'0'0'3492,"85"11"-2051,-17-11-384,14 0 160,21-9-352,7-5-160,13 0-97,5 1-383,1 4-161,-7 3 0,-11 3-32,-13 3 0,-14 0-289,-18 0-735,-12 3-1315,-14-2-1600,-11-1-2211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6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0 15983,'0'0'5317,"-12"12"-4585,-141 148 1570,119-120-1717,1 1 0,-41 70 0,124-197-11759,-22 29 3274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7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13901,'0'0'2755,"-1"55"-161,-10-17-640,-1 5-737,3 2 225,3 5-97,5-5-448,1-5-577,6-8-288,9-5-32,3-6-416,-2-6-129,-3-1-416,-6 2-608,-7-1-1730,0 2-1730,-9-3-2210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7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12332,'0'0'11242,"77"-8"-10409,-25 2-545,5-1-160,7-1-95,0 2-1,3 2-481,-6 3-1056,-7-1-1762,-7-1-1186,-6-6-3362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7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54 15567,'0'0'2146,"-2"10"-96,-4 35-449,6-43-1517,0-1 0,0 1 0,0 0 1,0-1-1,0 1 0,1 0 0,-1 0 0,0-1 0,1 1 0,-1 0 0,1-1 0,0 1 0,-1-1 1,1 1-1,0-1 0,0 1 0,0-1 0,0 0 0,0 1 0,1-1 0,-1 0 0,0 0 0,0 0 0,1 0 1,-1 0-1,1 0 0,-1 0 0,1 0 0,-1-1 0,1 1 0,0 0 0,-1-1 0,1 1 0,0-1 1,-1 0-1,1 0 0,2 0 0,6 1 42,1 0 0,-1-1-1,1 0 1,15-3 0,-23 2-113,11-1-314,-1-1-1,0-1 0,0 0 0,-1-1 0,1 0 0,-1-1 0,0 0 1,21-15-1,2-5-3964,43-42 1,-81 82 7568,-7 10-1348,-7 7-596,-83 169 4332,90-177-5324,2 1 0,0-1 0,2 1 0,0 1 0,2-1 0,-3 47 1,7-70-463,0 0 1,0 0 0,0 1 0,0-1-1,0 0 1,0 0 0,1 1 0,-1-1 0,0 0-1,1 0 1,-1 0 0,1 0 0,-1 0-1,1 1 1,-1-1 0,1 0 0,0 0 0,0 0-1,-1 0 1,1-1 0,0 1 0,2 2-1,-2-3-242,0 0-1,0 1 0,0-1 0,0 0 0,0 0 1,0 0-1,0 1 0,1-1 0,-1 0 0,0-1 1,0 1-1,0 0 0,0 0 0,0 0 0,0-1 0,0 1 1,2-1-1,15-10-9325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6:18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1 978 13164,'107'-15'1129,"1400"-155"2595,356 8-1399,-178 14 272,-108 60 696,-185 14-281,-10-66-418,-1316 132-2395,-38 5-96,0 0 0,0-1 0,0-2 0,0-1 0,30-13 0,-57 20-99,-1-1 1,1 1-1,0-1 0,-1 0 1,1 1-1,-1-1 1,1 0-1,-1 0 0,1 0 1,-1 1-1,0-1 1,1 0-1,-1 0 0,0 0 1,0 0-1,1 0 1,-1 0-1,0 1 0,0-1 1,0-1-1,3-13-539,29-40-8258,-9 12-2326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8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12716,'0'0'7815,"80"3"-5540,-30-3-1282,14 0-577,10-5-96,4-3-224,1 0-32,-9 0-192,-8 2-1025,-20 3-1537,-16 3-1923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8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6951,'0'0'11018,"87"15"-8680,-28-15-1153,11-10-608,6-2-97,-1-1-352,0 0-864,-6 0-4934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8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484 42 11563,'0'0'11734,"-8"-8"-10282,5 5-1358,1 0-28,-1 1 1,1-1 0,-1 1-1,1-1 1,-1 1-1,0 0 1,0 0 0,0 0-1,0 1 1,0-1-1,-1 1 1,1 0 0,0 0-1,-1 0 1,1 0-1,-1 0 1,1 1 0,-1-1-1,1 1 1,-1 0-1,1 0 1,-1 1 0,1-1-1,-1 1 1,-5 1-1,-19 7 65,0 2-1,1 1 0,1 1 0,0 1 0,0 1 1,1 2-1,2 0 0,-1 1 0,2 2 0,1 0 0,0 2 1,-26 35-1,41-49-40,1 1 1,0 0-1,1 0 0,0 0 1,0 0-1,1 0 1,0 1-1,1 0 0,-2 12 1,4-18-82,0 0 0,-1 0 0,1-1 1,1 1-1,-1 0 0,0 0 0,1 0 1,0-1-1,0 1 0,0 0 0,0-1 0,1 1 1,-1-1-1,1 1 0,0-1 0,0 0 1,0 0-1,1 0 0,-1 0 0,1 0 1,-1 0-1,1-1 0,0 1 0,0-1 0,0 0 1,6 3-1,3 1-236,1-1 0,0-1 0,0 0 0,0-1 0,0-1 0,0 0 0,1 0 0,24-1 0,-15-2-1414,0-1 1,0-1 0,0 0 0,31-10-1,12-9-6355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9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12236,'0'0'8808,"49"31"-7463,-29-30-480,1 1-385,-1-2-383,3 0-65,2 0-321,2-2-1088,-2-7-1153,4-4-1442,-4-2-2050</inkml:trace>
  <inkml:trace contextRef="#ctx0" brushRef="#br0" timeOffset="1">318 1 11659,'0'0'8520,"-48"67"-6694,30-33 96,-6 9-321,-1 11 161,-7 5-257,-3 4-768,2-1-161,5-3-415,4-10-65,10-6-128,5-13-1089,9-10-2243,0-16-3554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49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18834,'0'0'6342,"71"13"-4901,-25-13-64,8 0-768,10 0-481,2-8-128,-1-2-961,-10-1-1441,-7 2-993,-18 2-705,-16 2-2114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0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2530,'0'0'20115,"66"2"-17776,-25-6-450,7-6-383,3 1-801,3-1-513,-4 2-160,-2 0-1185,-7 2-2275,-9 1-2145,-7-2-4164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0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15 14446,'0'0'6785,"-13"-4"-4746,6 2-1895,-1 0 0,1 0 0,0 0 1,-1 1-1,0 0 0,1 1 0,-1-1 0,1 1 0,-1 1 0,1-1 1,-1 2-1,1-1 0,-1 1 0,1 0 0,0 0 0,0 1 0,-11 5 0,0 2 110,1 2-1,0-1 0,-17 17 1,29-24-228,0 1 1,1-1 0,-1 1 0,1 0-1,0 1 1,0-1 0,1 1 0,-1-1 0,1 1-1,1 0 1,-1 0 0,1 1 0,-3 9-1,5-15-40,0 1 0,1-1 0,-1 0 0,0 0 0,0 0 0,1 1 0,-1-1 0,1 0 0,-1 0 0,1 0 0,-1 0 0,1 0 0,0 0 0,0 0 0,-1 0 0,1 0 0,0 0 0,0 0 0,0 0 0,0 0 0,0-1 0,0 1 0,0 0 0,0-1 0,0 1 0,0-1 0,1 1 0,-1-1 0,0 0 0,0 1 0,0-1 0,2 0 0,50 8-898,-40-7 728,-1 0 128,11 1-93,-1 1 1,1 0 0,-1 2-1,0 1 1,0 0 0,33 16-1,-54-22 168,0 1 1,0-1-1,1 0 0,-1 1 0,0 0 0,0-1 0,0 1 1,0-1-1,0 1 0,0 0 0,-1 0 0,1 0 0,0-1 1,0 1-1,0 0 0,-1 0 0,1 0 0,-1 0 0,1 0 1,-1 0-1,1 1 0,-1-1 0,1 0 0,-1 0 1,0 0-1,0 0 0,1 1 0,-1-1 0,0 0 0,0 0 1,0 0-1,0 0 0,-1 1 0,1-1 0,0 0 0,0 0 1,-1 0-1,1 0 0,-1 0 0,1 1 0,-1-1 0,1 0 1,-1 0-1,0 0 0,1 0 0,-1-1 0,0 1 0,0 0 1,0 0-1,1 0 0,-1-1 0,0 1 0,0 0 0,-2 0 1,-7 6 258,1-1 0,-2 0 0,1 0 0,-12 4 0,-3 1 101,0-1-1,-1 0 0,0-2 1,0-1-1,-1-1 0,0-2 1,-31 2-1,58-6-389,-1 0-1,1 1 1,-1-1-1,1 0 1,-1 0 0,1 0-1,-1 0 1,1 0-1,-1 0 1,1 0 0,-1 0-1,1-1 1,-1 1-1,1 0 1,-1 0 0,1 0-1,-1 0 1,1-1-1,-1 1 1,1 0-1,-1 0 1,1-1 0,-1 1-1,1 0 1,0-1-1,-1 1 1,1-1 0,0 1-1,-1 0 1,1-1-1,0 1 1,0-1 0,-1 1-1,1-1 1,0 1-1,0-1 1,0 1-1,0-1 1,-1 1 0,1-1-1,0 1 1,0-1-1,0 1 1,0-1 0,0 1-1,0-1 1,1 1-1,-1-1 1,0 1 0,0-1-1,0 1 1,0-1-1,1 1 1,-1-1-1,0 1 1,0-1 0,1 1-1,-1-1 1,0 1-1,1 0 1,-1-1 0,0 1-1,1 0 1,-1-1-1,1 1 1,0-1 0,28-27-2305,55-20-5403,-34 22 1035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1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16335,'0'0'3828,"0"9"-2477,-15 232 4185,6-161-4926,4 0 0,9 143 1,5-178-284,0-23-1924,-9-21 1353,0-1 0,1 1 0,-1-1 0,0 1 1,1-1-1,-1 1 0,0-1 0,1 0 0,-1 1 0,1-1 0,-1 0 0,0 1 0,1-1 0,-1 0 0,1 0 0,-1 1 0,1-1 0,-1 0 0,1 0 0,-1 0 0,1 1 0,-1-1 0,1 0 0,-1 0 1,1 0-1,-1 0 0,1 0 0,0 0 0,6-4-6232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1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19154,'-10'9'2605,"-11"10"-1522,2 0-1,0 1 0,-20 30 1,32-42-835,1 2 1,0-1 0,1 1 0,0 0 0,0 0 0,1 0 0,1 0-1,-1 1 1,2 0 0,-1 0 0,2 0 0,-2 19 0,3-28-234,1 1 0,-1-1 0,0 0 0,1 0 0,-1 1 0,1-1 0,0 0 0,-1 0 0,1 0 0,0 0 1,0 0-1,1 0 0,-1 0 0,0 0 0,1-1 0,-1 1 0,1 0 0,-1-1 0,1 1 0,3 1 0,-1-1-1,-1 0-1,1 0 0,0 0 0,0-1 1,0 0-1,0 0 0,0 0 1,1 0-1,-1-1 0,7 1 1,-4-1-3,0 0 1,0-1-1,0 0 1,0 0-1,0 0 1,-1-1-1,1 0 1,0 0 0,-1-1-1,1 1 1,-1-2-1,0 1 1,11-8-1,-12 5 1,-1 0 0,1 0 0,-1 0-1,0-1 1,-1 0 0,1 1 0,-1-1 0,-1 0-1,1-1 1,-1 1 0,0 0 0,-1-1 0,0 1-1,0-1 1,-1 1 0,1-1 0,-2 0 0,1 1-1,-1-1 1,-4-14 0,5 17-14,-1 1-1,-1-1 1,1 1-1,-1-1 1,1 1-1,-1-1 1,-1 1 0,1 0-1,-1 0 1,1 0-1,-1 0 1,0 0 0,0 1-1,-1-1 1,1 1-1,-1 0 1,0 0-1,0 0 1,0 1 0,0-1-1,0 1 1,0 0-1,-1 0 1,1 1 0,-1-1-1,1 1 1,-1 0-1,0 0 1,1 0-1,-1 1 1,0 0 0,0 0-1,-6 0 1,10 0-33,-1 1 1,1-1-1,-1 0 1,0 1 0,1-1-1,-1 1 1,1 0-1,-1-1 1,1 1-1,0 0 1,-1 0-1,1 0 1,0 0-1,-1 0 1,0 2-1,-7 12-4116,8-9-2746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2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77 11018,'0'0'3257,"2"11"-1997,7 71 157,-2 1 0,-5-1 1,-10 109-1,1-148 189,-2-1-1,-1 0 1,-29 72-1,52-181-238,37-96-1191,98-267-197,-143 418 8,1 0 0,0 1 1,1 0-1,0 0 1,14-17-1,-20 26 7,1 0 0,-1 1 0,1-1 0,-1 1 0,1-1 0,0 1-1,0-1 1,0 1 0,0 0 0,0 0 0,0 0 0,0 0 0,0 0 0,0 1-1,0-1 1,0 1 0,1-1 0,-1 1 0,0 0 0,0-1 0,1 1 0,-1 0-1,0 1 1,0-1 0,1 0 0,-1 1 0,0-1 0,0 1 0,0 0 0,0 0-1,0 0 1,0 0 0,0 0 0,0 0 0,0 0 0,0 1 0,0-1 0,-1 0-1,4 4 1,-1-1-16,1 1 1,-1 0-1,0 0 0,0 0 0,0 1 0,-1-1 0,0 1 1,0 0-1,0 0 0,-1 0 0,1 0 0,-2 1 0,1-1 1,-1 0-1,0 1 0,0-1 0,0 1 0,-1-1 0,0 1 0,-1 0 1,0-1-1,0 1 0,-2 7 0,0-3 16,-1-1 0,0 0 0,0 0 0,-1 0 0,-1 0 0,1-1 0,-2 0 0,1 0 0,-1-1 0,0 0 0,-1 0 0,0 0 0,-9 6 0,10-9 10,1 0 1,0 0 0,-1 0-1,0-1 1,0 0 0,0-1-1,-1 1 1,1-1 0,-1-1-1,1 0 1,-1 0 0,0 0-1,0-1 1,0 0 0,-15 0-1,21-2-295,0 0-1,0 0 1,0 0 0,0-1-1,0 1 1,0 0-1,0-1 1,0 0-1,0 1 1,1-1-1,-1 0 1,1 0-1,-1 0 1,1 0-1,0 0 1,0 0-1,0 0 1,0 0-1,0 0 1,0-1-1,1 1 1,-1 0 0,1-1-1,-1 1 1,1 0-1,0-1 1,0 1-1,0-1 1,1-3-1,-2-27-6349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6:20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0 735 15375,'582'-4'3475,"562"-10"-3055,1-63-115,-607 38 619,2968-296 3758,-3440 328-4678,1237-136 978,1 42 1630,-573 87-1304,-665 14-1234,74 11-1,-118-8-352,-1 1 1,0 1-1,0 0 1,0 2-1,0 1 0,-1 0 1,21 13-1,1 13-3330,-20-2-1921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2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151 146 16111,'0'0'3155,"11"-7"-624,2-2-2017,54-37 1613,-62 42-1985,-1 1-1,1-1 0,-1 0 0,0-1 0,0 1 0,0-1 0,0 0 0,-1 1 0,0-2 0,0 1 0,3-9 0,-5 13-89,-1 1 0,0-1 0,0 0 0,0 1 0,0-1 0,0 1 0,0-1 0,0 1 0,0-1 0,0 1 0,-1-1 0,1 1 0,0-1 0,0 1 0,0-1 0,0 1 0,-1-1 0,1 1 0,0-1 0,-1 1 0,1-1 0,0 1 0,-1-1 0,1 1 0,-1 0 0,1-1 0,0 1 0,-1 0-1,1-1 1,-1 1 0,0-1 0,-24-3 597,-27 9-126,37 1-383,0 0-1,1 1 1,-1 0-1,1 1 1,1 1-1,0 0 1,0 1-1,1 1 1,0 0-1,1 0 1,0 1-1,1 1 1,0-1-1,-10 18 1,19-28-131,0 0 0,0 0 0,0 0 0,0 0 0,0 0-1,1 0 1,-1 0 0,1 0 0,-1 0 0,1 0 0,0 0 0,0 0 0,-1 1 0,2-1 0,-1 0 0,0 0 0,0 0 0,1 0 0,-1 0 0,2 3 0,-1-3-32,0-1 1,0 1 0,1-1-1,-1 1 1,0-1-1,1 0 1,0 0 0,-1 0-1,1 1 1,0-1 0,-1-1-1,1 1 1,0 0-1,0 0 1,0-1 0,0 1-1,3 0 1,9 0-770,0 1 1,0-2-1,1 0 0,23-4 1,-37 4 688,60-12-6741,5-9-6753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3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183 401 2787,'0'0'14755,"-6"-8"-12032,4 5-2577,0 0 1,0 1 0,0-1 0,-1 0 0,1 1 0,0 0 0,-1 0 0,0-1-1,0 1 1,1 1 0,-1-1 0,0 0 0,-1 1 0,1 0 0,0-1-1,0 1 1,0 0 0,-1 1 0,1-1 0,-1 1 0,1-1 0,0 1 0,-1 0-1,1 0 1,-1 1 0,1-1 0,0 1 0,-1-1 0,1 1 0,0 0 0,0 0-1,-1 1 1,1-1 0,0 1 0,0-1 0,0 1 0,1 0 0,-6 4 0,3-1-51,0 0 1,0 0 0,1 0 0,-1 1 0,1 0 0,1 0-1,-1 0 1,1 0 0,0 0 0,0 1 0,1-1-1,-1 1 1,2 0 0,-1 0 0,1 0 0,0 0 0,0 0-1,1 0 1,0 0 0,0 0 0,3 13 0,-3-18-92,1-1 0,-1 1 0,1-1 0,-1 1 0,1-1 0,0 1 1,0-1-1,0 1 0,0-1 0,0 0 0,0 0 0,0 1 0,1-1 1,-1 0-1,0 0 0,1 0 0,-1 0 0,1 0 0,-1-1 0,1 1 1,2 1-1,0-1 10,0-1 0,-1 1 0,1 0 0,0-1 1,0 0-1,0 0 0,0 0 0,0-1 0,4 0 0,3-2 12,-1 0 0,0 0 0,0 0 0,-1-1 0,1-1 0,10-7 0,-2 0-4,-1-2 0,0 0 0,-1-1 0,0 0 0,24-34 0,-33 39-14,0 0-1,-1 0 1,0 0 0,0-1-1,-1 0 1,-1-1 0,0 1 0,-1-1-1,0 1 1,0-1 0,-1 0 0,0-14-1,-5 18-53,-5 15-54,-4 14-45,11-17 149,0 0 1,-1 0-1,2 0 1,-1 0-1,0-1 1,1 1-1,0 0 1,0 0-1,0 0 0,1 0 1,-1 0-1,2 7 1,-1-9-2,0 0 1,1-1 0,-1 1 0,0-1-1,0 1 1,1-1 0,-1 1-1,0-1 1,1 0 0,0 0-1,-1 0 1,1 0 0,0 0-1,-1 0 1,1 0 0,0-1 0,0 1-1,0 0 1,0-1 0,-1 0-1,1 1 1,0-1 0,0 0-1,0 0 1,0 0 0,2 0 0,6-1 12,0 0 0,0 0 0,-1-1 1,1 0-1,-1-1 0,1 0 0,-1 0 1,0-1-1,0-1 0,-1 1 0,1-1 1,-1-1-1,0 1 0,0-1 0,-1-1 1,0 1-1,0-2 0,0 1 0,-1 0 1,0-1-1,8-14 0,-4 6 9,-1-1 0,-1 1 1,-1-1-1,0-1 0,-1 1 0,-1-1 0,0 0 0,-2-1 1,0 1-1,1-29 0,-4 47-27,0-1 1,0 1-1,1 0 1,-1-1-1,0 1 1,0 0-1,0 0 1,0-1-1,0 1 1,0 0 0,0-1-1,0 1 1,0 0-1,0-1 1,0 1-1,0 0 1,0-1-1,0 1 1,0 0-1,0 0 1,-1-1-1,1 1 1,0 0-1,0-1 1,0 1-1,0 0 1,-1 0-1,1-1 1,0 1-1,0 0 1,0 0-1,-1-1 1,1 1-1,0 0 1,0 0 0,-1 0-1,1 0 1,0-1-1,-1 1 1,1 0-1,0 0 1,0 0-1,-1 0 1,1 0-1,0 0 1,-1 0-1,1 0 1,0 0-1,-1 0 1,1 0-1,0 0 1,-1 0-1,1 0 1,0 0-1,0 0 1,-1 0-1,1 0 1,0 1-1,-1-1 1,1 0 0,0 0-1,0 0 1,-1 0-1,1 1 1,0-1-1,-17 18-69,0 13 234,2 0-1,1 1 0,1 1 1,2 0-1,1 0 0,-10 65 1,10-13 700,-1 141 0,13-168-753,3 0-1,16 73 0,-21-292 59,2 24-76,-3-18-264,1 152 53,0 1-1,1-1 1,-1 1-1,0 0 1,1-1 0,0 1-1,0 0 1,-1 0-1,1 0 1,0-1-1,1 1 1,-1 0 0,0 0-1,1 0 1,-1 1-1,1-1 1,-1 0 0,1 0-1,0 1 1,0-1-1,0 1 1,0 0-1,0-1 1,0 1 0,0 0-1,0 0 1,1 1-1,3-2 1,6-1-1389,0 1 0,0 1 0,-1 0 0,22 1 0,-12 0-1025,39-1-5897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3651,'0'0'17697,"3"12"-15962,0 19-949,-1-1-1,-1 1 1,-1 0-1,-2-1 1,-1 1-1,-8 35 1,9-56-646,-8 40 998,3 1 1,-2 100-1,9-150-1128,0 1-1,0-1 0,0 1 1,0 0-1,1-1 1,-1 1-1,0 0 1,1-1-1,0 1 1,-1-1-1,1 1 0,0-1 1,-1 1-1,1-1 1,0 0-1,0 1 1,0-1-1,2 1 1,-2-1-1,0 0 1,0-1 0,0 0 0,0 1 0,0-1 0,0 0 0,0 1 0,0-1 0,0 0-1,0 0 1,0 0 0,0 0 0,0 0 0,0 0 0,1 0 0,-1 0 0,0 0-1,0-1 1,0 1 0,1-1 0,2-1 10,0 0 1,0 0-1,0 0 0,0 0 0,-1-1 1,1 0-1,-1 1 0,0-1 0,0-1 1,0 1-1,4-7 0,2-5-20,-1 0 0,-1-1 0,-1 0 0,0-1 0,-1 0 0,-1 0 0,0 0 0,1-25 0,-1-18 0,-4-64 0,-1 97 0,-7-12-164,0 30 31,-1 26 30,5-4 90,1 0 0,0 0 0,1 0 0,1 1 0,0-1 0,1 0 0,0 1 0,4 22 0,-3-31 14,-1-1 1,1 0-1,0 0 1,1 1-1,-1-1 1,1 0-1,0 0 1,0-1-1,0 1 1,0 0 0,1-1-1,0 1 1,-1-1-1,1 0 1,0 0-1,1 0 1,-1 0-1,0 0 1,1-1-1,0 0 1,-1 1-1,1-1 1,0-1-1,0 1 1,0-1 0,1 1-1,-1-1 1,0 0-1,0 0 1,6 0-1,1-2 11,0 1 0,-1-1-1,1 0 1,0-1 0,-1-1 0,0 0 0,1 0-1,-1 0 1,-1-2 0,1 1 0,0-1-1,-1-1 1,0 1 0,-1-2 0,1 1-1,-1-1 1,0 0 0,-1-1 0,11-13-1,-7 8-7,-1 0 0,-1 0-1,0-1 1,-1 0 0,-1-1-1,0 0 1,-1 0 0,0-1-1,-1 0 1,-1 0 0,-1 0-1,2-18 1,-4 34-7,-1-1 0,0 1 0,0-1-1,0 1 1,0-1 0,0 1 0,0-1 0,0 0-1,0 1 1,0-1 0,0 1 0,0-1 0,0 1-1,0-1 1,0 0 0,0 1 0,-1-1 0,1 1-1,0-1 1,0 1 0,-1-1 0,1 1-1,0-1 1,-1 1 0,1-1 0,-1 1 0,0-1-1,-10 9-120,-10 23 23,9-9 147,2 0-1,0 1 1,2 1 0,0 0-1,2 0 1,1 0 0,1 1-1,0-1 1,2 1-1,2 37 1,0-59-46,1 0 0,-1 0 0,1 1 0,0-1 0,0 0 0,0 0 0,1 0 0,-1 0 0,1 0 0,-1 0 0,1-1 0,0 1 0,0-1 0,0 1 0,0-1 0,1 1 0,-1-1 0,4 2 0,-1-1 0,0 0 0,1 0 0,-1-1 0,1 0 0,-1 0 0,1 0 0,0-1 0,0 1 0,9-1 0,-3 0 0,0 0 0,0-2 0,0 1 0,0-2 0,0 0 0,0 0 0,0-1 0,0 0 0,16-8 0,-20 8 0,-1-1 0,0 0 0,-1 0 0,1 0 0,-1-1 0,1 0 0,-1 0 0,-1 0 0,1-1 0,-1 0 0,0 0 0,0-1 0,-1 1 0,0-1 0,0 0 0,0 0 0,-1 0 0,0-1 0,-1 1 0,0-1 0,0 0 0,0 1 0,-1-1 0,1-12 0,-2 18 0,-1 1 0,1-1 0,0 0 0,0 1 0,-1-1 0,1 1 0,-1-1 0,0 1 0,1-1 0,-1 1 0,0 0 0,0-1 0,0 1 0,0 0 0,0 0 0,0-1 0,0 1 0,0 0 0,0 0 0,-1 0 0,1 0 0,0 0 0,-1 1 0,1-1 0,-1 0 0,1 1 0,-1-1 0,1 1 0,-1-1 0,1 1 0,-1 0 0,1 0 0,-1-1 0,0 1 0,1 0 0,-1 1 0,1-1 0,-3 0 0,-2 1 0,0 0 0,1 0 0,0 0 0,-1 0 0,1 1 0,0 0 0,0 0 0,0 1 0,0-1 0,-6 5 0,4-1 0,0 0 0,0 0 0,1 1 0,0 0 0,0 0 0,0 1 0,1 0 0,-7 15 0,11-21 0,-1 0 0,1 0 0,0 0 0,1 1 0,-1-1 0,0 0 0,1 1 0,-1-1 0,1 0 0,0 1 0,0-1 0,0 1 0,0-1 0,0 1 0,0-1 0,1 0 0,-1 1 0,1-1 0,-1 0 0,1 1 0,0-1 0,0 0 0,0 0 0,1 1 0,-1-1 0,0 0 0,1-1 0,-1 1 0,1 0 0,0 0 0,-1 0 0,1-1 0,0 1 0,0-1 0,0 0 0,0 1 0,3 0 0,13 5-372,-1 0-1,1-1 1,0-1 0,0-1-1,1 0 1,25 1 0,113-2-8633,-87-6-7667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5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379 59 16944,'0'0'3700,"-2"-9"-2120,2 6-1457,-1 0 1,1 0 0,-1 0 0,0 0 0,0 1-1,0-1 1,0 0 0,0 1 0,-1-1-1,1 0 1,-4-3 0,3 4-33,0 1-1,0 0 1,0-1 0,-1 1-1,1 0 1,0 0 0,-1 0 0,1 1-1,0-1 1,-1 1 0,1-1-1,-1 1 1,1 0 0,-1 0-1,1 0 1,-1 0 0,1 0-1,-1 0 1,1 1 0,-4 1 0,-6 1-33,0 0 1,1 2-1,0-1 1,0 1-1,0 1 1,1 0-1,-1 0 1,2 1-1,-1 1 1,-10 10-1,-6 6 251,1 2-1,-25 34 1,36-41-1,0 1 0,-16 30 0,27-44-262,0 1-1,0-1 0,0 1 0,1-1 0,0 1 0,1 0 0,-1 0 0,1-1 0,0 1 0,1 0 1,0 0-1,1 13 0,0-19-40,-1 1 1,1 0 0,0 0-1,-1 0 1,1-1-1,0 1 1,0 0-1,0-1 1,0 1 0,1 0-1,-1-1 1,0 0-1,1 1 1,-1-1-1,1 0 1,-1 0 0,1 0-1,0 0 1,-1 0-1,1 0 1,0 0-1,0 0 1,0-1 0,-1 1-1,1-1 1,4 1-1,3 0-97,1 0-1,0 0 0,20-2 1,-25 0 18,15-1-507,1-1 0,-1-1 0,0-1 0,0 0 0,34-16-1,-12 2-2594,58-38 1,-27 10-2671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5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6887,'-13'9'4313,"0"0"-3545,-58 42 2743,67-48-3168,-1 1 0,1-1 1,0 1-1,1 0 0,-1 0 1,1 1-1,-1-1 1,1 1-1,0-1 0,1 1 1,-1 0-1,1 0 0,-3 10 1,5-14-308,0 0 0,1 0 1,-1 0-1,0 0 0,1 0 0,-1 1 1,0-1-1,1 0 0,-1 0 0,1 0 1,0 0-1,-1 0 0,1 0 0,0 0 1,-1-1-1,1 1 0,0 0 0,0 0 0,0 0 1,0-1-1,0 1 0,0 0 0,0-1 1,0 1-1,0-1 0,0 0 0,0 1 1,0-1-1,1 0 0,-1 1 0,0-1 1,1 0-1,41 5 124,3-4 3,-1-2-1,1-2 1,84-17 0,-115 16 149,-6 1-13,1 1 0,0-1 0,0 1 1,0 1-1,0 0 0,0 1 1,0 0-1,1 0 0,17 4 1,-27-3-293,1 0 0,-1 0 0,1 0 0,-1 1 0,1-1 0,-1 0 0,0 1 0,0-1 0,0 1 0,0 0 0,0-1 0,0 1 0,0 0 0,-1 0 0,1-1 0,0 1 0,-1 0 0,0 0 0,1 0 0,-1 0 0,0 0 0,0 0 0,0 2 0,6 22-154,-5-25 64,-1 0-1,1 0 1,0-1 0,0 1-1,0 0 1,0-1-1,0 1 1,0-1 0,0 1-1,0-1 1,0 1 0,0-1-1,0 0 1,0 1 0,0-1-1,0 0 1,1 0 0,-1 0-1,0 0 1,0 0-1,0 0 1,0 0 0,0 0-1,1 0 1,-1-1 0,0 1-1,0 0 1,0-1 0,0 1-1,1-1 1,32-16-2848,-4-8-918,5-4-1291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5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 14606,'0'0'3502,"-13"2"-2552,-3 1-614,0 1 0,0 0 0,1 1 0,0 1 0,-19 10 0,29-14-220,0 0 0,0 1 0,0-1 0,1 1 1,-1 1-1,1-1 0,0 0 0,0 1 0,0 0 0,1 0 0,-1 0 1,1 1-1,0-1 0,0 1 0,0 0 0,1-1 0,0 1 0,-1 0 1,2 1-1,-1-1 0,1 0 0,-2 11 0,3-16-114,1 1 0,-1 0 0,0 0 0,1 0 0,-1-1 0,1 1 0,-1 0 0,1 0 0,-1-1 0,1 1 0,0 0 0,-1-1 0,1 1 0,0-1 0,-1 1 0,1-1 0,0 1 0,0-1 0,-1 1 0,1-1 0,0 0-1,0 1 1,0-1 0,0 0 0,-1 0 0,1 0 0,0 0 0,0 0 0,0 0 0,0 0 0,2 0 0,35-1-351,-33 1 203,60-12-1612,-53 9 1564,0 0 0,0 1 0,0 0 0,1 1 0,-1 1 0,0 0 0,21 2 0,-32-2 238,1 1 0,-1-1 0,1 0 0,-1 1-1,0-1 1,1 1 0,-1-1 0,0 1 0,1 0 0,-1 0 0,0-1 0,0 1 0,0 0 0,0 0-1,0 0 1,0 0 0,0 0 0,0 1 0,0-1 0,0 0 0,0 0 0,-1 1 0,1-1 0,-1 0-1,1 1 1,-1-1 0,1 0 0,-1 1 0,0-1 0,1 1 0,-1-1 0,0 1 0,0-1-1,0 0 1,0 1 0,-1-1 0,1 1 0,0-1 0,-1 1 0,1-1 0,-1 0 0,1 1 0,-2 1-1,0 2 383,0 1-1,-1-1 0,0 0 0,0 1 0,0-1 0,-1-1 0,1 1 0,-1 0 0,-6 4 0,-1 1 81,0-1 0,-1 0 1,0-1-1,-1-1 0,1 0 1,-1 0-1,-1-1 0,1-1 1,-1 0-1,0-1 0,0-1 1,-27 4-1,41-7-515,0 0 0,-1 0 0,1 0 1,-1 0-1,1 0 0,-1 0 0,1 0 0,0 0 0,-1 0 0,1 0 0,-1-1 1,1 1-1,0 0 0,-1 0 0,1 0 0,-1 0 0,1-1 0,0 1 0,-1 0 1,1 0-1,0-1 0,-1 1 0,1 0 0,0-1 0,0 1 0,-1 0 1,1-1-1,0 1 0,0 0 0,0-1 0,-1 1 0,1-1 0,0 1 0,0 0 1,0-1-1,4-17-829,20-17-1672,44-31-5578,-25 30 1586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6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14574,'0'0'3961,"-7"9"-1260,-7 11-1256,0 1 1,-15 30-1,25-45-1200,1 1 0,0 0-1,1-1 1,-1 1 0,1 0 0,1 0 0,-1 0 0,1 0-1,0 1 1,1-1 0,0 0 0,0 0 0,0 0 0,1 1-1,2 6 1,-2-11-232,0-1 1,1 0-1,-1 0 0,1 0 0,0 0 1,0 0-1,-1 0 0,1-1 0,0 1 0,1 0 1,-1-1-1,0 0 0,0 1 0,1-1 1,-1 0-1,0 0 0,1 0 0,-1-1 1,1 1-1,-1-1 0,1 1 0,0-1 0,-1 0 1,4 0-1,9 1 24,-1-1 1,1-1-1,15-2 1,-5-3-94,-1-1 1,0-1-1,0-1 0,-1-1 1,0-2-1,40-25 1,26-13-106,-87 49 200,-1 0 1,0 0-1,0 1 1,1-1 0,-1 0-1,0 1 1,1-1-1,-1 1 1,1-1-1,-1 1 1,1 0-1,-1 0 1,0 0-1,1 0 1,-1 0 0,1 0-1,-1 0 1,1 0-1,-1 0 1,1 1-1,-1-1 1,1 1-1,-1-1 1,0 1-1,1-1 1,-1 1-1,0 0 1,0 0 0,1 0-1,-1-1 1,0 1-1,0 0 1,0 1-1,0-1 1,0 0-1,0 0 1,0 0-1,-1 0 1,1 1 0,0-1-1,-1 0 1,1 1-1,-1-1 1,1 1-1,0 1 1,1 1 91,0 0 0,0 0 0,0 0 0,1 0 0,-1-1 0,1 0 0,5 6 0,-2-6-106,1 1 1,-1-1 0,1 0 0,0 0-1,0-1 1,0 0 0,0 0-1,0 0 1,0-1 0,1 0 0,-1-1-1,0 0 1,12-1 0,10 0 14,0-3 0,28-6 0,12-3-2603,34-2-6026,-75 12 651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6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49 14253,'0'0'2579,"5"15"-6,2 15-1586,-1 0-1,-1 1 1,-1 0-1,-1 34 1,-4 5 364,-3 0 1,-3-1 0,-3 1-1,-24 87 1,25-134-1267,9-23-83,0 0 0,0 0 0,0 0 0,0 0 0,0 0 0,0-1 0,0 1 0,0 0 0,0 0 0,0 0-1,0 0 1,0 0 0,0 0 0,0 0 0,0-1 0,0 1 0,0 0 0,0 0 0,0 0 0,0 0 0,0 0 0,0 0-1,0 0 1,0 0 0,0-1 0,-1 1 0,1 0 0,0 0 0,0 0 0,0 0 0,0 0 0,0 0 0,0 0 0,0 0-1,0 0 1,0 0 0,-1 0 0,1 0 0,0 0 0,0-1 0,0 1 0,0 0 0,0 0 0,0 0 0,0 0 0,-1 0-1,1 0 1,0 0 0,0 0 0,0 0 0,0 0 0,0 0 0,0 0 0,0 1 0,-1-1 0,1 0 0,0 0 0,0 0-1,0 0 1,0 0 0,0 0 0,0 0 0,0 0 0,0 0 0,0 0 0,-1 0 0,1 0 0,0 1 0,3-47-54,20-47-1379,43-113 1,-35 119-300,-20 53 1180,-3 5 441,2-1 1,1 1-1,2 1 1,0 0-1,28-41 0,-40 67 116,0 0-1,0 0 0,1 0 1,-1 1-1,1-1 0,-1 0 1,1 1-1,0-1 0,-1 1 1,1-1-1,0 1 0,0 0 1,0 0-1,0 0 0,0 0 1,1 0-1,-1 0 0,0 0 1,0 1-1,0-1 0,1 1 1,-1 0-1,0 0 0,1 0 0,-1 0 1,0 0-1,1 0 0,-1 0 1,0 1-1,0-1 0,1 1 1,-1 0-1,0 0 0,0 0 1,0 0-1,2 1 0,0 1 16,-1 0 0,0 0-1,1 0 1,-1 1 0,0-1 0,-1 1-1,1 0 1,-1-1 0,0 1-1,0 1 1,0-1 0,0 0 0,-1 0-1,1 1 1,-1-1 0,0 1-1,0 5 1,-1-4 29,1 0 1,-2 0-1,1 0 0,-1 0 0,0 0 1,0 0-1,0-1 0,-1 1 0,0 0 1,0 0-1,0-1 0,-1 1 0,0-1 1,0 0-1,-1 0 0,1 0 0,-1 0 1,0-1-1,-8 7 0,6-5 133,-1 0 0,0-1 0,-1 0-1,1-1 1,-1 0 0,0 0 0,0-1-1,0 1 1,-1-2 0,1 1 0,-1-1 0,1-1-1,-10 1 1,17-1-224,-1-1 1,0 0-1,1 0 0,-1 0 1,1 0-1,-1 0 0,1 0 1,-1-1-1,0 1 0,1-1 1,-1 1-1,1-1 0,0 1 1,-1-1-1,1 0 0,-1 0 0,1 1 1,0-1-1,0 0 0,-1 0 1,1 0-1,0-1 0,0 1 1,0 0-1,0 0 0,0-1 1,1 1-1,-1 0 0,0-1 1,0 1-1,1-1 0,-1 1 1,1-1-1,-1-2 0,0-1-856,1 0 1,0 0-1,0 0 0,0 0 0,0 0 0,1 0 1,0 0-1,0 0 0,0 0 0,3-5 0,14-25-8937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7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18129,'0'0'1708,"-9"14"529,-11 18-1152,2 1-1,1 1 1,2 1-1,1 0 0,2 1 1,-8 37-1,19-70-1036,-2 18 193,1 1-1,0 35 0,2-51-220,1-1 1,-1 1-1,1 0 1,1-1-1,-1 1 1,5 9 0,-5-13-14,0 0 0,0-1 1,0 1-1,0 0 0,0 0 1,1-1-1,-1 1 0,0-1 1,1 1-1,0-1 0,-1 0 1,1 1-1,0-1 0,0 0 1,-1 0-1,1 0 0,0 0 1,3 0-1,-3-1-2,-1 1 1,0-1-1,1 0 0,-1 0 0,1-1 1,-1 1-1,0 0 0,1 0 0,-1-1 1,0 1-1,1-1 0,-1 1 0,0-1 1,1 1-1,-1-1 0,0 0 0,0 0 1,0 1-1,0-1 0,0 0 0,0 0 1,0 0-1,0 0 0,0 0 1,0-1-1,0 1 0,-1 0 0,1 0 1,0-1-1,-1 1 0,1 0 0,-1 0 1,0-1-1,1-2 0,10-53-58,-10 51 50,2-115-333,-3 125 333,1 0 0,-1 0-1,0 0 1,1 0 0,0 0 0,0 0 0,0 0 0,1 0 0,-1 0-1,1 0 1,0 0 0,0-1 0,0 1 0,1-1 0,-1 0-1,1 1 1,0-1 0,0 0 0,0-1 0,0 1 0,0 0 0,1-1-1,-1 0 1,1 0 0,-1 0 0,1 0 0,0 0 0,0-1 0,0 0-1,0 0 1,0 0 0,0 0 0,8 0 0,-2 0 12,0 0 0,0-1 0,0 0 0,-1-1 1,1 0-1,0 0 0,0-1 0,0-1 0,-1 1 1,1-2-1,-1 1 0,0-1 0,13-8 0,-13 6 5,1-1 0,-1 0 0,-1-1 0,1 0 0,-1 0 0,0 0 0,9-16 0,-25 45 252,1-1-1,0 1 1,1 1 0,2-1-1,0 1 1,1 0-1,0 37 1,3-55-264,0 0 1,1-1-1,-1 1 1,1-1-1,-1 1 1,1 0-1,0-1 1,1 1-1,-1-1 1,0 0-1,1 1 1,2 2-1,-3-5-6,0 0 0,-1 0 0,1 0 0,0-1 1,0 1-1,0 0 0,1-1 0,-1 1 0,0-1 0,0 1 0,0-1 0,0 1 0,0-1 0,1 0 0,-1 0 1,0 1-1,0-1 0,0 0 0,1 0 0,-1 0 0,0 0 0,0-1 0,1 1 0,-1 0 0,0 0 0,0-1 1,0 1-1,0-1 0,1 1 0,-1-1 0,0 1 0,0-1 0,0 0 0,0 0 0,0 1 0,0-1 1,-1 0-1,1 0 0,0 0 0,1-1 0,3-4-571,1 0 1,-1 0-1,0-1 0,0 0 1,0 0-1,-1 0 1,0 0-1,-1-1 0,0 0 1,3-11-1,2-7-4905,7-50 1,-8 15-2609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7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15695,'0'0'11242,"-13"61"-10793,13-40-257,3-3-128,7-4-2562,4-4-4036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6:40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3331 361 17008,'-485'-128'1005,"-7"38"-1145,394 81 221,0 5 0,-1 3-1,1 5 1,1 4 0,-1 5 0,-146 37 0,55 3 127,-204 85 1,296-96-81,1 4 0,2 4 0,-151 109 0,206-129 37,1 2 1,2 1 0,1 2 0,2 2-1,2 1 1,-27 42 0,38-50-106,3 1 0,0 1 0,3 0 0,0 1 1,2 1-1,1 0 0,2 0 0,2 1 0,-4 36 0,8-33-32,1 0-1,2 0 1,1 0 0,2 0-1,13 59 1,-9-70-7,1-1 0,1 0 1,1-1-1,1 0 1,2-1-1,0 0 0,2-1 1,26 34-1,-13-26-13,2-1 0,1-2-1,0-1 1,2-1 0,2-2 0,0-1-1,1-2 1,1-2 0,44 18 0,18 0 1,2-5 1,149 29 0,-31-22 26,318 15 0,225-46-17,-533-19-13,-2-10 0,0-9 0,282-77 0,-268 39-271,-3-10 1,407-196 0,-308 85 4,-296 162 229,-2-1-1,-1-3 1,-1-1-1,-2-1 1,58-73-1,-82 92 71,-1-2-1,-1 1 1,0-1-1,-1-1 1,-1 1-1,-1-1 1,0-1-1,-1 1 1,-1-1-1,-1 0 1,0 0-1,-2 0 1,0 0-1,-2-30 1,-2 23 126,-1 0 0,-1 0-1,-1 1 1,-2-1 0,0 1 0,-1 1 0,-2 0 0,0 0 0,-28-40-1,-4 5 135,-3 2-1,-2 2 1,-2 2-1,-3 2 1,-2 3-1,-2 2 1,-1 2-1,-3 4 1,-128-64-1,91 60-172,-2 3 0,-1 5 0,-1 4-1,-2 5 1,-1 5 0,-122-10-1,97 23-539,1 5-1,-1 6 0,0 6 0,1 6 1,1 5-1,1 5 0,1 6 0,1 6 0,-133 58 1,-332 198-7957,300-121-1409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7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5 7976,'0'0'19292,"-12"3"-18886,5-2-361,1 0 0,-1 1 0,1 0 0,0 1 0,-1 0 0,1 0 0,0 0 0,1 0-1,-1 1 1,1 0 0,-1 0 0,1 1 0,0-1 0,1 1 0,-1 0 0,1 1 0,0-1 0,0 1 0,1-1 0,-1 1-1,1 0 1,1 0 0,-1 1 0,1-1 0,0 1 0,0-1 0,1 1 0,-1 8 0,2-14-39,0 0 0,0 0 0,0 1 0,0-1 0,1 0 0,-1 1 0,0-1 0,0 0 0,1 0 0,-1 0 0,1 1-1,-1-1 1,1 0 0,0 0 0,-1 0 0,1 0 0,0 0 0,0 0 0,0 0 0,0 0 0,0-1 0,0 1 0,0 0 0,0 0 0,0-1 0,0 1 0,1 0 0,2 0 7,0 1-1,0-2 1,0 1 0,0 0-1,0-1 1,1 1-1,-1-1 1,7-1 0,3-1 14,-1 0 0,0-1 0,0 0 0,22-9 0,9-10-213,41-29 0,-52 30 25,2 1 1,46-19-1,-80 38 170,0 0 0,0 1 0,0-1 0,0 1 0,0-1 0,0 1 0,1-1 0,-1 1 0,0-1-1,0 1 1,0 0 0,0 0 0,1 0 0,-1 0 0,0 0 0,0 0 0,0 0 0,1 0 0,-1 0 0,0 0 0,0 1 0,0-1 0,0 0 0,1 1 0,-1-1 0,0 1 0,0-1 0,0 1 0,0 0-1,0-1 1,0 1 0,0 0 0,-1 0 0,1 0 0,0 0 0,0 0 0,-1 0 0,1 0 0,0 0 0,0 1 0,0 4 76,0 0 1,0 0-1,-1 0 1,1 0-1,-1 0 1,-2 11-1,1 5 55,1-17-105,0-1-1,0 1 1,0-1 0,1 1-1,-1-1 1,1 1 0,0-1-1,0 1 1,1-1 0,0 1-1,-1-1 1,5 7 0,-4-9-4,1 0 1,-1 0 0,0 0-1,1 0 1,-1 0 0,1-1-1,0 1 1,0-1 0,-1 0-1,1 1 1,0-1 0,0-1-1,0 1 1,0 0-1,0-1 1,0 1 0,1-1-1,-1 0 1,4 0 0,5-1 35,0-1 0,0 0 1,0 0-1,0-1 1,0 0-1,-1-1 0,0-1 1,1 0-1,16-11 0,-13 8-634,0 1-1,1 0 1,30-9 0,-43 16-287,2-1-232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8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14157,'0'0'7634,"-3"11"-6598,-31 148 1848,7 1 1,-11 327-1,38-369-2179,-1-118-701,1 0 0,0 0 0,0 1 0,0-1 0,0 0 0,0 0 0,0 0 0,-1 0 0,1 1 0,0-1 0,0 0 0,0 0 0,0 0 0,0 1 0,0-1 0,0 0 0,0 0 0,0 0 0,0 1 0,0-1 0,0 0 0,0 0-1,0 0 1,0 1 0,0-1 0,0 0 0,0 0 0,0 0 0,1 1 0,-1-1 0,0 0 0,0 0 0,0 0 0,0 0 0,0 1 0,0-1 0,1 0 0,-1 0 0,0 0 0,0 0 0,0 0 0,0 0 0,1 1 0,-1-1 0,0 0 0,0 0 0,0 0 0,1 0 0,-1 0 0,0 0 0,0 0 0,0 0 0,1 0 0,-1 0 0,0 0 0,8-14 170,5-26-16,7-78-702,7-197-1,-27 323 539,0 0 0,0 0 0,0-1-1,1 1 1,1 0 0,-1-1 0,1 1 0,0-1-1,4 9 1,-4-13 12,1 0-1,-1 0 1,0 0-1,1-1 1,-1 1-1,1-1 1,0 0-1,-1 0 1,1 0-1,0 0 1,1 0-1,-1 0 1,0-1-1,0 0 0,1 1 1,-1-1-1,1-1 1,-1 1-1,1 0 1,-1-1-1,1 0 1,6 0-1,-3 1 10,0-1 0,0-1 1,0 0-1,1 1 0,-1-2 0,0 1 0,-1-1 0,1 0 0,0-1 0,0 0 0,-1 0 0,9-5 0,0-3-4,0-1-1,-1 0 1,17-18-1,33-29 30,-63 58-41,0 0 0,-1 1-1,1-1 1,0 1 0,0-1 0,-1 1 0,1-1 0,0 1 0,0-1-1,0 1 1,0 0 0,0-1 0,0 1 0,0 0 0,0 0 0,0 0-1,-1 0 1,1 0 0,0 0 0,0 0 0,0 0 0,0 0 0,0 0-1,0 0 1,0 1 0,0-1 0,0 0 0,0 1 0,0-1-1,0 0 1,-1 1 0,1 0 0,0-1 0,0 1 0,-1-1 0,1 1-1,0 0 1,-1-1 0,1 1 0,0 0 0,-1 0 0,1 0 0,-1-1-1,1 1 1,-1 0 0,0 0 0,1 0 0,-1 0 0,0 1 0,4 9 60,-1 1 0,-1-1 1,3 20-1,-1-4 119,-3-21-164,1 0 0,0 0 0,0-1 1,0 1-1,0-1 0,1 0 0,0 1 1,0-1-1,0 0 0,1-1 0,0 1 0,0-1 1,0 1-1,0-1 0,1 0 0,0-1 1,5 4-1,-2-3-1,0-1 1,1 0-1,-1 0 0,1-1 1,0 0-1,-1-1 0,1 0 1,0 0-1,0-1 0,0 0 1,10-2-1,2 0-52,0-2 0,0 0 0,-1-2 0,1 0 0,-2-1-1,20-10 1,112-64-1091,-138 78-2841,-11 12-4143,-2-8 7609,0 0 0,0 0 0,0 0 0,0 0 0,0 0 0,0 0-1,0 0 1,0-1 0,0 1 0,1 0 0,-1 0 0,0 0 0,1 0 0,-1 0 0,0 0 0,1-1 0,-1 1 0,1 0 0,0 1 0,9 2-5821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9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5 17777,'0'0'4324,"-12"-1"-3924,4 0-308,4 0-35,-1 0 0,1 1 0,0 0 0,0 0 0,0 0 0,-1 0 0,1 0 0,0 1 0,0 0 0,0 0 0,0 0 0,0 0 0,0 1 0,0 0 0,0-1 0,1 1 0,-1 1 0,-4 3 0,-5 5 401,1 1 1,1 1-1,-18 23 1,26-32-367,1-1 1,-1 0 0,1 1 0,0 0 0,0 0 0,1 0 0,-1 0 0,1 0 0,0 0 0,0 0 0,0 0-1,0 0 1,1 0 0,-1 1 0,1-1 0,0 0 0,1 0 0,-1 1 0,1-1 0,1 6 0,0-8-170,-1 0 0,1 0 0,-1-1 0,1 1 0,0-1 1,0 1-1,-1-1 0,1 1 0,0-1 0,0 0 0,1 0 0,-1 0 1,0-1-1,0 1 0,0 0 0,1-1 0,-1 1 0,0-1 0,0 0 1,1 0-1,2 0 0,53-4-3822,-47 1 2373,0 0 1,-1-2-1,1 1 0,-1-1 0,17-11 0,14-12-6033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9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15022,'0'0'2162,"-12"7"32,5-4-1842,-1 1-1,1 0 0,1 1 1,-1 0-1,0 0 0,1 0 1,0 1-1,1 0 0,-1 0 1,1 0-1,0 1 0,1 0 1,-1 0-1,1 0 0,-5 14 1,0 18 551,2-1 0,1 2 1,2-1-1,2 0 0,6 72 1,-2-17-420,-2 27-260,12-156 155,-6 3-397,-2-1-1,1-49 1,-5 65-18,-1 1 1,-1-1-1,0 0 1,-1 0-1,-1 1 0,-9-28 1,-1 24-17,14 20 52,0 0 0,-1 0 1,1 0-1,-1 0 0,1 0 0,0 0 0,-1 1 1,1-1-1,0 0 0,-1 0 0,1 0 0,0 1 0,0-1 1,-1 0-1,1 0 0,0 1 0,0-1 0,-1 0 1,1 1-1,0-1 0,0 0 0,0 1 0,-1-1 0,1 0 1,0 1-1,0-1 0,0 0 0,0 1 0,0-1 1,0 0-1,0 1 0,0-1 0,0 1 0,0-1 1,-1 5 26,1-1 1,-1 1-1,1-1 1,0 0-1,1 1 1,-1-1 0,1 1-1,2 7 1,0-6-10,1 0 0,0 1 0,0-2-1,0 1 1,1-1 0,0 1 0,0-1 0,0-1 0,1 1 0,0-1 0,0 0 0,0 0 0,0 0 0,0-1 0,1 0 0,0 0 0,-1-1 0,1 0 0,0 0 0,0-1 0,13 2-1,-6-1 1,0-1-1,0 0 1,0-1-1,0 0 1,0-1-1,0-1 1,0 0-1,-1-1 1,1 0-1,18-8 1,-20 5-3,0 0 0,-1-1 0,1 0 0,-1-1 0,12-12 0,-19 17-8,0-1 1,0 0 0,-1 1 0,0-1 0,1-1 0,-1 1 0,-1 0 0,1-1 0,-1 1 0,0-1 0,0 0 0,0 0-1,-1 0 1,1 0 0,-1 0 0,1-7 0,-3 12-9,1-1-1,0 1 0,0 0 1,0-1-1,0 1 1,0 0-1,0-1 1,0 1-1,-1 0 0,1-1 1,0 1-1,0 0 1,0 0-1,-1-1 0,1 1 1,0 0-1,0 0 1,-1-1-1,1 1 1,0 0-1,0 0 0,-1 0 1,1 0-1,0-1 1,-1 1-1,1 0 1,0 0-1,-1 0 0,1 0 1,0 0-1,-1 0 1,1 0-1,0 0 0,-1 0 1,1 0-1,0 0 1,-1 0-1,1 0 1,0 0-1,-1 0 0,1 0 1,0 1-1,0-1 1,-1 0-1,1 0 1,0 0-1,-1 0 0,1 1 1,0-1-1,0 0 1,-1 0-1,1 1 1,0-1-1,-1 1 0,-17 12-76,10-5 120,0 1 0,1 0 0,0 1 0,1-1 0,0 1 0,0 1 0,1-1 0,1 1 0,0 0 0,0 0 1,1 0-1,0 0 0,1 1 0,0-1 0,1 1 0,0 20 0,2-29-42,0-1 0,-1 1 0,1-1 0,0 1 0,0-1 0,0 0 0,1 0 0,-1 1 0,1-1 0,-1 0 0,1 0 0,-1 0 0,1-1 0,0 1 0,0 0 0,0-1 0,0 1 0,0-1 0,1 0 0,-1 1 0,0-1 0,0 0 0,1 0 0,-1-1 0,1 1 0,-1 0 0,1-1 0,-1 0 0,1 1 0,-1-1 0,1 0 0,2-1 0,2 2 0,-1-1 0,1-1 0,-1 1 0,0-1 0,1 0 0,-1-1 0,0 0 0,0 0 0,0 0 0,0 0 0,11-7 0,-10 3-418,1 0 1,-1 0-1,-1-1 0,1 0 1,-1 0-1,-1 0 0,7-11 0,-5 5-1103,0-1-1,-1 1 1,-1-1 0,0-1-1,-1 1 1,4-26-1,-1-17-7804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59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15951,'0'0'8648,"-12"48"-7142,14-31-417,8 2-577,5-1-416,2-1-416,5-3-2339,0 0-3042,7-3-5157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4:00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19122,'0'0'1602,"-13"6"645,8-4-2185,-73 39 3903,73-39-3795,1 0-1,1 1 1,-1 0 0,0-1-1,1 1 1,-1 1-1,1-1 1,0 0 0,0 1-1,0 0 1,0-1-1,1 1 1,0 0 0,-1 1-1,2-1 1,-1 0-1,0 0 1,-1 7 0,4-11-168,-1 1 0,1 0 0,-1 0 1,1-1-1,-1 1 0,1-1 1,0 1-1,-1 0 0,1-1 0,0 1 1,-1-1-1,1 0 0,0 1 0,0-1 1,-1 0-1,1 1 0,0-1 1,0 0-1,0 0 0,0 0 0,-1 1 1,1-1-1,0 0 0,0 0 0,0 0 1,0 0-1,-1-1 0,1 1 1,0 0-1,0 0 0,0 0 0,0-1 1,33-6-420,38-28-1345,-63 29 1688,0 0 0,0 1 0,1 0 0,0 0 1,0 1-1,0 1 0,0 0 0,1 0 0,-1 1 1,1 0-1,20 0 0,-28 3 197,0 0-1,0-1 1,0 2-1,0-1 1,0 0-1,-1 1 1,1-1 0,0 1-1,-1 0 1,1 0-1,-1 0 1,1 0-1,-1 0 1,0 0-1,0 1 1,0-1 0,0 1-1,-1 0 1,1-1-1,1 6 1,-1-5 27,0 1 0,1 0 0,-1-1 0,0 1 0,1-1 1,0 0-1,0 0 0,0 0 0,0 0 0,0-1 0,1 1 1,-1-1-1,1 0 0,6 3 0,5-2-57,0-1 0,0-1 0,0 0-1,1-1 1,-1 0 0,0-1 0,1-1 0,27-7 0,-19 4-548,1 1 0,29 0 1,-23 8-1076,-28-3 724,1 0 0,0-1 0,0 1 0,-1-1 0,1 0 1,0 1-1,0-2 0,0 1 0,-1 0 0,1-1 0,0 0 0,6-2 0,19-11-7441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4:00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22005,'0'0'4932,"-43"48"-3426,28-15-33,5 7 1,2 0-674,7 1-575,1 3-161,0-3-385,0-1-2369,0-7-3492,0 1-6214</inkml:trace>
  <inkml:trace contextRef="#ctx0" brushRef="#br0" timeOffset="1">23 726 23414,'0'0'7271,"-22"59"-6246,22-43-705,0-3-416,5-12-3171,6-1-8488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06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767 67 10282,'-12'-4'1398,"-33"-11"100,0 2 1,0 2-1,-52-6 0,58 13-1223,0 2 0,-52 2-1,84 2-239,0-1 0,0 1 0,-1 0-1,1 1 1,1-1 0,-1 1-1,0 1 1,1 0 0,0-1-1,-1 2 1,2-1 0,-1 1-1,0 0 1,1 0 0,0 0-1,-7 11 1,-8 11-55,1 1-1,-20 39 1,30-51 47,-17 34-7,2 0 1,2 1-1,3 1 1,-18 73-1,29-88-8,1 1-1,2 0 0,2 0 0,1 0 0,2 0 1,2 0-1,8 48 0,-6-66-7,0 0 0,2-1 0,0 0 0,1 0 1,1-1-1,0 0 0,2 0 0,0-1 0,1 0 0,1-1 1,16 18-1,-18-23 18,1-1 0,0-1 0,0 0 0,1 0 1,0-1-1,1-1 0,0 0 0,0-1 0,0 0 1,1-1-1,0 0 0,0-1 0,0-1 0,0 0 1,0-1-1,16 0 0,1-2 151,0-2 1,0-1-1,0-2 0,-1 0 0,0-2 1,0-2-1,0-1 0,-2-1 1,38-19-1,-18 5 404,-2-3 0,0-2 0,-2-1 0,60-57 0,-79 65-251,-1-2 0,-1-1 1,-2 0-1,-1-2 1,24-41-1,-33 47-77,0 0-1,-1-1 1,-2 0 0,0 0-1,-2-1 1,0 0-1,-2-1 1,3-29 0,-6 23-146,0 0 0,-2 0 0,-1 0 0,-2 0 0,-10-45 0,11 64-221,-1 0 0,0 0-1,-1 1 1,0-1 0,-1 1-1,0 1 1,0-1 0,-1 1-1,-1 0 1,0 0-1,0 1 1,-1 0 0,0 1-1,0 0 1,-1 0 0,-19-10-1,7 6-2029,-45-15-1,5 8-4898,8 4-6107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07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2135 527 12139,'0'0'3230,"0"-9"-2002,0-16-326,0-14 1103,-8-71 0,6 96-1857,-1 0-1,-1 0 1,0 0 0,0 1 0,-2-1 0,0 1 0,0 1-1,-1-1 1,-9-11 0,5 10-115,-2 1 0,0 0 1,0 0-1,-1 2 0,-1-1 0,0 2 0,0 0 1,-1 1-1,0 1 0,0 0 0,-1 1 0,-1 1 1,-30-8-1,-20 0-39,0 3 0,-88-3 1,132 12 48,-600-7 304,559 13-349,0 3 0,0 3 0,1 3 0,1 2 0,0 3 0,1 3 0,-68 33 0,109-44 24,1 1 0,0 0 0,1 2-1,1 0 1,0 2 0,0-1 0,2 2-1,-1 1 1,2 0 0,1 0 0,0 2 0,1 0-1,1 0 1,1 1 0,0 1 0,2-1-1,0 2 1,2-1 0,0 1 0,2 1 0,0-1-1,1 1 1,1-1 0,1 42 0,1-46-320,0-13 101,1-1-1,0 1 1,0-1 0,0 1 0,0-1 0,0 0 0,1 1 0,2 8 0,-1-38-7810,-10-4-503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07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8712,'0'0'9914,"1"12"-9461,1-1-301,-2 0 0,0-1 0,0 1 0,-1 0 0,0 0-1,-1-1 1,0 1 0,-7 18 0,-8 15 440,6-21-369,1 1 0,1 1 0,2 0-1,0 0 1,2 1 0,-3 27-1,8-51-225,0-1 1,0 1-1,0-1 0,0 1 0,0 0 0,1-1 0,-1 1 0,0-1 0,1 1 1,0-1-1,-1 0 0,1 1 0,0-1 0,-1 1 0,1-1 0,0 0 0,0 0 0,0 1 1,0-1-1,1 0 0,-1 0 0,0 0 0,0 0 0,1 0 0,-1-1 0,0 1 0,1 0 1,-1-1-1,1 1 0,-1 0 0,1-1 0,-1 0 0,1 1 0,-1-1 0,1 0 1,-1 0-1,1 0 0,1 0 0,7 0 14,0 0 1,0-1 0,0-1-1,0 1 1,11-5 0,16-5-19,0-3 0,-2 0 1,51-30-1,99-69-6015,-175 107 5211,74-49-10368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6:58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3345 331 9833,'-264'-72'576,"-650"-154"183,842 213-310,-1 3 0,0 3 0,-124 5 0,142 6-312,0 2 1,0 3-1,1 3 1,1 1 0,-80 32-1,45-6-111,1 3 0,3 5 0,-102 72 1,66-29-10,-152 147 0,209-177-27,3 2-1,3 3 1,2 3 0,4 1 0,-66 118-1,99-150 23,1 2 0,1 0 0,3 1 0,1 0 0,-11 67 0,19-74 13,2 0 1,1 1-1,1-1 0,2 0 1,1 0-1,2 0 1,16 61-1,-7-50-10,2-2 0,2 0-1,1-1 1,3 0-1,1-2 1,29 37-1,-15-28-6,3-2 0,2-2 0,1-1 0,50 36 0,-7-16 7,3-4 1,2-4-1,2-4 1,193 74-1,-91-58 25,2-8-1,3-10 1,384 45-1,-190-63-56,423-23-1,-474-24 29,-1-16-1,-2-14 1,592-160 0,-705 137 30,271-121 1,-389 140 52,-3-5 1,-2-4-1,-4-4 0,133-109 1,-196 139-10,-1-1 0,-2-1 0,-1-2 0,-2-1 0,48-77 0,-62 84-7,-1-1 0,-1 0 0,-2-1 0,-2 0 0,-1-1 0,-1 0 0,-2-1 0,5-65 0,-11 60-70,-1-1 0,-3 0 0,-1 1 0,-2 0 0,-2 0 0,-1 1 0,-3 0 0,0 0 0,-3 1 0,-1 1 0,-2 1 0,-26-40 0,25 46-175,-2 0 0,-1 2 0,-2 0 1,0 2-1,-2 1 0,-1 1 0,-1 1 0,0 1 0,-2 2 1,-1 1-1,0 1 0,-1 2 0,-68-25 0,65 31 129,0 1-1,-1 2 0,0 1 0,0 2 0,-1 1 1,1 2-1,-1 2 0,1 1 0,-1 2 0,1 1 1,0 2-1,1 2 0,0 1 0,-67 28 0,29 0-206,1 2-1,3 3 1,1 4-1,-97 86 1,-64 74-1853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28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977 32 13004,'-32'-9'908,"-1"1"-1,0 2 0,0 1 0,-1 2 0,-58 2 1,71 3-667,-1 0-1,1 2 1,0 0 0,0 1 0,0 1 0,1 2 0,0 0 0,0 0 0,-36 24 0,21-7-232,1 2 0,1 1-1,2 2 1,1 1 0,1 1 0,2 1-1,1 2 1,-30 53 0,28-37-11,2 1 1,2 1-1,3 1 1,2 1-1,-21 99 0,33-114-10,2 0 0,1 0 0,3 0 0,0 1 0,3-1 0,8 46 0,-7-67 5,0-1-1,2 0 0,0 0 0,1 0 1,1-1-1,1 1 0,0-2 0,1 1 1,1-1-1,0-1 0,2 1 0,-1-2 1,2 0-1,0 0 0,20 15 0,-21-21 28,0-1 1,0 0-1,1-1 0,0 0 0,0-1 0,0-1 0,1 0 0,-1-1 1,1 0-1,0-1 0,0-1 0,0 0 0,0-1 0,0 0 0,0-1 1,0-1-1,17-3 0,1-3 245,1 0 1,-1-3-1,-1 0 1,0-2-1,0-2 1,30-19-1,-22 9 119,0-2 0,-2-1 0,-2-2-1,0-2 1,-2-1 0,-2-1 0,-1-2 0,-1-1 0,41-72 0,-46 63-178,-1-2 1,-3 1 0,-1-2 0,-3-1 0,-2 0 0,-2-1 0,-3 0 0,6-81 0,-13 97 14,1-8 238,-4-71 1,0 104-353,0 0 0,-1 0 0,0 0 0,0 0 0,-1 0 0,0 0 0,-1 1 0,0-1 0,0 1 0,-1 0 0,-1 0 0,-9-12 0,12 18-72,-1 0-1,0-1 1,0 1 0,0 1 0,0-1-1,0 1 1,-1-1 0,1 1 0,-1 0 0,1 1-1,-1-1 1,0 1 0,0 0 0,-7-1-1,-8 1-1060,0 0-1,-28 4 1,4-1-8929,25-2-3194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31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17457,'0'0'4996,"0"54"-3266,12-32-545,3 3 32,6 1-288,8 0-449,4 5-383,3 0-1,2 4-64,-2-1-385,-6 6-1248,0 0-257,-10-3 64,-3-2-2562,-6-7-5797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31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43 17200,'0'0'4538,"-10"-8"-3033,4 3-1248,4 2-193,-1 1 1,1-1 0,-1 1-1,0-1 1,0 1-1,0 0 1,0 0-1,-1 1 1,1-1-1,0 1 1,-1-1 0,1 1-1,-1 0 1,1 0-1,-1 1 1,0-1-1,1 1 1,-1 0-1,0 0 1,-4 0 0,-2 4 57,0-1 0,0 2 0,0-1 0,1 2 0,0-1 0,0 1 0,0 0 0,1 1 0,0 0 0,0 1 0,-11 12 1,13-13-84,0 1 1,1-1-1,-1 1 1,2 0-1,-1 0 1,1 1-1,0-1 0,1 1 1,0 0-1,0 0 1,1 0-1,0 0 1,-1 15-1,4-21-43,-1-1 0,0 1 0,1-1 0,0 1 0,0-1 0,-1 1 0,1-1 0,1 0 0,-1 1 0,0-1 0,1 0 0,-1 0 0,1 0 0,-1 0 0,1 0 0,0 0 0,0 0 0,0-1 0,0 1-1,0-1 1,0 1 0,5 1 0,7 4 43,1-1 0,26 9 0,-5-3 1,-32-10-41,-1-1-1,1 1 0,-1 0 0,0 0 0,0 0 1,1 1-1,-1-1 0,-1 1 0,1-1 0,0 1 1,-1 0-1,1 0 0,-1 1 0,0-1 0,0 0 1,0 1-1,0-1 0,1 5 0,-3-6 11,1 1 0,-1-1 0,0 1 0,0 0 0,0-1 0,0 1 0,0-1 1,-1 1-1,1 0 0,-1-1 0,0 1 0,1-1 0,-1 0 0,0 1 0,0-1 0,-1 1 0,1-1 0,0 0 0,-1 0 0,0 0 0,1 0 0,-1 0 0,0 0 0,0 0 0,0-1 0,0 1 0,-4 1 0,-5 5 263,-1-1 0,-1-1 0,1 0 0,-1-1 0,0 0 0,-1-1-1,1-1 1,-1 0 0,1 0 0,-1-2 0,0 1 0,0-2 0,-27-2 0,40 2-346,-1 0 0,1-1 0,0 1 1,-1-1-1,1 1 0,0-1 1,0 0-1,-1 1 0,1-1 0,0 0 1,0 0-1,0 0 0,0 0 1,0 0-1,0 0 0,0 0 0,0 0 1,1 0-1,-1-1 0,0 1 1,1 0-1,-1-1 0,1 1 0,-1 0 1,1-1-1,0 1 0,-1 0 1,1-1-1,0 1 0,0 0 0,0-1 1,0 1-1,0-1 0,0 1 0,0 0 1,1-1-1,0-2 0,0-3-879,1-1 0,0 0 0,0 1 0,1 0 0,5-13 0,19-25-3879,8-11-2081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32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18674,'0'0'3454,"0"10"-2189,-3 31 377,-1 0 0,-11 41 0,5-31-915,-3 62-1,12-107-921,0 13 406,1 0 0,0 0 0,1 0 0,7 33 0,-7-48-368,0 1 0,1-1-1,0 0 1,-1 1 0,2-1-1,-1 0 1,0 0 0,1 0 0,0 0-1,5 5 1,-5-6-346,0-1 1,0 0 0,0 0-1,0 0 1,0-1-1,0 1 1,1-1-1,-1 1 1,0-1-1,1 0 1,-1-1-1,1 1 1,0 0-1,-1-1 1,7 0-1,10-2-4942,1-10-3053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32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14510,'0'0'4457,"-13"8"-1723,0 1-2104,0 1 0,1 1 0,0 0 0,-20 24 0,25-27-376,1 0 1,0 0 0,1 1 0,0 0-1,0 0 1,1 0 0,0 1 0,1-1-1,0 1 1,-3 18 0,5-25-235,1 1-1,0-1 1,-1 0 0,1 0 0,0 0 0,1 0 0,-1 1-1,1-1 1,-1 0 0,1 0 0,0 0 0,0 0-1,0 0 1,0 0 0,1 0 0,1 3 0,-1-5 4,0 1 0,0-1 0,0 0 1,0 1-1,0-1 0,0 0 0,0 0 0,0-1 1,0 1-1,1 0 0,-1-1 0,0 1 1,0-1-1,1 0 0,-1 1 0,0-1 0,1-1 1,-1 1-1,0 0 0,0 0 0,1-1 1,-1 1-1,4-2 0,-1 0 87,0 0 0,0 0 0,0 0 0,0-1 0,0 1 0,0-1 0,-1 0 0,0-1 0,0 1-1,1-1 1,-2 0 0,1 0 0,0 0 0,-1 0 0,0 0 0,0-1 0,0 0 0,2-5 0,-1 2 95,0-1-1,-1 0 1,0-1-1,-1 1 1,1 0 0,-2-1-1,1 1 1,-1-1-1,-1-13 1,0 22-205,0 0 1,1 0-1,-1 0 1,0 0-1,0-1 1,0 1-1,0 0 1,-1 0-1,1 0 1,0 0-1,0 0 1,-1-1-1,1 1 1,-1 0-1,1 0 1,-1 0-1,1 0 1,-1 0-1,0 0 1,1 0 0,-1 0-1,0 1 1,0-1-1,1 0 1,-1 0-1,0 1 1,0-1-1,0 0 1,0 1-1,0-1 1,0 1-1,0-1 1,-1 1-1,1 0 1,0-1-1,0 1 1,0 0-1,0 0 1,0 0-1,-1 0 1,1 0-1,0 0 1,0 0-1,0 0 1,0 0-1,0 0 1,-2 1-1,0 0-30,0 0-1,0 1 1,0-1 0,0 1-1,0 0 1,1-1 0,-1 1-1,0 0 1,1 0-1,0 1 1,0-1 0,-1 1-1,1-1 1,1 1 0,-1-1-1,-2 6 1,3-7-184,0 1 0,0-1 0,0 1 0,1-1 0,-1 1 0,1 0 0,-1 0 0,1-1 0,0 1 0,-1 0 0,1 0 0,0 0 0,0-1 0,0 1 0,0 0 0,1 0 0,-1-1 0,0 1 0,1 0 0,-1 0 0,1-1 0,0 1 0,-1 0 0,2 1 0,0-1-358,0-1 1,0 0-1,0 0 1,1 0-1,-1 0 1,0 0-1,0-1 1,0 1-1,1 0 1,-1-1-1,0 0 1,0 0-1,1 1 1,-1-1-1,0-1 1,1 1-1,-1 0 1,4-1-1,17-4-4810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32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7271,'0'0'8184,"-1"10"-6476,-4 28 697,-17 63 1,12-64-1231,2 1 1,1-1-1,-1 41 1,17 119-797,-4-125-299,-5-44 561,-2-54-179,-11-234 963,13 234-1478,2 0 0,1 0 0,1 0 0,1 1 0,1-1 0,1 1-1,20-44 1,-24 64 68,-1 0 0,1 0-1,1 1 1,-1-1-1,1 1 1,-1 0 0,1 0-1,0 1 1,0-1 0,1 1-1,-1-1 1,1 1 0,0 1-1,0-1 1,8-2-1,-11 4-15,1 0 0,-1 1 0,1-1 0,-1 1-1,1 0 1,-1 0 0,1 0 0,-1 0 0,1 0-1,-1 0 1,1 1 0,-1-1 0,1 1 0,-1 0-1,1 0 1,-1 0 0,0 0 0,1 0 0,-1 0-1,0 1 1,0-1 0,0 1 0,0-1 0,0 1-1,0 0 1,-1 0 0,1 0 0,-1 0 0,1 0-1,-1 0 1,0 0 0,1 0 0,-1 1 0,1 3 0,0-1 62,0 0 1,-1 0-1,0 0 1,0 0 0,0 1-1,0-1 1,-1 0 0,0 0-1,0 1 1,0-1 0,-1 0-1,0 0 1,0 0-1,0 0 1,-1 1 0,1-2-1,-1 1 1,0 0 0,-1 0-1,1-1 1,-1 1 0,0-1-1,0 1 1,0-1-1,-1 0 1,-4 4 0,2-2 42,0 0 1,-1-1-1,0 0 1,1 0-1,-2 0 1,1-1-1,-1 0 1,1 0-1,-1-1 1,0 0-1,0-1 1,0 1-1,-1-2 1,1 1-1,-13 0 1,20-2-201,0 1-1,0-1 1,0 0 0,1 0-1,-1 0 1,0 0 0,0 0-1,0 0 1,0 0 0,0 0-1,0-1 1,0 1 0,0 0-1,0 0 1,1-1 0,-1 1-1,0-1 1,0 1 0,0-1-1,1 1 1,-1-1 0,0 1-1,0-1 1,1 0-1,-1 1 1,0-1 0,1 0-1,-1 0 1,1 1 0,-1-1-1,1 0 1,0 0 0,-1 0-1,1 0 1,0 1 0,-1-1-1,1 0 1,0 0 0,0 0-1,0 0 1,0 0 0,0 0-1,0 0 1,0 0 0,0 0-1,0 0 1,1-1 0,0-1-410,0 0 0,0 0 0,0 0 0,1 0 0,-1 0 0,1 1 0,0-1 0,0 0 0,0 1 1,0-1-1,0 1 0,1 0 0,2-2 0,18-10-4961,2 0-1190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3:33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50 110 19346,'0'0'9716,"8"6"-8958,-2-1-641,-4-3-83,1 0 0,-1 0 1,1 0-1,0 0 1,0 0-1,0 0 1,0-1-1,0 1 1,0-1-1,0 0 1,0 0-1,1 0 1,-1 0-1,0-1 1,1 1-1,-1-1 1,1 0-1,-1 0 1,6-1-1,0-2 108,-1 0-1,1-1 0,-1 0 1,0-1-1,0 1 0,0-2 0,9-7 1,-14 10-79,1 0 0,0 0 0,-1-1 0,0 1 0,0-1 1,0 0-1,0 0 0,0 0 0,-1 0 0,0-1 0,0 1 0,0 0 1,0-1-1,-1 0 0,2-8 0,-3 12-63,0 0 0,0 0 0,0-1 0,0 1 0,-1 0 0,1 0 0,0-1 0,-1 1 0,1 0 0,-1 0 0,1 0 0,-1 0 0,0 0 0,1 0 0,-1 0 0,0 0 0,0 0 0,0 0 0,0 0 0,0 0 0,0 1 0,0-1 0,0 0 0,0 1 0,0-1 0,0 0 0,0 1 0,0 0 0,-1-1 0,1 1 0,0 0 0,0-1 0,0 1 0,-1 0 0,1 0 0,0 0 0,0 0 0,-1 0 0,1 0 0,0 1 0,0-1 0,-1 0 0,-1 1 0,-4 0 0,-1 1 0,1 0 0,0 0 0,0 0 0,0 1 0,-9 4 0,3 1 0,1 0 0,0 1 0,0 0 0,1 1 0,1 1 0,-18 21 0,22-24 0,0 0 0,0 0 0,1 1 0,0 0 0,1 0 0,0 1 0,0-1 0,1 1 0,0 0 0,-2 19 0,4-27 1,1 0 0,0 0-1,0 0 1,1 0 0,-1 0 0,0 0 0,1 0 0,-1 0-1,1-1 1,0 1 0,-1 0 0,1 0 0,0 0 0,0-1-1,0 1 1,0-1 0,0 1 0,1-1 0,-1 1-1,0-1 1,1 1 0,-1-1 0,1 0 0,0 0 0,-1 0-1,1 0 1,0 0 0,-1 0 0,1-1 0,0 1 0,0 0-1,0-1 1,0 1 0,2-1 0,9 2-21,0 0 1,0-1-1,0-1 0,15-1 1,-17 1-29,16-1-530,-1-2 1,0-1 0,46-12-1,27-19-6743,-4-6-7690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14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6668 752 14350,'-43'-16'427,"2"-3"0,0-1 0,2-2 0,-39-28 0,40 25-668,0 2 0,-2 2-1,0 2 1,-1 1 0,-60-17 0,-225-42-1943,117 32 1811,-209-70 1885,-36-9 593,312 93-1690,-181-18 0,-411 10-85,-5 35 139,524 4-590,11 4-20,0 9 0,1 8 0,-247 59 0,302-43 264,3 6 0,2 6 1,2 6-1,2 7 1,-137 83-1,213-107 55,1 3-1,2 2 1,-77 71-1,118-96-146,1 1-1,1 1 1,0 0-1,2 1 1,0 1-1,2 0 1,0 1-1,1 0 1,2 1-1,0 0 1,1 1-1,2 0 1,-5 30-1,9-30-38,1 0 0,1 1-1,2-1 1,0 1 0,2-1-1,0 0 1,2 0 0,1 0-1,1 0 1,1-1 0,17 36-1,-9-30-16,1-1-1,1-1 0,1 0 1,1-2-1,2 0 0,1-1 1,0-1-1,37 27 0,-5-11 21,1-2 0,2-4 0,1-1 0,2-3 0,1-3-1,97 28 1,2-11 66,243 33 0,606 17 493,7-87-372,353-128-71,-17-119 8,-500 50-13,-24-71 167,-600 161 408,-203 86-421,0-1 1,-1-1-1,0-2 1,-1 0-1,-1-1 0,23-26 1,-38 35-121,1-1 1,-2 1 0,1-2-1,-2 1 1,1-1 0,-2 0-1,1 0 1,-2-1 0,1 1 0,-2-1-1,0 0 1,0 0 0,-1 0-1,-1-1 1,0 1 0,-1 0-1,-2-19 1,-1 14-122,0 1-1,-1-1 1,-1 1 0,0 0 0,-2 0-1,0 1 1,-1 0 0,0 0 0,-1 0-1,-1 1 1,0 1 0,-18-20 0,-1 6-127,-1 1 0,-2 1 0,0 2 0,-1 1 1,-2 1-1,0 2 0,-1 2 0,-1 1 0,-73-22 1,18 13-282,-1 5 1,-1 3-1,-106-6 1,-12 14-2048,-1 8 0,-397 49 0,204 10-3378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22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1 488 9929,'9'-2'1324,"634"-74"1858,-443 60-3017,675-74 1625,-149 14-1220,-98 31 1310,248-29-952,-691 50-925,284-34 135,2 32 196,-400 26-352,0 3 0,-1 3 0,0 3 0,85 22-1,-109-20-2223,-48-20-11504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26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991 1 9801,'-17'0'934,"-12"1"-781,-1 2-1,1 1 0,0 2 0,0 0 0,-40 16 0,1 4 560,1 4 0,2 2 0,-106 70 0,141-80-348,1 1-1,1 1 0,2 1 0,0 1 1,2 1-1,1 2 0,1 0 1,1 2-1,-23 45 0,24-33-88,2 1-1,1 0 0,2 1 1,3 1-1,1 0 1,2 1-1,3-1 0,1 2 1,3 70-1,3-101-276,1-1-1,0 0 1,1 1-1,1-1 1,1-1 0,0 1-1,1-1 1,0 1-1,1-2 1,1 1 0,1-1-1,0 0 1,11 12-1,-5-10-19,0 0 0,1-2 0,0 0-1,1 0 1,1-2 0,0 0 0,1-1-1,0-1 1,31 11 0,-14-8 3,0-2 1,0-1-1,1-2 1,1-1-1,-1-2 1,1-2-1,-1-1 1,1-2-1,39-5 1,-32-1 155,-1-2 0,1-2 0,-2-2 0,1-2 0,-2-2 1,0-1-1,45-27 0,-46 21 213,-1-2-1,-1-2 1,-2-1 0,-1-2 0,-1-2-1,-1-1 1,-3-1 0,0-2-1,-2-1 1,-2-1 0,-2-2 0,-1 0-1,-2-2 1,-2 0 0,27-82-1,-39 94-168,-1-1-1,-1 0 1,-2 0-1,-1 0 0,-2 0 1,-1-1-1,-1 1 1,-9-55-1,7 70-184,-1-1 0,-1 1-1,0 0 1,-1 1 0,-1-1 0,0 1 0,-1 0-1,-1 1 1,0 0 0,-1 0 0,0 1 0,-1 1-1,0-1 1,-2 2 0,1 0 0,-1 0 0,-27-16-1,18 16-269,1 1 0,-2 1 0,1 2 0,-1 0 0,0 1 0,-1 1 0,1 1 0,-1 2-1,0 0 1,-30 2 0,-5 3-2751,0 3-1,-114 27 1,54-2-6381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7:0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79 16143,'0'0'0,"-53"-39"-96,19 17 705,-5 6 159,9 14-95,12 10-577,16 24-160,11 18-256,27 12-1602,5-2-288,-9-15-1762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34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5765,'0'0'6278,"95"-27"-7719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35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3858 363 10090,'-7'-9'1318,"-12"-14"-672,-2 1 0,0 1 0,-2 0 0,0 2 0,-1 1 0,-1 1 0,-1 0 0,0 2 0,-35-14 0,-7 4-317,-2 4 1,0 2 0,-135-17 0,-222 5-304,233 26-23,1 7-1,0 9 1,-213 41 0,200-11 115,2 10 1,2 8 0,-367 163 0,487-182-3,-127 83 1,181-103-99,0 0-1,2 2 1,0 1-1,1 1 1,2 1-1,0 1 1,-30 47-1,46-60-20,-1 0-1,2 1 1,0 0-1,1 0 0,0 0 1,1 1-1,0 0 1,2-1-1,-1 1 1,2 0-1,0 0 0,1 19 1,2-23 0,-1 1 0,1-1 0,1 0 0,0 0 0,1-1 0,0 1 0,0-1 0,1 0 1,0 0-1,1 0 0,0-1 0,1 1 0,0-2 0,0 1 0,1-1 0,16 13 0,-4-6 4,1-1 0,1-1-1,0-1 1,0-1 0,1-1 0,1-1-1,0-1 1,0-1 0,36 5 0,18-1-24,136 2 1,-18-15 46,338-47 0,189-86 67,-121-16 249,-438 100 229,250-115 0,-346 132-478,0-2-1,123-91 0,-169 111-79,-1-2 0,0 0 1,-1-1-1,-2-1 0,0-1 0,-1-1 1,-1 0-1,-1-1 0,-1-1 1,-1 0-1,17-44 0,-27 58-13,0 0 1,-1 0-1,0-1 1,-1 1-1,0-1 0,0 0 1,-1 1-1,-1-1 0,1 0 1,-5-17-1,3 20 1,-1 1 0,0-1-1,0 1 1,-1 0 0,1 0-1,-1 0 1,-1 1 0,0-1-1,0 1 1,0 0 0,0 0 0,-1 1-1,0 0 1,-12-9 0,0 3-17,-1 1 0,0 0 0,0 2 1,-1 0-1,0 1 0,0 1 0,-1 1 0,-31-4 1,-19 2-344,-87 2 1,-303 35-4599,202-2-1293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47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1 347 8936,'0'0'1613,"9"-3"-530,82-21 1668,181-22 0,-183 33-2359,-50 8-213,1113-145 1606,-263 138-994,-612 18-781,409-30 583,504-51 101,-644 75 16,-545 0-726,-31 6 144,22-4-940,0 1-1,1-2 1,-1 1 0,0-1 0,0 0 0,-13 0-1,-9-1-6004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7:23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0 662 8008,'0'0'10175,"11"0"-10368,1 0 60,554-24 1062,70-95-551,-9-47 168,-531 140-280,1300-260 1459,-1065 246-674,-456 55-498,79-7-3293,-72 1 0,67-9-2946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55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264 217 12940,'0'0'3881,"-9"-6"-2792,1-2-777,5 5-181,0 0 0,0 1 0,0-1 0,0 1-1,0-1 1,-1 1 0,1 0 0,0 1 0,-1-1-1,-5-2 1,8 5-39,0-1-1,-1 0 0,1 1 0,0-1 0,0 0 1,0 1-1,0-1 0,0 1 0,1 0 1,-1-1-1,0 1 0,0 0 0,0-1 1,0 1-1,1 0 0,-1 0 0,0 0 1,1 0-1,-1 0 0,1 0 0,-1 0 1,1 0-1,-1 0 0,1 0 0,0 0 0,-1 0 1,1 0-1,0 0 0,0 0 0,0 2 1,-12 47-269,10-37 461,-44 186 736,-28 139 316,59-249-864,-6 169 0,7 217 782,14-474-1267,1 1-1,-1-1 1,1 0 0,-1 1 0,1-1-1,-1 0 1,1 0 0,0 0 0,0 0-1,0 0 1,0 0 0,0 0-1,0 0 1,0 0 0,0 0 0,0 0-1,0-1 1,0 1 0,0 0 0,1-1-1,-1 1 1,0-1 0,1 1 0,-1-1-1,0 0 1,1 0 0,-1 1-1,0-1 1,1 0 0,-1 0 0,0 0-1,1-1 1,1 1 0,51-3-15,-53 2 32,29-4 20,52-17-1,-58 14-9,0 1-1,1 1 1,40-4-1,293 14 0,-252 3-7,-1-6 1,169-18-1,-194 5-6,96-15 0,193-6 0,-14 28 12,410-15 35,626-16-47,-852 41-11,275-2 1,-120-63 36,-241 12-52,725 7 2022,-1177 41-1547,16-31 101,0-1-643,204-412-322,-201 392 117,-1-2 0,-3-1 0,-2 0-1,-3 0 1,-2-1 0,2-99 0,-11 151 307,-1 0 0,1 0 0,-1 0 0,0 0 0,0 0 0,0 0 0,-1 0 0,1 1 0,-1-1 0,0 1 0,0-1 0,0 1 0,-1-1 0,1 1 0,-1 0 0,0 0 0,0 0 0,0 1 0,0-1 0,0 1 0,-6-4 1,-8-4 3,-1 1 1,0 1-1,-26-8 1,4 1-5,-6-3-8,0 3-1,-2 2 1,1 2 0,-65-7 0,-201-3 25,215 17-14,-242-12 29,-1142-34 319,-371 67-755,482-34-561,917 2 1023,-458 46 0,597-14-1338,210-15-2177,-1-2-3466,34-1-757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25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146 343 7335,'0'0'10079,"-4"16"-8787,-30 148 1133,-16 222 0,27 184-1200,23-555-1181,4 92 373,-2-96-389,-1 0-1,2 0 1,-1 0 0,1 0 0,1-1 0,0 1-1,7 12 1,-10-22-27,-1-1 0,0 1 0,0-1 0,0 1 0,1 0 0,-1-1 0,0 1 0,1-1 0,-1 1 0,0-1 0,1 1 0,-1-1 0,1 1 0,-1-1 0,1 0 0,-1 1 0,1-1 0,-1 1 0,1-1 0,-1 0 0,1 0 0,0 1 0,-1-1 0,1 0 0,-1 0 0,2 0 0,4-13-249,-5-26-1645,-7 21 1004,6 18 891,0-1 0,0 1-1,0 0 1,-1 0-1,1 0 1,0 0-1,0 0 1,-1 0 0,1 0-1,0 0 1,0 0-1,0 0 1,-1 0-1,1 0 1,0 0-1,0 0 1,0 0 0,-1 0-1,1 1 1,0-1-1,0 0 1,0 0-1,-1 0 1,1 0-1,0 0 1,0 0 0,0 0-1,-1 1 1,1-1-1,0 0 1,0 0-1,0 0 1,0 1 0,0-1-1,0 0 1,0 0-1,-1 0 1,1 1-1,0-1 1,0 0-1,0 1 1,0 0 42,-1 0 1,1 1-1,0-1 1,0 0-1,-1 1 1,1-1-1,0 0 1,0 1-1,0-1 1,1 0-1,-1 1 0,0-1 1,0 1-1,1-1 1,-1 0-1,1 0 1,-1 1-1,1-1 1,0 0-1,-1 0 1,1 0-1,0 0 1,0 1-1,0-1 0,0 0 1,0 0-1,1 0 1,3 3 55,1-1-1,-1 1 1,1-1 0,0-1 0,0 1-1,0-1 1,0 0 0,0-1 0,0 1-1,10 0 1,71 1 283,-62-4-262,88-4 190,113-20-1,20-2-285,-5 20-17,409 40 0,-555-24-81,1-3 0,1-5 0,-1-4 0,0-4 1,133-28-1,-36-12 1052,291-114 1,-466 154-831,21-9 134,38-21 0,-67 32-259,0-1 0,-1-1-1,1 1 1,-1-1 0,-1-1-1,1 0 1,-1 0 0,12-17 0,-7-14 183,-2 5-169,6-1-39,86-187-18,-86 178-37,-3 0 0,-1-1-1,10-59 1,-16 57-32,-1-1-1,-3 1 1,-1-1 0,-3 1 0,-7-58 0,6 95 69,-1 0-1,0 1 0,0 0 1,-1-1-1,0 1 0,0 0 1,-1 1-1,0-1 1,-1 1-1,1 0 0,-2 0 1,1 1-1,-1 0 1,0 0-1,-1 0 0,0 1 1,0 0-1,0 1 1,-1 0-1,-9-5 0,-17-4 26,1 1 0,-2 1-1,0 2 1,-39-5 0,32 6-2,-110-19-161,-1 6-1,-278-2 1,-311 53-413,84 0 1052,111-38 86,67-1-240,460 7-343,20 3 4,1 0 0,0-1 0,0 1 0,0 0-1,0 0 1,0 0 0,0 0 0,0-1-1,-1 1 1,1 0 0,0 0 0,0 0-1,0-1 1,0 1 0,0 0 0,0 0-1,0 0 1,0-1 0,0 1 0,0 0-1,0 0 1,0 0 0,0-1 0,0 1 0,0 0-1,1 0 1,-1 0 0,0-1 0,0 1-1,0 0 1,0 0 0,0 0 0,0 0-1,0-1 1,1 1 0,-1 0 0,0 0-1,0 0 1,0 0 0,0 0 0,1 0-1,-1-1 1,0 1 0,0 0 0,36-19-1874,-29 15 1392,66-33-4573,20-10-3705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0:06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28 6086,'0'0'16346,"1"7"-15823,9 20 83,1-23 99,6-19 210,-16 12-806,1 1 0,-1 0 0,0-1 0,0 1-1,0-1 1,0 1 0,-1-1 0,1 1 0,-1-1 0,1 0 0,-1-4-1,-5 0 644,-9 18-632,11-6-106,1-1 0,-1 0 1,1 1-1,0-1 0,0 1 0,1 0 0,0 0 0,0 0 0,0-1 0,0 1 0,1 0 1,-1 0-1,2 7 0,-1-12-5,0 1 0,0-1 0,0 0 0,0 0 0,0 1 0,0-1 0,1 0 0,-1 1 0,0-1 1,0 0-1,0 0 0,0 0 0,1 1 0,-1-1 0,0 0 0,0 0 0,1 0 0,-1 1 0,0-1 0,0 0 0,1 0 0,-1 0 1,0 0-1,0 0 0,1 0 0,-1 1 0,0-1 0,1 0 0,-1 0 0,0 0 0,0 0 0,1 0 0,-1 0 0,0 0 1,1 0-1,-1 0 0,0-1 0,0 1 0,1 0 0,-1 0 0,0 0 0,1 0 0,-1 0 0,0 0 0,0-1 0,1 1 0,-1 0 1,0 0-1,0 0 0,0-1 0,1 1 0,-1 0 0,0 0 0,0 0 0,0-1 0,0 1 0,1 0 0,-1-1 0,0 1 1,0-1-1,15-15 552,-14 12-505,0 0 0,0 0 0,-1-1 0,1 1-1,-1 0 1,0 0 0,0-1 0,-1-5 0,1 9-51,0 0 1,-1 1 0,1-1-1,0 1 1,0-1 0,0 0 0,-1 1-1,1-1 1,0 0 0,-1 1-1,1-1 1,0 1 0,-1-1 0,1 1-1,-1-1 1,1 1 0,-1-1-1,1 1 1,-1 0 0,1-1 0,-1 1-1,1 0 1,-2-1 0,1 1-8,0 0 0,0 0 0,-1 0 0,1 0 0,0 1 0,0-1 0,0 0 1,0 1-1,0-1 0,-1 1 0,1-1 0,0 1 0,0 0 0,0-1 0,1 1 0,-1 0 0,0 0 1,-2 1-1,-1 3 1,-1 0-1,1 0 1,0 1 0,1-1 0,-1 1 0,1 0 0,0 0 0,1 0-1,-1 1 1,1-1 0,0 0 0,1 1 0,-2 8 0,24-50 737,-18 26-674,0-1 0,0 1 0,-1-1-1,0 1 1,-1-1 0,0-12 0,-1 22-60,0-1 0,0 1 0,0 0-1,0 0 1,0-1 0,0 1 0,0 0 0,0 0 0,0-1 0,0 1 0,0 0 0,0 0 0,0 0 0,0-1-1,-1 1 1,1 0 0,0 0 0,0 0 0,0-1 0,0 1 0,-1 0 0,1 0 0,0 0 0,0 0-1,0 0 1,0-1 0,-1 1 0,1 0 0,0 0 0,0 0 0,-1 0 0,1 0 0,0 0 0,0 0 0,0 0-1,-1 0 1,1 0 0,0 0 0,0 0 0,-1 0 0,1 0 0,0 0 0,0 0 0,-1 0 0,1 0 0,0 0-1,0 0 1,0 0 0,-1 0 0,1 0 0,0 1 0,0-1 0,0 0 0,-1 0 0,1 0 0,0 0 0,0 1-1,0-1 1,0 0 0,-1 0 0,1 0 0,0 0 0,0 1 0,0-1 0,0 0 0,0 0 0,0 1 0,-12 14-63,11-12 59,0 0 0,1 0 0,-1 0 0,1 0 0,0 0-1,0 0 1,0 0 0,0 0 0,1 0 0,-1 0 0,2 4 0,-2-7 4,0 0-1,0 1 1,0-1 0,1 0 0,-1 1 0,0-1 0,0 0 0,0 0-1,0 1 1,1-1 0,-1 0 0,0 0 0,0 1 0,1-1 0,-1 0-1,0 0 1,0 0 0,1 1 0,-1-1 0,0 0 0,1 0-1,-1 0 1,0 0 0,1 0 0,-1 1 0,0-1 0,0 0 0,1 0-1,-1 0 1,0 0 0,1 0 0,-1 0 0,0 0 0,1-1 0,15-14 150,3-23-7,-20 46-668,0-1 0,1 0 1,0 0-1,0 0 1,0 1-1,3 10 0,-1-6-586,2 21-2308,0-13-1760,1-6-4705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0:14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889 0 8488,'-24'0'43,"0"1"-1,0 1 1,0 1 0,1 1 0,-1 1-1,1 1 1,0 1 0,1 1-1,-1 1 1,1 1 0,-32 20 0,4 3 67,2 1 1,1 3 0,2 1 0,2 3-1,-46 54 1,58-58 32,2 2 0,1 1 0,2 1 0,2 1 0,2 1 0,-29 80 0,40-89 7,2 0 0,1 1-1,1 1 1,2-1 0,0 58 0,5-80-105,0 0-1,1 1 1,0-1 0,2 0-1,-1 0 1,2 0 0,-1 0-1,2 0 1,0 0 0,0-1-1,1 0 1,1-1 0,0 1-1,0-1 1,1 0 0,1-1-1,17 18 1,-7-15 73,0 1 1,1-2-1,1-1 0,0 0 1,0-2-1,1 0 0,0-2 0,0 0 1,1-2-1,0 0 0,0-1 1,0-2-1,1 0 0,35-2 0,-24-2-44,-1-1-1,1-2 1,-1-1-1,0-2 1,-1-1-1,0-2 1,0-1-1,-1-1 1,37-22-1,-36 14 166,-1-2 1,0-1-1,-2-2 0,-1-1 0,-1-1 0,-2-1 1,0-1-1,-2-2 0,-2 0 0,36-68 0,-41 65-137,-1-1-1,-2 0 1,-1-1-1,-2 0 1,-2-1-1,-1 0 1,-2-1-1,-2 0 1,-1 0-1,-2 0 1,-5-42-1,3 72-98,0 1 1,0-1-1,-1 0 0,-1 0 1,1 1-1,-1-1 0,-1 1 0,1 0 1,-2 0-1,1 0 0,-1 1 1,0 0-1,0 0 0,-1 0 0,0 0 1,-8-6-1,5 7-65,0 0 0,0 0 1,-1 1-1,0 0 0,0 0 0,0 1 0,0 1 1,-1 0-1,1 0 0,-1 1 0,0 1 0,-20-2 1,2 3-866,1 1-1,0 1 1,-1 1 0,1 2 0,-29 8 0,-39 15-4764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1:20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199 319 5926,'0'0'12844,"-1"12"-12027,-12 53 76,-2-1 1,-3-1 0,-49 111-1,-10 33 2867,76-203-3720,0 0-1,-1 0 1,1 0-1,0 0 0,1 0 1,-1 0-1,1 0 0,0 0 1,0 0-1,0 0 0,0 0 1,1 0-1,-1 0 1,1 0-1,0-1 0,0 1 1,1 0-1,2 5 0,-1-5-23,1 0 0,-1 0 0,1-1 0,0 0 0,0 1 0,0-2 0,0 1 0,1 0 0,-1-1 0,1 0 0,-1 0 0,1 0 0,0 0 0,7 1 0,41 10 64,0-2 0,1-3 0,1-1 0,-1-3 0,1-3 1,0-2-1,0-2 0,97-19 0,-122 16 43,1 2-1,47-1 1,-75 4-63,1 0 0,-1-1 1,1 0-1,-1 1 0,1-1 0,-1-1 0,0 1 1,0 0-1,0-1 0,0 0 0,-1 1 0,1-1 0,2-5 1,6-3 30,18-18-50,-1-1-1,-1-2 0,-2-1 0,-1-1 1,-2-1-1,-1 0 0,-2-2 0,-1-1 1,-2 0-1,-2-1 0,-1 0 0,9-54 0,-10 34 458,-3-1 0,-3 0 0,-1-71 0,-5 129-489,0 1 1,0-1 0,0 1-1,-1 0 1,1-1 0,-1 1 0,1-1-1,-1 1 1,0 0 0,1 0-1,-1-1 1,0 1 0,0 0-1,0 0 1,0 0 0,0 0 0,0 0-1,0 0 1,0 0 0,0 0-1,-1 0 1,1 1 0,0-1-1,-2-1 1,-41-10 64,10 4-70,-165-68-4,166 66 0,-2 2 0,1 1 0,-1 2 0,-37-1 0,3 7-11,-1 2 1,1 3-1,-77 18 0,132-21-392,-47 6-285,35-13-2914,25 4 3180,0-1 0,0 1 0,0-1 0,0 1 0,0-1 1,0 0-1,1 1 0,-1-1 0,0 0 0,0 0 0,1 1 0,-1-1 0,1 0 0,-1 0 0,0 0 0,1 0 0,-1 0 0,1 0 0,-1-1 0,-1-21-13821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1:25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171 112 9449,'4'-10'4842,"35"-91"2301,-32 182-5296,-13-29-1736,-1 1 0,-3-2 0,-29 89-1,8-33-35,1 5-106,0-4-55,4 1 0,-13 132 0,38-233 107,0-2-32,1 1-1,-1 0 1,1 0 0,0-1-1,1 1 1,2 12 0,-2-17 12,-1-1 1,1 0-1,0 1 1,0-1-1,0 0 1,0 0-1,0 1 1,0-1-1,0 0 1,0 0-1,0 0 1,0 0-1,0-1 1,1 1-1,-1 0 0,0 0 1,1-1-1,-1 1 1,1-1-1,-1 1 1,1-1-1,-1 0 1,0 1-1,1-1 1,-1 0-1,1 0 1,0 0-1,-1 0 1,1 0-1,-1 0 1,1-1-1,-1 1 0,0 0 1,1-1-1,2 0 1,13-5 62,0-1 0,0 0 1,0-1-1,-1-1 0,30-21 1,30-16 120,-40 30-357,1 2 0,1 1 0,-1 2 0,2 1 0,0 2 0,0 2 0,0 2 0,74 0 0,-101 4-23,-4 1 230,0-1 0,-1 0 1,1-1-1,0 0 1,0 0-1,9-3 1,-14 2 52,0 1 1,0-1 0,0 0 0,0 0-1,-1 0 1,1 0 0,0 0-1,-1-1 1,0 1 0,0-1 0,1 0-1,-1 1 1,-1-1 0,1 0-1,0 0 1,-1 0 0,2-5 0,8-18-28,50-132 73,-53 134-133,-2 0 1,-1-1-1,-1 0 1,2-44-1,-6 48-7,0-1-1,-1 1 1,-9-41-1,8 53 11,-1-1 1,-1 1-1,0 0 0,0 0 1,-1 0-1,0 1 0,0-1 1,-1 1-1,0 0 0,-13-12 1,2 4 40,-1 1 0,-1 1 0,0 1 0,-1 0 0,0 1 0,-1 2 0,-38-15 0,-13 1 415,-77-14-1,75 21-292,9 3-1128,21 10-6085,21 3-2659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7:01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14446,'-12'59'0,"0"22"-1858,8 14 1858,-3 3-3043,-1-69 3043,-30 137-5157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50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1 387 7623,'0'0'7607,"12"-8"-7318,-1 2-218,0 1-1,0 0 1,0 1 0,0 0 0,1 0 0,-1 1 0,1 1 0,0 0-1,0 1 1,15 0 0,65 1 652,464-22 1026,151-18-1562,-47 5-33,-583 23 229,84-25 0,-88 19 78,102-13-1,372 18 482,-350 15-496,634-41 147,-530 23-337,28-3-37,-322 19-239,13-2 75,-1 0 0,28-8 1,-43 9-14,0 0 1,1 0-1,-1-1 1,0 1 0,0-1-1,-1 0 1,1-1 0,0 1-1,-1-1 1,1 1-1,-1-1 1,0 0 0,0 0-1,0-1 1,0 1 0,4-7-1,-7 9-159,-9 3-9338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56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566 361 1569,'0'0'3551,"11"-8"-2430,44-30-1499,61-43-14,-104 72 1172,-1-1 1,0 0 0,-1 0 0,0-1 0,0-1 0,-1 0 0,8-14 0,-15 23-567,0 1 1,-1-1-1,1 0 1,-1 0-1,0 0 1,0 0-1,0 0 1,0 0-1,-1 0 1,1-1-1,-1 1 1,0 0-1,0 0 1,0 0-1,0 0 1,0-1-1,-1 1 1,0 0-1,1 0 1,-1 0-1,-2-4 1,1 4-180,-1-1 0,0 1 0,1 1 1,-1-1-1,0 0 0,-1 1 0,1 0 0,0-1 0,-1 1 1,1 0-1,-1 1 0,1-1 0,-1 1 0,0 0 0,0 0 1,-6-1-1,-25-7 126,-1 3 1,1 1 0,-1 1-1,0 2 1,-1 2 0,-42 5 0,65-2-86,0 1 1,1 0-1,-1 1 1,1 1-1,0 0 0,0 1 1,1 0-1,-1 1 1,2 0-1,-18 16 1,1 2 121,2 1 0,-43 56 1,43-47-111,3 1 0,1 1 0,1 1 1,3 1-1,1 0 0,1 1 0,-11 56 1,14-36-62,2 1 1,4 0-1,2 1 1,4 94-1,2-139-60,1 1 1,0-1-1,2 0 1,0 0-1,1 0 1,0 0-1,2-1 0,9 19 1,-12-28 34,1 0 1,-1 0-1,2-1 1,-1 0-1,1 0 1,0 0-1,0-1 1,1 0-1,0 0 1,0-1-1,1 0 1,-1 0-1,1 0 1,0-1-1,0-1 1,0 1-1,1-1 1,13 3-1,0-3 126,1 0 0,0-2 0,0 0 0,-1-2 0,1 0 0,0-2 0,-1 0 0,1-2 0,-1 0 0,24-10 0,27-13 173,107-58-1,-171 81-296,65-32 267,-1-4-1,-2-2 1,99-81 0,-147 104-140,-2-1 1,0-2-1,-1 0 1,-1-1-1,22-37 0,-30 42-20,-1-1 0,-2 0-1,0 0 1,-1 0-1,0-1 1,-2 0 0,-1-1-1,3-34 1,-5 32 2,-1 0 0,-2 1 0,0-1 0,-2 0 0,0 1 0,-2-1 0,-8-28 0,9 41-103,-1 0 1,0 0-1,0 1 1,-1 0 0,0 0-1,-1 0 1,0 1-1,-1 0 1,1 0-1,-2 0 1,1 1 0,-1 1-1,-1 0 1,1 0-1,-1 0 1,-19-8-1,8 6-127,-1 2 1,0 0-1,-1 2 0,1 0 0,-1 2 0,0 0 0,0 1 0,0 2 0,0 0 0,-33 5 0,-16 6-1594,-136 40 0,13 0-6441,117-34 166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10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17809,'0'0'11851,"24"55"-11018,-9-30-353,3 1-255,4-1-129,5 1 0,2-7 0,3-3-1153,-1-9-1602,-2-7-2241,-1 0-2692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1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0 17457,'0'0'2626,"-45"64"769,16-19-864,-5 8-610,-1 5-735,-2 2-354,3 2-543,7-7-225,6-8-32,9-9-128,8-7-609,4-10-865,0-14-1601,13-7-1857,2 0-2051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10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1 18257,'0'0'2595,"-9"5"-417,-14 9-1320,1 1 0,0 1 0,1 1 1,1 1-1,-18 21 0,10-7-138,1 0-1,-39 63 1,64-93-660,-13 29 362,15-30-419,-1-1-1,1 1 0,0-1 0,0 0 0,0 1 0,0-1 1,-1 1-1,1-1 0,0 0 0,0 1 0,0-1 0,0 1 0,0-1 1,0 1-1,0-1 0,0 1 0,0-1 0,0 0 0,1 1 1,-1-1-1,0 1 0,0-1 0,0 1 0,0-1 0,1 0 0,-1 1 1,0-1-1,0 0 0,1 1 0,-1-1 0,0 0 0,1 1 1,-1-1-1,0 0 0,1 0 0,-1 1 0,0-1 0,1 0 0,-1 0 1,1 0-1,-1 1 0,0-1 0,1 0 0,-1 0 0,1 0 1,-1 0-1,1 0 0,-1 0 0,0 0 0,1 0 0,-1 0 0,1 0 1,-1 0-1,1 0 0,-1 0 0,1 0 0,-1-1 0,0 1 1,1 0-1,-1 0 0,1 0 0,-1-1 0,0 1 0,1 0 0,0-1 1,10-3-157,-1-1 1,1 0-1,0-1 0,-1 0 1,0 0-1,10-10 1,58-52-3143,-60 52 2312,-2 1 258,-10 11 597,0-1 0,-1 0 1,1-1-1,-1 1 0,0-1 0,-1 0 1,8-12-1,-40 52 1494,10-15-931,3 1 165,-23 42 1,34-54-297,0 0-1,1 1 1,0-1 0,0 1 0,0-1-1,2 1 1,-1 0 0,0 16 0,2-25-294,0 0 1,0 1 0,0-1 0,0 1-1,1-1 1,-1 0 0,0 1-1,0-1 1,0 0 0,1 1 0,-1-1-1,0 0 1,1 0 0,-1 1 0,0-1-1,1 0 1,-1 0 0,0 1-1,1-1 1,-1 0 0,0 0 0,1 0-1,-1 0 1,1 1 0,-1-1 0,0 0-1,1 0 1,-1 0 0,1 0-1,-1 0 1,0 0 0,1 0 0,-1 0-1,1 0 1,-1 0 0,0-1 0,1 1-1,-1 0 1,1 0 0,-1 0 0,0 0-1,1-1 1,-1 1 0,0 0-1,1 0 1,-1-1 0,0 1 0,1 0-1,-1-1 1,20-12 128,-17 10-195,-1 0 0,0 1 0,0-1-1,0 0 1,-1 0 0,1-1 0,-1 1-1,0 0 1,0 0 0,0-1 0,0 1 0,0-1-1,-1 1 1,1-1 0,-1 1 0,0-1-1,0 1 1,0-1 0,-1 1 0,1-1-1,-2-4 1,-1 3-74,1 0-1,-1 0 0,0 0 1,0 0-1,0 0 0,-1 0 1,0 1-1,0-1 1,0 1-1,0 0 0,-9-5 1,-8-5 45,0 2 0,0 0 1,-2 2-1,-44-16 0,62 25 220,-42-9 1841,57 18-1174,7-3-589,0-1 0,0-1 0,1 0 0,-1-1 0,1-1 0,-1-1 0,30-3 0,0 2-67,75-5 20,-76 2-694,0 2 1,0 2 0,46 7 0,-58 2-3935,-16 0-2808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39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776 74 4484,'-13'-6'5814,"-16"-7"-4882,0 1 0,-1 2 0,0 1-1,-1 1 1,0 2 0,-47-4 0,59 11-812,-1 0-1,1 1 0,0 1 1,0 1-1,0 0 0,0 2 1,1 0-1,0 1 0,0 1 1,0 0-1,1 1 0,1 1 1,0 1-1,0 1 0,1 0 1,0 1-1,1 0 0,0 1 1,-16 24-1,12-16 154,1 2 0,2 0 0,0 1 0,2 1 0,1 0 0,1 1 0,1 0 0,1 0 0,2 1 0,1 0 0,1 1 1,-3 46-1,8-60-213,1 0 0,0 0 0,1 0 1,0 0-1,1-1 0,1 1 1,1-1-1,0 0 0,0 0 1,1 0-1,1-1 0,1 0 0,-1 0 1,2-1-1,0 0 0,0-1 1,2 0-1,-1 0 0,1-1 1,0 0-1,1-1 0,0 0 0,1-1 1,19 9-1,-3-2-41,2-2 1,0-2-1,0-1 0,1-1 0,0-1 0,1-2 1,-1-2-1,1 0 0,0-3 0,38-2 0,-33-2 195,1-2 0,-1-2-1,-1-2 1,1-1-1,-1-1 1,-1-3-1,0-1 1,-1-1-1,-1-2 1,34-24-1,-41 25-76,-1-2-1,-2-1 0,0-1 1,-1-1-1,-1-1 0,-1 0 1,-1-2-1,-1-1 0,-1 0 1,-2-1-1,0-1 0,19-49 1,-30 63-114,-1 0 1,0-1-1,-1 1 1,-1-1-1,0 1 1,-1-1-1,0 0 1,-1 1-1,-1-1 1,-4-24-1,3 31-24,0 0 0,-1 0-1,0 0 1,0 0-1,-1 0 1,0 1-1,0-1 1,-1 1-1,0 0 1,-1 0-1,1 1 1,-1 0-1,0 0 1,-1 0 0,1 1-1,-1-1 1,0 2-1,-1-1 1,-9-4-1,-6-1-348,0 1 1,-1 1-1,0 1 0,-43-7 0,-102-3-4398,99 11 1385,-3 0-2215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4:09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698 27 7303,'-14'-3'1735,"-22"-5"-1007,0 2 1,0 1-1,-1 2 0,1 1 1,-47 5-1,67-2-452,1 1 0,-1 1 0,1 1 0,-1 0 0,1 1 0,0 1 0,1 0 0,-1 1 0,1 0 1,0 2-1,1-1 0,0 2 0,1-1 0,0 2 0,-18 18 0,10-4 4,1 0 0,1 1 0,2 1-1,0 0 1,2 1 0,1 1 0,1 0 0,2 1 0,1 0 0,1 0 0,1 1 0,2 0 0,1 0 0,1 42-1,3-46-225,2-1 0,0 1-1,2-1 1,1 0-1,1 0 1,1 0-1,1-1 1,1 0-1,1 0 1,2-1-1,0-1 1,2 0-1,0-1 1,2 0-1,0-1 1,1-1 0,26 24-1,-27-30-42,1-1 0,0-1 0,0-1 0,1 0 0,1-1 0,-1-1 0,2 0 0,-1-2 0,33 9 0,-26-11 119,1-1 0,-1-1 0,1-1 0,-1-2 0,1 0 0,48-8 0,-27-2 302,0-2-1,-2-2 1,1-2 0,-2-2-1,0-2 1,-2-2 0,76-51 0,-65 37-220,-2-3 1,-3-3 0,0-1-1,62-74 1,-94 97-169,0-2 1,-1 0-1,-2-1 1,0 0 0,-1-1-1,-2 0 1,0-1-1,-2 0 1,0-1-1,-2 0 1,-1-1-1,-1 1 1,2-39 0,-7 56-8,1 0 0,-2-1 0,0 1 0,0-1 1,0 1-1,-1 0 0,0 0 0,-1 0 0,0 0 1,-1 0-1,0 1 0,0-1 0,-1 1 0,0 0 1,0 1-1,-1-1 0,0 1 0,0 0 0,0 0 0,-1 1 1,0 0-1,-1 0 0,1 0 0,-1 1 0,0 0 1,-1 1-1,1 0 0,-1 0 0,0 1 0,-18-5 1,6 5-73,-1 0 0,1 1 1,-1 1-1,0 1 0,0 1 0,1 1 1,-1 1-1,1 1 0,-1 0 1,1 2-1,1 1 0,-1 0 0,1 2 1,-29 15-1,5 1-1269,-66 49 1,-31 40-6407,110-89 4919,-15 13-8980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4:12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1008 100 10634,'-9'-6'1292,"-19"-9"-490,-1 1 1,-1 1-1,0 1 0,0 2 0,-34-7 1,47 13-587,1 1 0,-1 0 0,0 2 0,1 0 0,-1 0 0,0 2 1,0 0-1,1 1 0,-1 0 0,1 2 0,-1 0 0,-19 8 0,0 6-152,1 1 1,1 2-1,1 1 0,1 2 0,1 2 0,1 0 0,2 2 1,0 1-1,-24 34 0,26-27 51,1 1 0,2 1 1,1 1-1,2 0 0,2 2 1,2 0-1,-22 84 0,30-88-103,1 1-1,2 0 0,2 1 0,1-1 1,2 1-1,2-1 0,8 50 0,-7-72 8,0 0-1,2 0 1,-1-1-1,2 0 1,0 0-1,1-1 0,1 1 1,0-1-1,0-1 1,2 0-1,0 0 1,0-1-1,1 0 1,0-1-1,1 0 1,1 0-1,-1-2 1,2 1-1,26 13 0,-12-12 76,0 0-1,0-2 0,1-1 1,0-2-1,0 0 0,1-2 1,0-1-1,-1-2 0,35-2 0,-9-3 147,-1-2-1,0-3 1,0-2-1,58-20 0,-52 11-23,0-3 0,-1-2 0,-2-3-1,-1-3 1,-1-2 0,75-60-1,-103 70-122,0-1-1,-2-2 0,-1 0 0,-2-2 0,31-47 0,-40 54-61,-2-1 0,0 0-1,-1-1 1,-2 0-1,0 0 1,-1-1-1,-2 0 1,5-45 0,-8 54 2,-2 0 1,0 0 0,0 0 0,-2 1 0,0-1-1,0 0 1,-1 1 0,-1-1 0,-8-19-1,8 25-10,-1 1 0,0-1 0,0 1 0,-1 0 0,0 1 0,0-1 0,-1 1 0,0 1 0,0-1 0,-1 1 0,1 0 0,-2 1 0,1 0-1,0 0 1,-13-5 0,-5 0-52,-1 2 0,0 1-1,0 1 1,0 1 0,-1 1-1,0 2 1,0 0 0,1 2-1,-30 4 1,-14 4-971,1 3 0,-91 27 0,87-19-2049,12-4-2556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5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34 11307,'0'0'12075,"-11"-6"-10265,5 2-1650,2 2-63,1-1 0,-1 1 1,0-1-1,1 1 1,-1 0-1,0 0 0,0 1 1,0-1-1,-1 1 0,1 0 1,0 0-1,0 1 1,-1-1-1,1 1 0,0 0 1,-1 0-1,1 0 1,0 1-1,-1-1 0,1 1 1,0 0-1,0 0 0,-1 1 1,-5 2-1,0 3 21,0 1 0,0 0 0,0 1 0,1 0 1,0 0-1,1 1 0,0 0 0,-7 13 0,10-16-64,1 0 0,0 0 0,1 0 0,0 1 0,0-1 0,1 1 0,0 0 0,0-1 1,0 1-1,1 0 0,1 0 0,-1 0 0,1 0 0,1 10 0,0-15-60,0 0 0,0 0 0,1 0 0,-1 0 0,1 0 0,-1-1 0,1 1 0,0-1 0,0 1 0,0-1 1,0 1-1,1-1 0,-1 0 0,1 0 0,-1 0 0,1-1 0,0 1 0,-1-1 0,1 1 0,0-1 0,0 0 0,0 0 0,0 0 0,0 0 0,6 0 0,9 2-623,-1-1-1,1 0 1,22-2 0,-32 0 2,-5 0 414,7 0-1458,0 0 0,0 0 0,-1-1 0,18-4 0,0-8-9588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5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20243,'0'0'5654,"11"6"-5372,-5-2-262,-2-1-30,0 0 1,0-1-1,0 0 0,0 1 1,0-2-1,0 1 1,1 0-1,-1-1 0,1 0 1,-1 0-1,1 0 0,-1-1 1,1 1-1,0-1 1,-1 0-1,9-1 0,-1-3-286,0 1-1,1-2 0,-1 0 1,-1 0-1,1-1 0,-1 0 1,0-1-1,0 0 0,-1-1 1,0 0-1,0-1 0,-1 0 1,15-19-1,-29 36 581,0 0 0,1 1-1,0-1 1,-5 14 0,-4 9 379,12-28-645,-49 110 1884,45-99-1630,0 1 1,1 0 0,0 0-1,1 1 1,-1 29-1,4-44-381,0 0-1,1 0 0,-1-1 0,0 1 0,0 0 0,1 0 1,-1 0-1,1 0 0,-1 0 0,1 0 0,-1 0 0,1-1 0,-1 1 1,1 0-1,0 0 0,0-1 0,-1 1 0,1 0 0,0-1 1,0 1-1,0-1 0,-1 1 0,1-1 0,0 1 0,0-1 1,0 0-1,0 1 0,0-1 0,0 0 0,0 0 0,0 0 1,0 0-1,0 0 0,0 0 0,0 0 0,0 0 0,0 0 1,0 0-1,0-1 0,2 0 0,1 1-928,14 0-4957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23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79 278 17296,'0'0'5526,"-10"3"-3770,-3 0-1385,8-2-240,0 0-1,0 0 1,-1 1-1,1 0 0,0 0 1,0 0-1,-4 3 1,8-5-134,1 1 0,-1-1 0,0 0 0,1 0 0,-1 0 1,1 1-1,-1-1 0,1 0 0,0 0 0,-1 1 0,1-1 1,-1 0-1,1 1 0,-1-1 0,1 1 0,0-1 0,-1 1 1,1-1-1,0 0 0,0 1 0,-1-1 0,1 1 0,0-1 1,0 1-1,0 0 0,-1-1 0,1 1 0,0-1 0,0 1 1,13 6-175,25-5 188,-32-3-36,0 0 1,0 0-1,0-1 0,0 0 1,-1 0-1,1 0 1,-1-1-1,0 1 0,1-1 1,-1-1-1,0 1 1,-1-1-1,7-5 1,-5 3 156,1-1 0,-1 0 1,0 0-1,0-1 1,-1 0-1,0 0 1,7-14-1,-52 75 1870,37-47-1866,-1 1 1,2 0-1,-1 0 1,1 0 0,0 0-1,0 0 1,-1 11-1,3-17-105,0 1 0,0-1 0,0 1 1,0 0-1,1-1 0,-1 1 0,0-1 0,1 1 0,-1-1 0,1 1 1,0-1-1,-1 1 0,1-1 0,0 1 0,0-1 0,0 0 0,0 1 0,0-1 1,0 0-1,0 0 0,0 0 0,1 0 0,-1 0 0,0 0 0,1 0 0,-1 0 1,1-1-1,-1 1 0,1 0 0,-1-1 0,1 1 0,-1-1 0,1 0 0,0 0 1,-1 1-1,1-1 0,-1 0 0,4-1 0,8 1 86,1-1 0,-1 0 0,0-1 0,0-1 0,0 0 0,0-1 0,0 0 0,-1-1 0,0-1 0,0 0 0,0 0 0,-1-1 0,0-1 0,0 1 0,-1-2 0,0 0 0,11-11 0,8-11-216,-1-1 0,-2-2 1,-2 0-1,24-42 0,-44 68 51,-1 4 28,0 0 1,-1 0-1,0 0 0,0 0 0,0-1 1,0 1-1,-1-1 0,1 0 0,0-7 1,-21 19-13,4 2 104,0 1 0,1 0 1,0 1-1,-18 18 0,26-23-44,0 1 0,0 0 0,0 0 0,1 0-1,0 0 1,0 1 0,1 0 0,0 0-1,0 0 1,-4 15 0,8-21-67,0 1 1,-1-1-1,1 1 0,0-1 0,1 1 1,-1 0-1,0-1 0,1 1 1,-1-1-1,1 1 0,0-1 1,0 0-1,0 1 0,0-1 0,0 0 1,0 0-1,1 1 0,-1-1 1,1 0-1,0 0 0,-1-1 1,1 1-1,0 0 0,0-1 0,0 1 1,0-1-1,0 1 0,1-1 1,-1 0-1,0 0 0,1 0 0,-1 0 1,5 1-1,5 1-738,1 0 0,-1 0 0,1-1-1,0-1 1,19 0 0,7-1-7497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6:30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0 4965,'-65'0'5701,"0"0"-5893,-1 0-929,3 2-1954,0 21 769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6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22229,'0'0'8840,"54"35"-13100,-39-34-3875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6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20435,'0'0'11435,"28"-13"-17585,-21 2-3651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6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18481,'0'0'8745,"70"-19"-8361,-27 16-224,4 3-96,-2 0-480,2 0-1730,-9 0-1474,-12 0-1632,-16 0-5639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7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18289,'0'0'3684,"64"-4"-2883,-18-4-225,6-2-512,4-1-384,-2-2-2755,0-3-2594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7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58 14638,'0'0'10218,"-11"-3"-8265,3 1-1679,4 1-212,1 0 0,-1 0-1,0 1 1,1-1 0,-1 1-1,0-1 1,1 1 0,-1 0-1,0 0 1,1 1 0,-1-1 0,0 1-1,1 0 1,-1 0 0,1 0-1,-1 0 1,1 1 0,-1-1-1,1 1 1,-4 3 0,-6 5 37,1 1 1,0 0-1,1 1 0,-17 23 1,24-30-89,1 0 1,-1 1 0,1 0 0,0-1-1,1 1 1,0 0 0,-1 1-1,2-1 1,-1 0 0,1 0 0,0 1-1,0-1 1,1 1 0,0 11-1,0-16-9,1-1 0,-1 1 0,1 0 0,-1-1 0,1 1 0,0-1 0,-1 1 0,1-1-1,0 1 1,0-1 0,0 1 0,0-1 0,0 0 0,1 1 0,-1-1 0,0 0 0,1 0-1,-1 0 1,0 0 0,1 0 0,2 1 0,1 0 10,0 0 0,1-1 0,-1 1 0,0-1 0,1 0 0,-1-1 0,7 1 0,2-1 43,0-1-1,0 0 1,1-1 0,24-6 0,-28 4 41,0 0 1,0 0 0,-1-1 0,1-1 0,-1 0 0,0 0 0,0-1 0,-1 0 0,0 0 0,0-1 0,-1 0 0,0-1 0,0 0 0,-1 0 0,0-1 0,-1 0 0,0 0 0,-1 0-1,0-1 1,0 0 0,-1 0 0,-1 0 0,0-1 0,3-16 0,-6 27-102,1-1 0,-1 1 0,0-1 1,1 0-1,-1 1 0,0-1 0,0 0 0,0 1 0,0-1 0,-1 0 0,1 1 0,0-1 1,-1 0-1,1 1 0,-1-1 0,0 1 0,1-1 0,-1 1 0,0-1 0,0 1 0,0-1 1,0 1-1,0 0 0,0-1 0,0 1 0,0 0 0,-1 0 0,1 0 0,0 0 0,-1 0 1,1 0-1,-1 1 0,1-1 0,-1 0 0,0 1 0,1-1 0,-1 1 0,1-1 0,-1 1 0,0 0 1,1 0-1,-1 0 0,0 0 0,1 0 0,-1 0 0,0 0 0,1 0 0,-1 1 0,0-1 1,-1 2-1,-5-1-66,1 2 1,0-1-1,0 1 1,0 0-1,0 0 1,1 1-1,-1 0 1,1 0-1,0 1 1,-6 5-1,5-2-253,1 0-1,0 0 1,0 1-1,-5 11 0,3 11-3530,8-30 3553,0-1 1,1 1-1,-1 0 1,0 0 0,0-1-1,1 1 1,-1 0-1,0-1 1,1 1 0,-1 0-1,0-1 1,1 1-1,-1 0 1,1-1-1,-1 1 1,1-1 0,0 1-1,-1-1 1,1 1-1,-1-1 1,1 1 0,0-1-1,0 0 1,-1 1-1,1-1 1,0 0 0,-1 0-1,1 1 1,0-1-1,0 0 1,1 0 0,20 2-9607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7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19346,'0'0'2563,"-39"65"704,26-28-641,2-3-1184,9-1-834,2-4-448,0-1-128,0-5-576,5-7-1602,4-6-865,0-8-1986,3-2-3939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8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52 9769,'0'0'8857,"-8"-1"-7662,-29 1-218,35 0-807,1 1 0,-1-1 0,0 0-1,1 1 1,-1 0 0,0-1 0,1 1-1,-1 0 1,1 0 0,-1 0 0,1-1 0,0 2-1,-1-1 1,1 0 0,0 0 0,0 0-1,0 1 1,-1-1 0,0 3 0,1-3 3,1 0 0,-1 0 0,0 0 1,1 0-1,-1 0 0,0 0 0,0 0 1,0 0-1,0-1 0,0 1 0,0 0 1,0-1-1,0 1 0,0 0 0,0-1 1,-1 1-1,1-1 0,0 0 0,0 1 1,0-1-1,-2 0 0,12-32 313,-8 30-458,0 1-1,0 0 1,-1-1-1,1 1 1,0-1 0,-1 0-1,1 1 1,-1-1 0,0 1-1,1-1 1,-1 0-1,0 1 1,0-1 0,0 0-1,0 1 1,0-1 0,-1 0-1,1 1 1,0-1-1,-1 1 1,1-1 0,-1 0-1,0 1 1,-1-3 0,1 3 53,-1 0 1,0-1-1,1 1 1,-1 0-1,0 0 1,0 0-1,0 1 1,1-1-1,-1 0 1,0 1-1,0-1 1,0 1-1,0 0 1,0-1-1,0 1 1,0 0-1,-3 0 1,-2 1 111,0-1-1,0 1 1,0 0-1,0 1 1,0 0-1,0 0 1,0 0-1,1 1 1,-1 0-1,-9 6 1,13-7-193,0 1 0,0 0 0,0 0 0,0-1 0,0 1 0,1 1 0,-1-1 0,1 0 0,0 1 0,0-1 0,1 1 0,-1 0 0,1-1 0,-1 1 0,1 0 0,0 0 0,0 0 0,1 0 0,-1 0 0,1 7 0,1-8 0,-1 0 0,1-1 0,0 1 0,0 0 0,0 0 0,0-1 0,0 1 0,1 0 0,-1-1 0,1 1 0,0-1 0,0 0 0,0 1 0,0-1 0,0 0 0,0 0 0,0-1 0,1 1 0,-1 0 0,1-1 0,-1 1 0,1-1 0,0 0 0,0 0 0,-1 0 0,1 0 0,0 0 0,4 0 0,3 1 0,1-1 0,0 1 0,0-2 0,0 0 0,0 0 0,0-1 0,0 0 0,0-1 0,0 0 0,18-7 0,-22 7 0,0-1 0,0 0 0,-1 0 0,1-1 0,-1 0 0,0 0 0,0-1 0,-1 1 0,1-1 0,-1 0 0,0-1 0,0 0 0,0 1 0,-1-1 0,0-1 0,6-11 0,-10 17 0,1 0 0,-1 0 0,1 1 0,-1-1 0,0 0 0,0 0 0,1 0 0,-1 1 0,0-1 0,0 0 0,0 0 0,0 0 0,0 0 0,0 0 0,0 0 0,0 1 0,0-1 0,0 0 0,0 0 0,-1 0 0,1-1 0,-15 0 0,11 4 0,0-1 0,0 1 0,1 0 0,-1-1 0,0 2 0,1-1 0,-6 4 0,3 1 0,-1-1 0,1 1 0,1 1 0,-1-1 0,1 1 0,0 0 0,-4 10 0,8-16 0,0 0 0,0 0 0,1 0 0,-1 0 0,0 0 0,1 0 0,-1 0 0,1 0 0,0 0 0,-1 0 0,1 0 0,0 0 0,0 0 0,1 0 0,-1 0 0,0 0 0,1 0 0,-1 0 0,1 0 0,0 0 0,-1 0 0,1 0 0,0 0 0,0-1 0,0 1 0,1 0 0,-1 0 0,0-1 0,1 1 0,-1-1 0,1 1 0,-1-1 0,1 0 0,-1 0 0,1 0 0,0 0 0,2 1 0,29 11 0,-21-9 0,0 0 0,-1 1 0,0 0 0,0 1 0,19 13 0,-29-18 0,1 1 0,0 0 0,-1-1 0,1 1 0,-1 0 0,1 0 0,-1 0 0,0 0 0,0 0 0,0 0 0,0 0 0,0 0 0,0 0 0,-1 1 0,1-1 0,-1 0 0,1 1 0,-1-1 0,0 0 0,0 1 0,0-1 0,0 0 0,0 1 0,-1-1 0,1 0 0,-1 0 0,0 1 0,1-1 0,-1 0 0,0 0 0,0 0 0,0 0 0,-1 0 0,1 0 0,0 0 0,-1 0 0,-1 1 0,-2 4 0,-1-2 0,1 1 0,-1 0 0,-1-1 0,1 0 0,-1 0 0,1-1 0,-1 0 0,0 0 0,-1-1 0,1 0 0,-1 0 0,-12 3 0,2-2 0,1-1 0,-2 0 0,1-1 0,-34-1 0,50-1-85,1 0 0,-1 0 1,1 0-1,-1 0 0,1 0 0,0 0 0,-1 0 1,1 0-1,-1-1 0,1 1 0,0-1 0,-1 1 0,1-1 1,0 1-1,-1-1 0,1 0 0,0 0 0,0 0 1,0 1-1,-1-1 0,1 0 0,0 0 0,0-1 1,1 1-1,-1 0 0,0 0 0,0 0 0,0-1 1,1 1-1,-1 0 0,1 0 0,-1-1 0,1 1 1,-1-1-1,1 1 0,0 0 0,0-1 0,0 1 0,0-1 1,0 1-1,0-1 0,0 1 0,1-3 0,3-13-7682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08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11563,'0'0'12011,"89"1"-11274,-31-14 1057,18-1-833,7 0-737,-1 1-160,-2 5-320,-9 3-1346,-17 5-448,-15 0-576,-22 0-866,-17 9-2625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0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18129,'0'0'3780,"88"2"-1090,-33-10-992,7-1-385,9-2-384,-5 3-673,-3 1-224,-6 6-832,-9 1-674,-11 0-928,-7 0-2723,-7-5-7399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466 44 10410,'0'0'6395,"-9"-7"-5423,3 2-844,-1 1 1,0 0-1,0 0 0,-1 0 1,1 1-1,-1 0 1,1 1-1,-1 0 1,0 0-1,0 1 0,0 0 1,0 0-1,0 0 1,0 1-1,0 1 1,0-1-1,-9 3 0,-3 1 243,1 1-1,-1 1 1,1 0-1,1 2 0,-1 0 1,1 1-1,-28 19 1,35-21-218,0 1 1,0 0-1,1 1 1,0 0-1,1 1 1,0 0-1,0 0 1,1 1 0,0 0-1,1 0 1,0 1-1,-7 17 1,12-24-141,1-1 0,0 1-1,-1 0 1,2 0 0,-1 0 0,0 0 0,1 0 0,0 0 0,0 0 0,1-1 0,-1 1 0,1 0 0,0 0-1,1 0 1,-1 0 0,1-1 0,3 9 0,-1-7-12,1 0 1,-1 0-1,1 0 1,0-1-1,1 0 1,-1 0-1,1 0 1,0-1-1,0 1 1,12 5-1,0-1-443,1-1-1,0 0 1,23 5-1,52 8-4682,-41-14-3795,-35-7 784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6:31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0 253 6022,'0'0'6753,"8"10"-5883,3 4-601,0 0-1,2-1 1,-1 0 0,2-1-1,0-1 1,0 0 0,1-1-1,23 12 1,-13-11 77,1-1 0,0-1-1,1-1 1,0-1 0,0-2-1,38 4 1,171-4 1310,-152-6-1050,1031-26 1743,-716-2-1818,504-102 0,-90-11 116,8 70-269,193 89-90,-845-11 570,0-8 0,291-41 0,-392 33-218,-77 10-172,1 1 0,0-1-1,-1-1 1,1 0 0,-11-2-1,-15-1-438,-91 0-1771,-2 3-7033,114 1 7302,-60 0-8254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0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6 9289,'0'0'6021,"-38"-5"-6693,29 9-385,-3 0-1121,-1 1-2659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2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0 690 13837,'0'0'5152,"9"-10"-3647,-2 1-1147,189-256 4673,-169 224-4704,-3 0 0,-1-2 0,-3 0 0,-1-2 0,13-48 0,-28 80-251,-1-1 0,-1 0-1,0 0 1,0-16 0,-6 15 273,-6 18-183,-9 23-142,4 8-8,2 1 0,2 0 0,1 1 0,-9 59 0,10-23-16,1 102 0,8-170 34,0 6-299,0 0 0,0-1 0,1 1-1,1-1 1,2 13 0,-3-21 137,-1 1-1,1-1 1,-1 0 0,1 1-1,0-1 1,-1 1 0,1-1 0,0 0-1,0 0 1,0 1 0,0-1-1,0 0 1,0 0 0,0 0 0,1 0-1,-1 0 1,0 0 0,1-1-1,-1 1 1,0 0 0,1-1 0,-1 1-1,1-1 1,-1 1 0,1-1-1,-1 0 1,1 1 0,-1-1 0,1 0-1,-1 0 1,1 0 0,-1 0-1,1-1 1,-1 1 0,1 0 0,0 0-1,-1-1 1,0 1 0,1-1-1,1-1 1,28-17-4030,0-15-2083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2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46 13453,'0'0'1420,"-10"11"53,-8 11-198,-29 46 0,41-57-1091,0 0 0,0 1 0,1-1 0,1 1 0,0 0 0,0 1 1,1-1-1,-1 16 0,3-22-65,1 1 0,-1-1 0,1 0 0,1 0 0,-1 0 0,1 0 0,0 0 0,0 0-1,1 0 1,0 0 0,0 0 0,1-1 0,5 11 0,-6-14-59,0 1-1,1-1 0,0 1 1,-1-1-1,1 0 0,0 0 1,0-1-1,0 1 0,0 0 1,0-1-1,1 0 0,-1 0 1,0 0-1,1 0 0,-1 0 1,1-1-1,-1 0 0,1 1 1,-1-1-1,1 0 0,-1-1 1,1 1-1,-1-1 0,0 1 1,7-3-1,-1 0 149,-1 0 1,1-1-1,-1 0 0,0 0 0,0-1 0,-1 0 1,1 0-1,-1-1 0,0 0 0,0 0 0,-1-1 1,0 1-1,8-13 0,-4 6 127,0-1 0,-1-1-1,-1 0 1,-1 0 0,0 0 0,7-25-1,-11 30-122,-1-1-1,0 0 0,0 1 0,-1-1 0,-1 0 0,0 0 1,0 0-1,-4-21 0,3 29-194,0 0 0,1 0 0,-1 1-1,0-1 1,-1 0 0,1 0 0,0 1 0,-1-1 0,0 0 0,1 1 0,-1 0-1,0-1 1,0 1 0,-1 0 0,1 0 0,0 0 0,-1 0 0,1 1 0,-1-1 0,1 1-1,-1-1 1,0 1 0,0 0 0,1 0 0,-1 0 0,0 0 0,0 1 0,0-1-1,0 1 1,0 0 0,0 0 0,0 0 0,0 0 0,0 0 0,0 1 0,-4 0 0,1 0-25,0 1 0,1 0 1,-1 0-1,1 1 1,-1-1-1,1 1 1,0 0-1,0 1 1,0-1-1,0 1 1,1 0-1,-1 0 0,1 0 1,0 1-1,-3 5 1,2-4-42,1 0 1,-1 0-1,2 1 0,-1 0 1,1 0-1,0 0 0,0 0 1,1 0-1,0 1 0,0-1 1,-1 12-1,3-17-110,0-1 0,0 1 0,0-1 0,1 1 0,-1-1 0,0 1 0,1-1 0,-1 1 0,1-1 0,-1 1 0,1-1 0,0 0 0,-1 1 0,1-1 0,0 0 0,0 1 0,0-1 0,0 0 0,0 0 0,0 0 0,1 0 0,-1 0 0,0 0 0,0 0 0,1-1 0,-1 1 0,0 0 0,1-1 0,-1 1 0,1-1 0,-1 1 0,1-1 0,-1 0 0,1 1 0,-1-1 0,1 0 0,0 0 0,-1 0 0,1 0 0,2-1 0,2 1-868,1-1 0,0 0-1,-1 0 1,1-1 0,-1 0 0,1 0-1,-1 0 1,9-5 0,22-19-7195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2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15727,'-9'14'1591,"-12"20"-168,2 1 0,-18 49 1,30-66-997,1 0 0,0 0 0,1 1 0,1-1 0,1 1 1,1 0-1,1 0 0,0 22 0,1-38-406,0 0-1,1-1 1,-1 1 0,1-1 0,-1 1-1,1 0 1,0-1 0,0 0-1,0 1 1,0-1 0,0 1-1,0-1 1,1 0 0,-1 0 0,1 0-1,0 0 1,0 0 0,-1 0-1,1 0 1,0-1 0,1 1 0,-1-1-1,0 1 1,0-1 0,1 0-1,-1 0 1,0 0 0,1 0-1,-1 0 1,1-1 0,-1 1 0,1-1-1,0 1 1,-1-1 0,1 0-1,-1 0 1,1 0 0,5-1-1,0-1 195,1 1 0,0-1 0,0-1 0,-1 0 0,0 0 0,1 0 0,-1-1-1,0-1 1,-1 1 0,11-8 0,-6 1-5,0 0 0,-1-1 0,-1 0 0,1 0 0,-2-1 0,0 0 0,13-26 0,-17 29-87,-1 0 0,1-1 0,-2 1 0,0-1-1,0 1 1,-1-1 0,0 0 0,-1 0 0,0 0 0,-1 0 0,0 0 0,-2-14 0,1 23-109,1 0 1,-1-1-1,1 1 1,-1 0 0,0 0-1,0-1 1,0 1-1,-1 0 1,1 0-1,0 0 1,-1 0-1,1 0 1,-1 1-1,0-1 1,1 0 0,-1 1-1,0-1 1,0 1-1,-4-2 1,2 1-7,-1 0 0,0 0 0,0 1 0,0-1 0,0 1 1,0 1-1,0-1 0,0 1 0,-6 0 0,2 0-48,-1 0 0,1 1 0,-1 1 1,1 0-1,0 0 0,0 1 0,0 0 0,0 0 0,-15 9 0,21-9-199,0-1 0,0 1 1,-1 0-1,2 0 0,-1 0 0,0 0 0,1 0 0,-5 8 1,5 8-3998,2-18 3836,0 0 0,1 0 0,-1 0 0,1 0 0,-1 0 0,1-1 0,0 1-1,-1 0 1,1 0 0,0-1 0,0 1 0,-1 0 0,1-1 0,0 1 0,0-1 0,0 1 0,0-1-1,0 1 1,2-1 0,16 6-8419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3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18193,'0'0'9353,"-9"55"-8456,4-17 32,4 4-513,-1-1-320,2 0-32,0-3-64,0-4-448,2-6-833,2-4-865,-4-6-1185,0-11-2083</inkml:trace>
  <inkml:trace contextRef="#ctx0" brushRef="#br0" timeOffset="1">0 149 18930,'0'0'7687,"57"-13"-7078,-16 7-321,4 2-192,6-2-1890,-1 1-2177,-2 1-1250,-4-3 448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3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73 8968,'0'0'6604,"-9"4"-4303,1 0-1869,0 1 1,1-1-1,0 2 1,0-1-1,0 1 0,0 0 1,1 0-1,0 1 1,1 0-1,-1 0 0,1 0 1,0 1-1,1-1 1,0 1-1,-4 11 0,4-9-132,1 1-1,0-1 0,0 1 1,1 0-1,1 0 0,0 0 1,0 14-1,1-23-282,0-1 0,0 1 1,0 0-1,0 0 0,1 0 0,-1 0 0,0 0 1,1 0-1,0 0 0,-1 0 0,1 0 0,0-1 1,0 1-1,0 0 0,0-1 0,0 1 0,0 0 1,1-1-1,-1 1 0,1-1 0,-1 0 0,1 0 1,-1 1-1,1-1 0,-1 0 0,1 0 0,0 0 1,0-1-1,0 1 0,-1 0 0,1-1 0,0 1 1,0-1-1,0 0 0,0 1 0,0-1 0,0 0 1,0 0-1,0 0 0,0-1 0,0 1 1,0 0-1,0-1 0,0 1 0,0-1 0,3-1 0,1 0 92,0-1 0,0 0-1,0-1 1,0 1 0,0-1-1,0 0 1,-1-1 0,0 1-1,0-1 1,0 0 0,-1 0-1,1 0 1,3-7 0,3-4 128,-1-1 1,-1 0 0,11-26-1,-15 33-169,-1 0 0,-1-1 0,0 0 0,0 1 0,-1-1 1,-1 0-1,0 0 0,0 0 0,-1 0 0,0 0 0,-3-17 0,2 26-70,1 1 1,-1-1-1,0 0 0,0 1 1,0-1-1,1 1 0,-1-1 1,-1 1-1,1 0 0,0-1 1,0 1-1,0 0 1,-1 0-1,1-1 0,-1 1 1,1 0-1,-1 1 0,1-1 1,-1 0-1,0 0 0,1 1 1,-1-1-1,0 1 0,1-1 1,-1 1-1,0 0 0,0-1 1,0 1-1,1 0 0,-1 0 1,0 1-1,0-1 1,1 0-1,-1 0 0,0 1 1,0-1-1,1 1 0,-1 0 1,0-1-1,-1 2 0,-3 1-41,0-1 0,1 1-1,-1 0 1,1 0 0,0 1-1,0 0 1,0-1-1,0 2 1,1-1 0,-6 7-1,7-6-251,0-1-1,1 1 0,-1 0 0,1 0 1,1 0-1,-1 0 0,1 0 0,-2 8 1,3 24-7656,2-24 445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3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16624,'0'0'3587,"-33"89"-480,22-47-1217,7-1-673,4-7-1057,0-6-128,13-6-1121,5-11-705,-3-7-95,4-4-450,-3-13-1504,1-15-3012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4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15 14990,'0'0'1991,"-8"0"-170,1 0-1390,1 0 0,0 1 0,0 0 0,0 0 0,-1 0 0,1 1-1,0 0 1,1 0 0,-1 1 0,0-1 0,1 1 0,-1 1 0,1-1 0,0 1 0,0 0 0,0 0 0,1 0 0,-1 1 0,1-1 0,0 1 0,-6 10 0,8-11-196,-1 0 0,1 0 0,0 1 0,1-1 1,-1 0-1,1 1 0,0-1 0,0 1 0,0-1 1,0 1-1,1 6 0,0-10-220,0 0 0,0 0 0,1 0 0,-1 0 1,0 0-1,1 0 0,-1 0 0,0 0 0,1 0 0,0 0 0,-1 0 1,1 0-1,-1 0 0,1-1 0,0 1 0,-1 0 0,1 0 0,0-1 0,0 1 1,1 0-1,0 0-26,0 0 1,1 0 0,-1-1-1,0 1 1,0-1 0,1 0-1,-1 0 1,0 1-1,0-1 1,1-1 0,-1 1-1,0 0 1,3-1 0,0-1-57,0 1 1,0-1 0,-1 0-1,1 0 1,0-1 0,-1 1-1,0-1 1,1 0 0,-1 0-1,-1-1 1,1 1-1,0-1 1,-1 0 0,0 0-1,1 0 1,-2 0 0,6-9-1,-4 5-25,0-1 0,0 1 0,-1-1 0,0 1 1,0-1-1,-1 0 0,-1 0 0,1 0 0,-1-11 0,-1 20 83,0-1 1,0 1-1,0 0 1,0 0-1,0 0 1,0-1-1,0 1 1,0 0-1,0 0 1,0 0 0,0 0-1,0-1 1,0 1-1,0 0 1,0 0-1,-1 0 1,1 0-1,0 0 1,0-1-1,0 1 1,0 0-1,0 0 1,0 0-1,-1 0 1,1 0 0,0 0-1,0 0 1,0-1-1,0 1 1,-1 0-1,1 0 1,0 0-1,0 0 1,0 0-1,0 0 1,-1 0-1,1 0 1,0 0 0,0 0-1,0 0 1,-1 0-1,1 0 1,0 0-1,0 0 1,0 0-1,0 0 1,-1 0-1,1 1 1,0-1-1,0 0 1,0 0 0,0 0-1,0 0 1,-1 0-1,1 0 1,0 0-1,0 1 1,0-1-1,0 0 1,0 0-1,-1 0 1,-9 10-92,5 0 159,0 1 0,1-1 0,0 1 0,0 0 1,1 0-1,1 0 0,0 1 0,0-1 0,1 1 0,1-1 0,0 1 0,0-1 0,4 21 0,-1-26-39,0 0 0,1-1 0,0 1 0,0-1 0,0 0 0,0 0-1,1 0 1,0-1 0,0 1 0,0-1 0,0 0 0,7 3-1,-3-1 8,-1 0-1,0 0 0,-1 1 0,1 0 0,6 9 0,-12-13 19,0-1 0,-1 0 0,0 1 0,1 0 0,-1-1 1,0 1-1,0-1 0,-1 1 0,1 0 0,-1 0 0,1-1 0,-1 1 0,0 0 0,0 0 1,0 0-1,0 0 0,0-1 0,-1 1 0,1 0 0,-1 0 0,0-1 0,-2 6 0,1-5 6,0 1-1,-1-1 0,1 0 1,-1 0-1,0 0 0,0 0 1,0-1-1,0 1 0,-1-1 0,1 1 1,-1-1-1,1 0 0,-1-1 1,0 1-1,1-1 0,-1 1 0,0-1 1,0 0-1,0-1 0,0 1 1,-6 0-1,2 0 34,-1-1 0,1 1 1,0-2-1,0 1 0,-1-1 0,1 0 0,0 0 1,0-1-1,-14-6 0,17 6-176,0 0-1,0-1 1,1 0 0,0 0-1,-1-1 1,1 1 0,0-1-1,1 0 1,-1 0 0,1 0-1,0-1 1,-6-8 0,8 9-206,-1 1-1,1-1 1,-1 0 0,1 0 0,0 0 0,1 0 0,-1 0 0,1 0 0,-1 0-1,1 0 1,1-6 0,1-3-8088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4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11339,'0'0'18700,"2"11"-18545,-2-8-164,0 1 0,1-1 0,0 1 0,0-1 0,0 1-1,0-1 1,0 1 0,0-1 0,1 0 0,0 1 0,0-1 0,0 0 0,0 0 0,0-1 0,0 1 0,1 0 0,-1-1 0,1 1-1,0-1 1,0 0 0,0 0 0,0 0 0,0 0 0,0-1 0,1 1 0,-1-1 0,1 0 0,-1 0 0,5 1 0,-1 0-406,1-1 0,-1-1 0,1 1 0,-1-1 0,1 0 0,-1-1 0,1 0 0,-1 0 0,1 0 0,-1-1 0,0 0 0,0-1 0,0 0 0,10-5 0,-2-2-1423,0-1 0,-1 0 0,0-1 0,18-21 0,-9 10-209,-33 50 6844,2-4-3690,-45 79 1936,19-40-463,3 2 0,-31 91 1,60-148-2589,0 0 0,0 1 1,0-1-1,1 1 1,1-1-1,-1 13 0,1-18-194,0-1-1,1 1 0,-1 0 0,1-1 0,-1 1 0,1-1 0,-1 1 0,1-1 0,0 1 0,0-1 0,-1 1 0,1-1 0,0 0 0,2 2 0,-2-2-329,0 0 1,1 0-1,-1 0 0,1 0 0,-1 0 1,1 0-1,0-1 0,-1 1 0,1-1 0,0 1 1,0-1-1,-1 0 0,1 1 0,0-1 1,3 0-1,13 0-9163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5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20852,'0'0'4676,"-2"66"-2145,-6-33-1282,3 0-673,0 0-448,5-2-96,0-4-608,0-5-1282,5-4-1121,-4-8-1473,-1-4-3523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7:11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136 105 10922,'-14'-6'4308,"6"3"-3780,-55-26 528,59 27-1037,0 0 1,1 0-1,-1 0 1,1-1-1,-1 0 1,1 1-1,0-1 1,0 0-1,0 0 1,1-1-1,-1 1 1,1 0-1,0-1 1,0 0-1,-3-7 1,5 11-23,0-1 0,0 0 0,0 1 1,0-1-1,0 1 0,1-1 0,-1 1 1,0-1-1,0 0 0,1 1 1,-1-1-1,0 1 0,1-1 0,-1 1 1,1 0-1,-1-1 0,1 1 1,-1-1-1,1 1 0,-1 0 0,1-1 1,-1 1-1,1 0 0,-1-1 1,1 1-1,-1 0 0,1 0 0,0 0 1,-1 0-1,1-1 0,-1 1 0,1 0 1,0 0-1,-1 0 0,1 0 1,-1 0-1,1 1 0,1-1 0,29 1-82,-30-1 84,29 7-57,-1 0 0,0 1 0,-1 2 0,0 1 0,49 27 0,14 6-58,47 7 140,1-5 0,3-7 0,1-5 0,276 27 0,596-28 2167,-986-33-2078,1147-55 3003,-750 27-2330,49 0-213,1253-105 1657,-1669 124-1931,-29 4-102,53-2 1,-82 7-260,1 0 0,-1 0 0,1 0 0,-1 1 0,0-1 1,1 1-1,-1-1 0,0 1 0,1-1 0,-1 1 0,0 0 1,0 0-1,0 0 0,1 0 0,-1 0 0,0 0 0,0 0 1,0 0-1,0 0 0,-1 0 0,1 0 0,0 0 0,0 1 1,-1-1-1,1 0 0,-1 1 0,1 1 0,7 39-8152,-7-27-3231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17424,'0'0'3876,"78"-16"-1121,-34 8-1090,1 2-928,5 1-641,-4-2-769,-5 1-3202,-5-2-5574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6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15855,'0'0'8040,"-4"9"-7058,2-5-873,-3 7 42,1 1 0,0-1 1,0 1-1,1 0 0,0 0 0,1 0 0,0 23 0,2-34-151,0 1 0,1 0 0,0-1 0,-1 1 0,1-1 0,0 1 0,0-1 0,0 1 0,0-1 0,0 0 0,0 1 0,0-1 0,0 0 0,1 0 0,-1 0 0,0 0 0,1 0 0,-1 0 0,1 0 0,-1 0 0,1-1 0,-1 1 1,1-1-1,2 1 0,49 11-83,-29-8 16,-22-3 73,1-1 0,0 1 0,-1 0 0,1-1 0,0 1 0,-1 0 0,1 1 0,-1-1 0,0 0 0,1 1 0,-1 0 0,0-1 0,0 1 0,0 0 0,0 0 0,0 0 0,0 0 0,-1 0 0,1 1 0,-1-1 0,1 0 0,-1 1 0,0-1 0,0 1 0,0 0 0,0-1 0,-1 1 0,1 0 0,-1-1 0,1 1 0,-1 0 0,0 0 0,0-1 0,0 1 0,0 0 0,-1 0 0,1-1 0,-1 1 0,0 0 0,0-1 0,0 1 0,-1 3 0,-1 0 158,0 0-1,0 0 1,-1 0 0,1 0 0,-1 0 0,0-1 0,-1 0-1,1 0 1,-1 0 0,0 0 0,0-1 0,-1 0 0,1 0-1,-1 0 1,0-1 0,-10 5 0,12-7-161,1 1 0,-1-1 0,0 0 0,1 0 0,-1 0 0,0-1 0,0 1 0,1-1 0,-1 0 0,0 0 0,0 0 0,0-1 0,1 1 0,-1-1 0,0 0 0,0 0 1,1 0-1,-1 0 0,1-1 0,-1 0 0,1 1 0,-5-5 0,4 2-545,1 0 1,-1-1-1,1 1 1,1-1-1,-1 0 0,0 0 1,1 0-1,0 0 1,0-1-1,1 1 1,0 0-1,0-1 1,0 1-1,0-1 1,1-6-1,-2-31-6718,1-4-4565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6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16335,'0'0'4389,"62"-12"-2019,-28 6-993,5-2-800,2-1-449,3 3-737,-1-4-2113,-5-2-2435,-2-3-8040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6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15246,'-10'9'3598,"8"-8"-3528,-27 26 2161,2 1-1,-38 48 0,59-68-1999,-1 1-1,1 0 0,1 0 0,0 1 0,0-1 0,0 1 0,2 0 0,-1 1 0,1-1 0,1 1 0,-1-1 0,2 1 0,0 0 0,0-1 0,2 20 0,-1-26-225,2-1-1,-1 1 1,0-1-1,1 1 0,0-1 1,0 1-1,0-1 1,0 0-1,0 0 0,0 0 1,1 0-1,0-1 0,-1 1 1,1-1-1,0 1 1,0-1-1,1 0 0,-1 0 1,0 0-1,1-1 1,-1 1-1,1-1 0,-1 0 1,1 0-1,0 0 1,6 0-1,-3 1 9,0-1 0,1-1 0,-1 1 0,0-1-1,1 0 1,-1-1 0,0 0 0,1 0 0,-1 0 0,0-1 0,0 0 0,0-1-1,8-3 1,-7 0 41,0-1 0,0 1 0,0-2 0,-1 1-1,0-1 1,0 0 0,-1 0 0,0-1 0,0 0-1,-1 0 1,0 0 0,-1-1 0,0 1 0,0-1-1,-1 0 1,-1 0 0,0-1 0,0 1 0,-1 0 0,0-1-1,0 1 1,-1-1 0,-1 1 0,-3-20 0,3 26-28,0 0 0,-1 0 1,1 0-1,-1 1 0,0-1 1,0 1-1,0-1 0,0 1 1,0 0-1,-1 0 0,0 0 1,1 0-1,-1 0 0,0 1 0,-1-1 1,1 1-1,0 0 0,-1-1 1,1 2-1,-1-1 0,1 0 1,-1 1-1,0 0 0,0 0 1,0 0-1,0 0 0,0 0 1,0 1-1,-7 0 0,6 0-302,1 0 0,-1 0 0,0 1 0,1-1 0,-1 1 0,1 1 0,-1-1 0,1 0 0,-1 1 0,1 0 0,-6 4 0,-12 15-5057,9 9-3499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7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20403,'0'0'4965,"-13"71"-3908,5-26-96,0 5-545,6 1-352,2 0-32,0-8-96,14-7-961,-2-6-800,-1-8-385,-7-9-865,-4-7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7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1 262 16912,'0'0'6246,"78"-43"-4901,-35 30-864,3 2-417,-4-1-641,-3 2-3683,-6-3-4612</inkml:trace>
  <inkml:trace contextRef="#ctx0" brushRef="#br0" timeOffset="1">440 1 19026,'0'0'3961,"5"9"-2664,6 9-900,-5-9-279,-1 0 0,1 1 0,-2 0 0,1 0 0,3 13 0,-8-19-103,1 0 1,0-1-1,-1 1 0,0 0 0,1 0 1,-2 0-1,1 0 0,0 0 1,-1-1-1,0 1 0,0 0 0,0 0 1,0-1-1,0 1 0,-1 0 0,0-1 1,1 0-1,-1 1 0,-1-1 0,-3 5 1,-13 12 222,-24 28 1631,42-46-1797,-1 0-1,1 0 1,0 0-1,-1 0 0,1 0 1,0 0-1,1 0 1,-1 0-1,0 1 0,1-1 1,-1 0-1,1 1 0,-1-1 1,1 0-1,0 1 1,0-1-1,0 0 0,1 1 1,-1-1-1,0 0 0,2 4 1,1-4-264,0-1 0,0 1 0,0-1 0,0 0 0,1 0 0,-1 0 0,0-1-1,1 1 1,-1-1 0,0 0 0,1 0 0,-1 0 0,0 0 0,1 0 0,4-2 0,4 2-2063,18-2-3671,1-3-2855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7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71 12684,'0'0'1174,"-9"0"412,3-1-1280,0 1 0,1 0-1,-1 0 1,0 1 0,1 0 0,-1 0 0,1 0-1,-1 1 1,1 0 0,0 0 0,-1 0 0,1 0 0,0 1-1,0 0 1,1 0 0,-1 0 0,1 1 0,-1 0-1,1 0 1,-6 7 0,7-7 100,0 0 0,0 0 0,0 1 0,1-1 0,-1 1 0,1 0 0,0 0 0,0 0 0,1 0 0,-1 0 0,1 0 0,1 0 0,-1 0 0,0 0 0,1 1 1,1 7-1,-1-12-392,1 0 1,-1 0 0,1 0-1,0 0 1,-1 0 0,1 1-1,0-1 1,0-1 0,-1 1-1,1 0 1,0 0 0,0 0-1,0 0 1,0 0 0,0-1-1,1 1 1,-1-1 0,0 1-1,0-1 1,0 1 0,0-1-1,1 1 1,-1-1 0,0 0 0,0 0-1,1 0 1,-1 0 0,0 0-1,1 0 1,-1 0 0,0 0-1,3-1 1,1 1 16,0 0 0,0-1 0,0 0-1,0 0 1,0-1 0,0 1 0,7-4 0,-5 0-11,0 0 0,0-1 0,0 0 0,-1 0 1,0-1-1,0 0 0,0 0 0,-1 0 0,0-1 0,-1 1 0,0-1 1,0 0-1,0-1 0,-1 1 0,-1-1 0,1 1 0,-1-1 0,-1 0 1,1 0-1,-2 0 0,1-13 0,-1 21-20,0-1 0,0 1 0,0-1-1,0 1 1,-1-1 0,1 1 0,0 0 0,0-1 0,-1 1 0,1-1 0,-1 1-1,0 0 1,1 0 0,-1-1 0,0 1 0,1 0 0,-1 0 0,0 0 0,0 0-1,0 0 1,0 0 0,0 0 0,-1 0 0,1 0 0,0 0 0,0 0 0,0 1-1,-1-1 1,1 1 0,0-1 0,-1 1 0,1-1 0,-1 1 0,1 0 0,0 0-1,-1-1 1,1 1 0,-1 0 0,1 0 0,-1 1 0,1-1 0,-1 0 0,1 0-1,0 1 1,-3 0 0,-2 0-8,-1 1 0,1 0-1,0 0 1,-1 1 0,1 0 0,0 0-1,0 0 1,-9 8 0,10-7 28,0 0 0,0 0 0,0 1 0,0-1 0,1 1 0,0 1 0,0-1 0,0 0-1,1 1 1,0 0 0,0 0 0,0 0 0,1 0 0,0 0 0,0 1 0,0-1 0,1 0 0,-1 12 0,2-17-111,0 0 1,0 0-1,0 0 1,0 0-1,0 0 1,1 0-1,-1 0 1,0 0-1,1 0 1,-1-1-1,1 1 1,-1 0-1,0 0 1,1 0-1,0-1 0,-1 1 1,1 0-1,-1-1 1,1 1-1,0 0 1,0-1-1,-1 1 1,1-1-1,0 1 1,0-1-1,0 1 1,0-1-1,-1 0 1,1 1-1,1-1 1,20 2-8512,0-2-8919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9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4612,'0'0'13709,"-5"53"-12684,-3-16 385,-1 6-193,3 5-192,3 1-321,3 1-255,0-3-353,5-5-32,8-4-160,2-6-1281,4-8-545,-9-8-833,-2-8-2466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00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17489,'0'0'5349,"66"3"-3844,-17-6-96,8-7-288,5-1-704,0-1-321,-4-1-320,-12 2-897,-6 0-609,-16 2-1409,-15-4-2306,-9 1-3844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00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17681,'0'0'6822,"90"-47"-5445,-34 35-127,6 2-482,1 4-639,-3 4-194,1 2-1792,-13 0-2051,-3 0-3075</inkml:trace>
  <inkml:trace contextRef="#ctx0" brushRef="#br0" timeOffset="1">841 10 18161,'0'0'4196,"-33"61"-3876,33-46-320,2-3-640,11-3-2307,-2-3-3587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7:1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0 772 14926,'14'-10'96,"16"-11"247,1 2 0,1 2 0,64-26 0,39 2-201,200-35 0,147 8-346,833-28-1558,-727 63 1800,514-40 758,2099-112 3874,-1750 97-986,-1444 87-4525,-10 1-184,-20 0-1551,5 0-82,-30-1-7159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00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1 258 13293,'0'0'9545,"42"22"-13837,-19-35-5574</inkml:trace>
  <inkml:trace contextRef="#ctx0" brushRef="#br0" timeOffset="1">465 24 18930,'0'0'8456,"70"-16"-7976,-36 16-352,-1 0-63,4 0-994,0 0-1185,-1 0-833,-8-3-448,-12-1-1154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01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5894,'0'0'14926,"61"16"-14029,-15-18-513,7-10-256,0-3-96,-2-2-673,-5-1-3907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02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6406,'0'0'18807,"0"8"-18438,-1-1-317,2 28 75,-1-34-124,0 0 0,0 1 0,1-1 0,-1 0 0,1 1 0,-1-1 0,1 0 0,0 0 0,-1 0 0,1 1 0,0-1 1,0 0-1,0 0 0,0 0 0,0 0 0,0 0 0,0 0 0,0-1 0,0 1 0,0 0 0,0 0 0,1-1 0,-1 1 0,0-1 0,0 1 0,2 0 0,26 4-416,-13-2 163,1 0-1,-1 1 1,0 0 0,-1 2 0,24 10 0,-36-14 262,0-1 0,0 1 0,0 0 0,-1 0 1,1 0-1,-1 1 0,1-1 0,-1 0 0,0 1 1,0 0-1,0-1 0,0 1 0,-1 0 0,1 0 0,-1 0 1,1 0-1,-1 0 0,0 1 0,0-1 0,-1 0 1,1 0-1,-1 1 0,1-1 0,-1 1 0,0-1 1,0 0-1,-1 1 0,1-1 0,-1 0 0,0 0 0,1 1 1,-1-1-1,-3 6 0,1-3 213,0-1 1,0 1-1,-1-1 0,1 0 0,-1 0 0,0 0 1,-1 0-1,1-1 0,-1 0 0,0 0 1,0 0-1,0 0 0,-1-1 0,1 0 1,-1 0-1,-9 3 0,5-2 14,0 0-1,1-1 1,-2 0-1,1-1 1,0 0-1,0-1 0,-1 0 1,1-1-1,-16-1 1,23 1-345,0-1 1,0 0 0,0 0-1,0 0 1,0 0-1,1-1 1,-1 1-1,0-1 1,1 0-1,-1 0 1,1 0-1,0 0 1,-1 0-1,1 0 1,0 0 0,0-1-1,0 1 1,1-1-1,-1 0 1,1 1-1,-1-1 1,1 0-1,-2-6 1,-1-4-2237,1-1 0,0 1 0,-3-28 0,4-4-5169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02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13261,'0'0'6213,"55"-12"-3426,-27 9-929,5-1-801,5 3-737,4 1-256,3 0-736,1-2-2596,2-3-4547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02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41 20243,'-12'9'1799,"7"-5"-1593,-11 8 798,0 1 1,1 1-1,-14 15 0,25-25-830,0 1 0,0 0 0,1 0 0,0 0 1,0 0-1,0 0 0,0 0 0,1 1 0,0-1 0,0 1 0,0 0 0,1 0 0,0-1 0,0 1 0,1 0 0,-1 0 0,1 7 0,1-10-168,0 0 0,0 0 0,0 0 0,1 0 0,-1 0 0,0-1 0,1 1 0,0-1 0,0 1-1,0-1 1,0 1 0,0-1 0,0 0 0,0 0 0,1 0 0,-1 0 0,1-1 0,-1 1 0,1-1-1,0 1 1,0-1 0,0 0 0,0 0 0,0 0 0,0-1 0,0 1 0,3 0 0,12 1-24,-1 0 1,1 0 0,23-2-1,-41 0 19,10-1 7,-1-1 1,1 0-1,-1 0 1,0 0 0,0-1-1,0-1 1,0 1 0,-1-2-1,1 1 1,-1-1-1,0 0 1,-1-1 0,1 0-1,-1 0 1,7-8 0,-9 10 72,-1 0 1,0-1 0,0 0 0,-1 1 0,1-1 0,-1-1-1,0 1 1,0 0 0,-1-1 0,0 0 0,0 1-1,0-1 1,0 0 0,-1 0 0,0 0 0,-1 0-1,1 0 1,-1 0 0,0 0 0,0 0 0,-1 0 0,0-1-1,0 2 1,-4-13 0,3 14-68,-1 0 0,1 0 0,-1 0 0,0 0 0,0 1 0,-1-1 0,1 1 0,-1 0 0,0 0 1,0 0-1,0 0 0,0 0 0,0 1 0,0 0 0,-1 0 0,1 0 0,-1 1 0,1-1 0,-9 0 0,-3-1-72,1 0-1,-1 1 1,0 1 0,-28 2-1,41-1-87,0 1 1,-1-1-1,1 1 0,0-1 0,0 1 0,0 0 1,0 0-1,0 1 0,0-1 0,0 0 0,1 1 0,-1 0 1,0 0-1,-4 4 0,5-4-890,0 0 0,0 1 1,1-1-1,-1 1 0,0 0 0,1 0 0,0-1 1,-1 1-1,0 5 0,-1 7-10271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0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12 6086,'0'0'12198,"-11"-3"-9977,5 1-2077,0 0-1,-1 1 1,1-1 0,-1 1 0,1 1 0,-1-1 0,1 1 0,-1 0-1,1 1 1,-1 0 0,1 0 0,0 0 0,-1 1 0,1 0 0,0 0-1,0 0 1,0 1 0,-8 4 0,0 3-23,1 0-1,-1 2 1,2-1 0,-1 1-1,2 1 1,0 0 0,0 1-1,1 0 1,-8 17 0,12-21 72,1 0 0,0 1 0,0 0 1,1 0-1,0 0 0,1 0 0,1 1 1,0-1-1,0 1 0,1 0 0,1-1 0,0 1 1,0 0-1,3 13 0,-2-20-180,1-1 0,0 1 0,-1-1 0,2 0 0,-1 1 0,0-1 0,1 0 0,0 0 0,0-1 0,0 1 0,1-1 0,-1 1 0,1-1 0,-1 0 0,1 0 0,0-1 0,0 1 0,1-1-1,-1 0 1,0 0 0,1 0 0,-1-1 0,8 2 0,1 0 39,0 0 0,0-1 0,0 0 0,1-2 0,-1 1-1,0-1 1,17-3 0,-26 2 28,1 0 0,-1 0 0,1-1 1,-1 0-1,0 1 0,0-2 0,0 1 0,0 0 0,0-1 0,0 0 0,0 1 0,-1-2 0,0 1 0,4-4 1,-6 6-55,0 0 1,0-1-1,0 1 1,0 0-1,-1 0 1,1-1 0,0 1-1,-1 0 1,1-1-1,-1 1 1,0 0-1,1-1 1,-1 1 0,0-1-1,0 1 1,0-1-1,0 1 1,0-1-1,0 1 1,0-1 0,0 1-1,-1 0 1,1-1-1,0 1 1,-1-1-1,1 1 1,-1 0 0,0-1-1,1 1 1,-1 0-1,0 0 1,0 0 0,0-1-1,0 1 1,0 0-1,0 0 1,0 0-1,0 1 1,0-1 0,-1 0-1,1 0 1,0 1-1,-1-1 1,1 0-1,0 1 1,-3-1 0,-7-4 17,-1 1 0,1 0 0,-1 1 0,0 1 0,0 0 1,0 0-1,0 1 0,-1 1 0,1 0 0,-16 2 0,116-2 143,-64-6-146,-1 0 0,39-17 0,-42 15-62,1 0-1,0 2 1,35-7 0,-56 13 12,1 0 0,0 0 0,0 0 1,-1 0-1,1 0 0,0 0 0,0 0 1,-1 0-1,1 0 0,0 1 1,-1-1-1,1 0 0,0 1 0,-1-1 1,1 0-1,0 1 0,-1-1 0,1 1 1,-1-1-1,1 1 0,0-1 1,-1 1-1,0-1 0,1 1 0,-1-1 1,1 1-1,-1 0 0,8 27 9,-10 37 290,1-53-234,-1 21 83,0-19-42,1 0 1,1 0-1,1 22 0,-1-35-100,1 0-1,-1 0 0,0 0 1,1 0-1,-1-1 0,1 1 0,-1 0 1,1 0-1,-1 0 0,1-1 1,0 1-1,-1 0 0,1-1 0,0 1 1,-1-1-1,1 1 0,0-1 1,0 1-1,0-1 0,-1 1 0,1-1 1,0 0-1,0 0 0,0 1 1,0-1-1,0 0 0,0 0 0,0 0 1,-1 0-1,1 0 0,0 0 1,0 0-1,0 0 0,0 0 0,0 0 1,0-1-1,0 1 0,1-1 1,2 0-171,0 0 0,0 0 0,-1-1 1,1 1-1,0-1 0,-1 0 1,0 0-1,5-4 0,-1 0-1201,-1-1 0,0 1 0,-1-2 0,1 1 0,-2-1 0,8-13 0,4-23-8453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04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22197,'0'0'5349,"-46"50"-3651,41-32-1154,5 0-448,0-1-128,12-4-929,7-6-2306,-1-3-1537,-3-4-4613</inkml:trace>
  <inkml:trace contextRef="#ctx0" brushRef="#br0" timeOffset="1">103 225 17360,'0'0'9898,"54"42"-12717,-28-56-2434,4-1-4516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04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3619,'0'0'27643,"87"-36"-26811,-40 22-575,4 4-161,-3 2-353,-4 3-1440,-5 4-2499,-13 1-1121,-11 0-1826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04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15599,'0'0'4324,"91"-21"-3075,-37-2-736,1 3-417,1-3-32,0 2-32,-5 3-2723,-6 0-1857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05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19827,'10'-7'918,"18"-8"21,1 1 0,0 1 0,0 2 0,1 1 0,0 1 0,1 1 0,0 2 1,0 1-1,1 2 0,54 0 0,-83 3-920,0 0 0,0 0 0,1 1 1,-1-1-1,0 1 0,0-1 0,0 1 1,0 0-1,0 0 0,0 0 0,0 1 1,0-1-1,0 1 0,0 0 0,-1 0 0,1 0 1,0 0-1,-1 0 0,0 0 0,4 5 1,-5-4-20,0-1 0,0 1 0,0-1 1,0 1-1,-1-1 0,1 1 0,-1-1 1,0 1-1,0 0 0,0-1 1,0 1-1,0 0 0,-1-1 0,1 1 1,-1-1-1,0 1 0,1 0 0,-1-1 1,0 0-1,-1 1 0,1-1 0,0 0 1,-1 1-1,1-1 0,-1 0 1,-2 3-1,-17 18 109,0-1 1,-42 34 0,42-39-10,0 1-1,2 1 1,0 0 0,-17 23-1,34-39-90,0 0-1,0 1 0,1-1 1,-1 0-1,1 0 1,-1 1-1,1-1 1,0 1-1,0-1 0,0 1 1,0 5-1,1-7-6,0-1 1,1 0-1,-1 1 0,0-1 0,0 0 0,1 1 0,-1-1 1,1 0-1,-1 0 0,1 1 0,0-1 0,-1 0 1,1 0-1,0 0 0,0 0 0,0 0 0,-1 0 0,1 0 1,0 0-1,1-1 0,-1 1 0,0 0 0,0 0 1,0-1-1,0 1 0,0-1 0,1 1 0,-1-1 0,0 1 1,1-1-1,1 0 0,21 4-386,0-1 0,0-2 0,0 0 0,0-1 1,0-2-1,0-1 0,-1 0 0,27-8 0,71-25-4388,-10-8-3320,-47 15 960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7:4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1 268 14382,'9'4'2178,"121"33"-1754,2-6 1,199 22-1,287-4-191,-574-47-207,610 23 51,981-86 1,-1135 13 308,1287-111 2313,120 35-1478,7 68 2106,-1913 56-2990,-16 0-3519,-12-5-3758,-8-10-8739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05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308 111 17969,'-12'-1'3267,"-7"-1"-2150,-1 0 0,1 2 0,0 0-1,-22 4 1,31-3-780,0 1 1,-1 0-1,1 1 0,0 0 1,1 1-1,-1 0 0,1 1 0,-1 0 1,1 0-1,-14 12 0,17-13-257,1 1 0,0 0 0,0 0-1,1 1 1,0 0 0,0-1 0,0 1-1,0 1 1,1-1 0,0 0 0,0 1-1,-2 9 1,5-13-61,-1 0 0,1-1 0,0 1-1,0-1 1,0 1 0,0 0 0,0-1 0,0 1-1,1-1 1,-1 1 0,1 0 0,0-1 0,0 0-1,0 1 1,0-1 0,0 1 0,1-1-1,-1 0 1,0 0 0,1 0 0,0 0 0,0 0-1,-1 0 1,1 0 0,0-1 0,1 1 0,-1-1-1,0 1 1,0-1 0,1 0 0,-1 0 0,0 0-1,1 0 1,-1 0 0,5 1 0,7 1 4,0 0 0,0-1 0,0 0 1,0-1-1,1 0 0,-1-2 0,0 1 0,0-2 1,0 0-1,0 0 0,0-2 0,25-8 0,-25 6-4,1 0-1,0-1 1,-1-1-1,-1 0 1,1-1-1,-1 0 1,-1-1-1,0 0 1,0-1-1,-1-1 1,12-15-1,-20 24-31,-1 0-1,1-1 1,-1 1 0,0-1 0,0 1-1,0-1 1,-1 0 0,1 0-1,-1 0 1,0 0 0,0 0 0,0 0-1,-1 0 1,1 0 0,-1-1-1,0 1 1,-1 0 0,1 0 0,0 0-1,-1 0 1,-2-7 0,1 6-82,-1 1 0,0-1 0,1 1 0,-2 0 0,1-1 0,0 1 0,-1 1 0,0-1 1,0 1-1,0-1 0,0 1 0,0 0 0,-1 0 0,1 1 0,-1-1 0,-7-1 0,-28-10-4813,14 6-1928,-1 1-6548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8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 18097,'0'0'2146,"75"-9"-1505,3-14-193,16-4-352,7-2-448,-9-1-2755,-11 4-4292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6:19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1 185 13997,'0'0'609,"81"-3"-481,-5-17 32,20-5 609,11-7-193,8 1-448,3-5-864,-1-2-11404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7:30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0 508 11691,'0'0'10495,"11"-9"-8632,24-24-1041,0-2-1,-3-2 0,53-77 1,-32 32-271,45-96 1,-87 159 199,-11 19-731,0 0 0,0 0 1,0 0-1,0 0 1,0 0-1,0 0 1,0 0-1,0 0 0,0 1 1,0-1-1,0 0 1,0 0-1,0 0 0,0 0 1,0 0-1,0 0 1,0 0-1,0 0 0,0 0 1,0 0-1,0 0 1,1 0-1,-1 0 1,0 0-1,0 1 0,0-1 1,0 0-1,0 0 1,0 0-1,0 0 0,0 0 1,0 0-1,0 0 1,0 0-1,1 0 0,-1 0 1,0 0-1,0 0 1,0 0-1,0 0 0,0 0 1,0 0-1,0 0 1,0 0-1,0 0 1,0 0-1,1 0 0,-1 0 1,0-1-1,0 1 1,0 0-1,0 0 0,0 0 1,0 0-1,0 0 1,0 0-1,0 0 0,0 0 1,0 0-1,0 0 1,0 0-1,0 0 1,-6 34 787,-8 22-681,4-21-189,0 1 0,3 0 1,1 1-1,1-1 1,2 1-1,3 44 1,0-79-98,0-1 1,0 1 0,1-1-1,-1 1 1,0-1 0,1 1-1,-1-1 1,1 1 0,-1-1-1,1 0 1,0 1 0,0-1-1,-1 0 1,1 0 0,0 1-1,0-1 1,0 0 0,0 0-1,1 0 1,-1 0 0,0 0-1,0-1 1,1 1 0,-1 0-1,0 0 1,1-1 0,1 1-1,-1 0-251,0-1-1,0 0 1,0 0-1,-1 0 1,1 0 0,0-1-1,0 1 1,0 0-1,0-1 1,0 1-1,-1-1 1,1 0-1,0 1 1,0-1-1,-1 0 1,1 0 0,-1 0-1,1 0 1,-1 0-1,1-1 1,1-1-1,18-24-8264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7:30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19635,'0'0'2327,"9"-10"-320,2-4-1550,0 1-1,1 1 1,0 0-1,1 0 1,0 2-1,1-1 0,19-10 1,-24 17-489,0-1 1,-1 2 0,1-1-1,0 1 1,1 0 0,-1 1-1,15-2 1,-24 4 26,1 1 0,0-1 0,-1 0-1,1 0 1,0 1 0,-1-1 0,1 0 0,0 1 0,-1-1 0,1 1 0,-1-1 0,1 1-1,-1-1 1,1 1 0,-1-1 0,1 1 0,-1-1 0,1 1 0,-1 0 0,0-1 0,0 1-1,1 0 1,-1-1 0,0 1 0,0 0 0,1 0 0,-1-1 0,0 1 0,0 0 0,0-1-1,0 1 1,0 0 0,-1 1 0,1 32 315,-1-26-99,-3 24 480,-1 0 0,-2 0 0,-14 41 0,12-43-592,1 0-1,1 0 1,1 1-1,-2 36 0,8-36-3333,0-21-2311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7:31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13100,'0'0'13037,"57"-37"-12397,-24 30-480,5 3-192,5-1-1697,3 0-1923,0-3-3715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7:31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13997,'0'0'4324,"-9"5"-886,-1 2-2814,1-1-1,0 2 1,0-1-1,1 1 1,0 1-1,0 0 0,1 0 1,0 0-1,-6 12 1,9-15-451,0 0 0,1 0 0,0 0 0,0 1 0,1-1-1,-1 1 1,1 0 0,1 0 0,-1 0 0,1 0 0,1 0 0,-1 0 0,1 0 0,0 0 0,1 0 0,0 0 0,3 14 0,-3-19-169,1 0 0,-1 0 0,1 1 0,0-1 0,0-1 0,0 1 0,0 0 0,0 0 0,0-1-1,0 1 1,1-1 0,-1 0 0,1 1 0,-1-1 0,1 0 0,-1-1 0,1 1 0,-1 0 0,1-1 0,0 1 0,-1-1 0,1 0 0,0 0 0,0 0 0,3-1 0,2 1 47,-1-1 0,0 1-1,0-1 1,0-1 0,0 1 0,0-1 0,-1-1 0,13-5-1,-13 4-9,0 0-1,-1-1 0,1 0 1,-1 0-1,0 0 0,-1 0 1,1-1-1,-1 0 0,0 0 1,0 0-1,-1 0 1,0-1-1,0 0 0,-1 1 1,0-1-1,3-13 0,-4 16-28,-1 0 1,1 0-1,-1 0 0,0 1 0,0-1 0,0 0 0,-1 0 1,1 1-1,-1-1 0,0 0 0,0 1 0,0-1 0,-1 0 1,1 1-1,-1 0 0,0-1 0,0 1 0,0 0 1,0 0-1,-1 0 0,1 0 0,-1 0 0,0 1 0,0-1 1,0 1-1,0 0 0,0 0 0,0 0 0,0 0 0,-1 0 1,1 1-1,-1-1 0,-4 0 0,1 0-514,0 0-1,0 1 1,0 0-1,0 0 1,-14 1-1,20 0 285,-1 0 1,1 0-1,0 0 0,-1 0 0,1 0 0,0 0 1,-1 0-1,1 1 0,0-1 0,-1 1 1,1-1-1,0 1 0,0-1 0,0 1 0,-1-1 1,1 1-1,0 0 0,0 0 0,0 0 0,0-1 1,0 1-1,0 0 0,0 0 0,1 1 1,-1-1-1,0 0 0,0 0 0,1 0 0,-1 0 1,1 1-1,-1-1 0,1 0 0,0 0 0,-1 1 1,1-1-1,0 0 0,0 3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7:31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22101,'0'0'1025,"-33"60"929,20-19 288,3 2-1377,9-2-97,1 0-319,2-4-385,14-3-416,1-9-2275,1-5-1857,-6-10-2659</inkml:trace>
  <inkml:trace contextRef="#ctx0" brushRef="#br0" timeOffset="1">0 92 16656,'0'0'6053,"57"-8"-5316,-22 8-481,6 0-224,10 0-352,3 0-2242,3 0-2915,4 0-7464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7:32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40 19603,'-15'9'1905,"-8"4"-903,2 1 0,0 1 0,-31 28 0,47-38-822,-1 0 0,1 0 0,0 0 0,1 0 0,0 1 0,-1 0 1,2 0-1,-1 0 0,1 0 0,0 0 0,0 1 0,1 0 0,-1-1 0,2 1 1,-1 0-1,1 0 0,0 0 0,0 0 0,1 0 0,0 1 0,1 9 1,0-15-179,-1 1 1,1-1 0,0 0 0,0 1-1,0-1 1,0 0 0,1 0 0,-1 0-1,0 0 1,1 0 0,0 0 0,-1 0-1,1-1 1,0 1 0,0-1 0,0 1-1,0-1 1,4 3 0,-1-2 2,0 0 0,1 0-1,-1-1 1,0 1 0,1-1 0,-1-1-1,1 1 1,6-1 0,-2 1 18,-1-2 0,0 0 0,0 0-1,0 0 1,0-1 0,-1-1 0,1 1 0,0-1 0,-1-1 0,9-4 0,-8 1 90,-1 0 0,1 0 0,-2-1 0,1 0 0,-1 0 0,0-1 0,-1 0 1,0 0-1,0 0 0,-1-1 0,0 0 0,-1 0 0,0 0 0,-1 0 1,0-1-1,0 0 0,-1 1 0,-1-1 0,0 0 0,0 0 0,-1 0 0,0 0 1,-1 0-1,-1 0 0,-3-15 0,5 24-121,-1-1 1,0 1-1,0 0 0,1 0 0,-1 0 1,0 0-1,-1 0 0,1 0 1,0 1-1,0-1 0,-1 0 0,1 1 1,-1-1-1,0 1 0,1-1 1,-1 1-1,0 0 0,0-1 0,0 1 1,0 0-1,0 0 0,0 1 1,0-1-1,0 0 0,0 1 1,-1-1-1,1 1 0,0 0 0,0-1 1,0 1-1,-1 0 0,1 1 1,0-1-1,0 0 0,-3 1 0,-1 0-53,1 1 0,1 0 0,-1 0 0,0 0-1,0 0 1,1 0 0,-1 1 0,1 0-1,0 0 1,0 0 0,0 1 0,0 0 0,0-1-1,-3 6 1,3-3-524,0-1 0,1 2 0,0-1 0,0 0 0,-4 13 0,1 18-6411,6-11-2314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7:32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19378,'0'0'4068,"-18"54"-1025,6-23-192,3 1-1218,4-5-1024,5-3-481,0-5-224,5-7-1474,10-9-1569,-2-3-1217,1-3-897,-5-19-5189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7:4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0 696 12396,'12'-9'619,"7"-4"-478,1 1 0,1 1-1,0 1 1,0 0 0,1 2 0,0 0 0,24-4-1,245-49 143,309-24-1,307 18-100,-670 53-48,2967-205 3165,-1408 157-3026,3 60 1253,-884 4 6,-793-1-1429,370-15 1102,-491 14-1174,0 0 0,0 0 0,1 0 0,-1 0-1,0-1 1,0 1 0,0 0 0,0-1 0,0 1-1,0-1 1,1 1 0,-1-1 0,0 1 0,0-1-1,0 0 1,-1 0 0,1 1 0,0-1 0,0 0-1,0 0 1,0 0 0,-1 0 0,1 0 0,-1 0-1,1 0 1,0 0 0,-1 0 0,0 0 0,1-2-1,0-17-1228,-6-1-4357,-2 2-2736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7:32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61 16335,'0'0'8510,"-2"-8"-5361,-5-26-1173,7 33-1913,-1 0 0,0-1 0,0 1 0,1 0 0,-1 0 0,0 0 0,0 0 1,0 0-1,-1 0 0,1 0 0,0 0 0,0 1 0,0-1 0,-1 0 0,1 1 0,0-1 1,-1 0-1,1 1 0,0 0 0,-1-1 0,1 1 0,-1 0 0,1 0 0,0 0 0,-1 0 0,1 0 1,-4 0-1,-34 7 967,31-2-1030,0 0 0,0 0 0,1 1 0,-1 0 0,1 0 0,0 0 0,-11 15 0,15-17 0,0-1 0,0 0 0,1 1 0,-1 0 0,1 0 0,0-1 0,0 1 0,0 0 0,0 1 0,1-1 0,0 0 0,0 0 0,0 1 0,0-1 0,1 1 0,-1-1 0,1 0 0,1 9 0,0-12 0,0 0 0,-1 0 0,1 0 0,0 0 0,0-1 0,0 1 0,0 0 0,0-1 0,0 1 0,0 0 0,0-1 0,0 0 0,0 1 0,0-1 0,0 1 0,0-1 0,1 0 0,-1 0 0,0 0 0,0 0 0,0 0 0,0 0 0,1 0 0,0 0 0,31-4 0,-25 2-36,1-1 0,-1 0 0,0-1 0,0 0 0,0-1 0,0 1 0,-1-1 0,0-1 0,10-8 0,-13 11 12,0-1 1,0 0-1,0 0 1,0-1-1,0 1 1,-1-1-1,0 0 0,0 1 1,0-1-1,-1-1 1,0 1-1,0 0 1,0-1-1,0 1 1,1-11-1,-3 16 21,0 0-1,0 0 1,0 0-1,0-1 0,-1 1 1,1 0-1,0 0 1,0 0-1,0-1 1,0 1-1,0 0 0,0 0 1,0 0-1,-1 0 1,1-1-1,0 1 1,0 0-1,0 0 0,0 0 1,-1 0-1,1 0 1,0 0-1,0 0 1,0 0-1,-1-1 0,1 1 1,0 0-1,0 0 1,0 0-1,-1 0 1,1 0-1,0 0 0,0 0 1,-1 0-1,1 0 1,0 0-1,0 0 1,0 1-1,-1-1 0,1 0 1,0 0-1,0 0 1,0 0-1,0 0 1,-1 0-1,1 0 0,0 0 1,0 1-1,0-1 1,0 0-1,-1 0 1,1 0-1,0 0 0,0 1 1,0-1-1,0 0 1,-12 9-98,5 0 142,0-1 0,0 1 0,1 0 0,0 0 0,1 1 0,0-1 0,0 1 0,1 0 0,1 1 0,0-1 0,-3 13 0,5-17-18,0-1 0,1 1 0,-1-1 0,1 1 0,0 0 0,1-1-1,-1 1 1,1 0 0,0-1 0,1 1 0,-1-1 0,1 0 0,0 1-1,0-1 1,1 0 0,-1 0 0,1 0 0,0-1 0,1 1 0,-1-1-1,1 1 1,0-1 0,4 3 0,7 4-23,-8-6 0,-1-1 0,1 2 0,-1-1 0,0 0 0,8 10 0,-14-14 0,1 0 0,0 0 0,-1 0 0,1 1 0,-1-1 0,1 0 0,-1 0 0,0 0 0,1 0 0,-1 0 0,0 1 0,0-1 0,0 0 0,0 0 0,0 0 0,0 1 0,0-1 0,0 0 0,0 0 0,0 0 0,-1 1 0,1-1 0,-1 0 0,1 0 0,-1 0 0,1 0 0,-1 0 0,1 0 0,-1 0 0,0 0 0,0 0 0,1 0 0,-1 0 0,0 0 0,0-1 0,0 1 0,0 0 0,0-1 0,0 1 0,0 0 0,0-1 0,0 0 0,-3 1 0,-5 4 0,-1-1 0,0-1 0,0 1 0,0-2 0,0 1 0,0-2 0,0 1 0,-1-1 0,1-1 0,-1 0 0,-18-2 0,20 1 0,1 0 0,0-1 0,0 0 0,0 0 0,0-1 0,0 0 0,0 0 0,1-1 0,0 0 0,0 0 0,0-1 0,0 1 0,0-2 0,1 1 0,-7-8 0,12 13-8,1-1 1,0 1-1,-1 0 1,1-1-1,-1 1 0,1-1 1,0 1-1,-1 0 1,1-1-1,0 1 0,0-1 1,-1 1-1,1-1 0,0 1 1,0-1-1,0 1 1,0-1-1,0 1 0,-1-1 1,1 1-1,0-1 1,0 1-1,0-1 0,0 1 1,1-1-1,-1 1 1,0-1-1,0 1 0,0-1 1,0 1-1,0-1 0,1 1 1,-1-1-1,0 1 1,0-1-1,1 1 0,-1-1 1,0 1-1,1 0 1,-1-1-1,0 1 0,1-1 1,-1 1-1,1 0 1,-1 0-1,1-1 0,-1 1 1,0 0-1,1 0 0,-1-1 1,1 1-1,-1 0 1,2 0-1,33-5-1938,-24 4 598,22-4-5538,5-1-3759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7:33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18962,'0'0'12460,"-14"65"-11115,34-47-1345,6-2 0,6-3 0,8-4 0,1-6 0,0-3-1025,-2-4-3139,-4-13-2883,-6-10-1857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7:3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18738,'0'0'4004,"-49"59"-513,23-20-897,-5 5-416,1 4-416,3 1-1762,6 1 0,2 3 0,6 0 0,8-7 0,0-5-1473,5-9-9898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0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79 2691,'19'-4'958,"47"-13"2946,-62 16-3301,-1-1 0,0 1 0,0 0 0,1-1 0,-1 0 0,0 1 0,-1-1 0,1-1 0,0 1 0,0 0 0,-1 0-1,0-1 1,1 0 0,-1 1 0,2-5 0,-3 6-474,-1 1 0,0-1 0,0 0 0,0 1-1,1-1 1,-1 1 0,0-1 0,0 0 0,0 1-1,0-1 1,0 0 0,0 1 0,-1-1 0,1 1-1,0-1 1,0 0 0,0 1 0,0-1 0,-1 1-1,1-1 1,0 1 0,-1-1 0,1 1 0,0-1-1,-1 1 1,1-1 0,-1 1 0,1-1 0,0 1 0,-1 0-1,1-1 1,-1 1 0,0 0 0,1-1 0,-1 1-1,1 0 1,-1 0 0,1-1 0,-1 1 0,0 0-1,1 0 1,-1 0 0,1 0 0,-1 0 0,0 0-1,1 0 1,-2 0 0,-36-1 788,31 1-639,-10 1-114,0 1 1,1 1-1,0 1 1,-1 0-1,1 1 0,1 1 1,-1 1-1,1 0 1,0 0-1,1 2 1,0 0-1,0 1 0,1 0 1,0 1-1,0 0 1,2 1-1,-1 0 1,2 1-1,-12 17 0,20-27-161,0 0 0,0 0 0,1 0-1,-1 0 1,1 0 0,0 0 0,0 0-1,0 0 1,1 0 0,-1 0 0,1 1-1,-1-1 1,1 0 0,0 0 0,1 1 0,-1-1-1,0 0 1,1 0 0,1 5 0,0-5-63,-1 0 0,1 0 1,0-1-1,0 1 0,0-1 1,1 1-1,-1-1 1,1 0-1,-1 0 0,1 0 1,0 0-1,-1 0 0,1-1 1,0 0-1,6 3 1,9 1-1112,0-1 0,0 0 1,0-1-1,0-1 1,27-1-1,-1 0-4039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0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8 15439,'0'0'7633,"-5"9"-6997,4-7-603,-4 8 207,0 1-1,0-1 0,1 1 1,-4 20-1,7-30-198,1 1 0,-1 0 1,1-1-1,-1 1 0,1 0 0,0 0 0,0 0 1,0-1-1,0 1 0,0 0 0,1 0 0,-1 0 1,0-1-1,1 1 0,-1 0 0,1 0 0,0-1 1,-1 1-1,1-1 0,0 1 0,0-1 0,0 1 1,0-1-1,1 1 0,-1-1 0,0 0 0,0 1 0,1-1 1,-1 0-1,1 0 0,-1 0 0,1 0 0,0-1 1,-1 1-1,1 0 0,0-1 0,-1 1 0,1-1 1,0 1-1,0-1 0,-1 0 0,1 0 0,3 0 1,3 1 121,0-2 0,0 1 0,0-1 0,0 0 0,0-1 0,0 0 0,0 0 0,-1 0 1,1-1-1,13-8 0,-18 9-42,1 0 0,0 0 0,-1 0 0,0-1 0,0 1 1,0-1-1,0 0 0,0 0 0,0 0 0,-1-1 0,1 1 0,-1-1 1,0 1-1,0-1 0,0 0 0,-1 0 0,1 1 0,-1-1 0,0 0 1,0 0-1,0-1 0,0-5 0,-2 8-96,1 0 1,0 0-1,-1 0 0,0 0 1,1 1-1,-1-1 0,0 0 0,0 1 1,0-1-1,0 0 0,0 1 1,0-1-1,-1 1 0,1 0 1,0-1-1,-1 1 0,1 0 1,-1 0-1,1 0 0,-1 0 1,0 0-1,1 0 0,-1 0 1,0 1-1,0-1 0,0 1 0,1-1 1,-1 1-1,0 0 0,0-1 1,-2 1-1,-12-2 172,1 1 0,-28 1 0,29 0-162,4 1-557,14 1-926,18 1-3501,10-3-2161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2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15278,'0'0'16112,"30"47"-24440,-24-44 1185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10 14542,'0'0'14990,"-12"9"-15182,17-12-545,2-1-864,-1-1-1250,-2 3-1281,-4-2-3427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2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15150,'0'0'11659,"69"-13"-11242,-26 4-161,4-1-224,-1-2 0,-2 6-769,-5 0-1441,-5 3-608,-10 2-706,-11 1-1857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3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19378,'0'0'2627,"68"-6"-577,-16-6-385,9-2-864,-1 2-545,-2 0-224,-4 6-480,-10 5-1698,-11-2-2274,-10 2-3620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0 281 18353,'0'0'6348,"13"-8"-4208,19-14-1119,0-1 0,44-43 0,-62 53-874,-1 0 0,0-2-1,-1 1 1,0-2 0,-2 1-1,0-2 1,0 1 0,9-26-1,-29 69-537,2 0-1,0 1 0,2 0 0,0 1 1,3-1-1,0 1 0,2 38 1,1-65 161,0 0 0,0-1 0,1 1 1,-1 0-1,1 0 0,-1-1 1,1 1-1,0 0 0,0-1 1,0 1-1,0 0 0,0-1 0,0 0 1,0 1-1,0-1 0,0 1 1,1-1-1,-1 0 0,1 0 0,-1 0 1,1 0-1,-1 0 0,1 0 1,-1 0-1,1-1 0,2 2 1,0-1-517,1 0 0,-1-1 0,0 1 1,0-1-1,0 0 0,0 0 1,1-1-1,-1 1 0,0-1 1,0 0-1,5-1 0,27-16-6044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9:47:51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4363 453 6758,'-177'-81'2080,"-299"-94"0,278 120-1499,-3 8 0,-1 9 0,-2 9-1,-1 9 1,-403 12 0,478 19-125,0 6 0,2 5 0,0 6 0,2 5 0,1 6 0,-222 103 0,274-104-402,2 4 1,2 2-1,1 4 0,3 2 0,3 3 0,1 3 0,3 3 0,3 2 1,2 2-1,4 3 0,2 1 0,3 3 0,-47 101 0,70-125-45,2 0 0,2 1-1,2 1 1,3 1 0,-9 64-1,18-89 15,1 0 0,1 0-1,1 0 1,1 0 0,2 1-1,0-2 1,1 1 0,2 0 0,0-1-1,2 0 1,0 0 0,23 42-1,-10-34 68,0-1 0,2-2 1,2 0-1,0-1 0,2-2 0,0 0 0,2-2 0,1-1 0,1-2 0,0-1 0,45 20 0,8-2-36,1-3 0,2-5 0,127 26 1,17-10 3,447 25 1,242-67 0,403-124-903,-1082 82 677,385-115 0,-512 116 533,-1-4-1,-2-5 0,-3-6 1,-2-3-1,134-96 0,-195 119-47,-2-2-1,-1-2 1,-2-2 0,-1-1-1,-2-2 1,-3-1-1,35-57 1,-56 78-179,-1-1 1,-2 0-1,0-1 0,-1 0 0,-1-1 1,-2 0-1,6-42 0,-10 48-93,-1-1 1,-2 0-1,0 0 1,0 1-1,-2-1 1,-1 1-1,0-1 0,-1 1 1,-1 1-1,-1-1 1,-9-17-1,1 10-48,0 2 0,-1 0-1,-2 1 1,0 0 0,-2 2 0,0 0 0,-1 1 0,-1 1-1,-1 1 1,-1 2 0,0 0 0,-1 1 0,-38-16 0,-13-1-279,-2 2 0,-1 5 1,-132-26-1,-173-12-2292,-67 10-1741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3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7751,'0'0'10378,"-9"4"-8952,2-1-1228,1 0 0,0 1 0,0 0 0,1 0 0,-1 1 0,1-1 0,0 1 0,0 0 0,1 1 0,-1-1 0,1 1 0,1 0 0,-1 0 0,1 0 0,0 0 0,0 1 0,0-1 0,1 1 0,0 0 0,-1 13 0,1-16-4,1 0 0,0 1 0,1-1 0,-1 1 0,1-1 0,0 1 0,0-1 0,0 1 0,1-1 0,-1 1 0,1-1 0,2 8 0,-1-10-142,-1 0 1,1 0 0,0 0-1,-1 0 1,1 0 0,0-1-1,0 1 1,0-1 0,0 1-1,1-1 1,-1 0-1,0 0 1,0 0 0,1 0-1,-1 0 1,1 0 0,-1-1-1,1 1 1,-1-1-1,1 0 1,-1 0 0,1 0-1,2 0 1,3 0 46,0 0 0,0-1-1,0 0 1,0 0 0,0-1 0,0 0 0,-1-1-1,1 1 1,-1-1 0,0-1 0,0 1-1,0-1 1,13-10 0,-16 11-27,0 0 0,-1-1 1,1 1-1,-1-1 0,1 0 0,-1 0 0,0 0 0,0 0 1,-1-1-1,1 1 0,-1-1 0,0 0 0,-1 0 0,1 1 1,-1-1-1,0 0 0,0 0 0,0 0 0,0-1 0,-1 1 1,0 0-1,-1-9 0,0 12-68,0-1 1,1 0-1,-1 1 1,0-1-1,0 0 1,-1 1-1,1 0 1,0-1-1,-1 1 1,0 0-1,1 0 0,-1 0 1,0 0-1,0 0 1,0 0-1,0 0 1,-1 1-1,1-1 1,0 1-1,-5-3 1,1 2-11,1 0 0,-1 0 0,0 0 0,0 1 0,0 0 0,0 0 0,0 0 0,0 1 0,-11 1 0,12-1-14,-1 1 0,0 0-1,0 0 1,0 0 0,0 1 0,1 0 0,-1 0-1,1 1 1,-10 5 0,12-6 4,1 0 0,0-1 0,0 1 0,0 0 0,0 0 1,0 0-1,0 0 0,0 1 0,1-1 0,-1 0 0,1 1 0,0-1 0,0 1 0,0-1 0,0 1 1,0 0-1,0-1 0,1 1 0,-1 0 0,1 5 0,0-7-136,1 0 1,0 1-1,0-1 0,1 0 0,-1 0 1,0 0-1,0 0 0,0 0 0,1 0 1,-1 0-1,0 0 0,1-1 0,-1 1 1,1 0-1,-1-1 0,1 1 1,0-1-1,-1 0 0,1 1 0,-1-1 1,1 0-1,-1 0 0,1 0 0,0 0 1,-1 0-1,1 0 0,2-1 0,50-3-4311,-12-8 155,1-6-1532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54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38 10378,'0'0'5162,"-9"7"-3128,-4 3-1431,1-2 349,1 1 1,0 0-1,1 0 1,-10 12-1,17-17-851,1 1 0,0-1 0,0 0 0,0 1 0,0-1 0,1 1 0,0-1 0,0 1 0,0 0 0,0-1 0,1 1 0,0 0 0,0 0 0,1 8 0,-1-10-70,0-1 0,0 1 0,1-1 0,-1 0 0,1 1 0,0-1 0,0 0 0,0 1 0,0-1 0,0 0 0,0 0 0,1 0 0,-1 0 0,0 0 0,1 0 0,0 0 0,-1-1 0,1 1 1,0 0-1,0-1 0,0 0 0,0 1 0,0-1 0,1 0 0,-1 0 0,0 0 0,0 0 0,1-1 0,-1 1 0,3 0 0,4-1 131,0 1 0,-1-2 0,1 1 0,0-1 0,0-1 0,-1 0 0,1 0 0,-1 0 0,1-1 0,-1-1 0,0 1 0,0-1 0,-1-1 0,1 1 0,12-11 0,-14 10 84,0 0 0,-1 0 0,0-1 0,0 0 0,0 0 0,0 0 0,-1 0 0,0-1 0,-1 1 0,1-1 0,-1 0 0,-1 0 0,1-1 0,-1 1 0,0 0 0,-1-1 0,0 1 0,1-15 0,-3 20-243,1-1 0,-1 1 1,0-1-1,0 1 1,0-1-1,0 1 1,0 0-1,0-1 0,-1 1 1,1 0-1,-1 0 1,1 0-1,-1 0 0,0 0 1,0 0-1,0 1 1,0-1-1,0 0 1,0 1-1,-1 0 0,1-1 1,0 1-1,-1 0 1,1 0-1,-1 1 0,1-1 1,-1 0-1,0 1 1,1-1-1,-5 1 1,-12-3-10,-1 1 0,-39 2 0,42 0 3,14 0 3,-33 3 0,35-3 0,0 0 0,0 0 0,0 1 0,0-1 0,0 0 0,0 1 0,0-1 0,0 1 0,0-1 0,0 1 0,0-1 0,1 1 0,-1-1 0,0 1 0,0 0 0,0 0 0,1 0 0,-1-1 0,0 1 0,1 0 0,-1 0 0,1 0 0,-1 0 0,1 0 0,-1 0 0,1 0 0,0 1 0,0-1-73,0 0 0,0-1-1,1 1 1,-1 0 0,1-1 0,-1 1 0,0 0 0,1-1-1,0 1 1,-1-1 0,1 1 0,-1-1 0,1 1 0,-1-1-1,1 1 1,0-1 0,-1 0 0,1 1 0,0-1 0,0 0-1,-1 0 1,1 1 0,0-1 0,-1 0 0,1 0 0,1 0-1,27 5-5239,-23-4 3367,29 4-8133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29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23286,'0'0'5883,"8"7"-4201,17 11-1363,1-1 0,0-2 1,1 0-1,1-2 1,32 12-1,-21-14-442,-18-4-513,0-1 0,0 0-1,1-2 1,30 2 0,-50-6-74,1 0 0,-1 0 0,1 0 0,-1 0 0,0 0 0,1-1 0,-1 0-1,0 1 1,1-1 0,-1 0 0,0 0 0,0 0 0,1 0 0,2-3 0,13-14-7084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29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0 10794,'0'0'18124,"-8"10"-17099,-69 98 387,-114 213 0,183-307-1412,0 0 0,1 1 0,0-1 0,1 1 0,1 1 0,0-1 0,1 1 0,1 0 0,-1 18 0,3-33-145,1-1 0,0 1 1,0 0-1,0 0 0,0 0 0,0 0 0,0 0 1,1 0-1,-1 0 0,0 0 0,0-1 0,1 1 1,-1 0-1,0 0 0,1 0 0,-1-1 0,1 1 1,-1 0-1,1 0 0,0-1 0,-1 1 0,1 0 1,-1-1-1,1 1 0,0-1 0,0 1 0,-1-1 0,1 1 1,0-1-1,0 1 0,0-1 0,0 0 0,-1 1 1,1-1-1,0 0 0,0 0 0,0 0 0,0 0 1,0 0-1,0 0 0,0 0 0,0 0 0,-1 0 1,1 0-1,0 0 0,0-1 0,1 1 0,18-4-7061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33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16271,'0'0'13149,"12"-2"-12135,71-16 173,131-24 259,-171 36-6043,57 0 0,-103 7-298,-14 2-854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33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18546,'0'0'11947,"60"-1"-9865,-20-6-1890,4-3-192,5 3 0,0 0 0,-4 3 0,-1-1 0,-8 5-448,-3-2-3076,-9-3-4035,2-6-8040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34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16207,'0'0'13143,"8"9"-11904,6 9-806,4 4 222,36 36-1,-49-52-739,1-1 0,0 0-1,0-1 1,1 1 0,-1-1 0,1-1 0,0 1 0,0-1 0,0 0 0,0-1-1,1 1 1,11 1 0,-9-3-921,-1-1 0,1 0 0,-1 0 0,19-4 0,-22 3-148,0-1 0,0 0 0,0 0 0,-1 0 0,1-1 0,-1 0 0,0 0 0,0 0 0,5-5 0,18-18-9656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34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0 14542,'-6'9'4313,"-77"116"3838,3 12-3763,54-86-4091,1 1-1,3 1 1,-24 88-1,45-140-529,-4 29-978,7-18-2272,8-16-5646,4-13 1239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35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20211,'0'0'9321,"-18"56"-8040,0-20-256,-1 4-673,-2-1-223,3-3-65,1-4-64,8-8-577,2-4-1024,5-6-1122,0-8-384,-5-6-6470,0-4 256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35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14125,'0'0'10213,"6"-10"-8324,-3 5-1679,-1 1-77,0 1 0,1-1 1,-1 1-1,1 0 1,0-1-1,-1 1 0,2 0 1,-1 0-1,0 1 1,0-1-1,1 1 1,-1 0-1,1-1 0,0 2 1,0-1-1,0 0 1,0 1-1,7-2 0,16-1 245,-1 1-1,1 2 1,0 1-1,0 0 0,32 7 1,-48-6-374,1 1 0,-1 1-1,0 0 1,0 0 0,0 1 0,-1 1 0,1 0 0,-1 0 0,0 1-1,0 0 1,-1 1 0,0 0 0,0 1 0,12 13 0,-18-18 7,0 0 1,-1 1 0,0-1-1,1 1 1,-1 0-1,-1-1 1,1 1 0,0 0-1,-1 0 1,0 0 0,0 0-1,0 1 1,0-1 0,-1 0-1,0 0 1,0 0 0,0 1-1,-1 4 1,0-3 30,-1 0 0,0-1 1,0 1-1,0 0 0,-1-1 1,0 0-1,0 0 0,-1 0 0,1 0 1,-1 0-1,-6 6 0,-5 2 65,-1 0-1,1-1 0,-2 0 1,0-2-1,0 0 1,-31 12-1,27-13-106,-1-2 0,-33 8 0,45-13 0,0 0 0,0-1 0,0 0 0,1-1 0,-1 0 0,0-1 0,0 0 0,-13-2 0,21 2-46,1 0 0,0 1 0,-1-1 1,1 0-1,0 1 0,-1-1 0,1 0 0,0 0 0,0 0 0,0 0 1,0 0-1,0 0 0,0-1 0,0 1 0,0 0 0,0 0 0,1-1 1,-1 1-1,0-1 0,1 1 0,-1 0 0,1-1 0,0 1 0,-1-3 1,0-1-560,1 1 1,0-1 0,-1 0 0,2 1 0,-1-1-1,2-9 1,7-12-7152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25:15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4246 420 11531,'-460'-149'6246,"-245"-22"-7389,466 130 886,-281-11 0,332 45 1001,0 9 1,-200 28-1,241-9 229,-155 45 1,207-39-554,1 4 1,-155 74 0,194-76-341,1 2 1,1 3 0,2 1-1,2 3 1,-60 59 0,77-64-124,2 2 0,1 0-1,2 3 1,1 0 0,2 1 0,2 2 0,2 0 0,-16 44 0,25-53 110,0-1 1,3 2-1,0-1 1,2 1-1,2 0 0,1 1 1,1-1-1,2 0 1,1 1-1,2-1 1,1 0-1,2 0 0,1 0 1,1-1-1,2 0 1,1-1-1,2 0 1,16 30-1,0-15-27,1-1 1,2-2-1,2-1 0,2-1 1,76 67-1,-52-60 8,3-2 0,1-3 0,106 52-1,-51-39 24,165 52 0,125 10 21,-102-46-18,586 61 0,-648-118 44,1-10 0,481-54 0,243-140 464,-712 117-531,420-176-1,-561 194-40,210-129 0,-275 148-99,-2-2 0,-2-2 0,-1-2 0,-2-2 0,-2-2 0,38-52 0,-64 73 43,-1-1 0,-1 0 0,-1-1 0,-2-1 0,0 0-1,-2 0 1,12-50 0,-18 59 55,-1 0 0,-1 0 0,-1 0-1,0 0 1,-2-1 0,0 1 0,-1 0 0,0 0 0,-2 0-1,0 0 1,-1 1 0,-1 0 0,-12-27 0,-4 6 134,-1 2 0,-1 1 0,-3 1 0,0 1 0,-2 2 1,-1 0-1,-2 2 0,-1 2 0,-48-32 0,2 9 372,-2 4 0,-1 3 0,-114-41 0,54 34-276,-2 6 0,-1 6-1,-3 7 1,-190-15 0,137 32-655,-1 9 0,-342 36 1,328-1-1149,-239 65 1,-200 104-3980,331-83 157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35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18962,'0'0'7751,"63"0"-6117,-15-5-225,17-3-448,3-1-577,6 1-255,-8 1-97,-3 2-321,-15 4-800,-9 1-1313,-13 0-1730,-15 2-448,-11 7-705,-2 1-3235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36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11435,'0'0'10121,"66"5"-7718,-10-13-97,14-3-544,3-4-962,1 5-640,-2-1-128,-9 2-2370,-7 1-4548,-3-4-8841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37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 80 8616,'0'0'3833,"4"-9"-1009,1 2-1945,-4 4-592,1 0 0,0 1-1,0-1 1,-1 0-1,1 0 1,-1 0 0,0 0-1,0 0 1,0 0-1,-1 0 1,1 0 0,-1 0-1,1 0 1,-1-7-1,-1 9-72,0 0-1,1 0 1,-1 0-1,0 1 1,0-1-1,0 0 1,0 0-1,0 0 0,0 1 1,0-1-1,0 0 1,-1 1-1,1-1 1,0 1-1,0-1 1,0 1-1,-1 0 1,1 0-1,0-1 0,0 1 1,-1 0-1,1 0 1,0 0-1,-1 0 1,1 0-1,-2 1 1,-37 2 818,27 1-867,0 0 1,0 1-1,1 0 0,-1 1 1,1 0-1,0 1 0,-18 14 1,-2 4 61,-38 38 1,56-49-58,0 1 1,1 0-1,-19 31 1,27-39-145,1 1 1,0-1 0,0 1 0,1 1 0,0-1 0,1 0-1,0 1 1,0-1 0,1 1 0,0-1 0,0 11-1,1-16-72,0 0 0,1-1 0,-1 1 0,1-1 0,0 1-1,0 0 1,0-1 0,0 0 0,0 1 0,1-1 0,-1 0 0,0 1-1,1-1 1,0 0 0,0 0 0,-1 0 0,1 0 0,0-1-1,1 1 1,-1-1 0,0 1 0,0-1 0,1 1 0,-1-1-1,1 0 1,-1 0 0,1-1 0,-1 1 0,1 0 0,4 0 0,8 1-723,1 0 1,0 0-1,31-3 1,-36 1 260,8-1-1323,0-1 0,0-1-1,36-9 1,-1-4-5034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38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12172,'0'0'5840,"-8"8"-4314,3-3-1193,1 0-1,-1 1 1,1-1 0,0 1-1,0 0 1,0 0-1,1 1 1,0-1-1,0 1 1,1 0-1,0-1 1,0 1-1,-1 13 1,2-12-14,-2 7 435,2 0-1,0 0 1,0 0-1,2 1 1,0-1 0,3 16-1,-4-29-714,1-1 0,0 1 0,-1 0 0,1-1 0,0 1-1,0-1 1,0 0 0,0 1 0,0-1 0,0 0 0,1 0 0,-1 0-1,0 0 1,1 0 0,-1 0 0,1 0 0,-1 0 0,1 0 0,-1-1 0,1 1-1,-1 0 1,1-1 0,0 0 0,-1 1 0,1-1 0,0 0 0,-1 0-1,1 0 1,0 0 0,0 0 0,-1 0 0,1 0 0,0-1 0,-1 1-1,1-1 1,-1 1 0,1-1 0,0 0 0,-1 1 0,3-2 0,3-1 134,0-1 0,-1 1 0,1-1 0,0 0 1,-1-1-1,0 1 0,9-10 0,-10 8-173,0 0 0,0 0 0,0-1 0,0 0 0,-1 0 0,0 0 0,-1-1 0,0 1 0,0-1 0,0 0 0,-1 0 0,0 0 0,-1 0 0,0 0 0,0 0 0,-1 0 0,0-9 0,0 15 4,-1 1 0,0-1 0,0 0 0,0 0-1,0 1 1,0-1 0,0 0 0,0 1 0,0-1 0,-1 1 0,1 0 0,0-1 0,-1 1-1,1 0 1,-1 0 0,0 0 0,1 0 0,-1 0 0,0 0 0,0 0 0,1 1 0,-1-1-1,0 1 1,0-1 0,0 1 0,0 0 0,0-1 0,0 1 0,0 0 0,0 1-1,0-1 1,1 0 0,-5 1 0,3-1-30,1 0-1,-1 1 1,0-1-1,1 1 1,-1-1 0,1 1-1,-1 0 1,1 0-1,-1 0 1,1 0-1,-1 0 1,1 1 0,0-1-1,0 1 1,0-1-1,0 1 1,0 0-1,0 0 1,0 0 0,0 0-1,1 0 1,-1 0-1,1 1 1,-3 3-1,5-1-3270,5-6-3858,11-7-3837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38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13068,'0'0'15786,"-2"11"-15060,-6 47-94,2-25-591,1 1 1,1 0-1,3 0 1,0 0-1,6 49 1,-4-81-157,-1 1 0,1-1 0,0 1 0,0-1 0,0 0 0,0 1 0,0-1 0,1 0 0,-1 0 0,1 1 0,-1-1 1,1 0-1,2 2 0,11 1-3652,-15-6 3545,0 1 0,1 0 1,-1-1-1,1 1 0,-1 0 0,0-1 0,0 1 1,1-1-1,-1 1 0,0-1 0,1 1 0,-1-1 0,0 1 1,0-1-1,0 1 0,0-1 0,0 1 0,1-1 1,-1 1-1,0-1 0,0 1 0,0-1 0,0 1 0,0-1 1,-1 1-1,1-1 0,0 1 0,0-2 0,0-1-1246,0-19-6011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39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6342,'0'0'21973,"63"-16"-20660,-25 13-865,7-1-351,5-1-674,-4 1-3523,1-7-4932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39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10 10602,'0'0'16037,"-11"-3"-15002,4 2-945,3-1-48,0 1 1,-1 0-1,1 0 1,0 1-1,-1-1 1,1 1-1,-1 0 1,1 0-1,-1 1 1,1-1-1,-1 1 1,1 0-1,0 0 1,-1 0-1,1 1 1,0 0-1,0-1 1,-5 4-1,-17 12 236,0 2 0,-30 28-1,49-40-163,0-1 1,1 1-1,0 0 0,0 1 0,1-1 0,0 1 0,0 0 0,1 0 0,0 1 1,0-1-1,1 1 0,-4 14 0,7-20-138,0-1-1,-1 0 1,1 1 0,1-1-1,-1 1 1,0-1 0,1 1 0,-1-1-1,1 0 1,-1 1 0,1-1-1,0 0 1,0 1 0,0-1 0,1 0-1,-1 0 1,0 0 0,1 0-1,-1 0 1,1 0 0,0-1 0,0 1-1,0 0 1,0-1 0,0 0-1,0 1 1,0-1 0,0 0 0,0 0-1,0 0 1,1 0 0,-1 0-1,0-1 1,1 1 0,-1-1 0,6 1-1,9 2-1522,1-2 1,0 0-1,34-2 0,-42 1 220,28-5-5298,-4-9-5702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40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4484,'0'0'812,"8"-6"175,3-1-57,7-5 147,5 0 15582,-23 20-11931,2-16-2080,-2 7-2606,6-24 315,-6 25-405,-35 22 139,34-2-91,1-12 0,-1 0 0,1-1 0,1 1 0,-1 0 0,4 12 0,-3-18 0,-1 0 0,1 0 0,0 0 0,0 0 0,0-1 0,0 1 0,0 0 0,0-1 0,1 1 0,-1-1 0,0 0 0,1 1 0,-1-1 0,1 0 0,-1 0 0,1 0 0,0 0 0,0 0 0,-1 0 0,1 0 0,0 0 0,0-1 0,0 1 0,0-1 0,0 0 0,0 1 0,2-1 0,2 0 0,1 0 0,-1-1 0,0 1 0,0-1 0,0-1 0,0 1 0,0-1 0,0 0 0,0-1 0,0 1 0,-1-1 0,1 0 0,-1 0 0,0-1 0,0 0 0,0 0 0,7-8 0,0 0 0,-1-1 0,0 0 0,-1 0 0,-1-1 0,12-23 0,-47 102 0,-22 17 0,29-53 0,1 2 0,2 0 0,-24 65 0,36-70-856,3-8-2783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41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30 20211,'0'0'10987,"-11"-9"-14479,23 9 161,-2-8-1634,0-4-5733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41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19635,'0'0'4719,"4"10"-4319,-2-5-370,-1-2-17,0 0-1,1 0 1,-1 0-1,0 0 1,1 0 0,0 0-1,-1-1 1,1 1-1,0-1 1,1 1 0,-1-1-1,0 1 1,1-1-1,-1 0 1,1 0 0,0 0-1,-1-1 1,1 1-1,0-1 1,0 1 0,0-1-1,0 0 1,1 0 0,-1 0-1,5 0 1,0-1-37,0 0 1,0 0 0,0-1-1,0 0 1,0 0-1,0-1 1,0 0 0,0 0-1,0-1 1,-1 0 0,1-1-1,-1 1 1,0-1-1,0-1 1,0 1 0,-1-1-1,0-1 1,0 1 0,0-1-1,0 0 1,-1 0-1,0 0 1,0-1 0,-1 0-1,0 0 1,0 0 0,0-1-1,2-9 1,-17 41 1175,-1-1 0,-15 22 0,-26 49 1200,-11 67-1225,56-138-1122,2 1 1,1-1-1,1 1 0,0 0 0,1 26 0,3-49-169,1 0-1,-1-1 1,0 1-1,1 0 1,-1-1-1,0 1 1,1-1-1,-1 1 0,1 0 1,-1-1-1,1 0 1,-1 1-1,1-1 1,-1 1-1,1-1 1,0 1-1,-1-1 1,1 0-1,0 0 0,-1 1 1,1-1-1,0 0 1,-1 0-1,1 0 1,0 0-1,-1 1 1,1-1-1,0 0 0,0 0 1,-1-1-1,1 1 1,0 0-1,-1 0 1,1 0-1,0 0 1,-1-1-1,1 1 1,0 0-1,-1 0 0,1-1 1,0 1-1,-1-1 1,1 1-1,-1 0 1,1-1-1,-1 1 1,1-1-1,-1 1 1,1-1-1,0 0 0,15-19-7052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26:51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4889 614 8648,'-12'-5'2258,"-80"-37"-924,30 16-1257,2-2 0,-66-44-1,81 44-378,0 2-1,-2 2 0,-1 2 1,0 2-1,-62-16 0,-263-47 594,171 43-4,182 35-158,-496-99 3527,365 81-2922,-223-5 0,236 26-686,-1 7 0,2 5 0,-243 50 0,201-14 229,3 7 0,2 8-1,2 8 1,4 6 0,-283 176-1,399-218-112,2 4 0,2 1 0,1 2 0,-43 49-1,73-71-158,1 2-1,1 0 0,1 0 1,0 2-1,2-1 0,0 2 1,2 0-1,0 0 0,2 1 1,1 0-1,0 0 1,-5 43-1,10-38-16,2-1 0,1 1 0,1-1 0,1 1 1,1-1-1,2 0 0,1-1 0,1 1 0,15 32 0,-3-16-124,3-2 0,1 0-1,2-1 1,52 62-1,-34-52-213,3-2 0,1-2 0,2-3 1,2-2-1,75 47 0,-51-44 204,1-4 0,3-3-1,125 42 1,-74-40 253,216 36 0,139-19 190,-212-41 5,0-13 0,1-11 0,438-71 0,-473 33-276,-3-9 1,-2-12-1,-3-9 1,290-139-1,-361 136-23,166-111 0,-247 136 6,-2-3 1,-3-4-1,116-120 0,-167 154 30,-1-1 0,-1-1 0,-1-1 0,-2 0 0,-1-2 0,20-50 0,-32 69 38,-1-1 0,-1 1 0,0-1 0,-1-1 0,-1 1 0,0 0 0,-1-1 0,0 1 0,-1-1 0,-1 1 0,0 0-1,-1-1 1,-1 1 0,0 0 0,-1 0 0,0 0 0,-1 1 0,-13-26 0,3 16 50,-2 0 0,-1 1 0,0 0 0,-2 2 0,0 0 0,-1 1 0,-1 1 0,-1 2 0,-45-27 0,17 16-35,-1 3 1,-1 1-1,-104-28 0,71 31-380,-1 4-1,0 3 1,-99 0 0,-271 24-3369,167 19-464,-22 16-2467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42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13933,'0'0'11275,"2"71"-10538,-7-38-417,2 2-256,2-1-32,1-5 32,0-3-32,0-6-256,0-3-833,0-8-609,0-4-1665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42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17136,'0'0'7239,"49"0"-5605,-16 0-417,5 0-865,6 0-320,1-9-1121,0 0-2402,-4-4-2787,-2-1-7303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43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0 20275,'0'0'4773,"-46"53"-3236,31-22-448,2 2-672,3-1-193,2-1-160,6 0-32,2-5-64,0-3-224,0-1-1218,2-4-704,0-4-801,-2-6-2017</inkml:trace>
  <inkml:trace contextRef="#ctx0" brushRef="#br0" timeOffset="1">0 332 7751,'0'0'20692,"84"-12"-19347,-34 1-320,5-2-673,1 1-287,-4 1-33,-12 0-257,-2 6-928,-11 0-1185,-7-1-801,-12-1-192,-8-3-1313,0 0-4293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43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18578,'0'0'7142,"72"-11"-5156,-19 7-576,9 0-706,7 0-416,0 4-223,-1 0-130,-3 0-1472,-8 3-2947,-7 0-2307,-10 0-5476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43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10282,'0'0'13837,"-34"47"-10922,30-25-898,4 1-831,0 0-770,5 3-384,8-3 64,0 0-224,0 0-801,-2-6-672,-4-2-770,-5-4-639,-2-6-1026</inkml:trace>
  <inkml:trace contextRef="#ctx0" brushRef="#br0" timeOffset="1">1 163 7335,'0'0'19538,"57"-16"-17936,-15 12-961,6 3-513,5 0-64,2-2-929,-6-6-3523,-1-2-6118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5:44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339 144 11723,'6'-9'2824,"-4"6"-2608,6-9 1071,-2 1-1,1-1 1,7-23-1,-13 33-1009,0-1 1,0 0 0,-1 0-1,1 0 1,-1 0-1,0 0 1,0 0-1,0 0 1,0 0-1,0 1 1,-2-6-1,2 7-171,-1 0-1,1-1 1,-1 1-1,0 0 1,0 0-1,1-1 0,-1 1 1,0 0-1,0 0 1,0 0-1,0 0 1,-1 0-1,1 0 0,0 1 1,0-1-1,0 0 1,-1 0-1,1 1 1,0-1-1,-1 1 0,1-1 1,-1 1-1,1 0 1,-3-1-1,-4 1-76,0 0 0,0 0 0,0 1 0,1 0 0,-1 0 0,0 1 0,1 0 0,-1 0 0,1 1 0,0 0 0,0 0 0,0 0 0,0 1 0,0 0 0,1 1 0,-7 5 0,-12 11 111,1 0 0,-32 38 0,37-37 97,0 0-1,2 1 1,-17 31 0,29-47-198,2 0 0,-1 0 0,1 0 0,0 1 0,0-1 0,1 1 1,0 0-1,0-1 0,1 1 0,0 0 0,1 0 0,-1 0 1,2 0-1,-1 0 0,1 0 0,3 14 0,-2-18 4,0-1-1,0 0 1,0 0 0,1 0-1,-1 0 1,1 0-1,-1-1 1,1 1 0,0-1-1,0 0 1,0 0-1,0 0 1,1 0 0,-1 0-1,1-1 1,-1 1-1,1-1 1,-1 0 0,1 0-1,0 0 1,-1-1-1,8 1 1,5 0 318,-1 0 1,0 0-1,1-2 0,19-2 1,-23 0-201,0 1 0,-1-2 0,1 0 0,-1 0 0,21-11 0,-29 14-138,0-1 0,0 1-1,0-1 1,-1 1 0,1-1 0,0 0-1,-1 0 1,1 0 0,-1-1-1,0 1 1,0-1 0,0 1 0,0-1-1,0 1 1,-1-1 0,1 0 0,-1 0-1,0 0 1,0 0 0,0 0 0,0 0-1,0 0 1,-1 0 0,1-1 0,-1 1-1,0-6 1,-1 7-23,0 0 0,0 0 0,0 0 0,0 1 0,0-1 0,-1 0 0,1 1 0,-1-1 0,1 1 0,-1 0 0,0-1 0,1 1 0,-1 0 0,0 0 0,0 0 0,0 0 0,0 0 0,0 1 0,0-1 0,0 1 0,0-1 0,0 1 0,0-1 0,-3 1 0,-54-4 0,56 4 0,0 0 0,-1-1 0,1 1 0,0 0 0,0 0 0,0 0 0,0 1 0,0-1 0,-1 1 0,1-1 0,0 1 0,0 0 0,0 0 0,1 1 0,-1-1 0,0 1 0,0-1 0,1 1 0,-1 0 0,1 0 0,-1 0 0,1 0 0,0 0 0,0 0 0,0 1 0,-3 3 0,5-6 0,0 1 0,0-1 0,0 1 0,0-1 0,0 1 0,0-1 0,0 1 0,0-1 0,0 1 0,0-1 0,0 1 0,0-1 0,0 1 0,0-1 0,0 1 0,1-1 0,-1 0 0,0 1 0,0-1 0,1 1 0,-1-1 0,0 0 0,0 1 0,1-1 0,-1 1 0,0-1 0,1 0 0,-1 1 0,1-1 0,-1 0 0,0 0 0,1 1 0,-1-1 0,1 0 0,-1 0 0,1 0 0,-1 0 0,0 1 0,1-1 0,-1 0 0,1 0 0,-1 0 0,2 0 0,26 1 0,-22-1 0,21-2 0,0-2 0,0 0 0,-1-2 0,1-1 0,-1-1 0,-1-1 0,29-15 0,-51 23 0,-2 0 0,0 0 0,1 1 0,-1-1 0,0 1 0,0 0 0,0-1 0,0 1 0,1 0 0,-1-1 0,0 1 0,0 0 0,0 0 0,1 0 0,-1 0 0,0 0 0,0 0 0,0 1 0,1-1 0,-1 0 0,0 1 0,0-1 0,2 1 0,-2 0 0,0 0 0,-1 0 0,1 0 0,0 0 0,-1 1 0,1-1 0,-1 0 0,0 0 0,1 0 0,-1 0 0,0 0 0,0 1 0,1-1 0,-1 0 0,0 0 0,0 0 0,0 1 0,-1 1 0,-1 10 0,-1 0 0,-1 0 0,-7 18 0,6-17 0,-19 66-1417,4 2-3572,15-58-3819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01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403 316 10186,'0'0'4217,"-9"5"-2583,-2 3-1388,1 0 0,0 1 1,1 1-1,0-1 1,0 1-1,1 1 1,1 0-1,-1 0 1,2 0-1,0 1 1,-8 20-1,-39 102 1523,5 2 1,7 2-1,-44 270 0,55-166-1007,2 363-1,27-572-766,2 0 0,1 1 0,1-1 0,13 51 1,-13-74-10,0-1 1,1 1 0,0 0-1,1-1 1,0 0 0,0 0-1,1 0 1,0-1 0,0 0-1,1 0 1,0-1 0,1 1-1,-1-1 1,1-1 0,1 0-1,-1 0 1,1 0 0,18 7 0,-9-6 36,1-1 0,0-1 0,0 0 0,0-1 1,34 1-1,104-4 355,-98-2-164,551-57 175,-535 48-367,173-30-27,-2-10-1,383-130 1,-576 160 47,-10 4-58,0 2 1,67-13-1,-92 23 126,1-1 1,0-1-1,-1 0 1,0-2-1,-1 0 1,0-1-1,0-1 1,-1 0-1,0-1 0,19-17 1,17-20 9,68-81-1,-73 76-121,23-31 239,-3-3 1,-5-3 0,-3-2 0,-4-3 0,-5-2 0,-4-3 0,-4-1-1,39-145 1,-57 143 95,19-198 0,-31 192-262,-11 105-71,0-1 0,0 1 0,-1-1 0,1 0 0,-1 0 0,0 1 0,-1-1 0,1 0 0,-1 1 0,0-1 0,0 0 0,-1 1 0,1-1 0,-1 1 0,0 0 0,0-1 0,0 1 0,-1 0 0,0 0 0,1 1 0,-1-1 0,-1 0 0,1 1 0,0 0 0,-6-4 0,-9-9 0,0 1 0,-1 0 0,0 2 0,-1 0 0,0 2 0,-1 0 0,-1 1 0,0 1 0,0 1 0,0 1 0,-28-5 0,-21 2 0,0 2 0,-91 3 0,-146 19 0,-105 20 0,-226 14 0,2-47 0,578-3 0,-1-3 0,1-3 0,0-3 0,-114-35 0,174 46-42,-1 0-1,0 0 1,0 0-1,0 0 1,0 0-1,0 0 1,0-1-1,0 1 1,1 0 0,-1 0-1,0 0 1,0 0-1,0-1 1,0 1-1,0 0 1,0 0-1,0 0 1,0 0 0,0-1-1,0 1 1,0 0-1,0 0 1,0 0-1,0 0 1,0-1-1,0 1 1,0 0 0,0 0-1,0 0 1,0 0-1,0-1 1,0 1-1,0 0 1,0 0-1,-1 0 1,1 0 0,0 0-1,0-1 1,0 1-1,0 0 1,0 0-1,0 0 1,0 0-1,-1 0 1,1 0-1,0 0 1,0 0 0,0-1-1,0 1 1,-1 0-1,1 0 1,0 0-1,0 0 1,0 0 0,24-4-5204,-7 2 921,27-10-3757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03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11531,'0'0'2883,"-1"14"-2275,1 121 315,24 193 0,-1-61-484,23 814 784,-16-327-892,13 762-14,-24-688 305,-65 1263 1396,38-2008-1960,-99 750 2190,105-809-2229,2-24-20,0 1-1,0-1 1,0 0 0,0 1-1,1-1 1,-1 0 0,0 1 0,0-1-1,0 0 1,0 0 0,0 1-1,1-1 1,-1 0 0,0 0 0,0 1-1,0-1 1,1 0 0,-1 0-1,0 0 1,0 0 0,1 1 0,-1-1-1,0 0 1,1 0 0,-1 0 0,0 0-1,0 0 1,1 0 0,-1 0-1,0 0 1,1 1 0,-1-1 0,0 0-1,1-1 1,31-16-86,-11 3 157,17-5-62,1 3 0,0 1 0,1 2-1,50-10 1,-1 0-4,231-57 32,-243 66-375,0 4-1,98-1 1,-105 12-377,68-3-4168,-112-5 1072,-12-8-2423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0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16560,'0'0'2455,"12"0"-1707,0 1-636,0 0 0,0 1 0,0 0 0,0 1 0,-1 1 0,1 0 0,-1 0 1,0 1-1,0 1 0,0 0 0,-1 0 0,0 1 0,15 13 0,-15-11 53,0 1 0,-1 0-1,0 1 1,-1 0 0,0 1 0,-1-1-1,0 1 1,-1 1 0,0-1 0,-1 1-1,0 0 1,-1 1 0,-1-1 0,0 1-1,0-1 1,-2 1 0,0 0 0,0 0-1,-1 0 1,-1-1 0,0 1 0,-1 0-1,-1 0 1,0-1 0,-1 1 0,0-1 0,-1 0-1,-10 18 1,-19 27 1549,-84 103 1,24-37-2443,91-119 460,-20 26-1899,6-13-3934,3-9-7928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19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21012,'0'0'3854,"5"11"-1937,8 19-1054,2 0 0,1-1 0,24 31 0,-33-50-682,0-1 0,0 0 0,1 0 0,1-1-1,-1 1 1,1-2 0,1 0 0,0 0 0,0 0 0,0-1-1,0-1 1,1 0 0,17 6 0,-24-10-568,0 0-1,0 0 1,0 0-1,0-1 1,0 0-1,1 0 1,-1 0-1,0 0 1,0 0-1,0-1 1,0 0-1,0 0 1,0 0-1,0 0 1,0-1-1,0 1 1,6-5-1,-5 2-675,0-1-1,0 1 1,0-1-1,-1 0 1,0 0-1,0-1 1,0 1-1,-1-1 0,1 0 1,2-7-1,8-20-10114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27:06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6831 690 8872,'0'0'1650,"-11"-13"-454,-29-34-793,-88-90 901,111 120-1204,-2 1 0,0 2 0,-1 0 0,0 0 0,-1 2 0,-25-11 0,-82-22-13,-2 6-1,-168-29 0,238 55-30,-347-66 811,-3 17 0,-737-14-1,874 81-622,0 11-1,2 12 0,0 13 1,-452 127-1,-74 113-139,598-194 442,-350 210 0,489-259-268,2 2 1,2 3-1,2 2 0,-75 83 0,107-103-200,1 0 0,2 1 0,1 1-1,1 1 1,1 1 0,1 0 0,2 1 0,1 0-1,2 1 1,0 1 0,2-1 0,-3 36-1,8-37-76,2 0 0,0 0 0,3-1 0,0 1 0,2 0 0,1-1 0,2 0 0,0 0 0,2 0 0,1-1 0,2-1 0,0 0 0,2 0 0,1-1-1,1-1 1,25 30 0,-6-11-20,2-2 0,3-2 0,1-2 0,1-1 0,2-2 0,56 33 0,-31-28-27,2-3 0,1-3 0,132 43 0,-74-40-4,194 31 1,128-15 172,-3-24-67,468-31 0,305-137 261,-23-137-186,-475 43 1,-539 160 155,316-175-1,-439 213-187,-2-3 0,-2-2 0,-2-3-1,-1-3 1,61-66 0,-98 93-61,-1-2-1,0 0 1,-2-1 0,-1-1-1,-1 0 1,-1-1-1,0 0 1,-2 0 0,-1-2-1,-1 1 1,-1-1 0,-2 0-1,0 0 1,-2-1 0,-1 1-1,-1-1 1,-2-29-1,-1 35-28,-2 0-1,0 0 1,-1 1-1,0-1 0,-2 1 1,-1 0-1,0 1 0,-2 0 1,-20-32-1,13 27 7,-2 1-1,0 1 0,-1 1 1,-1 0-1,-1 2 1,-35-24-1,3 9 44,-2 3 1,-1 2-1,-2 2 0,0 3 0,-122-31 0,36 22-18,-2 7-1,-191-11 1,-306 29-404,-628 133-6085,827-55 347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1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18001,'0'0'6534,"-49"80"-3587,31-39-1378,-2 7-383,2 4-418,1 6-255,1 1-225,4-2-160,1-6-96,5-10 0,3-5-192,3-14-480,0-8-321,0-12-1025,6-2-1730,2-11-1377,2-11-3427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19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19699,'0'0'12449,"0"11"-12017,-3 30-419,-1-1 1,-19 77-1,8-42-4505,15-74 3648,-1 2-3840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20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14029,'0'0'7906,"4"-9"-5279,-1 3-2352,0 1 0,0-1 1,1 1-1,0 0 0,0 1 0,0-1 0,0 1 1,1-1-1,-1 1 0,1 1 0,0-1 1,0 1-1,1-1 0,-1 2 0,1-1 0,0 0 1,11-2-1,-1-1-47,-1 1 0,1 1 0,0 1 0,0 0 1,0 1-1,0 0 0,1 2 0,-1 0 0,26 3 0,-35-2-207,-1 1-1,1 0 0,-1 0 0,1 0 1,-1 1-1,0 0 0,0 0 0,0 0 1,0 1-1,0 0 0,-1 0 0,0 0 1,0 1-1,0 0 0,0 0 0,-1 0 1,0 1-1,0-1 0,0 1 0,-1 0 1,0 0-1,0 0 0,0 0 0,-1 1 1,2 8-1,-1-4-7,0-1 0,-1 1 0,-1-1 0,0 1 0,0 0 0,-1-1 0,0 1 0,-1 0 0,-1-1 0,1 1 0,-1-1 0,-1 1 0,0-1 0,-1 0 0,0 0 0,0 0 0,-9 12-1,8-14-2,0-1 0,-1 0 0,0 0 0,-1 0 0,0-1 0,0 0 0,0 0 0,0-1 0,-1 0 0,0 0 0,0-1 0,-1 0 0,1-1 0,-1 1 0,1-2 0,-1 1 0,0-1 0,0 0 0,0-1 0,-13 0 0,15 0-10,0-1 0,1-1 0,-1 1 0,1-1 0,-1 0 0,1 0 0,-1-1 0,1 0 0,0 0 0,0-1 0,-11-5 0,4-1 0,2 0 0,-1 0 0,1-1 0,-11-13 0,18 18-449,15 4-9352,10 2 320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20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18449,'0'0'8360,"83"0"-6470,-33-4-577,7-3-480,1 0-480,2-2-193,-7 2-128,-4 0-32,-11 3-321,-9 0-672,-5 3-448,-12 1-353,-6 0-352,-7 9-4260,-13-4 577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21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13229,'0'0'13356,"71"7"-10761,-26-10-866,9-5-480,1-2-640,-2 5-609,-4-1 0,-9 3 0,-5 3 0,-12 0-128,-4 0-2627,-3-1-3619,2-6-6470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21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19955,'0'0'7879,"45"56"-6341,-23-28-449,4-1-320,3-2-449,3-5-224,5-5 0,-2-6-96,-1-6-544,-4-3-481,-6 0-769,-6 0-1313,-6-10-1537,-2-7-1731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21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 17585,'0'0'8328,"-58"75"-5093,31-35-1089,0 7-673,-3 7-1473,0 5 0,0 3 0,3-2 0,7 1 0,5-6 0,5-2-160,3-7-2371,6-6-1793,1-13-2338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53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5029,'0'0'24215,"70"-22"-22870,-21 18-32,13-1-640,7 0-481,2 3-192,-5 2 0,-3 0 0,-4 0-384,-11 0-1410,-9 0-1057,-9 1-1185,-9-1-768,-11 0-2915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53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19346,'0'0'8713,"92"6"-6567,-29-16-513,9-3-928,-2 0-481,2 7-224,-6 1-320,-4 1-2179,-9 1-4067,-7-4-7495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54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250 111 7655,'0'0'6422,"2"-10"-3432,4-32-476,-6 40-2323,0-1 1,0 1-1,0 0 0,0 0 0,-1 0 1,1-1-1,0 1 0,-1 0 0,0 0 1,1 0-1,-1 0 0,0 0 0,0 0 1,0 0-1,0 0 0,-1 0 1,1 0-1,0 0 0,-1 1 0,1-1 1,-1 1-1,0-1 0,0 1 0,1 0 1,-1-1-1,0 1 0,0 0 0,0 0 1,0 0-1,0 1 0,0-1 0,-1 0 1,1 1-1,0-1 0,0 1 0,0 0 1,-4 0-1,-1-1-42,1 1 0,0 0-1,-1 0 1,1 1 0,-1-1 0,1 1 0,0 1 0,0-1 0,0 1-1,0 0 1,-8 5 0,4-1 18,0 2 1,0-1-1,1 1 0,0 1 1,1 0-1,0 0 0,0 0 1,-10 18-1,13-20-94,1 0 1,0 1 0,1-1-1,0 1 1,0 0-1,1 0 1,-1 0-1,2 0 1,-1 0 0,1 1-1,1-1 1,-1 0-1,2 13 1,0-18-68,-1-1 1,1 1-1,0 0 1,-1 0-1,2-1 1,-1 1-1,0-1 1,0 1-1,1-1 1,-1 1-1,1-1 1,0 0-1,0 0 1,0 0-1,0 0 1,0 0-1,3 2 1,1 0 20,-1-1 0,1 0 1,-1-1-1,1 1 0,0-1 1,0 0-1,10 1 0,6 0 212,1-1 0,-1-1 1,30-2-1,-34 0-201,0-2 0,-1 1 1,0-2-1,0-1 0,0 0 1,21-9-1,-31 11-34,-1-1 0,1 1 0,-1-1 0,0 0 0,0-1 0,-1 0 0,11-10 0,-14 12-4,0 0 0,0 0 1,0 0-1,0 0 0,0 0 0,-1 0 1,1-1-1,-1 1 0,0-1 0,0 1 1,0-1-1,-1 1 0,1-1 0,-1 0 1,0 1-1,0-7 0,-1 6 0,0 0 0,-1 0 0,1 0 0,-1 1 0,0-1 0,0 0 0,0 1 0,0 0 0,0-1 0,-1 1 0,0 0 0,0 0 0,1 0 0,-2 1 0,1-1 0,0 1 0,-4-3 0,-67-35 0,63 34 0,-3-1 4,2 1-18,1 0 0,-1 1-1,0 1 1,0 0 0,0 0-1,-17-2 1,26 9-4764,9 4 1532,10 7-1879,8-1-2642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4:24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31 189 16912,'-2'5'665,"1"0"0,0 0 0,0 0 0,1 0 0,-1 0 0,1 0 0,0 0 0,2 11 0,-1-15-551,-1 1-1,1-1 0,0 1 0,0-1 0,0 1 0,0-1 0,0 0 0,0 1 0,0-1 0,0 0 0,0 0 0,1 0 0,-1 0 0,0 0 1,1 0-1,-1 0 0,1-1 0,-1 1 0,1 0 0,-1-1 0,1 1 0,0-1 0,-1 0 0,1 0 0,0 1 0,-1-1 0,1 0 0,0 0 1,-1 0-1,1-1 0,2 1 0,4-1 55,-1-1 1,1 0 0,0 0-1,0 0 1,-1-1-1,1 0 1,-1-1 0,0 1-1,0-1 1,0-1-1,0 0 1,-1 0 0,0 0-1,0 0 1,0-1 0,7-9-1,-6 6-52,0 0-1,0-1 1,-1 1-1,0-1 1,0-1-1,-1 1 1,-1-1-1,1 0 1,-2 0-1,5-23 1,-7 32-90,-1-1-1,0 0 1,0 0-1,0 1 1,0-1 0,0 0-1,0 1 1,-1-1-1,1 0 1,-1 1 0,0-1-1,0 1 1,0-1-1,0 1 1,0-1-1,-2-2 1,1 4 2,1 0 0,0-1-1,-1 1 1,1 0 0,-1 0-1,1 0 1,-1 0 0,0 0 0,1 0-1,-1 0 1,0 1 0,0-1 0,1 1-1,-1-1 1,0 1 0,0 0-1,-4-1 1,1 2 9,0-1-1,0 1 0,-1 0 1,1 0-1,0 0 0,0 1 1,0 0-1,0 0 1,0 0-1,1 0 0,-1 1 1,1 0-1,-1 0 0,1 0 1,-5 5-1,-6 8-19,0 2-1,1 0 1,1 0-1,0 1 1,2 1-1,0 0 1,1 1-1,2 0 1,0 0-1,-7 29 1,14-49-13,1 0 1,-1 0 0,1 0 0,0 0 0,-1 0 0,1 1 0,0-1 0,0 0 0,0 0 0,0 0-1,0 0 1,0 0 0,0 0 0,0 1 0,0-1 0,1 0 0,-1 0 0,0 0 0,1 0-1,-1 0 1,1 0 0,-1 0 0,1 0 0,-1 0 0,1 0 0,0 0 0,0 0 0,-1 0-1,1-1 1,0 1 0,0 0 0,0 0 0,0-1 0,1 2 0,2-2 13,-1 0-1,0 1 1,0-1 0,1 0 0,-1-1-1,0 1 1,1 0 0,-1-1 0,0 0-1,0 0 1,6-2 0,54-23-201,-38 14-2064,46-12 0,-59 21-602,1 0 0,-1 2-1,23-2 1,-22 3-1534,-3 0-912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27:33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4173 457 6822,'0'0'6348,"-9"-9"-4528,-23-24-1990,-2 2 0,-2 1 0,0 1 0,-2 2 0,-44-23 1,5 16-256,-1 4 0,-2 3 0,-115-23 0,-254-20 1612,161 43 1293,-498 17-1,603 19-2237,0 9 0,1 7-1,-344 95 1,446-94 11,1 4 1,1 3-1,-133 79 1,170-86 53,1 2 1,2 1 0,0 2 0,3 2 0,0 1 0,2 2 0,2 1 0,-29 44 0,49-63-207,0 1 0,1-1 0,2 2 0,0-1 0,0 1 1,2 1-1,1-1 0,0 1 0,-2 33 0,6-38-89,1 0 0,1 0 0,0-1 0,1 1 0,1 0 0,0-1 0,1 0 0,1 0 0,1 0 0,0 0 0,0-1 0,2 0 0,12 20 0,9 4-38,2-2-1,1 0 0,1-2 1,2-2-1,2-1 0,41 27 1,254 141-386,-229-147 476,2-4-1,204 62 0,-158-70 222,241 32-1,163-28 246,2-37-452,-132-15-59,579-85-1,-821 63-25,-3-8 0,222-77-1,-292 75 21,-2-5 0,-1-4 0,-3-5 0,162-112 0,-232 141-4,-1-1-1,-1-1 0,-2-2 1,0-1-1,-3-1 0,0-2 1,35-57-1,-53 74 45,0 0 0,-1-1 0,-1 0 0,0 0 0,-2-1 0,0 0 0,-1 0 0,0 0 0,-2 0 0,0 0 0,-1-1 0,-1 1 0,-1-1 0,0 1 0,-1-1 0,-2 1 0,1 0 0,-2 0 0,-11-27 0,3 18 53,-1 1 0,-1 1 0,-1 0 0,-2 1 1,0 1-1,-1 1 0,-2 0 0,0 2 0,-1 0 1,-41-28-1,6 11-18,0 3 0,-2 1 1,-104-38-1,60 34-70,-2 5 0,-2 5-1,0 5 1,-112-9 0,7 14-591,-239 12 0,197 19-1407,-379 70-1,-237 119-7148,543-111 1196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54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19891,'0'0'3112,"-7"11"187,-1 0-2652,1 0-1,0 1 1,1 0-1,0 0 1,1 0-1,1 1 1,-1 0-1,2-1 1,-4 27-1,5-15-646,0-10 0,1 1 0,0-1 0,1 0 0,0 0 0,2 1 0,-1-1 0,2 0 0,5 19 0,-2-27-1463,-4-15-2077,-5-18-4691,-10 4 870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54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20147,'0'0'6790,"83"-25"-4067,-28 17-1089,8 0-609,-2 4-577,-1 3-448,-9 1-160,-7 0-1794,-8 4-3171,-6-1-5733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55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0 437 12716,'0'0'14504,"13"-5"-12512,8-4-1561,0-1 0,-1-1 0,-1-1 0,0-1 0,0-1 0,-1 0 0,17-18 0,102-109-297,-120 121-139,-2 0 1,0 0-1,-1-2 1,-1 0-1,17-40 1,-26 53 4,-1 10 0,-5 25 0,-9 44 0,-9 18 0,9-41 0,1 0 0,2 0 0,-2 68 0,10-115-32,0 1-1,0-1 1,0 1-1,0-1 1,0 1 0,0-1-1,0 1 1,0-1-1,0 1 1,0-1 0,0 1-1,0-1 1,0 1-1,0-1 1,0 1 0,1-1-1,-1 1 1,0-1 0,0 1-1,1-1 1,-1 0-1,0 1 1,1-1 0,-1 1-1,0-1 1,1 0-1,-1 1 1,1-1 0,-1 0-1,1 0 1,-1 1-1,0-1 1,1 0 0,-1 0-1,1 0 1,-1 1-1,1-1 1,-1 0 0,1 0-1,-1 0 1,1 0-1,-1 0 1,2 0 0,-1 0-209,0-1-1,0 1 1,0-1 0,1 1 0,-1-1 0,0 1 0,0-1 0,0 0 0,0 0-1,0 1 1,0-1 0,0 0 0,0 0 0,0 0 0,0 0 0,-1 0 0,2-1 0,8-20-7810,1-6-5519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55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23478,'0'0'9289,"47"14"-9289,-31-21 0,-4 0 0,-4 1 0,-8 2-961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56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24856,'0'0'7911,"47"56"-7911,-20-39 0,-1-2 0,0-1 0,0 1 0,-3-2 0,-2-3-897,-3-2-1345,-2-5-1698,2-3-1313,-1 0-1986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9:56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 1 20211,'0'0'3299,"-50"14"609,12 14-993,-4 8-1154,-1 6-1088,-3 5-673,3 5 0,7 2 0,7 1 0,5 0 0,9-3 0,7-5 0,8-10 0,0-6 0,0-13-1634,10-13-5733,4-5-10505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0:23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12476 5125,'0'0'10709,"-3"3"-9626,-4 8 37,15-12 457,22-20-19,12-29-278,-33 38-1121,0 0 1,1 1-1,0 0 1,1 1-1,23-17 1,-3 5 306,-1-1 0,-2-1 0,41-43 0,66-95-127,-23 27-263,-27 34-53,73-74 18,114-109 55,-233 245-62,-29 30-22,-1 0 1,-1 0-1,0 0 1,12-19 0,12-19 10,71-82 0,-4 6 5,15-19 97,-9 13-9,117-141-76,-17 23-11,56-63-11,-41 54-4,-135 146-1,159-181 27,30-24-39,-95 103 9,75-93-10,20-21 0,578-643 0,-500 586 17,-25 30-2,231-261-15,62-101 13,-220 240-21,412-477-118,-591 689-431,332-420 356,-35 41-14,310-423-250,-346 430 812,-430 573-238,-33 40 93,0 0-1,-1-2 1,-1 0 0,-1 0-1,22-48 1,-38 72-182,0 0 0,0 0 0,-1 1 0,1-1-1,0 0 1,0 0 0,0 0 0,-1 0 0,1 0 0,0 0 0,0 0 0,-1 0 0,1 0 0,0 0 0,0 0 0,0 0 0,-1 0 0,1 0-1,0 0 1,0 0 0,0-1 0,-1 1 0,1 0 0,0 0 0,0 0 0,0 0 0,-1 0 0,1 0 0,0 0 0,0-1 0,0 1 0,0 0 0,-1 0-1,1 0 1,0 0 0,0-1 0,0 1 0,0 0 0,0 0 0,0 0 0,0-1 0,0 1 0,0 0 0,0 0 0,-1-1 0,1 1 0,0 0-1,0 0 1,0 0 0,0-1 0,1 1 0,-1 0 0,0 0 0,0-1 0,0 1 0,0 0 0,0 0 0,0 0 0,0-1 0,0 1 0,1 0-1,-8 1-2218,3-22-20967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0:24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17617,'0'0'8424,"26"68"-6983,-8-39-448,3-2-481,7 0-319,3-7-97,3-6 64,4-8-64,1-6-993,-4 0-1249,-3-17-1601,-5-9-2692,-9-5-5444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0:24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0 15471,'0'0'2754,"-49"73"545,18-25-896,-3 7-225,1 2-192,2-2-577,3-5-865,8-6-351,9-8-129,9-9 32,2-8-1185,3-10-2242,9-7-2403,1-2-5605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0:25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12011,'0'0'12108,"-44"60"-10571,23-24-288,3 3-544,2-2-481,7-2-128,3-4-64,6-6-160,0-5-1505,1-6-866,4-9-575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27:27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1 353 7559,'0'0'3369,"10"-1"-2328,23-2-741,1 1 0,-1 2 1,54 6-1,38 8 2625,199-4 1,-141-9-2088,747 52 524,-520-25-1053,811-9 656,2-71 557,-608 8-1162,-7-53-36,-433 66-9,-174 31-296,0-1 0,0 1 1,0-1-1,0 0 0,-1 1 1,1-1-1,0 0 0,-1 1 1,1-1-1,0 0 0,-1 0 1,1 0-1,-1 1 0,1-1 1,-1 0-1,0 0 0,1 0 1,-1 0-1,0 0 0,0 0 1,1 0-1,-1 0 0,0 0 1,0 0-1,0 0 0,0 0 1,0 0-1,-1 0 0,1 0 1,0 0-1,0 0 0,-1 0 1,1 0-1,-1-1 0,0 0 8,1 1-1,0-1 0,-1 1 0,1-1 1,0 1-1,0-1 0,0 1 0,0-1 1,0 1-1,0-1 0,0 0 0,1 1 1,-1-1-1,0 1 0,1 0 1,0-1-1,-1 1 0,1-1 0,0 1 1,-1 0-1,3-2 0,9-5-88,0 0-1,-1-1 0,1 0 1,-2-1-1,1 0 1,-1 0-1,-1-1 0,0-1 1,0 0-1,7-14 1,-15 25 19,-1-1 0,1 1 0,0-1 0,-1 1 0,1-1 0,-1 0 0,1 1 0,-1-1 0,0 0 0,1 1 0,-1-1 0,0 0 0,-1-2 0,-10-9-4674,-4-2-4202,7 4 2219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0:25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35 8232,'0'0'10100,"9"-5"-9235,1 0-666,0 0 0,0 1 0,1 1 0,-1-1 0,1 2 1,-1 0-1,1 0 0,0 1 0,16 0 0,-10 0 3,14 1 62,52 6-1,-76-5-241,0 0 0,0 0 0,-1 1 0,1 0-1,0 0 1,-1 1 0,0 0 0,1 0 0,-1 0 0,0 1 0,-1 0 0,1 0 0,7 8 0,-11-10 53,0 0 1,0 0 0,0 1 0,-1-1 0,1 1-1,-1-1 1,0 1 0,0-1 0,0 1-1,0 0 1,0 0 0,0 0 0,-1-1-1,0 1 1,1 0 0,-1 0 0,0 0-1,0 0 1,-1 3 0,0-1 124,-1 1 1,0-1-1,0 0 0,0 0 1,0 0-1,-1 0 0,0 0 1,0 0-1,-5 5 0,-6 6 505,0-2-1,-1 1 1,-1-2-1,-20 14 1,15-12-12,-1-2 0,-44 22 0,57-31-574,0-1-1,0 0 1,0 0 0,-1-1-1,1 0 1,-1 0-1,1-1 1,-1-1-1,0 1 1,1-2-1,-10 0 1,17 0-269,0 1-1,0 0 1,1-1 0,-1 0 0,0 1-1,1-1 1,-1 0 0,0 0-1,1 0 1,-1 0 0,1 0 0,0 0-1,-1 0 1,1 0 0,0-1-1,0 1 1,-1-1 0,1 1 0,0-1-1,1 1 1,-1-1 0,0 1-1,0-1 1,1 0 0,-1 1-1,1-1 1,-1 0 0,1 0 0,0 0-1,0 1 1,-1-1 0,1 0-1,1 0 1,-1 0 0,0 1 0,0-1-1,1 0 1,-1 0 0,1 1-1,-1-1 1,1 0 0,0 1 0,0-1-1,-1 0 1,1 1 0,0-1-1,1 1 1,-1 0 0,0-1 0,0 1-1,0 0 1,1 0 0,-1 0-1,1-1 1,-1 1 0,1 1 0,-1-1-1,3-1 1,23-5-5519,4 2-3049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0:25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16944,'0'0'8872,"81"15"-7815,-31-23-672,5-2-257,3-3-32,-4 3-256,-7 5-1730,-8 2-897,-16 3-704,-10 0-1474,-13 8-1697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0:26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13485,'0'0'11050,"73"21"-9769,-20-21-608,10-3-385,5-7-192,-3 2-32,-2 1-1857,-10 0-3140,-6 0-3203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0:2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18 17072,'0'0'5926,"-54"64"-3940,46-39-321,8 0-31,0-3-513,20-5-609,11-9-287,12-7-97,3-1-64,6-12-577,-6-7-1313,-2-7-1537,-6 1-1089,-12-4-1185,-6 4-3075</inkml:trace>
  <inkml:trace contextRef="#ctx0" brushRef="#br0" timeOffset="1">385 1 10570,'0'0'5221,"-46"59"-1794,15-21-1025,3 2-63,-2 2 223,6 0-320,3-3-832,6-2-834,7 0-384,5-2-160,3 6-576,0-2-2307,0 4-3651,-2 2-13229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1:54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18802,'0'0'4228,"-32"64"-4132,32-55-2178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26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15855,'0'0'6182,"57"1"-5510,-16-1 193,8-4-384,2-2-353,3-2-128,3-1-641,-6-1-1985,-3-3-1282,-6-2-3523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26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16496,'0'0'2263,"8"0"-507,17 0-1155,0 2 0,38 6 0,-53-6-548,-1 0-1,0 0 1,0 1-1,0 1 1,0-1 0,-1 1-1,0 1 1,1-1-1,-1 2 1,13 10-1,-18-13-51,-1 0 0,0 0 1,1-1-1,-1 2 0,0-1 0,-1 0 0,1 0 0,0 1 0,-1-1 0,0 0 0,0 1 0,0 0 0,0-1 0,-1 1 0,1-1 0,-1 1 1,0 0-1,0-1 0,0 1 0,-1 0 0,1-1 0,-1 1 0,0 0 0,0-1 0,0 1 0,0-1 0,-1 0 0,1 1 0,-1-1 0,0 0 1,-3 4-1,-5 8 68,-1-1-1,0 0 1,-1 0 0,-27 21 0,-60 49-654,57-48-5780,26-24-5700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27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12 16816,'14'-12'4798,"-17"22"-1263,-17 24-1821,-151 185-547,46-82-4688,164-189-9361,-7 12 3273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28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29 10346,'0'0'3630,"8"-6"-486,25-15-779,-33 21-2328,0 0-1,0 0 1,0 0-1,0 0 1,1 0-1,-1-1 1,0 1-1,0 0 1,0 0 0,1 0-1,-1 0 1,0 0-1,0 0 1,0 0-1,1 0 1,-1 0-1,0 0 1,0 0-1,0 0 1,1 0-1,-1 0 1,0 0 0,0 0-1,0 0 1,1 0-1,-1 0 1,0 0-1,0 1 1,0-1-1,1 0 1,-1 0-1,0 0 1,0 0 0,0 0-1,0 0 1,1 1-1,-1-1 1,0 0-1,0 0 1,0 0-1,0 0 1,0 1-1,0-1 1,0 0-1,1 0 1,-1 0 0,0 1-1,0-1 1,0 0-1,0 0 1,0 0-1,0 1 1,0-1-1,0 0 1,0 0-1,0 1 1,0-1 0,0 0-1,0 0 1,0 0-1,0 1 1,-1-1-1,1 0 1,-2 14 372,2-14-386,-6 22 651,-2-1 0,0 0 1,-2-1-1,-19 33 0,15-30-169,2 2-1,-18 43 0,27-57-334,0 0 0,1 1-1,-2 19 1,8 2-985,-4-31 509,1-1 0,-1 1 0,1 0-1,0-1 1,0 1 0,-1-1 0,1 1-1,0-1 1,1 0 0,-1 1 0,0-1-1,0 0 1,0 0 0,3 2 0</inkml:trace>
  <inkml:trace contextRef="#ctx0" brushRef="#br0" timeOffset="1">0 280 15535,'0'0'10986,"63"-22"-9320,-22 14-545,7 1-705,2 1-352,1 1-608,-3-1-2691,-10 2-2595,-7-5-5188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28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6 17521,'0'0'3117,"-6"10"-1772,-8 15-341,1 0 0,-18 53-1,26-65-932,1-1-1,1 1 1,0 0-1,1 1 1,0-1-1,1 0 1,1 1-1,0-1 1,3 21-1,-3-33-103,0 0-1,0 0 1,1 0-1,-1 0 1,0-1 0,0 1-1,1 0 1,-1 0-1,1 0 1,-1-1 0,1 1-1,-1 0 1,1 0-1,-1-1 1,1 1 0,0 0-1,-1-1 1,1 1-1,0-1 1,-1 1 0,1-1-1,0 1 1,0-1-1,0 0 1,-1 1 0,1-1-1,2 1 1,-1-1-47,0 0 0,1 0 0,-1-1 0,0 1 0,0 0-1,0-1 1,1 1 0,-1-1 0,0 0 0,0 0 0,2-1 0,3-1-401,0-1 0,0-1-1,0 1 1,-1-1 0,9-8 0,-5 0-673,1-1 0,-2 1 1,1-2-1,-2 1 0,0-1 1,10-27-1,13-51 1137,-14 39 4255,-21 80-365,-1 4-2936,0-16-527,-19 73 1993,23-80-2210,0-1-1,0 0 1,1 0 0,-1 1-1,1-1 1,1 0 0,-1 1-1,1-1 1,0 0 0,1 0 0,3 11-1,-4-15-254,0 0-1,1 0 1,-1 0-1,0 0 1,1-1 0,-1 1-1,1 0 1,0-1-1,0 0 1,-1 1-1,1-1 1,0 0-1,0 0 1,0 0 0,0 0-1,3 1 1,22 3-3740,-6-4-2092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27:28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3052 475 9225,'-16'-16'1682,"0"1"1,-22-16-1,-41-19-162,-93-31-1984,108 54 1343,-374-144-22,365 149-613,-1 4 0,-1 3 0,0 3 0,-92-3 0,35 13 25,1 6 1,-202 32-1,241-19-88,1 4 0,1 4 0,1 4 0,-120 57 1,153-59-60,2 2 0,1 2 1,2 3-1,1 1 0,-87 83 1,117-99-43,1 2 0,2 0 1,0 1-1,1 1 0,1 1 0,1 0 0,1 1 1,1 0-1,2 1 0,0 0 0,2 1 1,1 0-1,1 0 0,1 0 0,-2 39 0,7-47-55,0-1 0,2 1-1,0 0 1,1-1-1,0 1 1,2-1-1,0 0 1,1 0-1,1-1 1,1 1 0,0-1-1,1-1 1,1 0-1,0 0 1,1-1-1,1 0 1,0-1-1,2-1 1,26 23 0,4 0-6,2-3 0,1-1 0,2-3 1,75 34-1,-13-16 18,123 34 0,-138-53-14,1-6-1,1-3 0,0-5 0,1-4 0,1-4 0,158-11 0,-181-4 0,-1-4 0,0-2 0,112-40-1,208-108 197,-326 131-159,-3-3 0,0-3 0,-3-3 1,111-92-1,-149 110-30,-2-2 0,-1 0 0,-2-2 0,0-1 0,25-44 0,-34 49 6,-1 0-1,-1-1 1,-1 0 0,-1 0 0,-2-1 0,0 0 0,-2 0 0,3-33 0,-6 39 101,-1 0 1,0 0-1,-1 0 0,-1 0 0,0 0 0,-2 1 0,0-1 0,-2 1 0,1 0 1,-2 0-1,-1 1 0,0 0 0,-1 0 0,-1 1 0,0 0 0,-1 1 0,-1 0 1,0 1-1,-1 0 0,-1 1 0,-22-18 0,8 12 57,-1 0 1,-1 2-1,-1 1 0,0 1 1,-1 2-1,-1 1 0,0 2 1,0 1-1,-57-8 0,17 9-170,-1 3-1,1 3 1,-111 11-1,110 0-543,0 3-1,-92 28 0,-138 60-4988,267-87 4476,-115 39-5222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29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10634,'0'0'11462,"1"11"-10598,1 52 126,-7 76 0,1-77-289,2 1 1,8 71-1,-7-166-468,1 1 0,2-1 0,10-55 0,-8 62-119,1 1 1,1 0-1,1 1 1,1 0-1,1 0 0,2 0 1,12-21-1,-19 40-129,0-1-1,0 1 1,0 0-1,0 1 1,1-1-1,0 1 0,-1-1 1,1 1-1,1 1 1,-1-1-1,0 1 1,1 0-1,-1 0 1,1 0-1,8 0 0,-11 1 7,-1 1-1,1-1 0,-1 1 1,1 0-1,-1 0 0,1 0 0,-1 0 1,1 0-1,0 1 0,-1-1 1,1 1-1,-1 0 0,1 0 0,-1 0 1,0 0-1,1 0 0,-1 0 0,0 0 1,0 1-1,0-1 0,0 1 1,0 0-1,0 0 0,0 0 0,-1-1 1,1 2-1,-1-1 0,1 0 1,-1 0-1,0 0 0,0 1 0,0-1 1,0 0-1,0 1 0,0-1 0,0 4 1,-1-4 4,1-1 1,-1 1 0,0-1-1,0 1 1,0-1 0,0 1-1,-1-1 1,1 1 0,0 0-1,-1-1 1,1 1 0,-1-1-1,1 0 1,-1 1-1,0-1 1,1 1 0,-1-1-1,0 0 1,0 0 0,0 1-1,-1 0 1,-2 1 113,1 0-1,-1 0 1,1-1-1,-1 0 0,0 1 1,0-1-1,-6 2 1,-4 1 543,-1-1-1,1 0 1,-23 2 0,36-6-625,-13 2 127,1 0 0,-1-1 0,0 0 0,0-1 0,0-1 0,-14-3 0,28 4-179,1 0 0,-1 0 0,0 0 1,0 0-1,1 0 0,-1 0 0,0 0 0,0-1 0,1 1 0,-1 0 1,0 0-1,0 0 0,0-1 0,1 1 0,-1 0 0,0 0 0,0-1 0,0 1 1,0 0-1,0 0 0,1-1 0,-1 1 0,0 0 0,0-1 0,0 1 1,0 0-1,0 0 0,0-1 0,0 1 0,0 0 0,0-1 0,0 1 1,0 0-1,0 0 0,0-1 0,0 1 0,0 0 0,-1-1 0,1 1 0,0 0 1,0 0-1,0-1 0,0 1 0,0 0 0,-1 0 0,1 0 0,0-1 1,0 1-1,0 0 0,-1 0 0,1 0 0,0-1 0,0 1 0,-1 0 1,1 0-1,0 0 0,0 0 0,-1 0 0,1 0 0,0 0 0,-1-1 1,24-5-3159,43 5-5829,-24 1 1800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0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41 16592,'0'0'3923,"-11"-2"-762,-4-1-2508,0 2-1,0-1 1,0 2 0,0 0 0,-20 3 0,29-2-478,1 0 0,-1 0 0,1 0 1,0 1-1,0 0 0,-1 0 0,2 1 1,-1-1-1,-7 6 0,10-6-136,-1 0-1,1 0 1,0 0-1,0 0 1,0 1-1,0-1 1,1 1-1,-1 0 1,1-1-1,0 1 1,-1 0-1,1 0 0,0 0 1,0-1-1,1 1 1,-1 0-1,1 1 1,-1 4-1,1-6-36,0-1-1,0 0 1,0 0-1,1 1 1,-1-1-1,0 0 1,0 0-1,1 1 1,-1-1-1,1 0 1,-1 0-1,1 0 1,-1 0-1,1 1 1,0-1-1,-1 0 1,1 0-1,0 0 1,0-1-1,0 1 1,0 0-1,0 0 1,0 0-1,0-1 1,2 2-1,1-1 8,-1 1 0,1-1 0,-1 0 0,1 0 0,0-1 0,-1 1 0,1-1 0,0 0 0,4 0 0,1 0 11,0-1 0,0 0 0,0-1 0,0 0 0,-1 0 0,1-1 0,11-5 0,-10 2 9,-1 0 1,0 0-1,0-1 1,13-13-1,-19 17-9,0-1-1,0 1 1,0 0-1,-1-1 1,1 1-1,-1-1 1,0 0-1,0 0 1,-1 0-1,1 0 1,-1 0-1,0 0 0,0 0 1,0-1-1,0-4 1,-1 8-16,0 0-1,-1 0 1,1 1 0,0-1 0,-1 0 0,1 0 0,0 0 0,-1 0-1,1 1 1,-1-1 0,0 0 0,1 0 0,-1 1 0,0-1-1,1 0 1,-1 1 0,0-1 0,0 1 0,1-1 0,-1 1-1,0-1 1,0 1 0,0 0 0,0-1 0,0 1 0,1 0-1,-1 0 1,0 0 0,0-1 0,0 1 0,-1 0 0,-36-1 81,30 1-80,4 0-32,-60 5-2556,63-5 2477,0 0-1,-1 0 0,1 0 0,0 0 1,-1 1-1,1-1 0,0 0 0,-1 1 0,1-1 1,0 1-1,-1-1 0,1 1 0,0 0 1,0-1-1,0 1 0,0 0 0,-1 0 0,1 0 1,1 0-1,-1 0 0,0 0 0,0 0 0,0 0 1,0 0-1,1 1 0,-1-1 0,0 0 1,1 0-1,-1 1 0,1-1 0,0 0 0,-1 1 1,1-1-1,0 1 0,0-1 0,0 0 1,0 1-1,0-1 0,0 3 0,8 3-4852,10 0-2066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0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7 18642,'0'0'3977,"-10"-1"-449,-2 0-2824,-60-4 2632,68 5-3222,-1 0 0,1 1 1,-1-1-1,1 1 1,0 0-1,-1 0 0,1 0 1,0 1-1,0 0 0,0-1 1,0 1-1,0 1 0,1-1 1,-8 6-1,10-8-141,1 1-1,-1-1 0,0 1 1,1-1-1,-1 1 0,1-1 1,-1 1-1,1 0 0,-1-1 1,1 1-1,-1 0 0,1 0 1,0-1-1,-1 1 0,1 0 1,0 0-1,-1-1 0,1 1 1,0 0-1,0 0 0,0 0 1,0 0-1,0-1 0,0 1 1,0 0-1,0 0 0,0 0 1,0 0-1,1-1 0,-1 1 1,0 0-1,0 0 0,1-1 1,-1 1-1,1 0 0,-1 0 1,1-1-1,-1 1 0,1 0 1,-1-1-1,1 1 0,-1-1 1,1 1-1,0-1 0,-1 1 1,1-1-1,0 1 0,-1-1 1,1 0-1,0 1 0,0-1 1,0 0-1,-1 0 0,1 1 1,0-1-1,0 0 1,1 0-1,56 10-451,-49-10 459,9 2-98,47 7-1615,-63-9 1687,-1 0 0,1 1-1,0-1 1,0 1 0,-1-1 0,1 1-1,0 0 1,-1-1 0,1 1 0,-1 0-1,1 0 1,-1 0 0,0 0-1,1 1 1,-1-1 0,0 0 0,0 0-1,0 1 1,0-1 0,0 1 0,0-1-1,0 1 1,0-1 0,0 1 0,-1 0-1,1-1 1,-1 1 0,1 3 0,-1-3 187,-1 0 0,0 0 0,0 0 0,0 0 0,0 0 0,0 0 1,0 0-1,-1-1 0,1 1 0,-1 0 0,1-1 0,-1 1 0,1-1 1,-1 0-1,0 1 0,0-1 0,0 0 0,0 0 0,0 0 0,0 0 1,0-1-1,0 1 0,0 0 0,-4 0 0,-55 11 2400,54-11-2560,-37 0 213,42-1-243,1 0 0,-1 0 0,0 0 0,0-1-1,0 1 1,0 0 0,0-1 0,0 0 0,0 1 0,1-1-1,-1 0 1,0 0 0,1 0 0,-1 0 0,0 0 0,1 0-1,-3-3 1,21 0-15386,-15 4 13894,16 0-5602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0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19 6022,'0'0'21396,"-10"-3"-20595,2-1-747,0 2 1,-1-1-1,1 1 1,-1 1-1,1-1 1,-1 1-1,1 1 1,-1 0-1,1 0 1,-1 1 0,0 0-1,1 0 1,-15 4-1,11-1-31,-36 13 20,45-16-43,1 0 0,-1 0 0,0 1 0,1-1 0,-1 1-1,1-1 1,0 1 0,-1 0 0,1 0 0,0 0 0,0 0-1,0 0 1,-2 3 0,38-1 123,11-6-213,-32 0-176,0 1 0,0 1-1,1 0 1,-1 1 0,0 0-1,26 6 1,-38-7 258,0 1-1,0-1 1,0 0-1,-1 1 1,1-1 0,0 0-1,0 1 1,0-1 0,0 1-1,0 0 1,0-1-1,-1 1 1,1 0 0,0-1-1,0 1 1,-1 0-1,1 0 1,-1 0 0,1-1-1,-1 1 1,1 0-1,-1 0 1,1 0 0,-1 0-1,0 0 1,1 0-1,-1 0 1,0 0 0,0 0-1,0 0 1,0 0-1,0 0 1,0 0 0,0 0-1,0 0 1,0 0-1,-1 0 1,1 0 0,0 0-1,-1 0 1,1 0-1,0 0 1,-1 0 0,1 0-1,-1 0 1,0 0-1,1-1 1,-1 1 0,0 0-1,0 0 1,-4 4 258,1 0 0,-1 0 0,0 0 1,0-1-1,-11 7 0,7-6 103,0 0 0,0 0 0,-1 0 0,1-2-1,-1 1 1,0-1 0,0 0 0,0-1 0,-19 2 0,28-4-494,1 0 1,0 0 0,-1 0-1,1 0 1,-1-1 0,1 1-1,0 0 1,-1 0 0,1 0-1,0 0 1,-1 0 0,1-1-1,0 1 1,-1 0 0,1 0-1,0 0 1,-1-1 0,1 1-1,0 0 1,-1-1 0,1 1-1,0 0 1,0-1 0,-1 1-1,1 0 1,0-1 0,0 1-1,0 0 1,0-1 0,0 1-1,-1 0 1,1-1 0,0 1-1,0-1 1,0 1 0,0 0-1,0-1 1,0 1 0,0-1-1,0 1 1,0 0 0,0-1-1,1 1 1,-1-1 0,0 0-1,0-3-2185,0-8-6808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2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12107,'3'0'6695,"-1"2"-4197,-2 10-928,0 4 159,0 3-223,0 4-513,-2-2-577,1-2-288,1 0-32,0-6-64,0-4-1217,3-4-1089,2-5-1538,2 0-1633,-3-9-8040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2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10602,'0'0'10698,"-1"13"-9342,-9 71 821,-7 100 568,17-183-2734,0 0 0,0 0 0,0 0 0,0 0 0,0 0 0,0-1 0,0 1 1,1 0-1,-1 0 0,0 0 0,0 0 0,1 0 0,-1 0 0,1 0 0,-1 0 0,1 0 0,-1-1 0,1 1 0,-1 0 0,1 0 0,0-1 0,0 1 0,-1 0 0,1-1 0,0 1 0,1 0 1,0 0 13,0-1 1,0 1-1,0-1 1,0 0-1,-1 0 1,1 0 0,0 0-1,0 0 1,0-1-1,0 1 1,0 0-1,-1-1 1,3 0-1,8-4 78,-1 0 0,0 0 0,14-10 0,-20 12-119,-3 2 4,6-5-47,0 1 0,1 0 0,-1 0 0,1 1 0,0 0-1,0 1 1,1 0 0,-1 0 0,0 1 0,16-2 0,-24 5 43,1-1 1,-1 1-1,0-1 1,1 1 0,-1 0-1,0-1 1,0 1-1,0 0 1,0 0-1,1 0 1,-1 0-1,0 0 1,-1 0-1,1 0 1,0 0-1,0 1 1,0-1 0,-1 0-1,1 0 1,-1 1-1,1-1 1,-1 1-1,1-1 1,-1 0-1,0 1 1,1-1-1,-1 1 1,0-1-1,0 0 1,0 1 0,0-1-1,-1 1 1,1-1-1,-1 2 1,1 2 9,0 0 0,0-1 1,-1 1-1,0 0 0,0 0 1,0-1-1,0 1 0,-1-1 1,-3 8-1,1-8 285,-1 1 0,0-1-1,0 0 1,0 0 0,0 0 0,-1-1 0,1 1 0,-1-1 0,0-1-1,0 1 1,0-1 0,0 0 0,0 0 0,-1-1 0,-10 1 0,12-1-205,1-1 0,-1 0 0,0 0 0,1-1 0,-1 1 1,0-1-1,1 0 0,-1 0 0,1 0 0,-6-3 0,7 2-320,1 1 0,-1-1 0,0 0 0,1 0 0,0 0 0,-1 0 0,1 0 0,0 0 0,0 0 0,0-1 0,1 1 0,-1-1 0,0 1-1,1-1 1,0 0 0,-2-5 0,3 8-41,-1 0-1,1 0 1,0-1 0,0 1-1,0 0 1,0-1-1,0 1 1,0 0 0,0-1-1,0 1 1,1 0-1,-1 0 1,0-1 0,0 1-1,0 0 1,0 0-1,0-1 1,0 1 0,0 0-1,1 0 1,-1-1-1,0 1 1,0 0 0,0 0-1,1-1 1,-1 1-1,0 0 1,0 0 0,1 0-1,-1 0 1,0-1-1,0 1 1,1 0 0,-1 0-1,0 0 1,0 0-1,1 0 1,-1 0 0,2-1-660,12-6-7098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17168,'0'0'10955,"0"66"-9674,0-37-705,-4 2-351,0-4-129,2 3-64,1-5 32,1 0-32,0-2-192,0-5-705,0-2-1473,4-5-994,2-8-1344,0-3-3267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3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17424,'0'0'3695,"12"4"-1939,13 4-1285,0-1-1,1-2 1,0 0-1,0-2 1,0-1-1,32-1 1,-56-1-308,1-1 1,-1 1-1,1-1 1,-1 0-1,0 0 0,1 0 1,-1 0-1,0 0 1,0-1-1,1 1 1,-1 0-1,0-1 1,0 0-1,-1 1 1,1-1-1,0 0 1,-1 0-1,1 0 0,-1 0 1,1 0-1,-1-1 1,2-3-1,-3 4-137,1 1 0,-1 0 0,0 0 0,0-1-1,1 1 1,-1 0 0,0-1 0,0 1 0,0 0-1,0-1 1,-1 1 0,1 0 0,0 0 0,-1-1-1,1 1 1,-1 0 0,1 0 0,-1-1 0,1 1 0,-1 0-1,0 0 1,1 0 0,-1 0 0,0 0 0,0 0-1,0 0 1,0 0 0,0 0 0,0 1 0,0-1-1,0 0 1,0 0 0,-1 1 0,1-1 0,0 1 0,0-1-1,-1 1 1,1 0 0,0 0 0,-1-1 0,1 1-1,0 0 1,-3 0 0,-6-1-13,0 0-1,1 0 1,-1 1 0,0 0-1,0 1 1,0 0-1,0 1 1,0 0 0,0 0-1,1 1 1,-1 1-1,1-1 1,0 1 0,0 1-1,0 0 1,1 0 0,0 1-1,0 0 1,0 0-1,0 1 1,-11 14 0,17-20 10,1 1 0,-1-1 0,1 1 0,0 0 0,0 0 0,0 0 1,0-1-1,0 1 0,0 0 0,0 0 0,1 0 0,-1 1 0,1-1 0,-1 0 1,1 0-1,0 0 0,0 0 0,0 0 0,0 0 0,0 1 0,1 1 0,0-2-3,0 0 0,0-1-1,0 1 1,0 0-1,1-1 1,-1 1-1,1-1 1,-1 0-1,1 1 1,-1-1-1,1 0 1,0 0-1,-1 0 1,1 0-1,0 0 1,0-1-1,4 2 1,9 2 10,0-2 1,0 1-1,1-2 1,22 0-1,-36-1-39,33 1-623,35 0-3178,-26-8-3759,-21-3-1010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4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20724,'0'0'8968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5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95 5381,'0'0'22336,"9"4"-21295,-5-2-993,0-1 1,0 1 0,0-1-1,0 0 1,0-1-1,0 1 1,0-1 0,0 1-1,0-1 1,0 0-1,1-1 1,-1 1 0,0-1-1,0 1 1,0-1-1,0-1 1,0 1 0,-1 0-1,1-1 1,0 0-1,0 0 1,-1 0 0,0 0-1,1-1 1,-1 1-1,0-1 1,0 0 0,3-4-1,-1 3-18,-1-1 0,0 0 1,-1 1-1,1-1 0,-1 0 0,3-6 0,-6 10-24,1 1 0,-1-1 0,1 0 0,-1 0 0,0 1 0,1-1-1,-1 0 1,0 0 0,1 0 0,-1 1 0,0-1 0,0 0 0,0 0 0,1 0 0,-1 0 0,0 0 0,0 1 0,-1-1-1,1 0 1,0 0 0,0 0 0,0 0 0,0 0 0,-1 1 0,1-1 0,0 0 0,-1 0 0,1 0 0,-1 1-1,1-1 1,-1 0 0,1 1 0,-1-1 0,0 0 0,1 1 0,-1-1 0,0 1 0,1-1 0,-1 1 0,0-1 0,1 1-1,-1-1 1,0 1 0,0 0 0,0 0 0,0-1 0,1 1 0,-1 0 0,0 0 0,-1 0 0,-6-1 6,-1 1 1,1 1 0,0 0 0,0 0-1,0 0 1,0 1 0,0 0-1,0 1 1,0 0 0,1 0 0,-1 0-1,1 1 1,0 0 0,0 1-1,0 0 1,-11 10 0,12-10 15,-1 1-1,2 0 1,-1 0 0,1 0 0,0 1 0,0 0-1,0 0 1,1 0 0,0 0 0,1 1 0,0 0-1,0-1 1,0 1 0,1 0 0,0 1 0,-1 15-1,3-23-25,0 0-1,0 1 0,0-1 0,1 0 0,-1 0 1,0 0-1,0 0 0,1 0 0,-1 0 1,1 0-1,-1 0 0,1 0 0,-1 0 0,1 0 1,0 0-1,-1 0 0,1 0 0,0 0 1,0 0-1,0-1 0,0 1 0,0 0 0,0-1 1,1 2-1,2-1 2,-1 1 0,0-1-1,1 0 1,-1-1 0,1 1 0,0-1 0,-1 1 0,5-1 0,7-1-219,0 0 0,0-1 1,15-4-1,40-16-3276,-3-9-5235,-27 9-391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28:05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17725 982 7207,'-646'-81'2712,"-762"-88"-2344,115 93-1991,452 38 1164,225-5 483,-717-37 134,-1734 27-245,2480 48-168,-676 9 287,2 53 294,-4 102 149,952-95-286,-602 206 1,739-200-74,3 8 1,3 7-1,-246 166 1,280-153-20,3 6 1,6 5 0,4 6 0,-137 166 0,111-92-105,9 6 0,8 7-1,9 5 1,10 5 0,8 5-1,11 4 1,-69 240 0,112-275-37,8 1 1,9 2-1,7 2 1,9 0 0,9 1-1,7 1 1,46 365 0,29-81 129,185 656 0,-162-821-116,14-5 0,12-4 1,169 296-1,-145-351 84,277 358 1,242 178 130,-413-515-149,292 239 0,-353-352-18,7-9 1,327 186 0,514 166 65,38-84 40,-706-290 48,5-16 0,5-16 0,3-18 0,519 36-1,1121-77 256,-357-88 171,-614 15-384,575-39-96,-11-106-17,134-198-45,-40-147 112,901-445 537,-1761 580-564,-623 267-139,334-247-1,128-173 1592,-477 360-1082,207-237 1,-309 298-425,-6-5 0,133-217 1,-191 267-80,-5-2 0,-2-1 1,-5-3-1,-3-1 0,-4-1 1,17-102-1,-25 59 3,5-194 0,-31-136 148,-42-14 368,-31 3-4,29 189-441,35 192-72,-151-801 81,113 677-27,-8 1 1,-96-220-1,81 268-45,-7 3 1,-8 4-1,-6 4 1,-207-253-1,153 238-11,-7 6 0,-7 8-1,-270-199 1,-863-494 221,1017 698-170,-6 14 1,-6 12-1,-339-97 0,115 78 55,-550-78 0,-741 19-181,-11 159 70,812 86 12,3 41-15,362-28-127,519-44 68,-334 33-984,340-27 214,-211 59 0,254-50-650,-131 65 0,80-26-1911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38 5765,'0'0'17729,"5"-6"-15844,12-19-65,-12 19-448,-35 8 1036,22 0-2188,1 1 0,0 0 0,0 0 0,0 1 0,1 0 0,-12 9 0,15-11-215,1 0 1,-1 0-1,1 1 1,0-1-1,0 1 1,0 0-1,0-1 1,1 1-1,-1 0 1,1 0-1,-1 0 1,1 0-1,0 1 1,0-1-1,1 0 0,-1 0 1,0 1-1,1 3 1,0-6-44,1-1 0,-1 1-1,1 0 1,-1 0 0,1 0 0,-1-1 0,1 1 0,-1 0 0,1-1-1,0 1 1,0-1 0,-1 1 0,1 0 0,0-1 0,0 0 0,-1 1 0,1-1-1,0 1 1,0-1 0,0 0 0,0 0 0,0 1 0,0-1 0,-1 0-1,1 0 1,0 0 0,0 0 0,0 0 0,0 0 0,2-1 0,32-1-403,-25 0 424,0-1 1,-1-1-1,1 0 0,-1 0 1,0-1-1,0 0 0,-1 0 1,1-1-1,-1 0 0,0 0 0,-1-1 1,0 0-1,0-1 0,0 1 1,8-15-1,-72 84 679,32-29-484,2 1-1,1 0 1,2 2 0,1 1-1,2 0 1,-23 76 0,38-108-201,2-1 4,-1 0 0,0 0 0,0-1 0,0 1-1,0-1 1,-1 1 0,1-1 0,-1 1 0,0-1 0,0 0 0,-1 0 0,1 0 0,0 0-1,-4 3 1,5-6-194,1-3 94,0 1 0,0-1 0,0 0 0,0 0 0,1 0 0,-1 1 0,1-1 0,0 0 0,0 1 0,0-1 0,0 0 1,0 1-1,0-1 0,1 1 0,-1 0 0,1-1 0,0 1 0,-1 0 0,1 0 0,4-3 0,2-5-565,111-140-12101,-83 107 6277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6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20 6246,'0'0'15145,"-10"11"-15060,1-2-131,-48 52 845,53-57-541,1 1 1,-1-1-1,1 1 1,0 0 0,1 0-1,-1 0 1,1 0-1,0 0 1,0 0-1,0 1 1,1-1-1,0 1 1,-1 6-1,2-11-233,1-1 0,0 1 0,-1-1-1,1 1 1,-1-1 0,1 1 0,0-1-1,-1 1 1,1-1 0,0 0 0,0 0-1,-1 1 1,1-1 0,0 0 0,0 0-1,0 0 1,-1 0 0,1 0 0,0 0-1,0 0 1,0 0 0,-1 0 0,1 0-1,1 0 1,22-3 312,-11-1-293,0-1 0,0 0-1,-1-1 1,0-1 0,0 0-1,0 0 1,12-11 0,7-8-198,33-34 1,-47 42 108,-17 18 42,-1 0 0,1 0 0,0 0 0,0 0 0,0 0 0,0 0 0,0 0 0,0 0 0,0 0 0,0 0 0,0 0 0,0 0 0,0 0 1,0 0-1,-1 0 0,1 0 0,0 0 0,0 0 0,0 0 0,0 0 0,0 0 0,0 0 0,0 0 0,0 0 0,0 0 0,0 0 0,0 0 0,-1 0 0,1 0 0,0-1 0,0 1 0,0 0 0,0 0 1,0 0-1,0 0 0,0 0 0,0 0 0,0 0 0,0 0 0,0 0 0,0 0 0,0 0 0,-32 28 4,25-21 24,0 0 100,1 0 0,-1 0 0,1 1 1,1 0-1,-1 0 0,1 0 0,1 1 0,0-1 0,-5 13 0,9-21-114,0 1 1,0-1-1,0 0 1,0 1-1,0-1 0,0 0 1,0 1-1,0-1 1,0 1-1,0-1 1,0 0-1,0 1 0,0-1 1,0 0-1,0 1 1,0-1-1,0 0 1,0 1-1,1-1 0,-1 1 1,0-1-1,0 0 1,0 0-1,1 1 1,-1-1-1,0 0 1,0 1-1,1-1 0,-1 0 1,0 0-1,1 1 1,-1-1-1,0 0 1,1 0-1,-1 0 0,0 0 1,1 0-1,-1 1 1,1-1-1,21-2 421,18-14 93,-22 3-464,0 0 0,-1-1 0,19-19 0,-18 16-191,39-30 0,-85 88-393,22-33 539,-1-1 26,1 0 0,0 1 0,1 0 0,0 0 0,0 1 0,1-1 0,0 1-1,0 0 1,1 0 0,0 0 0,1 1 0,-2 9 0,4-19-148,0 0 0,0 1 0,0-1 0,0 0-1,0 0 1,0 1 0,0-1 0,0 0 0,0 0 0,0 1 0,0-1 0,0 0 0,0 0 0,0 1 0,0-1 0,0 0 0,1 0 0,-1 0 0,0 1-1,0-1 1,0 0 0,0 0 0,1 0 0,-1 1 0,0-1 0,0 0 0,0 0 0,1 0 0,-1 0 0,0 0 0,0 1 0,0-1 0,1 0 0,-1 0-1,0 0 1,0 0 0,1 0 0,-1 0 0,0 0 0,0 0 0,1 0 0,-1 0 0,0 0 0,0 0 0,1 0 0,-1 0 0,0 0 0,0 0 0,1 0-1,1-1-568,10 1-4573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7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14 14990,'3'-8'4292,"-1"3"5189,-7 10-8552,-5 10-256,-4 6-225,-1 1-160,0 3-224,6-3 33,2-4-322,3-2-832,4-9-1441,0-3-545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7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15118,'0'0'10960,"-5"10"-10496,-71 125 756,45-86-82,-30 68 1,44-66-521,16-47-594,0-1-1,0 1 0,1-1 1,0 0-1,-1 1 0,1-1 1,0 1-1,1-1 0,-1 1 1,1-1-1,-1 0 0,1 1 1,2 4-1,-3-7-12,1 0 0,-1 0 0,1 0 0,0-1 0,-1 1-1,1 0 1,0 0 0,-1 0 0,1-1 0,0 1 0,0-1 0,0 1 0,0 0 0,0-1 0,0 1 0,0-1 0,0 0 0,0 1-1,0-1 1,0 0 0,0 0 0,0 1 0,0-1 0,0 0 0,0 0 0,0 0 0,0 0 0,0-1 0,0 1 0,0 0-1,0 0 1,0 0 0,0-1 0,0 1 0,0-1 0,0 1 0,0-1 0,0 1 0,0-1 0,1-1 0,16-14-1257,-6-2-3460,-6 7-611,0 0-3059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7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19891,'0'0'10922,"-33"52"-10377,23-30-385,0 1-96,2 0-64,3-4-481,0-3-479,5-5-1122,0-7-417,10-7-5861,3-11-1057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8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10154,'0'0'14552,"-3"9"-13025,-16 35 516,-25 43 0,-19 42-1197,62-125-843,-1-1 0,1 0-1,0 0 1,0 1-1,0-1 1,0 0-1,1 1 1,-1 4-1,2-7-3,-1 0 0,0 0 0,1-1 0,-1 1 0,0 0 0,1-1-1,-1 1 1,1-1 0,0 1 0,-1 0 0,1-1 0,-1 1 0,1-1-1,0 1 1,-1-1 0,1 0 0,0 1 0,-1-1 0,1 0 0,0 1 0,0-1-1,-1 0 1,1 0 0,0 0 0,0 0 0,0 0 0,-1 0 0,1 0-1,0 0 1,0 0 0,0 0 0,-1 0 0,1 0 0,0 0 0,0-1 0,-1 1-1,1 0 1,1-1 0,11-2-251,1-1 0,-1 0 0,21-10 0,-24 9-26,0 1 0,0 0-1,0 1 1,1-1-1,0 2 1,0 0-1,15-1 1,-25 3 264,0 0 1,-1 1-1,1-1 0,0 0 1,0 1-1,-1-1 0,1 0 1,0 1-1,-1-1 1,1 1-1,-1-1 0,1 1 1,-1 0-1,1-1 0,-1 1 1,1-1-1,-1 1 0,1 0 1,-1 0-1,0-1 0,1 1 1,-1 0-1,0 0 0,0-1 1,0 1-1,1 0 0,-1 0 1,0-1-1,0 1 0,0 0 1,0 0-1,0 0 0,-1-1 1,1 1-1,0 0 1,0 0-1,0-1 0,-1 1 1,1 0-1,-1 1 0,-12 33 8,4-25 465,0 1 0,-1-2-1,0 1 1,0-1-1,-20 12 1,25-17-268,-1 0 0,0-1 0,-1 0 0,1 0-1,0-1 1,-1 0 0,0 0 0,1 0 0,-1-1 0,0 0-1,0 0 1,0-1 0,-7 0 0,12 0-189,0-1 0,0 1-1,0-1 1,1 0 0,-1 0 0,0 0-1,0 0 1,1 0 0,-1 0 0,0 0 0,1 0-1,-1-1 1,1 1 0,0-1 0,-1 1-1,1-1 1,0 1 0,0-1 0,0 0 0,0 0-1,0 1 1,0-1 0,1 0 0,-1 0 0,1 0-1,-1-2 1,-1-1-29,1-1 1,0 1-1,1 0 0,-1-1 1,1 1-1,0 0 0,1-1 1,1-9-1,-2 14-173,1 0 1,-1 0-1,1-1 1,0 1-1,-1 0 1,1 0-1,0 0 1,0 0-1,0 0 1,0 0-1,0 0 1,0 1-1,0-1 1,0 0-1,0 0 1,0 1-1,0-1 1,0 1-1,1-1 1,-1 1-1,0-1 1,0 1-1,1 0 1,-1 0-1,2-1 1,38-1-7694,-26 3 3447,11-3-6855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9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16976,'0'0'11761,"-3"10"-10352,-25 48-191,15-34-751,1 1 1,-16 49 0,53-102-468,-12 10 0,-2 0 0,0 0 0,-1-1 0,8-24 0,-18 45 0,-1-1 0,1 1 0,-1 0 0,1-1 0,-1 1 0,1-1 0,0 1 0,0 0 0,0 0 0,0-1 0,0 1 0,0 0 0,1-1 0,-1 1 0,0-1 0,1 1 0,-1 0 0,1-1 0,0 1 0,-1-1 0,1 1 0,0-1 0,0 0 0,0 1 0,0-1 0,0 0 0,0 0 0,1 1 0,-1-1 0,0 0 0,1 0 0,-1 0 0,0 0 0,1-1 0,-1 1 0,1 0 0,0-1 0,-1 1 0,1-1 0,-1 1 0,1-1 0,0 0 0,-1 0 0,1 0 0,1 0 0,5 0 0,0 0 0,0-1 0,0-1 0,0 1 0,0-1 0,-1-1 0,1 1 0,-1-1 0,0 0 0,1-1 0,-1 0 0,-1 0 0,1-1 0,-1 1 0,0-1 0,0-1 0,0 1 0,0-1 0,-1 0 0,0 0 0,-1-1 0,8-13 0,-12 20 0,0 0 0,0 0 0,0 1 0,0-1 0,0 0 0,0 0 0,-1 0 0,1 0 0,0 0 0,0 0 0,0 0 0,0 0 0,0 0 0,0 0 0,0 0 0,-1 0 0,1 0 0,0 0 0,0 0 0,0 0 0,0 0 0,0 0 0,0 0 0,0 0 0,-1 0 0,1 0 0,0 0 0,0 0 0,0 0 0,0 0 0,0 0 0,0 0 0,-1 0 0,1 0 0,0 0 0,0 0 0,0 0 0,0 0 0,0 0 0,0 0 0,0-1 0,0 1 0,0 0 0,0 0 0,-1 0 0,1 0 0,0 0 0,0 0 0,0 0 0,0 0 0,0-1 0,0 1 0,0 0 0,0 0 0,0 0 0,0 0 0,0 0 0,0 0 0,0-1 0,0 1 0,0 0 0,0 0 0,0 0 0,0 0 0,0 0 0,0-1 0,-8 6 0,-4 7 0,1 0 0,0 1 0,-16 24 0,23-30 0,0-1 0,0 1 0,0 0 0,1 0 0,0 1 0,1-1 0,-1 1 0,1-1 0,1 1 0,-1 9 0,2-16 2,1 0 1,-1-1-1,1 1 0,-1 0 1,1-1-1,0 1 0,-1-1 1,1 1-1,0 0 0,-1-1 0,1 0 1,0 1-1,0-1 0,-1 1 1,1-1-1,0 0 0,0 0 1,0 1-1,0-1 0,0 0 1,-1 0-1,1 0 0,0 0 1,0 0-1,2 0 0,30 0-162,-28 0 9,1 0-252,-4 1-74,-1-1-1,1 0 0,-1 0 0,1 0 0,-1 0 1,1 0-1,-1 0 0,1 0 0,-1-1 0,1 1 1,-1-1-1,1 1 0,-1-1 0,1 1 0,-1-1 1,0 0-1,0 0 0,1 1 0,-1-1 0,1-1 1,6-11-6581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9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18834,'0'0'13933,"0"-6"-18097,4 8-2210,2 4-4036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39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21332,'0'0'3518,"-10"0"208,-3 0-3132,-1 0 28,1 0 1,-1 1-1,-20 4 0,29-4-548,0 0 0,0 0 0,1 1 0,-1 0 0,1 0-1,-1 1 1,1-1 0,0 1 0,0 0 0,0 0 0,0 0-1,0 0 1,1 1 0,-6 6 0,5-4-74,0 0 0,1-1 0,0 1 0,0 0 0,1 1 0,0-1 0,0 0 0,0 1 0,1-1 0,-1 11 0,1-14 0,1-1 0,0 0 0,0 0 0,0 0 0,0 0 0,1 0 0,-1 0 0,0 1 0,1-1 0,0 0 0,-1 0 0,1 0 0,0 0 0,0-1 0,0 1 0,0 0 0,0 0 0,1-1 0,-1 1 0,1 0 0,-1-1 0,1 1 0,-1-1 0,1 0 0,0 1 0,-1-1 0,1 0 0,0 0 0,0 0 0,0-1 0,0 1 0,0 0 0,0-1 0,0 1 0,4 0 0,4-1 0,-1-1 0,1 1 0,0-1 0,-1-1 0,1 0 0,-1 0 0,1-1 0,-1 0 0,0-1 0,0 0 0,0 0 0,-1-1 0,0 0 0,0 0 0,0-1 0,0 0 0,-1-1 0,0 1 0,0-1 0,-1-1 0,0 1 0,0-1 0,-1 0 0,0-1 0,0 1 0,-1-1 0,0 0 0,3-11 0,-7 20 0,1 0 0,-1-1 0,0 1 0,0 0 0,0 0 0,0-1 0,0 1 0,1-1 0,-1 1 0,0 0 0,0-1 0,0 1 0,0 0 0,0-1 0,0 1 0,0 0 0,0-1 0,0 1 0,0 0 0,0-1 0,0 1 0,-1 0 0,1-1 0,0 1 0,0 0 0,0-1 0,0 1 0,-1 0 0,1-1 0,0 1 0,0 0 0,0 0 0,-1-1 0,1 1 0,0 0 0,-1 0 0,1-1 0,0 1 0,0 0 0,-1 0 0,-15 6 0,-16 20 0,25-19 0,0 1 0,0 0 0,0 0 0,1 0 0,0 1 0,1 0 0,0 0 0,0 1 0,1-1 0,0 1 0,1 0 0,0 0 0,1 0 0,0 1 0,0-1 0,0 13 0,2-22-66,0 1 0,0-1 0,0 1 0,1-1 0,-1 1 0,0-1 0,1 1 0,-1-1 0,1 1 0,-1-1 0,1 1 0,0-1-1,-1 0 1,1 1 0,0-1 0,0 0 0,0 0 0,0 0 0,0 1 0,0-1 0,1 0 0,-1 0 0,0-1 0,0 1 0,1 0 0,-1 0 0,1-1 0,1 2 0,3-1-1429,1 1 0,-1-1 0,1 0 0,-1-1 0,13 0 0,19-1-17216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44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744 124 15471,'0'0'4874,"-11"13"-4682,-36 51-166,3 2 1,3 2-1,2 2 0,-53 137 1,-88 329 1693,179-532-1688,-260 955 2605,256-937-2562,-1 1 62,0 1-1,2 1 1,1-1-1,1 1 1,1-1-1,2 33 1,0-53-132,0-1 1,0 0-1,0 1 0,1-1 1,-1 0-1,1 0 1,-1 0-1,1 0 0,0-1 1,0 1-1,1 0 1,-1-1-1,0 0 1,1 1-1,0-1 0,-1 0 1,1 0-1,0 0 1,0-1-1,0 1 0,0-1 1,0 0-1,1 1 1,-1-1-1,0-1 1,6 2-1,10 1 55,0 0 0,0-2-1,31-1 1,-32 0-40,132-7 90,197-34-1,-169 16-77,1309-196 64,-65 42 412,-464 141-475,2 0-237,805-108-832,-713 79 2307,-899 69-941,124-3-137,-210-2-131,0-3 0,71-17 1,-112 16-41,1-1 0,-1-2 0,-1 0 1,0-2-1,-1-1 0,24-16 0,133-105 6,-114 80-14,84-81 3,-29 23 201,-105 100-285,0 1 0,1 1 0,0 1 0,0 0 0,1 2 1,0 0-1,35-8 0,-33 10-13,-1-1 1,0 0 0,0-2 0,-1 0 0,0-1-1,0-1 1,20-15 0,-9-1 196,-1-2 0,38-49 0,-33 37 18,-33 40-128,-1-1 1,1 0 0,-1 0 0,1 0-1,-1 0 1,0 0 0,1 0-1,-1 0 1,0 0 0,0 0 0,0 0-1,0 0 1,0 0 0,0 0-1,0 0 1,0 0 0,0 0 0,-1 0-1,1 0 1,0 0 0,-1 0-1,1 0 1,0 0 0,-1 0 0,1 0-1,-1 0 1,0 0 0,1 0-1,-1 1 1,0-1 0,-1-1 0,-31-29 238,19 19-200,8 7-108,-1 0 1,1 0-1,-1 0 0,0 1 1,-1 0-1,1 1 0,0-1 1,-12-2-1,-69-16-889,57 16 706,-989-195-663,454 95 999,123 33 62,-635-24 0,-459 79 1287,53 3-2636,1363 10 964,-1858-50 1259,1600 59-641,-225-3-1081,565-3-276,-53-8 0,8-10-3061,35 2-1723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9:28:39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9359 553 5669,'-72'-44'461,"-3"3"0,-1 4 0,-2 3 0,-1 4 0,-142-35 0,-427-42 1375,-344 39-1673,-6 57 106,590 10-204,134-1 304,-1129 6 1054,3 89-664,602 25-447,548-68-36,-279 95 1,415-106-91,1 5 0,-164 90 0,229-106-163,1 1 1,2 3 0,1 2 0,2 1-1,1 2 1,2 2 0,-63 81-1,83-92-26,1 0 0,2 1 0,0 1 0,2 1 0,2 0 0,1 0 0,1 1 0,1 1 0,2 0 0,1 0 0,2 0 0,2 1 0,0-1 0,3 1 0,0-1 0,2 1 0,2-1 0,1 0 0,2 0 0,0-1 0,3 0 0,14 32 0,4-8-6,2-2 0,3 0 0,2-3 0,2 0-1,2-3 1,70 66 0,-23-37-34,2-4 1,164 102-1,-114-95 16,3-6 0,4-6 1,2-7-1,175 48 0,639 101 262,447-71-26,10-136-33,1212-249 1057,-1502 46-555,-30-107-27,-650 128-432,-393 151-193,0-1 1,-3-4 0,0-1 0,-2-3-1,73-69 1,-106 88-14,-1-1-1,-1 0 1,0-1-1,-2-1 1,-1-1-1,0 0 1,-2 0-1,0-1 1,-2-1-1,0 0 1,-2 0 0,0-1-1,-2 1 1,-1-1-1,-1 0 1,-1-1-1,-1 1 1,-1 0-1,-1-1 1,-2 1-1,0 0 1,-8-27-1,-3 7 12,-1 2 0,-3 0 0,-1 1-1,-2 1 1,-2 1 0,-49-66 0,-3 13 31,-122-121 1,84 106-40,-4 5 0,-4 5 1,-5 6-1,-155-87 0,179 124-100,-2 3 0,-2 6 0,-1 4 0,-3 5 0,-1 4 0,-148-22 0,124 39-856,-1 5 1,-1 7-1,1 6 1,0 6-1,-163 29 1,-65 30-3380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45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394 421 15471,'-4'28'174,"-1"1"-1,-2-1 1,0-1 0,-2 1 0,-2-2 0,-13 29 0,-12 31 50,-173 557 81,184-542-193,5 2 0,4 0 0,4 1 0,4 154 0,8-239-105,2-1 1,0 1-1,1-1 1,1 0 0,0 0-1,2 0 1,0 0-1,1-1 1,0 0-1,14 21 1,-13-27 7,0 0 0,1 0 0,0 0 0,1-1 0,0-1 0,1 0 1,0 0-1,0-1 0,1 0 0,0-1 0,0-1 0,1 1 0,-1-2 0,18 5 0,2-1 242,0-3-1,0 0 1,1-2-1,-1-2 1,1-1-1,0-1 1,-1-2-1,57-9 0,20-12 137,127-45 0,-192 54-401,78-24 57,575-165 45,-516 159-131,352-36 0,-499 78 402,-26 3 121,1-1 1,-1-1 0,0 1-1,0-2 1,-1 1 0,1-1-1,0 0 1,0 0 0,-1-1-1,8-4 1,51-34 102,-2-2-1,104-93 1,95-127 277,-223 219-798,-2-1 0,-3-2 0,59-100 0,-77 115-36,-2-1 0,-2 0 0,-1-1 0,-1-1 0,-2 0 0,-1 0 0,4-63 0,-9 65 33,-2 0 0,-2 0-1,-1 0 1,-1 0 0,-2 1 0,-1-1-1,-13-38 1,-64-203 688,77 251-703,0 1 0,-2 0 0,0 1 0,-2 0 0,0 0 0,-16-24 0,22 40-102,0-1 0,0 1 0,-1 0 0,0 0-1,0 1 1,0-1 0,0 1 0,-1 1 0,1-1 0,-1 1 0,-9-4 0,11 5-145,-1 1 0,0 0-1,0 0 1,0 0 0,0 1 0,0 0 0,0 0 0,0 0 0,0 0 0,0 1 0,0 0 0,0 0 0,0 0 0,0 1 0,1-1 0,-1 1-1,-5 3 1,5-2-721,0 0 0,0 1 0,0 0 0,0 0-1,1 0 1,-1 0 0,1 1 0,0-1 0,-5 9-1,-8 15-8113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2:47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377 122 15503,'0'0'3939,"0"12"-3912,-2 17 74,-1-1 1,-1 1-1,-1-1 0,-1 0 1,-2 0-1,-11 26 0,-83 174 931,26-62 425,41-79-915,5 1 0,-28 128-1,47-158-521,3 1 0,2 0 0,2 0-1,9 114 1,-4-160-4,1 0 0,1 0 0,0 0 0,0-1 0,1 1 0,1-1 0,0 0 0,1 0 0,0-1 0,1 1 0,0-1 0,1-1 0,0 1 0,0-1 0,1-1 0,1 0 0,0 0 0,0-1 0,0 0 0,1 0 0,0-2 0,1 1 0,-1-1 0,1-1 0,1 0 0,21 5 0,12 3 158,1-3 0,79 6 0,102-6-73,-130-7-46,2141-36 207,-461-43-75,-1690 75-185,887-17 23,-4-38 1,-800 43-17,-53 6 56,190-37 0,-292 41-20,-1-1-1,1-1 1,-1-1 0,0 0-1,23-12 1,-32 13 110,1 1 0,-1-1-1,0 0 1,-1 0 0,1-1-1,-1 1 1,0-1 0,0-1 0,-1 1-1,0 0 1,0-1 0,-1 0 0,5-11-1,31-73-324,61-103 0,14-30 190,-87 165-52,3 2 0,65-94 0,-89 142 35,0 1 0,-1-2 0,0 1 0,-1 0 0,0-1 1,5-16-1,-8 23 22,-1 0 1,1-1 0,0 1-1,-1 0 1,0 0 0,0-1-1,0 1 1,0 0 0,0 0-1,-1-1 1,1 1-1,-1 0 1,0 0 0,0 0-1,0 0 1,0 0 0,-1 0-1,1 0 1,-1 0 0,0 0-1,0 1 1,0-1 0,0 1-1,0-1 1,-3-1 0,-13-8 2,-1 1 0,0 1 1,-1 1-1,0 1 0,0 0 1,-26-5-1,-4-3 62,-51-14-83,-160-28-1,-111 7-55,126 19 69,-279-47-11,-213-30 3,-4 33-6,-155 47-65,-3 33 32,-1383 118-288,2106-99-1128,-31 4-1960,72-18-4894,79-8-4905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44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534 66 9001,'0'0'3539,"-2"-8"-982,2 7-2516,-1-1 103,1-1 0,0 0-1,-1 1 1,0-1 0,1 1 0,-1-1 0,0 1 0,0-1 0,-1 1-1,1 0 1,0-1 0,-1 1 0,0 0 0,1 0 0,-1 0 0,0 0-1,0 0 1,0 1 0,0-1 0,0 1 0,0-1 0,-1 1 0,1 0-1,-1-1 1,1 1 0,-1 1 0,1-1 0,-1 0 0,1 0 0,-1 1-1,-2-1 1,-10 1 59,1 1 0,0 0-1,0 1 1,0 0 0,0 1 0,0 0-1,1 1 1,-1 1 0,1 0-1,0 1 1,1 1 0,-1 0 0,1 0-1,1 1 1,-18 15 0,8-5 119,2 1 1,0 0-1,0 1 1,2 1 0,1 1-1,1 1 1,-17 32 0,27-45-302,0 1 0,1-1 0,0 1 0,1 0 0,-4 18 0,7-25-23,-1 0 0,1 0 0,0 0 0,0 0-1,0 0 1,0 0 0,1 0 0,-1 0 0,1 0 0,0 0 0,0-1 0,1 1 0,-1 0 0,1-1 0,0 1 0,0-1 0,0 1 0,0-1 0,5 5 0,67 51-1052,-57-48 737,-2 1 1,1 0-1,26 30 1,-37-37 295,-2 0 0,1 1 1,0-1-1,-1 1 0,0 0 0,0 0 0,-1 0 0,0 1 0,0-1 0,0 0 1,-1 1-1,0-1 0,0 1 0,-1 0 0,1-1 0,-2 8 0,-1 0 127,0-1-1,-1 0 0,0 0 0,-1 0 0,-1-1 1,0 1-1,0-1 0,-10 14 0,-67 94 1632,30-47-913,39-55-697,8-12-107,1 1-1,-1-1 0,1 1 0,1 0 1,-1 0-1,1 0 0,0 0 1,1 0-1,-3 13 0,5-19-69,0 0 0,0 0 0,0 0 0,0 0 0,0-1 0,0 1 1,0 0-1,0 0 0,1 0 0,-1 0 0,0 0 0,0-1 0,1 1 0,-1 0 0,1 0 0,-1-1 0,1 1 0,-1 0 0,1-1 1,-1 1-1,1 0 0,0-1 0,-1 1 0,1-1 0,0 1 0,0-1 0,-1 1 0,1-1 0,0 0 0,0 1 0,0-1 0,0 0 1,-1 0-1,1 1 0,1-1 0,37 2-1893,-25-2 1359,1 0 316,1 1 0,-2 1 0,1 0-1,0 1 1,20 7 0,-31-9 262,0 1-1,0-1 0,0 1 1,0 0-1,-1 0 1,1 1-1,-1-1 0,1 1 1,-1 0-1,0 0 1,0 0-1,0 0 0,0 0 1,-1 1-1,0-1 1,1 1-1,-1 0 0,0 0 1,-1 0-1,1 0 1,-1 0-1,1 0 1,0 8-1,-1-1 147,-1 0 0,0 0 1,-1 0-1,0 0 0,0 0 0,-2 0 0,1 0 1,-1-1-1,-1 1 0,0-1 0,-9 19 0,-8 8 1075,-46 60-1,29-44-216,14-19-398,-24 36 447,45-65-1172,0 0 1,0 0 0,1 0-1,0 0 1,0 1 0,1-1-1,0 1 1,-1 0 0,2-1-1,-1 1 1,1 8 0,0-12-140,0-1 0,1 1 0,0-1 0,-1 1 0,1-1 0,0 1 0,0-1 0,-1 1 0,1-1 0,0 0 0,0 1 0,1-1 0,-1 0 0,0 0 0,0 0 0,1 0 0,-1 0 0,2 1 0,34 17-2975,-7-3 1036,-26-13 2258,0 1 1,-1 0 0,0-1-1,0 1 1,0 0-1,0 1 1,0-1 0,-1 0-1,0 1 1,0-1 0,0 1-1,0 0 1,-1 0-1,0 0 1,0 0 0,0 0-1,0 0 1,-1 0 0,0 0-1,0 0 1,-1 0-1,1 0 1,-3 7 0,-1 10 1257,-2-1 0,0 0 0,-18 39 0,-20 30 1253,20-44-923,-22 59-1,41-91-1471,1-1-1,0 1 0,1 0 0,0 0 1,1 0-1,1 1 0,0-1 1,1 0-1,2 17 0,0-24-213,0 0-1,1-1 1,0 1-1,0-1 1,0 0 0,0 0-1,1 0 1,0 0 0,1-1-1,-1 1 1,1-1-1,0 0 1,0 0 0,1-1-1,-1 0 1,1 0-1,0 0 1,0-1 0,11 5-1,11 5-1040,0-2 0,1-1-1,32 8 1,8-6-2175,-23-9-1650,2-2-6317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45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431 17 13100,'0'0'2253,"-11"-3"0,-3-1-1828,0 1 0,0 0 0,-1 1 1,1 1-1,-1 0 0,1 1 0,-1 1 0,1 0 0,-1 1 0,-25 7 0,23-2-304,0 0 0,0 2 0,1 0-1,0 0 1,1 2 0,0 0-1,0 0 1,1 2 0,-13 14-1,20-19-39,1 0 0,-1 0-1,1 0 1,1 1 0,-1 0-1,2 0 1,-1 0 0,1 1-1,1 0 1,-1-1-1,2 1 1,-1 0 0,1 1-1,1-1 1,0 0 0,1 1-1,0 16 1,1-23-109,0 0-1,0-1 1,0 1 0,1-1-1,-1 0 1,1 1 0,-1-1 0,1 0-1,0 0 1,1 0 0,-1 0-1,0 0 1,1-1 0,-1 1-1,1-1 1,0 1 0,0-1 0,0 0-1,0 0 1,0 0 0,1-1-1,-1 1 1,1-1 0,-1 0-1,1 0 1,-1 0 0,7 1-1,9 1-1675,1 0 0,0-2 0,35-1 0,-44 0 254,38-2-5976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45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30 13068,'0'0'2728,"-10"7"-325,7-5-2350,-6 4 643,1 0 1,0 0-1,0 1 0,-11 12 0,17-16-543,-1 0-1,1-1 1,0 1-1,1 0 1,-1 0-1,1 0 1,-1 1-1,1-1 1,0 0-1,0 1 1,0-1-1,0 0 1,1 1-1,0-1 1,-1 1-1,1-1 1,0 1-1,1-1 1,-1 1-1,2 6 1,-1-8-141,0-1 1,1 1-1,-1-1 1,0 1-1,1-1 1,-1 1 0,1-1-1,-1 0 1,1 0-1,-1 1 1,1-1-1,0 0 1,0-1-1,0 1 1,0 0 0,-1 0-1,1-1 1,0 1-1,0-1 1,0 0-1,0 0 1,0 0-1,0 0 1,0 0 0,0 0-1,0 0 1,3-1-1,3 1 68,0-1 1,0 0-1,0 0 0,0-1 0,13-5 0,-13 3-49,0 0 0,0-1-1,0 0 1,0 0-1,-1-1 1,0 0 0,7-7-1,-11 10 15,0 0 0,-1 0 0,1 0-1,-1-1 1,0 1 0,0-1 0,0 0 0,0 1 0,0-1-1,-1 0 1,0 0 0,0 0 0,0 0 0,0 0 0,0-1-1,-1 1 1,0-8 0,-1 9 14,0 1 0,0 0 0,-1-1-1,1 1 1,0 0 0,-1-1 0,0 1 0,0 0 0,1 0-1,-1 0 1,0 1 0,0-1 0,-1 0 0,1 1 0,0-1-1,-1 1 1,1 0 0,0 0 0,-1 0 0,0 0 0,1 0-1,-1 1 1,1-1 0,-1 1 0,0-1 0,1 1-1,-5 0 1,-7-1-89,0 0 0,0 1 0,-28 2 0,40-2-142,0 1 1,0-1-1,0 0 1,1 1-1,-1-1 1,0 1-1,0-1 1,0 1-1,0 0 1,1 0-1,-1 0 1,0 0-1,1 0 1,-1 0-1,1 0 1,-1 0-1,1 1 1,0-1-1,-1 0 1,1 1-1,0 0 1,0-1-1,-2 4 1,4-5-37,-1 1-1,0-1 1,0 0 0,1 1-1,-1-1 1,0 1 0,1-1-1,-1 0 1,0 1 0,1-1-1,-1 0 1,0 0 0,1 1-1,-1-1 1,1 0 0,-1 0 0,1 0-1,-1 1 1,1-1 0,-1 0-1,0 0 1,1 0 0,-1 0-1,1 0 1,-1 0 0,1 0-1,-1 0 1,1 0 0,-1 0-1,1 0 1,-1 0 0,1 0-1,-1 0 1,1-1 0,-1 1-1,1 0 1,2-1-1015,22-2-6934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45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17008,'0'0'2274,"-35"66"-224,20-30-192,3-1-353,6-2-928,5-5-449,1-2-96,0-3-288,4-7-1025,1-4-1122,-5-9-2113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46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0 248 14926,'0'0'10442,"81"-31"-10250,-34 27-96,10-1-96,1-2-704,6-4-2051,-4-3-1953,0-5-6695</inkml:trace>
  <inkml:trace contextRef="#ctx0" brushRef="#br0" timeOffset="1">697 0 14670,'0'0'3940,"-51"54"-1506,25-22-1025,4 4 481,3 0-353,5 1-512,5-2-736,6 1-193,3 1-416,0-6-1122,0-2-1248,-4-5-1827,-10-6-2946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46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1 438 15214,'0'0'4485,"63"-5"-2980,-24-3-96,5-2-640,4 0-256,-1 0-353,-2-2-96,-6 2-481,-6-4-2049,-12-3-1762,-5-1-2434</inkml:trace>
  <inkml:trace contextRef="#ctx0" brushRef="#br0" timeOffset="1">23 7 13741,'0'0'8520,"50"7"-6598,-10-3-353,9-2-640,6-1-640,0-1-161,0 0-64,0 0-1474,-3-3-2273,-4-5-2531,-1-1-5701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46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15951,'0'0'6823,"-33"57"-3909,22-31-479,2 4-1090,3 0-737,4 1-383,2-1-161,0 0-32,3-4-449,4-6-704,0-4-704,-3-9-33,-2-7 384</inkml:trace>
  <inkml:trace contextRef="#ctx0" brushRef="#br0" timeOffset="1">0 197 5573,'0'0'17745,"50"0"-16912,-8 0-577,11-4-224,2-4-993,9-6-2242,0-5-1089,3-5-6951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47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0 14894,'-11'0'3662,"2"1"-3220,0 0 0,-1 1-1,1 0 1,0 0 0,0 1-1,1 0 1,-1 0 0,0 1-1,1 0 1,0 1 0,0-1-1,0 2 1,1-1-1,-8 8 1,1 0 177,0 0-1,1 1 1,0 1-1,2 0 1,-1 1-1,-16 31 1,23-37-412,0 1 0,1 0 1,0 0-1,1 0 0,0 1 1,1-1-1,0 1 1,1-1-1,0 1 0,1 0 1,0-1-1,3 19 0,-1-23-181,0-1 0,1 0-1,0 1 1,0-1-1,0-1 1,0 1-1,1 0 1,0-1-1,0 0 1,1 0-1,0 0 1,-1 0-1,2-1 1,-1 0-1,0 0 1,1 0-1,0-1 1,-1 1-1,2-1 1,-1-1-1,0 1 1,13 2-1,-12-2-32,1-1 1,-1 0-1,1-1 0,-1 0 0,1 0 0,0 0 0,-1-1 0,1 0 0,0-1 0,0 0 0,-1 0 0,1 0 0,-1-1 0,1 0 1,-1-1-1,0 0 0,0 0 0,0 0 0,12-8 0,-18 10 7,1 0-1,0-1 1,-1 1 0,1 0 0,-1-1 0,0 1-1,1-1 1,-1 1 0,0-1 0,0 0-1,0 1 1,0-1 0,0 0 0,0 0-1,-1 0 1,1 0 0,0 0 0,-1 0 0,0 0-1,1 1 1,-1-4 0,-1 3 2,1 1 0,-1-1 0,0 0 1,1 1-1,-1-1 0,0 1 0,0-1 0,0 1 0,0-1 0,-1 1 1,1 0-1,0 0 0,-1-1 0,1 1 0,0 0 0,-1 0 1,1 0-1,-4-1 0,-7-3 11,1 1-1,-2 0 1,1 0 0,0 1-1,-14-1 1,-9 0-13,-54 1 0,89 2 0,-1 1 0,1 0 0,0 0 0,0 0 0,-1 0 0,1 0 0,0 0 0,-1 0 0,1 0 0,0 0 0,-1 0 0,1 0 0,0 0 0,-1 0 0,1 0 0,0 0 0,0 1 0,-1-1 0,1 0 0,0 0 0,-1 0 0,1 0 0,0 0 0,0 1 0,-1-1 0,1 0 0,0 0 0,0 1 0,0-1 0,-1 0 0,1 0 0,0 1 0,0-1 0,0 0 0,0 0 0,0 1 0,-1-1 0,1 1 0,11 7 0,9-4 0,1-1 0,-1-1 0,0 0 0,1-2 0,-1-1 0,1 0 0,-1-1 0,32-8 0,9-7-1217,-1-3 0,70-32 0,-130 52 1232,0 0 1,0 0-1,0 0 1,0 1-1,-1-1 1,1 0-1,0 0 1,0 0 0,0 1-1,0-1 1,0 0-1,0 0 1,0 0-1,0 1 1,0-1-1,0 0 1,0 0 0,0 0-1,0 1 1,0-1-1,0 0 1,0 0-1,1 0 1,-1 1-1,0-1 1,0 0 0,0 0-1,0 0 1,0 0-1,0 1 1,0-1-1,1 0 1,-1 0 0,0 0-1,0 0 1,0 0-1,0 1 1,1-1-1,-1 0 1,0 0-1,0 0 1,0 0 0,1 0-1,-1 0 1,0 0-1,0 0 1,0 0-1,1 0 1,-1 0-1,0 0 1,0 0 0,0 0-1,1 0 1,-1 0-1,0 0 1,-13 20 574,11-19-519,-11 19 158,0 0 1,1 0 0,0 1-1,2 1 1,1-1 0,1 2 0,0-1-1,2 1 1,-5 36 0,7-1-3588,9-1-3461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9:51:10.8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6810 1018 19538,'-378'-201'2206,"-78"-36"-1822,346 192-375,-1 5 1,-3 6 0,-150-27-1,-363-28-78,385 60 9,-160-26 5,-335-38 711,528 77-169,-322 15 0,412 12-463,0 5 0,1 5-1,1 6 1,-120 44 0,97-20 27,2 7 0,-242 140 0,286-139 42,3 3 1,3 5-1,2 3 1,-101 108-1,142-128-39,1 1-1,3 2 1,2 2 0,3 1-1,2 3 1,3 0 0,2 2-1,-29 90 1,47-112 54,1 2 0,1-1 0,3 1 0,1 1 0,2-1 0,2 1 0,2-1 0,1 0 1,3 1-1,1-1 0,2 0 0,1-1 0,3 0 0,1-1 0,2 0 0,1-1 0,2-1 0,2 0 0,2-2 0,40 53 0,-24-46-99,1-1-1,3-2 1,1-3 0,1-1 0,3-1-1,0-3 1,2-3 0,1-1 0,67 25-1,7-5-33,3-7-1,239 46 1,-91-43-536,286 8 1,283-43 410,-535-24 140,548-98-1,279-181 64,-551 87-17,-473 160-49,-2-5 0,-2-5 0,104-75 0,-173 105-63,-2-1 0,-1-2-1,-2-2 1,-1-1 0,-1-2-1,-3-1 1,0-1 0,31-58 0,-45 68 72,-1 0 0,-2-1 0,-1 0 0,-1-1 0,-1 0 0,-2-1 0,-1 0 0,-2 0 0,-1 0 0,-1 0 0,-1 0 0,-2-1 0,-8-50 0,3 56 19,0 1 1,-2-1-1,-1 2 0,-1-1 1,0 1-1,-2 0 1,-16-22-1,6 14 25,-2 0 0,-1 2 0,-1 1 0,-35-30 1,-4 5 82,-3 4 0,-2 2 1,-133-67-1,21 28 40,-284-94 1,-211-18 11,10 48-70,455 117-112,-258-6-1,251 36 6,1 10-1,0 9 0,-293 57 1,270-20 95,3 11 0,3 9-1,3 11 1,-398 204 0,525-229-51,3 5 0,2 4 0,4 4-1,2 5 1,-144 152 0,192-175-36,3 2-1,2 2 1,2 1 0,-49 102-1,67-113-15,1 2 0,3 0 0,2 1 0,2 1 0,3 0-1,-8 97 1,17-109-3,1 0 0,2 0-1,2 0 1,1-1 0,3 0-1,0 0 1,3 0 0,26 63-1,-14-54-2,1-1-1,3-1 1,1-1-1,3-1 0,67 72 1,-38-55 1,2-3-1,3-2 1,74 47-1,-34-35 13,151 71-1,-53-48 27,3-9 1,3-10-1,4-8 0,343 55 1,-217-74-24,1-13 0,433-18 1,-367-36 22,-1-17 0,759-178 0,-379-14-135,-621 170 64,-4-7 0,252-148 0,-344 175-7,-2-3 0,-1-3 0,-3-3 0,82-87 1,-117 108 9,-1-2 1,-2 0-1,-1-1 1,-1-1-1,-2-2 1,-2 0-1,-1 0 1,-2-2-1,-1 0 1,14-70-1,-21 66 33,-3 1 1,-1-1-1,-2 1 0,-2-1 0,-2 1 0,-1-1 0,-3 1 0,-1 0 1,-2 1-1,-1 0 0,-3 0 0,-1 2 0,-2 0 0,-1 0 0,-2 2 1,-2 0-1,-29-37 0,-3 5 85,-3 2 0,-3 3 0,-3 3 0,-2 2 0,-2 3 0,-3 3 0,-114-63 0,56 47 106,-2 5 1,-3 6 0,-243-68-1,181 76-118,-2 9-1,-248-18 1,176 42-56,-317 21 1,338 16-304,2 10 1,1 11-1,2 11 1,3 10-1,3 11 1,-238 109 0,296-100-858,3 8 0,-172 119 0,140-65-1909,-219 200-1,128-69-2871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26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6187 1537,'0'0'10304,"-6"4"-9061,-10 4-618,-33 18 6192,62-31-2410,10-3-3807,294-185 1801,126-68-2463,6 10 297,-315 172-33,172-88-18,169-105 65,-112 42 568,-176 107 60,19-11-788,1186-656 1352,-721 429-1409,-224 116-33,46-23 8,-29 22-6,43-22-8,-119 70-10,318-156-35,187-104-55,-746 380 96,173-98 14,82-42-11,63-30 22,79-40 4,-352 179 34,-165 91-14,0-2 0,-1 0-1,-1-2 1,35-40-1,-59 61-163,-1 0 0,1 0 0,0 0-1,-1 0 1,1 0 0,-1 0-1,0 0 1,1 0 0,-1 0 0,0 0-1,1 0 1,-1 0 0,0 0 0,0 0-1,0 0 1,0 0 0,0 0 0,0-2-1,-5-11-6234,-7-5-6835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29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15503,'0'0'9288,"0"63"-7654,12-46-129,6-2-448,8-6-576,4-1-225,4-7-128,4-1-32,1-1-512,0-12-1314,-4-7-1601,-4-5-1505,-5-2-1603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29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14926,'0'0'5798,"-53"77"-3428,27-37-352,1 9 288,-6 3-608,6 6-641,4-1-769,7-4-224,7-6-128,7-8-1217,0-8-1730,0-13-1185,9-11-2146,1-3-7175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2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19314,'0'0'8424,"-34"64"-6950,25-34-674,4 2-607,4-3-161,1-3-161,0-3-1088,4-5-1153,-4-4-1185,0-5-353,0-5-1569,-13-4-3364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0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11563,'0'0'9379,"3"-9"-7521,-2 6-1750,0 0-1,0 0 1,0 0-1,0 0 1,1 0-1,-1 0 0,1 0 1,-1 1-1,1-1 1,0 1-1,0-1 1,1 1-1,-1 0 1,0 0-1,1 0 1,-1 0-1,1 0 0,0 0 1,0 1-1,0-1 1,-1 1-1,1 0 1,0 0-1,1 0 1,-1 0-1,0 0 1,0 1-1,0 0 0,0-1 1,5 1-1,20-3 42,1 1-1,0 1 1,51 5-1,-73-3-144,0 0 0,0 0 0,0 0 0,0 1 0,0 0 0,0 0 0,-1 1 0,1 0 0,-1 0 0,0 1 0,1 0 0,-2 0 0,1 0 0,0 1 0,-1-1 0,0 1 0,0 1 0,0-1 0,-1 1 0,7 11 0,-9-13 45,0 0 0,0 1 0,0 0 0,-1-1 0,0 1 0,0 0 0,0-1 0,0 1 0,-1 0 0,0 0 0,0 0 0,0 0 0,-1-1 0,1 1 0,-1 0 0,-3 8 0,1-6 124,0 0 1,-1-1-1,1 1 1,-1-1-1,-1 0 1,1 0 0,-1 0-1,0-1 1,-1 0-1,-5 5 1,-6 2 223,1-1-1,-1 0 1,-1-1 0,0-1-1,0-1 1,0-1 0,-25 7-1,39-14-388,-4 4-4,-1-2-1,0 1 0,0-2 0,-1 1 0,1-1 0,0 0 0,0-1 1,-1 0-1,1-1 0,-14-2 0,23 3-51,-1 0 0,1 0-1,-1 0 1,1-1 0,-1 1 0,0 0 0,1 0-1,-1-1 1,1 1 0,-1-1 0,1 1 0,0 0 0,-1-1-1,1 1 1,-1-1 0,1 1 0,0-1 0,-1 1-1,1-1 1,0 1 0,0-1 0,-1 1 0,1-1-1,0 0 1,0 1 0,0-1 0,0 1 0,0-1-1,0 0 1,0 1 0,0-1 0,0 1 0,0-2-1,14-17-3953,27-8-5619,-12 14 412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10602,'0'0'9385,"-54"3"-5349,44-1-1282,4 1-576,6 0-800,3-1-610,21 1-383,9-1 31,9-2-160,8 0-159,1 0-65,3 0-993,-6 0-1826,-9 0-1537,-11 0 128,-12 1-2819</inkml:trace>
  <inkml:trace contextRef="#ctx0" brushRef="#br0" timeOffset="1">0 131 18642,'0'0'7014,"48"4"-5861,1-4-288,10-6-641,6-1-160,-2 2-192,-4 4-2818,-5 1-4550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1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42 6951,'0'0'12571,"-9"-8"-9971,3 4-2401,-1 0 0,1 0-1,0 1 1,-1 0 0,0 0 0,0 0-1,1 1 1,-2 0 0,1 0 0,0 1-1,0 0 1,0 0 0,-1 0 0,1 1-1,-1 0 1,1 1 0,0 0-1,0 0 1,-1 1 0,1-1 0,-8 4-1,3 0 53,0 1 0,1 0 0,0 1 0,0 0-1,0 1 1,1 0 0,-16 17 0,20-20-113,1 1 0,0 0 0,1 0 0,-1 0 0,1 0 1,0 1-1,1-1 0,0 1 0,0 0 0,0 1 0,1-1 0,0 0 1,0 0-1,0 14 0,2-18-147,1-1 0,-1 1 0,1 0-1,0 0 1,0 0 0,0 0 0,0 0 0,0-1 0,1 1 0,-1 0-1,1-1 1,0 0 0,0 1 0,0-1 0,0 0 0,0 0 0,0 0-1,1 0 1,-1 0 0,1 0 0,-1-1 0,1 1 0,-1-1 0,1 0-1,0 0 1,0 0 0,0 0 0,0 0 0,5 0 0,10 3-1287,-1-1 1,1-1 0,29 1-1,2-3-4037,0 0-2664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1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18385,'-10'4'2974,"6"-2"-2425,-43 19 2195,45-20-2558,0 0 0,0 0-1,0 0 1,1 0 0,-1 0 0,0 1 0,1-1-1,-1 1 1,1-1 0,-1 1 0,1 0 0,0-1-1,0 1 1,0 0 0,0 0 0,0 0 0,0 0-1,0 0 1,1 0 0,-1 0 0,0 0 0,1 0-1,0 0 1,0 4 0,0-4-125,1-1 0,0 1 0,0 0 0,0 0 1,0-1-1,0 1 0,0 0 0,0-1 0,1 1 0,-1-1 0,1 0 0,-1 1 0,1-1 1,-1 0-1,1 0 0,0 0 0,0 0 0,-1 0 0,1-1 0,0 1 0,0 0 0,0-1 1,0 1-1,2-1 0,51 8 157,-44-7-162,78 1 138,-83-2-175,-1 0-1,1-1 0,-1 0 1,1 0-1,-1 0 0,0-1 1,0 0-1,1 0 0,-1 0 1,0-1-1,-1 0 0,1 0 1,5-4-1,-9 6-7,0 1 0,0-1 0,0 0 0,-1 1 0,1-1 0,0 0 0,-1 1 1,1-1-1,-1 0 0,1 0 0,-1 0 0,1 1 0,-1-1 0,1 0 0,-1 0 0,0 0 0,0 0 1,1 0-1,-1 0 0,0 0 0,0 0 0,0 0 0,0 0 0,0 0 0,0 0 0,0 1 0,0-1 0,-1 0 1,1 0-1,0-1 0,-2 0 8,1 1 1,0-1-1,-1 1 1,1-1 0,-1 1-1,0 0 1,1 0-1,-1-1 1,0 1 0,0 0-1,0 1 1,1-1-1,-4-1 1,-61-12 187,65 14-210,-44-3-262,39 3-1355,29 2-1769,3-2-1128,5 0-1793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2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18930,'0'0'8456,"-51"48"-6726,42-26-353,3 2-737,6-1-383,0-1-225,3-1-481,3-1-1088,0-4-1026,-6-3-672,0-4-576,-10-6-13229</inkml:trace>
  <inkml:trace contextRef="#ctx0" brushRef="#br0" timeOffset="1">0 98 15118,'0'0'10730,"68"-17"-9544,-26 17-674,3-1-352,4 1-160,1-1-1377,-2-4-2755,0-3-3747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2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16848,'0'0'5445,"-42"67"-3683,36-40-225,6-1-416,0 0-448,0-3-481,8 0-160,-4-5-1409,-4-3-1122,0-2-1697,0-4-3010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26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5285,'0'0'17595,"8"0"-17285,116-4 382,11 1-9,-69-7-3655,-5-9-3972,-41 11-2356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13229,'0'0'10890,"64"0"-9353,-26 0-512,5-9-480,1 1-289,-1-2-256,-5 0-1025,-6-1-1730,-11 1-2273,-6-3-3909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3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15855,'0'0'6630,"77"-27"-3747,-37 18-1281,9 0-353,3 4-705,-1 1-448,0 4-192,-7 0-1601,-6 0-2019,-8 0-2818,-8 0-8713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3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14029,'0'0'10698,"-28"73"-9320,22-39-225,6-2-769,0 1-288,7-2-288,4-1-1954,-1-7-1537,2-6-2051,-7-6-3715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3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17264,'0'0'8584,"82"4"-8103,-36-1-385,-3-3-352,2 0-2659,2-3-5189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4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35 3812,'0'0'15161,"-10"-6"-12476,-34-19-1052,42 24-1565,-1 1-1,1-1 1,-1 0-1,1 1 1,-1 0-1,1-1 1,-1 1-1,1 0 1,-1 0-1,1 1 1,-1-1-1,1 0 1,-1 1-1,1 0 1,-1-1-1,1 1 1,0 0-1,-1 0 1,1 0-1,0 1 1,0-1-1,0 0 1,0 1-1,0 0 1,0-1-1,-2 3 1,-4 5 146,0 0 0,1 0 0,-12 20 0,16-26-133,-4 8 193,1 1-1,0 0 1,0 0-1,1 0 0,1 1 1,0-1-1,1 1 1,0 0-1,1 0 0,0 0 1,1 1-1,1-1 1,1 25-1,1-34-255,-1 0 0,0 0 0,1 0 1,0 0-1,0-1 0,0 1 0,1-1 0,-1 1 1,1-1-1,-1 0 0,1 1 0,0-1 0,1-1 0,-1 1 1,0 0-1,1-1 0,-1 0 0,1 0 0,0 0 1,0 0-1,0-1 0,0 1 0,0-1 0,0 0 1,8 1-1,-6-1-2,0 1 1,1-2-1,-1 1 0,0-1 1,0 0-1,0 0 1,0-1-1,1 1 1,-1-1-1,0-1 1,0 1-1,0-1 0,-1 0 1,1 0-1,0-1 1,-1 0-1,8-4 1,-12 6-11,0 0 0,0 0 1,1 1-1,-1-1 0,0 0 1,0 0-1,0 0 0,0 0 1,0 0-1,0-1 1,0 1-1,-1 0 0,1 0 1,0 0-1,0-1 0,-1 1 1,1-1-1,-1 1 0,0 0 1,1-1-1,-1 1 0,0-1 1,0 1-1,1-1 0,-1 1 1,-1 0-1,1-1 0,0 1 1,0-1-1,0 1 1,-1-1-1,1 1 0,-1 0 1,1-1-1,-1 1 0,1 0 1,-1-1-1,0 1 0,0 0 1,0 0-1,0 0 0,0-1 1,0 1-1,-1-1 1,-1 0 13,-1-1 0,0 0 0,0 1 1,0 0-1,-1 0 0,1 0 1,0 1-1,-1-1 0,1 1 1,-1 0-1,1 0 0,-7 0 1,-24 3 261,25 0-34,24-1-10,4-2-172,0-1 0,0 0 0,0-2 0,0 0 1,28-11-1,26-6-84,-71 20 12,0 1 0,-1 0-1,1 0 1,0 0 0,-1 0 0,1-1-1,0 1 1,-1 0 0,1 0-1,0 1 1,-1-1 0,1 0 0,0 0-1,0 0 1,-1 0 0,1 0-1,0 1 1,-1-1 0,1 0 0,-1 1-1,1-1 1,0 0 0,-1 1-1,1-1 1,-1 1 0,1-1 0,-1 1-1,1-1 1,0 2 0,3 24-68,-17 45 107,8-47-7,5 7-991,0-30 689,1-1 0,-1 1 0,1 0 0,-1 0 0,1-1 0,-1 1 0,1 0 0,0 0 0,-1-1 0,1 1 0,0-1 0,-1 1 0,1-1 0,0 1 0,0-1 0,-1 1 0,1-1 1,0 1-1,0-1 0,0 0 0,0 0 0,0 1 0,0-1 0,-1 0 0,1 0 0,0 0 0,0 0 0,1 0 0,14 0-7844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4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19635,'0'0'11210,"-31"54"-9640,31-36-1218,7 0-352,10-1 0,2 0 0,-2 1 0,-3 0-288,-6-2-1346,-6-2-992,-2-2-930,-5-7-1184,-10-5-3844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5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12684,'0'0'11275,"65"-31"-9866,-30 25-929,2 0-351,1-2-193,-1-2-2755,7-4-7655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5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4 10154,'0'0'14760,"-12"-1"-12918,5 0-1642,1 0-1,-1 1 1,0 0-1,1 0 1,-1 0 0,0 1-1,1 0 1,-1 1-1,1-1 1,0 1 0,-1 0-1,1 1 1,0 0-1,0 0 1,0 0 0,1 0-1,-7 6 1,4-2-8,0 0 1,0 0-1,1 1 1,1 0 0,-1 0-1,1 1 1,-9 15-1,14-22-181,0 0 0,0 1 0,0-1 0,0 0 0,0 0-1,0 1 1,1-1 0,-1 0 0,1 1 0,-1-1 0,1 1 0,0-1 0,0 1-1,0-1 1,0 0 0,0 1 0,1-1 0,-1 1 0,1-1 0,0 0 0,0 1 0,-1-1-1,2 0 1,-1 0 0,0 1 0,0-1 0,1 0 0,-1 0 0,1-1 0,-1 1-1,1 0 1,0 0 0,0-1 0,0 1 0,0-1 0,0 0 0,4 3 0,6 2-531,1-1 0,0 0 0,0-1 0,0 0 0,1-1 0,13 2 0,47-1-11808,-42-5-1252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5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9961,'0'0'15524,"0"10"-13212,0 31-668,0-40-1588,0 1 0,0-1 1,1 0-1,-1 1 0,1-1 0,-1 0 0,1 1 0,-1-1 0,1 0 1,0 0-1,0 1 0,-1-1 0,1 0 0,0 0 0,0 0 0,0 0 1,0 0-1,0 0 0,1-1 0,-1 1 0,0 0 0,0-1 0,1 1 1,-1 0-1,0-1 0,0 1 0,1-1 0,-1 0 0,1 1 0,-1-1 0,0 0 1,1 0-1,-1 0 0,1 0 0,1 0 0,48-5 16,-41 2-523,0-1 1,1 0-1,-1 0 0,-1-1 1,1 0-1,-1-1 0,0 0 1,0 0-1,-1-1 0,0 0 1,15-16-1,-22 22-13,-6 10-220,-21 30 850,-36 64 3249,57-93-3185,0 0 1,1 1 0,1-1 0,-1 1 0,2 0 0,-1 0 0,1 0 0,0 16 0,4-19-3009,4-7-1950,4-1-4950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6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16143,'0'0'13133,"70"18"-14735,-49-18-3459,1-5-5060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2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9577,'0'0'14478,"90"-9"-14190,-44 2-224,7 4 0,0 1-288,-2 2-2050,-1 0-2242,1-4-7047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14221,'0'0'6535,"-5"8"-3920,2-3-2209,0 0 0,0 0-1,1 0 1,-1 0-1,1 0 1,1 0 0,-1 1-1,-1 7 1,3-10-307,0-1-1,0 0 1,1 1 0,-1-1-1,0 1 1,1-1 0,0 0-1,0 0 1,-1 1 0,1-1 0,0 0-1,1 0 1,-1 0 0,0 0-1,1 0 1,-1 0 0,1 0-1,-1-1 1,1 1 0,0 0 0,0-1-1,0 1 1,0-1 0,0 0-1,0 0 1,4 2 0,6 3-192,1-2 1,-1 1 0,1-2-1,0 0 1,0 0 0,0-1-1,1-1 1,-1 0 0,0-1-1,1 0 1,-1-1 0,0 0-1,17-5 1,-24 5-82,1 0 0,0-1 0,-1 0 0,1 0 1,-1-1-1,0 1 0,0-1 0,0-1 0,0 1 0,-1-1 1,1 0-1,-1 0 0,0-1 0,0 1 0,0-1 0,-1-1 1,0 1-1,0 0 0,0-1 0,0 0 0,-1 0 0,0 0 0,-1 0 1,1 0-1,-1-1 0,0 1 0,1-11 0,-5 12-188,-6 11 321,-7 12 348,-4 8 832,1 1 0,1 0-1,-22 51 1,33-65-910,1 1 1,1-1-1,0 1 1,1 0-1,0 0 1,1 1-1,1-1 1,0 0-1,1 1 0,3 24 1,2-22-2297,1-6-2560,0-3-3205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7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16367,'0'0'4132,"70"4"-2114,-19-4-736,8 0-578,5 0-544,-2-4-256,-10-2-2883,-10-2-4003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12684,'0'0'5862,"50"1"-3813,-3-14-1504,11-4-257,9 1-64,3-3-191,3 2-930,-6-3-4420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16784,'0'0'5637,"-13"71"-3042,9-40-706,3 2-319,1-1-897,0-1-385,12-6-192,6-4-160,1-1-1313,-5-5-1154,-3-6-1377,-4-7-2562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8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14638,'0'0'11024,"9"0"-9732,21-2-917,-1-1 1,0-2 0,0-1-1,50-17 1,-47 14-557,-32 9 150,1 0 0,-1 0 0,1 0 0,-1 0 0,1 0 0,0 0 0,-1 0 0,1 0 0,-1 0-1,1 0 1,-1 0 0,1 1 0,-1-1 0,1 0 0,-1 0 0,1 1 0,-1-1 0,1 0 0,-1 1 0,1-1 0,-1 0 0,0 1 0,1-1 0,-1 1-1,1-1 1,-1 0 0,0 1 0,1-1 0,-1 1 0,0-1 0,0 1 0,0-1 0,1 1 0,-1 0 0,0-1 0,0 1 0,0-1 0,0 1 0,0-1 0,0 1-1,0-1 1,0 1 0,0 0 0,0-1 0,0 1 0,0-1 0,-1 1 0,1-1 0,0 1 0,0-1 0,0 1 0,-1-1 0,1 1 0,-12 42 87,10-34-149,-39 184 280,24-100 22,16-92-603,-1 6-309,-2-5-4190,-3-2-1716</inkml:trace>
  <inkml:trace contextRef="#ctx0" brushRef="#br0" timeOffset="1">77 229 12780,'0'0'4997,"82"-4"-4196,-40-3-673,7-1-320,4-4-4036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9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21 9801,'-10'4'4543,"-4"3"-3427,0 0-1,1 1 1,0 1-1,-15 12 1,25-19-888,-1 1 0,2-1 1,-1 0-1,0 1 0,0 0 0,1 0 1,0 0-1,-1 0 0,1 0 0,0 0 1,1 0-1,-1 1 0,1-1 0,-1 1 1,1-1-1,0 1 0,0 0 0,0-1 1,1 1-1,-1 0 0,1-1 0,0 1 1,0 0-1,1 0 0,-1-1 0,1 1 1,1 6-1,0-6-185,1-1 1,-1 0 0,1 0-1,0 1 1,0-2-1,0 1 1,0 0-1,0-1 1,1 1-1,-1-1 1,1 0-1,-1 0 1,1 0 0,0-1-1,0 1 1,0-1-1,0 0 1,0 0-1,0 0 1,7 0-1,5 1-6,0-1 0,0 0 0,0-2 1,18-1-1,-28 1 16,-1-1 1,1 1-1,0-1 1,0-1-1,-1 1 1,1-1-1,-1 0 1,0 0-1,0 0 1,0-1-1,0 1 1,-1-1-1,1-1 1,-1 1-1,0-1 1,0 1-1,-1-1 1,5-6-1,-7 8 7,1 0 0,0 0-1,-1 0 1,0 0-1,1 0 1,-1 0 0,0-1-1,-1 1 1,1 0-1,-1 0 1,1-1-1,-1 1 1,0 0 0,0-1-1,0 1 1,-1 0-1,1-1 1,-1 1 0,0 0-1,0 0 1,0-1-1,0 1 1,-1 0 0,1 0-1,-1 0 1,0 1-1,1-1 1,-1 0 0,-1 1-1,1-1 1,0 1-1,-1-1 1,-4-2-1,-2-2 3,-1 1-1,0 0 1,-1 1-1,0 0 0,-12-4 1,18 7-216,-1 0 0,1 1 0,0-1 0,0 1 0,-1 1 0,1-1 0,0 1-1,-1 0 1,1 0 0,0 0 0,-1 1 0,1 0 0,-8 2 0,4 8-3783,8-2-2637,1 1-6553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9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17008,'0'0'3972,"1"57"-2210,2-33-898,0 1 129,3-4-576,2 0-321,2-3-192,-2-4-2275,-1-5-1504,-4-4-1250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3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12364,'0'0'9032,"51"0"-7622,-10 0-161,12 0-577,4-6-511,5-1-129,-2-2-545,-2 0-4131,1-2-7912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40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59 13677,'0'0'3086,"-10"-9"-348,3 2-2173,3 3-375,1 0 0,-1 1 0,0-1 1,0 1-1,-1 0 0,1 0 0,0 0 0,-1 1 0,0 0 0,0-1 0,0 2 0,0-1 0,0 1 1,-8-2-1,6 2-61,-1 1 1,1-1 0,0 1-1,0 1 1,0-1 0,0 2-1,0-1 1,0 0 0,0 1-1,0 1 1,0-1-1,1 1 1,-1 0 0,1 1-1,0-1 1,0 1 0,0 0-1,1 1 1,-1-1 0,1 1-1,0 0 1,0 1 0,1-1-1,-1 1 1,1 0-1,1 0 1,-1 0 0,1 1-1,0-1 1,0 1 0,1 0-1,0-1 1,0 1 0,-1 14-1,3-18-117,-1-1 0,1 1-1,1 0 1,-1 0 0,0 0-1,1-1 1,0 1 0,-1 0-1,1-1 1,0 1 0,0 0-1,1-1 1,-1 0 0,0 1-1,1-1 1,0 0 0,-1 1-1,1-1 1,0 0 0,3 2-1,-1-1 10,1 0 0,-1 0-1,1-1 1,-1 0-1,1 0 1,0 0 0,0 0-1,0-1 1,0 0-1,8 1 1,-3-1 6,0 0 0,0-1 0,0 0 0,-1-1 0,1 0 0,0-1 0,0 0 0,-1 0 0,1-1 0,-1 0 0,14-7 0,-13 4-3,-1-1-1,0 0 1,-1 0 0,1 0 0,-2-1 0,15-17 0,-19 21-21,0 0 1,-1-1-1,1 1 1,-1 0-1,0-1 1,0 1-1,0-1 1,0 0-1,-1 0 1,0 0-1,0 0 0,0 0 1,-1 0-1,0 0 1,0 0-1,0 0 1,-2-8-1,2 10-70,-1 1 0,0 0-1,0 0 1,-1 0-1,1 0 1,0 0 0,0 1-1,-1-1 1,0 0 0,1 1-1,-1-1 1,0 1 0,1-1-1,-1 1 1,0 0 0,0 0-1,0-1 1,0 2-1,0-1 1,-1 0 0,1 0-1,0 1 1,0-1 0,0 1-1,-1-1 1,1 1 0,0 0-1,-1 0 1,1 0-1,0 1 1,0-1 0,-1 0-1,1 1 1,-4 1 0,2-2-322,0 1 0,0 0 0,0 0 1,1 0-1,-1 1 0,0-1 0,0 1 1,1 0-1,-1 0 0,1 0 1,-1 1-1,1-1 0,0 1 0,0 0 1,0 0-1,1 0 0,-1 0 0,1 0 1,-3 4-1,0 13-5211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40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11018,'0'0'5125,"-7"49"-1762,-3-21-768,0 1-737,7 0-321,3-5-1153,0-3-255,2-6-1475,6-5-1312,2-10-1122,-2 0-2113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28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9065,'0'0'19826,"79"-40"-19730,-29 24-32,4 4-64,1 1 0,0 6-256,-4 3-2050,-7 2-2210,-9 0-3556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41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79 7207,'0'0'13928,"6"-8"-12439,20-26-128,-25 33-1226,0 0 0,0 0-1,0 0 1,0 0 0,0-1-1,0 1 1,0 0 0,0-1-1,-1 1 1,1 0 0,0-1-1,-1 1 1,1-1 0,-1 0-1,0 1 1,0-1 0,1 1-1,-1-1 1,0 1-1,0-3 1,-1 3-87,0 1 0,0-1 0,1 1 1,-1-1-1,0 1 0,0-1 0,0 1 0,0 0 0,0-1 0,1 1 0,-1 0 0,0 0 0,0 0 1,0 0-1,0 0 0,0 0 0,0 0 0,0 0 0,0 0 0,0 0 0,1 0 0,-1 1 0,-2-1 1,-6 3 209,-1 0 0,1 0 1,0 1-1,-11 6 1,17-9-159,1 1 0,-1 0-1,0-1 1,0 2 0,1-1 0,-1 0 0,1 0 0,0 1 0,-1-1 0,1 1 0,0 0 0,1 0-1,-1 0 1,0 0 0,1 0 0,0 0 0,-1 0 0,1 0 0,1 0 0,-1 1 0,0-1 0,1 0-1,0 1 1,-1-1 0,1 0 0,1 1 0,-1 3 0,1-5-87,1-1-1,-1 1 1,0-1 0,0 0-1,1 0 1,-1 0 0,1 1 0,-1-1-1,1 0 1,-1-1 0,1 1-1,0 0 1,-1 0 0,1-1-1,0 1 1,0-1 0,-1 1-1,1-1 1,0 0 0,0 0 0,0 0-1,0 0 1,-1 0 0,1 0-1,0 0 1,2-1 0,1 0-25,0 1-1,1-1 1,-1 0 0,0 0 0,1-1 0,-1 1 0,9-5 0,-10 3-117,0 0 1,0 0-1,0-1 1,0 1 0,0-1-1,-1 1 1,1-1-1,-1-1 1,0 1 0,-1 0-1,1-1 1,-1 1 0,0-1-1,0 0 1,0 1-1,0-1 1,-1 0 0,0 0-1,1-10 1,-2 15 123,-1-1 0,1 1 0,0-1 0,-1 1 0,1-1 0,-1 1 0,1-1 0,0 1 0,-1 0 0,1-1 0,-1 1 0,1 0 0,-1-1 0,1 1-1,-1 0 1,1 0 0,-1-1 0,0 1 0,1 0 0,-1 0 0,1 0 0,-1 0 0,0 0 0,1 0 0,-1 0 0,1 0 0,-1 0 0,0 0 0,1 0 0,-1 0 0,1 0 0,-1 0 0,1 0 0,-1 1 0,0-1 0,1 0 0,-1 1 0,1-1 0,-1 0 0,1 1 0,-1 0 0,-26 12-24,22-8 112,1 0 1,0 0 0,0 0-1,0 1 1,0 0 0,1 0 0,0 0-1,0 0 1,1 0 0,-1 0-1,-1 13 1,3-17-64,1 0 0,-1 0 1,1 0-1,0 0 0,0 0 0,0 0 0,0 0 0,0 1 1,1-1-1,-1 0 0,1 0 0,-1 0 0,1 0 0,0 0 0,-1 0 1,1-1-1,0 1 0,0 0 0,1 0 0,-1-1 0,0 1 1,1 0-1,-1-1 0,1 1 0,-1-1 0,1 0 0,-1 1 1,1-1-1,0 0 0,0 0 0,0 0 0,0 0 0,0-1 1,0 1-1,0 0 0,0-1 0,0 1 0,0-1 0,0 0 1,3 0-1,27 0-140,-26 0-70,0 0-1,0 0 0,0 0 0,0 0 0,11 3 0,-15-2 178,-1-1 1,1 1-1,-1 0 1,0-1-1,1 1 0,-1 0 1,0 0-1,0 0 1,0 0-1,1 0 0,-1 0 1,0 0-1,0 1 1,0-1-1,-1 0 0,1 1 1,0-1-1,0 0 1,-1 1-1,1-1 0,-1 1 1,1-1-1,-1 1 1,0-1-1,1 1 0,-1-1 1,0 3-1,0 1 99,1 0-1,-1 0 1,0 0 0,0 0-1,0 0 1,-1 0 0,0 0-1,0-1 1,0 1-1,0 0 1,-1 0 0,0-1-1,0 1 1,0-1 0,-1 1-1,1-1 1,-5 6 0,3-7-2,0 0 0,0 1 0,0-2 1,-1 1-1,1 0 0,-1-1 1,1 0-1,-1 0 0,0 0 1,0-1-1,0 1 0,0-1 0,0 0 1,0-1-1,0 1 0,0-1 1,-6 0-1,9 0-276,-1 0-1,1-1 1,0 1 0,0 0 0,0-1-1,0 1 1,0-1 0,0 0 0,0 0-1,0 1 1,1-1 0,-1-1-1,0 1 1,0 0 0,1 0 0,-4-4-1,4 4-77,0 0-1,0 0 1,0 0-1,1-1 1,-1 1-1,0 0 1,1-1-1,-1 1 1,0 0-1,1-1 1,0 1-1,-1-1 0,1 1 1,0-1-1,0 1 1,0-1-1,0 1 1,0-1-1,0 1 1,0-1-1,0 1 1,1-1-1,-1 1 1,1-1-1,-1 1 1,1-1-1,-1 1 1,1 0-1,0-1 0,0 1 1,0 0-1,0 0 1,0-1-1,0 1 1,0 0-1,0 0 1,1-1-1,15-11-8825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41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20019,'0'0'12748,"50"3"-13196,-38-2-2659,3-1-2659,2 0-4323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18:41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20724,'0'0'10794,"71"21"-10410,-45-18-288,0-3-64,0 0-352,-4 0-801,-1-4-705,-4-7-1089,-6-2-640,-3-2-1217,-1-1-2980</inkml:trace>
  <inkml:trace contextRef="#ctx0" brushRef="#br0" timeOffset="1">239 19 12812,'0'0'4837,"-32"53"-1474,13-22-737,-2 1 1,4 1-609,-3 2-705,4-3-801,-1 4-351,-2 0-161,-1 3-1378,-1-6-4163,3-2-13485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0:39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5573,'0'0'17254,"5"0"-16069,-3 0-1078,0 1 1,-1-1-1,1 0 0,0 1 0,0-1 1,0 1-1,-1-1 0,1 1 0,0 0 1,-1 0-1,1 0 0,-1 0 0,1 0 1,-1 0-1,1 0 0,-1 1 0,0-1 1,1 0-1,0 2 0,19 40 1677,-12-23-1491,0-1 0,1 0 0,1 0 0,1-1 0,14 16 0,77 78 1102,-73-84-1094,-2 2 0,-1 1 0,44 68-1,-56-69-257,-1 1 0,-1 1-1,-2 0 1,-1 0 0,-2 1-1,-1 0 1,-1 1 0,-2-1 0,-2 1-1,-3 65 1,-2-77-43,-1 1 0,0-1 0,-2 0 0,-17 41 0,-3 12 0,26-75-71,0 0 1,0 0-1,0 0 0,-1 0 0,1 0 1,0 0-1,0 0 0,0-1 0,0 1 1,0 0-1,0 0 0,0 0 0,0 0 1,0 0-1,0 0 0,0 0 1,0 0-1,0 0 0,0 0 0,0 0 1,-1 0-1,1 0 0,0 0 0,0 0 1,0 0-1,0 0 0,0 0 0,0 0 1,0 0-1,0 0 0,0 0 1,0 0-1,0 0 0,-1 0 0,1 0 1,0 0-1,0 0 0,0 0 0,0 0 1,0 0-1,0 0 0,0 0 0,0 0 1,0 0-1,0 0 0,1-9-7138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0:41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19026,'0'0'10004,"-1"9"-9422,-2 9-380,0-7 90,1 1-1,1-1 1,0 1 0,0-1 0,2 22-1,0-30-254,-1 0-1,1-1 1,-1 1-1,1-1 0,0 1 1,0-1-1,0 1 1,1-1-1,-1 0 1,0 1-1,1-1 1,0 0-1,-1 0 0,1 0 1,0 0-1,0 0 1,0-1-1,0 1 1,0-1-1,1 1 1,-1-1-1,0 0 1,1 0-1,-1 0 0,1 0 1,-1 0-1,1 0 1,-1-1-1,1 1 1,0-1-1,-1 0 1,6 0-1,38-3-2091,-42 3 1540,0-1 0,0 0 0,0-1 1,0 1-1,0-1 0,-1 0 0,1 1 0,0-2 1,-1 1-1,1 0 0,-1-1 0,0 0 0,0 1 1,0-1-1,0 0 0,0-1 0,-1 1 0,1 0 0,-1-1 1,0 0-1,0 1 0,2-7 0,3-15-8010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0:41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14542,'0'0'3139,"-13"51"-321,5-22 33,3 3-673,2 0-320,1-1-705,2-5-544,0-5-481,6-11-32,12-10-609,4 0-1024,1-22-1122,0-8-1537,-2-9-1601,-6-2-5606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0:4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63 13805,'0'0'12583,"-7"8"-11286,4-3-1148,-2 0-3,1 0 0,0 1 0,0-1 0,0 1 0,1 0 0,-3 8 1,5-13-134,1 1 0,-1 0 0,1 0 0,-1-1 0,1 1 0,0 0 0,0 0 0,0-1 1,0 1-1,0 0 0,0 0 0,0-1 0,1 1 0,-1 0 0,1 0 0,-1-1 0,1 1 1,0 0-1,0-1 0,-1 1 0,1-1 0,0 1 0,0-1 0,1 1 0,-1-1 0,0 0 1,0 0-1,1 1 0,-1-1 0,1 0 0,-1 0 0,1 0 0,2 1 0,8 4-4,0 1 0,0 1 1,-1 0-1,0 0 0,0 1 0,12 14 0,-20-19 11,0 0 1,0 0 0,-1 1-1,1-1 1,-1 0 0,0 1-1,0 0 1,-1-1 0,0 1-1,1 0 1,-2 0 0,1 0-1,0 0 1,-1 0 0,0 0-1,0 0 1,-1 0 0,1 0-1,-1-1 1,0 1 0,-3 8-1,2-7 164,-1 0-1,0 0 1,-1 0-1,0 0 1,0-1-1,0 1 1,0-1-1,-1 0 1,0 0-1,0-1 1,-11 9-1,14-12-165,0 1 0,0-1 0,1 1-1,-2-1 1,1 0 0,0 1 0,0-1 0,0 0-1,0 0 1,-1-1 0,1 1 0,0-1 0,-1 1 0,1-1-1,0 1 1,-1-1 0,1 0 0,-1 0 0,1 0 0,0-1-1,-1 1 1,1-1 0,-1 1 0,1-1 0,0 0 0,0 0-1,-1 0 1,1 0 0,0 0 0,0 0 0,0 0-1,0-1 1,0 1 0,0-1 0,1 0 0,-3-2 0,0-2-519,0-1 1,0 0 0,1 0-1,0 0 1,0 0 0,0 0 0,-2-16-1,-2-55-9478,6 34 984</inkml:trace>
  <inkml:trace contextRef="#ctx0" brushRef="#br0" timeOffset="1">60 89 11755,'0'0'12396,"63"-31"-10955,-40 23-832,1 2-513,0-1-416,3-2-2339,-4-5-2562,-1 0-6214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0:42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17136,'0'0'5803,"-9"9"-3182,4-4-2252,1-2-126,0 0 1,0 1 0,1-1-1,-1 1 1,1 0-1,0-1 1,0 1 0,0 1-1,1-1 1,-1 0-1,1 1 1,0-1-1,0 1 1,1-1 0,-1 1-1,1 0 1,0 0-1,0 5 1,2-9-230,-1 1 0,1-1 0,-1 0 0,1 0 1,0 0-1,0 0 0,0 0 0,0 0 0,0 0 0,0 0 0,0 0 1,0-1-1,0 1 0,0 0 0,0-1 0,0 1 0,0 0 0,1-1 1,-1 0-1,0 1 0,0-1 0,1 0 0,-1 1 0,0-1 0,1 0 1,-1 0-1,0 0 0,3-1 0,42 0 298,-43 1-271,5-2 18,1 1-1,0-2 0,-1 1 0,1-1 1,-1 0-1,14-8 0,-19 10-41,0-1-1,0 1 0,0-1 1,-1 0-1,1 1 1,-1-1-1,1-1 0,-1 1 1,0 0-1,0 0 1,0-1-1,0 1 0,0-1 1,-1 0-1,1 0 1,-1 1-1,1-1 0,-1 0 1,0 0-1,0 0 1,0-6-1,-1 8-14,0 0-1,-1 0 0,1 0 1,0 0-1,-1 0 1,1 0-1,-1 0 1,0 0-1,1 0 1,-1 0-1,0 0 1,1 0-1,-1 0 1,0 0-1,0 1 1,0-1-1,0 0 1,0 1-1,0-1 1,0 1-1,0-1 1,0 1-1,0-1 1,0 1-1,0 0 1,0-1-1,0 1 1,-1 0-1,1 0 1,0 0-1,0 0 1,-2 0-1,-47 0 18,36 1-18,-36 5-2338,-1 0-6237,41-6-7548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1:52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9993,'0'0'14254,"60"35"-13325,-41-36-801,3-9-416,-4-6-2179,-2-8-2754,-1-7-8167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1:53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14798,'0'0'8168,"30"-53"-28251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10:39:31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11115,'0'0'12684,"2"12"-11259,3 43-389,-4 61 1,0-3-1765,-1-111 629,0 1 0,1-1 1,-1 0-1,0 0 0,1 0 0,-1 0 0,1 0 0,0 0 0,0 0 1,0 0-1,0 0 0,0 0 0,0 0 0,0-1 0,1 1 0,-1 0 1,1-1-1,1 2 0,14 3-5128,-15-12-4051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1:5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23 2242,'0'0'18770,"-15"-23"-35874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1:53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0 565 18834,'0'0'3972</inkml:trace>
  <inkml:trace contextRef="#ctx0" brushRef="#br0" timeOffset="1">488 55 17777,'0'0'4356,"5"-55"-12940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04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1 737,'0'0'6790,"-21"77"-6373,9-20-353,3 8 0,4 11 160,2 4 609,2 7-449,1 0-320,0 1-224,0-5 128,-2-3 224,-2-4 673,1-6-353,-1-6-448,3-1-768,-1 1-2595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05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0 6598,'-7'100'1846,"-4"0"0,-4-1-1,-37 125 1,-71 312-954,29 283 6870,93-797-7637,-1 15 407,3 48-1,0-73-773,0-1 1,1 1-1,1-1 0,0 0 0,0 0 0,1 0 1,0 0-1,9 13 0,-3-6-2154,-6-7-2287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05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14157,'0'0'1890,"64"-10"-1730,-31 11-64,13 2 193,8-3 63,14 0-192,10 0-128,10 0 0,9 0-1057,3 0-2082,7 0-3203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06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11563,'77'20'2979,"-1"3"-2371,7 2-127,3 2 288,10-6-673,7-10-737,8-11-1825,2-9-353,1-21-256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11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15150,'0'0'10346,"64"64"-9161,-36-42-544,1 0-417,-1-3-128,4-5 0,1-4-32,2-7-480,-2-3-1090,0-9-575,-2-15-2115,-5-11-1602,-5-1-3715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12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 5990,'0'0'11819,"-69"84"-9353,42-39-480,-2 4-641,1 6-256,3 0-96,3 2-192,5-2-353,5-2-255,8-6-97,4-7-64,0-9-961,4-12-865,8-8-1601,0-11-1442,-1-3-1633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12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51 12908,'3'-8'2440,"7"-23"975,-6 20-80,-12 25-1981,-52 104 409,35-74-878,3 1 1,-24 68 0,45-111-872,0 0 0,1 0 0,-1 0 0,1 0 0,-1 0 0,1 0 1,0 0-1,0 0 0,0 0 0,0 0 0,0 0 0,1 4 0,-1-5-10,0-1 0,1 1-1,-1-1 1,0 0-1,1 1 1,-1-1 0,0 1-1,1-1 1,-1 0-1,0 0 1,1 1 0,-1-1-1,1 0 1,-1 1 0,1-1-1,-1 0 1,1 0-1,-1 0 1,1 0 0,-1 0-1,1 1 1,-1-1-1,1 0 1,-1 0 0,1 0-1,-1 0 1,1 0-1,-1 0 1,1-1 0,-1 1-1,0 0 1,1 0-1,4-2-43,-1 0 0,0 0-1,0 0 1,0 0-1,0-1 1,0 1 0,0-1-1,-1 0 1,7-6-1,4-7-859,-1 0 0,0-1-1,18-30 1,-27 40 717,0 0 1,-1 0-1,0-1 1,0 1-1,-1-1 1,0 0 0,0 1-1,-1-1 1,0 0-1,0 0 1,-1 0-1,0-15 1,-1 22 190,1 0 0,0 1 0,0-1 1,0 0-1,-1 0 0,1 0 0,0 1 1,-1-1-1,1 0 0,0 0 0,-1 1 0,1-1 1,-1 0-1,0 1 0,1-1 0,-1 0 1,1 1-1,-1-1 0,0 1 0,1-1 1,-1 1-1,0-1 0,0 1 0,1 0 0,-1-1 1,0 1-1,0 0 0,0 0 0,0-1 1,1 1-1,-1 0 0,0 0 0,0 0 1,0 0-1,0 0 0,0 0 0,1 0 1,-1 1-1,0-1 0,0 0 0,0 0 0,0 1 1,-1 0-1,-1 0 97,0 0 1,0 0-1,0 1 0,0 0 1,0-1-1,0 1 1,0 0-1,0 1 0,1-1 1,-4 3-1,-3 8 148,0 0 1,1 0-1,1 1 0,0 0 0,0 0 1,1 1-1,1 0 0,1 0 0,0 0 0,1 1 1,0-1-1,2 1 0,0 0 0,0-1 1,4 29-1,-3-42-218,1 1 0,0-1 0,0 1-1,0-1 1,0 1 0,1-1 0,-1 0 0,0 0 0,1 0 0,0 0 0,0 0-1,-1 0 1,1 0 0,0 0 0,0-1 0,1 1 0,-1-1 0,0 1 0,0-1-1,1 0 1,-1 0 0,1 0 0,-1 0 0,1 0 0,-1-1 0,1 1 0,0-1-1,-1 0 1,1 0 0,3 0 0,-3 0-22,-1 0-1,0 0 1,1 0 0,-1 0-1,1-1 1,-1 1 0,0-1-1,0 1 1,1-1-1,-1 0 1,0 0 0,0 0-1,0 0 1,0-1 0,0 1-1,0-1 1,0 1 0,0-1-1,0 1 1,-1-1-1,1 0 1,-1 0 0,1 0-1,-1 0 1,0 0 0,0 0-1,0 0 1,0 0-1,0-1 1,0 1 0,0 0-1,-1-1 1,1-3 0,-1 0-54,-1 1 1,0-1-1,0 1 1,-1-1-1,1 1 1,-1 0-1,0 0 1,0 0-1,-1 0 1,0 0-1,0 0 1,0 1-1,0-1 0,-1 1 1,1 0-1,-1 0 1,0 0-1,-1 0 1,-4-3-1,-14-11 0,-1 1-1,-32-16 0,50 30 54,1-1 42,0 1 0,-1 0 0,1 1 0,-1-1-1,0 1 1,0 0 0,0 0 0,0 1 0,0 0 0,-7-1 0,26 13 442,6-6-437,0 0 0,1-1 0,-1-1-1,1-1 1,0 0 0,0-2 0,27-2 0,-4 1-1,25 1-779,0-3 0,109-18 1,-65-5-4176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0:23:17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15695,'0'0'1697,"18"76"193,-5-34 192,-1 1-769,6-4 33,1-9-385,8-5-449,7-14-288,6-8-64,6-3-95,8-19-706,0-12-1281,-5-9-1889,-9-8-3204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41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6C623F-5A89-4F6B-B0D8-3142D21F65AF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038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1A1DAE7-36E9-4E62-907F-C6D2BAEC3DC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03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038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894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088B04-D973-4DE8-AC03-B1F696C1E11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1411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28D59F9-AF27-478B-ABBE-5ADADA2E5190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14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141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818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FFB355-CA87-4859-AD5D-0FB55E960B3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5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BD079D-87B0-49E0-8C97-D7F6E7367A96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2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689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FFB355-CA87-4859-AD5D-0FB55E960B3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5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BD079D-87B0-49E0-8C97-D7F6E7367A96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2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640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9247B2-41D2-489C-A107-E1842452A0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3459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69C26F5-D671-40CF-8D25-8DC4A0306CB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346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34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287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0981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594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3946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9742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981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80A0D1-2000-4D58-B44F-FAD67E504749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98339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92581E5-F558-44C7-ACC4-B7162D3C67E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983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39834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891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7662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9157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949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2399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92557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317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6785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1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46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6272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296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064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3584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916.png"/><Relationship Id="rId63" Type="http://schemas.openxmlformats.org/officeDocument/2006/relationships/customXml" Target="../ink/ink31.xml"/><Relationship Id="rId84" Type="http://schemas.openxmlformats.org/officeDocument/2006/relationships/image" Target="../media/image936.png"/><Relationship Id="rId138" Type="http://schemas.openxmlformats.org/officeDocument/2006/relationships/image" Target="../media/image963.png"/><Relationship Id="rId159" Type="http://schemas.openxmlformats.org/officeDocument/2006/relationships/customXml" Target="../ink/ink79.xml"/><Relationship Id="rId170" Type="http://schemas.openxmlformats.org/officeDocument/2006/relationships/image" Target="../media/image12.png"/><Relationship Id="rId191" Type="http://schemas.openxmlformats.org/officeDocument/2006/relationships/customXml" Target="../ink/ink95.xml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911.png"/><Relationship Id="rId53" Type="http://schemas.openxmlformats.org/officeDocument/2006/relationships/customXml" Target="../ink/ink26.xml"/><Relationship Id="rId74" Type="http://schemas.openxmlformats.org/officeDocument/2006/relationships/image" Target="../media/image931.png"/><Relationship Id="rId128" Type="http://schemas.openxmlformats.org/officeDocument/2006/relationships/image" Target="../media/image958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7.png"/><Relationship Id="rId181" Type="http://schemas.openxmlformats.org/officeDocument/2006/relationships/customXml" Target="../ink/ink90.xml"/><Relationship Id="rId22" Type="http://schemas.openxmlformats.org/officeDocument/2006/relationships/image" Target="../media/image906.png"/><Relationship Id="rId43" Type="http://schemas.openxmlformats.org/officeDocument/2006/relationships/customXml" Target="../ink/ink21.xml"/><Relationship Id="rId64" Type="http://schemas.openxmlformats.org/officeDocument/2006/relationships/image" Target="../media/image926.png"/><Relationship Id="rId118" Type="http://schemas.openxmlformats.org/officeDocument/2006/relationships/image" Target="../media/image953.png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../media/image2.png"/><Relationship Id="rId171" Type="http://schemas.openxmlformats.org/officeDocument/2006/relationships/customXml" Target="../ink/ink85.xml"/><Relationship Id="rId192" Type="http://schemas.openxmlformats.org/officeDocument/2006/relationships/image" Target="../media/image24.png"/><Relationship Id="rId12" Type="http://schemas.openxmlformats.org/officeDocument/2006/relationships/image" Target="../media/image901.png"/><Relationship Id="rId33" Type="http://schemas.openxmlformats.org/officeDocument/2006/relationships/customXml" Target="../ink/ink16.xml"/><Relationship Id="rId108" Type="http://schemas.openxmlformats.org/officeDocument/2006/relationships/image" Target="../media/image948.png"/><Relationship Id="rId129" Type="http://schemas.openxmlformats.org/officeDocument/2006/relationships/customXml" Target="../ink/ink64.xml"/><Relationship Id="rId54" Type="http://schemas.openxmlformats.org/officeDocument/2006/relationships/image" Target="../media/image921.png"/><Relationship Id="rId75" Type="http://schemas.openxmlformats.org/officeDocument/2006/relationships/customXml" Target="../ink/ink37.xml"/><Relationship Id="rId96" Type="http://schemas.openxmlformats.org/officeDocument/2006/relationships/image" Target="../media/image942.png"/><Relationship Id="rId140" Type="http://schemas.openxmlformats.org/officeDocument/2006/relationships/image" Target="../media/image964.png"/><Relationship Id="rId161" Type="http://schemas.openxmlformats.org/officeDocument/2006/relationships/customXml" Target="../ink/ink80.xml"/><Relationship Id="rId182" Type="http://schemas.openxmlformats.org/officeDocument/2006/relationships/image" Target="../media/image19.png"/><Relationship Id="rId6" Type="http://schemas.openxmlformats.org/officeDocument/2006/relationships/image" Target="../media/image898.png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44" Type="http://schemas.openxmlformats.org/officeDocument/2006/relationships/image" Target="../media/image917.png"/><Relationship Id="rId65" Type="http://schemas.openxmlformats.org/officeDocument/2006/relationships/customXml" Target="../ink/ink32.xml"/><Relationship Id="rId86" Type="http://schemas.openxmlformats.org/officeDocument/2006/relationships/image" Target="../media/image937.png"/><Relationship Id="rId130" Type="http://schemas.openxmlformats.org/officeDocument/2006/relationships/image" Target="../media/image959.png"/><Relationship Id="rId151" Type="http://schemas.openxmlformats.org/officeDocument/2006/relationships/customXml" Target="../ink/ink75.xml"/><Relationship Id="rId172" Type="http://schemas.openxmlformats.org/officeDocument/2006/relationships/image" Target="../media/image13.png"/><Relationship Id="rId13" Type="http://schemas.openxmlformats.org/officeDocument/2006/relationships/customXml" Target="../ink/ink6.xml"/><Relationship Id="rId18" Type="http://schemas.openxmlformats.org/officeDocument/2006/relationships/image" Target="../media/image904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912.png"/><Relationship Id="rId50" Type="http://schemas.openxmlformats.org/officeDocument/2006/relationships/image" Target="../media/image919.png"/><Relationship Id="rId55" Type="http://schemas.openxmlformats.org/officeDocument/2006/relationships/customXml" Target="../ink/ink27.xml"/><Relationship Id="rId76" Type="http://schemas.openxmlformats.org/officeDocument/2006/relationships/image" Target="../media/image932.png"/><Relationship Id="rId97" Type="http://schemas.openxmlformats.org/officeDocument/2006/relationships/customXml" Target="../ink/ink48.xml"/><Relationship Id="rId104" Type="http://schemas.openxmlformats.org/officeDocument/2006/relationships/image" Target="../media/image946.png"/><Relationship Id="rId120" Type="http://schemas.openxmlformats.org/officeDocument/2006/relationships/image" Target="../media/image954.png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../media/image967.png"/><Relationship Id="rId167" Type="http://schemas.openxmlformats.org/officeDocument/2006/relationships/customXml" Target="../ink/ink83.xml"/><Relationship Id="rId188" Type="http://schemas.openxmlformats.org/officeDocument/2006/relationships/image" Target="../media/image22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940.png"/><Relationship Id="rId162" Type="http://schemas.openxmlformats.org/officeDocument/2006/relationships/image" Target="../media/image8.png"/><Relationship Id="rId183" Type="http://schemas.openxmlformats.org/officeDocument/2006/relationships/customXml" Target="../ink/ink91.xml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4.xml"/><Relationship Id="rId24" Type="http://schemas.openxmlformats.org/officeDocument/2006/relationships/image" Target="../media/image907.png"/><Relationship Id="rId40" Type="http://schemas.openxmlformats.org/officeDocument/2006/relationships/image" Target="../media/image915.png"/><Relationship Id="rId45" Type="http://schemas.openxmlformats.org/officeDocument/2006/relationships/customXml" Target="../ink/ink22.xml"/><Relationship Id="rId66" Type="http://schemas.openxmlformats.org/officeDocument/2006/relationships/image" Target="../media/image927.png"/><Relationship Id="rId87" Type="http://schemas.openxmlformats.org/officeDocument/2006/relationships/customXml" Target="../ink/ink43.xml"/><Relationship Id="rId110" Type="http://schemas.openxmlformats.org/officeDocument/2006/relationships/image" Target="../media/image949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962.png"/><Relationship Id="rId157" Type="http://schemas.openxmlformats.org/officeDocument/2006/relationships/customXml" Target="../ink/ink78.xml"/><Relationship Id="rId178" Type="http://schemas.openxmlformats.org/officeDocument/2006/relationships/image" Target="../media/image17.png"/><Relationship Id="rId61" Type="http://schemas.openxmlformats.org/officeDocument/2006/relationships/customXml" Target="../ink/ink30.xml"/><Relationship Id="rId82" Type="http://schemas.openxmlformats.org/officeDocument/2006/relationships/image" Target="../media/image935.png"/><Relationship Id="rId152" Type="http://schemas.openxmlformats.org/officeDocument/2006/relationships/image" Target="../media/image3.png"/><Relationship Id="rId173" Type="http://schemas.openxmlformats.org/officeDocument/2006/relationships/customXml" Target="../ink/ink86.xml"/><Relationship Id="rId19" Type="http://schemas.openxmlformats.org/officeDocument/2006/relationships/customXml" Target="../ink/ink9.xml"/><Relationship Id="rId14" Type="http://schemas.openxmlformats.org/officeDocument/2006/relationships/image" Target="../media/image902.png"/><Relationship Id="rId30" Type="http://schemas.openxmlformats.org/officeDocument/2006/relationships/image" Target="../media/image910.png"/><Relationship Id="rId35" Type="http://schemas.openxmlformats.org/officeDocument/2006/relationships/customXml" Target="../ink/ink17.xml"/><Relationship Id="rId56" Type="http://schemas.openxmlformats.org/officeDocument/2006/relationships/image" Target="../media/image922.png"/><Relationship Id="rId77" Type="http://schemas.openxmlformats.org/officeDocument/2006/relationships/customXml" Target="../ink/ink38.xml"/><Relationship Id="rId100" Type="http://schemas.openxmlformats.org/officeDocument/2006/relationships/image" Target="../media/image944.png"/><Relationship Id="rId105" Type="http://schemas.openxmlformats.org/officeDocument/2006/relationships/customXml" Target="../ink/ink52.xml"/><Relationship Id="rId126" Type="http://schemas.openxmlformats.org/officeDocument/2006/relationships/image" Target="../media/image957.png"/><Relationship Id="rId147" Type="http://schemas.openxmlformats.org/officeDocument/2006/relationships/customXml" Target="../ink/ink73.xml"/><Relationship Id="rId168" Type="http://schemas.openxmlformats.org/officeDocument/2006/relationships/image" Target="../media/image11.png"/><Relationship Id="rId8" Type="http://schemas.openxmlformats.org/officeDocument/2006/relationships/image" Target="../media/image899.png"/><Relationship Id="rId51" Type="http://schemas.openxmlformats.org/officeDocument/2006/relationships/customXml" Target="../ink/ink25.xml"/><Relationship Id="rId72" Type="http://schemas.openxmlformats.org/officeDocument/2006/relationships/image" Target="../media/image930.png"/><Relationship Id="rId93" Type="http://schemas.openxmlformats.org/officeDocument/2006/relationships/customXml" Target="../ink/ink46.xml"/><Relationship Id="rId98" Type="http://schemas.openxmlformats.org/officeDocument/2006/relationships/image" Target="../media/image943.png"/><Relationship Id="rId121" Type="http://schemas.openxmlformats.org/officeDocument/2006/relationships/customXml" Target="../ink/ink60.xml"/><Relationship Id="rId142" Type="http://schemas.openxmlformats.org/officeDocument/2006/relationships/image" Target="../media/image965.png"/><Relationship Id="rId163" Type="http://schemas.openxmlformats.org/officeDocument/2006/relationships/customXml" Target="../ink/ink81.xml"/><Relationship Id="rId184" Type="http://schemas.openxmlformats.org/officeDocument/2006/relationships/image" Target="../media/image20.png"/><Relationship Id="rId189" Type="http://schemas.openxmlformats.org/officeDocument/2006/relationships/customXml" Target="../ink/ink94.xml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14.png"/><Relationship Id="rId67" Type="http://schemas.openxmlformats.org/officeDocument/2006/relationships/customXml" Target="../ink/ink33.xml"/><Relationship Id="rId116" Type="http://schemas.openxmlformats.org/officeDocument/2006/relationships/image" Target="../media/image952.png"/><Relationship Id="rId137" Type="http://schemas.openxmlformats.org/officeDocument/2006/relationships/customXml" Target="../ink/ink68.xml"/><Relationship Id="rId158" Type="http://schemas.openxmlformats.org/officeDocument/2006/relationships/image" Target="../media/image6.png"/><Relationship Id="rId20" Type="http://schemas.openxmlformats.org/officeDocument/2006/relationships/image" Target="../media/image905.png"/><Relationship Id="rId41" Type="http://schemas.openxmlformats.org/officeDocument/2006/relationships/customXml" Target="../ink/ink20.xml"/><Relationship Id="rId62" Type="http://schemas.openxmlformats.org/officeDocument/2006/relationships/image" Target="../media/image925.png"/><Relationship Id="rId83" Type="http://schemas.openxmlformats.org/officeDocument/2006/relationships/customXml" Target="../ink/ink41.xml"/><Relationship Id="rId88" Type="http://schemas.openxmlformats.org/officeDocument/2006/relationships/image" Target="../media/image938.png"/><Relationship Id="rId111" Type="http://schemas.openxmlformats.org/officeDocument/2006/relationships/customXml" Target="../ink/ink55.xml"/><Relationship Id="rId132" Type="http://schemas.openxmlformats.org/officeDocument/2006/relationships/image" Target="../media/image960.png"/><Relationship Id="rId153" Type="http://schemas.openxmlformats.org/officeDocument/2006/relationships/customXml" Target="../ink/ink76.xml"/><Relationship Id="rId174" Type="http://schemas.openxmlformats.org/officeDocument/2006/relationships/image" Target="../media/image15.png"/><Relationship Id="rId179" Type="http://schemas.openxmlformats.org/officeDocument/2006/relationships/customXml" Target="../ink/ink89.xml"/><Relationship Id="rId190" Type="http://schemas.openxmlformats.org/officeDocument/2006/relationships/image" Target="../media/image23.png"/><Relationship Id="rId15" Type="http://schemas.openxmlformats.org/officeDocument/2006/relationships/customXml" Target="../ink/ink7.xml"/><Relationship Id="rId36" Type="http://schemas.openxmlformats.org/officeDocument/2006/relationships/image" Target="../media/image913.png"/><Relationship Id="rId57" Type="http://schemas.openxmlformats.org/officeDocument/2006/relationships/customXml" Target="../ink/ink28.xml"/><Relationship Id="rId106" Type="http://schemas.openxmlformats.org/officeDocument/2006/relationships/image" Target="../media/image947.png"/><Relationship Id="rId127" Type="http://schemas.openxmlformats.org/officeDocument/2006/relationships/customXml" Target="../ink/ink63.xml"/><Relationship Id="rId10" Type="http://schemas.openxmlformats.org/officeDocument/2006/relationships/image" Target="../media/image900.png"/><Relationship Id="rId31" Type="http://schemas.openxmlformats.org/officeDocument/2006/relationships/customXml" Target="../ink/ink15.xml"/><Relationship Id="rId52" Type="http://schemas.openxmlformats.org/officeDocument/2006/relationships/image" Target="../media/image920.png"/><Relationship Id="rId73" Type="http://schemas.openxmlformats.org/officeDocument/2006/relationships/customXml" Target="../ink/ink36.xml"/><Relationship Id="rId78" Type="http://schemas.openxmlformats.org/officeDocument/2006/relationships/image" Target="../media/image933.png"/><Relationship Id="rId94" Type="http://schemas.openxmlformats.org/officeDocument/2006/relationships/image" Target="../media/image941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955.png"/><Relationship Id="rId143" Type="http://schemas.openxmlformats.org/officeDocument/2006/relationships/customXml" Target="../ink/ink71.xml"/><Relationship Id="rId148" Type="http://schemas.openxmlformats.org/officeDocument/2006/relationships/image" Target="../media/image1.png"/><Relationship Id="rId164" Type="http://schemas.openxmlformats.org/officeDocument/2006/relationships/image" Target="../media/image9.png"/><Relationship Id="rId169" Type="http://schemas.openxmlformats.org/officeDocument/2006/relationships/customXml" Target="../ink/ink84.xml"/><Relationship Id="rId185" Type="http://schemas.openxmlformats.org/officeDocument/2006/relationships/customXml" Target="../ink/ink92.xml"/><Relationship Id="rId4" Type="http://schemas.openxmlformats.org/officeDocument/2006/relationships/image" Target="../media/image897.png"/><Relationship Id="rId9" Type="http://schemas.openxmlformats.org/officeDocument/2006/relationships/customXml" Target="../ink/ink4.xml"/><Relationship Id="rId180" Type="http://schemas.openxmlformats.org/officeDocument/2006/relationships/image" Target="../media/image18.png"/><Relationship Id="rId26" Type="http://schemas.openxmlformats.org/officeDocument/2006/relationships/image" Target="../media/image908.png"/><Relationship Id="rId47" Type="http://schemas.openxmlformats.org/officeDocument/2006/relationships/customXml" Target="../ink/ink23.xml"/><Relationship Id="rId68" Type="http://schemas.openxmlformats.org/officeDocument/2006/relationships/image" Target="../media/image928.png"/><Relationship Id="rId89" Type="http://schemas.openxmlformats.org/officeDocument/2006/relationships/customXml" Target="../ink/ink44.xml"/><Relationship Id="rId112" Type="http://schemas.openxmlformats.org/officeDocument/2006/relationships/image" Target="../media/image950.png"/><Relationship Id="rId133" Type="http://schemas.openxmlformats.org/officeDocument/2006/relationships/customXml" Target="../ink/ink66.xml"/><Relationship Id="rId154" Type="http://schemas.openxmlformats.org/officeDocument/2006/relationships/image" Target="../media/image4.png"/><Relationship Id="rId175" Type="http://schemas.openxmlformats.org/officeDocument/2006/relationships/customXml" Target="../ink/ink87.xml"/><Relationship Id="rId16" Type="http://schemas.openxmlformats.org/officeDocument/2006/relationships/image" Target="../media/image903.png"/><Relationship Id="rId37" Type="http://schemas.openxmlformats.org/officeDocument/2006/relationships/customXml" Target="../ink/ink18.xml"/><Relationship Id="rId58" Type="http://schemas.openxmlformats.org/officeDocument/2006/relationships/image" Target="../media/image923.png"/><Relationship Id="rId79" Type="http://schemas.openxmlformats.org/officeDocument/2006/relationships/customXml" Target="../ink/ink39.xml"/><Relationship Id="rId102" Type="http://schemas.openxmlformats.org/officeDocument/2006/relationships/image" Target="../media/image945.png"/><Relationship Id="rId123" Type="http://schemas.openxmlformats.org/officeDocument/2006/relationships/customXml" Target="../ink/ink61.xml"/><Relationship Id="rId144" Type="http://schemas.openxmlformats.org/officeDocument/2006/relationships/image" Target="../media/image966.png"/><Relationship Id="rId90" Type="http://schemas.openxmlformats.org/officeDocument/2006/relationships/image" Target="../media/image939.png"/><Relationship Id="rId165" Type="http://schemas.openxmlformats.org/officeDocument/2006/relationships/customXml" Target="../ink/ink82.xml"/><Relationship Id="rId186" Type="http://schemas.openxmlformats.org/officeDocument/2006/relationships/image" Target="../media/image21.png"/><Relationship Id="rId27" Type="http://schemas.openxmlformats.org/officeDocument/2006/relationships/customXml" Target="../ink/ink13.xml"/><Relationship Id="rId48" Type="http://schemas.openxmlformats.org/officeDocument/2006/relationships/image" Target="../media/image918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961.png"/><Relationship Id="rId80" Type="http://schemas.openxmlformats.org/officeDocument/2006/relationships/image" Target="../media/image934.png"/><Relationship Id="rId155" Type="http://schemas.openxmlformats.org/officeDocument/2006/relationships/customXml" Target="../ink/ink77.xml"/><Relationship Id="rId176" Type="http://schemas.openxmlformats.org/officeDocument/2006/relationships/image" Target="../media/image16.png"/><Relationship Id="rId17" Type="http://schemas.openxmlformats.org/officeDocument/2006/relationships/customXml" Target="../ink/ink8.xml"/><Relationship Id="rId38" Type="http://schemas.openxmlformats.org/officeDocument/2006/relationships/image" Target="../media/image914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956.png"/><Relationship Id="rId70" Type="http://schemas.openxmlformats.org/officeDocument/2006/relationships/image" Target="../media/image929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10.png"/><Relationship Id="rId187" Type="http://schemas.openxmlformats.org/officeDocument/2006/relationships/customXml" Target="../ink/ink93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909.png"/><Relationship Id="rId49" Type="http://schemas.openxmlformats.org/officeDocument/2006/relationships/customXml" Target="../ink/ink24.xml"/><Relationship Id="rId114" Type="http://schemas.openxmlformats.org/officeDocument/2006/relationships/image" Target="../media/image951.png"/><Relationship Id="rId60" Type="http://schemas.openxmlformats.org/officeDocument/2006/relationships/image" Target="../media/image924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5.png"/><Relationship Id="rId177" Type="http://schemas.openxmlformats.org/officeDocument/2006/relationships/customXml" Target="../ink/ink88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41.xml"/><Relationship Id="rId671" Type="http://schemas.openxmlformats.org/officeDocument/2006/relationships/image" Target="../media/image1653.png"/><Relationship Id="rId21" Type="http://schemas.openxmlformats.org/officeDocument/2006/relationships/customXml" Target="../ink/ink1393.xml"/><Relationship Id="rId324" Type="http://schemas.openxmlformats.org/officeDocument/2006/relationships/customXml" Target="../ink/ink1545.xml"/><Relationship Id="rId531" Type="http://schemas.openxmlformats.org/officeDocument/2006/relationships/image" Target="../media/image1583.png"/><Relationship Id="rId629" Type="http://schemas.openxmlformats.org/officeDocument/2006/relationships/image" Target="../media/image1632.png"/><Relationship Id="rId170" Type="http://schemas.openxmlformats.org/officeDocument/2006/relationships/image" Target="../media/image1403.png"/><Relationship Id="rId268" Type="http://schemas.openxmlformats.org/officeDocument/2006/relationships/customXml" Target="../ink/ink1517.xml"/><Relationship Id="rId475" Type="http://schemas.openxmlformats.org/officeDocument/2006/relationships/image" Target="../media/image1555.png"/><Relationship Id="rId682" Type="http://schemas.openxmlformats.org/officeDocument/2006/relationships/customXml" Target="../ink/ink1724.xml"/><Relationship Id="rId32" Type="http://schemas.openxmlformats.org/officeDocument/2006/relationships/image" Target="../media/image420.png"/><Relationship Id="rId128" Type="http://schemas.openxmlformats.org/officeDocument/2006/relationships/image" Target="../media/image1382.png"/><Relationship Id="rId335" Type="http://schemas.openxmlformats.org/officeDocument/2006/relationships/image" Target="../media/image1485.png"/><Relationship Id="rId542" Type="http://schemas.openxmlformats.org/officeDocument/2006/relationships/customXml" Target="../ink/ink1654.xml"/><Relationship Id="rId181" Type="http://schemas.openxmlformats.org/officeDocument/2006/relationships/customXml" Target="../ink/ink1473.xml"/><Relationship Id="rId402" Type="http://schemas.openxmlformats.org/officeDocument/2006/relationships/customXml" Target="../ink/ink1584.xml"/><Relationship Id="rId279" Type="http://schemas.openxmlformats.org/officeDocument/2006/relationships/image" Target="../media/image1457.png"/><Relationship Id="rId486" Type="http://schemas.openxmlformats.org/officeDocument/2006/relationships/customXml" Target="../ink/ink1626.xml"/><Relationship Id="rId693" Type="http://schemas.openxmlformats.org/officeDocument/2006/relationships/image" Target="../media/image1664.png"/><Relationship Id="rId707" Type="http://schemas.openxmlformats.org/officeDocument/2006/relationships/image" Target="../media/image1671.png"/><Relationship Id="rId43" Type="http://schemas.openxmlformats.org/officeDocument/2006/relationships/customXml" Target="../ink/ink1404.xml"/><Relationship Id="rId139" Type="http://schemas.openxmlformats.org/officeDocument/2006/relationships/customXml" Target="../ink/ink1452.xml"/><Relationship Id="rId346" Type="http://schemas.openxmlformats.org/officeDocument/2006/relationships/customXml" Target="../ink/ink1556.xml"/><Relationship Id="rId553" Type="http://schemas.openxmlformats.org/officeDocument/2006/relationships/image" Target="../media/image1594.png"/><Relationship Id="rId192" Type="http://schemas.openxmlformats.org/officeDocument/2006/relationships/image" Target="../media/image1414.png"/><Relationship Id="rId206" Type="http://schemas.openxmlformats.org/officeDocument/2006/relationships/image" Target="../media/image1421.png"/><Relationship Id="rId413" Type="http://schemas.openxmlformats.org/officeDocument/2006/relationships/image" Target="../media/image1524.png"/><Relationship Id="rId497" Type="http://schemas.openxmlformats.org/officeDocument/2006/relationships/image" Target="../media/image1566.png"/><Relationship Id="rId620" Type="http://schemas.openxmlformats.org/officeDocument/2006/relationships/customXml" Target="../ink/ink1693.xml"/><Relationship Id="rId718" Type="http://schemas.openxmlformats.org/officeDocument/2006/relationships/customXml" Target="../ink/ink1742.xml"/><Relationship Id="rId357" Type="http://schemas.openxmlformats.org/officeDocument/2006/relationships/image" Target="../media/image1496.png"/><Relationship Id="rId54" Type="http://schemas.openxmlformats.org/officeDocument/2006/relationships/image" Target="../media/image1345.png"/><Relationship Id="rId217" Type="http://schemas.openxmlformats.org/officeDocument/2006/relationships/customXml" Target="../ink/ink1491.xml"/><Relationship Id="rId564" Type="http://schemas.openxmlformats.org/officeDocument/2006/relationships/customXml" Target="../ink/ink1665.xml"/><Relationship Id="rId424" Type="http://schemas.openxmlformats.org/officeDocument/2006/relationships/customXml" Target="../ink/ink1595.xml"/><Relationship Id="rId631" Type="http://schemas.openxmlformats.org/officeDocument/2006/relationships/image" Target="../media/image1633.png"/><Relationship Id="rId270" Type="http://schemas.openxmlformats.org/officeDocument/2006/relationships/customXml" Target="../ink/ink1518.xml"/><Relationship Id="rId65" Type="http://schemas.openxmlformats.org/officeDocument/2006/relationships/customXml" Target="../ink/ink1415.xml"/><Relationship Id="rId130" Type="http://schemas.openxmlformats.org/officeDocument/2006/relationships/image" Target="../media/image1383.png"/><Relationship Id="rId368" Type="http://schemas.openxmlformats.org/officeDocument/2006/relationships/customXml" Target="../ink/ink1567.xml"/><Relationship Id="rId575" Type="http://schemas.openxmlformats.org/officeDocument/2006/relationships/image" Target="../media/image1605.png"/><Relationship Id="rId228" Type="http://schemas.openxmlformats.org/officeDocument/2006/relationships/customXml" Target="../ink/ink1497.xml"/><Relationship Id="rId435" Type="http://schemas.openxmlformats.org/officeDocument/2006/relationships/image" Target="../media/image1535.png"/><Relationship Id="rId642" Type="http://schemas.openxmlformats.org/officeDocument/2006/relationships/customXml" Target="../ink/ink1704.xml"/><Relationship Id="rId281" Type="http://schemas.openxmlformats.org/officeDocument/2006/relationships/image" Target="../media/image1458.png"/><Relationship Id="rId502" Type="http://schemas.openxmlformats.org/officeDocument/2006/relationships/customXml" Target="../ink/ink1634.xml"/><Relationship Id="rId76" Type="http://schemas.openxmlformats.org/officeDocument/2006/relationships/image" Target="../media/image1356.png"/><Relationship Id="rId141" Type="http://schemas.openxmlformats.org/officeDocument/2006/relationships/customXml" Target="../ink/ink1453.xml"/><Relationship Id="rId379" Type="http://schemas.openxmlformats.org/officeDocument/2006/relationships/image" Target="../media/image1507.png"/><Relationship Id="rId586" Type="http://schemas.openxmlformats.org/officeDocument/2006/relationships/customXml" Target="../ink/ink1676.xml"/><Relationship Id="rId7" Type="http://schemas.openxmlformats.org/officeDocument/2006/relationships/customXml" Target="../ink/ink1386.xml"/><Relationship Id="rId239" Type="http://schemas.openxmlformats.org/officeDocument/2006/relationships/image" Target="../media/image1437.png"/><Relationship Id="rId446" Type="http://schemas.openxmlformats.org/officeDocument/2006/relationships/customXml" Target="../ink/ink1606.xml"/><Relationship Id="rId653" Type="http://schemas.openxmlformats.org/officeDocument/2006/relationships/image" Target="../media/image1644.png"/><Relationship Id="rId292" Type="http://schemas.openxmlformats.org/officeDocument/2006/relationships/customXml" Target="../ink/ink1529.xml"/><Relationship Id="rId306" Type="http://schemas.openxmlformats.org/officeDocument/2006/relationships/customXml" Target="../ink/ink1536.xml"/><Relationship Id="rId87" Type="http://schemas.openxmlformats.org/officeDocument/2006/relationships/customXml" Target="../ink/ink1426.xml"/><Relationship Id="rId513" Type="http://schemas.openxmlformats.org/officeDocument/2006/relationships/image" Target="../media/image1574.png"/><Relationship Id="rId597" Type="http://schemas.openxmlformats.org/officeDocument/2006/relationships/image" Target="../media/image1616.png"/><Relationship Id="rId720" Type="http://schemas.openxmlformats.org/officeDocument/2006/relationships/customXml" Target="../ink/ink1743.xml"/><Relationship Id="rId152" Type="http://schemas.openxmlformats.org/officeDocument/2006/relationships/image" Target="../media/image1394.png"/><Relationship Id="rId457" Type="http://schemas.openxmlformats.org/officeDocument/2006/relationships/image" Target="../media/image1546.png"/><Relationship Id="rId664" Type="http://schemas.openxmlformats.org/officeDocument/2006/relationships/customXml" Target="../ink/ink1715.xml"/><Relationship Id="rId14" Type="http://schemas.openxmlformats.org/officeDocument/2006/relationships/image" Target="../media/image1326.png"/><Relationship Id="rId317" Type="http://schemas.openxmlformats.org/officeDocument/2006/relationships/image" Target="../media/image1476.png"/><Relationship Id="rId524" Type="http://schemas.openxmlformats.org/officeDocument/2006/relationships/customXml" Target="../ink/ink1645.xml"/><Relationship Id="rId98" Type="http://schemas.openxmlformats.org/officeDocument/2006/relationships/image" Target="../media/image1367.png"/><Relationship Id="rId163" Type="http://schemas.openxmlformats.org/officeDocument/2006/relationships/customXml" Target="../ink/ink1464.xml"/><Relationship Id="rId370" Type="http://schemas.openxmlformats.org/officeDocument/2006/relationships/customXml" Target="../ink/ink1568.xml"/><Relationship Id="rId230" Type="http://schemas.openxmlformats.org/officeDocument/2006/relationships/customXml" Target="../ink/ink1498.xml"/><Relationship Id="rId468" Type="http://schemas.openxmlformats.org/officeDocument/2006/relationships/customXml" Target="../ink/ink1617.xml"/><Relationship Id="rId675" Type="http://schemas.openxmlformats.org/officeDocument/2006/relationships/image" Target="../media/image1655.png"/><Relationship Id="rId25" Type="http://schemas.openxmlformats.org/officeDocument/2006/relationships/customXml" Target="../ink/ink1395.xml"/><Relationship Id="rId328" Type="http://schemas.openxmlformats.org/officeDocument/2006/relationships/customXml" Target="../ink/ink1547.xml"/><Relationship Id="rId535" Type="http://schemas.openxmlformats.org/officeDocument/2006/relationships/image" Target="../media/image1585.png"/><Relationship Id="rId174" Type="http://schemas.openxmlformats.org/officeDocument/2006/relationships/image" Target="../media/image1405.png"/><Relationship Id="rId381" Type="http://schemas.openxmlformats.org/officeDocument/2006/relationships/image" Target="../media/image1508.png"/><Relationship Id="rId602" Type="http://schemas.openxmlformats.org/officeDocument/2006/relationships/customXml" Target="../ink/ink1684.xml"/><Relationship Id="rId241" Type="http://schemas.openxmlformats.org/officeDocument/2006/relationships/image" Target="../media/image1438.png"/><Relationship Id="rId479" Type="http://schemas.openxmlformats.org/officeDocument/2006/relationships/image" Target="../media/image1557.png"/><Relationship Id="rId686" Type="http://schemas.openxmlformats.org/officeDocument/2006/relationships/customXml" Target="../ink/ink1726.xml"/><Relationship Id="rId36" Type="http://schemas.openxmlformats.org/officeDocument/2006/relationships/image" Target="../media/image1336.png"/><Relationship Id="rId339" Type="http://schemas.openxmlformats.org/officeDocument/2006/relationships/image" Target="../media/image1487.png"/><Relationship Id="rId546" Type="http://schemas.openxmlformats.org/officeDocument/2006/relationships/customXml" Target="../ink/ink1656.xml"/><Relationship Id="rId101" Type="http://schemas.openxmlformats.org/officeDocument/2006/relationships/customXml" Target="../ink/ink1433.xml"/><Relationship Id="rId185" Type="http://schemas.openxmlformats.org/officeDocument/2006/relationships/customXml" Target="../ink/ink1475.xml"/><Relationship Id="rId406" Type="http://schemas.openxmlformats.org/officeDocument/2006/relationships/customXml" Target="../ink/ink1586.xml"/><Relationship Id="rId392" Type="http://schemas.openxmlformats.org/officeDocument/2006/relationships/customXml" Target="../ink/ink1579.xml"/><Relationship Id="rId613" Type="http://schemas.openxmlformats.org/officeDocument/2006/relationships/image" Target="../media/image1624.png"/><Relationship Id="rId697" Type="http://schemas.openxmlformats.org/officeDocument/2006/relationships/image" Target="../media/image1666.png"/><Relationship Id="rId252" Type="http://schemas.openxmlformats.org/officeDocument/2006/relationships/customXml" Target="../ink/ink1509.xml"/><Relationship Id="rId47" Type="http://schemas.openxmlformats.org/officeDocument/2006/relationships/customXml" Target="../ink/ink1406.xml"/><Relationship Id="rId112" Type="http://schemas.openxmlformats.org/officeDocument/2006/relationships/image" Target="../media/image1374.png"/><Relationship Id="rId557" Type="http://schemas.openxmlformats.org/officeDocument/2006/relationships/image" Target="../media/image1596.png"/><Relationship Id="rId196" Type="http://schemas.openxmlformats.org/officeDocument/2006/relationships/image" Target="../media/image1416.png"/><Relationship Id="rId417" Type="http://schemas.openxmlformats.org/officeDocument/2006/relationships/image" Target="../media/image1526.png"/><Relationship Id="rId624" Type="http://schemas.openxmlformats.org/officeDocument/2006/relationships/customXml" Target="../ink/ink1695.xml"/><Relationship Id="rId263" Type="http://schemas.openxmlformats.org/officeDocument/2006/relationships/image" Target="../media/image1449.png"/><Relationship Id="rId470" Type="http://schemas.openxmlformats.org/officeDocument/2006/relationships/customXml" Target="../ink/ink1618.xml"/><Relationship Id="rId58" Type="http://schemas.openxmlformats.org/officeDocument/2006/relationships/image" Target="../media/image1347.png"/><Relationship Id="rId123" Type="http://schemas.openxmlformats.org/officeDocument/2006/relationships/customXml" Target="../ink/ink1444.xml"/><Relationship Id="rId330" Type="http://schemas.openxmlformats.org/officeDocument/2006/relationships/customXml" Target="../ink/ink1548.xml"/><Relationship Id="rId568" Type="http://schemas.openxmlformats.org/officeDocument/2006/relationships/customXml" Target="../ink/ink1667.xml"/><Relationship Id="rId428" Type="http://schemas.openxmlformats.org/officeDocument/2006/relationships/customXml" Target="../ink/ink1597.xml"/><Relationship Id="rId635" Type="http://schemas.openxmlformats.org/officeDocument/2006/relationships/image" Target="../media/image1635.png"/><Relationship Id="rId274" Type="http://schemas.openxmlformats.org/officeDocument/2006/relationships/customXml" Target="../ink/ink1520.xml"/><Relationship Id="rId481" Type="http://schemas.openxmlformats.org/officeDocument/2006/relationships/image" Target="../media/image1558.png"/><Relationship Id="rId702" Type="http://schemas.openxmlformats.org/officeDocument/2006/relationships/customXml" Target="../ink/ink1734.xml"/><Relationship Id="rId69" Type="http://schemas.openxmlformats.org/officeDocument/2006/relationships/customXml" Target="../ink/ink1417.xml"/><Relationship Id="rId134" Type="http://schemas.openxmlformats.org/officeDocument/2006/relationships/image" Target="../media/image1385.png"/><Relationship Id="rId579" Type="http://schemas.openxmlformats.org/officeDocument/2006/relationships/image" Target="../media/image1607.png"/><Relationship Id="rId341" Type="http://schemas.openxmlformats.org/officeDocument/2006/relationships/image" Target="../media/image1488.png"/><Relationship Id="rId439" Type="http://schemas.openxmlformats.org/officeDocument/2006/relationships/image" Target="../media/image1537.png"/><Relationship Id="rId646" Type="http://schemas.openxmlformats.org/officeDocument/2006/relationships/customXml" Target="../ink/ink1706.xml"/><Relationship Id="rId201" Type="http://schemas.openxmlformats.org/officeDocument/2006/relationships/customXml" Target="../ink/ink1483.xml"/><Relationship Id="rId285" Type="http://schemas.openxmlformats.org/officeDocument/2006/relationships/image" Target="../media/image1460.png"/><Relationship Id="rId506" Type="http://schemas.openxmlformats.org/officeDocument/2006/relationships/customXml" Target="../ink/ink1636.xml"/><Relationship Id="rId492" Type="http://schemas.openxmlformats.org/officeDocument/2006/relationships/customXml" Target="../ink/ink1629.xml"/><Relationship Id="rId713" Type="http://schemas.openxmlformats.org/officeDocument/2006/relationships/image" Target="../media/image1674.png"/><Relationship Id="rId145" Type="http://schemas.openxmlformats.org/officeDocument/2006/relationships/customXml" Target="../ink/ink1455.xml"/><Relationship Id="rId352" Type="http://schemas.openxmlformats.org/officeDocument/2006/relationships/customXml" Target="../ink/ink1559.xml"/><Relationship Id="rId212" Type="http://schemas.openxmlformats.org/officeDocument/2006/relationships/image" Target="../media/image1424.png"/><Relationship Id="rId657" Type="http://schemas.openxmlformats.org/officeDocument/2006/relationships/image" Target="../media/image1646.png"/><Relationship Id="rId296" Type="http://schemas.openxmlformats.org/officeDocument/2006/relationships/customXml" Target="../ink/ink1531.xml"/><Relationship Id="rId517" Type="http://schemas.openxmlformats.org/officeDocument/2006/relationships/image" Target="../media/image1576.png"/><Relationship Id="rId724" Type="http://schemas.openxmlformats.org/officeDocument/2006/relationships/customXml" Target="../ink/ink1745.xml"/><Relationship Id="rId60" Type="http://schemas.openxmlformats.org/officeDocument/2006/relationships/image" Target="../media/image1348.png"/><Relationship Id="rId156" Type="http://schemas.openxmlformats.org/officeDocument/2006/relationships/image" Target="../media/image1396.png"/><Relationship Id="rId363" Type="http://schemas.openxmlformats.org/officeDocument/2006/relationships/image" Target="../media/image1499.png"/><Relationship Id="rId570" Type="http://schemas.openxmlformats.org/officeDocument/2006/relationships/customXml" Target="../ink/ink1668.xml"/><Relationship Id="rId223" Type="http://schemas.openxmlformats.org/officeDocument/2006/relationships/image" Target="../media/image1429.png"/><Relationship Id="rId430" Type="http://schemas.openxmlformats.org/officeDocument/2006/relationships/customXml" Target="../ink/ink1598.xml"/><Relationship Id="rId668" Type="http://schemas.openxmlformats.org/officeDocument/2006/relationships/customXml" Target="../ink/ink1717.xml"/><Relationship Id="rId18" Type="http://schemas.openxmlformats.org/officeDocument/2006/relationships/image" Target="../media/image1328.png"/><Relationship Id="rId528" Type="http://schemas.openxmlformats.org/officeDocument/2006/relationships/customXml" Target="../ink/ink1647.xml"/><Relationship Id="rId167" Type="http://schemas.openxmlformats.org/officeDocument/2006/relationships/customXml" Target="../ink/ink1466.xml"/><Relationship Id="rId374" Type="http://schemas.openxmlformats.org/officeDocument/2006/relationships/customXml" Target="../ink/ink1570.xml"/><Relationship Id="rId581" Type="http://schemas.openxmlformats.org/officeDocument/2006/relationships/image" Target="../media/image1608.png"/><Relationship Id="rId71" Type="http://schemas.openxmlformats.org/officeDocument/2006/relationships/customXml" Target="../ink/ink1418.xml"/><Relationship Id="rId234" Type="http://schemas.openxmlformats.org/officeDocument/2006/relationships/customXml" Target="../ink/ink1500.xml"/><Relationship Id="rId679" Type="http://schemas.openxmlformats.org/officeDocument/2006/relationships/image" Target="../media/image1657.png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1397.xml"/><Relationship Id="rId441" Type="http://schemas.openxmlformats.org/officeDocument/2006/relationships/image" Target="../media/image1538.png"/><Relationship Id="rId539" Type="http://schemas.openxmlformats.org/officeDocument/2006/relationships/image" Target="../media/image1587.png"/><Relationship Id="rId178" Type="http://schemas.openxmlformats.org/officeDocument/2006/relationships/image" Target="../media/image1407.png"/><Relationship Id="rId301" Type="http://schemas.openxmlformats.org/officeDocument/2006/relationships/image" Target="../media/image1468.png"/><Relationship Id="rId82" Type="http://schemas.openxmlformats.org/officeDocument/2006/relationships/image" Target="../media/image1359.png"/><Relationship Id="rId385" Type="http://schemas.openxmlformats.org/officeDocument/2006/relationships/image" Target="../media/image1510.png"/><Relationship Id="rId592" Type="http://schemas.openxmlformats.org/officeDocument/2006/relationships/customXml" Target="../ink/ink1679.xml"/><Relationship Id="rId606" Type="http://schemas.openxmlformats.org/officeDocument/2006/relationships/customXml" Target="../ink/ink1686.xml"/><Relationship Id="rId245" Type="http://schemas.openxmlformats.org/officeDocument/2006/relationships/image" Target="../media/image1440.png"/><Relationship Id="rId287" Type="http://schemas.openxmlformats.org/officeDocument/2006/relationships/image" Target="../media/image1461.png"/><Relationship Id="rId410" Type="http://schemas.openxmlformats.org/officeDocument/2006/relationships/customXml" Target="../ink/ink1588.xml"/><Relationship Id="rId452" Type="http://schemas.openxmlformats.org/officeDocument/2006/relationships/customXml" Target="../ink/ink1609.xml"/><Relationship Id="rId494" Type="http://schemas.openxmlformats.org/officeDocument/2006/relationships/customXml" Target="../ink/ink1630.xml"/><Relationship Id="rId508" Type="http://schemas.openxmlformats.org/officeDocument/2006/relationships/customXml" Target="../ink/ink1637.xml"/><Relationship Id="rId715" Type="http://schemas.openxmlformats.org/officeDocument/2006/relationships/image" Target="../media/image1675.png"/><Relationship Id="rId105" Type="http://schemas.openxmlformats.org/officeDocument/2006/relationships/customXml" Target="../ink/ink1435.xml"/><Relationship Id="rId147" Type="http://schemas.openxmlformats.org/officeDocument/2006/relationships/customXml" Target="../ink/ink1456.xml"/><Relationship Id="rId312" Type="http://schemas.openxmlformats.org/officeDocument/2006/relationships/customXml" Target="../ink/ink1539.xml"/><Relationship Id="rId354" Type="http://schemas.openxmlformats.org/officeDocument/2006/relationships/customXml" Target="../ink/ink1560.xml"/><Relationship Id="rId51" Type="http://schemas.openxmlformats.org/officeDocument/2006/relationships/customXml" Target="../ink/ink1408.xml"/><Relationship Id="rId93" Type="http://schemas.openxmlformats.org/officeDocument/2006/relationships/customXml" Target="../ink/ink1429.xml"/><Relationship Id="rId189" Type="http://schemas.openxmlformats.org/officeDocument/2006/relationships/customXml" Target="../ink/ink1477.xml"/><Relationship Id="rId396" Type="http://schemas.openxmlformats.org/officeDocument/2006/relationships/customXml" Target="../ink/ink1581.xml"/><Relationship Id="rId561" Type="http://schemas.openxmlformats.org/officeDocument/2006/relationships/image" Target="../media/image1598.png"/><Relationship Id="rId617" Type="http://schemas.openxmlformats.org/officeDocument/2006/relationships/image" Target="../media/image1626.png"/><Relationship Id="rId659" Type="http://schemas.openxmlformats.org/officeDocument/2006/relationships/image" Target="../media/image1647.png"/><Relationship Id="rId214" Type="http://schemas.openxmlformats.org/officeDocument/2006/relationships/image" Target="../media/image1425.png"/><Relationship Id="rId256" Type="http://schemas.openxmlformats.org/officeDocument/2006/relationships/customXml" Target="../ink/ink1511.xml"/><Relationship Id="rId298" Type="http://schemas.openxmlformats.org/officeDocument/2006/relationships/customXml" Target="../ink/ink1532.xml"/><Relationship Id="rId421" Type="http://schemas.openxmlformats.org/officeDocument/2006/relationships/image" Target="../media/image1528.png"/><Relationship Id="rId463" Type="http://schemas.openxmlformats.org/officeDocument/2006/relationships/image" Target="../media/image1549.png"/><Relationship Id="rId519" Type="http://schemas.openxmlformats.org/officeDocument/2006/relationships/image" Target="../media/image1577.png"/><Relationship Id="rId670" Type="http://schemas.openxmlformats.org/officeDocument/2006/relationships/customXml" Target="../ink/ink1718.xml"/><Relationship Id="rId116" Type="http://schemas.openxmlformats.org/officeDocument/2006/relationships/image" Target="../media/image1376.png"/><Relationship Id="rId158" Type="http://schemas.openxmlformats.org/officeDocument/2006/relationships/image" Target="../media/image1397.png"/><Relationship Id="rId323" Type="http://schemas.openxmlformats.org/officeDocument/2006/relationships/image" Target="../media/image1479.png"/><Relationship Id="rId530" Type="http://schemas.openxmlformats.org/officeDocument/2006/relationships/customXml" Target="../ink/ink1648.xml"/><Relationship Id="rId20" Type="http://schemas.openxmlformats.org/officeDocument/2006/relationships/image" Target="../media/image1329.png"/><Relationship Id="rId62" Type="http://schemas.openxmlformats.org/officeDocument/2006/relationships/image" Target="../media/image1349.png"/><Relationship Id="rId365" Type="http://schemas.openxmlformats.org/officeDocument/2006/relationships/image" Target="../media/image1500.png"/><Relationship Id="rId572" Type="http://schemas.openxmlformats.org/officeDocument/2006/relationships/customXml" Target="../ink/ink1669.xml"/><Relationship Id="rId628" Type="http://schemas.openxmlformats.org/officeDocument/2006/relationships/customXml" Target="../ink/ink1697.xml"/><Relationship Id="rId225" Type="http://schemas.openxmlformats.org/officeDocument/2006/relationships/image" Target="../media/image1430.png"/><Relationship Id="rId267" Type="http://schemas.openxmlformats.org/officeDocument/2006/relationships/image" Target="../media/image1451.png"/><Relationship Id="rId432" Type="http://schemas.openxmlformats.org/officeDocument/2006/relationships/customXml" Target="../ink/ink1599.xml"/><Relationship Id="rId474" Type="http://schemas.openxmlformats.org/officeDocument/2006/relationships/customXml" Target="../ink/ink1620.xml"/><Relationship Id="rId127" Type="http://schemas.openxmlformats.org/officeDocument/2006/relationships/customXml" Target="../ink/ink1446.xml"/><Relationship Id="rId681" Type="http://schemas.openxmlformats.org/officeDocument/2006/relationships/image" Target="../media/image1658.png"/><Relationship Id="rId31" Type="http://schemas.openxmlformats.org/officeDocument/2006/relationships/customXml" Target="../ink/ink1398.xml"/><Relationship Id="rId73" Type="http://schemas.openxmlformats.org/officeDocument/2006/relationships/customXml" Target="../ink/ink1419.xml"/><Relationship Id="rId169" Type="http://schemas.openxmlformats.org/officeDocument/2006/relationships/customXml" Target="../ink/ink1467.xml"/><Relationship Id="rId334" Type="http://schemas.openxmlformats.org/officeDocument/2006/relationships/customXml" Target="../ink/ink1550.xml"/><Relationship Id="rId376" Type="http://schemas.openxmlformats.org/officeDocument/2006/relationships/customXml" Target="../ink/ink1571.xml"/><Relationship Id="rId541" Type="http://schemas.openxmlformats.org/officeDocument/2006/relationships/image" Target="../media/image1588.png"/><Relationship Id="rId583" Type="http://schemas.openxmlformats.org/officeDocument/2006/relationships/image" Target="../media/image1609.png"/><Relationship Id="rId639" Type="http://schemas.openxmlformats.org/officeDocument/2006/relationships/image" Target="../media/image1637.png"/><Relationship Id="rId4" Type="http://schemas.openxmlformats.org/officeDocument/2006/relationships/image" Target="../media/image1321.png"/><Relationship Id="rId180" Type="http://schemas.openxmlformats.org/officeDocument/2006/relationships/image" Target="../media/image1408.png"/><Relationship Id="rId236" Type="http://schemas.openxmlformats.org/officeDocument/2006/relationships/customXml" Target="../ink/ink1501.xml"/><Relationship Id="rId278" Type="http://schemas.openxmlformats.org/officeDocument/2006/relationships/customXml" Target="../ink/ink1522.xml"/><Relationship Id="rId401" Type="http://schemas.openxmlformats.org/officeDocument/2006/relationships/image" Target="../media/image1518.png"/><Relationship Id="rId443" Type="http://schemas.openxmlformats.org/officeDocument/2006/relationships/image" Target="../media/image1539.png"/><Relationship Id="rId650" Type="http://schemas.openxmlformats.org/officeDocument/2006/relationships/customXml" Target="../ink/ink1708.xml"/><Relationship Id="rId303" Type="http://schemas.openxmlformats.org/officeDocument/2006/relationships/image" Target="../media/image1469.png"/><Relationship Id="rId485" Type="http://schemas.openxmlformats.org/officeDocument/2006/relationships/image" Target="../media/image1560.png"/><Relationship Id="rId692" Type="http://schemas.openxmlformats.org/officeDocument/2006/relationships/customXml" Target="../ink/ink1729.xml"/><Relationship Id="rId706" Type="http://schemas.openxmlformats.org/officeDocument/2006/relationships/customXml" Target="../ink/ink1736.xml"/><Relationship Id="rId42" Type="http://schemas.openxmlformats.org/officeDocument/2006/relationships/image" Target="../media/image1339.png"/><Relationship Id="rId84" Type="http://schemas.openxmlformats.org/officeDocument/2006/relationships/image" Target="../media/image1360.png"/><Relationship Id="rId138" Type="http://schemas.openxmlformats.org/officeDocument/2006/relationships/image" Target="../media/image1387.png"/><Relationship Id="rId345" Type="http://schemas.openxmlformats.org/officeDocument/2006/relationships/image" Target="../media/image1490.png"/><Relationship Id="rId387" Type="http://schemas.openxmlformats.org/officeDocument/2006/relationships/image" Target="../media/image1511.png"/><Relationship Id="rId510" Type="http://schemas.openxmlformats.org/officeDocument/2006/relationships/customXml" Target="../ink/ink1638.xml"/><Relationship Id="rId552" Type="http://schemas.openxmlformats.org/officeDocument/2006/relationships/customXml" Target="../ink/ink1659.xml"/><Relationship Id="rId594" Type="http://schemas.openxmlformats.org/officeDocument/2006/relationships/customXml" Target="../ink/ink1680.xml"/><Relationship Id="rId608" Type="http://schemas.openxmlformats.org/officeDocument/2006/relationships/customXml" Target="../ink/ink1687.xml"/><Relationship Id="rId191" Type="http://schemas.openxmlformats.org/officeDocument/2006/relationships/customXml" Target="../ink/ink1478.xml"/><Relationship Id="rId205" Type="http://schemas.openxmlformats.org/officeDocument/2006/relationships/customXml" Target="../ink/ink1485.xml"/><Relationship Id="rId247" Type="http://schemas.openxmlformats.org/officeDocument/2006/relationships/image" Target="../media/image1441.png"/><Relationship Id="rId412" Type="http://schemas.openxmlformats.org/officeDocument/2006/relationships/customXml" Target="../ink/ink1589.xml"/><Relationship Id="rId107" Type="http://schemas.openxmlformats.org/officeDocument/2006/relationships/customXml" Target="../ink/ink1436.xml"/><Relationship Id="rId289" Type="http://schemas.openxmlformats.org/officeDocument/2006/relationships/image" Target="../media/image1462.png"/><Relationship Id="rId454" Type="http://schemas.openxmlformats.org/officeDocument/2006/relationships/customXml" Target="../ink/ink1610.xml"/><Relationship Id="rId496" Type="http://schemas.openxmlformats.org/officeDocument/2006/relationships/customXml" Target="../ink/ink1631.xml"/><Relationship Id="rId661" Type="http://schemas.openxmlformats.org/officeDocument/2006/relationships/image" Target="../media/image1648.png"/><Relationship Id="rId717" Type="http://schemas.openxmlformats.org/officeDocument/2006/relationships/image" Target="../media/image1676.png"/><Relationship Id="rId11" Type="http://schemas.openxmlformats.org/officeDocument/2006/relationships/customXml" Target="../ink/ink1388.xml"/><Relationship Id="rId53" Type="http://schemas.openxmlformats.org/officeDocument/2006/relationships/customXml" Target="../ink/ink1409.xml"/><Relationship Id="rId149" Type="http://schemas.openxmlformats.org/officeDocument/2006/relationships/customXml" Target="../ink/ink1457.xml"/><Relationship Id="rId314" Type="http://schemas.openxmlformats.org/officeDocument/2006/relationships/customXml" Target="../ink/ink1540.xml"/><Relationship Id="rId356" Type="http://schemas.openxmlformats.org/officeDocument/2006/relationships/customXml" Target="../ink/ink1561.xml"/><Relationship Id="rId398" Type="http://schemas.openxmlformats.org/officeDocument/2006/relationships/customXml" Target="../ink/ink1582.xml"/><Relationship Id="rId521" Type="http://schemas.openxmlformats.org/officeDocument/2006/relationships/image" Target="../media/image1578.png"/><Relationship Id="rId563" Type="http://schemas.openxmlformats.org/officeDocument/2006/relationships/image" Target="../media/image1599.png"/><Relationship Id="rId619" Type="http://schemas.openxmlformats.org/officeDocument/2006/relationships/image" Target="../media/image1627.png"/><Relationship Id="rId95" Type="http://schemas.openxmlformats.org/officeDocument/2006/relationships/customXml" Target="../ink/ink1430.xml"/><Relationship Id="rId160" Type="http://schemas.openxmlformats.org/officeDocument/2006/relationships/image" Target="../media/image1398.png"/><Relationship Id="rId216" Type="http://schemas.openxmlformats.org/officeDocument/2006/relationships/image" Target="../media/image1426.png"/><Relationship Id="rId423" Type="http://schemas.openxmlformats.org/officeDocument/2006/relationships/image" Target="../media/image1529.png"/><Relationship Id="rId258" Type="http://schemas.openxmlformats.org/officeDocument/2006/relationships/customXml" Target="../ink/ink1512.xml"/><Relationship Id="rId465" Type="http://schemas.openxmlformats.org/officeDocument/2006/relationships/image" Target="../media/image1550.png"/><Relationship Id="rId630" Type="http://schemas.openxmlformats.org/officeDocument/2006/relationships/customXml" Target="../ink/ink1698.xml"/><Relationship Id="rId672" Type="http://schemas.openxmlformats.org/officeDocument/2006/relationships/customXml" Target="../ink/ink1719.xml"/><Relationship Id="rId22" Type="http://schemas.openxmlformats.org/officeDocument/2006/relationships/image" Target="../media/image1330.png"/><Relationship Id="rId64" Type="http://schemas.openxmlformats.org/officeDocument/2006/relationships/image" Target="../media/image1350.png"/><Relationship Id="rId118" Type="http://schemas.openxmlformats.org/officeDocument/2006/relationships/image" Target="../media/image1377.png"/><Relationship Id="rId325" Type="http://schemas.openxmlformats.org/officeDocument/2006/relationships/image" Target="../media/image1480.png"/><Relationship Id="rId367" Type="http://schemas.openxmlformats.org/officeDocument/2006/relationships/image" Target="../media/image1501.png"/><Relationship Id="rId532" Type="http://schemas.openxmlformats.org/officeDocument/2006/relationships/customXml" Target="../ink/ink1649.xml"/><Relationship Id="rId574" Type="http://schemas.openxmlformats.org/officeDocument/2006/relationships/customXml" Target="../ink/ink1670.xml"/><Relationship Id="rId171" Type="http://schemas.openxmlformats.org/officeDocument/2006/relationships/customXml" Target="../ink/ink1468.xml"/><Relationship Id="rId227" Type="http://schemas.openxmlformats.org/officeDocument/2006/relationships/image" Target="../media/image1431.png"/><Relationship Id="rId269" Type="http://schemas.openxmlformats.org/officeDocument/2006/relationships/image" Target="../media/image1452.png"/><Relationship Id="rId434" Type="http://schemas.openxmlformats.org/officeDocument/2006/relationships/customXml" Target="../ink/ink1600.xml"/><Relationship Id="rId476" Type="http://schemas.openxmlformats.org/officeDocument/2006/relationships/customXml" Target="../ink/ink1621.xml"/><Relationship Id="rId641" Type="http://schemas.openxmlformats.org/officeDocument/2006/relationships/image" Target="../media/image1638.png"/><Relationship Id="rId683" Type="http://schemas.openxmlformats.org/officeDocument/2006/relationships/image" Target="../media/image1659.png"/><Relationship Id="rId33" Type="http://schemas.openxmlformats.org/officeDocument/2006/relationships/customXml" Target="../ink/ink1399.xml"/><Relationship Id="rId129" Type="http://schemas.openxmlformats.org/officeDocument/2006/relationships/customXml" Target="../ink/ink1447.xml"/><Relationship Id="rId280" Type="http://schemas.openxmlformats.org/officeDocument/2006/relationships/customXml" Target="../ink/ink1523.xml"/><Relationship Id="rId336" Type="http://schemas.openxmlformats.org/officeDocument/2006/relationships/customXml" Target="../ink/ink1551.xml"/><Relationship Id="rId501" Type="http://schemas.openxmlformats.org/officeDocument/2006/relationships/image" Target="../media/image1568.png"/><Relationship Id="rId543" Type="http://schemas.openxmlformats.org/officeDocument/2006/relationships/image" Target="../media/image1589.png"/><Relationship Id="rId75" Type="http://schemas.openxmlformats.org/officeDocument/2006/relationships/customXml" Target="../ink/ink1420.xml"/><Relationship Id="rId140" Type="http://schemas.openxmlformats.org/officeDocument/2006/relationships/image" Target="../media/image1388.png"/><Relationship Id="rId182" Type="http://schemas.openxmlformats.org/officeDocument/2006/relationships/image" Target="../media/image1409.png"/><Relationship Id="rId378" Type="http://schemas.openxmlformats.org/officeDocument/2006/relationships/customXml" Target="../ink/ink1572.xml"/><Relationship Id="rId403" Type="http://schemas.openxmlformats.org/officeDocument/2006/relationships/image" Target="../media/image1519.png"/><Relationship Id="rId585" Type="http://schemas.openxmlformats.org/officeDocument/2006/relationships/image" Target="../media/image1610.png"/><Relationship Id="rId6" Type="http://schemas.openxmlformats.org/officeDocument/2006/relationships/image" Target="../media/image1322.png"/><Relationship Id="rId238" Type="http://schemas.openxmlformats.org/officeDocument/2006/relationships/customXml" Target="../ink/ink1502.xml"/><Relationship Id="rId445" Type="http://schemas.openxmlformats.org/officeDocument/2006/relationships/image" Target="../media/image1540.png"/><Relationship Id="rId487" Type="http://schemas.openxmlformats.org/officeDocument/2006/relationships/image" Target="../media/image1561.png"/><Relationship Id="rId610" Type="http://schemas.openxmlformats.org/officeDocument/2006/relationships/customXml" Target="../ink/ink1688.xml"/><Relationship Id="rId652" Type="http://schemas.openxmlformats.org/officeDocument/2006/relationships/customXml" Target="../ink/ink1709.xml"/><Relationship Id="rId694" Type="http://schemas.openxmlformats.org/officeDocument/2006/relationships/customXml" Target="../ink/ink1730.xml"/><Relationship Id="rId708" Type="http://schemas.openxmlformats.org/officeDocument/2006/relationships/customXml" Target="../ink/ink1737.xml"/><Relationship Id="rId291" Type="http://schemas.openxmlformats.org/officeDocument/2006/relationships/image" Target="../media/image1463.png"/><Relationship Id="rId305" Type="http://schemas.openxmlformats.org/officeDocument/2006/relationships/image" Target="../media/image1470.png"/><Relationship Id="rId347" Type="http://schemas.openxmlformats.org/officeDocument/2006/relationships/image" Target="../media/image1491.png"/><Relationship Id="rId512" Type="http://schemas.openxmlformats.org/officeDocument/2006/relationships/customXml" Target="../ink/ink1639.xml"/><Relationship Id="rId44" Type="http://schemas.openxmlformats.org/officeDocument/2006/relationships/image" Target="../media/image1340.png"/><Relationship Id="rId86" Type="http://schemas.openxmlformats.org/officeDocument/2006/relationships/image" Target="../media/image1361.png"/><Relationship Id="rId151" Type="http://schemas.openxmlformats.org/officeDocument/2006/relationships/customXml" Target="../ink/ink1458.xml"/><Relationship Id="rId389" Type="http://schemas.openxmlformats.org/officeDocument/2006/relationships/image" Target="../media/image1512.png"/><Relationship Id="rId554" Type="http://schemas.openxmlformats.org/officeDocument/2006/relationships/customXml" Target="../ink/ink1660.xml"/><Relationship Id="rId596" Type="http://schemas.openxmlformats.org/officeDocument/2006/relationships/customXml" Target="../ink/ink1681.xml"/><Relationship Id="rId193" Type="http://schemas.openxmlformats.org/officeDocument/2006/relationships/customXml" Target="../ink/ink1479.xml"/><Relationship Id="rId207" Type="http://schemas.openxmlformats.org/officeDocument/2006/relationships/customXml" Target="../ink/ink1486.xml"/><Relationship Id="rId249" Type="http://schemas.openxmlformats.org/officeDocument/2006/relationships/image" Target="../media/image1442.png"/><Relationship Id="rId414" Type="http://schemas.openxmlformats.org/officeDocument/2006/relationships/customXml" Target="../ink/ink1590.xml"/><Relationship Id="rId456" Type="http://schemas.openxmlformats.org/officeDocument/2006/relationships/customXml" Target="../ink/ink1611.xml"/><Relationship Id="rId498" Type="http://schemas.openxmlformats.org/officeDocument/2006/relationships/customXml" Target="../ink/ink1632.xml"/><Relationship Id="rId621" Type="http://schemas.openxmlformats.org/officeDocument/2006/relationships/image" Target="../media/image1628.png"/><Relationship Id="rId663" Type="http://schemas.openxmlformats.org/officeDocument/2006/relationships/image" Target="../media/image1649.png"/><Relationship Id="rId13" Type="http://schemas.openxmlformats.org/officeDocument/2006/relationships/customXml" Target="../ink/ink1389.xml"/><Relationship Id="rId109" Type="http://schemas.openxmlformats.org/officeDocument/2006/relationships/customXml" Target="../ink/ink1437.xml"/><Relationship Id="rId260" Type="http://schemas.openxmlformats.org/officeDocument/2006/relationships/customXml" Target="../ink/ink1513.xml"/><Relationship Id="rId316" Type="http://schemas.openxmlformats.org/officeDocument/2006/relationships/customXml" Target="../ink/ink1541.xml"/><Relationship Id="rId523" Type="http://schemas.openxmlformats.org/officeDocument/2006/relationships/image" Target="../media/image1579.png"/><Relationship Id="rId719" Type="http://schemas.openxmlformats.org/officeDocument/2006/relationships/image" Target="../media/image1677.png"/><Relationship Id="rId55" Type="http://schemas.openxmlformats.org/officeDocument/2006/relationships/customXml" Target="../ink/ink1410.xml"/><Relationship Id="rId97" Type="http://schemas.openxmlformats.org/officeDocument/2006/relationships/customXml" Target="../ink/ink1431.xml"/><Relationship Id="rId120" Type="http://schemas.openxmlformats.org/officeDocument/2006/relationships/image" Target="../media/image1378.png"/><Relationship Id="rId358" Type="http://schemas.openxmlformats.org/officeDocument/2006/relationships/customXml" Target="../ink/ink1562.xml"/><Relationship Id="rId565" Type="http://schemas.openxmlformats.org/officeDocument/2006/relationships/image" Target="../media/image1600.png"/><Relationship Id="rId162" Type="http://schemas.openxmlformats.org/officeDocument/2006/relationships/image" Target="../media/image1399.png"/><Relationship Id="rId218" Type="http://schemas.openxmlformats.org/officeDocument/2006/relationships/image" Target="../media/image1427.png"/><Relationship Id="rId425" Type="http://schemas.openxmlformats.org/officeDocument/2006/relationships/image" Target="../media/image1530.png"/><Relationship Id="rId467" Type="http://schemas.openxmlformats.org/officeDocument/2006/relationships/image" Target="../media/image1551.png"/><Relationship Id="rId632" Type="http://schemas.openxmlformats.org/officeDocument/2006/relationships/customXml" Target="../ink/ink1699.xml"/><Relationship Id="rId271" Type="http://schemas.openxmlformats.org/officeDocument/2006/relationships/image" Target="../media/image1453.png"/><Relationship Id="rId674" Type="http://schemas.openxmlformats.org/officeDocument/2006/relationships/customXml" Target="../ink/ink1720.xml"/><Relationship Id="rId24" Type="http://schemas.openxmlformats.org/officeDocument/2006/relationships/image" Target="../media/image1331.png"/><Relationship Id="rId66" Type="http://schemas.openxmlformats.org/officeDocument/2006/relationships/image" Target="../media/image1351.png"/><Relationship Id="rId131" Type="http://schemas.openxmlformats.org/officeDocument/2006/relationships/customXml" Target="../ink/ink1448.xml"/><Relationship Id="rId327" Type="http://schemas.openxmlformats.org/officeDocument/2006/relationships/image" Target="../media/image1481.png"/><Relationship Id="rId369" Type="http://schemas.openxmlformats.org/officeDocument/2006/relationships/image" Target="../media/image1502.png"/><Relationship Id="rId534" Type="http://schemas.openxmlformats.org/officeDocument/2006/relationships/customXml" Target="../ink/ink1650.xml"/><Relationship Id="rId576" Type="http://schemas.openxmlformats.org/officeDocument/2006/relationships/customXml" Target="../ink/ink1671.xml"/><Relationship Id="rId173" Type="http://schemas.openxmlformats.org/officeDocument/2006/relationships/customXml" Target="../ink/ink1469.xml"/><Relationship Id="rId229" Type="http://schemas.openxmlformats.org/officeDocument/2006/relationships/image" Target="../media/image1432.png"/><Relationship Id="rId380" Type="http://schemas.openxmlformats.org/officeDocument/2006/relationships/customXml" Target="../ink/ink1573.xml"/><Relationship Id="rId436" Type="http://schemas.openxmlformats.org/officeDocument/2006/relationships/customXml" Target="../ink/ink1601.xml"/><Relationship Id="rId601" Type="http://schemas.openxmlformats.org/officeDocument/2006/relationships/image" Target="../media/image1618.png"/><Relationship Id="rId643" Type="http://schemas.openxmlformats.org/officeDocument/2006/relationships/image" Target="../media/image1639.png"/><Relationship Id="rId240" Type="http://schemas.openxmlformats.org/officeDocument/2006/relationships/customXml" Target="../ink/ink1503.xml"/><Relationship Id="rId478" Type="http://schemas.openxmlformats.org/officeDocument/2006/relationships/customXml" Target="../ink/ink1622.xml"/><Relationship Id="rId685" Type="http://schemas.openxmlformats.org/officeDocument/2006/relationships/image" Target="../media/image1660.png"/><Relationship Id="rId35" Type="http://schemas.openxmlformats.org/officeDocument/2006/relationships/customXml" Target="../ink/ink1400.xml"/><Relationship Id="rId77" Type="http://schemas.openxmlformats.org/officeDocument/2006/relationships/customXml" Target="../ink/ink1421.xml"/><Relationship Id="rId100" Type="http://schemas.openxmlformats.org/officeDocument/2006/relationships/image" Target="../media/image1368.png"/><Relationship Id="rId282" Type="http://schemas.openxmlformats.org/officeDocument/2006/relationships/customXml" Target="../ink/ink1524.xml"/><Relationship Id="rId338" Type="http://schemas.openxmlformats.org/officeDocument/2006/relationships/customXml" Target="../ink/ink1552.xml"/><Relationship Id="rId503" Type="http://schemas.openxmlformats.org/officeDocument/2006/relationships/image" Target="../media/image1569.png"/><Relationship Id="rId545" Type="http://schemas.openxmlformats.org/officeDocument/2006/relationships/image" Target="../media/image1590.png"/><Relationship Id="rId587" Type="http://schemas.openxmlformats.org/officeDocument/2006/relationships/image" Target="../media/image1611.png"/><Relationship Id="rId710" Type="http://schemas.openxmlformats.org/officeDocument/2006/relationships/customXml" Target="../ink/ink1738.xml"/><Relationship Id="rId8" Type="http://schemas.openxmlformats.org/officeDocument/2006/relationships/image" Target="../media/image1323.png"/><Relationship Id="rId142" Type="http://schemas.openxmlformats.org/officeDocument/2006/relationships/image" Target="../media/image1389.png"/><Relationship Id="rId184" Type="http://schemas.openxmlformats.org/officeDocument/2006/relationships/image" Target="../media/image1410.png"/><Relationship Id="rId391" Type="http://schemas.openxmlformats.org/officeDocument/2006/relationships/image" Target="../media/image1513.png"/><Relationship Id="rId405" Type="http://schemas.openxmlformats.org/officeDocument/2006/relationships/image" Target="../media/image1520.png"/><Relationship Id="rId447" Type="http://schemas.openxmlformats.org/officeDocument/2006/relationships/image" Target="../media/image1541.png"/><Relationship Id="rId612" Type="http://schemas.openxmlformats.org/officeDocument/2006/relationships/customXml" Target="../ink/ink1689.xml"/><Relationship Id="rId251" Type="http://schemas.openxmlformats.org/officeDocument/2006/relationships/image" Target="../media/image1443.png"/><Relationship Id="rId489" Type="http://schemas.openxmlformats.org/officeDocument/2006/relationships/image" Target="../media/image1562.png"/><Relationship Id="rId654" Type="http://schemas.openxmlformats.org/officeDocument/2006/relationships/customXml" Target="../ink/ink1710.xml"/><Relationship Id="rId696" Type="http://schemas.openxmlformats.org/officeDocument/2006/relationships/customXml" Target="../ink/ink1731.xml"/><Relationship Id="rId46" Type="http://schemas.openxmlformats.org/officeDocument/2006/relationships/image" Target="../media/image1341.png"/><Relationship Id="rId293" Type="http://schemas.openxmlformats.org/officeDocument/2006/relationships/image" Target="../media/image1464.png"/><Relationship Id="rId307" Type="http://schemas.openxmlformats.org/officeDocument/2006/relationships/image" Target="../media/image1471.png"/><Relationship Id="rId349" Type="http://schemas.openxmlformats.org/officeDocument/2006/relationships/image" Target="../media/image1492.png"/><Relationship Id="rId514" Type="http://schemas.openxmlformats.org/officeDocument/2006/relationships/customXml" Target="../ink/ink1640.xml"/><Relationship Id="rId556" Type="http://schemas.openxmlformats.org/officeDocument/2006/relationships/customXml" Target="../ink/ink1661.xml"/><Relationship Id="rId721" Type="http://schemas.openxmlformats.org/officeDocument/2006/relationships/image" Target="../media/image1678.png"/><Relationship Id="rId88" Type="http://schemas.openxmlformats.org/officeDocument/2006/relationships/image" Target="../media/image1362.png"/><Relationship Id="rId111" Type="http://schemas.openxmlformats.org/officeDocument/2006/relationships/customXml" Target="../ink/ink1438.xml"/><Relationship Id="rId153" Type="http://schemas.openxmlformats.org/officeDocument/2006/relationships/customXml" Target="../ink/ink1459.xml"/><Relationship Id="rId195" Type="http://schemas.openxmlformats.org/officeDocument/2006/relationships/customXml" Target="../ink/ink1480.xml"/><Relationship Id="rId209" Type="http://schemas.openxmlformats.org/officeDocument/2006/relationships/customXml" Target="../ink/ink1487.xml"/><Relationship Id="rId360" Type="http://schemas.openxmlformats.org/officeDocument/2006/relationships/customXml" Target="../ink/ink1563.xml"/><Relationship Id="rId416" Type="http://schemas.openxmlformats.org/officeDocument/2006/relationships/customXml" Target="../ink/ink1591.xml"/><Relationship Id="rId598" Type="http://schemas.openxmlformats.org/officeDocument/2006/relationships/customXml" Target="../ink/ink1682.xml"/><Relationship Id="rId220" Type="http://schemas.openxmlformats.org/officeDocument/2006/relationships/customXml" Target="../ink/ink1493.xml"/><Relationship Id="rId458" Type="http://schemas.openxmlformats.org/officeDocument/2006/relationships/customXml" Target="../ink/ink1612.xml"/><Relationship Id="rId623" Type="http://schemas.openxmlformats.org/officeDocument/2006/relationships/image" Target="../media/image1629.png"/><Relationship Id="rId665" Type="http://schemas.openxmlformats.org/officeDocument/2006/relationships/image" Target="../media/image1650.png"/><Relationship Id="rId15" Type="http://schemas.openxmlformats.org/officeDocument/2006/relationships/customXml" Target="../ink/ink1390.xml"/><Relationship Id="rId57" Type="http://schemas.openxmlformats.org/officeDocument/2006/relationships/customXml" Target="../ink/ink1411.xml"/><Relationship Id="rId262" Type="http://schemas.openxmlformats.org/officeDocument/2006/relationships/customXml" Target="../ink/ink1514.xml"/><Relationship Id="rId318" Type="http://schemas.openxmlformats.org/officeDocument/2006/relationships/customXml" Target="../ink/ink1542.xml"/><Relationship Id="rId525" Type="http://schemas.openxmlformats.org/officeDocument/2006/relationships/image" Target="../media/image1580.png"/><Relationship Id="rId567" Type="http://schemas.openxmlformats.org/officeDocument/2006/relationships/image" Target="../media/image1601.png"/><Relationship Id="rId99" Type="http://schemas.openxmlformats.org/officeDocument/2006/relationships/customXml" Target="../ink/ink1432.xml"/><Relationship Id="rId122" Type="http://schemas.openxmlformats.org/officeDocument/2006/relationships/image" Target="../media/image1379.png"/><Relationship Id="rId164" Type="http://schemas.openxmlformats.org/officeDocument/2006/relationships/image" Target="../media/image1400.png"/><Relationship Id="rId371" Type="http://schemas.openxmlformats.org/officeDocument/2006/relationships/image" Target="../media/image1503.png"/><Relationship Id="rId427" Type="http://schemas.openxmlformats.org/officeDocument/2006/relationships/image" Target="../media/image1531.png"/><Relationship Id="rId469" Type="http://schemas.openxmlformats.org/officeDocument/2006/relationships/image" Target="../media/image1552.png"/><Relationship Id="rId634" Type="http://schemas.openxmlformats.org/officeDocument/2006/relationships/customXml" Target="../ink/ink1700.xml"/><Relationship Id="rId676" Type="http://schemas.openxmlformats.org/officeDocument/2006/relationships/customXml" Target="../ink/ink1721.xml"/><Relationship Id="rId26" Type="http://schemas.openxmlformats.org/officeDocument/2006/relationships/image" Target="../media/image1332.png"/><Relationship Id="rId231" Type="http://schemas.openxmlformats.org/officeDocument/2006/relationships/image" Target="../media/image1433.png"/><Relationship Id="rId273" Type="http://schemas.openxmlformats.org/officeDocument/2006/relationships/image" Target="../media/image1454.png"/><Relationship Id="rId329" Type="http://schemas.openxmlformats.org/officeDocument/2006/relationships/image" Target="../media/image1482.png"/><Relationship Id="rId480" Type="http://schemas.openxmlformats.org/officeDocument/2006/relationships/customXml" Target="../ink/ink1623.xml"/><Relationship Id="rId536" Type="http://schemas.openxmlformats.org/officeDocument/2006/relationships/customXml" Target="../ink/ink1651.xml"/><Relationship Id="rId701" Type="http://schemas.openxmlformats.org/officeDocument/2006/relationships/image" Target="../media/image1668.png"/><Relationship Id="rId68" Type="http://schemas.openxmlformats.org/officeDocument/2006/relationships/image" Target="../media/image1352.png"/><Relationship Id="rId133" Type="http://schemas.openxmlformats.org/officeDocument/2006/relationships/customXml" Target="../ink/ink1449.xml"/><Relationship Id="rId175" Type="http://schemas.openxmlformats.org/officeDocument/2006/relationships/customXml" Target="../ink/ink1470.xml"/><Relationship Id="rId340" Type="http://schemas.openxmlformats.org/officeDocument/2006/relationships/customXml" Target="../ink/ink1553.xml"/><Relationship Id="rId578" Type="http://schemas.openxmlformats.org/officeDocument/2006/relationships/customXml" Target="../ink/ink1672.xml"/><Relationship Id="rId200" Type="http://schemas.openxmlformats.org/officeDocument/2006/relationships/image" Target="../media/image1418.png"/><Relationship Id="rId382" Type="http://schemas.openxmlformats.org/officeDocument/2006/relationships/customXml" Target="../ink/ink1574.xml"/><Relationship Id="rId438" Type="http://schemas.openxmlformats.org/officeDocument/2006/relationships/customXml" Target="../ink/ink1602.xml"/><Relationship Id="rId603" Type="http://schemas.openxmlformats.org/officeDocument/2006/relationships/image" Target="../media/image1619.png"/><Relationship Id="rId645" Type="http://schemas.openxmlformats.org/officeDocument/2006/relationships/image" Target="../media/image1640.png"/><Relationship Id="rId687" Type="http://schemas.openxmlformats.org/officeDocument/2006/relationships/image" Target="../media/image1661.png"/><Relationship Id="rId242" Type="http://schemas.openxmlformats.org/officeDocument/2006/relationships/customXml" Target="../ink/ink1504.xml"/><Relationship Id="rId284" Type="http://schemas.openxmlformats.org/officeDocument/2006/relationships/customXml" Target="../ink/ink1525.xml"/><Relationship Id="rId491" Type="http://schemas.openxmlformats.org/officeDocument/2006/relationships/image" Target="../media/image1563.png"/><Relationship Id="rId505" Type="http://schemas.openxmlformats.org/officeDocument/2006/relationships/image" Target="../media/image1570.png"/><Relationship Id="rId712" Type="http://schemas.openxmlformats.org/officeDocument/2006/relationships/customXml" Target="../ink/ink1739.xml"/><Relationship Id="rId37" Type="http://schemas.openxmlformats.org/officeDocument/2006/relationships/customXml" Target="../ink/ink1401.xml"/><Relationship Id="rId79" Type="http://schemas.openxmlformats.org/officeDocument/2006/relationships/customXml" Target="../ink/ink1422.xml"/><Relationship Id="rId102" Type="http://schemas.openxmlformats.org/officeDocument/2006/relationships/image" Target="../media/image1369.png"/><Relationship Id="rId144" Type="http://schemas.openxmlformats.org/officeDocument/2006/relationships/image" Target="../media/image1390.png"/><Relationship Id="rId547" Type="http://schemas.openxmlformats.org/officeDocument/2006/relationships/image" Target="../media/image1591.png"/><Relationship Id="rId589" Type="http://schemas.openxmlformats.org/officeDocument/2006/relationships/image" Target="../media/image1612.png"/><Relationship Id="rId90" Type="http://schemas.openxmlformats.org/officeDocument/2006/relationships/image" Target="../media/image1363.png"/><Relationship Id="rId186" Type="http://schemas.openxmlformats.org/officeDocument/2006/relationships/image" Target="../media/image1411.png"/><Relationship Id="rId351" Type="http://schemas.openxmlformats.org/officeDocument/2006/relationships/image" Target="../media/image1493.png"/><Relationship Id="rId393" Type="http://schemas.openxmlformats.org/officeDocument/2006/relationships/image" Target="../media/image1514.png"/><Relationship Id="rId407" Type="http://schemas.openxmlformats.org/officeDocument/2006/relationships/image" Target="../media/image1521.png"/><Relationship Id="rId449" Type="http://schemas.openxmlformats.org/officeDocument/2006/relationships/image" Target="../media/image1542.png"/><Relationship Id="rId614" Type="http://schemas.openxmlformats.org/officeDocument/2006/relationships/customXml" Target="../ink/ink1690.xml"/><Relationship Id="rId656" Type="http://schemas.openxmlformats.org/officeDocument/2006/relationships/customXml" Target="../ink/ink1711.xml"/><Relationship Id="rId211" Type="http://schemas.openxmlformats.org/officeDocument/2006/relationships/customXml" Target="../ink/ink1488.xml"/><Relationship Id="rId253" Type="http://schemas.openxmlformats.org/officeDocument/2006/relationships/image" Target="../media/image1444.png"/><Relationship Id="rId295" Type="http://schemas.openxmlformats.org/officeDocument/2006/relationships/image" Target="../media/image1465.png"/><Relationship Id="rId309" Type="http://schemas.openxmlformats.org/officeDocument/2006/relationships/image" Target="../media/image1472.png"/><Relationship Id="rId460" Type="http://schemas.openxmlformats.org/officeDocument/2006/relationships/customXml" Target="../ink/ink1613.xml"/><Relationship Id="rId516" Type="http://schemas.openxmlformats.org/officeDocument/2006/relationships/customXml" Target="../ink/ink1641.xml"/><Relationship Id="rId698" Type="http://schemas.openxmlformats.org/officeDocument/2006/relationships/customXml" Target="../ink/ink1732.xml"/><Relationship Id="rId48" Type="http://schemas.openxmlformats.org/officeDocument/2006/relationships/image" Target="../media/image1342.png"/><Relationship Id="rId113" Type="http://schemas.openxmlformats.org/officeDocument/2006/relationships/customXml" Target="../ink/ink1439.xml"/><Relationship Id="rId320" Type="http://schemas.openxmlformats.org/officeDocument/2006/relationships/customXml" Target="../ink/ink1543.xml"/><Relationship Id="rId558" Type="http://schemas.openxmlformats.org/officeDocument/2006/relationships/customXml" Target="../ink/ink1662.xml"/><Relationship Id="rId723" Type="http://schemas.openxmlformats.org/officeDocument/2006/relationships/image" Target="../media/image1679.png"/><Relationship Id="rId155" Type="http://schemas.openxmlformats.org/officeDocument/2006/relationships/customXml" Target="../ink/ink1460.xml"/><Relationship Id="rId197" Type="http://schemas.openxmlformats.org/officeDocument/2006/relationships/customXml" Target="../ink/ink1481.xml"/><Relationship Id="rId362" Type="http://schemas.openxmlformats.org/officeDocument/2006/relationships/customXml" Target="../ink/ink1564.xml"/><Relationship Id="rId418" Type="http://schemas.openxmlformats.org/officeDocument/2006/relationships/customXml" Target="../ink/ink1592.xml"/><Relationship Id="rId625" Type="http://schemas.openxmlformats.org/officeDocument/2006/relationships/image" Target="../media/image1630.png"/><Relationship Id="rId222" Type="http://schemas.openxmlformats.org/officeDocument/2006/relationships/customXml" Target="../ink/ink1494.xml"/><Relationship Id="rId264" Type="http://schemas.openxmlformats.org/officeDocument/2006/relationships/customXml" Target="../ink/ink1515.xml"/><Relationship Id="rId471" Type="http://schemas.openxmlformats.org/officeDocument/2006/relationships/image" Target="../media/image1553.png"/><Relationship Id="rId667" Type="http://schemas.openxmlformats.org/officeDocument/2006/relationships/image" Target="../media/image1651.png"/><Relationship Id="rId17" Type="http://schemas.openxmlformats.org/officeDocument/2006/relationships/customXml" Target="../ink/ink1391.xml"/><Relationship Id="rId59" Type="http://schemas.openxmlformats.org/officeDocument/2006/relationships/customXml" Target="../ink/ink1412.xml"/><Relationship Id="rId124" Type="http://schemas.openxmlformats.org/officeDocument/2006/relationships/image" Target="../media/image1380.png"/><Relationship Id="rId527" Type="http://schemas.openxmlformats.org/officeDocument/2006/relationships/image" Target="../media/image1581.png"/><Relationship Id="rId569" Type="http://schemas.openxmlformats.org/officeDocument/2006/relationships/image" Target="../media/image1602.png"/><Relationship Id="rId70" Type="http://schemas.openxmlformats.org/officeDocument/2006/relationships/image" Target="../media/image1353.png"/><Relationship Id="rId166" Type="http://schemas.openxmlformats.org/officeDocument/2006/relationships/image" Target="../media/image1401.png"/><Relationship Id="rId331" Type="http://schemas.openxmlformats.org/officeDocument/2006/relationships/image" Target="../media/image1483.png"/><Relationship Id="rId373" Type="http://schemas.openxmlformats.org/officeDocument/2006/relationships/image" Target="../media/image1504.png"/><Relationship Id="rId429" Type="http://schemas.openxmlformats.org/officeDocument/2006/relationships/image" Target="../media/image1532.png"/><Relationship Id="rId580" Type="http://schemas.openxmlformats.org/officeDocument/2006/relationships/customXml" Target="../ink/ink1673.xml"/><Relationship Id="rId636" Type="http://schemas.openxmlformats.org/officeDocument/2006/relationships/customXml" Target="../ink/ink1701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434.png"/><Relationship Id="rId440" Type="http://schemas.openxmlformats.org/officeDocument/2006/relationships/customXml" Target="../ink/ink1603.xml"/><Relationship Id="rId678" Type="http://schemas.openxmlformats.org/officeDocument/2006/relationships/customXml" Target="../ink/ink1722.xml"/><Relationship Id="rId28" Type="http://schemas.openxmlformats.org/officeDocument/2006/relationships/image" Target="../media/image1333.png"/><Relationship Id="rId275" Type="http://schemas.openxmlformats.org/officeDocument/2006/relationships/image" Target="../media/image1455.png"/><Relationship Id="rId300" Type="http://schemas.openxmlformats.org/officeDocument/2006/relationships/customXml" Target="../ink/ink1533.xml"/><Relationship Id="rId482" Type="http://schemas.openxmlformats.org/officeDocument/2006/relationships/customXml" Target="../ink/ink1624.xml"/><Relationship Id="rId538" Type="http://schemas.openxmlformats.org/officeDocument/2006/relationships/customXml" Target="../ink/ink1652.xml"/><Relationship Id="rId703" Type="http://schemas.openxmlformats.org/officeDocument/2006/relationships/image" Target="../media/image1669.png"/><Relationship Id="rId81" Type="http://schemas.openxmlformats.org/officeDocument/2006/relationships/customXml" Target="../ink/ink1423.xml"/><Relationship Id="rId135" Type="http://schemas.openxmlformats.org/officeDocument/2006/relationships/customXml" Target="../ink/ink1450.xml"/><Relationship Id="rId177" Type="http://schemas.openxmlformats.org/officeDocument/2006/relationships/customXml" Target="../ink/ink1471.xml"/><Relationship Id="rId342" Type="http://schemas.openxmlformats.org/officeDocument/2006/relationships/customXml" Target="../ink/ink1554.xml"/><Relationship Id="rId384" Type="http://schemas.openxmlformats.org/officeDocument/2006/relationships/customXml" Target="../ink/ink1575.xml"/><Relationship Id="rId591" Type="http://schemas.openxmlformats.org/officeDocument/2006/relationships/image" Target="../media/image1613.png"/><Relationship Id="rId605" Type="http://schemas.openxmlformats.org/officeDocument/2006/relationships/image" Target="../media/image1620.png"/><Relationship Id="rId202" Type="http://schemas.openxmlformats.org/officeDocument/2006/relationships/image" Target="../media/image1419.png"/><Relationship Id="rId244" Type="http://schemas.openxmlformats.org/officeDocument/2006/relationships/customXml" Target="../ink/ink1505.xml"/><Relationship Id="rId647" Type="http://schemas.openxmlformats.org/officeDocument/2006/relationships/image" Target="../media/image1641.png"/><Relationship Id="rId689" Type="http://schemas.openxmlformats.org/officeDocument/2006/relationships/image" Target="../media/image1662.png"/><Relationship Id="rId39" Type="http://schemas.openxmlformats.org/officeDocument/2006/relationships/customXml" Target="../ink/ink1402.xml"/><Relationship Id="rId286" Type="http://schemas.openxmlformats.org/officeDocument/2006/relationships/customXml" Target="../ink/ink1526.xml"/><Relationship Id="rId451" Type="http://schemas.openxmlformats.org/officeDocument/2006/relationships/image" Target="../media/image1543.png"/><Relationship Id="rId493" Type="http://schemas.openxmlformats.org/officeDocument/2006/relationships/image" Target="../media/image1564.png"/><Relationship Id="rId507" Type="http://schemas.openxmlformats.org/officeDocument/2006/relationships/image" Target="../media/image1571.png"/><Relationship Id="rId549" Type="http://schemas.openxmlformats.org/officeDocument/2006/relationships/image" Target="../media/image1592.png"/><Relationship Id="rId714" Type="http://schemas.openxmlformats.org/officeDocument/2006/relationships/customXml" Target="../ink/ink1740.xml"/><Relationship Id="rId50" Type="http://schemas.openxmlformats.org/officeDocument/2006/relationships/image" Target="../media/image1343.png"/><Relationship Id="rId104" Type="http://schemas.openxmlformats.org/officeDocument/2006/relationships/image" Target="../media/image1370.png"/><Relationship Id="rId146" Type="http://schemas.openxmlformats.org/officeDocument/2006/relationships/image" Target="../media/image1391.png"/><Relationship Id="rId188" Type="http://schemas.openxmlformats.org/officeDocument/2006/relationships/image" Target="../media/image1412.png"/><Relationship Id="rId311" Type="http://schemas.openxmlformats.org/officeDocument/2006/relationships/image" Target="../media/image1473.png"/><Relationship Id="rId353" Type="http://schemas.openxmlformats.org/officeDocument/2006/relationships/image" Target="../media/image1494.png"/><Relationship Id="rId395" Type="http://schemas.openxmlformats.org/officeDocument/2006/relationships/image" Target="../media/image1515.png"/><Relationship Id="rId409" Type="http://schemas.openxmlformats.org/officeDocument/2006/relationships/image" Target="../media/image1522.png"/><Relationship Id="rId560" Type="http://schemas.openxmlformats.org/officeDocument/2006/relationships/customXml" Target="../ink/ink1663.xml"/><Relationship Id="rId92" Type="http://schemas.openxmlformats.org/officeDocument/2006/relationships/image" Target="../media/image1364.png"/><Relationship Id="rId213" Type="http://schemas.openxmlformats.org/officeDocument/2006/relationships/customXml" Target="../ink/ink1489.xml"/><Relationship Id="rId420" Type="http://schemas.openxmlformats.org/officeDocument/2006/relationships/customXml" Target="../ink/ink1593.xml"/><Relationship Id="rId616" Type="http://schemas.openxmlformats.org/officeDocument/2006/relationships/customXml" Target="../ink/ink1691.xml"/><Relationship Id="rId658" Type="http://schemas.openxmlformats.org/officeDocument/2006/relationships/customXml" Target="../ink/ink1712.xml"/><Relationship Id="rId255" Type="http://schemas.openxmlformats.org/officeDocument/2006/relationships/image" Target="../media/image1445.png"/><Relationship Id="rId297" Type="http://schemas.openxmlformats.org/officeDocument/2006/relationships/image" Target="../media/image1466.png"/><Relationship Id="rId462" Type="http://schemas.openxmlformats.org/officeDocument/2006/relationships/customXml" Target="../ink/ink1614.xml"/><Relationship Id="rId518" Type="http://schemas.openxmlformats.org/officeDocument/2006/relationships/customXml" Target="../ink/ink1642.xml"/><Relationship Id="rId725" Type="http://schemas.openxmlformats.org/officeDocument/2006/relationships/image" Target="../media/image1680.png"/><Relationship Id="rId115" Type="http://schemas.openxmlformats.org/officeDocument/2006/relationships/customXml" Target="../ink/ink1440.xml"/><Relationship Id="rId157" Type="http://schemas.openxmlformats.org/officeDocument/2006/relationships/customXml" Target="../ink/ink1461.xml"/><Relationship Id="rId322" Type="http://schemas.openxmlformats.org/officeDocument/2006/relationships/customXml" Target="../ink/ink1544.xml"/><Relationship Id="rId364" Type="http://schemas.openxmlformats.org/officeDocument/2006/relationships/customXml" Target="../ink/ink1565.xml"/><Relationship Id="rId61" Type="http://schemas.openxmlformats.org/officeDocument/2006/relationships/customXml" Target="../ink/ink1413.xml"/><Relationship Id="rId199" Type="http://schemas.openxmlformats.org/officeDocument/2006/relationships/customXml" Target="../ink/ink1482.xml"/><Relationship Id="rId571" Type="http://schemas.openxmlformats.org/officeDocument/2006/relationships/image" Target="../media/image1603.png"/><Relationship Id="rId627" Type="http://schemas.openxmlformats.org/officeDocument/2006/relationships/image" Target="../media/image1631.png"/><Relationship Id="rId669" Type="http://schemas.openxmlformats.org/officeDocument/2006/relationships/image" Target="../media/image1652.png"/><Relationship Id="rId19" Type="http://schemas.openxmlformats.org/officeDocument/2006/relationships/customXml" Target="../ink/ink1392.xml"/><Relationship Id="rId224" Type="http://schemas.openxmlformats.org/officeDocument/2006/relationships/customXml" Target="../ink/ink1495.xml"/><Relationship Id="rId266" Type="http://schemas.openxmlformats.org/officeDocument/2006/relationships/customXml" Target="../ink/ink1516.xml"/><Relationship Id="rId431" Type="http://schemas.openxmlformats.org/officeDocument/2006/relationships/image" Target="../media/image1533.png"/><Relationship Id="rId473" Type="http://schemas.openxmlformats.org/officeDocument/2006/relationships/image" Target="../media/image1554.png"/><Relationship Id="rId529" Type="http://schemas.openxmlformats.org/officeDocument/2006/relationships/image" Target="../media/image1582.png"/><Relationship Id="rId680" Type="http://schemas.openxmlformats.org/officeDocument/2006/relationships/customXml" Target="../ink/ink1723.xml"/><Relationship Id="rId30" Type="http://schemas.openxmlformats.org/officeDocument/2006/relationships/image" Target="../media/image1334.png"/><Relationship Id="rId126" Type="http://schemas.openxmlformats.org/officeDocument/2006/relationships/image" Target="../media/image1381.png"/><Relationship Id="rId168" Type="http://schemas.openxmlformats.org/officeDocument/2006/relationships/image" Target="../media/image1402.png"/><Relationship Id="rId333" Type="http://schemas.openxmlformats.org/officeDocument/2006/relationships/image" Target="../media/image1484.png"/><Relationship Id="rId540" Type="http://schemas.openxmlformats.org/officeDocument/2006/relationships/customXml" Target="../ink/ink1653.xml"/><Relationship Id="rId72" Type="http://schemas.openxmlformats.org/officeDocument/2006/relationships/image" Target="../media/image1354.png"/><Relationship Id="rId375" Type="http://schemas.openxmlformats.org/officeDocument/2006/relationships/image" Target="../media/image1505.png"/><Relationship Id="rId582" Type="http://schemas.openxmlformats.org/officeDocument/2006/relationships/customXml" Target="../ink/ink1674.xml"/><Relationship Id="rId638" Type="http://schemas.openxmlformats.org/officeDocument/2006/relationships/customXml" Target="../ink/ink1702.xml"/><Relationship Id="rId3" Type="http://schemas.openxmlformats.org/officeDocument/2006/relationships/customXml" Target="../ink/ink1384.xml"/><Relationship Id="rId235" Type="http://schemas.openxmlformats.org/officeDocument/2006/relationships/image" Target="../media/image1435.png"/><Relationship Id="rId277" Type="http://schemas.openxmlformats.org/officeDocument/2006/relationships/image" Target="../media/image1456.png"/><Relationship Id="rId400" Type="http://schemas.openxmlformats.org/officeDocument/2006/relationships/customXml" Target="../ink/ink1583.xml"/><Relationship Id="rId442" Type="http://schemas.openxmlformats.org/officeDocument/2006/relationships/customXml" Target="../ink/ink1604.xml"/><Relationship Id="rId484" Type="http://schemas.openxmlformats.org/officeDocument/2006/relationships/customXml" Target="../ink/ink1625.xml"/><Relationship Id="rId705" Type="http://schemas.openxmlformats.org/officeDocument/2006/relationships/image" Target="../media/image1670.png"/><Relationship Id="rId137" Type="http://schemas.openxmlformats.org/officeDocument/2006/relationships/customXml" Target="../ink/ink1451.xml"/><Relationship Id="rId302" Type="http://schemas.openxmlformats.org/officeDocument/2006/relationships/customXml" Target="../ink/ink1534.xml"/><Relationship Id="rId344" Type="http://schemas.openxmlformats.org/officeDocument/2006/relationships/customXml" Target="../ink/ink1555.xml"/><Relationship Id="rId691" Type="http://schemas.openxmlformats.org/officeDocument/2006/relationships/image" Target="../media/image1663.png"/><Relationship Id="rId41" Type="http://schemas.openxmlformats.org/officeDocument/2006/relationships/customXml" Target="../ink/ink1403.xml"/><Relationship Id="rId83" Type="http://schemas.openxmlformats.org/officeDocument/2006/relationships/customXml" Target="../ink/ink1424.xml"/><Relationship Id="rId179" Type="http://schemas.openxmlformats.org/officeDocument/2006/relationships/customXml" Target="../ink/ink1472.xml"/><Relationship Id="rId386" Type="http://schemas.openxmlformats.org/officeDocument/2006/relationships/customXml" Target="../ink/ink1576.xml"/><Relationship Id="rId551" Type="http://schemas.openxmlformats.org/officeDocument/2006/relationships/image" Target="../media/image1593.png"/><Relationship Id="rId593" Type="http://schemas.openxmlformats.org/officeDocument/2006/relationships/image" Target="../media/image1614.png"/><Relationship Id="rId607" Type="http://schemas.openxmlformats.org/officeDocument/2006/relationships/image" Target="../media/image1621.png"/><Relationship Id="rId649" Type="http://schemas.openxmlformats.org/officeDocument/2006/relationships/image" Target="../media/image1642.png"/><Relationship Id="rId190" Type="http://schemas.openxmlformats.org/officeDocument/2006/relationships/image" Target="../media/image1413.png"/><Relationship Id="rId204" Type="http://schemas.openxmlformats.org/officeDocument/2006/relationships/image" Target="../media/image1420.png"/><Relationship Id="rId246" Type="http://schemas.openxmlformats.org/officeDocument/2006/relationships/customXml" Target="../ink/ink1506.xml"/><Relationship Id="rId288" Type="http://schemas.openxmlformats.org/officeDocument/2006/relationships/customXml" Target="../ink/ink1527.xml"/><Relationship Id="rId411" Type="http://schemas.openxmlformats.org/officeDocument/2006/relationships/image" Target="../media/image1523.png"/><Relationship Id="rId453" Type="http://schemas.openxmlformats.org/officeDocument/2006/relationships/image" Target="../media/image1544.png"/><Relationship Id="rId509" Type="http://schemas.openxmlformats.org/officeDocument/2006/relationships/image" Target="../media/image1572.png"/><Relationship Id="rId660" Type="http://schemas.openxmlformats.org/officeDocument/2006/relationships/customXml" Target="../ink/ink1713.xml"/><Relationship Id="rId106" Type="http://schemas.openxmlformats.org/officeDocument/2006/relationships/image" Target="../media/image1371.png"/><Relationship Id="rId313" Type="http://schemas.openxmlformats.org/officeDocument/2006/relationships/image" Target="../media/image1474.png"/><Relationship Id="rId495" Type="http://schemas.openxmlformats.org/officeDocument/2006/relationships/image" Target="../media/image1565.png"/><Relationship Id="rId716" Type="http://schemas.openxmlformats.org/officeDocument/2006/relationships/customXml" Target="../ink/ink1741.xml"/><Relationship Id="rId10" Type="http://schemas.openxmlformats.org/officeDocument/2006/relationships/image" Target="../media/image1324.png"/><Relationship Id="rId52" Type="http://schemas.openxmlformats.org/officeDocument/2006/relationships/image" Target="../media/image1344.png"/><Relationship Id="rId94" Type="http://schemas.openxmlformats.org/officeDocument/2006/relationships/image" Target="../media/image1365.png"/><Relationship Id="rId148" Type="http://schemas.openxmlformats.org/officeDocument/2006/relationships/image" Target="../media/image1392.png"/><Relationship Id="rId355" Type="http://schemas.openxmlformats.org/officeDocument/2006/relationships/image" Target="../media/image1495.png"/><Relationship Id="rId397" Type="http://schemas.openxmlformats.org/officeDocument/2006/relationships/image" Target="../media/image1516.png"/><Relationship Id="rId520" Type="http://schemas.openxmlformats.org/officeDocument/2006/relationships/customXml" Target="../ink/ink1643.xml"/><Relationship Id="rId562" Type="http://schemas.openxmlformats.org/officeDocument/2006/relationships/customXml" Target="../ink/ink1664.xml"/><Relationship Id="rId618" Type="http://schemas.openxmlformats.org/officeDocument/2006/relationships/customXml" Target="../ink/ink1692.xml"/><Relationship Id="rId215" Type="http://schemas.openxmlformats.org/officeDocument/2006/relationships/customXml" Target="../ink/ink1490.xml"/><Relationship Id="rId257" Type="http://schemas.openxmlformats.org/officeDocument/2006/relationships/image" Target="../media/image1446.png"/><Relationship Id="rId422" Type="http://schemas.openxmlformats.org/officeDocument/2006/relationships/customXml" Target="../ink/ink1594.xml"/><Relationship Id="rId464" Type="http://schemas.openxmlformats.org/officeDocument/2006/relationships/customXml" Target="../ink/ink1615.xml"/><Relationship Id="rId299" Type="http://schemas.openxmlformats.org/officeDocument/2006/relationships/image" Target="../media/image1467.png"/><Relationship Id="rId63" Type="http://schemas.openxmlformats.org/officeDocument/2006/relationships/customXml" Target="../ink/ink1414.xml"/><Relationship Id="rId159" Type="http://schemas.openxmlformats.org/officeDocument/2006/relationships/customXml" Target="../ink/ink1462.xml"/><Relationship Id="rId366" Type="http://schemas.openxmlformats.org/officeDocument/2006/relationships/customXml" Target="../ink/ink1566.xml"/><Relationship Id="rId573" Type="http://schemas.openxmlformats.org/officeDocument/2006/relationships/image" Target="../media/image1604.png"/><Relationship Id="rId226" Type="http://schemas.openxmlformats.org/officeDocument/2006/relationships/customXml" Target="../ink/ink1496.xml"/><Relationship Id="rId433" Type="http://schemas.openxmlformats.org/officeDocument/2006/relationships/image" Target="../media/image1534.png"/><Relationship Id="rId640" Type="http://schemas.openxmlformats.org/officeDocument/2006/relationships/customXml" Target="../ink/ink1703.xml"/><Relationship Id="rId74" Type="http://schemas.openxmlformats.org/officeDocument/2006/relationships/image" Target="../media/image1355.png"/><Relationship Id="rId377" Type="http://schemas.openxmlformats.org/officeDocument/2006/relationships/image" Target="../media/image1506.png"/><Relationship Id="rId500" Type="http://schemas.openxmlformats.org/officeDocument/2006/relationships/customXml" Target="../ink/ink1633.xml"/><Relationship Id="rId584" Type="http://schemas.openxmlformats.org/officeDocument/2006/relationships/customXml" Target="../ink/ink1675.xml"/><Relationship Id="rId5" Type="http://schemas.openxmlformats.org/officeDocument/2006/relationships/customXml" Target="../ink/ink1385.xml"/><Relationship Id="rId237" Type="http://schemas.openxmlformats.org/officeDocument/2006/relationships/image" Target="../media/image1436.png"/><Relationship Id="rId444" Type="http://schemas.openxmlformats.org/officeDocument/2006/relationships/customXml" Target="../ink/ink1605.xml"/><Relationship Id="rId651" Type="http://schemas.openxmlformats.org/officeDocument/2006/relationships/image" Target="../media/image1643.png"/><Relationship Id="rId290" Type="http://schemas.openxmlformats.org/officeDocument/2006/relationships/customXml" Target="../ink/ink1528.xml"/><Relationship Id="rId304" Type="http://schemas.openxmlformats.org/officeDocument/2006/relationships/customXml" Target="../ink/ink1535.xml"/><Relationship Id="rId388" Type="http://schemas.openxmlformats.org/officeDocument/2006/relationships/customXml" Target="../ink/ink1577.xml"/><Relationship Id="rId511" Type="http://schemas.openxmlformats.org/officeDocument/2006/relationships/image" Target="../media/image1573.png"/><Relationship Id="rId609" Type="http://schemas.openxmlformats.org/officeDocument/2006/relationships/image" Target="../media/image1622.png"/><Relationship Id="rId85" Type="http://schemas.openxmlformats.org/officeDocument/2006/relationships/customXml" Target="../ink/ink1425.xml"/><Relationship Id="rId150" Type="http://schemas.openxmlformats.org/officeDocument/2006/relationships/image" Target="../media/image1393.png"/><Relationship Id="rId595" Type="http://schemas.openxmlformats.org/officeDocument/2006/relationships/image" Target="../media/image1615.png"/><Relationship Id="rId248" Type="http://schemas.openxmlformats.org/officeDocument/2006/relationships/customXml" Target="../ink/ink1507.xml"/><Relationship Id="rId455" Type="http://schemas.openxmlformats.org/officeDocument/2006/relationships/image" Target="../media/image1545.png"/><Relationship Id="rId662" Type="http://schemas.openxmlformats.org/officeDocument/2006/relationships/customXml" Target="../ink/ink1714.xml"/><Relationship Id="rId12" Type="http://schemas.openxmlformats.org/officeDocument/2006/relationships/image" Target="../media/image1325.png"/><Relationship Id="rId108" Type="http://schemas.openxmlformats.org/officeDocument/2006/relationships/image" Target="../media/image1372.png"/><Relationship Id="rId315" Type="http://schemas.openxmlformats.org/officeDocument/2006/relationships/image" Target="../media/image1475.png"/><Relationship Id="rId522" Type="http://schemas.openxmlformats.org/officeDocument/2006/relationships/customXml" Target="../ink/ink1644.xml"/><Relationship Id="rId96" Type="http://schemas.openxmlformats.org/officeDocument/2006/relationships/image" Target="../media/image1366.png"/><Relationship Id="rId161" Type="http://schemas.openxmlformats.org/officeDocument/2006/relationships/customXml" Target="../ink/ink1463.xml"/><Relationship Id="rId399" Type="http://schemas.openxmlformats.org/officeDocument/2006/relationships/image" Target="../media/image1517.png"/><Relationship Id="rId259" Type="http://schemas.openxmlformats.org/officeDocument/2006/relationships/image" Target="../media/image1447.png"/><Relationship Id="rId466" Type="http://schemas.openxmlformats.org/officeDocument/2006/relationships/customXml" Target="../ink/ink1616.xml"/><Relationship Id="rId673" Type="http://schemas.openxmlformats.org/officeDocument/2006/relationships/image" Target="../media/image1654.png"/><Relationship Id="rId23" Type="http://schemas.openxmlformats.org/officeDocument/2006/relationships/customXml" Target="../ink/ink1394.xml"/><Relationship Id="rId119" Type="http://schemas.openxmlformats.org/officeDocument/2006/relationships/customXml" Target="../ink/ink1442.xml"/><Relationship Id="rId326" Type="http://schemas.openxmlformats.org/officeDocument/2006/relationships/customXml" Target="../ink/ink1546.xml"/><Relationship Id="rId533" Type="http://schemas.openxmlformats.org/officeDocument/2006/relationships/image" Target="../media/image1584.png"/><Relationship Id="rId172" Type="http://schemas.openxmlformats.org/officeDocument/2006/relationships/image" Target="../media/image1404.png"/><Relationship Id="rId477" Type="http://schemas.openxmlformats.org/officeDocument/2006/relationships/image" Target="../media/image1556.png"/><Relationship Id="rId600" Type="http://schemas.openxmlformats.org/officeDocument/2006/relationships/customXml" Target="../ink/ink1683.xml"/><Relationship Id="rId684" Type="http://schemas.openxmlformats.org/officeDocument/2006/relationships/customXml" Target="../ink/ink1725.xml"/><Relationship Id="rId337" Type="http://schemas.openxmlformats.org/officeDocument/2006/relationships/image" Target="../media/image1486.png"/><Relationship Id="rId34" Type="http://schemas.openxmlformats.org/officeDocument/2006/relationships/image" Target="../media/image1335.png"/><Relationship Id="rId544" Type="http://schemas.openxmlformats.org/officeDocument/2006/relationships/customXml" Target="../ink/ink1655.xml"/><Relationship Id="rId183" Type="http://schemas.openxmlformats.org/officeDocument/2006/relationships/customXml" Target="../ink/ink1474.xml"/><Relationship Id="rId390" Type="http://schemas.openxmlformats.org/officeDocument/2006/relationships/customXml" Target="../ink/ink1578.xml"/><Relationship Id="rId404" Type="http://schemas.openxmlformats.org/officeDocument/2006/relationships/customXml" Target="../ink/ink1585.xml"/><Relationship Id="rId611" Type="http://schemas.openxmlformats.org/officeDocument/2006/relationships/image" Target="../media/image1623.png"/><Relationship Id="rId250" Type="http://schemas.openxmlformats.org/officeDocument/2006/relationships/customXml" Target="../ink/ink1508.xml"/><Relationship Id="rId488" Type="http://schemas.openxmlformats.org/officeDocument/2006/relationships/customXml" Target="../ink/ink1627.xml"/><Relationship Id="rId695" Type="http://schemas.openxmlformats.org/officeDocument/2006/relationships/image" Target="../media/image1665.png"/><Relationship Id="rId709" Type="http://schemas.openxmlformats.org/officeDocument/2006/relationships/image" Target="../media/image1672.png"/><Relationship Id="rId45" Type="http://schemas.openxmlformats.org/officeDocument/2006/relationships/customXml" Target="../ink/ink1405.xml"/><Relationship Id="rId110" Type="http://schemas.openxmlformats.org/officeDocument/2006/relationships/image" Target="../media/image1373.png"/><Relationship Id="rId348" Type="http://schemas.openxmlformats.org/officeDocument/2006/relationships/customXml" Target="../ink/ink1557.xml"/><Relationship Id="rId555" Type="http://schemas.openxmlformats.org/officeDocument/2006/relationships/image" Target="../media/image1595.png"/><Relationship Id="rId194" Type="http://schemas.openxmlformats.org/officeDocument/2006/relationships/image" Target="../media/image1415.png"/><Relationship Id="rId208" Type="http://schemas.openxmlformats.org/officeDocument/2006/relationships/image" Target="../media/image1422.png"/><Relationship Id="rId415" Type="http://schemas.openxmlformats.org/officeDocument/2006/relationships/image" Target="../media/image1525.png"/><Relationship Id="rId622" Type="http://schemas.openxmlformats.org/officeDocument/2006/relationships/customXml" Target="../ink/ink1694.xml"/><Relationship Id="rId261" Type="http://schemas.openxmlformats.org/officeDocument/2006/relationships/image" Target="../media/image1448.png"/><Relationship Id="rId499" Type="http://schemas.openxmlformats.org/officeDocument/2006/relationships/image" Target="../media/image1567.png"/><Relationship Id="rId56" Type="http://schemas.openxmlformats.org/officeDocument/2006/relationships/image" Target="../media/image1346.png"/><Relationship Id="rId359" Type="http://schemas.openxmlformats.org/officeDocument/2006/relationships/image" Target="../media/image1497.png"/><Relationship Id="rId566" Type="http://schemas.openxmlformats.org/officeDocument/2006/relationships/customXml" Target="../ink/ink1666.xml"/><Relationship Id="rId121" Type="http://schemas.openxmlformats.org/officeDocument/2006/relationships/customXml" Target="../ink/ink1443.xml"/><Relationship Id="rId219" Type="http://schemas.openxmlformats.org/officeDocument/2006/relationships/customXml" Target="../ink/ink1492.xml"/><Relationship Id="rId426" Type="http://schemas.openxmlformats.org/officeDocument/2006/relationships/customXml" Target="../ink/ink1596.xml"/><Relationship Id="rId633" Type="http://schemas.openxmlformats.org/officeDocument/2006/relationships/image" Target="../media/image1634.png"/><Relationship Id="rId67" Type="http://schemas.openxmlformats.org/officeDocument/2006/relationships/customXml" Target="../ink/ink1416.xml"/><Relationship Id="rId272" Type="http://schemas.openxmlformats.org/officeDocument/2006/relationships/customXml" Target="../ink/ink1519.xml"/><Relationship Id="rId577" Type="http://schemas.openxmlformats.org/officeDocument/2006/relationships/image" Target="../media/image1606.png"/><Relationship Id="rId700" Type="http://schemas.openxmlformats.org/officeDocument/2006/relationships/customXml" Target="../ink/ink1733.xml"/><Relationship Id="rId132" Type="http://schemas.openxmlformats.org/officeDocument/2006/relationships/image" Target="../media/image1384.png"/><Relationship Id="rId437" Type="http://schemas.openxmlformats.org/officeDocument/2006/relationships/image" Target="../media/image1536.png"/><Relationship Id="rId644" Type="http://schemas.openxmlformats.org/officeDocument/2006/relationships/customXml" Target="../ink/ink1705.xml"/><Relationship Id="rId283" Type="http://schemas.openxmlformats.org/officeDocument/2006/relationships/image" Target="../media/image1459.png"/><Relationship Id="rId490" Type="http://schemas.openxmlformats.org/officeDocument/2006/relationships/customXml" Target="../ink/ink1628.xml"/><Relationship Id="rId504" Type="http://schemas.openxmlformats.org/officeDocument/2006/relationships/customXml" Target="../ink/ink1635.xml"/><Relationship Id="rId711" Type="http://schemas.openxmlformats.org/officeDocument/2006/relationships/image" Target="../media/image1673.png"/><Relationship Id="rId78" Type="http://schemas.openxmlformats.org/officeDocument/2006/relationships/image" Target="../media/image1357.png"/><Relationship Id="rId143" Type="http://schemas.openxmlformats.org/officeDocument/2006/relationships/customXml" Target="../ink/ink1454.xml"/><Relationship Id="rId350" Type="http://schemas.openxmlformats.org/officeDocument/2006/relationships/customXml" Target="../ink/ink1558.xml"/><Relationship Id="rId588" Type="http://schemas.openxmlformats.org/officeDocument/2006/relationships/customXml" Target="../ink/ink1677.xml"/><Relationship Id="rId9" Type="http://schemas.openxmlformats.org/officeDocument/2006/relationships/customXml" Target="../ink/ink1387.xml"/><Relationship Id="rId210" Type="http://schemas.openxmlformats.org/officeDocument/2006/relationships/image" Target="../media/image1423.png"/><Relationship Id="rId448" Type="http://schemas.openxmlformats.org/officeDocument/2006/relationships/customXml" Target="../ink/ink1607.xml"/><Relationship Id="rId655" Type="http://schemas.openxmlformats.org/officeDocument/2006/relationships/image" Target="../media/image1645.png"/><Relationship Id="rId294" Type="http://schemas.openxmlformats.org/officeDocument/2006/relationships/customXml" Target="../ink/ink1530.xml"/><Relationship Id="rId308" Type="http://schemas.openxmlformats.org/officeDocument/2006/relationships/customXml" Target="../ink/ink1537.xml"/><Relationship Id="rId515" Type="http://schemas.openxmlformats.org/officeDocument/2006/relationships/image" Target="../media/image1575.png"/><Relationship Id="rId722" Type="http://schemas.openxmlformats.org/officeDocument/2006/relationships/customXml" Target="../ink/ink1744.xml"/><Relationship Id="rId89" Type="http://schemas.openxmlformats.org/officeDocument/2006/relationships/customXml" Target="../ink/ink1427.xml"/><Relationship Id="rId154" Type="http://schemas.openxmlformats.org/officeDocument/2006/relationships/image" Target="../media/image1395.png"/><Relationship Id="rId361" Type="http://schemas.openxmlformats.org/officeDocument/2006/relationships/image" Target="../media/image1498.png"/><Relationship Id="rId599" Type="http://schemas.openxmlformats.org/officeDocument/2006/relationships/image" Target="../media/image1617.png"/><Relationship Id="rId459" Type="http://schemas.openxmlformats.org/officeDocument/2006/relationships/image" Target="../media/image1547.png"/><Relationship Id="rId666" Type="http://schemas.openxmlformats.org/officeDocument/2006/relationships/customXml" Target="../ink/ink1716.xml"/><Relationship Id="rId16" Type="http://schemas.openxmlformats.org/officeDocument/2006/relationships/image" Target="../media/image1327.png"/><Relationship Id="rId221" Type="http://schemas.openxmlformats.org/officeDocument/2006/relationships/image" Target="../media/image1428.png"/><Relationship Id="rId319" Type="http://schemas.openxmlformats.org/officeDocument/2006/relationships/image" Target="../media/image1477.png"/><Relationship Id="rId526" Type="http://schemas.openxmlformats.org/officeDocument/2006/relationships/customXml" Target="../ink/ink1646.xml"/><Relationship Id="rId165" Type="http://schemas.openxmlformats.org/officeDocument/2006/relationships/customXml" Target="../ink/ink1465.xml"/><Relationship Id="rId372" Type="http://schemas.openxmlformats.org/officeDocument/2006/relationships/customXml" Target="../ink/ink1569.xml"/><Relationship Id="rId677" Type="http://schemas.openxmlformats.org/officeDocument/2006/relationships/image" Target="../media/image1656.png"/><Relationship Id="rId232" Type="http://schemas.openxmlformats.org/officeDocument/2006/relationships/customXml" Target="../ink/ink1499.xml"/><Relationship Id="rId27" Type="http://schemas.openxmlformats.org/officeDocument/2006/relationships/customXml" Target="../ink/ink1396.xml"/><Relationship Id="rId537" Type="http://schemas.openxmlformats.org/officeDocument/2006/relationships/image" Target="../media/image1586.png"/><Relationship Id="rId80" Type="http://schemas.openxmlformats.org/officeDocument/2006/relationships/image" Target="../media/image1358.png"/><Relationship Id="rId176" Type="http://schemas.openxmlformats.org/officeDocument/2006/relationships/image" Target="../media/image1406.png"/><Relationship Id="rId383" Type="http://schemas.openxmlformats.org/officeDocument/2006/relationships/image" Target="../media/image1509.png"/><Relationship Id="rId590" Type="http://schemas.openxmlformats.org/officeDocument/2006/relationships/customXml" Target="../ink/ink1678.xml"/><Relationship Id="rId604" Type="http://schemas.openxmlformats.org/officeDocument/2006/relationships/customXml" Target="../ink/ink1685.xml"/><Relationship Id="rId243" Type="http://schemas.openxmlformats.org/officeDocument/2006/relationships/image" Target="../media/image1439.png"/><Relationship Id="rId450" Type="http://schemas.openxmlformats.org/officeDocument/2006/relationships/customXml" Target="../ink/ink1608.xml"/><Relationship Id="rId688" Type="http://schemas.openxmlformats.org/officeDocument/2006/relationships/customXml" Target="../ink/ink1727.xml"/><Relationship Id="rId38" Type="http://schemas.openxmlformats.org/officeDocument/2006/relationships/image" Target="../media/image1337.png"/><Relationship Id="rId103" Type="http://schemas.openxmlformats.org/officeDocument/2006/relationships/customXml" Target="../ink/ink1434.xml"/><Relationship Id="rId310" Type="http://schemas.openxmlformats.org/officeDocument/2006/relationships/customXml" Target="../ink/ink1538.xml"/><Relationship Id="rId548" Type="http://schemas.openxmlformats.org/officeDocument/2006/relationships/customXml" Target="../ink/ink1657.xml"/><Relationship Id="rId91" Type="http://schemas.openxmlformats.org/officeDocument/2006/relationships/customXml" Target="../ink/ink1428.xml"/><Relationship Id="rId187" Type="http://schemas.openxmlformats.org/officeDocument/2006/relationships/customXml" Target="../ink/ink1476.xml"/><Relationship Id="rId394" Type="http://schemas.openxmlformats.org/officeDocument/2006/relationships/customXml" Target="../ink/ink1580.xml"/><Relationship Id="rId408" Type="http://schemas.openxmlformats.org/officeDocument/2006/relationships/customXml" Target="../ink/ink1587.xml"/><Relationship Id="rId615" Type="http://schemas.openxmlformats.org/officeDocument/2006/relationships/image" Target="../media/image1625.png"/><Relationship Id="rId254" Type="http://schemas.openxmlformats.org/officeDocument/2006/relationships/customXml" Target="../ink/ink1510.xml"/><Relationship Id="rId699" Type="http://schemas.openxmlformats.org/officeDocument/2006/relationships/image" Target="../media/image1667.png"/><Relationship Id="rId49" Type="http://schemas.openxmlformats.org/officeDocument/2006/relationships/customXml" Target="../ink/ink1407.xml"/><Relationship Id="rId114" Type="http://schemas.openxmlformats.org/officeDocument/2006/relationships/image" Target="../media/image1375.png"/><Relationship Id="rId461" Type="http://schemas.openxmlformats.org/officeDocument/2006/relationships/image" Target="../media/image1548.png"/><Relationship Id="rId559" Type="http://schemas.openxmlformats.org/officeDocument/2006/relationships/image" Target="../media/image1597.png"/><Relationship Id="rId198" Type="http://schemas.openxmlformats.org/officeDocument/2006/relationships/image" Target="../media/image1417.png"/><Relationship Id="rId321" Type="http://schemas.openxmlformats.org/officeDocument/2006/relationships/image" Target="../media/image1478.png"/><Relationship Id="rId419" Type="http://schemas.openxmlformats.org/officeDocument/2006/relationships/image" Target="../media/image1527.png"/><Relationship Id="rId626" Type="http://schemas.openxmlformats.org/officeDocument/2006/relationships/customXml" Target="../ink/ink1696.xml"/><Relationship Id="rId265" Type="http://schemas.openxmlformats.org/officeDocument/2006/relationships/image" Target="../media/image1450.png"/><Relationship Id="rId472" Type="http://schemas.openxmlformats.org/officeDocument/2006/relationships/customXml" Target="../ink/ink1619.xml"/><Relationship Id="rId125" Type="http://schemas.openxmlformats.org/officeDocument/2006/relationships/customXml" Target="../ink/ink1445.xml"/><Relationship Id="rId332" Type="http://schemas.openxmlformats.org/officeDocument/2006/relationships/customXml" Target="../ink/ink1549.xml"/><Relationship Id="rId637" Type="http://schemas.openxmlformats.org/officeDocument/2006/relationships/image" Target="../media/image1636.png"/><Relationship Id="rId276" Type="http://schemas.openxmlformats.org/officeDocument/2006/relationships/customXml" Target="../ink/ink1521.xml"/><Relationship Id="rId483" Type="http://schemas.openxmlformats.org/officeDocument/2006/relationships/image" Target="../media/image1559.png"/><Relationship Id="rId690" Type="http://schemas.openxmlformats.org/officeDocument/2006/relationships/customXml" Target="../ink/ink1728.xml"/><Relationship Id="rId704" Type="http://schemas.openxmlformats.org/officeDocument/2006/relationships/customXml" Target="../ink/ink1735.xml"/><Relationship Id="rId40" Type="http://schemas.openxmlformats.org/officeDocument/2006/relationships/image" Target="../media/image1338.png"/><Relationship Id="rId136" Type="http://schemas.openxmlformats.org/officeDocument/2006/relationships/image" Target="../media/image1386.png"/><Relationship Id="rId343" Type="http://schemas.openxmlformats.org/officeDocument/2006/relationships/image" Target="../media/image1489.png"/><Relationship Id="rId550" Type="http://schemas.openxmlformats.org/officeDocument/2006/relationships/customXml" Target="../ink/ink1658.xml"/><Relationship Id="rId203" Type="http://schemas.openxmlformats.org/officeDocument/2006/relationships/customXml" Target="../ink/ink1484.xml"/><Relationship Id="rId648" Type="http://schemas.openxmlformats.org/officeDocument/2006/relationships/customXml" Target="../ink/ink1707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92.png"/><Relationship Id="rId21" Type="http://schemas.openxmlformats.org/officeDocument/2006/relationships/customXml" Target="../ink/ink1755.xml"/><Relationship Id="rId34" Type="http://schemas.openxmlformats.org/officeDocument/2006/relationships/image" Target="../media/image1696.png"/><Relationship Id="rId42" Type="http://schemas.openxmlformats.org/officeDocument/2006/relationships/image" Target="../media/image1700.png"/><Relationship Id="rId47" Type="http://schemas.openxmlformats.org/officeDocument/2006/relationships/customXml" Target="../ink/ink1768.xml"/><Relationship Id="rId50" Type="http://schemas.openxmlformats.org/officeDocument/2006/relationships/image" Target="../media/image1704.png"/><Relationship Id="rId55" Type="http://schemas.openxmlformats.org/officeDocument/2006/relationships/customXml" Target="../ink/ink1772.xml"/><Relationship Id="rId63" Type="http://schemas.openxmlformats.org/officeDocument/2006/relationships/customXml" Target="../ink/ink1776.xml"/><Relationship Id="rId68" Type="http://schemas.openxmlformats.org/officeDocument/2006/relationships/image" Target="../media/image1712.png"/><Relationship Id="rId7" Type="http://schemas.openxmlformats.org/officeDocument/2006/relationships/customXml" Target="../ink/ink1748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687.png"/><Relationship Id="rId29" Type="http://schemas.openxmlformats.org/officeDocument/2006/relationships/customXml" Target="../ink/ink1759.xml"/><Relationship Id="rId11" Type="http://schemas.openxmlformats.org/officeDocument/2006/relationships/customXml" Target="../ink/ink1750.xml"/><Relationship Id="rId24" Type="http://schemas.openxmlformats.org/officeDocument/2006/relationships/image" Target="../media/image1691.png"/><Relationship Id="rId32" Type="http://schemas.openxmlformats.org/officeDocument/2006/relationships/image" Target="../media/image1695.png"/><Relationship Id="rId37" Type="http://schemas.openxmlformats.org/officeDocument/2006/relationships/customXml" Target="../ink/ink1763.xml"/><Relationship Id="rId40" Type="http://schemas.openxmlformats.org/officeDocument/2006/relationships/image" Target="../media/image1699.png"/><Relationship Id="rId45" Type="http://schemas.openxmlformats.org/officeDocument/2006/relationships/customXml" Target="../ink/ink1767.xml"/><Relationship Id="rId53" Type="http://schemas.openxmlformats.org/officeDocument/2006/relationships/customXml" Target="../ink/ink1771.xml"/><Relationship Id="rId58" Type="http://schemas.openxmlformats.org/officeDocument/2006/relationships/image" Target="../media/image420.png"/><Relationship Id="rId66" Type="http://schemas.openxmlformats.org/officeDocument/2006/relationships/image" Target="../media/image1711.png"/><Relationship Id="rId5" Type="http://schemas.openxmlformats.org/officeDocument/2006/relationships/customXml" Target="../ink/ink1747.xml"/><Relationship Id="rId61" Type="http://schemas.openxmlformats.org/officeDocument/2006/relationships/customXml" Target="../ink/ink1775.xml"/><Relationship Id="rId19" Type="http://schemas.openxmlformats.org/officeDocument/2006/relationships/customXml" Target="../ink/ink1754.xml"/><Relationship Id="rId14" Type="http://schemas.openxmlformats.org/officeDocument/2006/relationships/image" Target="../media/image1686.png"/><Relationship Id="rId22" Type="http://schemas.openxmlformats.org/officeDocument/2006/relationships/image" Target="../media/image1690.png"/><Relationship Id="rId27" Type="http://schemas.openxmlformats.org/officeDocument/2006/relationships/customXml" Target="../ink/ink1758.xml"/><Relationship Id="rId30" Type="http://schemas.openxmlformats.org/officeDocument/2006/relationships/image" Target="../media/image1694.png"/><Relationship Id="rId35" Type="http://schemas.openxmlformats.org/officeDocument/2006/relationships/customXml" Target="../ink/ink1762.xml"/><Relationship Id="rId43" Type="http://schemas.openxmlformats.org/officeDocument/2006/relationships/customXml" Target="../ink/ink1766.xml"/><Relationship Id="rId48" Type="http://schemas.openxmlformats.org/officeDocument/2006/relationships/image" Target="../media/image1703.png"/><Relationship Id="rId56" Type="http://schemas.openxmlformats.org/officeDocument/2006/relationships/image" Target="../media/image1707.png"/><Relationship Id="rId64" Type="http://schemas.openxmlformats.org/officeDocument/2006/relationships/image" Target="../media/image1710.png"/><Relationship Id="rId8" Type="http://schemas.openxmlformats.org/officeDocument/2006/relationships/image" Target="../media/image1683.png"/><Relationship Id="rId51" Type="http://schemas.openxmlformats.org/officeDocument/2006/relationships/customXml" Target="../ink/ink1770.xml"/><Relationship Id="rId3" Type="http://schemas.openxmlformats.org/officeDocument/2006/relationships/customXml" Target="../ink/ink1746.xml"/><Relationship Id="rId12" Type="http://schemas.openxmlformats.org/officeDocument/2006/relationships/image" Target="../media/image1685.png"/><Relationship Id="rId17" Type="http://schemas.openxmlformats.org/officeDocument/2006/relationships/customXml" Target="../ink/ink1753.xml"/><Relationship Id="rId25" Type="http://schemas.openxmlformats.org/officeDocument/2006/relationships/customXml" Target="../ink/ink1757.xml"/><Relationship Id="rId33" Type="http://schemas.openxmlformats.org/officeDocument/2006/relationships/customXml" Target="../ink/ink1761.xml"/><Relationship Id="rId38" Type="http://schemas.openxmlformats.org/officeDocument/2006/relationships/image" Target="../media/image1698.png"/><Relationship Id="rId46" Type="http://schemas.openxmlformats.org/officeDocument/2006/relationships/image" Target="../media/image1702.png"/><Relationship Id="rId59" Type="http://schemas.openxmlformats.org/officeDocument/2006/relationships/customXml" Target="../ink/ink1774.xml"/><Relationship Id="rId67" Type="http://schemas.openxmlformats.org/officeDocument/2006/relationships/customXml" Target="../ink/ink1778.xml"/><Relationship Id="rId20" Type="http://schemas.openxmlformats.org/officeDocument/2006/relationships/image" Target="../media/image1689.png"/><Relationship Id="rId41" Type="http://schemas.openxmlformats.org/officeDocument/2006/relationships/customXml" Target="../ink/ink1765.xml"/><Relationship Id="rId54" Type="http://schemas.openxmlformats.org/officeDocument/2006/relationships/image" Target="../media/image1706.png"/><Relationship Id="rId62" Type="http://schemas.openxmlformats.org/officeDocument/2006/relationships/image" Target="../media/image17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2.png"/><Relationship Id="rId15" Type="http://schemas.openxmlformats.org/officeDocument/2006/relationships/customXml" Target="../ink/ink1752.xml"/><Relationship Id="rId23" Type="http://schemas.openxmlformats.org/officeDocument/2006/relationships/customXml" Target="../ink/ink1756.xml"/><Relationship Id="rId28" Type="http://schemas.openxmlformats.org/officeDocument/2006/relationships/image" Target="../media/image1693.png"/><Relationship Id="rId36" Type="http://schemas.openxmlformats.org/officeDocument/2006/relationships/image" Target="../media/image1697.png"/><Relationship Id="rId49" Type="http://schemas.openxmlformats.org/officeDocument/2006/relationships/customXml" Target="../ink/ink1769.xml"/><Relationship Id="rId57" Type="http://schemas.openxmlformats.org/officeDocument/2006/relationships/customXml" Target="../ink/ink1773.xml"/><Relationship Id="rId10" Type="http://schemas.openxmlformats.org/officeDocument/2006/relationships/image" Target="../media/image1684.png"/><Relationship Id="rId31" Type="http://schemas.openxmlformats.org/officeDocument/2006/relationships/customXml" Target="../ink/ink1760.xml"/><Relationship Id="rId44" Type="http://schemas.openxmlformats.org/officeDocument/2006/relationships/image" Target="../media/image1701.png"/><Relationship Id="rId52" Type="http://schemas.openxmlformats.org/officeDocument/2006/relationships/image" Target="../media/image1705.png"/><Relationship Id="rId60" Type="http://schemas.openxmlformats.org/officeDocument/2006/relationships/image" Target="../media/image1708.png"/><Relationship Id="rId65" Type="http://schemas.openxmlformats.org/officeDocument/2006/relationships/customXml" Target="../ink/ink1777.xml"/><Relationship Id="rId4" Type="http://schemas.openxmlformats.org/officeDocument/2006/relationships/image" Target="../media/image1681.png"/><Relationship Id="rId9" Type="http://schemas.openxmlformats.org/officeDocument/2006/relationships/customXml" Target="../ink/ink1749.xml"/><Relationship Id="rId13" Type="http://schemas.openxmlformats.org/officeDocument/2006/relationships/customXml" Target="../ink/ink1751.xml"/><Relationship Id="rId18" Type="http://schemas.openxmlformats.org/officeDocument/2006/relationships/image" Target="../media/image1688.png"/><Relationship Id="rId39" Type="http://schemas.openxmlformats.org/officeDocument/2006/relationships/customXml" Target="../ink/ink176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1" Type="http://schemas.openxmlformats.org/officeDocument/2006/relationships/customXml" Target="../ink/ink1788.xml"/><Relationship Id="rId170" Type="http://schemas.openxmlformats.org/officeDocument/2006/relationships/image" Target="../media/image1795.png"/><Relationship Id="rId836" Type="http://schemas.openxmlformats.org/officeDocument/2006/relationships/image" Target="../media/image2126.png"/><Relationship Id="rId1021" Type="http://schemas.openxmlformats.org/officeDocument/2006/relationships/image" Target="../media/image2217.png"/><Relationship Id="rId268" Type="http://schemas.openxmlformats.org/officeDocument/2006/relationships/image" Target="../media/image1844.png"/><Relationship Id="rId475" Type="http://schemas.openxmlformats.org/officeDocument/2006/relationships/customXml" Target="../ink/ink2016.xml"/><Relationship Id="rId682" Type="http://schemas.openxmlformats.org/officeDocument/2006/relationships/image" Target="../media/image2049.png"/><Relationship Id="rId903" Type="http://schemas.openxmlformats.org/officeDocument/2006/relationships/image" Target="../media/image2159.png"/><Relationship Id="rId32" Type="http://schemas.openxmlformats.org/officeDocument/2006/relationships/image" Target="../media/image1727.png"/><Relationship Id="rId128" Type="http://schemas.openxmlformats.org/officeDocument/2006/relationships/image" Target="../media/image1774.png"/><Relationship Id="rId335" Type="http://schemas.openxmlformats.org/officeDocument/2006/relationships/customXml" Target="../ink/ink1945.xml"/><Relationship Id="rId542" Type="http://schemas.openxmlformats.org/officeDocument/2006/relationships/image" Target="../media/image1979.png"/><Relationship Id="rId987" Type="http://schemas.openxmlformats.org/officeDocument/2006/relationships/image" Target="../media/image2200.png"/><Relationship Id="rId181" Type="http://schemas.openxmlformats.org/officeDocument/2006/relationships/customXml" Target="../ink/ink1868.xml"/><Relationship Id="rId402" Type="http://schemas.openxmlformats.org/officeDocument/2006/relationships/image" Target="../media/image1910.png"/><Relationship Id="rId847" Type="http://schemas.openxmlformats.org/officeDocument/2006/relationships/customXml" Target="../ink/ink2202.xml"/><Relationship Id="rId279" Type="http://schemas.openxmlformats.org/officeDocument/2006/relationships/customXml" Target="../ink/ink1917.xml"/><Relationship Id="rId486" Type="http://schemas.openxmlformats.org/officeDocument/2006/relationships/image" Target="../media/image1951.png"/><Relationship Id="rId693" Type="http://schemas.openxmlformats.org/officeDocument/2006/relationships/customXml" Target="../ink/ink2125.xml"/><Relationship Id="rId707" Type="http://schemas.openxmlformats.org/officeDocument/2006/relationships/customXml" Target="../ink/ink2132.xml"/><Relationship Id="rId914" Type="http://schemas.openxmlformats.org/officeDocument/2006/relationships/customXml" Target="../ink/ink2236.xml"/><Relationship Id="rId43" Type="http://schemas.openxmlformats.org/officeDocument/2006/relationships/customXml" Target="../ink/ink1799.xml"/><Relationship Id="rId139" Type="http://schemas.openxmlformats.org/officeDocument/2006/relationships/customXml" Target="../ink/ink1847.xml"/><Relationship Id="rId346" Type="http://schemas.openxmlformats.org/officeDocument/2006/relationships/image" Target="../media/image1882.png"/><Relationship Id="rId553" Type="http://schemas.openxmlformats.org/officeDocument/2006/relationships/customXml" Target="../ink/ink2055.xml"/><Relationship Id="rId760" Type="http://schemas.openxmlformats.org/officeDocument/2006/relationships/image" Target="../media/image2088.png"/><Relationship Id="rId998" Type="http://schemas.openxmlformats.org/officeDocument/2006/relationships/customXml" Target="../ink/ink2278.xml"/><Relationship Id="rId192" Type="http://schemas.openxmlformats.org/officeDocument/2006/relationships/image" Target="../media/image1806.png"/><Relationship Id="rId206" Type="http://schemas.openxmlformats.org/officeDocument/2006/relationships/image" Target="../media/image1813.png"/><Relationship Id="rId413" Type="http://schemas.openxmlformats.org/officeDocument/2006/relationships/customXml" Target="../ink/ink1984.xml"/><Relationship Id="rId858" Type="http://schemas.openxmlformats.org/officeDocument/2006/relationships/customXml" Target="../ink/ink2208.xml"/><Relationship Id="rId497" Type="http://schemas.openxmlformats.org/officeDocument/2006/relationships/customXml" Target="../ink/ink2027.xml"/><Relationship Id="rId620" Type="http://schemas.openxmlformats.org/officeDocument/2006/relationships/image" Target="../media/image2018.png"/><Relationship Id="rId718" Type="http://schemas.openxmlformats.org/officeDocument/2006/relationships/image" Target="../media/image2067.png"/><Relationship Id="rId925" Type="http://schemas.openxmlformats.org/officeDocument/2006/relationships/image" Target="../media/image2170.png"/><Relationship Id="rId357" Type="http://schemas.openxmlformats.org/officeDocument/2006/relationships/customXml" Target="../ink/ink1956.xml"/><Relationship Id="rId54" Type="http://schemas.openxmlformats.org/officeDocument/2006/relationships/image" Target="../media/image1738.png"/><Relationship Id="rId217" Type="http://schemas.openxmlformats.org/officeDocument/2006/relationships/customXml" Target="../ink/ink1886.xml"/><Relationship Id="rId564" Type="http://schemas.openxmlformats.org/officeDocument/2006/relationships/image" Target="../media/image1990.png"/><Relationship Id="rId771" Type="http://schemas.openxmlformats.org/officeDocument/2006/relationships/customXml" Target="../ink/ink2164.xml"/><Relationship Id="rId869" Type="http://schemas.openxmlformats.org/officeDocument/2006/relationships/image" Target="../media/image2142.png"/><Relationship Id="rId424" Type="http://schemas.openxmlformats.org/officeDocument/2006/relationships/image" Target="../media/image1921.png"/><Relationship Id="rId631" Type="http://schemas.openxmlformats.org/officeDocument/2006/relationships/customXml" Target="../ink/ink2094.xml"/><Relationship Id="rId729" Type="http://schemas.openxmlformats.org/officeDocument/2006/relationships/customXml" Target="../ink/ink2143.xml"/><Relationship Id="rId270" Type="http://schemas.openxmlformats.org/officeDocument/2006/relationships/image" Target="../media/image1845.png"/><Relationship Id="rId936" Type="http://schemas.openxmlformats.org/officeDocument/2006/relationships/customXml" Target="../ink/ink2247.xml"/><Relationship Id="rId65" Type="http://schemas.openxmlformats.org/officeDocument/2006/relationships/customXml" Target="../ink/ink1810.xml"/><Relationship Id="rId130" Type="http://schemas.openxmlformats.org/officeDocument/2006/relationships/image" Target="../media/image1775.png"/><Relationship Id="rId368" Type="http://schemas.openxmlformats.org/officeDocument/2006/relationships/image" Target="../media/image1893.png"/><Relationship Id="rId575" Type="http://schemas.openxmlformats.org/officeDocument/2006/relationships/customXml" Target="../ink/ink2066.xml"/><Relationship Id="rId782" Type="http://schemas.openxmlformats.org/officeDocument/2006/relationships/image" Target="../media/image2099.png"/><Relationship Id="rId228" Type="http://schemas.openxmlformats.org/officeDocument/2006/relationships/image" Target="../media/image1824.png"/><Relationship Id="rId435" Type="http://schemas.openxmlformats.org/officeDocument/2006/relationships/customXml" Target="../ink/ink1995.xml"/><Relationship Id="rId642" Type="http://schemas.openxmlformats.org/officeDocument/2006/relationships/image" Target="../media/image2029.png"/><Relationship Id="rId281" Type="http://schemas.openxmlformats.org/officeDocument/2006/relationships/customXml" Target="../ink/ink1918.xml"/><Relationship Id="rId502" Type="http://schemas.openxmlformats.org/officeDocument/2006/relationships/image" Target="../media/image1959.png"/><Relationship Id="rId947" Type="http://schemas.openxmlformats.org/officeDocument/2006/relationships/image" Target="../media/image2181.png"/><Relationship Id="rId76" Type="http://schemas.openxmlformats.org/officeDocument/2006/relationships/image" Target="../media/image1749.png"/><Relationship Id="rId141" Type="http://schemas.openxmlformats.org/officeDocument/2006/relationships/customXml" Target="../ink/ink1848.xml"/><Relationship Id="rId379" Type="http://schemas.openxmlformats.org/officeDocument/2006/relationships/customXml" Target="../ink/ink1967.xml"/><Relationship Id="rId586" Type="http://schemas.openxmlformats.org/officeDocument/2006/relationships/image" Target="../media/image2001.png"/><Relationship Id="rId793" Type="http://schemas.openxmlformats.org/officeDocument/2006/relationships/customXml" Target="../ink/ink2175.xml"/><Relationship Id="rId807" Type="http://schemas.openxmlformats.org/officeDocument/2006/relationships/customXml" Target="../ink/ink2182.xml"/><Relationship Id="rId7" Type="http://schemas.openxmlformats.org/officeDocument/2006/relationships/customXml" Target="../ink/ink1781.xml"/><Relationship Id="rId239" Type="http://schemas.openxmlformats.org/officeDocument/2006/relationships/customXml" Target="../ink/ink1897.xml"/><Relationship Id="rId446" Type="http://schemas.openxmlformats.org/officeDocument/2006/relationships/image" Target="../media/image1932.png"/><Relationship Id="rId653" Type="http://schemas.openxmlformats.org/officeDocument/2006/relationships/customXml" Target="../ink/ink2105.xml"/><Relationship Id="rId292" Type="http://schemas.openxmlformats.org/officeDocument/2006/relationships/image" Target="../media/image1855.png"/><Relationship Id="rId306" Type="http://schemas.openxmlformats.org/officeDocument/2006/relationships/image" Target="../media/image1862.png"/><Relationship Id="rId860" Type="http://schemas.openxmlformats.org/officeDocument/2006/relationships/customXml" Target="../ink/ink2209.xml"/><Relationship Id="rId958" Type="http://schemas.openxmlformats.org/officeDocument/2006/relationships/customXml" Target="../ink/ink2258.xml"/><Relationship Id="rId87" Type="http://schemas.openxmlformats.org/officeDocument/2006/relationships/customXml" Target="../ink/ink1821.xml"/><Relationship Id="rId513" Type="http://schemas.openxmlformats.org/officeDocument/2006/relationships/customXml" Target="../ink/ink2035.xml"/><Relationship Id="rId597" Type="http://schemas.openxmlformats.org/officeDocument/2006/relationships/customXml" Target="../ink/ink2077.xml"/><Relationship Id="rId720" Type="http://schemas.openxmlformats.org/officeDocument/2006/relationships/image" Target="../media/image2068.png"/><Relationship Id="rId818" Type="http://schemas.openxmlformats.org/officeDocument/2006/relationships/image" Target="../media/image2117.png"/><Relationship Id="rId152" Type="http://schemas.openxmlformats.org/officeDocument/2006/relationships/image" Target="../media/image1786.png"/><Relationship Id="rId457" Type="http://schemas.openxmlformats.org/officeDocument/2006/relationships/image" Target="../media/image1937.png"/><Relationship Id="rId1003" Type="http://schemas.openxmlformats.org/officeDocument/2006/relationships/image" Target="../media/image2208.png"/><Relationship Id="rId664" Type="http://schemas.openxmlformats.org/officeDocument/2006/relationships/image" Target="../media/image2040.png"/><Relationship Id="rId871" Type="http://schemas.openxmlformats.org/officeDocument/2006/relationships/image" Target="../media/image2143.png"/><Relationship Id="rId969" Type="http://schemas.openxmlformats.org/officeDocument/2006/relationships/image" Target="../media/image2192.png"/><Relationship Id="rId14" Type="http://schemas.openxmlformats.org/officeDocument/2006/relationships/image" Target="../media/image1718.png"/><Relationship Id="rId317" Type="http://schemas.openxmlformats.org/officeDocument/2006/relationships/customXml" Target="../ink/ink1936.xml"/><Relationship Id="rId524" Type="http://schemas.openxmlformats.org/officeDocument/2006/relationships/image" Target="../media/image1970.png"/><Relationship Id="rId731" Type="http://schemas.openxmlformats.org/officeDocument/2006/relationships/customXml" Target="../ink/ink2144.xml"/><Relationship Id="rId98" Type="http://schemas.openxmlformats.org/officeDocument/2006/relationships/image" Target="../media/image1759.png"/><Relationship Id="rId163" Type="http://schemas.openxmlformats.org/officeDocument/2006/relationships/customXml" Target="../ink/ink1859.xml"/><Relationship Id="rId370" Type="http://schemas.openxmlformats.org/officeDocument/2006/relationships/image" Target="../media/image1894.png"/><Relationship Id="rId829" Type="http://schemas.openxmlformats.org/officeDocument/2006/relationships/customXml" Target="../ink/ink2193.xml"/><Relationship Id="rId1014" Type="http://schemas.openxmlformats.org/officeDocument/2006/relationships/customXml" Target="../ink/ink2286.xml"/><Relationship Id="rId230" Type="http://schemas.openxmlformats.org/officeDocument/2006/relationships/image" Target="../media/image1825.png"/><Relationship Id="rId468" Type="http://schemas.openxmlformats.org/officeDocument/2006/relationships/image" Target="../media/image1942.png"/><Relationship Id="rId675" Type="http://schemas.openxmlformats.org/officeDocument/2006/relationships/customXml" Target="../ink/ink2116.xml"/><Relationship Id="rId882" Type="http://schemas.openxmlformats.org/officeDocument/2006/relationships/customXml" Target="../ink/ink2220.xml"/><Relationship Id="rId25" Type="http://schemas.openxmlformats.org/officeDocument/2006/relationships/customXml" Target="../ink/ink1790.xml"/><Relationship Id="rId328" Type="http://schemas.openxmlformats.org/officeDocument/2006/relationships/image" Target="../media/image1873.png"/><Relationship Id="rId535" Type="http://schemas.openxmlformats.org/officeDocument/2006/relationships/customXml" Target="../ink/ink2046.xml"/><Relationship Id="rId742" Type="http://schemas.openxmlformats.org/officeDocument/2006/relationships/image" Target="../media/image2079.png"/><Relationship Id="rId174" Type="http://schemas.openxmlformats.org/officeDocument/2006/relationships/image" Target="../media/image1797.png"/><Relationship Id="rId381" Type="http://schemas.openxmlformats.org/officeDocument/2006/relationships/customXml" Target="../ink/ink1968.xml"/><Relationship Id="rId602" Type="http://schemas.openxmlformats.org/officeDocument/2006/relationships/image" Target="../media/image2009.png"/><Relationship Id="rId1025" Type="http://schemas.openxmlformats.org/officeDocument/2006/relationships/image" Target="../media/image2219.png"/><Relationship Id="rId241" Type="http://schemas.openxmlformats.org/officeDocument/2006/relationships/customXml" Target="../ink/ink1898.xml"/><Relationship Id="rId479" Type="http://schemas.openxmlformats.org/officeDocument/2006/relationships/customXml" Target="../ink/ink2018.xml"/><Relationship Id="rId686" Type="http://schemas.openxmlformats.org/officeDocument/2006/relationships/image" Target="../media/image2051.png"/><Relationship Id="rId893" Type="http://schemas.openxmlformats.org/officeDocument/2006/relationships/image" Target="../media/image2154.png"/><Relationship Id="rId907" Type="http://schemas.openxmlformats.org/officeDocument/2006/relationships/image" Target="../media/image2161.png"/><Relationship Id="rId36" Type="http://schemas.openxmlformats.org/officeDocument/2006/relationships/image" Target="../media/image1729.png"/><Relationship Id="rId339" Type="http://schemas.openxmlformats.org/officeDocument/2006/relationships/customXml" Target="../ink/ink1947.xml"/><Relationship Id="rId546" Type="http://schemas.openxmlformats.org/officeDocument/2006/relationships/image" Target="../media/image1981.png"/><Relationship Id="rId753" Type="http://schemas.openxmlformats.org/officeDocument/2006/relationships/customXml" Target="../ink/ink2155.xml"/><Relationship Id="rId101" Type="http://schemas.openxmlformats.org/officeDocument/2006/relationships/customXml" Target="../ink/ink1828.xml"/><Relationship Id="rId185" Type="http://schemas.openxmlformats.org/officeDocument/2006/relationships/customXml" Target="../ink/ink1870.xml"/><Relationship Id="rId406" Type="http://schemas.openxmlformats.org/officeDocument/2006/relationships/image" Target="../media/image1912.png"/><Relationship Id="rId960" Type="http://schemas.openxmlformats.org/officeDocument/2006/relationships/customXml" Target="../ink/ink2259.xml"/><Relationship Id="rId392" Type="http://schemas.openxmlformats.org/officeDocument/2006/relationships/image" Target="../media/image1905.png"/><Relationship Id="rId613" Type="http://schemas.openxmlformats.org/officeDocument/2006/relationships/customXml" Target="../ink/ink2085.xml"/><Relationship Id="rId697" Type="http://schemas.openxmlformats.org/officeDocument/2006/relationships/customXml" Target="../ink/ink2127.xml"/><Relationship Id="rId820" Type="http://schemas.openxmlformats.org/officeDocument/2006/relationships/image" Target="../media/image2118.png"/><Relationship Id="rId918" Type="http://schemas.openxmlformats.org/officeDocument/2006/relationships/customXml" Target="../ink/ink2238.xml"/><Relationship Id="rId252" Type="http://schemas.openxmlformats.org/officeDocument/2006/relationships/image" Target="../media/image1836.png"/><Relationship Id="rId47" Type="http://schemas.openxmlformats.org/officeDocument/2006/relationships/customXml" Target="../ink/ink1801.xml"/><Relationship Id="rId112" Type="http://schemas.openxmlformats.org/officeDocument/2006/relationships/image" Target="../media/image1766.png"/><Relationship Id="rId557" Type="http://schemas.openxmlformats.org/officeDocument/2006/relationships/customXml" Target="../ink/ink2057.xml"/><Relationship Id="rId764" Type="http://schemas.openxmlformats.org/officeDocument/2006/relationships/image" Target="../media/image2090.png"/><Relationship Id="rId971" Type="http://schemas.openxmlformats.org/officeDocument/2006/relationships/image" Target="../media/image1583.png"/><Relationship Id="rId196" Type="http://schemas.openxmlformats.org/officeDocument/2006/relationships/image" Target="../media/image1808.png"/><Relationship Id="rId417" Type="http://schemas.openxmlformats.org/officeDocument/2006/relationships/customXml" Target="../ink/ink1986.xml"/><Relationship Id="rId624" Type="http://schemas.openxmlformats.org/officeDocument/2006/relationships/image" Target="../media/image2020.png"/><Relationship Id="rId831" Type="http://schemas.openxmlformats.org/officeDocument/2006/relationships/customXml" Target="../ink/ink2194.xml"/><Relationship Id="rId263" Type="http://schemas.openxmlformats.org/officeDocument/2006/relationships/customXml" Target="../ink/ink1909.xml"/><Relationship Id="rId470" Type="http://schemas.openxmlformats.org/officeDocument/2006/relationships/image" Target="../media/image1943.png"/><Relationship Id="rId929" Type="http://schemas.openxmlformats.org/officeDocument/2006/relationships/image" Target="../media/image2172.png"/><Relationship Id="rId58" Type="http://schemas.openxmlformats.org/officeDocument/2006/relationships/image" Target="../media/image1740.png"/><Relationship Id="rId123" Type="http://schemas.openxmlformats.org/officeDocument/2006/relationships/customXml" Target="../ink/ink1839.xml"/><Relationship Id="rId330" Type="http://schemas.openxmlformats.org/officeDocument/2006/relationships/image" Target="../media/image1874.png"/><Relationship Id="rId568" Type="http://schemas.openxmlformats.org/officeDocument/2006/relationships/image" Target="../media/image1992.png"/><Relationship Id="rId775" Type="http://schemas.openxmlformats.org/officeDocument/2006/relationships/customXml" Target="../ink/ink2166.xml"/><Relationship Id="rId982" Type="http://schemas.openxmlformats.org/officeDocument/2006/relationships/customXml" Target="../ink/ink2270.xml"/><Relationship Id="rId428" Type="http://schemas.openxmlformats.org/officeDocument/2006/relationships/image" Target="../media/image1923.png"/><Relationship Id="rId635" Type="http://schemas.openxmlformats.org/officeDocument/2006/relationships/customXml" Target="../ink/ink2096.xml"/><Relationship Id="rId842" Type="http://schemas.openxmlformats.org/officeDocument/2006/relationships/image" Target="../media/image2129.png"/><Relationship Id="rId274" Type="http://schemas.openxmlformats.org/officeDocument/2006/relationships/image" Target="../media/image1847.png"/><Relationship Id="rId481" Type="http://schemas.openxmlformats.org/officeDocument/2006/relationships/customXml" Target="../ink/ink2019.xml"/><Relationship Id="rId702" Type="http://schemas.openxmlformats.org/officeDocument/2006/relationships/image" Target="../media/image2059.png"/><Relationship Id="rId69" Type="http://schemas.openxmlformats.org/officeDocument/2006/relationships/customXml" Target="../ink/ink1812.xml"/><Relationship Id="rId134" Type="http://schemas.openxmlformats.org/officeDocument/2006/relationships/image" Target="../media/image1777.png"/><Relationship Id="rId579" Type="http://schemas.openxmlformats.org/officeDocument/2006/relationships/customXml" Target="../ink/ink2068.xml"/><Relationship Id="rId786" Type="http://schemas.openxmlformats.org/officeDocument/2006/relationships/image" Target="../media/image2101.png"/><Relationship Id="rId993" Type="http://schemas.openxmlformats.org/officeDocument/2006/relationships/image" Target="../media/image2203.png"/><Relationship Id="rId341" Type="http://schemas.openxmlformats.org/officeDocument/2006/relationships/customXml" Target="../ink/ink1948.xml"/><Relationship Id="rId439" Type="http://schemas.openxmlformats.org/officeDocument/2006/relationships/customXml" Target="../ink/ink1997.xml"/><Relationship Id="rId646" Type="http://schemas.openxmlformats.org/officeDocument/2006/relationships/image" Target="../media/image2031.png"/><Relationship Id="rId201" Type="http://schemas.openxmlformats.org/officeDocument/2006/relationships/customXml" Target="../ink/ink1878.xml"/><Relationship Id="rId285" Type="http://schemas.openxmlformats.org/officeDocument/2006/relationships/customXml" Target="../ink/ink1920.xml"/><Relationship Id="rId506" Type="http://schemas.openxmlformats.org/officeDocument/2006/relationships/image" Target="../media/image1961.png"/><Relationship Id="rId853" Type="http://schemas.openxmlformats.org/officeDocument/2006/relationships/image" Target="../media/image2134.png"/><Relationship Id="rId492" Type="http://schemas.openxmlformats.org/officeDocument/2006/relationships/image" Target="../media/image1954.png"/><Relationship Id="rId713" Type="http://schemas.openxmlformats.org/officeDocument/2006/relationships/customXml" Target="../ink/ink2135.xml"/><Relationship Id="rId797" Type="http://schemas.openxmlformats.org/officeDocument/2006/relationships/customXml" Target="../ink/ink2177.xml"/><Relationship Id="rId920" Type="http://schemas.openxmlformats.org/officeDocument/2006/relationships/customXml" Target="../ink/ink2239.xml"/><Relationship Id="rId145" Type="http://schemas.openxmlformats.org/officeDocument/2006/relationships/customXml" Target="../ink/ink1850.xml"/><Relationship Id="rId352" Type="http://schemas.openxmlformats.org/officeDocument/2006/relationships/image" Target="../media/image1885.png"/><Relationship Id="rId212" Type="http://schemas.openxmlformats.org/officeDocument/2006/relationships/image" Target="../media/image1816.png"/><Relationship Id="rId657" Type="http://schemas.openxmlformats.org/officeDocument/2006/relationships/customXml" Target="../ink/ink2107.xml"/><Relationship Id="rId864" Type="http://schemas.openxmlformats.org/officeDocument/2006/relationships/customXml" Target="../ink/ink2211.xml"/><Relationship Id="rId296" Type="http://schemas.openxmlformats.org/officeDocument/2006/relationships/image" Target="../media/image1857.png"/><Relationship Id="rId517" Type="http://schemas.openxmlformats.org/officeDocument/2006/relationships/customXml" Target="../ink/ink2037.xml"/><Relationship Id="rId724" Type="http://schemas.openxmlformats.org/officeDocument/2006/relationships/image" Target="../media/image2070.png"/><Relationship Id="rId931" Type="http://schemas.openxmlformats.org/officeDocument/2006/relationships/image" Target="../media/image2173.png"/><Relationship Id="rId60" Type="http://schemas.openxmlformats.org/officeDocument/2006/relationships/image" Target="../media/image1741.png"/><Relationship Id="rId156" Type="http://schemas.openxmlformats.org/officeDocument/2006/relationships/image" Target="../media/image1788.png"/><Relationship Id="rId363" Type="http://schemas.openxmlformats.org/officeDocument/2006/relationships/customXml" Target="../ink/ink1959.xml"/><Relationship Id="rId570" Type="http://schemas.openxmlformats.org/officeDocument/2006/relationships/image" Target="../media/image1993.png"/><Relationship Id="rId1007" Type="http://schemas.openxmlformats.org/officeDocument/2006/relationships/image" Target="../media/image2210.png"/><Relationship Id="rId223" Type="http://schemas.openxmlformats.org/officeDocument/2006/relationships/customXml" Target="../ink/ink1889.xml"/><Relationship Id="rId430" Type="http://schemas.openxmlformats.org/officeDocument/2006/relationships/image" Target="../media/image1924.png"/><Relationship Id="rId668" Type="http://schemas.openxmlformats.org/officeDocument/2006/relationships/image" Target="../media/image2042.png"/><Relationship Id="rId875" Type="http://schemas.openxmlformats.org/officeDocument/2006/relationships/image" Target="../media/image2145.png"/><Relationship Id="rId18" Type="http://schemas.openxmlformats.org/officeDocument/2006/relationships/image" Target="../media/image1720.png"/><Relationship Id="rId528" Type="http://schemas.openxmlformats.org/officeDocument/2006/relationships/image" Target="../media/image1972.png"/><Relationship Id="rId735" Type="http://schemas.openxmlformats.org/officeDocument/2006/relationships/customXml" Target="../ink/ink2146.xml"/><Relationship Id="rId942" Type="http://schemas.openxmlformats.org/officeDocument/2006/relationships/customXml" Target="../ink/ink2250.xml"/><Relationship Id="rId167" Type="http://schemas.openxmlformats.org/officeDocument/2006/relationships/customXml" Target="../ink/ink1861.xml"/><Relationship Id="rId374" Type="http://schemas.openxmlformats.org/officeDocument/2006/relationships/image" Target="../media/image1896.png"/><Relationship Id="rId581" Type="http://schemas.openxmlformats.org/officeDocument/2006/relationships/customXml" Target="../ink/ink2069.xml"/><Relationship Id="rId1018" Type="http://schemas.openxmlformats.org/officeDocument/2006/relationships/customXml" Target="../ink/ink2288.xml"/><Relationship Id="rId71" Type="http://schemas.openxmlformats.org/officeDocument/2006/relationships/customXml" Target="../ink/ink1813.xml"/><Relationship Id="rId234" Type="http://schemas.openxmlformats.org/officeDocument/2006/relationships/image" Target="../media/image1827.png"/><Relationship Id="rId679" Type="http://schemas.openxmlformats.org/officeDocument/2006/relationships/customXml" Target="../ink/ink2118.xml"/><Relationship Id="rId802" Type="http://schemas.openxmlformats.org/officeDocument/2006/relationships/image" Target="../media/image2109.png"/><Relationship Id="rId886" Type="http://schemas.openxmlformats.org/officeDocument/2006/relationships/customXml" Target="../ink/ink2222.xml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1792.xml"/><Relationship Id="rId441" Type="http://schemas.openxmlformats.org/officeDocument/2006/relationships/customXml" Target="../ink/ink1998.xml"/><Relationship Id="rId539" Type="http://schemas.openxmlformats.org/officeDocument/2006/relationships/customXml" Target="../ink/ink2048.xml"/><Relationship Id="rId746" Type="http://schemas.openxmlformats.org/officeDocument/2006/relationships/image" Target="../media/image2081.png"/><Relationship Id="rId178" Type="http://schemas.openxmlformats.org/officeDocument/2006/relationships/image" Target="../media/image1799.png"/><Relationship Id="rId301" Type="http://schemas.openxmlformats.org/officeDocument/2006/relationships/customXml" Target="../ink/ink1928.xml"/><Relationship Id="rId953" Type="http://schemas.openxmlformats.org/officeDocument/2006/relationships/image" Target="../media/image2184.png"/><Relationship Id="rId1029" Type="http://schemas.openxmlformats.org/officeDocument/2006/relationships/image" Target="../media/image2221.png"/><Relationship Id="rId82" Type="http://schemas.openxmlformats.org/officeDocument/2006/relationships/image" Target="../media/image1752.png"/><Relationship Id="rId385" Type="http://schemas.openxmlformats.org/officeDocument/2006/relationships/customXml" Target="../ink/ink1970.xml"/><Relationship Id="rId592" Type="http://schemas.openxmlformats.org/officeDocument/2006/relationships/image" Target="../media/image2004.png"/><Relationship Id="rId606" Type="http://schemas.openxmlformats.org/officeDocument/2006/relationships/image" Target="../media/image2011.png"/><Relationship Id="rId813" Type="http://schemas.openxmlformats.org/officeDocument/2006/relationships/customXml" Target="../ink/ink2185.xml"/><Relationship Id="rId245" Type="http://schemas.openxmlformats.org/officeDocument/2006/relationships/customXml" Target="../ink/ink1900.xml"/><Relationship Id="rId452" Type="http://schemas.openxmlformats.org/officeDocument/2006/relationships/customXml" Target="../ink/ink2004.xml"/><Relationship Id="rId897" Type="http://schemas.openxmlformats.org/officeDocument/2006/relationships/image" Target="../media/image2156.png"/><Relationship Id="rId105" Type="http://schemas.openxmlformats.org/officeDocument/2006/relationships/customXml" Target="../ink/ink1830.xml"/><Relationship Id="rId312" Type="http://schemas.openxmlformats.org/officeDocument/2006/relationships/image" Target="../media/image1865.png"/><Relationship Id="rId757" Type="http://schemas.openxmlformats.org/officeDocument/2006/relationships/customXml" Target="../ink/ink2157.xml"/><Relationship Id="rId964" Type="http://schemas.openxmlformats.org/officeDocument/2006/relationships/customXml" Target="../ink/ink2261.xml"/><Relationship Id="rId93" Type="http://schemas.openxmlformats.org/officeDocument/2006/relationships/customXml" Target="../ink/ink1824.xml"/><Relationship Id="rId189" Type="http://schemas.openxmlformats.org/officeDocument/2006/relationships/customXml" Target="../ink/ink1872.xml"/><Relationship Id="rId396" Type="http://schemas.openxmlformats.org/officeDocument/2006/relationships/image" Target="../media/image1907.png"/><Relationship Id="rId617" Type="http://schemas.openxmlformats.org/officeDocument/2006/relationships/customXml" Target="../ink/ink2087.xml"/><Relationship Id="rId824" Type="http://schemas.openxmlformats.org/officeDocument/2006/relationships/image" Target="../media/image2120.png"/><Relationship Id="rId256" Type="http://schemas.openxmlformats.org/officeDocument/2006/relationships/image" Target="../media/image1838.png"/><Relationship Id="rId463" Type="http://schemas.openxmlformats.org/officeDocument/2006/relationships/customXml" Target="../ink/ink2010.xml"/><Relationship Id="rId670" Type="http://schemas.openxmlformats.org/officeDocument/2006/relationships/image" Target="../media/image2043.png"/><Relationship Id="rId116" Type="http://schemas.openxmlformats.org/officeDocument/2006/relationships/image" Target="../media/image1768.png"/><Relationship Id="rId323" Type="http://schemas.openxmlformats.org/officeDocument/2006/relationships/customXml" Target="../ink/ink1939.xml"/><Relationship Id="rId530" Type="http://schemas.openxmlformats.org/officeDocument/2006/relationships/image" Target="../media/image1973.png"/><Relationship Id="rId768" Type="http://schemas.openxmlformats.org/officeDocument/2006/relationships/image" Target="../media/image2092.png"/><Relationship Id="rId975" Type="http://schemas.openxmlformats.org/officeDocument/2006/relationships/image" Target="../media/image2194.png"/><Relationship Id="rId20" Type="http://schemas.openxmlformats.org/officeDocument/2006/relationships/image" Target="../media/image1721.png"/><Relationship Id="rId628" Type="http://schemas.openxmlformats.org/officeDocument/2006/relationships/image" Target="../media/image2022.png"/><Relationship Id="rId835" Type="http://schemas.openxmlformats.org/officeDocument/2006/relationships/customXml" Target="../ink/ink2196.xml"/><Relationship Id="rId267" Type="http://schemas.openxmlformats.org/officeDocument/2006/relationships/customXml" Target="../ink/ink1911.xml"/><Relationship Id="rId474" Type="http://schemas.openxmlformats.org/officeDocument/2006/relationships/image" Target="../media/image1945.png"/><Relationship Id="rId1020" Type="http://schemas.openxmlformats.org/officeDocument/2006/relationships/customXml" Target="../ink/ink2289.xml"/><Relationship Id="rId127" Type="http://schemas.openxmlformats.org/officeDocument/2006/relationships/customXml" Target="../ink/ink1841.xml"/><Relationship Id="rId681" Type="http://schemas.openxmlformats.org/officeDocument/2006/relationships/customXml" Target="../ink/ink2119.xml"/><Relationship Id="rId779" Type="http://schemas.openxmlformats.org/officeDocument/2006/relationships/customXml" Target="../ink/ink2168.xml"/><Relationship Id="rId902" Type="http://schemas.openxmlformats.org/officeDocument/2006/relationships/customXml" Target="../ink/ink2230.xml"/><Relationship Id="rId986" Type="http://schemas.openxmlformats.org/officeDocument/2006/relationships/customXml" Target="../ink/ink2272.xml"/><Relationship Id="rId31" Type="http://schemas.openxmlformats.org/officeDocument/2006/relationships/customXml" Target="../ink/ink1793.xml"/><Relationship Id="rId334" Type="http://schemas.openxmlformats.org/officeDocument/2006/relationships/image" Target="../media/image1876.png"/><Relationship Id="rId541" Type="http://schemas.openxmlformats.org/officeDocument/2006/relationships/customXml" Target="../ink/ink2049.xml"/><Relationship Id="rId639" Type="http://schemas.openxmlformats.org/officeDocument/2006/relationships/customXml" Target="../ink/ink2098.xml"/><Relationship Id="rId180" Type="http://schemas.openxmlformats.org/officeDocument/2006/relationships/image" Target="../media/image1800.png"/><Relationship Id="rId278" Type="http://schemas.openxmlformats.org/officeDocument/2006/relationships/image" Target="../media/image1849.png"/><Relationship Id="rId401" Type="http://schemas.openxmlformats.org/officeDocument/2006/relationships/customXml" Target="../ink/ink1978.xml"/><Relationship Id="rId846" Type="http://schemas.openxmlformats.org/officeDocument/2006/relationships/image" Target="../media/image2131.png"/><Relationship Id="rId485" Type="http://schemas.openxmlformats.org/officeDocument/2006/relationships/customXml" Target="../ink/ink2021.xml"/><Relationship Id="rId692" Type="http://schemas.openxmlformats.org/officeDocument/2006/relationships/image" Target="../media/image2054.png"/><Relationship Id="rId706" Type="http://schemas.openxmlformats.org/officeDocument/2006/relationships/image" Target="../media/image2061.png"/><Relationship Id="rId913" Type="http://schemas.openxmlformats.org/officeDocument/2006/relationships/image" Target="../media/image2164.png"/><Relationship Id="rId42" Type="http://schemas.openxmlformats.org/officeDocument/2006/relationships/image" Target="../media/image1732.png"/><Relationship Id="rId138" Type="http://schemas.openxmlformats.org/officeDocument/2006/relationships/image" Target="../media/image1779.png"/><Relationship Id="rId345" Type="http://schemas.openxmlformats.org/officeDocument/2006/relationships/customXml" Target="../ink/ink1950.xml"/><Relationship Id="rId552" Type="http://schemas.openxmlformats.org/officeDocument/2006/relationships/image" Target="../media/image1984.png"/><Relationship Id="rId997" Type="http://schemas.openxmlformats.org/officeDocument/2006/relationships/image" Target="../media/image2205.png"/><Relationship Id="rId191" Type="http://schemas.openxmlformats.org/officeDocument/2006/relationships/customXml" Target="../ink/ink1873.xml"/><Relationship Id="rId205" Type="http://schemas.openxmlformats.org/officeDocument/2006/relationships/customXml" Target="../ink/ink1880.xml"/><Relationship Id="rId412" Type="http://schemas.openxmlformats.org/officeDocument/2006/relationships/image" Target="../media/image1915.png"/><Relationship Id="rId857" Type="http://schemas.openxmlformats.org/officeDocument/2006/relationships/image" Target="../media/image2136.png"/><Relationship Id="rId289" Type="http://schemas.openxmlformats.org/officeDocument/2006/relationships/customXml" Target="../ink/ink1922.xml"/><Relationship Id="rId496" Type="http://schemas.openxmlformats.org/officeDocument/2006/relationships/image" Target="../media/image1956.png"/><Relationship Id="rId717" Type="http://schemas.openxmlformats.org/officeDocument/2006/relationships/customXml" Target="../ink/ink2137.xml"/><Relationship Id="rId924" Type="http://schemas.openxmlformats.org/officeDocument/2006/relationships/customXml" Target="../ink/ink2241.xml"/><Relationship Id="rId53" Type="http://schemas.openxmlformats.org/officeDocument/2006/relationships/customXml" Target="../ink/ink1804.xml"/><Relationship Id="rId149" Type="http://schemas.openxmlformats.org/officeDocument/2006/relationships/customXml" Target="../ink/ink1852.xml"/><Relationship Id="rId356" Type="http://schemas.openxmlformats.org/officeDocument/2006/relationships/image" Target="../media/image1887.png"/><Relationship Id="rId563" Type="http://schemas.openxmlformats.org/officeDocument/2006/relationships/customXml" Target="../ink/ink2060.xml"/><Relationship Id="rId770" Type="http://schemas.openxmlformats.org/officeDocument/2006/relationships/image" Target="../media/image2093.png"/><Relationship Id="rId216" Type="http://schemas.openxmlformats.org/officeDocument/2006/relationships/image" Target="../media/image1818.png"/><Relationship Id="rId423" Type="http://schemas.openxmlformats.org/officeDocument/2006/relationships/customXml" Target="../ink/ink1989.xml"/><Relationship Id="rId868" Type="http://schemas.openxmlformats.org/officeDocument/2006/relationships/customXml" Target="../ink/ink2213.xml"/><Relationship Id="rId630" Type="http://schemas.openxmlformats.org/officeDocument/2006/relationships/image" Target="../media/image2023.png"/><Relationship Id="rId728" Type="http://schemas.openxmlformats.org/officeDocument/2006/relationships/image" Target="../media/image2072.png"/><Relationship Id="rId935" Type="http://schemas.openxmlformats.org/officeDocument/2006/relationships/image" Target="../media/image2175.png"/><Relationship Id="rId64" Type="http://schemas.openxmlformats.org/officeDocument/2006/relationships/image" Target="../media/image1743.png"/><Relationship Id="rId367" Type="http://schemas.openxmlformats.org/officeDocument/2006/relationships/customXml" Target="../ink/ink1961.xml"/><Relationship Id="rId574" Type="http://schemas.openxmlformats.org/officeDocument/2006/relationships/image" Target="../media/image1995.png"/><Relationship Id="rId227" Type="http://schemas.openxmlformats.org/officeDocument/2006/relationships/customXml" Target="../ink/ink1891.xml"/><Relationship Id="rId781" Type="http://schemas.openxmlformats.org/officeDocument/2006/relationships/customXml" Target="../ink/ink2169.xml"/><Relationship Id="rId879" Type="http://schemas.openxmlformats.org/officeDocument/2006/relationships/image" Target="../media/image2147.png"/><Relationship Id="rId434" Type="http://schemas.openxmlformats.org/officeDocument/2006/relationships/image" Target="../media/image1926.png"/><Relationship Id="rId641" Type="http://schemas.openxmlformats.org/officeDocument/2006/relationships/customXml" Target="../ink/ink2099.xml"/><Relationship Id="rId739" Type="http://schemas.openxmlformats.org/officeDocument/2006/relationships/customXml" Target="../ink/ink2148.xml"/><Relationship Id="rId280" Type="http://schemas.openxmlformats.org/officeDocument/2006/relationships/image" Target="../media/image1850.png"/><Relationship Id="rId501" Type="http://schemas.openxmlformats.org/officeDocument/2006/relationships/customXml" Target="../ink/ink2029.xml"/><Relationship Id="rId946" Type="http://schemas.openxmlformats.org/officeDocument/2006/relationships/customXml" Target="../ink/ink2252.xml"/><Relationship Id="rId75" Type="http://schemas.openxmlformats.org/officeDocument/2006/relationships/customXml" Target="../ink/ink1815.xml"/><Relationship Id="rId140" Type="http://schemas.openxmlformats.org/officeDocument/2006/relationships/image" Target="../media/image1780.png"/><Relationship Id="rId378" Type="http://schemas.openxmlformats.org/officeDocument/2006/relationships/image" Target="../media/image1898.png"/><Relationship Id="rId585" Type="http://schemas.openxmlformats.org/officeDocument/2006/relationships/customXml" Target="../ink/ink2071.xml"/><Relationship Id="rId792" Type="http://schemas.openxmlformats.org/officeDocument/2006/relationships/image" Target="../media/image2104.png"/><Relationship Id="rId806" Type="http://schemas.openxmlformats.org/officeDocument/2006/relationships/image" Target="../media/image2111.png"/><Relationship Id="rId6" Type="http://schemas.openxmlformats.org/officeDocument/2006/relationships/image" Target="../media/image1714.png"/><Relationship Id="rId238" Type="http://schemas.openxmlformats.org/officeDocument/2006/relationships/image" Target="../media/image1829.png"/><Relationship Id="rId445" Type="http://schemas.openxmlformats.org/officeDocument/2006/relationships/customXml" Target="../ink/ink2000.xml"/><Relationship Id="rId652" Type="http://schemas.openxmlformats.org/officeDocument/2006/relationships/image" Target="../media/image2034.png"/><Relationship Id="rId291" Type="http://schemas.openxmlformats.org/officeDocument/2006/relationships/customXml" Target="../ink/ink1923.xml"/><Relationship Id="rId305" Type="http://schemas.openxmlformats.org/officeDocument/2006/relationships/customXml" Target="../ink/ink1930.xml"/><Relationship Id="rId512" Type="http://schemas.openxmlformats.org/officeDocument/2006/relationships/image" Target="../media/image1964.png"/><Relationship Id="rId957" Type="http://schemas.openxmlformats.org/officeDocument/2006/relationships/image" Target="../media/image2186.png"/><Relationship Id="rId86" Type="http://schemas.openxmlformats.org/officeDocument/2006/relationships/image" Target="../media/image1754.png"/><Relationship Id="rId151" Type="http://schemas.openxmlformats.org/officeDocument/2006/relationships/customXml" Target="../ink/ink1853.xml"/><Relationship Id="rId389" Type="http://schemas.openxmlformats.org/officeDocument/2006/relationships/customXml" Target="../ink/ink1972.xml"/><Relationship Id="rId596" Type="http://schemas.openxmlformats.org/officeDocument/2006/relationships/image" Target="../media/image2006.png"/><Relationship Id="rId817" Type="http://schemas.openxmlformats.org/officeDocument/2006/relationships/customXml" Target="../ink/ink2187.xml"/><Relationship Id="rId1002" Type="http://schemas.openxmlformats.org/officeDocument/2006/relationships/customXml" Target="../ink/ink2280.xml"/><Relationship Id="rId249" Type="http://schemas.openxmlformats.org/officeDocument/2006/relationships/customXml" Target="../ink/ink1902.xml"/><Relationship Id="rId456" Type="http://schemas.openxmlformats.org/officeDocument/2006/relationships/customXml" Target="../ink/ink2006.xml"/><Relationship Id="rId663" Type="http://schemas.openxmlformats.org/officeDocument/2006/relationships/customXml" Target="../ink/ink2110.xml"/><Relationship Id="rId870" Type="http://schemas.openxmlformats.org/officeDocument/2006/relationships/customXml" Target="../ink/ink2214.xml"/><Relationship Id="rId13" Type="http://schemas.openxmlformats.org/officeDocument/2006/relationships/customXml" Target="../ink/ink1784.xml"/><Relationship Id="rId109" Type="http://schemas.openxmlformats.org/officeDocument/2006/relationships/customXml" Target="../ink/ink1832.xml"/><Relationship Id="rId316" Type="http://schemas.openxmlformats.org/officeDocument/2006/relationships/image" Target="../media/image1867.png"/><Relationship Id="rId523" Type="http://schemas.openxmlformats.org/officeDocument/2006/relationships/customXml" Target="../ink/ink2040.xml"/><Relationship Id="rId968" Type="http://schemas.openxmlformats.org/officeDocument/2006/relationships/customXml" Target="../ink/ink2263.xml"/><Relationship Id="rId97" Type="http://schemas.openxmlformats.org/officeDocument/2006/relationships/customXml" Target="../ink/ink1826.xml"/><Relationship Id="rId730" Type="http://schemas.openxmlformats.org/officeDocument/2006/relationships/image" Target="../media/image2073.png"/><Relationship Id="rId828" Type="http://schemas.openxmlformats.org/officeDocument/2006/relationships/image" Target="../media/image2122.png"/><Relationship Id="rId1013" Type="http://schemas.openxmlformats.org/officeDocument/2006/relationships/image" Target="../media/image2213.png"/><Relationship Id="rId162" Type="http://schemas.openxmlformats.org/officeDocument/2006/relationships/image" Target="../media/image1791.png"/><Relationship Id="rId467" Type="http://schemas.openxmlformats.org/officeDocument/2006/relationships/customXml" Target="../ink/ink2012.xml"/><Relationship Id="rId674" Type="http://schemas.openxmlformats.org/officeDocument/2006/relationships/image" Target="../media/image2045.png"/><Relationship Id="rId881" Type="http://schemas.openxmlformats.org/officeDocument/2006/relationships/image" Target="../media/image2148.png"/><Relationship Id="rId979" Type="http://schemas.openxmlformats.org/officeDocument/2006/relationships/image" Target="../media/image2196.png"/><Relationship Id="rId24" Type="http://schemas.openxmlformats.org/officeDocument/2006/relationships/image" Target="../media/image1723.png"/><Relationship Id="rId327" Type="http://schemas.openxmlformats.org/officeDocument/2006/relationships/customXml" Target="../ink/ink1941.xml"/><Relationship Id="rId534" Type="http://schemas.openxmlformats.org/officeDocument/2006/relationships/image" Target="../media/image1975.png"/><Relationship Id="rId741" Type="http://schemas.openxmlformats.org/officeDocument/2006/relationships/customXml" Target="../ink/ink2149.xml"/><Relationship Id="rId839" Type="http://schemas.openxmlformats.org/officeDocument/2006/relationships/customXml" Target="../ink/ink2198.xml"/><Relationship Id="rId173" Type="http://schemas.openxmlformats.org/officeDocument/2006/relationships/customXml" Target="../ink/ink1864.xml"/><Relationship Id="rId380" Type="http://schemas.openxmlformats.org/officeDocument/2006/relationships/image" Target="../media/image1899.png"/><Relationship Id="rId601" Type="http://schemas.openxmlformats.org/officeDocument/2006/relationships/customXml" Target="../ink/ink2079.xml"/><Relationship Id="rId1024" Type="http://schemas.openxmlformats.org/officeDocument/2006/relationships/customXml" Target="../ink/ink2291.xml"/><Relationship Id="rId240" Type="http://schemas.openxmlformats.org/officeDocument/2006/relationships/image" Target="../media/image1830.png"/><Relationship Id="rId478" Type="http://schemas.openxmlformats.org/officeDocument/2006/relationships/image" Target="../media/image1947.png"/><Relationship Id="rId685" Type="http://schemas.openxmlformats.org/officeDocument/2006/relationships/customXml" Target="../ink/ink2121.xml"/><Relationship Id="rId892" Type="http://schemas.openxmlformats.org/officeDocument/2006/relationships/customXml" Target="../ink/ink2225.xml"/><Relationship Id="rId906" Type="http://schemas.openxmlformats.org/officeDocument/2006/relationships/customXml" Target="../ink/ink2232.xml"/><Relationship Id="rId35" Type="http://schemas.openxmlformats.org/officeDocument/2006/relationships/customXml" Target="../ink/ink1795.xml"/><Relationship Id="rId100" Type="http://schemas.openxmlformats.org/officeDocument/2006/relationships/image" Target="../media/image1760.png"/><Relationship Id="rId338" Type="http://schemas.openxmlformats.org/officeDocument/2006/relationships/image" Target="../media/image1878.png"/><Relationship Id="rId545" Type="http://schemas.openxmlformats.org/officeDocument/2006/relationships/customXml" Target="../ink/ink2051.xml"/><Relationship Id="rId752" Type="http://schemas.openxmlformats.org/officeDocument/2006/relationships/image" Target="../media/image2084.png"/><Relationship Id="rId184" Type="http://schemas.openxmlformats.org/officeDocument/2006/relationships/image" Target="../media/image1802.png"/><Relationship Id="rId391" Type="http://schemas.openxmlformats.org/officeDocument/2006/relationships/customXml" Target="../ink/ink1973.xml"/><Relationship Id="rId405" Type="http://schemas.openxmlformats.org/officeDocument/2006/relationships/customXml" Target="../ink/ink1980.xml"/><Relationship Id="rId612" Type="http://schemas.openxmlformats.org/officeDocument/2006/relationships/image" Target="../media/image2014.png"/><Relationship Id="rId251" Type="http://schemas.openxmlformats.org/officeDocument/2006/relationships/customXml" Target="../ink/ink1903.xml"/><Relationship Id="rId489" Type="http://schemas.openxmlformats.org/officeDocument/2006/relationships/customXml" Target="../ink/ink2023.xml"/><Relationship Id="rId696" Type="http://schemas.openxmlformats.org/officeDocument/2006/relationships/image" Target="../media/image2056.png"/><Relationship Id="rId917" Type="http://schemas.openxmlformats.org/officeDocument/2006/relationships/image" Target="../media/image2166.png"/><Relationship Id="rId46" Type="http://schemas.openxmlformats.org/officeDocument/2006/relationships/image" Target="../media/image1734.png"/><Relationship Id="rId349" Type="http://schemas.openxmlformats.org/officeDocument/2006/relationships/customXml" Target="../ink/ink1952.xml"/><Relationship Id="rId556" Type="http://schemas.openxmlformats.org/officeDocument/2006/relationships/image" Target="../media/image1986.png"/><Relationship Id="rId763" Type="http://schemas.openxmlformats.org/officeDocument/2006/relationships/customXml" Target="../ink/ink2160.xml"/><Relationship Id="rId111" Type="http://schemas.openxmlformats.org/officeDocument/2006/relationships/customXml" Target="../ink/ink1833.xml"/><Relationship Id="rId195" Type="http://schemas.openxmlformats.org/officeDocument/2006/relationships/customXml" Target="../ink/ink1875.xml"/><Relationship Id="rId209" Type="http://schemas.openxmlformats.org/officeDocument/2006/relationships/customXml" Target="../ink/ink1882.xml"/><Relationship Id="rId416" Type="http://schemas.openxmlformats.org/officeDocument/2006/relationships/image" Target="../media/image1917.png"/><Relationship Id="rId970" Type="http://schemas.openxmlformats.org/officeDocument/2006/relationships/customXml" Target="../ink/ink2264.xml"/><Relationship Id="rId623" Type="http://schemas.openxmlformats.org/officeDocument/2006/relationships/customXml" Target="../ink/ink2090.xml"/><Relationship Id="rId830" Type="http://schemas.openxmlformats.org/officeDocument/2006/relationships/image" Target="../media/image2123.png"/><Relationship Id="rId928" Type="http://schemas.openxmlformats.org/officeDocument/2006/relationships/customXml" Target="../ink/ink2243.xml"/><Relationship Id="rId57" Type="http://schemas.openxmlformats.org/officeDocument/2006/relationships/customXml" Target="../ink/ink1806.xml"/><Relationship Id="rId262" Type="http://schemas.openxmlformats.org/officeDocument/2006/relationships/image" Target="../media/image1841.png"/><Relationship Id="rId567" Type="http://schemas.openxmlformats.org/officeDocument/2006/relationships/customXml" Target="../ink/ink2062.xml"/><Relationship Id="rId122" Type="http://schemas.openxmlformats.org/officeDocument/2006/relationships/image" Target="../media/image1771.png"/><Relationship Id="rId774" Type="http://schemas.openxmlformats.org/officeDocument/2006/relationships/image" Target="../media/image2095.png"/><Relationship Id="rId981" Type="http://schemas.openxmlformats.org/officeDocument/2006/relationships/image" Target="../media/image2197.png"/><Relationship Id="rId427" Type="http://schemas.openxmlformats.org/officeDocument/2006/relationships/customXml" Target="../ink/ink1991.xml"/><Relationship Id="rId634" Type="http://schemas.openxmlformats.org/officeDocument/2006/relationships/image" Target="../media/image2025.png"/><Relationship Id="rId841" Type="http://schemas.openxmlformats.org/officeDocument/2006/relationships/customXml" Target="../ink/ink2199.xml"/><Relationship Id="rId273" Type="http://schemas.openxmlformats.org/officeDocument/2006/relationships/customXml" Target="../ink/ink1914.xml"/><Relationship Id="rId480" Type="http://schemas.openxmlformats.org/officeDocument/2006/relationships/image" Target="../media/image1948.png"/><Relationship Id="rId701" Type="http://schemas.openxmlformats.org/officeDocument/2006/relationships/customXml" Target="../ink/ink2129.xml"/><Relationship Id="rId939" Type="http://schemas.openxmlformats.org/officeDocument/2006/relationships/image" Target="../media/image2177.png"/><Relationship Id="rId68" Type="http://schemas.openxmlformats.org/officeDocument/2006/relationships/image" Target="../media/image1745.png"/><Relationship Id="rId133" Type="http://schemas.openxmlformats.org/officeDocument/2006/relationships/customXml" Target="../ink/ink1844.xml"/><Relationship Id="rId340" Type="http://schemas.openxmlformats.org/officeDocument/2006/relationships/image" Target="../media/image1879.png"/><Relationship Id="rId578" Type="http://schemas.openxmlformats.org/officeDocument/2006/relationships/image" Target="../media/image1997.png"/><Relationship Id="rId785" Type="http://schemas.openxmlformats.org/officeDocument/2006/relationships/customXml" Target="../ink/ink2171.xml"/><Relationship Id="rId992" Type="http://schemas.openxmlformats.org/officeDocument/2006/relationships/customXml" Target="../ink/ink2275.xml"/><Relationship Id="rId200" Type="http://schemas.openxmlformats.org/officeDocument/2006/relationships/image" Target="../media/image1810.png"/><Relationship Id="rId438" Type="http://schemas.openxmlformats.org/officeDocument/2006/relationships/image" Target="../media/image1928.png"/><Relationship Id="rId645" Type="http://schemas.openxmlformats.org/officeDocument/2006/relationships/customXml" Target="../ink/ink2101.xml"/><Relationship Id="rId852" Type="http://schemas.openxmlformats.org/officeDocument/2006/relationships/customXml" Target="../ink/ink2205.xml"/><Relationship Id="rId284" Type="http://schemas.openxmlformats.org/officeDocument/2006/relationships/image" Target="../media/image1852.png"/><Relationship Id="rId491" Type="http://schemas.openxmlformats.org/officeDocument/2006/relationships/customXml" Target="../ink/ink2024.xml"/><Relationship Id="rId505" Type="http://schemas.openxmlformats.org/officeDocument/2006/relationships/customXml" Target="../ink/ink2031.xml"/><Relationship Id="rId712" Type="http://schemas.openxmlformats.org/officeDocument/2006/relationships/image" Target="../media/image2064.png"/><Relationship Id="rId79" Type="http://schemas.openxmlformats.org/officeDocument/2006/relationships/customXml" Target="../ink/ink1817.xml"/><Relationship Id="rId144" Type="http://schemas.openxmlformats.org/officeDocument/2006/relationships/image" Target="../media/image1782.png"/><Relationship Id="rId589" Type="http://schemas.openxmlformats.org/officeDocument/2006/relationships/customXml" Target="../ink/ink2073.xml"/><Relationship Id="rId796" Type="http://schemas.openxmlformats.org/officeDocument/2006/relationships/image" Target="../media/image2106.png"/><Relationship Id="rId351" Type="http://schemas.openxmlformats.org/officeDocument/2006/relationships/customXml" Target="../ink/ink1953.xml"/><Relationship Id="rId449" Type="http://schemas.openxmlformats.org/officeDocument/2006/relationships/customXml" Target="../ink/ink2002.xml"/><Relationship Id="rId656" Type="http://schemas.openxmlformats.org/officeDocument/2006/relationships/image" Target="../media/image2036.png"/><Relationship Id="rId863" Type="http://schemas.openxmlformats.org/officeDocument/2006/relationships/image" Target="../media/image2139.png"/><Relationship Id="rId211" Type="http://schemas.openxmlformats.org/officeDocument/2006/relationships/customXml" Target="../ink/ink1883.xml"/><Relationship Id="rId295" Type="http://schemas.openxmlformats.org/officeDocument/2006/relationships/customXml" Target="../ink/ink1925.xml"/><Relationship Id="rId309" Type="http://schemas.openxmlformats.org/officeDocument/2006/relationships/customXml" Target="../ink/ink1932.xml"/><Relationship Id="rId516" Type="http://schemas.openxmlformats.org/officeDocument/2006/relationships/image" Target="../media/image1966.png"/><Relationship Id="rId723" Type="http://schemas.openxmlformats.org/officeDocument/2006/relationships/customXml" Target="../ink/ink2140.xml"/><Relationship Id="rId930" Type="http://schemas.openxmlformats.org/officeDocument/2006/relationships/customXml" Target="../ink/ink2244.xml"/><Relationship Id="rId1006" Type="http://schemas.openxmlformats.org/officeDocument/2006/relationships/customXml" Target="../ink/ink2282.xml"/><Relationship Id="rId155" Type="http://schemas.openxmlformats.org/officeDocument/2006/relationships/customXml" Target="../ink/ink1855.xml"/><Relationship Id="rId362" Type="http://schemas.openxmlformats.org/officeDocument/2006/relationships/image" Target="../media/image1890.png"/><Relationship Id="rId222" Type="http://schemas.openxmlformats.org/officeDocument/2006/relationships/image" Target="../media/image1821.png"/><Relationship Id="rId667" Type="http://schemas.openxmlformats.org/officeDocument/2006/relationships/customXml" Target="../ink/ink2112.xml"/><Relationship Id="rId874" Type="http://schemas.openxmlformats.org/officeDocument/2006/relationships/customXml" Target="../ink/ink2216.xml"/><Relationship Id="rId17" Type="http://schemas.openxmlformats.org/officeDocument/2006/relationships/customXml" Target="../ink/ink1786.xml"/><Relationship Id="rId527" Type="http://schemas.openxmlformats.org/officeDocument/2006/relationships/customXml" Target="../ink/ink2042.xml"/><Relationship Id="rId734" Type="http://schemas.openxmlformats.org/officeDocument/2006/relationships/image" Target="../media/image2075.png"/><Relationship Id="rId941" Type="http://schemas.openxmlformats.org/officeDocument/2006/relationships/image" Target="../media/image2178.png"/><Relationship Id="rId70" Type="http://schemas.openxmlformats.org/officeDocument/2006/relationships/image" Target="../media/image1746.png"/><Relationship Id="rId166" Type="http://schemas.openxmlformats.org/officeDocument/2006/relationships/image" Target="../media/image1793.png"/><Relationship Id="rId373" Type="http://schemas.openxmlformats.org/officeDocument/2006/relationships/customXml" Target="../ink/ink1964.xml"/><Relationship Id="rId580" Type="http://schemas.openxmlformats.org/officeDocument/2006/relationships/image" Target="../media/image1998.png"/><Relationship Id="rId801" Type="http://schemas.openxmlformats.org/officeDocument/2006/relationships/customXml" Target="../ink/ink2179.xml"/><Relationship Id="rId1017" Type="http://schemas.openxmlformats.org/officeDocument/2006/relationships/image" Target="../media/image2215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894.xml"/><Relationship Id="rId440" Type="http://schemas.openxmlformats.org/officeDocument/2006/relationships/image" Target="../media/image1929.png"/><Relationship Id="rId678" Type="http://schemas.openxmlformats.org/officeDocument/2006/relationships/image" Target="../media/image2047.png"/><Relationship Id="rId885" Type="http://schemas.openxmlformats.org/officeDocument/2006/relationships/image" Target="../media/image2150.png"/><Relationship Id="rId28" Type="http://schemas.openxmlformats.org/officeDocument/2006/relationships/image" Target="../media/image1725.png"/><Relationship Id="rId300" Type="http://schemas.openxmlformats.org/officeDocument/2006/relationships/image" Target="../media/image1859.png"/><Relationship Id="rId538" Type="http://schemas.openxmlformats.org/officeDocument/2006/relationships/image" Target="../media/image1977.png"/><Relationship Id="rId745" Type="http://schemas.openxmlformats.org/officeDocument/2006/relationships/customXml" Target="../ink/ink2151.xml"/><Relationship Id="rId952" Type="http://schemas.openxmlformats.org/officeDocument/2006/relationships/customXml" Target="../ink/ink2255.xml"/><Relationship Id="rId81" Type="http://schemas.openxmlformats.org/officeDocument/2006/relationships/customXml" Target="../ink/ink1818.xml"/><Relationship Id="rId177" Type="http://schemas.openxmlformats.org/officeDocument/2006/relationships/customXml" Target="../ink/ink1866.xml"/><Relationship Id="rId384" Type="http://schemas.openxmlformats.org/officeDocument/2006/relationships/image" Target="../media/image1901.png"/><Relationship Id="rId591" Type="http://schemas.openxmlformats.org/officeDocument/2006/relationships/customXml" Target="../ink/ink2074.xml"/><Relationship Id="rId605" Type="http://schemas.openxmlformats.org/officeDocument/2006/relationships/customXml" Target="../ink/ink2081.xml"/><Relationship Id="rId812" Type="http://schemas.openxmlformats.org/officeDocument/2006/relationships/image" Target="../media/image2114.png"/><Relationship Id="rId1028" Type="http://schemas.openxmlformats.org/officeDocument/2006/relationships/customXml" Target="../ink/ink2293.xml"/><Relationship Id="rId244" Type="http://schemas.openxmlformats.org/officeDocument/2006/relationships/image" Target="../media/image1832.png"/><Relationship Id="rId689" Type="http://schemas.openxmlformats.org/officeDocument/2006/relationships/customXml" Target="../ink/ink2123.xml"/><Relationship Id="rId896" Type="http://schemas.openxmlformats.org/officeDocument/2006/relationships/customXml" Target="../ink/ink2227.xml"/><Relationship Id="rId39" Type="http://schemas.openxmlformats.org/officeDocument/2006/relationships/customXml" Target="../ink/ink1797.xml"/><Relationship Id="rId451" Type="http://schemas.openxmlformats.org/officeDocument/2006/relationships/customXml" Target="../ink/ink2003.xml"/><Relationship Id="rId549" Type="http://schemas.openxmlformats.org/officeDocument/2006/relationships/customXml" Target="../ink/ink2053.xml"/><Relationship Id="rId756" Type="http://schemas.openxmlformats.org/officeDocument/2006/relationships/image" Target="../media/image2086.png"/><Relationship Id="rId104" Type="http://schemas.openxmlformats.org/officeDocument/2006/relationships/image" Target="../media/image1762.png"/><Relationship Id="rId188" Type="http://schemas.openxmlformats.org/officeDocument/2006/relationships/image" Target="../media/image1804.png"/><Relationship Id="rId311" Type="http://schemas.openxmlformats.org/officeDocument/2006/relationships/customXml" Target="../ink/ink1933.xml"/><Relationship Id="rId395" Type="http://schemas.openxmlformats.org/officeDocument/2006/relationships/customXml" Target="../ink/ink1975.xml"/><Relationship Id="rId409" Type="http://schemas.openxmlformats.org/officeDocument/2006/relationships/customXml" Target="../ink/ink1982.xml"/><Relationship Id="rId963" Type="http://schemas.openxmlformats.org/officeDocument/2006/relationships/image" Target="../media/image2189.png"/><Relationship Id="rId92" Type="http://schemas.openxmlformats.org/officeDocument/2006/relationships/image" Target="../media/image1757.png"/><Relationship Id="rId616" Type="http://schemas.openxmlformats.org/officeDocument/2006/relationships/image" Target="../media/image2016.png"/><Relationship Id="rId823" Type="http://schemas.openxmlformats.org/officeDocument/2006/relationships/customXml" Target="../ink/ink2190.xml"/><Relationship Id="rId255" Type="http://schemas.openxmlformats.org/officeDocument/2006/relationships/customXml" Target="../ink/ink1905.xml"/><Relationship Id="rId462" Type="http://schemas.openxmlformats.org/officeDocument/2006/relationships/image" Target="../media/image1939.png"/><Relationship Id="rId115" Type="http://schemas.openxmlformats.org/officeDocument/2006/relationships/customXml" Target="../ink/ink1835.xml"/><Relationship Id="rId322" Type="http://schemas.openxmlformats.org/officeDocument/2006/relationships/image" Target="../media/image1870.png"/><Relationship Id="rId767" Type="http://schemas.openxmlformats.org/officeDocument/2006/relationships/customXml" Target="../ink/ink2162.xml"/><Relationship Id="rId974" Type="http://schemas.openxmlformats.org/officeDocument/2006/relationships/customXml" Target="../ink/ink2266.xml"/><Relationship Id="rId199" Type="http://schemas.openxmlformats.org/officeDocument/2006/relationships/customXml" Target="../ink/ink1877.xml"/><Relationship Id="rId627" Type="http://schemas.openxmlformats.org/officeDocument/2006/relationships/customXml" Target="../ink/ink2092.xml"/><Relationship Id="rId834" Type="http://schemas.openxmlformats.org/officeDocument/2006/relationships/image" Target="../media/image2125.png"/><Relationship Id="rId266" Type="http://schemas.openxmlformats.org/officeDocument/2006/relationships/image" Target="../media/image1843.png"/><Relationship Id="rId473" Type="http://schemas.openxmlformats.org/officeDocument/2006/relationships/customXml" Target="../ink/ink2015.xml"/><Relationship Id="rId680" Type="http://schemas.openxmlformats.org/officeDocument/2006/relationships/image" Target="../media/image2048.png"/><Relationship Id="rId901" Type="http://schemas.openxmlformats.org/officeDocument/2006/relationships/image" Target="../media/image2158.png"/><Relationship Id="rId30" Type="http://schemas.openxmlformats.org/officeDocument/2006/relationships/image" Target="../media/image1726.png"/><Relationship Id="rId126" Type="http://schemas.openxmlformats.org/officeDocument/2006/relationships/image" Target="../media/image1773.png"/><Relationship Id="rId333" Type="http://schemas.openxmlformats.org/officeDocument/2006/relationships/customXml" Target="../ink/ink1944.xml"/><Relationship Id="rId540" Type="http://schemas.openxmlformats.org/officeDocument/2006/relationships/image" Target="../media/image1978.png"/><Relationship Id="rId778" Type="http://schemas.openxmlformats.org/officeDocument/2006/relationships/image" Target="../media/image2097.png"/><Relationship Id="rId985" Type="http://schemas.openxmlformats.org/officeDocument/2006/relationships/image" Target="../media/image2199.png"/><Relationship Id="rId638" Type="http://schemas.openxmlformats.org/officeDocument/2006/relationships/image" Target="../media/image2027.png"/><Relationship Id="rId845" Type="http://schemas.openxmlformats.org/officeDocument/2006/relationships/customXml" Target="../ink/ink2201.xml"/><Relationship Id="rId277" Type="http://schemas.openxmlformats.org/officeDocument/2006/relationships/customXml" Target="../ink/ink1916.xml"/><Relationship Id="rId400" Type="http://schemas.openxmlformats.org/officeDocument/2006/relationships/image" Target="../media/image1909.png"/><Relationship Id="rId484" Type="http://schemas.openxmlformats.org/officeDocument/2006/relationships/image" Target="../media/image1950.png"/><Relationship Id="rId705" Type="http://schemas.openxmlformats.org/officeDocument/2006/relationships/customXml" Target="../ink/ink2131.xml"/><Relationship Id="rId137" Type="http://schemas.openxmlformats.org/officeDocument/2006/relationships/customXml" Target="../ink/ink1846.xml"/><Relationship Id="rId344" Type="http://schemas.openxmlformats.org/officeDocument/2006/relationships/image" Target="../media/image1881.png"/><Relationship Id="rId691" Type="http://schemas.openxmlformats.org/officeDocument/2006/relationships/customXml" Target="../ink/ink2124.xml"/><Relationship Id="rId789" Type="http://schemas.openxmlformats.org/officeDocument/2006/relationships/customXml" Target="../ink/ink2173.xml"/><Relationship Id="rId912" Type="http://schemas.openxmlformats.org/officeDocument/2006/relationships/customXml" Target="../ink/ink2235.xml"/><Relationship Id="rId996" Type="http://schemas.openxmlformats.org/officeDocument/2006/relationships/customXml" Target="../ink/ink2277.xml"/><Relationship Id="rId41" Type="http://schemas.openxmlformats.org/officeDocument/2006/relationships/customXml" Target="../ink/ink1798.xml"/><Relationship Id="rId551" Type="http://schemas.openxmlformats.org/officeDocument/2006/relationships/customXml" Target="../ink/ink2054.xml"/><Relationship Id="rId649" Type="http://schemas.openxmlformats.org/officeDocument/2006/relationships/customXml" Target="../ink/ink2103.xml"/><Relationship Id="rId856" Type="http://schemas.openxmlformats.org/officeDocument/2006/relationships/customXml" Target="../ink/ink2207.xml"/><Relationship Id="rId190" Type="http://schemas.openxmlformats.org/officeDocument/2006/relationships/image" Target="../media/image1805.png"/><Relationship Id="rId204" Type="http://schemas.openxmlformats.org/officeDocument/2006/relationships/image" Target="../media/image1812.png"/><Relationship Id="rId288" Type="http://schemas.openxmlformats.org/officeDocument/2006/relationships/image" Target="../media/image1290.png"/><Relationship Id="rId411" Type="http://schemas.openxmlformats.org/officeDocument/2006/relationships/customXml" Target="../ink/ink1983.xml"/><Relationship Id="rId509" Type="http://schemas.openxmlformats.org/officeDocument/2006/relationships/customXml" Target="../ink/ink2033.xml"/><Relationship Id="rId495" Type="http://schemas.openxmlformats.org/officeDocument/2006/relationships/customXml" Target="../ink/ink2026.xml"/><Relationship Id="rId716" Type="http://schemas.openxmlformats.org/officeDocument/2006/relationships/image" Target="../media/image2066.png"/><Relationship Id="rId923" Type="http://schemas.openxmlformats.org/officeDocument/2006/relationships/image" Target="../media/image2169.png"/><Relationship Id="rId52" Type="http://schemas.openxmlformats.org/officeDocument/2006/relationships/image" Target="../media/image1737.png"/><Relationship Id="rId148" Type="http://schemas.openxmlformats.org/officeDocument/2006/relationships/image" Target="../media/image1784.png"/><Relationship Id="rId355" Type="http://schemas.openxmlformats.org/officeDocument/2006/relationships/customXml" Target="../ink/ink1955.xml"/><Relationship Id="rId562" Type="http://schemas.openxmlformats.org/officeDocument/2006/relationships/image" Target="../media/image1989.png"/><Relationship Id="rId215" Type="http://schemas.openxmlformats.org/officeDocument/2006/relationships/customXml" Target="../ink/ink1885.xml"/><Relationship Id="rId422" Type="http://schemas.openxmlformats.org/officeDocument/2006/relationships/image" Target="../media/image1920.png"/><Relationship Id="rId867" Type="http://schemas.openxmlformats.org/officeDocument/2006/relationships/image" Target="../media/image2141.png"/><Relationship Id="rId299" Type="http://schemas.openxmlformats.org/officeDocument/2006/relationships/customXml" Target="../ink/ink1927.xml"/><Relationship Id="rId727" Type="http://schemas.openxmlformats.org/officeDocument/2006/relationships/customXml" Target="../ink/ink2142.xml"/><Relationship Id="rId934" Type="http://schemas.openxmlformats.org/officeDocument/2006/relationships/customXml" Target="../ink/ink2246.xml"/><Relationship Id="rId63" Type="http://schemas.openxmlformats.org/officeDocument/2006/relationships/customXml" Target="../ink/ink1809.xml"/><Relationship Id="rId159" Type="http://schemas.openxmlformats.org/officeDocument/2006/relationships/customXml" Target="../ink/ink1857.xml"/><Relationship Id="rId366" Type="http://schemas.openxmlformats.org/officeDocument/2006/relationships/image" Target="../media/image1892.png"/><Relationship Id="rId573" Type="http://schemas.openxmlformats.org/officeDocument/2006/relationships/customXml" Target="../ink/ink2065.xml"/><Relationship Id="rId780" Type="http://schemas.openxmlformats.org/officeDocument/2006/relationships/image" Target="../media/image2098.png"/><Relationship Id="rId226" Type="http://schemas.openxmlformats.org/officeDocument/2006/relationships/image" Target="../media/image1823.png"/><Relationship Id="rId433" Type="http://schemas.openxmlformats.org/officeDocument/2006/relationships/customXml" Target="../ink/ink1994.xml"/><Relationship Id="rId878" Type="http://schemas.openxmlformats.org/officeDocument/2006/relationships/customXml" Target="../ink/ink2218.xml"/><Relationship Id="rId640" Type="http://schemas.openxmlformats.org/officeDocument/2006/relationships/image" Target="../media/image2028.png"/><Relationship Id="rId738" Type="http://schemas.openxmlformats.org/officeDocument/2006/relationships/image" Target="../media/image2077.png"/><Relationship Id="rId945" Type="http://schemas.openxmlformats.org/officeDocument/2006/relationships/image" Target="../media/image2180.png"/><Relationship Id="rId74" Type="http://schemas.openxmlformats.org/officeDocument/2006/relationships/image" Target="../media/image1748.png"/><Relationship Id="rId377" Type="http://schemas.openxmlformats.org/officeDocument/2006/relationships/customXml" Target="../ink/ink1966.xml"/><Relationship Id="rId500" Type="http://schemas.openxmlformats.org/officeDocument/2006/relationships/image" Target="../media/image1958.png"/><Relationship Id="rId584" Type="http://schemas.openxmlformats.org/officeDocument/2006/relationships/image" Target="../media/image2000.png"/><Relationship Id="rId805" Type="http://schemas.openxmlformats.org/officeDocument/2006/relationships/customXml" Target="../ink/ink2181.xml"/><Relationship Id="rId5" Type="http://schemas.openxmlformats.org/officeDocument/2006/relationships/customXml" Target="../ink/ink1780.xml"/><Relationship Id="rId237" Type="http://schemas.openxmlformats.org/officeDocument/2006/relationships/customXml" Target="../ink/ink1896.xml"/><Relationship Id="rId791" Type="http://schemas.openxmlformats.org/officeDocument/2006/relationships/customXml" Target="../ink/ink2174.xml"/><Relationship Id="rId889" Type="http://schemas.openxmlformats.org/officeDocument/2006/relationships/image" Target="../media/image2152.png"/><Relationship Id="rId444" Type="http://schemas.openxmlformats.org/officeDocument/2006/relationships/image" Target="../media/image1931.png"/><Relationship Id="rId651" Type="http://schemas.openxmlformats.org/officeDocument/2006/relationships/customXml" Target="../ink/ink2104.xml"/><Relationship Id="rId749" Type="http://schemas.openxmlformats.org/officeDocument/2006/relationships/customXml" Target="../ink/ink2153.xml"/><Relationship Id="rId290" Type="http://schemas.openxmlformats.org/officeDocument/2006/relationships/image" Target="../media/image1854.png"/><Relationship Id="rId304" Type="http://schemas.openxmlformats.org/officeDocument/2006/relationships/image" Target="../media/image1861.png"/><Relationship Id="rId388" Type="http://schemas.openxmlformats.org/officeDocument/2006/relationships/image" Target="../media/image1903.png"/><Relationship Id="rId511" Type="http://schemas.openxmlformats.org/officeDocument/2006/relationships/customXml" Target="../ink/ink2034.xml"/><Relationship Id="rId609" Type="http://schemas.openxmlformats.org/officeDocument/2006/relationships/customXml" Target="../ink/ink2083.xml"/><Relationship Id="rId956" Type="http://schemas.openxmlformats.org/officeDocument/2006/relationships/customXml" Target="../ink/ink2257.xml"/><Relationship Id="rId85" Type="http://schemas.openxmlformats.org/officeDocument/2006/relationships/customXml" Target="../ink/ink1820.xml"/><Relationship Id="rId150" Type="http://schemas.openxmlformats.org/officeDocument/2006/relationships/image" Target="../media/image1785.png"/><Relationship Id="rId595" Type="http://schemas.openxmlformats.org/officeDocument/2006/relationships/customXml" Target="../ink/ink2076.xml"/><Relationship Id="rId816" Type="http://schemas.openxmlformats.org/officeDocument/2006/relationships/image" Target="../media/image2116.png"/><Relationship Id="rId1001" Type="http://schemas.openxmlformats.org/officeDocument/2006/relationships/image" Target="../media/image2207.png"/><Relationship Id="rId248" Type="http://schemas.openxmlformats.org/officeDocument/2006/relationships/image" Target="../media/image1834.png"/><Relationship Id="rId455" Type="http://schemas.openxmlformats.org/officeDocument/2006/relationships/image" Target="../media/image1936.png"/><Relationship Id="rId662" Type="http://schemas.openxmlformats.org/officeDocument/2006/relationships/image" Target="../media/image2039.png"/><Relationship Id="rId12" Type="http://schemas.openxmlformats.org/officeDocument/2006/relationships/image" Target="../media/image1717.png"/><Relationship Id="rId108" Type="http://schemas.openxmlformats.org/officeDocument/2006/relationships/image" Target="../media/image1764.png"/><Relationship Id="rId315" Type="http://schemas.openxmlformats.org/officeDocument/2006/relationships/customXml" Target="../ink/ink1935.xml"/><Relationship Id="rId522" Type="http://schemas.openxmlformats.org/officeDocument/2006/relationships/image" Target="../media/image1969.png"/><Relationship Id="rId967" Type="http://schemas.openxmlformats.org/officeDocument/2006/relationships/image" Target="../media/image2191.png"/><Relationship Id="rId96" Type="http://schemas.openxmlformats.org/officeDocument/2006/relationships/image" Target="../media/image420.png"/><Relationship Id="rId161" Type="http://schemas.openxmlformats.org/officeDocument/2006/relationships/customXml" Target="../ink/ink1858.xml"/><Relationship Id="rId399" Type="http://schemas.openxmlformats.org/officeDocument/2006/relationships/customXml" Target="../ink/ink1977.xml"/><Relationship Id="rId827" Type="http://schemas.openxmlformats.org/officeDocument/2006/relationships/customXml" Target="../ink/ink2192.xml"/><Relationship Id="rId1012" Type="http://schemas.openxmlformats.org/officeDocument/2006/relationships/customXml" Target="../ink/ink2285.xml"/><Relationship Id="rId259" Type="http://schemas.openxmlformats.org/officeDocument/2006/relationships/customXml" Target="../ink/ink1907.xml"/><Relationship Id="rId466" Type="http://schemas.openxmlformats.org/officeDocument/2006/relationships/image" Target="../media/image1941.png"/><Relationship Id="rId673" Type="http://schemas.openxmlformats.org/officeDocument/2006/relationships/customXml" Target="../ink/ink2115.xml"/><Relationship Id="rId880" Type="http://schemas.openxmlformats.org/officeDocument/2006/relationships/customXml" Target="../ink/ink2219.xml"/><Relationship Id="rId23" Type="http://schemas.openxmlformats.org/officeDocument/2006/relationships/customXml" Target="../ink/ink1789.xml"/><Relationship Id="rId119" Type="http://schemas.openxmlformats.org/officeDocument/2006/relationships/customXml" Target="../ink/ink1837.xml"/><Relationship Id="rId326" Type="http://schemas.openxmlformats.org/officeDocument/2006/relationships/image" Target="../media/image1872.png"/><Relationship Id="rId533" Type="http://schemas.openxmlformats.org/officeDocument/2006/relationships/customXml" Target="../ink/ink2045.xml"/><Relationship Id="rId978" Type="http://schemas.openxmlformats.org/officeDocument/2006/relationships/customXml" Target="../ink/ink2268.xml"/><Relationship Id="rId740" Type="http://schemas.openxmlformats.org/officeDocument/2006/relationships/image" Target="../media/image2078.png"/><Relationship Id="rId838" Type="http://schemas.openxmlformats.org/officeDocument/2006/relationships/image" Target="../media/image2127.png"/><Relationship Id="rId1023" Type="http://schemas.openxmlformats.org/officeDocument/2006/relationships/image" Target="../media/image2218.png"/><Relationship Id="rId172" Type="http://schemas.openxmlformats.org/officeDocument/2006/relationships/image" Target="../media/image1796.png"/><Relationship Id="rId477" Type="http://schemas.openxmlformats.org/officeDocument/2006/relationships/customXml" Target="../ink/ink2017.xml"/><Relationship Id="rId600" Type="http://schemas.openxmlformats.org/officeDocument/2006/relationships/image" Target="../media/image2008.png"/><Relationship Id="rId684" Type="http://schemas.openxmlformats.org/officeDocument/2006/relationships/image" Target="../media/image2050.png"/><Relationship Id="rId337" Type="http://schemas.openxmlformats.org/officeDocument/2006/relationships/customXml" Target="../ink/ink1946.xml"/><Relationship Id="rId891" Type="http://schemas.openxmlformats.org/officeDocument/2006/relationships/image" Target="../media/image2153.png"/><Relationship Id="rId905" Type="http://schemas.openxmlformats.org/officeDocument/2006/relationships/image" Target="../media/image2160.png"/><Relationship Id="rId989" Type="http://schemas.openxmlformats.org/officeDocument/2006/relationships/image" Target="../media/image2201.png"/><Relationship Id="rId34" Type="http://schemas.openxmlformats.org/officeDocument/2006/relationships/image" Target="../media/image1728.png"/><Relationship Id="rId544" Type="http://schemas.openxmlformats.org/officeDocument/2006/relationships/image" Target="../media/image1980.png"/><Relationship Id="rId751" Type="http://schemas.openxmlformats.org/officeDocument/2006/relationships/customXml" Target="../ink/ink2154.xml"/><Relationship Id="rId849" Type="http://schemas.openxmlformats.org/officeDocument/2006/relationships/customXml" Target="../ink/ink2203.xml"/><Relationship Id="rId183" Type="http://schemas.openxmlformats.org/officeDocument/2006/relationships/customXml" Target="../ink/ink1869.xml"/><Relationship Id="rId390" Type="http://schemas.openxmlformats.org/officeDocument/2006/relationships/image" Target="../media/image1904.png"/><Relationship Id="rId404" Type="http://schemas.openxmlformats.org/officeDocument/2006/relationships/image" Target="../media/image1911.png"/><Relationship Id="rId611" Type="http://schemas.openxmlformats.org/officeDocument/2006/relationships/customXml" Target="../ink/ink2084.xml"/><Relationship Id="rId250" Type="http://schemas.openxmlformats.org/officeDocument/2006/relationships/image" Target="../media/image1835.png"/><Relationship Id="rId488" Type="http://schemas.openxmlformats.org/officeDocument/2006/relationships/image" Target="../media/image1952.png"/><Relationship Id="rId695" Type="http://schemas.openxmlformats.org/officeDocument/2006/relationships/customXml" Target="../ink/ink2126.xml"/><Relationship Id="rId709" Type="http://schemas.openxmlformats.org/officeDocument/2006/relationships/customXml" Target="../ink/ink2133.xml"/><Relationship Id="rId916" Type="http://schemas.openxmlformats.org/officeDocument/2006/relationships/customXml" Target="../ink/ink2237.xml"/><Relationship Id="rId45" Type="http://schemas.openxmlformats.org/officeDocument/2006/relationships/customXml" Target="../ink/ink1800.xml"/><Relationship Id="rId110" Type="http://schemas.openxmlformats.org/officeDocument/2006/relationships/image" Target="../media/image1765.png"/><Relationship Id="rId348" Type="http://schemas.openxmlformats.org/officeDocument/2006/relationships/image" Target="../media/image1883.png"/><Relationship Id="rId555" Type="http://schemas.openxmlformats.org/officeDocument/2006/relationships/customXml" Target="../ink/ink2056.xml"/><Relationship Id="rId762" Type="http://schemas.openxmlformats.org/officeDocument/2006/relationships/image" Target="../media/image2089.png"/><Relationship Id="rId194" Type="http://schemas.openxmlformats.org/officeDocument/2006/relationships/image" Target="../media/image1807.png"/><Relationship Id="rId208" Type="http://schemas.openxmlformats.org/officeDocument/2006/relationships/image" Target="../media/image1814.png"/><Relationship Id="rId415" Type="http://schemas.openxmlformats.org/officeDocument/2006/relationships/customXml" Target="../ink/ink1985.xml"/><Relationship Id="rId622" Type="http://schemas.openxmlformats.org/officeDocument/2006/relationships/image" Target="../media/image2019.png"/><Relationship Id="rId261" Type="http://schemas.openxmlformats.org/officeDocument/2006/relationships/customXml" Target="../ink/ink1908.xml"/><Relationship Id="rId499" Type="http://schemas.openxmlformats.org/officeDocument/2006/relationships/customXml" Target="../ink/ink2028.xml"/><Relationship Id="rId927" Type="http://schemas.openxmlformats.org/officeDocument/2006/relationships/image" Target="../media/image2171.png"/><Relationship Id="rId56" Type="http://schemas.openxmlformats.org/officeDocument/2006/relationships/image" Target="../media/image1739.png"/><Relationship Id="rId359" Type="http://schemas.openxmlformats.org/officeDocument/2006/relationships/customXml" Target="../ink/ink1957.xml"/><Relationship Id="rId566" Type="http://schemas.openxmlformats.org/officeDocument/2006/relationships/image" Target="../media/image1991.png"/><Relationship Id="rId773" Type="http://schemas.openxmlformats.org/officeDocument/2006/relationships/customXml" Target="../ink/ink2165.xml"/><Relationship Id="rId121" Type="http://schemas.openxmlformats.org/officeDocument/2006/relationships/customXml" Target="../ink/ink1838.xml"/><Relationship Id="rId219" Type="http://schemas.openxmlformats.org/officeDocument/2006/relationships/customXml" Target="../ink/ink1887.xml"/><Relationship Id="rId426" Type="http://schemas.openxmlformats.org/officeDocument/2006/relationships/image" Target="../media/image1922.png"/><Relationship Id="rId633" Type="http://schemas.openxmlformats.org/officeDocument/2006/relationships/customXml" Target="../ink/ink2095.xml"/><Relationship Id="rId980" Type="http://schemas.openxmlformats.org/officeDocument/2006/relationships/customXml" Target="../ink/ink2269.xml"/><Relationship Id="rId840" Type="http://schemas.openxmlformats.org/officeDocument/2006/relationships/image" Target="../media/image2128.png"/><Relationship Id="rId938" Type="http://schemas.openxmlformats.org/officeDocument/2006/relationships/customXml" Target="../ink/ink2248.xml"/><Relationship Id="rId67" Type="http://schemas.openxmlformats.org/officeDocument/2006/relationships/customXml" Target="../ink/ink1811.xml"/><Relationship Id="rId272" Type="http://schemas.openxmlformats.org/officeDocument/2006/relationships/image" Target="../media/image1846.png"/><Relationship Id="rId577" Type="http://schemas.openxmlformats.org/officeDocument/2006/relationships/customXml" Target="../ink/ink2067.xml"/><Relationship Id="rId700" Type="http://schemas.openxmlformats.org/officeDocument/2006/relationships/image" Target="../media/image2058.png"/><Relationship Id="rId132" Type="http://schemas.openxmlformats.org/officeDocument/2006/relationships/image" Target="../media/image1776.png"/><Relationship Id="rId784" Type="http://schemas.openxmlformats.org/officeDocument/2006/relationships/image" Target="../media/image2100.png"/><Relationship Id="rId991" Type="http://schemas.openxmlformats.org/officeDocument/2006/relationships/image" Target="../media/image2202.png"/><Relationship Id="rId437" Type="http://schemas.openxmlformats.org/officeDocument/2006/relationships/customXml" Target="../ink/ink1996.xml"/><Relationship Id="rId644" Type="http://schemas.openxmlformats.org/officeDocument/2006/relationships/image" Target="../media/image2030.png"/><Relationship Id="rId851" Type="http://schemas.openxmlformats.org/officeDocument/2006/relationships/customXml" Target="../ink/ink2204.xml"/><Relationship Id="rId283" Type="http://schemas.openxmlformats.org/officeDocument/2006/relationships/customXml" Target="../ink/ink1919.xml"/><Relationship Id="rId490" Type="http://schemas.openxmlformats.org/officeDocument/2006/relationships/image" Target="../media/image1953.png"/><Relationship Id="rId504" Type="http://schemas.openxmlformats.org/officeDocument/2006/relationships/image" Target="../media/image1960.png"/><Relationship Id="rId711" Type="http://schemas.openxmlformats.org/officeDocument/2006/relationships/customXml" Target="../ink/ink2134.xml"/><Relationship Id="rId949" Type="http://schemas.openxmlformats.org/officeDocument/2006/relationships/image" Target="../media/image2182.png"/><Relationship Id="rId78" Type="http://schemas.openxmlformats.org/officeDocument/2006/relationships/image" Target="../media/image1750.png"/><Relationship Id="rId143" Type="http://schemas.openxmlformats.org/officeDocument/2006/relationships/customXml" Target="../ink/ink1849.xml"/><Relationship Id="rId350" Type="http://schemas.openxmlformats.org/officeDocument/2006/relationships/image" Target="../media/image1884.png"/><Relationship Id="rId588" Type="http://schemas.openxmlformats.org/officeDocument/2006/relationships/image" Target="../media/image2002.png"/><Relationship Id="rId795" Type="http://schemas.openxmlformats.org/officeDocument/2006/relationships/customXml" Target="../ink/ink2176.xml"/><Relationship Id="rId809" Type="http://schemas.openxmlformats.org/officeDocument/2006/relationships/customXml" Target="../ink/ink2183.xml"/><Relationship Id="rId9" Type="http://schemas.openxmlformats.org/officeDocument/2006/relationships/customXml" Target="../ink/ink1782.xml"/><Relationship Id="rId210" Type="http://schemas.openxmlformats.org/officeDocument/2006/relationships/image" Target="../media/image1815.png"/><Relationship Id="rId448" Type="http://schemas.openxmlformats.org/officeDocument/2006/relationships/image" Target="../media/image1933.png"/><Relationship Id="rId655" Type="http://schemas.openxmlformats.org/officeDocument/2006/relationships/customXml" Target="../ink/ink2106.xml"/><Relationship Id="rId862" Type="http://schemas.openxmlformats.org/officeDocument/2006/relationships/customXml" Target="../ink/ink2210.xml"/><Relationship Id="rId294" Type="http://schemas.openxmlformats.org/officeDocument/2006/relationships/image" Target="../media/image1856.png"/><Relationship Id="rId308" Type="http://schemas.openxmlformats.org/officeDocument/2006/relationships/image" Target="../media/image1863.png"/><Relationship Id="rId515" Type="http://schemas.openxmlformats.org/officeDocument/2006/relationships/customXml" Target="../ink/ink2036.xml"/><Relationship Id="rId722" Type="http://schemas.openxmlformats.org/officeDocument/2006/relationships/image" Target="../media/image2069.png"/><Relationship Id="rId89" Type="http://schemas.openxmlformats.org/officeDocument/2006/relationships/customXml" Target="../ink/ink1822.xml"/><Relationship Id="rId154" Type="http://schemas.openxmlformats.org/officeDocument/2006/relationships/image" Target="../media/image1787.png"/><Relationship Id="rId361" Type="http://schemas.openxmlformats.org/officeDocument/2006/relationships/customXml" Target="../ink/ink1958.xml"/><Relationship Id="rId599" Type="http://schemas.openxmlformats.org/officeDocument/2006/relationships/customXml" Target="../ink/ink2078.xml"/><Relationship Id="rId1005" Type="http://schemas.openxmlformats.org/officeDocument/2006/relationships/image" Target="../media/image2209.png"/><Relationship Id="rId459" Type="http://schemas.openxmlformats.org/officeDocument/2006/relationships/image" Target="../media/image1938.png"/><Relationship Id="rId666" Type="http://schemas.openxmlformats.org/officeDocument/2006/relationships/image" Target="../media/image2041.png"/><Relationship Id="rId873" Type="http://schemas.openxmlformats.org/officeDocument/2006/relationships/image" Target="../media/image2144.png"/><Relationship Id="rId16" Type="http://schemas.openxmlformats.org/officeDocument/2006/relationships/image" Target="../media/image1719.png"/><Relationship Id="rId221" Type="http://schemas.openxmlformats.org/officeDocument/2006/relationships/customXml" Target="../ink/ink1888.xml"/><Relationship Id="rId319" Type="http://schemas.openxmlformats.org/officeDocument/2006/relationships/customXml" Target="../ink/ink1937.xml"/><Relationship Id="rId526" Type="http://schemas.openxmlformats.org/officeDocument/2006/relationships/image" Target="../media/image1971.png"/><Relationship Id="rId733" Type="http://schemas.openxmlformats.org/officeDocument/2006/relationships/customXml" Target="../ink/ink2145.xml"/><Relationship Id="rId940" Type="http://schemas.openxmlformats.org/officeDocument/2006/relationships/customXml" Target="../ink/ink2249.xml"/><Relationship Id="rId1016" Type="http://schemas.openxmlformats.org/officeDocument/2006/relationships/customXml" Target="../ink/ink2287.xml"/><Relationship Id="rId165" Type="http://schemas.openxmlformats.org/officeDocument/2006/relationships/customXml" Target="../ink/ink1860.xml"/><Relationship Id="rId372" Type="http://schemas.openxmlformats.org/officeDocument/2006/relationships/image" Target="../media/image1895.png"/><Relationship Id="rId677" Type="http://schemas.openxmlformats.org/officeDocument/2006/relationships/customXml" Target="../ink/ink2117.xml"/><Relationship Id="rId800" Type="http://schemas.openxmlformats.org/officeDocument/2006/relationships/image" Target="../media/image2108.png"/><Relationship Id="rId232" Type="http://schemas.openxmlformats.org/officeDocument/2006/relationships/image" Target="../media/image1826.png"/><Relationship Id="rId884" Type="http://schemas.openxmlformats.org/officeDocument/2006/relationships/customXml" Target="../ink/ink2221.xml"/><Relationship Id="rId27" Type="http://schemas.openxmlformats.org/officeDocument/2006/relationships/customXml" Target="../ink/ink1791.xml"/><Relationship Id="rId537" Type="http://schemas.openxmlformats.org/officeDocument/2006/relationships/customXml" Target="../ink/ink2047.xml"/><Relationship Id="rId744" Type="http://schemas.openxmlformats.org/officeDocument/2006/relationships/image" Target="../media/image2080.png"/><Relationship Id="rId951" Type="http://schemas.openxmlformats.org/officeDocument/2006/relationships/image" Target="../media/image2183.png"/><Relationship Id="rId80" Type="http://schemas.openxmlformats.org/officeDocument/2006/relationships/image" Target="../media/image1751.png"/><Relationship Id="rId176" Type="http://schemas.openxmlformats.org/officeDocument/2006/relationships/image" Target="../media/image1798.png"/><Relationship Id="rId383" Type="http://schemas.openxmlformats.org/officeDocument/2006/relationships/customXml" Target="../ink/ink1969.xml"/><Relationship Id="rId590" Type="http://schemas.openxmlformats.org/officeDocument/2006/relationships/image" Target="../media/image2003.png"/><Relationship Id="rId604" Type="http://schemas.openxmlformats.org/officeDocument/2006/relationships/image" Target="../media/image2010.png"/><Relationship Id="rId811" Type="http://schemas.openxmlformats.org/officeDocument/2006/relationships/customXml" Target="../ink/ink2184.xml"/><Relationship Id="rId1027" Type="http://schemas.openxmlformats.org/officeDocument/2006/relationships/image" Target="../media/image2220.png"/><Relationship Id="rId243" Type="http://schemas.openxmlformats.org/officeDocument/2006/relationships/customXml" Target="../ink/ink1899.xml"/><Relationship Id="rId450" Type="http://schemas.openxmlformats.org/officeDocument/2006/relationships/image" Target="../media/image1934.png"/><Relationship Id="rId688" Type="http://schemas.openxmlformats.org/officeDocument/2006/relationships/image" Target="../media/image2052.png"/><Relationship Id="rId895" Type="http://schemas.openxmlformats.org/officeDocument/2006/relationships/image" Target="../media/image2155.png"/><Relationship Id="rId909" Type="http://schemas.openxmlformats.org/officeDocument/2006/relationships/image" Target="../media/image2162.png"/><Relationship Id="rId38" Type="http://schemas.openxmlformats.org/officeDocument/2006/relationships/image" Target="../media/image1730.png"/><Relationship Id="rId103" Type="http://schemas.openxmlformats.org/officeDocument/2006/relationships/customXml" Target="../ink/ink1829.xml"/><Relationship Id="rId310" Type="http://schemas.openxmlformats.org/officeDocument/2006/relationships/image" Target="../media/image1864.png"/><Relationship Id="rId548" Type="http://schemas.openxmlformats.org/officeDocument/2006/relationships/image" Target="../media/image1982.png"/><Relationship Id="rId755" Type="http://schemas.openxmlformats.org/officeDocument/2006/relationships/customXml" Target="../ink/ink2156.xml"/><Relationship Id="rId962" Type="http://schemas.openxmlformats.org/officeDocument/2006/relationships/customXml" Target="../ink/ink2260.xml"/><Relationship Id="rId91" Type="http://schemas.openxmlformats.org/officeDocument/2006/relationships/customXml" Target="../ink/ink1823.xml"/><Relationship Id="rId187" Type="http://schemas.openxmlformats.org/officeDocument/2006/relationships/customXml" Target="../ink/ink1871.xml"/><Relationship Id="rId394" Type="http://schemas.openxmlformats.org/officeDocument/2006/relationships/image" Target="../media/image1906.png"/><Relationship Id="rId408" Type="http://schemas.openxmlformats.org/officeDocument/2006/relationships/image" Target="../media/image1913.png"/><Relationship Id="rId615" Type="http://schemas.openxmlformats.org/officeDocument/2006/relationships/customXml" Target="../ink/ink2086.xml"/><Relationship Id="rId822" Type="http://schemas.openxmlformats.org/officeDocument/2006/relationships/image" Target="../media/image2119.png"/><Relationship Id="rId254" Type="http://schemas.openxmlformats.org/officeDocument/2006/relationships/image" Target="../media/image1837.png"/><Relationship Id="rId699" Type="http://schemas.openxmlformats.org/officeDocument/2006/relationships/customXml" Target="../ink/ink2128.xml"/><Relationship Id="rId49" Type="http://schemas.openxmlformats.org/officeDocument/2006/relationships/customXml" Target="../ink/ink1802.xml"/><Relationship Id="rId114" Type="http://schemas.openxmlformats.org/officeDocument/2006/relationships/image" Target="../media/image1767.png"/><Relationship Id="rId461" Type="http://schemas.openxmlformats.org/officeDocument/2006/relationships/customXml" Target="../ink/ink2009.xml"/><Relationship Id="rId559" Type="http://schemas.openxmlformats.org/officeDocument/2006/relationships/customXml" Target="../ink/ink2058.xml"/><Relationship Id="rId766" Type="http://schemas.openxmlformats.org/officeDocument/2006/relationships/image" Target="../media/image2091.png"/><Relationship Id="rId198" Type="http://schemas.openxmlformats.org/officeDocument/2006/relationships/image" Target="../media/image1809.png"/><Relationship Id="rId321" Type="http://schemas.openxmlformats.org/officeDocument/2006/relationships/customXml" Target="../ink/ink1938.xml"/><Relationship Id="rId419" Type="http://schemas.openxmlformats.org/officeDocument/2006/relationships/customXml" Target="../ink/ink1987.xml"/><Relationship Id="rId626" Type="http://schemas.openxmlformats.org/officeDocument/2006/relationships/image" Target="../media/image2021.png"/><Relationship Id="rId973" Type="http://schemas.openxmlformats.org/officeDocument/2006/relationships/image" Target="../media/image2193.png"/><Relationship Id="rId833" Type="http://schemas.openxmlformats.org/officeDocument/2006/relationships/customXml" Target="../ink/ink2195.xml"/><Relationship Id="rId265" Type="http://schemas.openxmlformats.org/officeDocument/2006/relationships/customXml" Target="../ink/ink1910.xml"/><Relationship Id="rId472" Type="http://schemas.openxmlformats.org/officeDocument/2006/relationships/image" Target="../media/image1944.png"/><Relationship Id="rId900" Type="http://schemas.openxmlformats.org/officeDocument/2006/relationships/customXml" Target="../ink/ink2229.xml"/><Relationship Id="rId125" Type="http://schemas.openxmlformats.org/officeDocument/2006/relationships/customXml" Target="../ink/ink1840.xml"/><Relationship Id="rId332" Type="http://schemas.openxmlformats.org/officeDocument/2006/relationships/image" Target="../media/image1875.png"/><Relationship Id="rId777" Type="http://schemas.openxmlformats.org/officeDocument/2006/relationships/customXml" Target="../ink/ink2167.xml"/><Relationship Id="rId984" Type="http://schemas.openxmlformats.org/officeDocument/2006/relationships/customXml" Target="../ink/ink2271.xml"/><Relationship Id="rId637" Type="http://schemas.openxmlformats.org/officeDocument/2006/relationships/customXml" Target="../ink/ink2097.xml"/><Relationship Id="rId844" Type="http://schemas.openxmlformats.org/officeDocument/2006/relationships/image" Target="../media/image2130.png"/><Relationship Id="rId276" Type="http://schemas.openxmlformats.org/officeDocument/2006/relationships/image" Target="../media/image1848.png"/><Relationship Id="rId483" Type="http://schemas.openxmlformats.org/officeDocument/2006/relationships/customXml" Target="../ink/ink2020.xml"/><Relationship Id="rId690" Type="http://schemas.openxmlformats.org/officeDocument/2006/relationships/image" Target="../media/image2053.png"/><Relationship Id="rId704" Type="http://schemas.openxmlformats.org/officeDocument/2006/relationships/image" Target="../media/image2060.png"/><Relationship Id="rId911" Type="http://schemas.openxmlformats.org/officeDocument/2006/relationships/image" Target="../media/image2163.png"/><Relationship Id="rId40" Type="http://schemas.openxmlformats.org/officeDocument/2006/relationships/image" Target="../media/image1731.png"/><Relationship Id="rId136" Type="http://schemas.openxmlformats.org/officeDocument/2006/relationships/image" Target="../media/image1778.png"/><Relationship Id="rId343" Type="http://schemas.openxmlformats.org/officeDocument/2006/relationships/customXml" Target="../ink/ink1949.xml"/><Relationship Id="rId550" Type="http://schemas.openxmlformats.org/officeDocument/2006/relationships/image" Target="../media/image1983.png"/><Relationship Id="rId788" Type="http://schemas.openxmlformats.org/officeDocument/2006/relationships/image" Target="../media/image2102.png"/><Relationship Id="rId995" Type="http://schemas.openxmlformats.org/officeDocument/2006/relationships/image" Target="../media/image2204.png"/><Relationship Id="rId203" Type="http://schemas.openxmlformats.org/officeDocument/2006/relationships/customXml" Target="../ink/ink1879.xml"/><Relationship Id="rId648" Type="http://schemas.openxmlformats.org/officeDocument/2006/relationships/image" Target="../media/image2032.png"/><Relationship Id="rId855" Type="http://schemas.openxmlformats.org/officeDocument/2006/relationships/image" Target="../media/image2135.png"/><Relationship Id="rId287" Type="http://schemas.openxmlformats.org/officeDocument/2006/relationships/customXml" Target="../ink/ink1921.xml"/><Relationship Id="rId410" Type="http://schemas.openxmlformats.org/officeDocument/2006/relationships/image" Target="../media/image1914.png"/><Relationship Id="rId494" Type="http://schemas.openxmlformats.org/officeDocument/2006/relationships/image" Target="../media/image1955.png"/><Relationship Id="rId508" Type="http://schemas.openxmlformats.org/officeDocument/2006/relationships/image" Target="../media/image1962.png"/><Relationship Id="rId715" Type="http://schemas.openxmlformats.org/officeDocument/2006/relationships/customXml" Target="../ink/ink2136.xml"/><Relationship Id="rId922" Type="http://schemas.openxmlformats.org/officeDocument/2006/relationships/customXml" Target="../ink/ink2240.xml"/><Relationship Id="rId147" Type="http://schemas.openxmlformats.org/officeDocument/2006/relationships/customXml" Target="../ink/ink1851.xml"/><Relationship Id="rId354" Type="http://schemas.openxmlformats.org/officeDocument/2006/relationships/image" Target="../media/image1886.png"/><Relationship Id="rId799" Type="http://schemas.openxmlformats.org/officeDocument/2006/relationships/customXml" Target="../ink/ink2178.xml"/><Relationship Id="rId51" Type="http://schemas.openxmlformats.org/officeDocument/2006/relationships/customXml" Target="../ink/ink1803.xml"/><Relationship Id="rId561" Type="http://schemas.openxmlformats.org/officeDocument/2006/relationships/customXml" Target="../ink/ink2059.xml"/><Relationship Id="rId659" Type="http://schemas.openxmlformats.org/officeDocument/2006/relationships/customXml" Target="../ink/ink2108.xml"/><Relationship Id="rId866" Type="http://schemas.openxmlformats.org/officeDocument/2006/relationships/customXml" Target="../ink/ink2212.xml"/><Relationship Id="rId214" Type="http://schemas.openxmlformats.org/officeDocument/2006/relationships/image" Target="../media/image1817.png"/><Relationship Id="rId298" Type="http://schemas.openxmlformats.org/officeDocument/2006/relationships/image" Target="../media/image1858.png"/><Relationship Id="rId421" Type="http://schemas.openxmlformats.org/officeDocument/2006/relationships/customXml" Target="../ink/ink1988.xml"/><Relationship Id="rId519" Type="http://schemas.openxmlformats.org/officeDocument/2006/relationships/customXml" Target="../ink/ink2038.xml"/><Relationship Id="rId158" Type="http://schemas.openxmlformats.org/officeDocument/2006/relationships/image" Target="../media/image1789.png"/><Relationship Id="rId726" Type="http://schemas.openxmlformats.org/officeDocument/2006/relationships/image" Target="../media/image2071.png"/><Relationship Id="rId933" Type="http://schemas.openxmlformats.org/officeDocument/2006/relationships/image" Target="../media/image2174.png"/><Relationship Id="rId1009" Type="http://schemas.openxmlformats.org/officeDocument/2006/relationships/image" Target="../media/image2211.png"/><Relationship Id="rId62" Type="http://schemas.openxmlformats.org/officeDocument/2006/relationships/image" Target="../media/image1742.png"/><Relationship Id="rId365" Type="http://schemas.openxmlformats.org/officeDocument/2006/relationships/customXml" Target="../ink/ink1960.xml"/><Relationship Id="rId572" Type="http://schemas.openxmlformats.org/officeDocument/2006/relationships/image" Target="../media/image1994.png"/><Relationship Id="rId225" Type="http://schemas.openxmlformats.org/officeDocument/2006/relationships/customXml" Target="../ink/ink1890.xml"/><Relationship Id="rId432" Type="http://schemas.openxmlformats.org/officeDocument/2006/relationships/image" Target="../media/image1925.png"/><Relationship Id="rId877" Type="http://schemas.openxmlformats.org/officeDocument/2006/relationships/image" Target="../media/image2146.png"/><Relationship Id="rId737" Type="http://schemas.openxmlformats.org/officeDocument/2006/relationships/customXml" Target="../ink/ink2147.xml"/><Relationship Id="rId944" Type="http://schemas.openxmlformats.org/officeDocument/2006/relationships/customXml" Target="../ink/ink2251.xml"/><Relationship Id="rId73" Type="http://schemas.openxmlformats.org/officeDocument/2006/relationships/customXml" Target="../ink/ink1814.xml"/><Relationship Id="rId169" Type="http://schemas.openxmlformats.org/officeDocument/2006/relationships/customXml" Target="../ink/ink1862.xml"/><Relationship Id="rId376" Type="http://schemas.openxmlformats.org/officeDocument/2006/relationships/image" Target="../media/image1897.png"/><Relationship Id="rId583" Type="http://schemas.openxmlformats.org/officeDocument/2006/relationships/customXml" Target="../ink/ink2070.xml"/><Relationship Id="rId790" Type="http://schemas.openxmlformats.org/officeDocument/2006/relationships/image" Target="../media/image2103.png"/><Relationship Id="rId804" Type="http://schemas.openxmlformats.org/officeDocument/2006/relationships/image" Target="../media/image2110.png"/><Relationship Id="rId4" Type="http://schemas.openxmlformats.org/officeDocument/2006/relationships/image" Target="../media/image1713.png"/><Relationship Id="rId236" Type="http://schemas.openxmlformats.org/officeDocument/2006/relationships/image" Target="../media/image1828.png"/><Relationship Id="rId443" Type="http://schemas.openxmlformats.org/officeDocument/2006/relationships/customXml" Target="../ink/ink1999.xml"/><Relationship Id="rId650" Type="http://schemas.openxmlformats.org/officeDocument/2006/relationships/image" Target="../media/image2033.png"/><Relationship Id="rId888" Type="http://schemas.openxmlformats.org/officeDocument/2006/relationships/customXml" Target="../ink/ink2223.xml"/><Relationship Id="rId303" Type="http://schemas.openxmlformats.org/officeDocument/2006/relationships/customXml" Target="../ink/ink1929.xml"/><Relationship Id="rId748" Type="http://schemas.openxmlformats.org/officeDocument/2006/relationships/image" Target="../media/image2082.png"/><Relationship Id="rId955" Type="http://schemas.openxmlformats.org/officeDocument/2006/relationships/image" Target="../media/image2185.png"/><Relationship Id="rId84" Type="http://schemas.openxmlformats.org/officeDocument/2006/relationships/image" Target="../media/image1753.png"/><Relationship Id="rId387" Type="http://schemas.openxmlformats.org/officeDocument/2006/relationships/customXml" Target="../ink/ink1971.xml"/><Relationship Id="rId510" Type="http://schemas.openxmlformats.org/officeDocument/2006/relationships/image" Target="../media/image1963.png"/><Relationship Id="rId594" Type="http://schemas.openxmlformats.org/officeDocument/2006/relationships/image" Target="../media/image2005.png"/><Relationship Id="rId608" Type="http://schemas.openxmlformats.org/officeDocument/2006/relationships/image" Target="../media/image2012.png"/><Relationship Id="rId815" Type="http://schemas.openxmlformats.org/officeDocument/2006/relationships/customXml" Target="../ink/ink2186.xml"/><Relationship Id="rId247" Type="http://schemas.openxmlformats.org/officeDocument/2006/relationships/customXml" Target="../ink/ink1901.xml"/><Relationship Id="rId899" Type="http://schemas.openxmlformats.org/officeDocument/2006/relationships/image" Target="../media/image2157.png"/><Relationship Id="rId1000" Type="http://schemas.openxmlformats.org/officeDocument/2006/relationships/customXml" Target="../ink/ink2279.xml"/><Relationship Id="rId107" Type="http://schemas.openxmlformats.org/officeDocument/2006/relationships/customXml" Target="../ink/ink1831.xml"/><Relationship Id="rId454" Type="http://schemas.openxmlformats.org/officeDocument/2006/relationships/customXml" Target="../ink/ink2005.xml"/><Relationship Id="rId661" Type="http://schemas.openxmlformats.org/officeDocument/2006/relationships/customXml" Target="../ink/ink2109.xml"/><Relationship Id="rId759" Type="http://schemas.openxmlformats.org/officeDocument/2006/relationships/customXml" Target="../ink/ink2158.xml"/><Relationship Id="rId966" Type="http://schemas.openxmlformats.org/officeDocument/2006/relationships/customXml" Target="../ink/ink2262.xml"/><Relationship Id="rId11" Type="http://schemas.openxmlformats.org/officeDocument/2006/relationships/customXml" Target="../ink/ink1783.xml"/><Relationship Id="rId314" Type="http://schemas.openxmlformats.org/officeDocument/2006/relationships/image" Target="../media/image1866.png"/><Relationship Id="rId398" Type="http://schemas.openxmlformats.org/officeDocument/2006/relationships/image" Target="../media/image1908.png"/><Relationship Id="rId521" Type="http://schemas.openxmlformats.org/officeDocument/2006/relationships/customXml" Target="../ink/ink2039.xml"/><Relationship Id="rId619" Type="http://schemas.openxmlformats.org/officeDocument/2006/relationships/customXml" Target="../ink/ink2088.xml"/><Relationship Id="rId95" Type="http://schemas.openxmlformats.org/officeDocument/2006/relationships/customXml" Target="../ink/ink1825.xml"/><Relationship Id="rId160" Type="http://schemas.openxmlformats.org/officeDocument/2006/relationships/image" Target="../media/image1790.png"/><Relationship Id="rId826" Type="http://schemas.openxmlformats.org/officeDocument/2006/relationships/image" Target="../media/image2121.png"/><Relationship Id="rId1011" Type="http://schemas.openxmlformats.org/officeDocument/2006/relationships/image" Target="../media/image2212.png"/><Relationship Id="rId258" Type="http://schemas.openxmlformats.org/officeDocument/2006/relationships/image" Target="../media/image1839.png"/><Relationship Id="rId465" Type="http://schemas.openxmlformats.org/officeDocument/2006/relationships/customXml" Target="../ink/ink2011.xml"/><Relationship Id="rId672" Type="http://schemas.openxmlformats.org/officeDocument/2006/relationships/image" Target="../media/image2044.png"/><Relationship Id="rId22" Type="http://schemas.openxmlformats.org/officeDocument/2006/relationships/image" Target="../media/image1722.png"/><Relationship Id="rId118" Type="http://schemas.openxmlformats.org/officeDocument/2006/relationships/image" Target="../media/image1769.png"/><Relationship Id="rId325" Type="http://schemas.openxmlformats.org/officeDocument/2006/relationships/customXml" Target="../ink/ink1940.xml"/><Relationship Id="rId532" Type="http://schemas.openxmlformats.org/officeDocument/2006/relationships/image" Target="../media/image1974.png"/><Relationship Id="rId977" Type="http://schemas.openxmlformats.org/officeDocument/2006/relationships/image" Target="../media/image2195.png"/><Relationship Id="rId171" Type="http://schemas.openxmlformats.org/officeDocument/2006/relationships/customXml" Target="../ink/ink1863.xml"/><Relationship Id="rId837" Type="http://schemas.openxmlformats.org/officeDocument/2006/relationships/customXml" Target="../ink/ink2197.xml"/><Relationship Id="rId1022" Type="http://schemas.openxmlformats.org/officeDocument/2006/relationships/customXml" Target="../ink/ink2290.xml"/><Relationship Id="rId269" Type="http://schemas.openxmlformats.org/officeDocument/2006/relationships/customXml" Target="../ink/ink1912.xml"/><Relationship Id="rId476" Type="http://schemas.openxmlformats.org/officeDocument/2006/relationships/image" Target="../media/image1946.png"/><Relationship Id="rId683" Type="http://schemas.openxmlformats.org/officeDocument/2006/relationships/customXml" Target="../ink/ink2120.xml"/><Relationship Id="rId890" Type="http://schemas.openxmlformats.org/officeDocument/2006/relationships/customXml" Target="../ink/ink2224.xml"/><Relationship Id="rId904" Type="http://schemas.openxmlformats.org/officeDocument/2006/relationships/customXml" Target="../ink/ink2231.xml"/><Relationship Id="rId33" Type="http://schemas.openxmlformats.org/officeDocument/2006/relationships/customXml" Target="../ink/ink1794.xml"/><Relationship Id="rId129" Type="http://schemas.openxmlformats.org/officeDocument/2006/relationships/customXml" Target="../ink/ink1842.xml"/><Relationship Id="rId336" Type="http://schemas.openxmlformats.org/officeDocument/2006/relationships/image" Target="../media/image1877.png"/><Relationship Id="rId543" Type="http://schemas.openxmlformats.org/officeDocument/2006/relationships/customXml" Target="../ink/ink2050.xml"/><Relationship Id="rId988" Type="http://schemas.openxmlformats.org/officeDocument/2006/relationships/customXml" Target="../ink/ink2273.xml"/><Relationship Id="rId182" Type="http://schemas.openxmlformats.org/officeDocument/2006/relationships/image" Target="../media/image1801.png"/><Relationship Id="rId403" Type="http://schemas.openxmlformats.org/officeDocument/2006/relationships/customXml" Target="../ink/ink1979.xml"/><Relationship Id="rId750" Type="http://schemas.openxmlformats.org/officeDocument/2006/relationships/image" Target="../media/image2083.png"/><Relationship Id="rId848" Type="http://schemas.openxmlformats.org/officeDocument/2006/relationships/image" Target="../media/image2132.png"/><Relationship Id="rId487" Type="http://schemas.openxmlformats.org/officeDocument/2006/relationships/customXml" Target="../ink/ink2022.xml"/><Relationship Id="rId610" Type="http://schemas.openxmlformats.org/officeDocument/2006/relationships/image" Target="../media/image2013.png"/><Relationship Id="rId694" Type="http://schemas.openxmlformats.org/officeDocument/2006/relationships/image" Target="../media/image2055.png"/><Relationship Id="rId708" Type="http://schemas.openxmlformats.org/officeDocument/2006/relationships/image" Target="../media/image2062.png"/><Relationship Id="rId915" Type="http://schemas.openxmlformats.org/officeDocument/2006/relationships/image" Target="../media/image2165.png"/><Relationship Id="rId347" Type="http://schemas.openxmlformats.org/officeDocument/2006/relationships/customXml" Target="../ink/ink1951.xml"/><Relationship Id="rId999" Type="http://schemas.openxmlformats.org/officeDocument/2006/relationships/image" Target="../media/image2206.png"/><Relationship Id="rId44" Type="http://schemas.openxmlformats.org/officeDocument/2006/relationships/image" Target="../media/image1733.png"/><Relationship Id="rId554" Type="http://schemas.openxmlformats.org/officeDocument/2006/relationships/image" Target="../media/image1985.png"/><Relationship Id="rId761" Type="http://schemas.openxmlformats.org/officeDocument/2006/relationships/customXml" Target="../ink/ink2159.xml"/><Relationship Id="rId859" Type="http://schemas.openxmlformats.org/officeDocument/2006/relationships/image" Target="../media/image2137.png"/><Relationship Id="rId193" Type="http://schemas.openxmlformats.org/officeDocument/2006/relationships/customXml" Target="../ink/ink1874.xml"/><Relationship Id="rId207" Type="http://schemas.openxmlformats.org/officeDocument/2006/relationships/customXml" Target="../ink/ink1881.xml"/><Relationship Id="rId414" Type="http://schemas.openxmlformats.org/officeDocument/2006/relationships/image" Target="../media/image1916.png"/><Relationship Id="rId498" Type="http://schemas.openxmlformats.org/officeDocument/2006/relationships/image" Target="../media/image1957.png"/><Relationship Id="rId621" Type="http://schemas.openxmlformats.org/officeDocument/2006/relationships/customXml" Target="../ink/ink2089.xml"/><Relationship Id="rId260" Type="http://schemas.openxmlformats.org/officeDocument/2006/relationships/image" Target="../media/image1840.png"/><Relationship Id="rId719" Type="http://schemas.openxmlformats.org/officeDocument/2006/relationships/customXml" Target="../ink/ink2138.xml"/><Relationship Id="rId926" Type="http://schemas.openxmlformats.org/officeDocument/2006/relationships/customXml" Target="../ink/ink2242.xml"/><Relationship Id="rId55" Type="http://schemas.openxmlformats.org/officeDocument/2006/relationships/customXml" Target="../ink/ink1805.xml"/><Relationship Id="rId120" Type="http://schemas.openxmlformats.org/officeDocument/2006/relationships/image" Target="../media/image1770.png"/><Relationship Id="rId358" Type="http://schemas.openxmlformats.org/officeDocument/2006/relationships/image" Target="../media/image1888.png"/><Relationship Id="rId565" Type="http://schemas.openxmlformats.org/officeDocument/2006/relationships/customXml" Target="../ink/ink2061.xml"/><Relationship Id="rId772" Type="http://schemas.openxmlformats.org/officeDocument/2006/relationships/image" Target="../media/image2094.png"/><Relationship Id="rId218" Type="http://schemas.openxmlformats.org/officeDocument/2006/relationships/image" Target="../media/image1819.png"/><Relationship Id="rId425" Type="http://schemas.openxmlformats.org/officeDocument/2006/relationships/customXml" Target="../ink/ink1990.xml"/><Relationship Id="rId632" Type="http://schemas.openxmlformats.org/officeDocument/2006/relationships/image" Target="../media/image2024.png"/><Relationship Id="rId271" Type="http://schemas.openxmlformats.org/officeDocument/2006/relationships/customXml" Target="../ink/ink1913.xml"/><Relationship Id="rId937" Type="http://schemas.openxmlformats.org/officeDocument/2006/relationships/image" Target="../media/image2176.png"/><Relationship Id="rId66" Type="http://schemas.openxmlformats.org/officeDocument/2006/relationships/image" Target="../media/image1744.png"/><Relationship Id="rId131" Type="http://schemas.openxmlformats.org/officeDocument/2006/relationships/customXml" Target="../ink/ink1843.xml"/><Relationship Id="rId369" Type="http://schemas.openxmlformats.org/officeDocument/2006/relationships/customXml" Target="../ink/ink1962.xml"/><Relationship Id="rId576" Type="http://schemas.openxmlformats.org/officeDocument/2006/relationships/image" Target="../media/image1996.png"/><Relationship Id="rId783" Type="http://schemas.openxmlformats.org/officeDocument/2006/relationships/customXml" Target="../ink/ink2170.xml"/><Relationship Id="rId990" Type="http://schemas.openxmlformats.org/officeDocument/2006/relationships/customXml" Target="../ink/ink2274.xml"/><Relationship Id="rId229" Type="http://schemas.openxmlformats.org/officeDocument/2006/relationships/customXml" Target="../ink/ink1892.xml"/><Relationship Id="rId436" Type="http://schemas.openxmlformats.org/officeDocument/2006/relationships/image" Target="../media/image1927.png"/><Relationship Id="rId643" Type="http://schemas.openxmlformats.org/officeDocument/2006/relationships/customXml" Target="../ink/ink2100.xml"/><Relationship Id="rId850" Type="http://schemas.openxmlformats.org/officeDocument/2006/relationships/image" Target="../media/image2133.png"/><Relationship Id="rId948" Type="http://schemas.openxmlformats.org/officeDocument/2006/relationships/customXml" Target="../ink/ink2253.xml"/><Relationship Id="rId77" Type="http://schemas.openxmlformats.org/officeDocument/2006/relationships/customXml" Target="../ink/ink1816.xml"/><Relationship Id="rId282" Type="http://schemas.openxmlformats.org/officeDocument/2006/relationships/image" Target="../media/image1851.png"/><Relationship Id="rId503" Type="http://schemas.openxmlformats.org/officeDocument/2006/relationships/customXml" Target="../ink/ink2030.xml"/><Relationship Id="rId587" Type="http://schemas.openxmlformats.org/officeDocument/2006/relationships/customXml" Target="../ink/ink2072.xml"/><Relationship Id="rId710" Type="http://schemas.openxmlformats.org/officeDocument/2006/relationships/image" Target="../media/image2063.png"/><Relationship Id="rId808" Type="http://schemas.openxmlformats.org/officeDocument/2006/relationships/image" Target="../media/image2112.png"/><Relationship Id="rId8" Type="http://schemas.openxmlformats.org/officeDocument/2006/relationships/image" Target="../media/image1715.png"/><Relationship Id="rId142" Type="http://schemas.openxmlformats.org/officeDocument/2006/relationships/image" Target="../media/image1781.png"/><Relationship Id="rId447" Type="http://schemas.openxmlformats.org/officeDocument/2006/relationships/customXml" Target="../ink/ink2001.xml"/><Relationship Id="rId794" Type="http://schemas.openxmlformats.org/officeDocument/2006/relationships/image" Target="../media/image2105.png"/><Relationship Id="rId654" Type="http://schemas.openxmlformats.org/officeDocument/2006/relationships/image" Target="../media/image2035.png"/><Relationship Id="rId861" Type="http://schemas.openxmlformats.org/officeDocument/2006/relationships/image" Target="../media/image2138.png"/><Relationship Id="rId959" Type="http://schemas.openxmlformats.org/officeDocument/2006/relationships/image" Target="../media/image2187.png"/><Relationship Id="rId293" Type="http://schemas.openxmlformats.org/officeDocument/2006/relationships/customXml" Target="../ink/ink1924.xml"/><Relationship Id="rId307" Type="http://schemas.openxmlformats.org/officeDocument/2006/relationships/customXml" Target="../ink/ink1931.xml"/><Relationship Id="rId514" Type="http://schemas.openxmlformats.org/officeDocument/2006/relationships/image" Target="../media/image1965.png"/><Relationship Id="rId721" Type="http://schemas.openxmlformats.org/officeDocument/2006/relationships/customXml" Target="../ink/ink2139.xml"/><Relationship Id="rId88" Type="http://schemas.openxmlformats.org/officeDocument/2006/relationships/image" Target="../media/image1755.png"/><Relationship Id="rId153" Type="http://schemas.openxmlformats.org/officeDocument/2006/relationships/customXml" Target="../ink/ink1854.xml"/><Relationship Id="rId360" Type="http://schemas.openxmlformats.org/officeDocument/2006/relationships/image" Target="../media/image1889.png"/><Relationship Id="rId598" Type="http://schemas.openxmlformats.org/officeDocument/2006/relationships/image" Target="../media/image2007.png"/><Relationship Id="rId819" Type="http://schemas.openxmlformats.org/officeDocument/2006/relationships/customXml" Target="../ink/ink2188.xml"/><Relationship Id="rId1004" Type="http://schemas.openxmlformats.org/officeDocument/2006/relationships/customXml" Target="../ink/ink2281.xml"/><Relationship Id="rId220" Type="http://schemas.openxmlformats.org/officeDocument/2006/relationships/image" Target="../media/image1820.png"/><Relationship Id="rId458" Type="http://schemas.openxmlformats.org/officeDocument/2006/relationships/customXml" Target="../ink/ink2007.xml"/><Relationship Id="rId665" Type="http://schemas.openxmlformats.org/officeDocument/2006/relationships/customXml" Target="../ink/ink2111.xml"/><Relationship Id="rId872" Type="http://schemas.openxmlformats.org/officeDocument/2006/relationships/customXml" Target="../ink/ink2215.xml"/><Relationship Id="rId15" Type="http://schemas.openxmlformats.org/officeDocument/2006/relationships/customXml" Target="../ink/ink1785.xml"/><Relationship Id="rId318" Type="http://schemas.openxmlformats.org/officeDocument/2006/relationships/image" Target="../media/image1868.png"/><Relationship Id="rId525" Type="http://schemas.openxmlformats.org/officeDocument/2006/relationships/customXml" Target="../ink/ink2041.xml"/><Relationship Id="rId732" Type="http://schemas.openxmlformats.org/officeDocument/2006/relationships/image" Target="../media/image2074.png"/><Relationship Id="rId99" Type="http://schemas.openxmlformats.org/officeDocument/2006/relationships/customXml" Target="../ink/ink1827.xml"/><Relationship Id="rId164" Type="http://schemas.openxmlformats.org/officeDocument/2006/relationships/image" Target="../media/image1792.png"/><Relationship Id="rId371" Type="http://schemas.openxmlformats.org/officeDocument/2006/relationships/customXml" Target="../ink/ink1963.xml"/><Relationship Id="rId1015" Type="http://schemas.openxmlformats.org/officeDocument/2006/relationships/image" Target="../media/image2214.png"/><Relationship Id="rId469" Type="http://schemas.openxmlformats.org/officeDocument/2006/relationships/customXml" Target="../ink/ink2013.xml"/><Relationship Id="rId676" Type="http://schemas.openxmlformats.org/officeDocument/2006/relationships/image" Target="../media/image2046.png"/><Relationship Id="rId883" Type="http://schemas.openxmlformats.org/officeDocument/2006/relationships/image" Target="../media/image2149.png"/><Relationship Id="rId26" Type="http://schemas.openxmlformats.org/officeDocument/2006/relationships/image" Target="../media/image1724.png"/><Relationship Id="rId231" Type="http://schemas.openxmlformats.org/officeDocument/2006/relationships/customXml" Target="../ink/ink1893.xml"/><Relationship Id="rId329" Type="http://schemas.openxmlformats.org/officeDocument/2006/relationships/customXml" Target="../ink/ink1942.xml"/><Relationship Id="rId536" Type="http://schemas.openxmlformats.org/officeDocument/2006/relationships/image" Target="../media/image1976.png"/><Relationship Id="rId175" Type="http://schemas.openxmlformats.org/officeDocument/2006/relationships/customXml" Target="../ink/ink1865.xml"/><Relationship Id="rId743" Type="http://schemas.openxmlformats.org/officeDocument/2006/relationships/customXml" Target="../ink/ink2150.xml"/><Relationship Id="rId950" Type="http://schemas.openxmlformats.org/officeDocument/2006/relationships/customXml" Target="../ink/ink2254.xml"/><Relationship Id="rId1026" Type="http://schemas.openxmlformats.org/officeDocument/2006/relationships/customXml" Target="../ink/ink2292.xml"/><Relationship Id="rId382" Type="http://schemas.openxmlformats.org/officeDocument/2006/relationships/image" Target="../media/image1900.png"/><Relationship Id="rId603" Type="http://schemas.openxmlformats.org/officeDocument/2006/relationships/customXml" Target="../ink/ink2080.xml"/><Relationship Id="rId687" Type="http://schemas.openxmlformats.org/officeDocument/2006/relationships/customXml" Target="../ink/ink2122.xml"/><Relationship Id="rId810" Type="http://schemas.openxmlformats.org/officeDocument/2006/relationships/image" Target="../media/image2113.png"/><Relationship Id="rId908" Type="http://schemas.openxmlformats.org/officeDocument/2006/relationships/customXml" Target="../ink/ink2233.xml"/><Relationship Id="rId242" Type="http://schemas.openxmlformats.org/officeDocument/2006/relationships/image" Target="../media/image1831.png"/><Relationship Id="rId894" Type="http://schemas.openxmlformats.org/officeDocument/2006/relationships/customXml" Target="../ink/ink2226.xml"/><Relationship Id="rId37" Type="http://schemas.openxmlformats.org/officeDocument/2006/relationships/customXml" Target="../ink/ink1796.xml"/><Relationship Id="rId102" Type="http://schemas.openxmlformats.org/officeDocument/2006/relationships/image" Target="../media/image1761.png"/><Relationship Id="rId547" Type="http://schemas.openxmlformats.org/officeDocument/2006/relationships/customXml" Target="../ink/ink2052.xml"/><Relationship Id="rId754" Type="http://schemas.openxmlformats.org/officeDocument/2006/relationships/image" Target="../media/image2085.png"/><Relationship Id="rId961" Type="http://schemas.openxmlformats.org/officeDocument/2006/relationships/image" Target="../media/image2188.png"/><Relationship Id="rId90" Type="http://schemas.openxmlformats.org/officeDocument/2006/relationships/image" Target="../media/image1756.png"/><Relationship Id="rId186" Type="http://schemas.openxmlformats.org/officeDocument/2006/relationships/image" Target="../media/image1803.png"/><Relationship Id="rId393" Type="http://schemas.openxmlformats.org/officeDocument/2006/relationships/customXml" Target="../ink/ink1974.xml"/><Relationship Id="rId407" Type="http://schemas.openxmlformats.org/officeDocument/2006/relationships/customXml" Target="../ink/ink1981.xml"/><Relationship Id="rId614" Type="http://schemas.openxmlformats.org/officeDocument/2006/relationships/image" Target="../media/image2015.png"/><Relationship Id="rId821" Type="http://schemas.openxmlformats.org/officeDocument/2006/relationships/customXml" Target="../ink/ink2189.xml"/><Relationship Id="rId253" Type="http://schemas.openxmlformats.org/officeDocument/2006/relationships/customXml" Target="../ink/ink1904.xml"/><Relationship Id="rId460" Type="http://schemas.openxmlformats.org/officeDocument/2006/relationships/customXml" Target="../ink/ink2008.xml"/><Relationship Id="rId698" Type="http://schemas.openxmlformats.org/officeDocument/2006/relationships/image" Target="../media/image2057.png"/><Relationship Id="rId919" Type="http://schemas.openxmlformats.org/officeDocument/2006/relationships/image" Target="../media/image2167.png"/><Relationship Id="rId48" Type="http://schemas.openxmlformats.org/officeDocument/2006/relationships/image" Target="../media/image1735.png"/><Relationship Id="rId113" Type="http://schemas.openxmlformats.org/officeDocument/2006/relationships/customXml" Target="../ink/ink1834.xml"/><Relationship Id="rId320" Type="http://schemas.openxmlformats.org/officeDocument/2006/relationships/image" Target="../media/image1869.png"/><Relationship Id="rId558" Type="http://schemas.openxmlformats.org/officeDocument/2006/relationships/image" Target="../media/image1987.png"/><Relationship Id="rId765" Type="http://schemas.openxmlformats.org/officeDocument/2006/relationships/customXml" Target="../ink/ink2161.xml"/><Relationship Id="rId972" Type="http://schemas.openxmlformats.org/officeDocument/2006/relationships/customXml" Target="../ink/ink2265.xml"/><Relationship Id="rId197" Type="http://schemas.openxmlformats.org/officeDocument/2006/relationships/customXml" Target="../ink/ink1876.xml"/><Relationship Id="rId418" Type="http://schemas.openxmlformats.org/officeDocument/2006/relationships/image" Target="../media/image1918.png"/><Relationship Id="rId625" Type="http://schemas.openxmlformats.org/officeDocument/2006/relationships/customXml" Target="../ink/ink2091.xml"/><Relationship Id="rId832" Type="http://schemas.openxmlformats.org/officeDocument/2006/relationships/image" Target="../media/image2124.png"/><Relationship Id="rId264" Type="http://schemas.openxmlformats.org/officeDocument/2006/relationships/image" Target="../media/image1842.png"/><Relationship Id="rId471" Type="http://schemas.openxmlformats.org/officeDocument/2006/relationships/customXml" Target="../ink/ink2014.xml"/><Relationship Id="rId59" Type="http://schemas.openxmlformats.org/officeDocument/2006/relationships/customXml" Target="../ink/ink1807.xml"/><Relationship Id="rId124" Type="http://schemas.openxmlformats.org/officeDocument/2006/relationships/image" Target="../media/image1772.png"/><Relationship Id="rId569" Type="http://schemas.openxmlformats.org/officeDocument/2006/relationships/customXml" Target="../ink/ink2063.xml"/><Relationship Id="rId776" Type="http://schemas.openxmlformats.org/officeDocument/2006/relationships/image" Target="../media/image2096.png"/><Relationship Id="rId983" Type="http://schemas.openxmlformats.org/officeDocument/2006/relationships/image" Target="../media/image2198.png"/><Relationship Id="rId331" Type="http://schemas.openxmlformats.org/officeDocument/2006/relationships/customXml" Target="../ink/ink1943.xml"/><Relationship Id="rId429" Type="http://schemas.openxmlformats.org/officeDocument/2006/relationships/customXml" Target="../ink/ink1992.xml"/><Relationship Id="rId636" Type="http://schemas.openxmlformats.org/officeDocument/2006/relationships/image" Target="../media/image2026.png"/><Relationship Id="rId843" Type="http://schemas.openxmlformats.org/officeDocument/2006/relationships/customXml" Target="../ink/ink2200.xml"/><Relationship Id="rId275" Type="http://schemas.openxmlformats.org/officeDocument/2006/relationships/customXml" Target="../ink/ink1915.xml"/><Relationship Id="rId482" Type="http://schemas.openxmlformats.org/officeDocument/2006/relationships/image" Target="../media/image1949.png"/><Relationship Id="rId703" Type="http://schemas.openxmlformats.org/officeDocument/2006/relationships/customXml" Target="../ink/ink2130.xml"/><Relationship Id="rId910" Type="http://schemas.openxmlformats.org/officeDocument/2006/relationships/customXml" Target="../ink/ink2234.xml"/><Relationship Id="rId135" Type="http://schemas.openxmlformats.org/officeDocument/2006/relationships/customXml" Target="../ink/ink1845.xml"/><Relationship Id="rId342" Type="http://schemas.openxmlformats.org/officeDocument/2006/relationships/image" Target="../media/image1880.png"/><Relationship Id="rId787" Type="http://schemas.openxmlformats.org/officeDocument/2006/relationships/customXml" Target="../ink/ink2172.xml"/><Relationship Id="rId994" Type="http://schemas.openxmlformats.org/officeDocument/2006/relationships/customXml" Target="../ink/ink2276.xml"/><Relationship Id="rId202" Type="http://schemas.openxmlformats.org/officeDocument/2006/relationships/image" Target="../media/image1811.png"/><Relationship Id="rId647" Type="http://schemas.openxmlformats.org/officeDocument/2006/relationships/customXml" Target="../ink/ink2102.xml"/><Relationship Id="rId854" Type="http://schemas.openxmlformats.org/officeDocument/2006/relationships/customXml" Target="../ink/ink2206.xml"/><Relationship Id="rId286" Type="http://schemas.openxmlformats.org/officeDocument/2006/relationships/image" Target="../media/image1853.png"/><Relationship Id="rId493" Type="http://schemas.openxmlformats.org/officeDocument/2006/relationships/customXml" Target="../ink/ink2025.xml"/><Relationship Id="rId507" Type="http://schemas.openxmlformats.org/officeDocument/2006/relationships/customXml" Target="../ink/ink2032.xml"/><Relationship Id="rId714" Type="http://schemas.openxmlformats.org/officeDocument/2006/relationships/image" Target="../media/image2065.png"/><Relationship Id="rId921" Type="http://schemas.openxmlformats.org/officeDocument/2006/relationships/image" Target="../media/image2168.png"/><Relationship Id="rId50" Type="http://schemas.openxmlformats.org/officeDocument/2006/relationships/image" Target="../media/image1736.png"/><Relationship Id="rId146" Type="http://schemas.openxmlformats.org/officeDocument/2006/relationships/image" Target="../media/image1783.png"/><Relationship Id="rId353" Type="http://schemas.openxmlformats.org/officeDocument/2006/relationships/customXml" Target="../ink/ink1954.xml"/><Relationship Id="rId560" Type="http://schemas.openxmlformats.org/officeDocument/2006/relationships/image" Target="../media/image1988.png"/><Relationship Id="rId798" Type="http://schemas.openxmlformats.org/officeDocument/2006/relationships/image" Target="../media/image2107.png"/><Relationship Id="rId213" Type="http://schemas.openxmlformats.org/officeDocument/2006/relationships/customXml" Target="../ink/ink1884.xml"/><Relationship Id="rId420" Type="http://schemas.openxmlformats.org/officeDocument/2006/relationships/image" Target="../media/image1919.png"/><Relationship Id="rId658" Type="http://schemas.openxmlformats.org/officeDocument/2006/relationships/image" Target="../media/image2037.png"/><Relationship Id="rId865" Type="http://schemas.openxmlformats.org/officeDocument/2006/relationships/image" Target="../media/image2140.png"/><Relationship Id="rId297" Type="http://schemas.openxmlformats.org/officeDocument/2006/relationships/customXml" Target="../ink/ink1926.xml"/><Relationship Id="rId518" Type="http://schemas.openxmlformats.org/officeDocument/2006/relationships/image" Target="../media/image1967.png"/><Relationship Id="rId725" Type="http://schemas.openxmlformats.org/officeDocument/2006/relationships/customXml" Target="../ink/ink2141.xml"/><Relationship Id="rId932" Type="http://schemas.openxmlformats.org/officeDocument/2006/relationships/customXml" Target="../ink/ink2245.xml"/><Relationship Id="rId157" Type="http://schemas.openxmlformats.org/officeDocument/2006/relationships/customXml" Target="../ink/ink1856.xml"/><Relationship Id="rId364" Type="http://schemas.openxmlformats.org/officeDocument/2006/relationships/image" Target="../media/image1891.png"/><Relationship Id="rId1008" Type="http://schemas.openxmlformats.org/officeDocument/2006/relationships/customXml" Target="../ink/ink2283.xml"/><Relationship Id="rId61" Type="http://schemas.openxmlformats.org/officeDocument/2006/relationships/customXml" Target="../ink/ink1808.xml"/><Relationship Id="rId571" Type="http://schemas.openxmlformats.org/officeDocument/2006/relationships/customXml" Target="../ink/ink2064.xml"/><Relationship Id="rId669" Type="http://schemas.openxmlformats.org/officeDocument/2006/relationships/customXml" Target="../ink/ink2113.xml"/><Relationship Id="rId876" Type="http://schemas.openxmlformats.org/officeDocument/2006/relationships/customXml" Target="../ink/ink2217.xml"/><Relationship Id="rId19" Type="http://schemas.openxmlformats.org/officeDocument/2006/relationships/customXml" Target="../ink/ink1787.xml"/><Relationship Id="rId224" Type="http://schemas.openxmlformats.org/officeDocument/2006/relationships/image" Target="../media/image1822.png"/><Relationship Id="rId431" Type="http://schemas.openxmlformats.org/officeDocument/2006/relationships/customXml" Target="../ink/ink1993.xml"/><Relationship Id="rId529" Type="http://schemas.openxmlformats.org/officeDocument/2006/relationships/customXml" Target="../ink/ink2043.xml"/><Relationship Id="rId736" Type="http://schemas.openxmlformats.org/officeDocument/2006/relationships/image" Target="../media/image2076.png"/><Relationship Id="rId168" Type="http://schemas.openxmlformats.org/officeDocument/2006/relationships/image" Target="../media/image1794.png"/><Relationship Id="rId943" Type="http://schemas.openxmlformats.org/officeDocument/2006/relationships/image" Target="../media/image2179.png"/><Relationship Id="rId1019" Type="http://schemas.openxmlformats.org/officeDocument/2006/relationships/image" Target="../media/image2216.png"/><Relationship Id="rId72" Type="http://schemas.openxmlformats.org/officeDocument/2006/relationships/image" Target="../media/image1747.png"/><Relationship Id="rId375" Type="http://schemas.openxmlformats.org/officeDocument/2006/relationships/customXml" Target="../ink/ink1965.xml"/><Relationship Id="rId582" Type="http://schemas.openxmlformats.org/officeDocument/2006/relationships/image" Target="../media/image1999.png"/><Relationship Id="rId803" Type="http://schemas.openxmlformats.org/officeDocument/2006/relationships/customXml" Target="../ink/ink2180.xml"/><Relationship Id="rId3" Type="http://schemas.openxmlformats.org/officeDocument/2006/relationships/customXml" Target="../ink/ink1779.xml"/><Relationship Id="rId235" Type="http://schemas.openxmlformats.org/officeDocument/2006/relationships/customXml" Target="../ink/ink1895.xml"/><Relationship Id="rId442" Type="http://schemas.openxmlformats.org/officeDocument/2006/relationships/image" Target="../media/image1930.png"/><Relationship Id="rId887" Type="http://schemas.openxmlformats.org/officeDocument/2006/relationships/image" Target="../media/image2151.png"/><Relationship Id="rId302" Type="http://schemas.openxmlformats.org/officeDocument/2006/relationships/image" Target="../media/image1860.png"/><Relationship Id="rId747" Type="http://schemas.openxmlformats.org/officeDocument/2006/relationships/customXml" Target="../ink/ink2152.xml"/><Relationship Id="rId954" Type="http://schemas.openxmlformats.org/officeDocument/2006/relationships/customXml" Target="../ink/ink2256.xml"/><Relationship Id="rId83" Type="http://schemas.openxmlformats.org/officeDocument/2006/relationships/customXml" Target="../ink/ink1819.xml"/><Relationship Id="rId179" Type="http://schemas.openxmlformats.org/officeDocument/2006/relationships/customXml" Target="../ink/ink1867.xml"/><Relationship Id="rId386" Type="http://schemas.openxmlformats.org/officeDocument/2006/relationships/image" Target="../media/image1902.png"/><Relationship Id="rId593" Type="http://schemas.openxmlformats.org/officeDocument/2006/relationships/customXml" Target="../ink/ink2075.xml"/><Relationship Id="rId607" Type="http://schemas.openxmlformats.org/officeDocument/2006/relationships/customXml" Target="../ink/ink2082.xml"/><Relationship Id="rId814" Type="http://schemas.openxmlformats.org/officeDocument/2006/relationships/image" Target="../media/image2115.png"/><Relationship Id="rId246" Type="http://schemas.openxmlformats.org/officeDocument/2006/relationships/image" Target="../media/image1833.png"/><Relationship Id="rId453" Type="http://schemas.openxmlformats.org/officeDocument/2006/relationships/image" Target="../media/image1935.png"/><Relationship Id="rId660" Type="http://schemas.openxmlformats.org/officeDocument/2006/relationships/image" Target="../media/image2038.png"/><Relationship Id="rId898" Type="http://schemas.openxmlformats.org/officeDocument/2006/relationships/customXml" Target="../ink/ink2228.xml"/><Relationship Id="rId106" Type="http://schemas.openxmlformats.org/officeDocument/2006/relationships/image" Target="../media/image1763.png"/><Relationship Id="rId313" Type="http://schemas.openxmlformats.org/officeDocument/2006/relationships/customXml" Target="../ink/ink1934.xml"/><Relationship Id="rId758" Type="http://schemas.openxmlformats.org/officeDocument/2006/relationships/image" Target="../media/image2087.png"/><Relationship Id="rId965" Type="http://schemas.openxmlformats.org/officeDocument/2006/relationships/image" Target="../media/image2190.png"/><Relationship Id="rId10" Type="http://schemas.openxmlformats.org/officeDocument/2006/relationships/image" Target="../media/image1716.png"/><Relationship Id="rId94" Type="http://schemas.openxmlformats.org/officeDocument/2006/relationships/image" Target="../media/image1758.png"/><Relationship Id="rId397" Type="http://schemas.openxmlformats.org/officeDocument/2006/relationships/customXml" Target="../ink/ink1976.xml"/><Relationship Id="rId520" Type="http://schemas.openxmlformats.org/officeDocument/2006/relationships/image" Target="../media/image1968.png"/><Relationship Id="rId618" Type="http://schemas.openxmlformats.org/officeDocument/2006/relationships/image" Target="../media/image2017.png"/><Relationship Id="rId825" Type="http://schemas.openxmlformats.org/officeDocument/2006/relationships/customXml" Target="../ink/ink2191.xml"/><Relationship Id="rId257" Type="http://schemas.openxmlformats.org/officeDocument/2006/relationships/customXml" Target="../ink/ink1906.xml"/><Relationship Id="rId464" Type="http://schemas.openxmlformats.org/officeDocument/2006/relationships/image" Target="../media/image1940.png"/><Relationship Id="rId1010" Type="http://schemas.openxmlformats.org/officeDocument/2006/relationships/customXml" Target="../ink/ink2284.xml"/><Relationship Id="rId117" Type="http://schemas.openxmlformats.org/officeDocument/2006/relationships/customXml" Target="../ink/ink1836.xml"/><Relationship Id="rId671" Type="http://schemas.openxmlformats.org/officeDocument/2006/relationships/customXml" Target="../ink/ink2114.xml"/><Relationship Id="rId769" Type="http://schemas.openxmlformats.org/officeDocument/2006/relationships/customXml" Target="../ink/ink2163.xml"/><Relationship Id="rId976" Type="http://schemas.openxmlformats.org/officeDocument/2006/relationships/customXml" Target="../ink/ink2267.xml"/><Relationship Id="rId324" Type="http://schemas.openxmlformats.org/officeDocument/2006/relationships/image" Target="../media/image1871.png"/><Relationship Id="rId531" Type="http://schemas.openxmlformats.org/officeDocument/2006/relationships/customXml" Target="../ink/ink2044.xml"/><Relationship Id="rId629" Type="http://schemas.openxmlformats.org/officeDocument/2006/relationships/customXml" Target="../ink/ink209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4.png"/><Relationship Id="rId13" Type="http://schemas.openxmlformats.org/officeDocument/2006/relationships/customXml" Target="../ink/ink2299.xml"/><Relationship Id="rId18" Type="http://schemas.openxmlformats.org/officeDocument/2006/relationships/image" Target="../media/image2229.png"/><Relationship Id="rId3" Type="http://schemas.openxmlformats.org/officeDocument/2006/relationships/customXml" Target="../ink/ink2294.xml"/><Relationship Id="rId7" Type="http://schemas.openxmlformats.org/officeDocument/2006/relationships/customXml" Target="../ink/ink2296.xml"/><Relationship Id="rId12" Type="http://schemas.openxmlformats.org/officeDocument/2006/relationships/image" Target="../media/image2226.png"/><Relationship Id="rId17" Type="http://schemas.openxmlformats.org/officeDocument/2006/relationships/customXml" Target="../ink/ink2301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228.png"/><Relationship Id="rId20" Type="http://schemas.openxmlformats.org/officeDocument/2006/relationships/image" Target="../media/image2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23.png"/><Relationship Id="rId11" Type="http://schemas.openxmlformats.org/officeDocument/2006/relationships/customXml" Target="../ink/ink2298.xml"/><Relationship Id="rId5" Type="http://schemas.openxmlformats.org/officeDocument/2006/relationships/customXml" Target="../ink/ink2295.xml"/><Relationship Id="rId15" Type="http://schemas.openxmlformats.org/officeDocument/2006/relationships/customXml" Target="../ink/ink2300.xml"/><Relationship Id="rId10" Type="http://schemas.openxmlformats.org/officeDocument/2006/relationships/image" Target="../media/image2225.png"/><Relationship Id="rId19" Type="http://schemas.openxmlformats.org/officeDocument/2006/relationships/customXml" Target="../ink/ink2302.xml"/><Relationship Id="rId4" Type="http://schemas.openxmlformats.org/officeDocument/2006/relationships/image" Target="../media/image2222.png"/><Relationship Id="rId9" Type="http://schemas.openxmlformats.org/officeDocument/2006/relationships/customXml" Target="../ink/ink2297.xml"/><Relationship Id="rId14" Type="http://schemas.openxmlformats.org/officeDocument/2006/relationships/image" Target="../media/image2227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42.png"/><Relationship Id="rId117" Type="http://schemas.openxmlformats.org/officeDocument/2006/relationships/customXml" Target="../ink/ink2360.xml"/><Relationship Id="rId21" Type="http://schemas.openxmlformats.org/officeDocument/2006/relationships/customXml" Target="../ink/ink2312.xml"/><Relationship Id="rId42" Type="http://schemas.openxmlformats.org/officeDocument/2006/relationships/image" Target="../media/image2250.png"/><Relationship Id="rId47" Type="http://schemas.openxmlformats.org/officeDocument/2006/relationships/customXml" Target="../ink/ink2325.xml"/><Relationship Id="rId63" Type="http://schemas.openxmlformats.org/officeDocument/2006/relationships/customXml" Target="../ink/ink2333.xml"/><Relationship Id="rId68" Type="http://schemas.openxmlformats.org/officeDocument/2006/relationships/image" Target="../media/image2263.png"/><Relationship Id="rId84" Type="http://schemas.openxmlformats.org/officeDocument/2006/relationships/image" Target="../media/image2271.png"/><Relationship Id="rId89" Type="http://schemas.openxmlformats.org/officeDocument/2006/relationships/customXml" Target="../ink/ink2346.xml"/><Relationship Id="rId112" Type="http://schemas.openxmlformats.org/officeDocument/2006/relationships/image" Target="../media/image2285.png"/><Relationship Id="rId16" Type="http://schemas.openxmlformats.org/officeDocument/2006/relationships/image" Target="../media/image2237.png"/><Relationship Id="rId107" Type="http://schemas.openxmlformats.org/officeDocument/2006/relationships/customXml" Target="../ink/ink2355.xml"/><Relationship Id="rId11" Type="http://schemas.openxmlformats.org/officeDocument/2006/relationships/customXml" Target="../ink/ink2307.xml"/><Relationship Id="rId32" Type="http://schemas.openxmlformats.org/officeDocument/2006/relationships/image" Target="../media/image2245.png"/><Relationship Id="rId37" Type="http://schemas.openxmlformats.org/officeDocument/2006/relationships/customXml" Target="../ink/ink2320.xml"/><Relationship Id="rId53" Type="http://schemas.openxmlformats.org/officeDocument/2006/relationships/customXml" Target="../ink/ink2328.xml"/><Relationship Id="rId58" Type="http://schemas.openxmlformats.org/officeDocument/2006/relationships/image" Target="../media/image2258.png"/><Relationship Id="rId74" Type="http://schemas.openxmlformats.org/officeDocument/2006/relationships/image" Target="../media/image2266.png"/><Relationship Id="rId79" Type="http://schemas.openxmlformats.org/officeDocument/2006/relationships/customXml" Target="../ink/ink2341.xml"/><Relationship Id="rId102" Type="http://schemas.openxmlformats.org/officeDocument/2006/relationships/image" Target="../media/image2280.png"/><Relationship Id="rId123" Type="http://schemas.openxmlformats.org/officeDocument/2006/relationships/customXml" Target="../ink/ink2363.xml"/><Relationship Id="rId5" Type="http://schemas.openxmlformats.org/officeDocument/2006/relationships/customXml" Target="../ink/ink2304.xml"/><Relationship Id="rId90" Type="http://schemas.openxmlformats.org/officeDocument/2006/relationships/image" Target="../media/image2274.png"/><Relationship Id="rId95" Type="http://schemas.openxmlformats.org/officeDocument/2006/relationships/customXml" Target="../ink/ink2349.xml"/><Relationship Id="rId22" Type="http://schemas.openxmlformats.org/officeDocument/2006/relationships/image" Target="../media/image2240.png"/><Relationship Id="rId27" Type="http://schemas.openxmlformats.org/officeDocument/2006/relationships/customXml" Target="../ink/ink2315.xml"/><Relationship Id="rId43" Type="http://schemas.openxmlformats.org/officeDocument/2006/relationships/customXml" Target="../ink/ink2323.xml"/><Relationship Id="rId48" Type="http://schemas.openxmlformats.org/officeDocument/2006/relationships/image" Target="../media/image2253.png"/><Relationship Id="rId64" Type="http://schemas.openxmlformats.org/officeDocument/2006/relationships/image" Target="../media/image2261.png"/><Relationship Id="rId69" Type="http://schemas.openxmlformats.org/officeDocument/2006/relationships/customXml" Target="../ink/ink2336.xml"/><Relationship Id="rId113" Type="http://schemas.openxmlformats.org/officeDocument/2006/relationships/customXml" Target="../ink/ink2358.xml"/><Relationship Id="rId118" Type="http://schemas.openxmlformats.org/officeDocument/2006/relationships/image" Target="../media/image2288.png"/><Relationship Id="rId80" Type="http://schemas.openxmlformats.org/officeDocument/2006/relationships/image" Target="../media/image2269.png"/><Relationship Id="rId85" Type="http://schemas.openxmlformats.org/officeDocument/2006/relationships/customXml" Target="../ink/ink2344.xml"/><Relationship Id="rId12" Type="http://schemas.openxmlformats.org/officeDocument/2006/relationships/image" Target="../media/image2235.png"/><Relationship Id="rId17" Type="http://schemas.openxmlformats.org/officeDocument/2006/relationships/customXml" Target="../ink/ink2310.xml"/><Relationship Id="rId33" Type="http://schemas.openxmlformats.org/officeDocument/2006/relationships/customXml" Target="../ink/ink2318.xml"/><Relationship Id="rId38" Type="http://schemas.openxmlformats.org/officeDocument/2006/relationships/image" Target="../media/image2248.png"/><Relationship Id="rId59" Type="http://schemas.openxmlformats.org/officeDocument/2006/relationships/customXml" Target="../ink/ink2331.xml"/><Relationship Id="rId103" Type="http://schemas.openxmlformats.org/officeDocument/2006/relationships/customXml" Target="../ink/ink2353.xml"/><Relationship Id="rId108" Type="http://schemas.openxmlformats.org/officeDocument/2006/relationships/image" Target="../media/image2283.png"/><Relationship Id="rId124" Type="http://schemas.openxmlformats.org/officeDocument/2006/relationships/image" Target="../media/image2291.png"/><Relationship Id="rId54" Type="http://schemas.openxmlformats.org/officeDocument/2006/relationships/image" Target="../media/image2256.png"/><Relationship Id="rId70" Type="http://schemas.openxmlformats.org/officeDocument/2006/relationships/image" Target="../media/image2264.png"/><Relationship Id="rId75" Type="http://schemas.openxmlformats.org/officeDocument/2006/relationships/customXml" Target="../ink/ink2339.xml"/><Relationship Id="rId91" Type="http://schemas.openxmlformats.org/officeDocument/2006/relationships/customXml" Target="../ink/ink2347.xml"/><Relationship Id="rId96" Type="http://schemas.openxmlformats.org/officeDocument/2006/relationships/image" Target="../media/image22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32.png"/><Relationship Id="rId23" Type="http://schemas.openxmlformats.org/officeDocument/2006/relationships/customXml" Target="../ink/ink2313.xml"/><Relationship Id="rId28" Type="http://schemas.openxmlformats.org/officeDocument/2006/relationships/image" Target="../media/image2243.png"/><Relationship Id="rId49" Type="http://schemas.openxmlformats.org/officeDocument/2006/relationships/customXml" Target="../ink/ink2326.xml"/><Relationship Id="rId114" Type="http://schemas.openxmlformats.org/officeDocument/2006/relationships/image" Target="../media/image2286.png"/><Relationship Id="rId119" Type="http://schemas.openxmlformats.org/officeDocument/2006/relationships/customXml" Target="../ink/ink2361.xml"/><Relationship Id="rId44" Type="http://schemas.openxmlformats.org/officeDocument/2006/relationships/image" Target="../media/image2251.png"/><Relationship Id="rId60" Type="http://schemas.openxmlformats.org/officeDocument/2006/relationships/image" Target="../media/image2259.png"/><Relationship Id="rId65" Type="http://schemas.openxmlformats.org/officeDocument/2006/relationships/customXml" Target="../ink/ink2334.xml"/><Relationship Id="rId81" Type="http://schemas.openxmlformats.org/officeDocument/2006/relationships/customXml" Target="../ink/ink2342.xml"/><Relationship Id="rId86" Type="http://schemas.openxmlformats.org/officeDocument/2006/relationships/image" Target="../media/image2272.png"/><Relationship Id="rId4" Type="http://schemas.openxmlformats.org/officeDocument/2006/relationships/image" Target="../media/image2231.png"/><Relationship Id="rId9" Type="http://schemas.openxmlformats.org/officeDocument/2006/relationships/customXml" Target="../ink/ink2306.xml"/><Relationship Id="rId13" Type="http://schemas.openxmlformats.org/officeDocument/2006/relationships/customXml" Target="../ink/ink2308.xml"/><Relationship Id="rId18" Type="http://schemas.openxmlformats.org/officeDocument/2006/relationships/image" Target="../media/image2238.png"/><Relationship Id="rId39" Type="http://schemas.openxmlformats.org/officeDocument/2006/relationships/customXml" Target="../ink/ink2321.xml"/><Relationship Id="rId109" Type="http://schemas.openxmlformats.org/officeDocument/2006/relationships/customXml" Target="../ink/ink2356.xml"/><Relationship Id="rId34" Type="http://schemas.openxmlformats.org/officeDocument/2006/relationships/image" Target="../media/image2246.png"/><Relationship Id="rId50" Type="http://schemas.openxmlformats.org/officeDocument/2006/relationships/image" Target="../media/image2254.png"/><Relationship Id="rId55" Type="http://schemas.openxmlformats.org/officeDocument/2006/relationships/customXml" Target="../ink/ink2329.xml"/><Relationship Id="rId76" Type="http://schemas.openxmlformats.org/officeDocument/2006/relationships/image" Target="../media/image2267.png"/><Relationship Id="rId97" Type="http://schemas.openxmlformats.org/officeDocument/2006/relationships/customXml" Target="../ink/ink2350.xml"/><Relationship Id="rId104" Type="http://schemas.openxmlformats.org/officeDocument/2006/relationships/image" Target="../media/image2281.png"/><Relationship Id="rId120" Type="http://schemas.openxmlformats.org/officeDocument/2006/relationships/image" Target="../media/image2289.png"/><Relationship Id="rId7" Type="http://schemas.openxmlformats.org/officeDocument/2006/relationships/customXml" Target="../ink/ink2305.xml"/><Relationship Id="rId71" Type="http://schemas.openxmlformats.org/officeDocument/2006/relationships/customXml" Target="../ink/ink2337.xml"/><Relationship Id="rId92" Type="http://schemas.openxmlformats.org/officeDocument/2006/relationships/image" Target="../media/image2275.png"/><Relationship Id="rId2" Type="http://schemas.openxmlformats.org/officeDocument/2006/relationships/notesSlide" Target="../notesSlides/notesSlide15.xml"/><Relationship Id="rId29" Type="http://schemas.openxmlformats.org/officeDocument/2006/relationships/customXml" Target="../ink/ink2316.xml"/><Relationship Id="rId24" Type="http://schemas.openxmlformats.org/officeDocument/2006/relationships/image" Target="../media/image2241.png"/><Relationship Id="rId40" Type="http://schemas.openxmlformats.org/officeDocument/2006/relationships/image" Target="../media/image2249.png"/><Relationship Id="rId45" Type="http://schemas.openxmlformats.org/officeDocument/2006/relationships/customXml" Target="../ink/ink2324.xml"/><Relationship Id="rId66" Type="http://schemas.openxmlformats.org/officeDocument/2006/relationships/image" Target="../media/image2262.png"/><Relationship Id="rId87" Type="http://schemas.openxmlformats.org/officeDocument/2006/relationships/customXml" Target="../ink/ink2345.xml"/><Relationship Id="rId110" Type="http://schemas.openxmlformats.org/officeDocument/2006/relationships/image" Target="../media/image2284.png"/><Relationship Id="rId115" Type="http://schemas.openxmlformats.org/officeDocument/2006/relationships/customXml" Target="../ink/ink2359.xml"/><Relationship Id="rId61" Type="http://schemas.openxmlformats.org/officeDocument/2006/relationships/customXml" Target="../ink/ink2332.xml"/><Relationship Id="rId82" Type="http://schemas.openxmlformats.org/officeDocument/2006/relationships/image" Target="../media/image2270.png"/><Relationship Id="rId19" Type="http://schemas.openxmlformats.org/officeDocument/2006/relationships/customXml" Target="../ink/ink2311.xml"/><Relationship Id="rId14" Type="http://schemas.openxmlformats.org/officeDocument/2006/relationships/image" Target="../media/image2236.png"/><Relationship Id="rId30" Type="http://schemas.openxmlformats.org/officeDocument/2006/relationships/image" Target="../media/image2244.png"/><Relationship Id="rId35" Type="http://schemas.openxmlformats.org/officeDocument/2006/relationships/customXml" Target="../ink/ink2319.xml"/><Relationship Id="rId56" Type="http://schemas.openxmlformats.org/officeDocument/2006/relationships/image" Target="../media/image2257.png"/><Relationship Id="rId77" Type="http://schemas.openxmlformats.org/officeDocument/2006/relationships/customXml" Target="../ink/ink2340.xml"/><Relationship Id="rId100" Type="http://schemas.openxmlformats.org/officeDocument/2006/relationships/image" Target="../media/image2279.png"/><Relationship Id="rId105" Type="http://schemas.openxmlformats.org/officeDocument/2006/relationships/customXml" Target="../ink/ink2354.xml"/><Relationship Id="rId8" Type="http://schemas.openxmlformats.org/officeDocument/2006/relationships/image" Target="../media/image2233.png"/><Relationship Id="rId51" Type="http://schemas.openxmlformats.org/officeDocument/2006/relationships/customXml" Target="../ink/ink2327.xml"/><Relationship Id="rId72" Type="http://schemas.openxmlformats.org/officeDocument/2006/relationships/image" Target="../media/image2265.png"/><Relationship Id="rId93" Type="http://schemas.openxmlformats.org/officeDocument/2006/relationships/customXml" Target="../ink/ink2348.xml"/><Relationship Id="rId98" Type="http://schemas.openxmlformats.org/officeDocument/2006/relationships/image" Target="../media/image2278.png"/><Relationship Id="rId121" Type="http://schemas.openxmlformats.org/officeDocument/2006/relationships/customXml" Target="../ink/ink2362.xml"/><Relationship Id="rId3" Type="http://schemas.openxmlformats.org/officeDocument/2006/relationships/customXml" Target="../ink/ink2303.xml"/><Relationship Id="rId25" Type="http://schemas.openxmlformats.org/officeDocument/2006/relationships/customXml" Target="../ink/ink2314.xml"/><Relationship Id="rId46" Type="http://schemas.openxmlformats.org/officeDocument/2006/relationships/image" Target="../media/image2252.png"/><Relationship Id="rId67" Type="http://schemas.openxmlformats.org/officeDocument/2006/relationships/customXml" Target="../ink/ink2335.xml"/><Relationship Id="rId116" Type="http://schemas.openxmlformats.org/officeDocument/2006/relationships/image" Target="../media/image2287.png"/><Relationship Id="rId20" Type="http://schemas.openxmlformats.org/officeDocument/2006/relationships/image" Target="../media/image2239.png"/><Relationship Id="rId41" Type="http://schemas.openxmlformats.org/officeDocument/2006/relationships/customXml" Target="../ink/ink2322.xml"/><Relationship Id="rId62" Type="http://schemas.openxmlformats.org/officeDocument/2006/relationships/image" Target="../media/image2260.png"/><Relationship Id="rId83" Type="http://schemas.openxmlformats.org/officeDocument/2006/relationships/customXml" Target="../ink/ink2343.xml"/><Relationship Id="rId88" Type="http://schemas.openxmlformats.org/officeDocument/2006/relationships/image" Target="../media/image2273.png"/><Relationship Id="rId111" Type="http://schemas.openxmlformats.org/officeDocument/2006/relationships/customXml" Target="../ink/ink2357.xml"/><Relationship Id="rId15" Type="http://schemas.openxmlformats.org/officeDocument/2006/relationships/customXml" Target="../ink/ink2309.xml"/><Relationship Id="rId36" Type="http://schemas.openxmlformats.org/officeDocument/2006/relationships/image" Target="../media/image2247.png"/><Relationship Id="rId57" Type="http://schemas.openxmlformats.org/officeDocument/2006/relationships/customXml" Target="../ink/ink2330.xml"/><Relationship Id="rId106" Type="http://schemas.openxmlformats.org/officeDocument/2006/relationships/image" Target="../media/image2282.png"/><Relationship Id="rId10" Type="http://schemas.openxmlformats.org/officeDocument/2006/relationships/image" Target="../media/image2234.png"/><Relationship Id="rId31" Type="http://schemas.openxmlformats.org/officeDocument/2006/relationships/customXml" Target="../ink/ink2317.xml"/><Relationship Id="rId52" Type="http://schemas.openxmlformats.org/officeDocument/2006/relationships/image" Target="../media/image2255.png"/><Relationship Id="rId73" Type="http://schemas.openxmlformats.org/officeDocument/2006/relationships/customXml" Target="../ink/ink2338.xml"/><Relationship Id="rId78" Type="http://schemas.openxmlformats.org/officeDocument/2006/relationships/image" Target="../media/image2268.png"/><Relationship Id="rId94" Type="http://schemas.openxmlformats.org/officeDocument/2006/relationships/image" Target="../media/image2276.png"/><Relationship Id="rId99" Type="http://schemas.openxmlformats.org/officeDocument/2006/relationships/customXml" Target="../ink/ink2351.xml"/><Relationship Id="rId101" Type="http://schemas.openxmlformats.org/officeDocument/2006/relationships/customXml" Target="../ink/ink2352.xml"/><Relationship Id="rId122" Type="http://schemas.openxmlformats.org/officeDocument/2006/relationships/image" Target="../media/image2290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39.png"/><Relationship Id="rId21" Type="http://schemas.openxmlformats.org/officeDocument/2006/relationships/customXml" Target="../ink/ink2373.xml"/><Relationship Id="rId42" Type="http://schemas.openxmlformats.org/officeDocument/2006/relationships/image" Target="../media/image2303.png"/><Relationship Id="rId63" Type="http://schemas.openxmlformats.org/officeDocument/2006/relationships/customXml" Target="../ink/ink2394.xml"/><Relationship Id="rId84" Type="http://schemas.openxmlformats.org/officeDocument/2006/relationships/image" Target="../media/image2323.png"/><Relationship Id="rId138" Type="http://schemas.openxmlformats.org/officeDocument/2006/relationships/customXml" Target="../ink/ink2432.xml"/><Relationship Id="rId159" Type="http://schemas.openxmlformats.org/officeDocument/2006/relationships/image" Target="../media/image2360.png"/><Relationship Id="rId170" Type="http://schemas.openxmlformats.org/officeDocument/2006/relationships/customXml" Target="../ink/ink2448.xml"/><Relationship Id="rId191" Type="http://schemas.openxmlformats.org/officeDocument/2006/relationships/image" Target="../media/image2376.png"/><Relationship Id="rId205" Type="http://schemas.openxmlformats.org/officeDocument/2006/relationships/image" Target="../media/image2383.png"/><Relationship Id="rId107" Type="http://schemas.openxmlformats.org/officeDocument/2006/relationships/image" Target="../media/image2334.png"/><Relationship Id="rId11" Type="http://schemas.openxmlformats.org/officeDocument/2006/relationships/customXml" Target="../ink/ink2368.xml"/><Relationship Id="rId32" Type="http://schemas.openxmlformats.org/officeDocument/2006/relationships/image" Target="../media/image2298.png"/><Relationship Id="rId53" Type="http://schemas.openxmlformats.org/officeDocument/2006/relationships/customXml" Target="../ink/ink2389.xml"/><Relationship Id="rId74" Type="http://schemas.openxmlformats.org/officeDocument/2006/relationships/image" Target="../media/image2319.png"/><Relationship Id="rId128" Type="http://schemas.openxmlformats.org/officeDocument/2006/relationships/customXml" Target="../ink/ink2427.xml"/><Relationship Id="rId149" Type="http://schemas.openxmlformats.org/officeDocument/2006/relationships/image" Target="../media/image2355.png"/><Relationship Id="rId5" Type="http://schemas.openxmlformats.org/officeDocument/2006/relationships/customXml" Target="../ink/ink2365.xml"/><Relationship Id="rId95" Type="http://schemas.openxmlformats.org/officeDocument/2006/relationships/customXml" Target="../ink/ink2410.xml"/><Relationship Id="rId160" Type="http://schemas.openxmlformats.org/officeDocument/2006/relationships/customXml" Target="../ink/ink2443.xml"/><Relationship Id="rId181" Type="http://schemas.openxmlformats.org/officeDocument/2006/relationships/image" Target="../media/image2371.png"/><Relationship Id="rId22" Type="http://schemas.openxmlformats.org/officeDocument/2006/relationships/image" Target="../media/image2293.png"/><Relationship Id="rId43" Type="http://schemas.openxmlformats.org/officeDocument/2006/relationships/customXml" Target="../ink/ink2384.xml"/><Relationship Id="rId64" Type="http://schemas.openxmlformats.org/officeDocument/2006/relationships/image" Target="../media/image2314.png"/><Relationship Id="rId118" Type="http://schemas.openxmlformats.org/officeDocument/2006/relationships/customXml" Target="../ink/ink2422.xml"/><Relationship Id="rId139" Type="http://schemas.openxmlformats.org/officeDocument/2006/relationships/image" Target="../media/image2350.png"/><Relationship Id="rId85" Type="http://schemas.openxmlformats.org/officeDocument/2006/relationships/customXml" Target="../ink/ink2405.xml"/><Relationship Id="rId150" Type="http://schemas.openxmlformats.org/officeDocument/2006/relationships/customXml" Target="../ink/ink2438.xml"/><Relationship Id="rId171" Type="http://schemas.openxmlformats.org/officeDocument/2006/relationships/image" Target="../media/image2366.png"/><Relationship Id="rId192" Type="http://schemas.openxmlformats.org/officeDocument/2006/relationships/customXml" Target="../ink/ink2459.xml"/><Relationship Id="rId206" Type="http://schemas.openxmlformats.org/officeDocument/2006/relationships/customXml" Target="../ink/ink2466.xml"/><Relationship Id="rId12" Type="http://schemas.openxmlformats.org/officeDocument/2006/relationships/image" Target="../media/image22890.png"/><Relationship Id="rId33" Type="http://schemas.openxmlformats.org/officeDocument/2006/relationships/customXml" Target="../ink/ink2379.xml"/><Relationship Id="rId108" Type="http://schemas.openxmlformats.org/officeDocument/2006/relationships/customXml" Target="../ink/ink2417.xml"/><Relationship Id="rId129" Type="http://schemas.openxmlformats.org/officeDocument/2006/relationships/image" Target="../media/image2345.png"/><Relationship Id="rId54" Type="http://schemas.openxmlformats.org/officeDocument/2006/relationships/image" Target="../media/image2309.png"/><Relationship Id="rId75" Type="http://schemas.openxmlformats.org/officeDocument/2006/relationships/customXml" Target="../ink/ink2400.xml"/><Relationship Id="rId96" Type="http://schemas.openxmlformats.org/officeDocument/2006/relationships/image" Target="../media/image2329.png"/><Relationship Id="rId140" Type="http://schemas.openxmlformats.org/officeDocument/2006/relationships/customXml" Target="../ink/ink2433.xml"/><Relationship Id="rId161" Type="http://schemas.openxmlformats.org/officeDocument/2006/relationships/image" Target="../media/image2361.png"/><Relationship Id="rId182" Type="http://schemas.openxmlformats.org/officeDocument/2006/relationships/customXml" Target="../ink/ink2454.xml"/><Relationship Id="rId6" Type="http://schemas.openxmlformats.org/officeDocument/2006/relationships/image" Target="../media/image22860.png"/><Relationship Id="rId23" Type="http://schemas.openxmlformats.org/officeDocument/2006/relationships/customXml" Target="../ink/ink2374.xml"/><Relationship Id="rId119" Type="http://schemas.openxmlformats.org/officeDocument/2006/relationships/image" Target="../media/image2340.png"/><Relationship Id="rId44" Type="http://schemas.openxmlformats.org/officeDocument/2006/relationships/image" Target="../media/image2304.png"/><Relationship Id="rId65" Type="http://schemas.openxmlformats.org/officeDocument/2006/relationships/customXml" Target="../ink/ink2395.xml"/><Relationship Id="rId86" Type="http://schemas.openxmlformats.org/officeDocument/2006/relationships/image" Target="../media/image2324.png"/><Relationship Id="rId130" Type="http://schemas.openxmlformats.org/officeDocument/2006/relationships/customXml" Target="../ink/ink2428.xml"/><Relationship Id="rId151" Type="http://schemas.openxmlformats.org/officeDocument/2006/relationships/image" Target="../media/image2356.png"/><Relationship Id="rId172" Type="http://schemas.openxmlformats.org/officeDocument/2006/relationships/customXml" Target="../ink/ink2449.xml"/><Relationship Id="rId193" Type="http://schemas.openxmlformats.org/officeDocument/2006/relationships/image" Target="../media/image2377.png"/><Relationship Id="rId207" Type="http://schemas.openxmlformats.org/officeDocument/2006/relationships/image" Target="../media/image2384.png"/><Relationship Id="rId13" Type="http://schemas.openxmlformats.org/officeDocument/2006/relationships/customXml" Target="../ink/ink2369.xml"/><Relationship Id="rId109" Type="http://schemas.openxmlformats.org/officeDocument/2006/relationships/image" Target="../media/image2335.png"/><Relationship Id="rId34" Type="http://schemas.openxmlformats.org/officeDocument/2006/relationships/image" Target="../media/image2299.png"/><Relationship Id="rId55" Type="http://schemas.openxmlformats.org/officeDocument/2006/relationships/customXml" Target="../ink/ink2390.xml"/><Relationship Id="rId76" Type="http://schemas.openxmlformats.org/officeDocument/2006/relationships/image" Target="../media/image2320.png"/><Relationship Id="rId97" Type="http://schemas.openxmlformats.org/officeDocument/2006/relationships/customXml" Target="../ink/ink2411.xml"/><Relationship Id="rId120" Type="http://schemas.openxmlformats.org/officeDocument/2006/relationships/customXml" Target="../ink/ink2423.xml"/><Relationship Id="rId141" Type="http://schemas.openxmlformats.org/officeDocument/2006/relationships/image" Target="../media/image2351.png"/><Relationship Id="rId7" Type="http://schemas.openxmlformats.org/officeDocument/2006/relationships/customXml" Target="../ink/ink2366.xml"/><Relationship Id="rId162" Type="http://schemas.openxmlformats.org/officeDocument/2006/relationships/customXml" Target="../ink/ink2444.xml"/><Relationship Id="rId183" Type="http://schemas.openxmlformats.org/officeDocument/2006/relationships/image" Target="../media/image2372.png"/><Relationship Id="rId24" Type="http://schemas.openxmlformats.org/officeDocument/2006/relationships/image" Target="../media/image2294.png"/><Relationship Id="rId45" Type="http://schemas.openxmlformats.org/officeDocument/2006/relationships/customXml" Target="../ink/ink2385.xml"/><Relationship Id="rId66" Type="http://schemas.openxmlformats.org/officeDocument/2006/relationships/image" Target="../media/image2315.png"/><Relationship Id="rId87" Type="http://schemas.openxmlformats.org/officeDocument/2006/relationships/customXml" Target="../ink/ink2406.xml"/><Relationship Id="rId110" Type="http://schemas.openxmlformats.org/officeDocument/2006/relationships/customXml" Target="../ink/ink2418.xml"/><Relationship Id="rId131" Type="http://schemas.openxmlformats.org/officeDocument/2006/relationships/image" Target="../media/image2346.png"/><Relationship Id="rId152" Type="http://schemas.openxmlformats.org/officeDocument/2006/relationships/customXml" Target="../ink/ink2439.xml"/><Relationship Id="rId173" Type="http://schemas.openxmlformats.org/officeDocument/2006/relationships/image" Target="../media/image2367.png"/><Relationship Id="rId194" Type="http://schemas.openxmlformats.org/officeDocument/2006/relationships/customXml" Target="../ink/ink2460.xml"/><Relationship Id="rId208" Type="http://schemas.openxmlformats.org/officeDocument/2006/relationships/customXml" Target="../ink/ink2467.xml"/><Relationship Id="rId19" Type="http://schemas.openxmlformats.org/officeDocument/2006/relationships/customXml" Target="../ink/ink2372.xml"/><Relationship Id="rId14" Type="http://schemas.openxmlformats.org/officeDocument/2006/relationships/image" Target="../media/image22900.png"/><Relationship Id="rId30" Type="http://schemas.openxmlformats.org/officeDocument/2006/relationships/image" Target="../media/image2297.png"/><Relationship Id="rId35" Type="http://schemas.openxmlformats.org/officeDocument/2006/relationships/customXml" Target="../ink/ink2380.xml"/><Relationship Id="rId56" Type="http://schemas.openxmlformats.org/officeDocument/2006/relationships/image" Target="../media/image2310.png"/><Relationship Id="rId77" Type="http://schemas.openxmlformats.org/officeDocument/2006/relationships/customXml" Target="../ink/ink2401.xml"/><Relationship Id="rId100" Type="http://schemas.openxmlformats.org/officeDocument/2006/relationships/image" Target="../media/image2331.png"/><Relationship Id="rId105" Type="http://schemas.openxmlformats.org/officeDocument/2006/relationships/customXml" Target="../ink/ink2415.xml"/><Relationship Id="rId126" Type="http://schemas.openxmlformats.org/officeDocument/2006/relationships/customXml" Target="../ink/ink2426.xml"/><Relationship Id="rId147" Type="http://schemas.openxmlformats.org/officeDocument/2006/relationships/image" Target="../media/image2354.png"/><Relationship Id="rId168" Type="http://schemas.openxmlformats.org/officeDocument/2006/relationships/customXml" Target="../ink/ink2447.xml"/><Relationship Id="rId8" Type="http://schemas.openxmlformats.org/officeDocument/2006/relationships/image" Target="../media/image22870.png"/><Relationship Id="rId51" Type="http://schemas.openxmlformats.org/officeDocument/2006/relationships/customXml" Target="../ink/ink2388.xml"/><Relationship Id="rId72" Type="http://schemas.openxmlformats.org/officeDocument/2006/relationships/image" Target="../media/image2318.png"/><Relationship Id="rId93" Type="http://schemas.openxmlformats.org/officeDocument/2006/relationships/customXml" Target="../ink/ink2409.xml"/><Relationship Id="rId98" Type="http://schemas.openxmlformats.org/officeDocument/2006/relationships/image" Target="../media/image2330.png"/><Relationship Id="rId121" Type="http://schemas.openxmlformats.org/officeDocument/2006/relationships/image" Target="../media/image2341.png"/><Relationship Id="rId142" Type="http://schemas.openxmlformats.org/officeDocument/2006/relationships/customXml" Target="../ink/ink2434.xml"/><Relationship Id="rId163" Type="http://schemas.openxmlformats.org/officeDocument/2006/relationships/image" Target="../media/image2362.png"/><Relationship Id="rId184" Type="http://schemas.openxmlformats.org/officeDocument/2006/relationships/customXml" Target="../ink/ink2455.xml"/><Relationship Id="rId189" Type="http://schemas.openxmlformats.org/officeDocument/2006/relationships/image" Target="../media/image2375.png"/><Relationship Id="rId3" Type="http://schemas.openxmlformats.org/officeDocument/2006/relationships/customXml" Target="../ink/ink2364.xml"/><Relationship Id="rId25" Type="http://schemas.openxmlformats.org/officeDocument/2006/relationships/customXml" Target="../ink/ink2375.xml"/><Relationship Id="rId46" Type="http://schemas.openxmlformats.org/officeDocument/2006/relationships/image" Target="../media/image2305.png"/><Relationship Id="rId67" Type="http://schemas.openxmlformats.org/officeDocument/2006/relationships/customXml" Target="../ink/ink2396.xml"/><Relationship Id="rId116" Type="http://schemas.openxmlformats.org/officeDocument/2006/relationships/customXml" Target="../ink/ink2421.xml"/><Relationship Id="rId137" Type="http://schemas.openxmlformats.org/officeDocument/2006/relationships/image" Target="../media/image2349.png"/><Relationship Id="rId158" Type="http://schemas.openxmlformats.org/officeDocument/2006/relationships/customXml" Target="../ink/ink2442.xml"/><Relationship Id="rId20" Type="http://schemas.openxmlformats.org/officeDocument/2006/relationships/image" Target="../media/image2292.png"/><Relationship Id="rId41" Type="http://schemas.openxmlformats.org/officeDocument/2006/relationships/customXml" Target="../ink/ink2383.xml"/><Relationship Id="rId62" Type="http://schemas.openxmlformats.org/officeDocument/2006/relationships/image" Target="../media/image2313.png"/><Relationship Id="rId83" Type="http://schemas.openxmlformats.org/officeDocument/2006/relationships/customXml" Target="../ink/ink2404.xml"/><Relationship Id="rId88" Type="http://schemas.openxmlformats.org/officeDocument/2006/relationships/image" Target="../media/image2325.png"/><Relationship Id="rId111" Type="http://schemas.openxmlformats.org/officeDocument/2006/relationships/image" Target="../media/image2336.png"/><Relationship Id="rId132" Type="http://schemas.openxmlformats.org/officeDocument/2006/relationships/customXml" Target="../ink/ink2429.xml"/><Relationship Id="rId153" Type="http://schemas.openxmlformats.org/officeDocument/2006/relationships/image" Target="../media/image2357.png"/><Relationship Id="rId174" Type="http://schemas.openxmlformats.org/officeDocument/2006/relationships/customXml" Target="../ink/ink2450.xml"/><Relationship Id="rId179" Type="http://schemas.openxmlformats.org/officeDocument/2006/relationships/image" Target="../media/image2370.png"/><Relationship Id="rId195" Type="http://schemas.openxmlformats.org/officeDocument/2006/relationships/image" Target="../media/image2378.png"/><Relationship Id="rId209" Type="http://schemas.openxmlformats.org/officeDocument/2006/relationships/image" Target="../media/image2385.png"/><Relationship Id="rId190" Type="http://schemas.openxmlformats.org/officeDocument/2006/relationships/customXml" Target="../ink/ink2458.xml"/><Relationship Id="rId204" Type="http://schemas.openxmlformats.org/officeDocument/2006/relationships/customXml" Target="../ink/ink2465.xml"/><Relationship Id="rId15" Type="http://schemas.openxmlformats.org/officeDocument/2006/relationships/customXml" Target="../ink/ink2370.xml"/><Relationship Id="rId36" Type="http://schemas.openxmlformats.org/officeDocument/2006/relationships/image" Target="../media/image2300.png"/><Relationship Id="rId57" Type="http://schemas.openxmlformats.org/officeDocument/2006/relationships/customXml" Target="../ink/ink2391.xml"/><Relationship Id="rId106" Type="http://schemas.openxmlformats.org/officeDocument/2006/relationships/customXml" Target="../ink/ink2416.xml"/><Relationship Id="rId127" Type="http://schemas.openxmlformats.org/officeDocument/2006/relationships/image" Target="../media/image2344.png"/><Relationship Id="rId10" Type="http://schemas.openxmlformats.org/officeDocument/2006/relationships/image" Target="../media/image22880.png"/><Relationship Id="rId31" Type="http://schemas.openxmlformats.org/officeDocument/2006/relationships/customXml" Target="../ink/ink2378.xml"/><Relationship Id="rId52" Type="http://schemas.openxmlformats.org/officeDocument/2006/relationships/image" Target="../media/image2308.png"/><Relationship Id="rId73" Type="http://schemas.openxmlformats.org/officeDocument/2006/relationships/customXml" Target="../ink/ink2399.xml"/><Relationship Id="rId78" Type="http://schemas.openxmlformats.org/officeDocument/2006/relationships/image" Target="../media/image1834.png"/><Relationship Id="rId94" Type="http://schemas.openxmlformats.org/officeDocument/2006/relationships/image" Target="../media/image2328.png"/><Relationship Id="rId99" Type="http://schemas.openxmlformats.org/officeDocument/2006/relationships/customXml" Target="../ink/ink2412.xml"/><Relationship Id="rId101" Type="http://schemas.openxmlformats.org/officeDocument/2006/relationships/customXml" Target="../ink/ink2413.xml"/><Relationship Id="rId122" Type="http://schemas.openxmlformats.org/officeDocument/2006/relationships/customXml" Target="../ink/ink2424.xml"/><Relationship Id="rId143" Type="http://schemas.openxmlformats.org/officeDocument/2006/relationships/image" Target="../media/image2352.png"/><Relationship Id="rId148" Type="http://schemas.openxmlformats.org/officeDocument/2006/relationships/customXml" Target="../ink/ink2437.xml"/><Relationship Id="rId164" Type="http://schemas.openxmlformats.org/officeDocument/2006/relationships/customXml" Target="../ink/ink2445.xml"/><Relationship Id="rId169" Type="http://schemas.openxmlformats.org/officeDocument/2006/relationships/image" Target="../media/image2365.png"/><Relationship Id="rId185" Type="http://schemas.openxmlformats.org/officeDocument/2006/relationships/image" Target="../media/image2373.png"/><Relationship Id="rId4" Type="http://schemas.openxmlformats.org/officeDocument/2006/relationships/image" Target="../media/image22850.png"/><Relationship Id="rId9" Type="http://schemas.openxmlformats.org/officeDocument/2006/relationships/customXml" Target="../ink/ink2367.xml"/><Relationship Id="rId180" Type="http://schemas.openxmlformats.org/officeDocument/2006/relationships/customXml" Target="../ink/ink2453.xml"/><Relationship Id="rId210" Type="http://schemas.openxmlformats.org/officeDocument/2006/relationships/customXml" Target="../ink/ink2468.xml"/><Relationship Id="rId26" Type="http://schemas.openxmlformats.org/officeDocument/2006/relationships/image" Target="../media/image2295.png"/><Relationship Id="rId47" Type="http://schemas.openxmlformats.org/officeDocument/2006/relationships/customXml" Target="../ink/ink2386.xml"/><Relationship Id="rId68" Type="http://schemas.openxmlformats.org/officeDocument/2006/relationships/image" Target="../media/image2316.png"/><Relationship Id="rId89" Type="http://schemas.openxmlformats.org/officeDocument/2006/relationships/customXml" Target="../ink/ink2407.xml"/><Relationship Id="rId112" Type="http://schemas.openxmlformats.org/officeDocument/2006/relationships/customXml" Target="../ink/ink2419.xml"/><Relationship Id="rId133" Type="http://schemas.openxmlformats.org/officeDocument/2006/relationships/image" Target="../media/image2347.png"/><Relationship Id="rId154" Type="http://schemas.openxmlformats.org/officeDocument/2006/relationships/customXml" Target="../ink/ink2440.xml"/><Relationship Id="rId175" Type="http://schemas.openxmlformats.org/officeDocument/2006/relationships/image" Target="../media/image2368.png"/><Relationship Id="rId196" Type="http://schemas.openxmlformats.org/officeDocument/2006/relationships/customXml" Target="../ink/ink2461.xml"/><Relationship Id="rId200" Type="http://schemas.openxmlformats.org/officeDocument/2006/relationships/customXml" Target="../ink/ink2463.xml"/><Relationship Id="rId16" Type="http://schemas.openxmlformats.org/officeDocument/2006/relationships/image" Target="../media/image22910.png"/><Relationship Id="rId37" Type="http://schemas.openxmlformats.org/officeDocument/2006/relationships/customXml" Target="../ink/ink2381.xml"/><Relationship Id="rId58" Type="http://schemas.openxmlformats.org/officeDocument/2006/relationships/image" Target="../media/image2311.png"/><Relationship Id="rId79" Type="http://schemas.openxmlformats.org/officeDocument/2006/relationships/customXml" Target="../ink/ink2402.xml"/><Relationship Id="rId102" Type="http://schemas.openxmlformats.org/officeDocument/2006/relationships/image" Target="../media/image2332.png"/><Relationship Id="rId123" Type="http://schemas.openxmlformats.org/officeDocument/2006/relationships/image" Target="../media/image2342.png"/><Relationship Id="rId144" Type="http://schemas.openxmlformats.org/officeDocument/2006/relationships/customXml" Target="../ink/ink2435.xml"/><Relationship Id="rId90" Type="http://schemas.openxmlformats.org/officeDocument/2006/relationships/image" Target="../media/image2326.png"/><Relationship Id="rId165" Type="http://schemas.openxmlformats.org/officeDocument/2006/relationships/image" Target="../media/image2363.png"/><Relationship Id="rId186" Type="http://schemas.openxmlformats.org/officeDocument/2006/relationships/customXml" Target="../ink/ink2456.xml"/><Relationship Id="rId211" Type="http://schemas.openxmlformats.org/officeDocument/2006/relationships/image" Target="../media/image2386.png"/><Relationship Id="rId27" Type="http://schemas.openxmlformats.org/officeDocument/2006/relationships/customXml" Target="../ink/ink2376.xml"/><Relationship Id="rId48" Type="http://schemas.openxmlformats.org/officeDocument/2006/relationships/image" Target="../media/image2306.png"/><Relationship Id="rId69" Type="http://schemas.openxmlformats.org/officeDocument/2006/relationships/customXml" Target="../ink/ink2397.xml"/><Relationship Id="rId113" Type="http://schemas.openxmlformats.org/officeDocument/2006/relationships/image" Target="../media/image2337.png"/><Relationship Id="rId134" Type="http://schemas.openxmlformats.org/officeDocument/2006/relationships/customXml" Target="../ink/ink2430.xml"/><Relationship Id="rId80" Type="http://schemas.openxmlformats.org/officeDocument/2006/relationships/image" Target="../media/image2321.png"/><Relationship Id="rId155" Type="http://schemas.openxmlformats.org/officeDocument/2006/relationships/image" Target="../media/image2358.png"/><Relationship Id="rId176" Type="http://schemas.openxmlformats.org/officeDocument/2006/relationships/customXml" Target="../ink/ink2451.xml"/><Relationship Id="rId197" Type="http://schemas.openxmlformats.org/officeDocument/2006/relationships/image" Target="../media/image2379.png"/><Relationship Id="rId201" Type="http://schemas.openxmlformats.org/officeDocument/2006/relationships/image" Target="../media/image2381.png"/><Relationship Id="rId17" Type="http://schemas.openxmlformats.org/officeDocument/2006/relationships/customXml" Target="../ink/ink2371.xml"/><Relationship Id="rId38" Type="http://schemas.openxmlformats.org/officeDocument/2006/relationships/image" Target="../media/image2301.png"/><Relationship Id="rId59" Type="http://schemas.openxmlformats.org/officeDocument/2006/relationships/customXml" Target="../ink/ink2392.xml"/><Relationship Id="rId103" Type="http://schemas.openxmlformats.org/officeDocument/2006/relationships/customXml" Target="../ink/ink2414.xml"/><Relationship Id="rId124" Type="http://schemas.openxmlformats.org/officeDocument/2006/relationships/customXml" Target="../ink/ink2425.xml"/><Relationship Id="rId70" Type="http://schemas.openxmlformats.org/officeDocument/2006/relationships/image" Target="../media/image2317.png"/><Relationship Id="rId91" Type="http://schemas.openxmlformats.org/officeDocument/2006/relationships/customXml" Target="../ink/ink2408.xml"/><Relationship Id="rId145" Type="http://schemas.openxmlformats.org/officeDocument/2006/relationships/image" Target="../media/image2353.png"/><Relationship Id="rId166" Type="http://schemas.openxmlformats.org/officeDocument/2006/relationships/customXml" Target="../ink/ink2446.xml"/><Relationship Id="rId187" Type="http://schemas.openxmlformats.org/officeDocument/2006/relationships/image" Target="../media/image237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469.xml"/><Relationship Id="rId28" Type="http://schemas.openxmlformats.org/officeDocument/2006/relationships/image" Target="../media/image2296.png"/><Relationship Id="rId49" Type="http://schemas.openxmlformats.org/officeDocument/2006/relationships/customXml" Target="../ink/ink2387.xml"/><Relationship Id="rId114" Type="http://schemas.openxmlformats.org/officeDocument/2006/relationships/customXml" Target="../ink/ink2420.xml"/><Relationship Id="rId60" Type="http://schemas.openxmlformats.org/officeDocument/2006/relationships/image" Target="../media/image2312.png"/><Relationship Id="rId81" Type="http://schemas.openxmlformats.org/officeDocument/2006/relationships/customXml" Target="../ink/ink2403.xml"/><Relationship Id="rId135" Type="http://schemas.openxmlformats.org/officeDocument/2006/relationships/image" Target="../media/image2348.png"/><Relationship Id="rId156" Type="http://schemas.openxmlformats.org/officeDocument/2006/relationships/customXml" Target="../ink/ink2441.xml"/><Relationship Id="rId177" Type="http://schemas.openxmlformats.org/officeDocument/2006/relationships/image" Target="../media/image2369.png"/><Relationship Id="rId198" Type="http://schemas.openxmlformats.org/officeDocument/2006/relationships/customXml" Target="../ink/ink2462.xml"/><Relationship Id="rId202" Type="http://schemas.openxmlformats.org/officeDocument/2006/relationships/customXml" Target="../ink/ink2464.xml"/><Relationship Id="rId18" Type="http://schemas.openxmlformats.org/officeDocument/2006/relationships/image" Target="../media/image420.png"/><Relationship Id="rId39" Type="http://schemas.openxmlformats.org/officeDocument/2006/relationships/customXml" Target="../ink/ink2382.xml"/><Relationship Id="rId50" Type="http://schemas.openxmlformats.org/officeDocument/2006/relationships/image" Target="../media/image2307.png"/><Relationship Id="rId104" Type="http://schemas.openxmlformats.org/officeDocument/2006/relationships/image" Target="../media/image2333.png"/><Relationship Id="rId125" Type="http://schemas.openxmlformats.org/officeDocument/2006/relationships/image" Target="../media/image2343.png"/><Relationship Id="rId146" Type="http://schemas.openxmlformats.org/officeDocument/2006/relationships/customXml" Target="../ink/ink2436.xml"/><Relationship Id="rId167" Type="http://schemas.openxmlformats.org/officeDocument/2006/relationships/image" Target="../media/image2364.png"/><Relationship Id="rId188" Type="http://schemas.openxmlformats.org/officeDocument/2006/relationships/customXml" Target="../ink/ink2457.xml"/><Relationship Id="rId71" Type="http://schemas.openxmlformats.org/officeDocument/2006/relationships/customXml" Target="../ink/ink2398.xml"/><Relationship Id="rId92" Type="http://schemas.openxmlformats.org/officeDocument/2006/relationships/image" Target="../media/image2327.png"/><Relationship Id="rId213" Type="http://schemas.openxmlformats.org/officeDocument/2006/relationships/image" Target="../media/image2387.png"/><Relationship Id="rId2" Type="http://schemas.openxmlformats.org/officeDocument/2006/relationships/notesSlide" Target="../notesSlides/notesSlide16.xml"/><Relationship Id="rId29" Type="http://schemas.openxmlformats.org/officeDocument/2006/relationships/customXml" Target="../ink/ink2377.xml"/><Relationship Id="rId40" Type="http://schemas.openxmlformats.org/officeDocument/2006/relationships/image" Target="../media/image2302.png"/><Relationship Id="rId115" Type="http://schemas.openxmlformats.org/officeDocument/2006/relationships/image" Target="../media/image2338.png"/><Relationship Id="rId136" Type="http://schemas.openxmlformats.org/officeDocument/2006/relationships/customXml" Target="../ink/ink2431.xml"/><Relationship Id="rId157" Type="http://schemas.openxmlformats.org/officeDocument/2006/relationships/image" Target="../media/image2359.png"/><Relationship Id="rId178" Type="http://schemas.openxmlformats.org/officeDocument/2006/relationships/customXml" Target="../ink/ink2452.xml"/><Relationship Id="rId61" Type="http://schemas.openxmlformats.org/officeDocument/2006/relationships/customXml" Target="../ink/ink2393.xml"/><Relationship Id="rId82" Type="http://schemas.openxmlformats.org/officeDocument/2006/relationships/image" Target="../media/image2322.png"/><Relationship Id="rId199" Type="http://schemas.openxmlformats.org/officeDocument/2006/relationships/image" Target="../media/image2380.png"/><Relationship Id="rId203" Type="http://schemas.openxmlformats.org/officeDocument/2006/relationships/image" Target="../media/image2382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44.png"/><Relationship Id="rId21" Type="http://schemas.openxmlformats.org/officeDocument/2006/relationships/image" Target="../media/image2396.png"/><Relationship Id="rId42" Type="http://schemas.openxmlformats.org/officeDocument/2006/relationships/customXml" Target="../ink/ink2489.xml"/><Relationship Id="rId63" Type="http://schemas.openxmlformats.org/officeDocument/2006/relationships/image" Target="../media/image2417.png"/><Relationship Id="rId84" Type="http://schemas.openxmlformats.org/officeDocument/2006/relationships/customXml" Target="../ink/ink2510.xml"/><Relationship Id="rId138" Type="http://schemas.openxmlformats.org/officeDocument/2006/relationships/customXml" Target="../ink/ink2537.xml"/><Relationship Id="rId107" Type="http://schemas.openxmlformats.org/officeDocument/2006/relationships/image" Target="../media/image2439.png"/><Relationship Id="rId11" Type="http://schemas.openxmlformats.org/officeDocument/2006/relationships/image" Target="../media/image2391.png"/><Relationship Id="rId32" Type="http://schemas.openxmlformats.org/officeDocument/2006/relationships/customXml" Target="../ink/ink2484.xml"/><Relationship Id="rId53" Type="http://schemas.openxmlformats.org/officeDocument/2006/relationships/image" Target="../media/image2412.png"/><Relationship Id="rId74" Type="http://schemas.openxmlformats.org/officeDocument/2006/relationships/customXml" Target="../ink/ink2505.xml"/><Relationship Id="rId128" Type="http://schemas.openxmlformats.org/officeDocument/2006/relationships/customXml" Target="../ink/ink2532.xml"/><Relationship Id="rId5" Type="http://schemas.openxmlformats.org/officeDocument/2006/relationships/image" Target="../media/image2388.png"/><Relationship Id="rId90" Type="http://schemas.openxmlformats.org/officeDocument/2006/relationships/customXml" Target="../ink/ink2513.xml"/><Relationship Id="rId95" Type="http://schemas.openxmlformats.org/officeDocument/2006/relationships/image" Target="../media/image2433.png"/><Relationship Id="rId22" Type="http://schemas.openxmlformats.org/officeDocument/2006/relationships/customXml" Target="../ink/ink2479.xml"/><Relationship Id="rId27" Type="http://schemas.openxmlformats.org/officeDocument/2006/relationships/image" Target="../media/image2399.png"/><Relationship Id="rId43" Type="http://schemas.openxmlformats.org/officeDocument/2006/relationships/image" Target="../media/image2407.png"/><Relationship Id="rId48" Type="http://schemas.openxmlformats.org/officeDocument/2006/relationships/customXml" Target="../ink/ink2492.xml"/><Relationship Id="rId64" Type="http://schemas.openxmlformats.org/officeDocument/2006/relationships/customXml" Target="../ink/ink2500.xml"/><Relationship Id="rId69" Type="http://schemas.openxmlformats.org/officeDocument/2006/relationships/image" Target="../media/image2420.png"/><Relationship Id="rId113" Type="http://schemas.openxmlformats.org/officeDocument/2006/relationships/image" Target="../media/image2442.png"/><Relationship Id="rId118" Type="http://schemas.openxmlformats.org/officeDocument/2006/relationships/customXml" Target="../ink/ink2527.xml"/><Relationship Id="rId134" Type="http://schemas.openxmlformats.org/officeDocument/2006/relationships/customXml" Target="../ink/ink2535.xml"/><Relationship Id="rId139" Type="http://schemas.openxmlformats.org/officeDocument/2006/relationships/image" Target="../media/image2455.png"/><Relationship Id="rId80" Type="http://schemas.openxmlformats.org/officeDocument/2006/relationships/customXml" Target="../ink/ink2508.xml"/><Relationship Id="rId85" Type="http://schemas.openxmlformats.org/officeDocument/2006/relationships/image" Target="../media/image2428.png"/><Relationship Id="rId12" Type="http://schemas.openxmlformats.org/officeDocument/2006/relationships/customXml" Target="../ink/ink2474.xml"/><Relationship Id="rId17" Type="http://schemas.openxmlformats.org/officeDocument/2006/relationships/image" Target="../media/image2394.png"/><Relationship Id="rId33" Type="http://schemas.openxmlformats.org/officeDocument/2006/relationships/image" Target="../media/image2402.png"/><Relationship Id="rId38" Type="http://schemas.openxmlformats.org/officeDocument/2006/relationships/customXml" Target="../ink/ink2487.xml"/><Relationship Id="rId59" Type="http://schemas.openxmlformats.org/officeDocument/2006/relationships/image" Target="../media/image2415.png"/><Relationship Id="rId103" Type="http://schemas.openxmlformats.org/officeDocument/2006/relationships/image" Target="../media/image2437.png"/><Relationship Id="rId108" Type="http://schemas.openxmlformats.org/officeDocument/2006/relationships/customXml" Target="../ink/ink2522.xml"/><Relationship Id="rId124" Type="http://schemas.openxmlformats.org/officeDocument/2006/relationships/customXml" Target="../ink/ink2530.xml"/><Relationship Id="rId129" Type="http://schemas.openxmlformats.org/officeDocument/2006/relationships/image" Target="../media/image2450.png"/><Relationship Id="rId54" Type="http://schemas.openxmlformats.org/officeDocument/2006/relationships/customXml" Target="../ink/ink2495.xml"/><Relationship Id="rId70" Type="http://schemas.openxmlformats.org/officeDocument/2006/relationships/customXml" Target="../ink/ink2503.xml"/><Relationship Id="rId75" Type="http://schemas.openxmlformats.org/officeDocument/2006/relationships/image" Target="../media/image2423.png"/><Relationship Id="rId91" Type="http://schemas.openxmlformats.org/officeDocument/2006/relationships/image" Target="../media/image2431.png"/><Relationship Id="rId96" Type="http://schemas.openxmlformats.org/officeDocument/2006/relationships/customXml" Target="../ink/ink2516.xml"/><Relationship Id="rId140" Type="http://schemas.openxmlformats.org/officeDocument/2006/relationships/customXml" Target="../ink/ink2538.xml"/><Relationship Id="rId145" Type="http://schemas.openxmlformats.org/officeDocument/2006/relationships/image" Target="../media/image245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71.xml"/><Relationship Id="rId23" Type="http://schemas.openxmlformats.org/officeDocument/2006/relationships/image" Target="../media/image2397.png"/><Relationship Id="rId28" Type="http://schemas.openxmlformats.org/officeDocument/2006/relationships/customXml" Target="../ink/ink2482.xml"/><Relationship Id="rId49" Type="http://schemas.openxmlformats.org/officeDocument/2006/relationships/image" Target="../media/image2410.png"/><Relationship Id="rId114" Type="http://schemas.openxmlformats.org/officeDocument/2006/relationships/customXml" Target="../ink/ink2525.xml"/><Relationship Id="rId119" Type="http://schemas.openxmlformats.org/officeDocument/2006/relationships/image" Target="../media/image2445.png"/><Relationship Id="rId44" Type="http://schemas.openxmlformats.org/officeDocument/2006/relationships/customXml" Target="../ink/ink2490.xml"/><Relationship Id="rId60" Type="http://schemas.openxmlformats.org/officeDocument/2006/relationships/customXml" Target="../ink/ink2498.xml"/><Relationship Id="rId65" Type="http://schemas.openxmlformats.org/officeDocument/2006/relationships/image" Target="../media/image2418.png"/><Relationship Id="rId81" Type="http://schemas.openxmlformats.org/officeDocument/2006/relationships/image" Target="../media/image2426.png"/><Relationship Id="rId86" Type="http://schemas.openxmlformats.org/officeDocument/2006/relationships/customXml" Target="../ink/ink2511.xml"/><Relationship Id="rId130" Type="http://schemas.openxmlformats.org/officeDocument/2006/relationships/customXml" Target="../ink/ink2533.xml"/><Relationship Id="rId135" Type="http://schemas.openxmlformats.org/officeDocument/2006/relationships/image" Target="../media/image2453.png"/><Relationship Id="rId13" Type="http://schemas.openxmlformats.org/officeDocument/2006/relationships/image" Target="../media/image2392.png"/><Relationship Id="rId18" Type="http://schemas.openxmlformats.org/officeDocument/2006/relationships/customXml" Target="../ink/ink2477.xml"/><Relationship Id="rId39" Type="http://schemas.openxmlformats.org/officeDocument/2006/relationships/image" Target="../media/image2405.png"/><Relationship Id="rId109" Type="http://schemas.openxmlformats.org/officeDocument/2006/relationships/image" Target="../media/image2440.png"/><Relationship Id="rId34" Type="http://schemas.openxmlformats.org/officeDocument/2006/relationships/customXml" Target="../ink/ink2485.xml"/><Relationship Id="rId50" Type="http://schemas.openxmlformats.org/officeDocument/2006/relationships/customXml" Target="../ink/ink2493.xml"/><Relationship Id="rId55" Type="http://schemas.openxmlformats.org/officeDocument/2006/relationships/image" Target="../media/image2413.png"/><Relationship Id="rId76" Type="http://schemas.openxmlformats.org/officeDocument/2006/relationships/customXml" Target="../ink/ink2506.xml"/><Relationship Id="rId97" Type="http://schemas.openxmlformats.org/officeDocument/2006/relationships/image" Target="../media/image2434.png"/><Relationship Id="rId104" Type="http://schemas.openxmlformats.org/officeDocument/2006/relationships/customXml" Target="../ink/ink2520.xml"/><Relationship Id="rId120" Type="http://schemas.openxmlformats.org/officeDocument/2006/relationships/customXml" Target="../ink/ink2528.xml"/><Relationship Id="rId125" Type="http://schemas.openxmlformats.org/officeDocument/2006/relationships/image" Target="../media/image2448.png"/><Relationship Id="rId141" Type="http://schemas.openxmlformats.org/officeDocument/2006/relationships/image" Target="../media/image2456.png"/><Relationship Id="rId146" Type="http://schemas.openxmlformats.org/officeDocument/2006/relationships/customXml" Target="../ink/ink2541.xml"/><Relationship Id="rId7" Type="http://schemas.openxmlformats.org/officeDocument/2006/relationships/image" Target="../media/image2389.png"/><Relationship Id="rId71" Type="http://schemas.openxmlformats.org/officeDocument/2006/relationships/image" Target="../media/image2421.png"/><Relationship Id="rId92" Type="http://schemas.openxmlformats.org/officeDocument/2006/relationships/customXml" Target="../ink/ink2514.xml"/><Relationship Id="rId2" Type="http://schemas.openxmlformats.org/officeDocument/2006/relationships/notesSlide" Target="../notesSlides/notesSlide17.xml"/><Relationship Id="rId29" Type="http://schemas.openxmlformats.org/officeDocument/2006/relationships/image" Target="../media/image2400.png"/><Relationship Id="rId24" Type="http://schemas.openxmlformats.org/officeDocument/2006/relationships/customXml" Target="../ink/ink2480.xml"/><Relationship Id="rId40" Type="http://schemas.openxmlformats.org/officeDocument/2006/relationships/customXml" Target="../ink/ink2488.xml"/><Relationship Id="rId45" Type="http://schemas.openxmlformats.org/officeDocument/2006/relationships/image" Target="../media/image2408.png"/><Relationship Id="rId66" Type="http://schemas.openxmlformats.org/officeDocument/2006/relationships/customXml" Target="../ink/ink2501.xml"/><Relationship Id="rId87" Type="http://schemas.openxmlformats.org/officeDocument/2006/relationships/image" Target="../media/image2429.png"/><Relationship Id="rId110" Type="http://schemas.openxmlformats.org/officeDocument/2006/relationships/customXml" Target="../ink/ink2523.xml"/><Relationship Id="rId115" Type="http://schemas.openxmlformats.org/officeDocument/2006/relationships/image" Target="../media/image2443.png"/><Relationship Id="rId131" Type="http://schemas.openxmlformats.org/officeDocument/2006/relationships/image" Target="../media/image2451.png"/><Relationship Id="rId136" Type="http://schemas.openxmlformats.org/officeDocument/2006/relationships/customXml" Target="../ink/ink2536.xml"/><Relationship Id="rId61" Type="http://schemas.openxmlformats.org/officeDocument/2006/relationships/image" Target="../media/image2416.png"/><Relationship Id="rId82" Type="http://schemas.openxmlformats.org/officeDocument/2006/relationships/customXml" Target="../ink/ink2509.xml"/><Relationship Id="rId19" Type="http://schemas.openxmlformats.org/officeDocument/2006/relationships/image" Target="../media/image2395.png"/><Relationship Id="rId14" Type="http://schemas.openxmlformats.org/officeDocument/2006/relationships/customXml" Target="../ink/ink2475.xml"/><Relationship Id="rId30" Type="http://schemas.openxmlformats.org/officeDocument/2006/relationships/customXml" Target="../ink/ink2483.xml"/><Relationship Id="rId35" Type="http://schemas.openxmlformats.org/officeDocument/2006/relationships/image" Target="../media/image2403.png"/><Relationship Id="rId56" Type="http://schemas.openxmlformats.org/officeDocument/2006/relationships/customXml" Target="../ink/ink2496.xml"/><Relationship Id="rId77" Type="http://schemas.openxmlformats.org/officeDocument/2006/relationships/image" Target="../media/image2424.png"/><Relationship Id="rId100" Type="http://schemas.openxmlformats.org/officeDocument/2006/relationships/customXml" Target="../ink/ink2518.xml"/><Relationship Id="rId105" Type="http://schemas.openxmlformats.org/officeDocument/2006/relationships/image" Target="../media/image2438.png"/><Relationship Id="rId126" Type="http://schemas.openxmlformats.org/officeDocument/2006/relationships/customXml" Target="../ink/ink2531.xml"/><Relationship Id="rId147" Type="http://schemas.openxmlformats.org/officeDocument/2006/relationships/image" Target="../media/image2459.png"/><Relationship Id="rId8" Type="http://schemas.openxmlformats.org/officeDocument/2006/relationships/customXml" Target="../ink/ink2472.xml"/><Relationship Id="rId51" Type="http://schemas.openxmlformats.org/officeDocument/2006/relationships/image" Target="../media/image2411.png"/><Relationship Id="rId72" Type="http://schemas.openxmlformats.org/officeDocument/2006/relationships/customXml" Target="../ink/ink2504.xml"/><Relationship Id="rId93" Type="http://schemas.openxmlformats.org/officeDocument/2006/relationships/image" Target="../media/image2432.png"/><Relationship Id="rId98" Type="http://schemas.openxmlformats.org/officeDocument/2006/relationships/customXml" Target="../ink/ink2517.xml"/><Relationship Id="rId121" Type="http://schemas.openxmlformats.org/officeDocument/2006/relationships/image" Target="../media/image2446.png"/><Relationship Id="rId142" Type="http://schemas.openxmlformats.org/officeDocument/2006/relationships/customXml" Target="../ink/ink2539.xml"/><Relationship Id="rId3" Type="http://schemas.openxmlformats.org/officeDocument/2006/relationships/image" Target="../media/image4700.png"/><Relationship Id="rId25" Type="http://schemas.openxmlformats.org/officeDocument/2006/relationships/image" Target="../media/image2398.png"/><Relationship Id="rId46" Type="http://schemas.openxmlformats.org/officeDocument/2006/relationships/customXml" Target="../ink/ink2491.xml"/><Relationship Id="rId67" Type="http://schemas.openxmlformats.org/officeDocument/2006/relationships/image" Target="../media/image2419.png"/><Relationship Id="rId116" Type="http://schemas.openxmlformats.org/officeDocument/2006/relationships/customXml" Target="../ink/ink2526.xml"/><Relationship Id="rId137" Type="http://schemas.openxmlformats.org/officeDocument/2006/relationships/image" Target="../media/image2454.png"/><Relationship Id="rId20" Type="http://schemas.openxmlformats.org/officeDocument/2006/relationships/customXml" Target="../ink/ink2478.xml"/><Relationship Id="rId41" Type="http://schemas.openxmlformats.org/officeDocument/2006/relationships/image" Target="../media/image2406.png"/><Relationship Id="rId62" Type="http://schemas.openxmlformats.org/officeDocument/2006/relationships/customXml" Target="../ink/ink2499.xml"/><Relationship Id="rId83" Type="http://schemas.openxmlformats.org/officeDocument/2006/relationships/image" Target="../media/image2427.png"/><Relationship Id="rId88" Type="http://schemas.openxmlformats.org/officeDocument/2006/relationships/customXml" Target="../ink/ink2512.xml"/><Relationship Id="rId111" Type="http://schemas.openxmlformats.org/officeDocument/2006/relationships/image" Target="../media/image2441.png"/><Relationship Id="rId132" Type="http://schemas.openxmlformats.org/officeDocument/2006/relationships/customXml" Target="../ink/ink2534.xml"/><Relationship Id="rId15" Type="http://schemas.openxmlformats.org/officeDocument/2006/relationships/image" Target="../media/image2393.png"/><Relationship Id="rId36" Type="http://schemas.openxmlformats.org/officeDocument/2006/relationships/customXml" Target="../ink/ink2486.xml"/><Relationship Id="rId57" Type="http://schemas.openxmlformats.org/officeDocument/2006/relationships/image" Target="../media/image2414.png"/><Relationship Id="rId106" Type="http://schemas.openxmlformats.org/officeDocument/2006/relationships/customXml" Target="../ink/ink2521.xml"/><Relationship Id="rId127" Type="http://schemas.openxmlformats.org/officeDocument/2006/relationships/image" Target="../media/image2449.png"/><Relationship Id="rId10" Type="http://schemas.openxmlformats.org/officeDocument/2006/relationships/customXml" Target="../ink/ink2473.xml"/><Relationship Id="rId31" Type="http://schemas.openxmlformats.org/officeDocument/2006/relationships/image" Target="../media/image2401.png"/><Relationship Id="rId52" Type="http://schemas.openxmlformats.org/officeDocument/2006/relationships/customXml" Target="../ink/ink2494.xml"/><Relationship Id="rId73" Type="http://schemas.openxmlformats.org/officeDocument/2006/relationships/image" Target="../media/image2422.png"/><Relationship Id="rId78" Type="http://schemas.openxmlformats.org/officeDocument/2006/relationships/customXml" Target="../ink/ink2507.xml"/><Relationship Id="rId94" Type="http://schemas.openxmlformats.org/officeDocument/2006/relationships/customXml" Target="../ink/ink2515.xml"/><Relationship Id="rId99" Type="http://schemas.openxmlformats.org/officeDocument/2006/relationships/image" Target="../media/image2435.png"/><Relationship Id="rId101" Type="http://schemas.openxmlformats.org/officeDocument/2006/relationships/image" Target="../media/image2436.png"/><Relationship Id="rId122" Type="http://schemas.openxmlformats.org/officeDocument/2006/relationships/customXml" Target="../ink/ink2529.xml"/><Relationship Id="rId143" Type="http://schemas.openxmlformats.org/officeDocument/2006/relationships/image" Target="../media/image2457.png"/><Relationship Id="rId4" Type="http://schemas.openxmlformats.org/officeDocument/2006/relationships/customXml" Target="../ink/ink2470.xml"/><Relationship Id="rId9" Type="http://schemas.openxmlformats.org/officeDocument/2006/relationships/image" Target="../media/image2390.png"/><Relationship Id="rId26" Type="http://schemas.openxmlformats.org/officeDocument/2006/relationships/customXml" Target="../ink/ink2481.xml"/><Relationship Id="rId47" Type="http://schemas.openxmlformats.org/officeDocument/2006/relationships/image" Target="../media/image2409.png"/><Relationship Id="rId68" Type="http://schemas.openxmlformats.org/officeDocument/2006/relationships/customXml" Target="../ink/ink2502.xml"/><Relationship Id="rId89" Type="http://schemas.openxmlformats.org/officeDocument/2006/relationships/image" Target="../media/image2430.png"/><Relationship Id="rId112" Type="http://schemas.openxmlformats.org/officeDocument/2006/relationships/customXml" Target="../ink/ink2524.xml"/><Relationship Id="rId133" Type="http://schemas.openxmlformats.org/officeDocument/2006/relationships/image" Target="../media/image2452.png"/><Relationship Id="rId16" Type="http://schemas.openxmlformats.org/officeDocument/2006/relationships/customXml" Target="../ink/ink2476.xml"/><Relationship Id="rId37" Type="http://schemas.openxmlformats.org/officeDocument/2006/relationships/image" Target="../media/image2404.png"/><Relationship Id="rId58" Type="http://schemas.openxmlformats.org/officeDocument/2006/relationships/customXml" Target="../ink/ink2497.xml"/><Relationship Id="rId79" Type="http://schemas.openxmlformats.org/officeDocument/2006/relationships/image" Target="../media/image2425.png"/><Relationship Id="rId102" Type="http://schemas.openxmlformats.org/officeDocument/2006/relationships/customXml" Target="../ink/ink2519.xml"/><Relationship Id="rId123" Type="http://schemas.openxmlformats.org/officeDocument/2006/relationships/image" Target="../media/image2447.png"/><Relationship Id="rId144" Type="http://schemas.openxmlformats.org/officeDocument/2006/relationships/customXml" Target="../ink/ink2540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99.xml"/><Relationship Id="rId21" Type="http://schemas.openxmlformats.org/officeDocument/2006/relationships/customXml" Target="../ink/ink2551.xml"/><Relationship Id="rId324" Type="http://schemas.openxmlformats.org/officeDocument/2006/relationships/image" Target="../media/image2619.png"/><Relationship Id="rId531" Type="http://schemas.openxmlformats.org/officeDocument/2006/relationships/customXml" Target="../ink/ink2809.xml"/><Relationship Id="rId170" Type="http://schemas.openxmlformats.org/officeDocument/2006/relationships/image" Target="../media/image2543.png"/><Relationship Id="rId268" Type="http://schemas.openxmlformats.org/officeDocument/2006/relationships/image" Target="../media/image2592.png"/><Relationship Id="rId475" Type="http://schemas.openxmlformats.org/officeDocument/2006/relationships/customXml" Target="../ink/ink2781.xml"/><Relationship Id="rId32" Type="http://schemas.openxmlformats.org/officeDocument/2006/relationships/image" Target="../media/image2474.png"/><Relationship Id="rId128" Type="http://schemas.openxmlformats.org/officeDocument/2006/relationships/image" Target="../media/image2522.png"/><Relationship Id="rId335" Type="http://schemas.openxmlformats.org/officeDocument/2006/relationships/image" Target="../media/image2624.png"/><Relationship Id="rId542" Type="http://schemas.openxmlformats.org/officeDocument/2006/relationships/image" Target="../media/image2725.png"/><Relationship Id="rId181" Type="http://schemas.openxmlformats.org/officeDocument/2006/relationships/customXml" Target="../ink/ink2631.xml"/><Relationship Id="rId402" Type="http://schemas.openxmlformats.org/officeDocument/2006/relationships/image" Target="../media/image2657.png"/><Relationship Id="rId279" Type="http://schemas.openxmlformats.org/officeDocument/2006/relationships/customXml" Target="../ink/ink2680.xml"/><Relationship Id="rId486" Type="http://schemas.openxmlformats.org/officeDocument/2006/relationships/image" Target="../media/image2697.png"/><Relationship Id="rId43" Type="http://schemas.openxmlformats.org/officeDocument/2006/relationships/customXml" Target="../ink/ink2562.xml"/><Relationship Id="rId139" Type="http://schemas.openxmlformats.org/officeDocument/2006/relationships/customXml" Target="../ink/ink2610.xml"/><Relationship Id="rId346" Type="http://schemas.openxmlformats.org/officeDocument/2006/relationships/customXml" Target="../ink/ink2714.xml"/><Relationship Id="rId553" Type="http://schemas.openxmlformats.org/officeDocument/2006/relationships/customXml" Target="../ink/ink2820.xml"/><Relationship Id="rId192" Type="http://schemas.openxmlformats.org/officeDocument/2006/relationships/image" Target="../media/image2554.png"/><Relationship Id="rId206" Type="http://schemas.openxmlformats.org/officeDocument/2006/relationships/image" Target="../media/image2561.png"/><Relationship Id="rId413" Type="http://schemas.openxmlformats.org/officeDocument/2006/relationships/customXml" Target="../ink/ink2748.xml"/><Relationship Id="rId497" Type="http://schemas.openxmlformats.org/officeDocument/2006/relationships/customXml" Target="../ink/ink2792.xml"/><Relationship Id="rId357" Type="http://schemas.openxmlformats.org/officeDocument/2006/relationships/image" Target="../media/image2635.png"/><Relationship Id="rId54" Type="http://schemas.openxmlformats.org/officeDocument/2006/relationships/image" Target="../media/image2485.png"/><Relationship Id="rId217" Type="http://schemas.openxmlformats.org/officeDocument/2006/relationships/customXml" Target="../ink/ink2649.xml"/><Relationship Id="rId564" Type="http://schemas.openxmlformats.org/officeDocument/2006/relationships/image" Target="../media/image2736.png"/><Relationship Id="rId424" Type="http://schemas.openxmlformats.org/officeDocument/2006/relationships/customXml" Target="../ink/ink2754.xml"/><Relationship Id="rId270" Type="http://schemas.openxmlformats.org/officeDocument/2006/relationships/image" Target="../media/image2593.png"/><Relationship Id="rId65" Type="http://schemas.openxmlformats.org/officeDocument/2006/relationships/customXml" Target="../ink/ink2573.xml"/><Relationship Id="rId130" Type="http://schemas.openxmlformats.org/officeDocument/2006/relationships/image" Target="../media/image2523.png"/><Relationship Id="rId368" Type="http://schemas.openxmlformats.org/officeDocument/2006/relationships/customXml" Target="../ink/ink2725.xml"/><Relationship Id="rId228" Type="http://schemas.openxmlformats.org/officeDocument/2006/relationships/image" Target="../media/image2572.png"/><Relationship Id="rId435" Type="http://schemas.openxmlformats.org/officeDocument/2006/relationships/image" Target="../media/image2672.png"/><Relationship Id="rId281" Type="http://schemas.openxmlformats.org/officeDocument/2006/relationships/customXml" Target="../ink/ink2681.xml"/><Relationship Id="rId337" Type="http://schemas.openxmlformats.org/officeDocument/2006/relationships/image" Target="../media/image2625.png"/><Relationship Id="rId502" Type="http://schemas.openxmlformats.org/officeDocument/2006/relationships/image" Target="../media/image2705.png"/><Relationship Id="rId34" Type="http://schemas.openxmlformats.org/officeDocument/2006/relationships/image" Target="../media/image2475.png"/><Relationship Id="rId76" Type="http://schemas.openxmlformats.org/officeDocument/2006/relationships/image" Target="../media/image2496.png"/><Relationship Id="rId141" Type="http://schemas.openxmlformats.org/officeDocument/2006/relationships/customXml" Target="../ink/ink2611.xml"/><Relationship Id="rId379" Type="http://schemas.openxmlformats.org/officeDocument/2006/relationships/customXml" Target="../ink/ink2731.xml"/><Relationship Id="rId544" Type="http://schemas.openxmlformats.org/officeDocument/2006/relationships/image" Target="../media/image2726.png"/><Relationship Id="rId7" Type="http://schemas.openxmlformats.org/officeDocument/2006/relationships/customXml" Target="../ink/ink2544.xml"/><Relationship Id="rId183" Type="http://schemas.openxmlformats.org/officeDocument/2006/relationships/customXml" Target="../ink/ink2632.xml"/><Relationship Id="rId239" Type="http://schemas.openxmlformats.org/officeDocument/2006/relationships/customXml" Target="../ink/ink2660.xml"/><Relationship Id="rId390" Type="http://schemas.openxmlformats.org/officeDocument/2006/relationships/image" Target="../media/image2651.png"/><Relationship Id="rId404" Type="http://schemas.openxmlformats.org/officeDocument/2006/relationships/image" Target="../media/image2658.png"/><Relationship Id="rId446" Type="http://schemas.openxmlformats.org/officeDocument/2006/relationships/image" Target="../media/image2677.png"/><Relationship Id="rId250" Type="http://schemas.openxmlformats.org/officeDocument/2006/relationships/image" Target="../media/image2583.png"/><Relationship Id="rId292" Type="http://schemas.openxmlformats.org/officeDocument/2006/relationships/image" Target="../media/image2604.png"/><Relationship Id="rId306" Type="http://schemas.openxmlformats.org/officeDocument/2006/relationships/image" Target="../media/image2611.png"/><Relationship Id="rId488" Type="http://schemas.openxmlformats.org/officeDocument/2006/relationships/image" Target="../media/image2698.png"/><Relationship Id="rId45" Type="http://schemas.openxmlformats.org/officeDocument/2006/relationships/customXml" Target="../ink/ink2563.xml"/><Relationship Id="rId87" Type="http://schemas.openxmlformats.org/officeDocument/2006/relationships/customXml" Target="../ink/ink2584.xml"/><Relationship Id="rId110" Type="http://schemas.openxmlformats.org/officeDocument/2006/relationships/image" Target="../media/image2513.png"/><Relationship Id="rId348" Type="http://schemas.openxmlformats.org/officeDocument/2006/relationships/customXml" Target="../ink/ink2715.xml"/><Relationship Id="rId513" Type="http://schemas.openxmlformats.org/officeDocument/2006/relationships/customXml" Target="../ink/ink2800.xml"/><Relationship Id="rId555" Type="http://schemas.openxmlformats.org/officeDocument/2006/relationships/customXml" Target="../ink/ink2821.xml"/><Relationship Id="rId152" Type="http://schemas.openxmlformats.org/officeDocument/2006/relationships/image" Target="../media/image2534.png"/><Relationship Id="rId194" Type="http://schemas.openxmlformats.org/officeDocument/2006/relationships/image" Target="../media/image2555.png"/><Relationship Id="rId208" Type="http://schemas.openxmlformats.org/officeDocument/2006/relationships/image" Target="../media/image2562.png"/><Relationship Id="rId415" Type="http://schemas.openxmlformats.org/officeDocument/2006/relationships/customXml" Target="../ink/ink2749.xml"/><Relationship Id="rId457" Type="http://schemas.openxmlformats.org/officeDocument/2006/relationships/customXml" Target="../ink/ink2772.xml"/><Relationship Id="rId261" Type="http://schemas.openxmlformats.org/officeDocument/2006/relationships/customXml" Target="../ink/ink2671.xml"/><Relationship Id="rId499" Type="http://schemas.openxmlformats.org/officeDocument/2006/relationships/customXml" Target="../ink/ink2793.xml"/><Relationship Id="rId14" Type="http://schemas.openxmlformats.org/officeDocument/2006/relationships/image" Target="../media/image2465.png"/><Relationship Id="rId56" Type="http://schemas.openxmlformats.org/officeDocument/2006/relationships/image" Target="../media/image2486.png"/><Relationship Id="rId317" Type="http://schemas.openxmlformats.org/officeDocument/2006/relationships/customXml" Target="../ink/ink2699.xml"/><Relationship Id="rId359" Type="http://schemas.openxmlformats.org/officeDocument/2006/relationships/image" Target="../media/image2636.png"/><Relationship Id="rId524" Type="http://schemas.openxmlformats.org/officeDocument/2006/relationships/image" Target="../media/image2716.png"/><Relationship Id="rId566" Type="http://schemas.openxmlformats.org/officeDocument/2006/relationships/image" Target="../media/image2737.png"/><Relationship Id="rId98" Type="http://schemas.openxmlformats.org/officeDocument/2006/relationships/image" Target="../media/image2507.png"/><Relationship Id="rId121" Type="http://schemas.openxmlformats.org/officeDocument/2006/relationships/customXml" Target="../ink/ink2601.xml"/><Relationship Id="rId163" Type="http://schemas.openxmlformats.org/officeDocument/2006/relationships/customXml" Target="../ink/ink2622.xml"/><Relationship Id="rId219" Type="http://schemas.openxmlformats.org/officeDocument/2006/relationships/customXml" Target="../ink/ink2650.xml"/><Relationship Id="rId370" Type="http://schemas.openxmlformats.org/officeDocument/2006/relationships/customXml" Target="../ink/ink2726.xml"/><Relationship Id="rId426" Type="http://schemas.openxmlformats.org/officeDocument/2006/relationships/customXml" Target="../ink/ink2755.xml"/><Relationship Id="rId230" Type="http://schemas.openxmlformats.org/officeDocument/2006/relationships/image" Target="../media/image2573.png"/><Relationship Id="rId468" Type="http://schemas.openxmlformats.org/officeDocument/2006/relationships/image" Target="../media/image2688.png"/><Relationship Id="rId25" Type="http://schemas.openxmlformats.org/officeDocument/2006/relationships/customXml" Target="../ink/ink2553.xml"/><Relationship Id="rId67" Type="http://schemas.openxmlformats.org/officeDocument/2006/relationships/customXml" Target="../ink/ink2574.xml"/><Relationship Id="rId272" Type="http://schemas.openxmlformats.org/officeDocument/2006/relationships/image" Target="../media/image2594.png"/><Relationship Id="rId328" Type="http://schemas.openxmlformats.org/officeDocument/2006/relationships/customXml" Target="../ink/ink2705.xml"/><Relationship Id="rId535" Type="http://schemas.openxmlformats.org/officeDocument/2006/relationships/customXml" Target="../ink/ink2811.xml"/><Relationship Id="rId132" Type="http://schemas.openxmlformats.org/officeDocument/2006/relationships/image" Target="../media/image2524.png"/><Relationship Id="rId174" Type="http://schemas.openxmlformats.org/officeDocument/2006/relationships/image" Target="../media/image2545.png"/><Relationship Id="rId381" Type="http://schemas.openxmlformats.org/officeDocument/2006/relationships/customXml" Target="../ink/ink2732.xml"/><Relationship Id="rId241" Type="http://schemas.openxmlformats.org/officeDocument/2006/relationships/customXml" Target="../ink/ink2661.xml"/><Relationship Id="rId437" Type="http://schemas.openxmlformats.org/officeDocument/2006/relationships/customXml" Target="../ink/ink2762.xml"/><Relationship Id="rId479" Type="http://schemas.openxmlformats.org/officeDocument/2006/relationships/customXml" Target="../ink/ink2783.xml"/><Relationship Id="rId36" Type="http://schemas.openxmlformats.org/officeDocument/2006/relationships/image" Target="../media/image2476.png"/><Relationship Id="rId283" Type="http://schemas.openxmlformats.org/officeDocument/2006/relationships/customXml" Target="../ink/ink2682.xml"/><Relationship Id="rId339" Type="http://schemas.openxmlformats.org/officeDocument/2006/relationships/image" Target="../media/image2626.png"/><Relationship Id="rId490" Type="http://schemas.openxmlformats.org/officeDocument/2006/relationships/image" Target="../media/image2699.png"/><Relationship Id="rId504" Type="http://schemas.openxmlformats.org/officeDocument/2006/relationships/image" Target="../media/image2706.png"/><Relationship Id="rId546" Type="http://schemas.openxmlformats.org/officeDocument/2006/relationships/image" Target="../media/image2727.png"/><Relationship Id="rId78" Type="http://schemas.openxmlformats.org/officeDocument/2006/relationships/image" Target="../media/image2497.png"/><Relationship Id="rId101" Type="http://schemas.openxmlformats.org/officeDocument/2006/relationships/customXml" Target="../ink/ink2591.xml"/><Relationship Id="rId143" Type="http://schemas.openxmlformats.org/officeDocument/2006/relationships/customXml" Target="../ink/ink2612.xml"/><Relationship Id="rId185" Type="http://schemas.openxmlformats.org/officeDocument/2006/relationships/customXml" Target="../ink/ink2633.xml"/><Relationship Id="rId350" Type="http://schemas.openxmlformats.org/officeDocument/2006/relationships/customXml" Target="../ink/ink2716.xml"/><Relationship Id="rId406" Type="http://schemas.openxmlformats.org/officeDocument/2006/relationships/image" Target="../media/image2659.png"/><Relationship Id="rId9" Type="http://schemas.openxmlformats.org/officeDocument/2006/relationships/customXml" Target="../ink/ink2545.xml"/><Relationship Id="rId210" Type="http://schemas.openxmlformats.org/officeDocument/2006/relationships/image" Target="../media/image2563.png"/><Relationship Id="rId392" Type="http://schemas.openxmlformats.org/officeDocument/2006/relationships/image" Target="../media/image2652.png"/><Relationship Id="rId448" Type="http://schemas.openxmlformats.org/officeDocument/2006/relationships/image" Target="../media/image2678.png"/><Relationship Id="rId252" Type="http://schemas.openxmlformats.org/officeDocument/2006/relationships/image" Target="../media/image2584.png"/><Relationship Id="rId294" Type="http://schemas.openxmlformats.org/officeDocument/2006/relationships/image" Target="../media/image2605.png"/><Relationship Id="rId308" Type="http://schemas.openxmlformats.org/officeDocument/2006/relationships/image" Target="../media/image2612.png"/><Relationship Id="rId515" Type="http://schemas.openxmlformats.org/officeDocument/2006/relationships/customXml" Target="../ink/ink2801.xml"/><Relationship Id="rId47" Type="http://schemas.openxmlformats.org/officeDocument/2006/relationships/customXml" Target="../ink/ink2564.xml"/><Relationship Id="rId89" Type="http://schemas.openxmlformats.org/officeDocument/2006/relationships/customXml" Target="../ink/ink2585.xml"/><Relationship Id="rId112" Type="http://schemas.openxmlformats.org/officeDocument/2006/relationships/image" Target="../media/image2514.png"/><Relationship Id="rId154" Type="http://schemas.openxmlformats.org/officeDocument/2006/relationships/image" Target="../media/image2535.png"/><Relationship Id="rId361" Type="http://schemas.openxmlformats.org/officeDocument/2006/relationships/image" Target="../media/image2637.png"/><Relationship Id="rId557" Type="http://schemas.openxmlformats.org/officeDocument/2006/relationships/customXml" Target="../ink/ink2822.xml"/><Relationship Id="rId196" Type="http://schemas.openxmlformats.org/officeDocument/2006/relationships/image" Target="../media/image2556.png"/><Relationship Id="rId417" Type="http://schemas.openxmlformats.org/officeDocument/2006/relationships/customXml" Target="../ink/ink2750.xml"/><Relationship Id="rId459" Type="http://schemas.openxmlformats.org/officeDocument/2006/relationships/customXml" Target="../ink/ink2773.xml"/><Relationship Id="rId16" Type="http://schemas.openxmlformats.org/officeDocument/2006/relationships/image" Target="../media/image2466.png"/><Relationship Id="rId221" Type="http://schemas.openxmlformats.org/officeDocument/2006/relationships/customXml" Target="../ink/ink2651.xml"/><Relationship Id="rId263" Type="http://schemas.openxmlformats.org/officeDocument/2006/relationships/customXml" Target="../ink/ink2672.xml"/><Relationship Id="rId319" Type="http://schemas.openxmlformats.org/officeDocument/2006/relationships/customXml" Target="../ink/ink2700.xml"/><Relationship Id="rId470" Type="http://schemas.openxmlformats.org/officeDocument/2006/relationships/image" Target="../media/image2689.png"/><Relationship Id="rId526" Type="http://schemas.openxmlformats.org/officeDocument/2006/relationships/image" Target="../media/image2717.png"/><Relationship Id="rId58" Type="http://schemas.openxmlformats.org/officeDocument/2006/relationships/image" Target="../media/image2487.png"/><Relationship Id="rId123" Type="http://schemas.openxmlformats.org/officeDocument/2006/relationships/customXml" Target="../ink/ink2602.xml"/><Relationship Id="rId330" Type="http://schemas.openxmlformats.org/officeDocument/2006/relationships/customXml" Target="../ink/ink2706.xml"/><Relationship Id="rId568" Type="http://schemas.openxmlformats.org/officeDocument/2006/relationships/image" Target="../media/image2738.png"/><Relationship Id="rId165" Type="http://schemas.openxmlformats.org/officeDocument/2006/relationships/customXml" Target="../ink/ink2623.xml"/><Relationship Id="rId372" Type="http://schemas.openxmlformats.org/officeDocument/2006/relationships/customXml" Target="../ink/ink2727.xml"/><Relationship Id="rId428" Type="http://schemas.openxmlformats.org/officeDocument/2006/relationships/image" Target="../media/image2669.png"/><Relationship Id="rId232" Type="http://schemas.openxmlformats.org/officeDocument/2006/relationships/image" Target="../media/image2574.png"/><Relationship Id="rId274" Type="http://schemas.openxmlformats.org/officeDocument/2006/relationships/image" Target="../media/image2595.png"/><Relationship Id="rId481" Type="http://schemas.openxmlformats.org/officeDocument/2006/relationships/customXml" Target="../ink/ink2784.xml"/><Relationship Id="rId27" Type="http://schemas.openxmlformats.org/officeDocument/2006/relationships/customXml" Target="../ink/ink2554.xml"/><Relationship Id="rId69" Type="http://schemas.openxmlformats.org/officeDocument/2006/relationships/customXml" Target="../ink/ink2575.xml"/><Relationship Id="rId134" Type="http://schemas.openxmlformats.org/officeDocument/2006/relationships/image" Target="../media/image2525.png"/><Relationship Id="rId537" Type="http://schemas.openxmlformats.org/officeDocument/2006/relationships/customXml" Target="../ink/ink2812.xml"/><Relationship Id="rId80" Type="http://schemas.openxmlformats.org/officeDocument/2006/relationships/image" Target="../media/image2498.png"/><Relationship Id="rId176" Type="http://schemas.openxmlformats.org/officeDocument/2006/relationships/image" Target="../media/image2546.png"/><Relationship Id="rId341" Type="http://schemas.openxmlformats.org/officeDocument/2006/relationships/image" Target="../media/image2627.png"/><Relationship Id="rId383" Type="http://schemas.openxmlformats.org/officeDocument/2006/relationships/customXml" Target="../ink/ink2733.xml"/><Relationship Id="rId439" Type="http://schemas.openxmlformats.org/officeDocument/2006/relationships/customXml" Target="../ink/ink2763.xml"/><Relationship Id="rId201" Type="http://schemas.openxmlformats.org/officeDocument/2006/relationships/customXml" Target="../ink/ink2641.xml"/><Relationship Id="rId243" Type="http://schemas.openxmlformats.org/officeDocument/2006/relationships/customXml" Target="../ink/ink2662.xml"/><Relationship Id="rId285" Type="http://schemas.openxmlformats.org/officeDocument/2006/relationships/customXml" Target="../ink/ink2683.xml"/><Relationship Id="rId450" Type="http://schemas.openxmlformats.org/officeDocument/2006/relationships/image" Target="../media/image2679.png"/><Relationship Id="rId506" Type="http://schemas.openxmlformats.org/officeDocument/2006/relationships/image" Target="../media/image2707.png"/><Relationship Id="rId38" Type="http://schemas.openxmlformats.org/officeDocument/2006/relationships/image" Target="../media/image2477.png"/><Relationship Id="rId103" Type="http://schemas.openxmlformats.org/officeDocument/2006/relationships/customXml" Target="../ink/ink2592.xml"/><Relationship Id="rId310" Type="http://schemas.openxmlformats.org/officeDocument/2006/relationships/image" Target="../media/image2613.png"/><Relationship Id="rId492" Type="http://schemas.openxmlformats.org/officeDocument/2006/relationships/image" Target="../media/image2700.png"/><Relationship Id="rId548" Type="http://schemas.openxmlformats.org/officeDocument/2006/relationships/image" Target="../media/image2728.png"/><Relationship Id="rId91" Type="http://schemas.openxmlformats.org/officeDocument/2006/relationships/customXml" Target="../ink/ink2586.xml"/><Relationship Id="rId145" Type="http://schemas.openxmlformats.org/officeDocument/2006/relationships/customXml" Target="../ink/ink2613.xml"/><Relationship Id="rId187" Type="http://schemas.openxmlformats.org/officeDocument/2006/relationships/customXml" Target="../ink/ink2634.xml"/><Relationship Id="rId352" Type="http://schemas.openxmlformats.org/officeDocument/2006/relationships/customXml" Target="../ink/ink2717.xml"/><Relationship Id="rId394" Type="http://schemas.openxmlformats.org/officeDocument/2006/relationships/image" Target="../media/image2653.png"/><Relationship Id="rId408" Type="http://schemas.openxmlformats.org/officeDocument/2006/relationships/image" Target="../media/image2660.png"/><Relationship Id="rId212" Type="http://schemas.openxmlformats.org/officeDocument/2006/relationships/image" Target="../media/image2564.png"/><Relationship Id="rId254" Type="http://schemas.openxmlformats.org/officeDocument/2006/relationships/image" Target="../media/image2585.png"/><Relationship Id="rId49" Type="http://schemas.openxmlformats.org/officeDocument/2006/relationships/customXml" Target="../ink/ink2565.xml"/><Relationship Id="rId114" Type="http://schemas.openxmlformats.org/officeDocument/2006/relationships/image" Target="../media/image2515.png"/><Relationship Id="rId296" Type="http://schemas.openxmlformats.org/officeDocument/2006/relationships/image" Target="../media/image2606.png"/><Relationship Id="rId461" Type="http://schemas.openxmlformats.org/officeDocument/2006/relationships/customXml" Target="../ink/ink2774.xml"/><Relationship Id="rId517" Type="http://schemas.openxmlformats.org/officeDocument/2006/relationships/customXml" Target="../ink/ink2802.xml"/><Relationship Id="rId559" Type="http://schemas.openxmlformats.org/officeDocument/2006/relationships/customXml" Target="../ink/ink2823.xml"/><Relationship Id="rId60" Type="http://schemas.openxmlformats.org/officeDocument/2006/relationships/image" Target="../media/image2488.png"/><Relationship Id="rId156" Type="http://schemas.openxmlformats.org/officeDocument/2006/relationships/image" Target="../media/image2536.png"/><Relationship Id="rId198" Type="http://schemas.openxmlformats.org/officeDocument/2006/relationships/image" Target="../media/image2557.png"/><Relationship Id="rId321" Type="http://schemas.openxmlformats.org/officeDocument/2006/relationships/customXml" Target="../ink/ink2701.xml"/><Relationship Id="rId363" Type="http://schemas.openxmlformats.org/officeDocument/2006/relationships/image" Target="../media/image2638.png"/><Relationship Id="rId419" Type="http://schemas.openxmlformats.org/officeDocument/2006/relationships/customXml" Target="../ink/ink2751.xml"/><Relationship Id="rId570" Type="http://schemas.openxmlformats.org/officeDocument/2006/relationships/image" Target="../media/image2739.png"/><Relationship Id="rId223" Type="http://schemas.openxmlformats.org/officeDocument/2006/relationships/customXml" Target="../ink/ink2652.xml"/><Relationship Id="rId430" Type="http://schemas.openxmlformats.org/officeDocument/2006/relationships/image" Target="../media/image2670.png"/><Relationship Id="rId18" Type="http://schemas.openxmlformats.org/officeDocument/2006/relationships/image" Target="../media/image2467.png"/><Relationship Id="rId265" Type="http://schemas.openxmlformats.org/officeDocument/2006/relationships/customXml" Target="../ink/ink2673.xml"/><Relationship Id="rId472" Type="http://schemas.openxmlformats.org/officeDocument/2006/relationships/image" Target="../media/image2690.png"/><Relationship Id="rId528" Type="http://schemas.openxmlformats.org/officeDocument/2006/relationships/image" Target="../media/image2718.png"/><Relationship Id="rId125" Type="http://schemas.openxmlformats.org/officeDocument/2006/relationships/customXml" Target="../ink/ink2603.xml"/><Relationship Id="rId167" Type="http://schemas.openxmlformats.org/officeDocument/2006/relationships/customXml" Target="../ink/ink2624.xml"/><Relationship Id="rId332" Type="http://schemas.openxmlformats.org/officeDocument/2006/relationships/customXml" Target="../ink/ink2707.xml"/><Relationship Id="rId374" Type="http://schemas.openxmlformats.org/officeDocument/2006/relationships/customXml" Target="../ink/ink2728.xml"/><Relationship Id="rId71" Type="http://schemas.openxmlformats.org/officeDocument/2006/relationships/customXml" Target="../ink/ink2576.xml"/><Relationship Id="rId234" Type="http://schemas.openxmlformats.org/officeDocument/2006/relationships/image" Target="../media/image2575.png"/><Relationship Id="rId2" Type="http://schemas.openxmlformats.org/officeDocument/2006/relationships/notesSlide" Target="../notesSlides/notesSlide18.xml"/><Relationship Id="rId29" Type="http://schemas.openxmlformats.org/officeDocument/2006/relationships/customXml" Target="../ink/ink2555.xml"/><Relationship Id="rId276" Type="http://schemas.openxmlformats.org/officeDocument/2006/relationships/image" Target="../media/image2596.png"/><Relationship Id="rId441" Type="http://schemas.openxmlformats.org/officeDocument/2006/relationships/customXml" Target="../ink/ink2764.xml"/><Relationship Id="rId483" Type="http://schemas.openxmlformats.org/officeDocument/2006/relationships/customXml" Target="../ink/ink2785.xml"/><Relationship Id="rId539" Type="http://schemas.openxmlformats.org/officeDocument/2006/relationships/customXml" Target="../ink/ink2813.xml"/><Relationship Id="rId40" Type="http://schemas.openxmlformats.org/officeDocument/2006/relationships/image" Target="../media/image2478.png"/><Relationship Id="rId136" Type="http://schemas.openxmlformats.org/officeDocument/2006/relationships/image" Target="../media/image2526.png"/><Relationship Id="rId178" Type="http://schemas.openxmlformats.org/officeDocument/2006/relationships/image" Target="../media/image2547.png"/><Relationship Id="rId301" Type="http://schemas.openxmlformats.org/officeDocument/2006/relationships/customXml" Target="../ink/ink2691.xml"/><Relationship Id="rId343" Type="http://schemas.openxmlformats.org/officeDocument/2006/relationships/image" Target="../media/image2628.png"/><Relationship Id="rId550" Type="http://schemas.openxmlformats.org/officeDocument/2006/relationships/image" Target="../media/image2729.png"/><Relationship Id="rId82" Type="http://schemas.openxmlformats.org/officeDocument/2006/relationships/image" Target="../media/image2499.png"/><Relationship Id="rId203" Type="http://schemas.openxmlformats.org/officeDocument/2006/relationships/customXml" Target="../ink/ink2642.xml"/><Relationship Id="rId385" Type="http://schemas.openxmlformats.org/officeDocument/2006/relationships/customXml" Target="../ink/ink2734.xml"/><Relationship Id="rId245" Type="http://schemas.openxmlformats.org/officeDocument/2006/relationships/customXml" Target="../ink/ink2663.xml"/><Relationship Id="rId287" Type="http://schemas.openxmlformats.org/officeDocument/2006/relationships/customXml" Target="../ink/ink2684.xml"/><Relationship Id="rId410" Type="http://schemas.openxmlformats.org/officeDocument/2006/relationships/image" Target="../media/image2661.png"/><Relationship Id="rId452" Type="http://schemas.openxmlformats.org/officeDocument/2006/relationships/image" Target="../media/image2680.png"/><Relationship Id="rId494" Type="http://schemas.openxmlformats.org/officeDocument/2006/relationships/image" Target="../media/image2701.png"/><Relationship Id="rId508" Type="http://schemas.openxmlformats.org/officeDocument/2006/relationships/image" Target="../media/image2708.png"/><Relationship Id="rId105" Type="http://schemas.openxmlformats.org/officeDocument/2006/relationships/customXml" Target="../ink/ink2593.xml"/><Relationship Id="rId147" Type="http://schemas.openxmlformats.org/officeDocument/2006/relationships/customXml" Target="../ink/ink2614.xml"/><Relationship Id="rId312" Type="http://schemas.openxmlformats.org/officeDocument/2006/relationships/image" Target="../media/image2614.png"/><Relationship Id="rId354" Type="http://schemas.openxmlformats.org/officeDocument/2006/relationships/customXml" Target="../ink/ink2718.xml"/><Relationship Id="rId51" Type="http://schemas.openxmlformats.org/officeDocument/2006/relationships/customXml" Target="../ink/ink2566.xml"/><Relationship Id="rId93" Type="http://schemas.openxmlformats.org/officeDocument/2006/relationships/customXml" Target="../ink/ink2587.xml"/><Relationship Id="rId189" Type="http://schemas.openxmlformats.org/officeDocument/2006/relationships/customXml" Target="../ink/ink2635.xml"/><Relationship Id="rId396" Type="http://schemas.openxmlformats.org/officeDocument/2006/relationships/image" Target="../media/image2654.png"/><Relationship Id="rId561" Type="http://schemas.openxmlformats.org/officeDocument/2006/relationships/customXml" Target="../ink/ink2824.xml"/><Relationship Id="rId214" Type="http://schemas.openxmlformats.org/officeDocument/2006/relationships/image" Target="../media/image2565.png"/><Relationship Id="rId256" Type="http://schemas.openxmlformats.org/officeDocument/2006/relationships/image" Target="../media/image2586.png"/><Relationship Id="rId298" Type="http://schemas.openxmlformats.org/officeDocument/2006/relationships/image" Target="../media/image2607.png"/><Relationship Id="rId421" Type="http://schemas.openxmlformats.org/officeDocument/2006/relationships/customXml" Target="../ink/ink2752.xml"/><Relationship Id="rId463" Type="http://schemas.openxmlformats.org/officeDocument/2006/relationships/customXml" Target="../ink/ink2775.xml"/><Relationship Id="rId519" Type="http://schemas.openxmlformats.org/officeDocument/2006/relationships/customXml" Target="../ink/ink2803.xml"/><Relationship Id="rId116" Type="http://schemas.openxmlformats.org/officeDocument/2006/relationships/image" Target="../media/image2516.png"/><Relationship Id="rId158" Type="http://schemas.openxmlformats.org/officeDocument/2006/relationships/image" Target="../media/image2537.png"/><Relationship Id="rId323" Type="http://schemas.openxmlformats.org/officeDocument/2006/relationships/customXml" Target="../ink/ink2702.xml"/><Relationship Id="rId530" Type="http://schemas.openxmlformats.org/officeDocument/2006/relationships/image" Target="../media/image2719.png"/><Relationship Id="rId20" Type="http://schemas.openxmlformats.org/officeDocument/2006/relationships/image" Target="../media/image2468.png"/><Relationship Id="rId62" Type="http://schemas.openxmlformats.org/officeDocument/2006/relationships/image" Target="../media/image2489.png"/><Relationship Id="rId365" Type="http://schemas.openxmlformats.org/officeDocument/2006/relationships/image" Target="../media/image2639.png"/><Relationship Id="rId572" Type="http://schemas.openxmlformats.org/officeDocument/2006/relationships/image" Target="../media/image2740.png"/><Relationship Id="rId225" Type="http://schemas.openxmlformats.org/officeDocument/2006/relationships/customXml" Target="../ink/ink2653.xml"/><Relationship Id="rId267" Type="http://schemas.openxmlformats.org/officeDocument/2006/relationships/customXml" Target="../ink/ink2674.xml"/><Relationship Id="rId432" Type="http://schemas.openxmlformats.org/officeDocument/2006/relationships/image" Target="../media/image2671.png"/><Relationship Id="rId474" Type="http://schemas.openxmlformats.org/officeDocument/2006/relationships/image" Target="../media/image2691.png"/><Relationship Id="rId127" Type="http://schemas.openxmlformats.org/officeDocument/2006/relationships/customXml" Target="../ink/ink2604.xml"/><Relationship Id="rId31" Type="http://schemas.openxmlformats.org/officeDocument/2006/relationships/customXml" Target="../ink/ink2556.xml"/><Relationship Id="rId73" Type="http://schemas.openxmlformats.org/officeDocument/2006/relationships/customXml" Target="../ink/ink2577.xml"/><Relationship Id="rId169" Type="http://schemas.openxmlformats.org/officeDocument/2006/relationships/customXml" Target="../ink/ink2625.xml"/><Relationship Id="rId334" Type="http://schemas.openxmlformats.org/officeDocument/2006/relationships/customXml" Target="../ink/ink2708.xml"/><Relationship Id="rId376" Type="http://schemas.openxmlformats.org/officeDocument/2006/relationships/customXml" Target="../ink/ink2729.xml"/><Relationship Id="rId541" Type="http://schemas.openxmlformats.org/officeDocument/2006/relationships/customXml" Target="../ink/ink2814.xml"/><Relationship Id="rId4" Type="http://schemas.openxmlformats.org/officeDocument/2006/relationships/image" Target="../media/image2460.png"/><Relationship Id="rId180" Type="http://schemas.openxmlformats.org/officeDocument/2006/relationships/image" Target="../media/image2548.png"/><Relationship Id="rId236" Type="http://schemas.openxmlformats.org/officeDocument/2006/relationships/image" Target="../media/image2576.png"/><Relationship Id="rId278" Type="http://schemas.openxmlformats.org/officeDocument/2006/relationships/image" Target="../media/image2597.png"/><Relationship Id="rId401" Type="http://schemas.openxmlformats.org/officeDocument/2006/relationships/customXml" Target="../ink/ink2742.xml"/><Relationship Id="rId443" Type="http://schemas.openxmlformats.org/officeDocument/2006/relationships/customXml" Target="../ink/ink2765.xml"/><Relationship Id="rId303" Type="http://schemas.openxmlformats.org/officeDocument/2006/relationships/customXml" Target="../ink/ink2692.xml"/><Relationship Id="rId485" Type="http://schemas.openxmlformats.org/officeDocument/2006/relationships/customXml" Target="../ink/ink2786.xml"/><Relationship Id="rId42" Type="http://schemas.openxmlformats.org/officeDocument/2006/relationships/image" Target="../media/image2479.png"/><Relationship Id="rId84" Type="http://schemas.openxmlformats.org/officeDocument/2006/relationships/image" Target="../media/image2500.png"/><Relationship Id="rId138" Type="http://schemas.openxmlformats.org/officeDocument/2006/relationships/image" Target="../media/image2527.png"/><Relationship Id="rId345" Type="http://schemas.openxmlformats.org/officeDocument/2006/relationships/image" Target="../media/image2629.png"/><Relationship Id="rId387" Type="http://schemas.openxmlformats.org/officeDocument/2006/relationships/customXml" Target="../ink/ink2735.xml"/><Relationship Id="rId510" Type="http://schemas.openxmlformats.org/officeDocument/2006/relationships/image" Target="../media/image2709.png"/><Relationship Id="rId552" Type="http://schemas.openxmlformats.org/officeDocument/2006/relationships/image" Target="../media/image2730.png"/><Relationship Id="rId191" Type="http://schemas.openxmlformats.org/officeDocument/2006/relationships/customXml" Target="../ink/ink2636.xml"/><Relationship Id="rId205" Type="http://schemas.openxmlformats.org/officeDocument/2006/relationships/customXml" Target="../ink/ink2643.xml"/><Relationship Id="rId247" Type="http://schemas.openxmlformats.org/officeDocument/2006/relationships/customXml" Target="../ink/ink2664.xml"/><Relationship Id="rId412" Type="http://schemas.openxmlformats.org/officeDocument/2006/relationships/image" Target="../media/image2662.png"/><Relationship Id="rId107" Type="http://schemas.openxmlformats.org/officeDocument/2006/relationships/customXml" Target="../ink/ink2594.xml"/><Relationship Id="rId289" Type="http://schemas.openxmlformats.org/officeDocument/2006/relationships/customXml" Target="../ink/ink2685.xml"/><Relationship Id="rId454" Type="http://schemas.openxmlformats.org/officeDocument/2006/relationships/image" Target="../media/image2681.png"/><Relationship Id="rId496" Type="http://schemas.openxmlformats.org/officeDocument/2006/relationships/image" Target="../media/image2702.png"/><Relationship Id="rId11" Type="http://schemas.openxmlformats.org/officeDocument/2006/relationships/customXml" Target="../ink/ink2546.xml"/><Relationship Id="rId53" Type="http://schemas.openxmlformats.org/officeDocument/2006/relationships/customXml" Target="../ink/ink2567.xml"/><Relationship Id="rId149" Type="http://schemas.openxmlformats.org/officeDocument/2006/relationships/customXml" Target="../ink/ink2615.xml"/><Relationship Id="rId314" Type="http://schemas.openxmlformats.org/officeDocument/2006/relationships/image" Target="../media/image2615.png"/><Relationship Id="rId356" Type="http://schemas.openxmlformats.org/officeDocument/2006/relationships/customXml" Target="../ink/ink2719.xml"/><Relationship Id="rId398" Type="http://schemas.openxmlformats.org/officeDocument/2006/relationships/image" Target="../media/image2655.png"/><Relationship Id="rId521" Type="http://schemas.openxmlformats.org/officeDocument/2006/relationships/customXml" Target="../ink/ink2804.xml"/><Relationship Id="rId563" Type="http://schemas.openxmlformats.org/officeDocument/2006/relationships/customXml" Target="../ink/ink2825.xml"/><Relationship Id="rId95" Type="http://schemas.openxmlformats.org/officeDocument/2006/relationships/customXml" Target="../ink/ink2588.xml"/><Relationship Id="rId160" Type="http://schemas.openxmlformats.org/officeDocument/2006/relationships/image" Target="../media/image2538.png"/><Relationship Id="rId216" Type="http://schemas.openxmlformats.org/officeDocument/2006/relationships/image" Target="../media/image2566.png"/><Relationship Id="rId423" Type="http://schemas.openxmlformats.org/officeDocument/2006/relationships/image" Target="../media/image2667.png"/><Relationship Id="rId258" Type="http://schemas.openxmlformats.org/officeDocument/2006/relationships/image" Target="../media/image2587.png"/><Relationship Id="rId465" Type="http://schemas.openxmlformats.org/officeDocument/2006/relationships/customXml" Target="../ink/ink2776.xml"/><Relationship Id="rId22" Type="http://schemas.openxmlformats.org/officeDocument/2006/relationships/image" Target="../media/image2469.png"/><Relationship Id="rId64" Type="http://schemas.openxmlformats.org/officeDocument/2006/relationships/image" Target="../media/image2490.png"/><Relationship Id="rId118" Type="http://schemas.openxmlformats.org/officeDocument/2006/relationships/image" Target="../media/image2517.png"/><Relationship Id="rId325" Type="http://schemas.openxmlformats.org/officeDocument/2006/relationships/customXml" Target="../ink/ink2703.xml"/><Relationship Id="rId367" Type="http://schemas.openxmlformats.org/officeDocument/2006/relationships/image" Target="../media/image2640.png"/><Relationship Id="rId532" Type="http://schemas.openxmlformats.org/officeDocument/2006/relationships/image" Target="../media/image2720.png"/><Relationship Id="rId574" Type="http://schemas.openxmlformats.org/officeDocument/2006/relationships/image" Target="../media/image2741.png"/><Relationship Id="rId171" Type="http://schemas.openxmlformats.org/officeDocument/2006/relationships/customXml" Target="../ink/ink2626.xml"/><Relationship Id="rId227" Type="http://schemas.openxmlformats.org/officeDocument/2006/relationships/customXml" Target="../ink/ink2654.xml"/><Relationship Id="rId269" Type="http://schemas.openxmlformats.org/officeDocument/2006/relationships/customXml" Target="../ink/ink2675.xml"/><Relationship Id="rId434" Type="http://schemas.openxmlformats.org/officeDocument/2006/relationships/customXml" Target="../ink/ink2760.xml"/><Relationship Id="rId476" Type="http://schemas.openxmlformats.org/officeDocument/2006/relationships/image" Target="../media/image2692.png"/><Relationship Id="rId33" Type="http://schemas.openxmlformats.org/officeDocument/2006/relationships/customXml" Target="../ink/ink2557.xml"/><Relationship Id="rId129" Type="http://schemas.openxmlformats.org/officeDocument/2006/relationships/customXml" Target="../ink/ink2605.xml"/><Relationship Id="rId280" Type="http://schemas.openxmlformats.org/officeDocument/2006/relationships/image" Target="../media/image2598.png"/><Relationship Id="rId336" Type="http://schemas.openxmlformats.org/officeDocument/2006/relationships/customXml" Target="../ink/ink2709.xml"/><Relationship Id="rId501" Type="http://schemas.openxmlformats.org/officeDocument/2006/relationships/customXml" Target="../ink/ink2794.xml"/><Relationship Id="rId543" Type="http://schemas.openxmlformats.org/officeDocument/2006/relationships/customXml" Target="../ink/ink2815.xml"/><Relationship Id="rId75" Type="http://schemas.openxmlformats.org/officeDocument/2006/relationships/customXml" Target="../ink/ink2578.xml"/><Relationship Id="rId140" Type="http://schemas.openxmlformats.org/officeDocument/2006/relationships/image" Target="../media/image2528.png"/><Relationship Id="rId182" Type="http://schemas.openxmlformats.org/officeDocument/2006/relationships/image" Target="../media/image2549.png"/><Relationship Id="rId378" Type="http://schemas.openxmlformats.org/officeDocument/2006/relationships/customXml" Target="../ink/ink2730.xml"/><Relationship Id="rId403" Type="http://schemas.openxmlformats.org/officeDocument/2006/relationships/customXml" Target="../ink/ink2743.xml"/><Relationship Id="rId6" Type="http://schemas.openxmlformats.org/officeDocument/2006/relationships/image" Target="../media/image2461.png"/><Relationship Id="rId238" Type="http://schemas.openxmlformats.org/officeDocument/2006/relationships/image" Target="../media/image2577.png"/><Relationship Id="rId445" Type="http://schemas.openxmlformats.org/officeDocument/2006/relationships/customXml" Target="../ink/ink2766.xml"/><Relationship Id="rId487" Type="http://schemas.openxmlformats.org/officeDocument/2006/relationships/customXml" Target="../ink/ink2787.xml"/><Relationship Id="rId291" Type="http://schemas.openxmlformats.org/officeDocument/2006/relationships/customXml" Target="../ink/ink2686.xml"/><Relationship Id="rId305" Type="http://schemas.openxmlformats.org/officeDocument/2006/relationships/customXml" Target="../ink/ink2693.xml"/><Relationship Id="rId347" Type="http://schemas.openxmlformats.org/officeDocument/2006/relationships/image" Target="../media/image2630.png"/><Relationship Id="rId512" Type="http://schemas.openxmlformats.org/officeDocument/2006/relationships/image" Target="../media/image2710.png"/><Relationship Id="rId44" Type="http://schemas.openxmlformats.org/officeDocument/2006/relationships/image" Target="../media/image2480.png"/><Relationship Id="rId86" Type="http://schemas.openxmlformats.org/officeDocument/2006/relationships/image" Target="../media/image2501.png"/><Relationship Id="rId151" Type="http://schemas.openxmlformats.org/officeDocument/2006/relationships/customXml" Target="../ink/ink2616.xml"/><Relationship Id="rId389" Type="http://schemas.openxmlformats.org/officeDocument/2006/relationships/customXml" Target="../ink/ink2736.xml"/><Relationship Id="rId554" Type="http://schemas.openxmlformats.org/officeDocument/2006/relationships/image" Target="../media/image2731.png"/><Relationship Id="rId193" Type="http://schemas.openxmlformats.org/officeDocument/2006/relationships/customXml" Target="../ink/ink2637.xml"/><Relationship Id="rId207" Type="http://schemas.openxmlformats.org/officeDocument/2006/relationships/customXml" Target="../ink/ink2644.xml"/><Relationship Id="rId249" Type="http://schemas.openxmlformats.org/officeDocument/2006/relationships/customXml" Target="../ink/ink2665.xml"/><Relationship Id="rId414" Type="http://schemas.openxmlformats.org/officeDocument/2006/relationships/image" Target="../media/image2663.png"/><Relationship Id="rId456" Type="http://schemas.openxmlformats.org/officeDocument/2006/relationships/image" Target="../media/image2682.png"/><Relationship Id="rId498" Type="http://schemas.openxmlformats.org/officeDocument/2006/relationships/image" Target="../media/image2703.png"/><Relationship Id="rId13" Type="http://schemas.openxmlformats.org/officeDocument/2006/relationships/customXml" Target="../ink/ink2547.xml"/><Relationship Id="rId109" Type="http://schemas.openxmlformats.org/officeDocument/2006/relationships/customXml" Target="../ink/ink2595.xml"/><Relationship Id="rId260" Type="http://schemas.openxmlformats.org/officeDocument/2006/relationships/image" Target="../media/image2588.png"/><Relationship Id="rId316" Type="http://schemas.openxmlformats.org/officeDocument/2006/relationships/image" Target="../media/image2287.png"/><Relationship Id="rId523" Type="http://schemas.openxmlformats.org/officeDocument/2006/relationships/customXml" Target="../ink/ink2805.xml"/><Relationship Id="rId55" Type="http://schemas.openxmlformats.org/officeDocument/2006/relationships/customXml" Target="../ink/ink2568.xml"/><Relationship Id="rId97" Type="http://schemas.openxmlformats.org/officeDocument/2006/relationships/customXml" Target="../ink/ink2589.xml"/><Relationship Id="rId120" Type="http://schemas.openxmlformats.org/officeDocument/2006/relationships/image" Target="../media/image2518.png"/><Relationship Id="rId358" Type="http://schemas.openxmlformats.org/officeDocument/2006/relationships/customXml" Target="../ink/ink2720.xml"/><Relationship Id="rId565" Type="http://schemas.openxmlformats.org/officeDocument/2006/relationships/customXml" Target="../ink/ink2826.xml"/><Relationship Id="rId162" Type="http://schemas.openxmlformats.org/officeDocument/2006/relationships/image" Target="../media/image2539.png"/><Relationship Id="rId218" Type="http://schemas.openxmlformats.org/officeDocument/2006/relationships/image" Target="../media/image2567.png"/><Relationship Id="rId425" Type="http://schemas.openxmlformats.org/officeDocument/2006/relationships/image" Target="../media/image2668.png"/><Relationship Id="rId467" Type="http://schemas.openxmlformats.org/officeDocument/2006/relationships/customXml" Target="../ink/ink2777.xml"/><Relationship Id="rId271" Type="http://schemas.openxmlformats.org/officeDocument/2006/relationships/customXml" Target="../ink/ink2676.xml"/><Relationship Id="rId24" Type="http://schemas.openxmlformats.org/officeDocument/2006/relationships/image" Target="../media/image2470.png"/><Relationship Id="rId66" Type="http://schemas.openxmlformats.org/officeDocument/2006/relationships/image" Target="../media/image2491.png"/><Relationship Id="rId131" Type="http://schemas.openxmlformats.org/officeDocument/2006/relationships/customXml" Target="../ink/ink2606.xml"/><Relationship Id="rId327" Type="http://schemas.openxmlformats.org/officeDocument/2006/relationships/image" Target="../media/image2620.png"/><Relationship Id="rId369" Type="http://schemas.openxmlformats.org/officeDocument/2006/relationships/image" Target="../media/image2641.png"/><Relationship Id="rId534" Type="http://schemas.openxmlformats.org/officeDocument/2006/relationships/image" Target="../media/image2721.png"/><Relationship Id="rId173" Type="http://schemas.openxmlformats.org/officeDocument/2006/relationships/customXml" Target="../ink/ink2627.xml"/><Relationship Id="rId229" Type="http://schemas.openxmlformats.org/officeDocument/2006/relationships/customXml" Target="../ink/ink2655.xml"/><Relationship Id="rId380" Type="http://schemas.openxmlformats.org/officeDocument/2006/relationships/image" Target="../media/image2646.png"/><Relationship Id="rId436" Type="http://schemas.openxmlformats.org/officeDocument/2006/relationships/customXml" Target="../ink/ink2761.xml"/><Relationship Id="rId240" Type="http://schemas.openxmlformats.org/officeDocument/2006/relationships/image" Target="../media/image2578.png"/><Relationship Id="rId478" Type="http://schemas.openxmlformats.org/officeDocument/2006/relationships/image" Target="../media/image2693.png"/><Relationship Id="rId35" Type="http://schemas.openxmlformats.org/officeDocument/2006/relationships/customXml" Target="../ink/ink2558.xml"/><Relationship Id="rId77" Type="http://schemas.openxmlformats.org/officeDocument/2006/relationships/customXml" Target="../ink/ink2579.xml"/><Relationship Id="rId100" Type="http://schemas.openxmlformats.org/officeDocument/2006/relationships/image" Target="../media/image2508.png"/><Relationship Id="rId282" Type="http://schemas.openxmlformats.org/officeDocument/2006/relationships/image" Target="../media/image2599.png"/><Relationship Id="rId338" Type="http://schemas.openxmlformats.org/officeDocument/2006/relationships/customXml" Target="../ink/ink2710.xml"/><Relationship Id="rId503" Type="http://schemas.openxmlformats.org/officeDocument/2006/relationships/customXml" Target="../ink/ink2795.xml"/><Relationship Id="rId545" Type="http://schemas.openxmlformats.org/officeDocument/2006/relationships/customXml" Target="../ink/ink2816.xml"/><Relationship Id="rId8" Type="http://schemas.openxmlformats.org/officeDocument/2006/relationships/image" Target="../media/image2462.png"/><Relationship Id="rId142" Type="http://schemas.openxmlformats.org/officeDocument/2006/relationships/image" Target="../media/image2529.png"/><Relationship Id="rId184" Type="http://schemas.openxmlformats.org/officeDocument/2006/relationships/image" Target="../media/image2550.png"/><Relationship Id="rId391" Type="http://schemas.openxmlformats.org/officeDocument/2006/relationships/customXml" Target="../ink/ink2737.xml"/><Relationship Id="rId405" Type="http://schemas.openxmlformats.org/officeDocument/2006/relationships/customXml" Target="../ink/ink2744.xml"/><Relationship Id="rId447" Type="http://schemas.openxmlformats.org/officeDocument/2006/relationships/customXml" Target="../ink/ink2767.xml"/><Relationship Id="rId251" Type="http://schemas.openxmlformats.org/officeDocument/2006/relationships/customXml" Target="../ink/ink2666.xml"/><Relationship Id="rId489" Type="http://schemas.openxmlformats.org/officeDocument/2006/relationships/customXml" Target="../ink/ink2788.xml"/><Relationship Id="rId46" Type="http://schemas.openxmlformats.org/officeDocument/2006/relationships/image" Target="../media/image2481.png"/><Relationship Id="rId293" Type="http://schemas.openxmlformats.org/officeDocument/2006/relationships/customXml" Target="../ink/ink2687.xml"/><Relationship Id="rId307" Type="http://schemas.openxmlformats.org/officeDocument/2006/relationships/customXml" Target="../ink/ink2694.xml"/><Relationship Id="rId349" Type="http://schemas.openxmlformats.org/officeDocument/2006/relationships/image" Target="../media/image2631.png"/><Relationship Id="rId514" Type="http://schemas.openxmlformats.org/officeDocument/2006/relationships/image" Target="../media/image2711.png"/><Relationship Id="rId556" Type="http://schemas.openxmlformats.org/officeDocument/2006/relationships/image" Target="../media/image2732.png"/><Relationship Id="rId88" Type="http://schemas.openxmlformats.org/officeDocument/2006/relationships/image" Target="../media/image2502.png"/><Relationship Id="rId111" Type="http://schemas.openxmlformats.org/officeDocument/2006/relationships/customXml" Target="../ink/ink2596.xml"/><Relationship Id="rId153" Type="http://schemas.openxmlformats.org/officeDocument/2006/relationships/customXml" Target="../ink/ink2617.xml"/><Relationship Id="rId195" Type="http://schemas.openxmlformats.org/officeDocument/2006/relationships/customXml" Target="../ink/ink2638.xml"/><Relationship Id="rId209" Type="http://schemas.openxmlformats.org/officeDocument/2006/relationships/customXml" Target="../ink/ink2645.xml"/><Relationship Id="rId360" Type="http://schemas.openxmlformats.org/officeDocument/2006/relationships/customXml" Target="../ink/ink2721.xml"/><Relationship Id="rId416" Type="http://schemas.openxmlformats.org/officeDocument/2006/relationships/image" Target="../media/image2664.png"/><Relationship Id="rId220" Type="http://schemas.openxmlformats.org/officeDocument/2006/relationships/image" Target="../media/image2568.png"/><Relationship Id="rId458" Type="http://schemas.openxmlformats.org/officeDocument/2006/relationships/image" Target="../media/image2683.png"/><Relationship Id="rId15" Type="http://schemas.openxmlformats.org/officeDocument/2006/relationships/customXml" Target="../ink/ink2548.xml"/><Relationship Id="rId57" Type="http://schemas.openxmlformats.org/officeDocument/2006/relationships/customXml" Target="../ink/ink2569.xml"/><Relationship Id="rId262" Type="http://schemas.openxmlformats.org/officeDocument/2006/relationships/image" Target="../media/image2589.png"/><Relationship Id="rId318" Type="http://schemas.openxmlformats.org/officeDocument/2006/relationships/image" Target="../media/image2616.png"/><Relationship Id="rId525" Type="http://schemas.openxmlformats.org/officeDocument/2006/relationships/customXml" Target="../ink/ink2806.xml"/><Relationship Id="rId567" Type="http://schemas.openxmlformats.org/officeDocument/2006/relationships/customXml" Target="../ink/ink2827.xml"/><Relationship Id="rId99" Type="http://schemas.openxmlformats.org/officeDocument/2006/relationships/customXml" Target="../ink/ink2590.xml"/><Relationship Id="rId122" Type="http://schemas.openxmlformats.org/officeDocument/2006/relationships/image" Target="../media/image2519.png"/><Relationship Id="rId164" Type="http://schemas.openxmlformats.org/officeDocument/2006/relationships/image" Target="../media/image2540.png"/><Relationship Id="rId371" Type="http://schemas.openxmlformats.org/officeDocument/2006/relationships/image" Target="../media/image2642.png"/><Relationship Id="rId427" Type="http://schemas.openxmlformats.org/officeDocument/2006/relationships/customXml" Target="../ink/ink2756.xml"/><Relationship Id="rId469" Type="http://schemas.openxmlformats.org/officeDocument/2006/relationships/customXml" Target="../ink/ink2778.xml"/><Relationship Id="rId26" Type="http://schemas.openxmlformats.org/officeDocument/2006/relationships/image" Target="../media/image2471.png"/><Relationship Id="rId231" Type="http://schemas.openxmlformats.org/officeDocument/2006/relationships/customXml" Target="../ink/ink2656.xml"/><Relationship Id="rId273" Type="http://schemas.openxmlformats.org/officeDocument/2006/relationships/customXml" Target="../ink/ink2677.xml"/><Relationship Id="rId329" Type="http://schemas.openxmlformats.org/officeDocument/2006/relationships/image" Target="../media/image2621.png"/><Relationship Id="rId480" Type="http://schemas.openxmlformats.org/officeDocument/2006/relationships/image" Target="../media/image2694.png"/><Relationship Id="rId536" Type="http://schemas.openxmlformats.org/officeDocument/2006/relationships/image" Target="../media/image2722.png"/><Relationship Id="rId68" Type="http://schemas.openxmlformats.org/officeDocument/2006/relationships/image" Target="../media/image2492.png"/><Relationship Id="rId133" Type="http://schemas.openxmlformats.org/officeDocument/2006/relationships/customXml" Target="../ink/ink2607.xml"/><Relationship Id="rId175" Type="http://schemas.openxmlformats.org/officeDocument/2006/relationships/customXml" Target="../ink/ink2628.xml"/><Relationship Id="rId340" Type="http://schemas.openxmlformats.org/officeDocument/2006/relationships/customXml" Target="../ink/ink2711.xml"/><Relationship Id="rId200" Type="http://schemas.openxmlformats.org/officeDocument/2006/relationships/image" Target="../media/image2558.png"/><Relationship Id="rId382" Type="http://schemas.openxmlformats.org/officeDocument/2006/relationships/image" Target="../media/image2647.png"/><Relationship Id="rId438" Type="http://schemas.openxmlformats.org/officeDocument/2006/relationships/image" Target="../media/image2673.png"/><Relationship Id="rId242" Type="http://schemas.openxmlformats.org/officeDocument/2006/relationships/image" Target="../media/image2579.png"/><Relationship Id="rId284" Type="http://schemas.openxmlformats.org/officeDocument/2006/relationships/image" Target="../media/image2600.png"/><Relationship Id="rId491" Type="http://schemas.openxmlformats.org/officeDocument/2006/relationships/customXml" Target="../ink/ink2789.xml"/><Relationship Id="rId505" Type="http://schemas.openxmlformats.org/officeDocument/2006/relationships/customXml" Target="../ink/ink2796.xml"/><Relationship Id="rId37" Type="http://schemas.openxmlformats.org/officeDocument/2006/relationships/customXml" Target="../ink/ink2559.xml"/><Relationship Id="rId79" Type="http://schemas.openxmlformats.org/officeDocument/2006/relationships/customXml" Target="../ink/ink2580.xml"/><Relationship Id="rId102" Type="http://schemas.openxmlformats.org/officeDocument/2006/relationships/image" Target="../media/image2509.png"/><Relationship Id="rId144" Type="http://schemas.openxmlformats.org/officeDocument/2006/relationships/image" Target="../media/image2530.png"/><Relationship Id="rId547" Type="http://schemas.openxmlformats.org/officeDocument/2006/relationships/customXml" Target="../ink/ink2817.xml"/><Relationship Id="rId90" Type="http://schemas.openxmlformats.org/officeDocument/2006/relationships/image" Target="../media/image2503.png"/><Relationship Id="rId186" Type="http://schemas.openxmlformats.org/officeDocument/2006/relationships/image" Target="../media/image2551.png"/><Relationship Id="rId351" Type="http://schemas.openxmlformats.org/officeDocument/2006/relationships/image" Target="../media/image2632.png"/><Relationship Id="rId393" Type="http://schemas.openxmlformats.org/officeDocument/2006/relationships/customXml" Target="../ink/ink2738.xml"/><Relationship Id="rId407" Type="http://schemas.openxmlformats.org/officeDocument/2006/relationships/customXml" Target="../ink/ink2745.xml"/><Relationship Id="rId449" Type="http://schemas.openxmlformats.org/officeDocument/2006/relationships/customXml" Target="../ink/ink2768.xml"/><Relationship Id="rId211" Type="http://schemas.openxmlformats.org/officeDocument/2006/relationships/customXml" Target="../ink/ink2646.xml"/><Relationship Id="rId253" Type="http://schemas.openxmlformats.org/officeDocument/2006/relationships/customXml" Target="../ink/ink2667.xml"/><Relationship Id="rId295" Type="http://schemas.openxmlformats.org/officeDocument/2006/relationships/customXml" Target="../ink/ink2688.xml"/><Relationship Id="rId309" Type="http://schemas.openxmlformats.org/officeDocument/2006/relationships/customXml" Target="../ink/ink2695.xml"/><Relationship Id="rId460" Type="http://schemas.openxmlformats.org/officeDocument/2006/relationships/image" Target="../media/image2684.png"/><Relationship Id="rId516" Type="http://schemas.openxmlformats.org/officeDocument/2006/relationships/image" Target="../media/image2712.png"/><Relationship Id="rId48" Type="http://schemas.openxmlformats.org/officeDocument/2006/relationships/image" Target="../media/image2482.png"/><Relationship Id="rId113" Type="http://schemas.openxmlformats.org/officeDocument/2006/relationships/customXml" Target="../ink/ink2597.xml"/><Relationship Id="rId320" Type="http://schemas.openxmlformats.org/officeDocument/2006/relationships/image" Target="../media/image2617.png"/><Relationship Id="rId558" Type="http://schemas.openxmlformats.org/officeDocument/2006/relationships/image" Target="../media/image2733.png"/><Relationship Id="rId155" Type="http://schemas.openxmlformats.org/officeDocument/2006/relationships/customXml" Target="../ink/ink2618.xml"/><Relationship Id="rId197" Type="http://schemas.openxmlformats.org/officeDocument/2006/relationships/customXml" Target="../ink/ink2639.xml"/><Relationship Id="rId362" Type="http://schemas.openxmlformats.org/officeDocument/2006/relationships/customXml" Target="../ink/ink2722.xml"/><Relationship Id="rId418" Type="http://schemas.openxmlformats.org/officeDocument/2006/relationships/image" Target="../media/image2665.png"/><Relationship Id="rId222" Type="http://schemas.openxmlformats.org/officeDocument/2006/relationships/image" Target="../media/image2569.png"/><Relationship Id="rId264" Type="http://schemas.openxmlformats.org/officeDocument/2006/relationships/image" Target="../media/image2590.png"/><Relationship Id="rId471" Type="http://schemas.openxmlformats.org/officeDocument/2006/relationships/customXml" Target="../ink/ink2779.xml"/><Relationship Id="rId17" Type="http://schemas.openxmlformats.org/officeDocument/2006/relationships/customXml" Target="../ink/ink2549.xml"/><Relationship Id="rId59" Type="http://schemas.openxmlformats.org/officeDocument/2006/relationships/customXml" Target="../ink/ink2570.xml"/><Relationship Id="rId124" Type="http://schemas.openxmlformats.org/officeDocument/2006/relationships/image" Target="../media/image2520.png"/><Relationship Id="rId527" Type="http://schemas.openxmlformats.org/officeDocument/2006/relationships/customXml" Target="../ink/ink2807.xml"/><Relationship Id="rId569" Type="http://schemas.openxmlformats.org/officeDocument/2006/relationships/customXml" Target="../ink/ink2828.xml"/><Relationship Id="rId70" Type="http://schemas.openxmlformats.org/officeDocument/2006/relationships/image" Target="../media/image2493.png"/><Relationship Id="rId166" Type="http://schemas.openxmlformats.org/officeDocument/2006/relationships/image" Target="../media/image2541.png"/><Relationship Id="rId331" Type="http://schemas.openxmlformats.org/officeDocument/2006/relationships/image" Target="../media/image2622.png"/><Relationship Id="rId373" Type="http://schemas.openxmlformats.org/officeDocument/2006/relationships/image" Target="../media/image2643.png"/><Relationship Id="rId429" Type="http://schemas.openxmlformats.org/officeDocument/2006/relationships/customXml" Target="../ink/ink2757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657.xml"/><Relationship Id="rId440" Type="http://schemas.openxmlformats.org/officeDocument/2006/relationships/image" Target="../media/image2674.png"/><Relationship Id="rId28" Type="http://schemas.openxmlformats.org/officeDocument/2006/relationships/image" Target="../media/image2472.png"/><Relationship Id="rId275" Type="http://schemas.openxmlformats.org/officeDocument/2006/relationships/customXml" Target="../ink/ink2678.xml"/><Relationship Id="rId300" Type="http://schemas.openxmlformats.org/officeDocument/2006/relationships/image" Target="../media/image2608.png"/><Relationship Id="rId482" Type="http://schemas.openxmlformats.org/officeDocument/2006/relationships/image" Target="../media/image2695.png"/><Relationship Id="rId538" Type="http://schemas.openxmlformats.org/officeDocument/2006/relationships/image" Target="../media/image2723.png"/><Relationship Id="rId81" Type="http://schemas.openxmlformats.org/officeDocument/2006/relationships/customXml" Target="../ink/ink2581.xml"/><Relationship Id="rId135" Type="http://schemas.openxmlformats.org/officeDocument/2006/relationships/customXml" Target="../ink/ink2608.xml"/><Relationship Id="rId177" Type="http://schemas.openxmlformats.org/officeDocument/2006/relationships/customXml" Target="../ink/ink2629.xml"/><Relationship Id="rId342" Type="http://schemas.openxmlformats.org/officeDocument/2006/relationships/customXml" Target="../ink/ink2712.xml"/><Relationship Id="rId384" Type="http://schemas.openxmlformats.org/officeDocument/2006/relationships/image" Target="../media/image2648.png"/><Relationship Id="rId202" Type="http://schemas.openxmlformats.org/officeDocument/2006/relationships/image" Target="../media/image2559.png"/><Relationship Id="rId244" Type="http://schemas.openxmlformats.org/officeDocument/2006/relationships/image" Target="../media/image2580.png"/><Relationship Id="rId39" Type="http://schemas.openxmlformats.org/officeDocument/2006/relationships/customXml" Target="../ink/ink2560.xml"/><Relationship Id="rId286" Type="http://schemas.openxmlformats.org/officeDocument/2006/relationships/image" Target="../media/image2601.png"/><Relationship Id="rId451" Type="http://schemas.openxmlformats.org/officeDocument/2006/relationships/customXml" Target="../ink/ink2769.xml"/><Relationship Id="rId493" Type="http://schemas.openxmlformats.org/officeDocument/2006/relationships/customXml" Target="../ink/ink2790.xml"/><Relationship Id="rId507" Type="http://schemas.openxmlformats.org/officeDocument/2006/relationships/customXml" Target="../ink/ink2797.xml"/><Relationship Id="rId549" Type="http://schemas.openxmlformats.org/officeDocument/2006/relationships/customXml" Target="../ink/ink2818.xml"/><Relationship Id="rId50" Type="http://schemas.openxmlformats.org/officeDocument/2006/relationships/image" Target="../media/image2483.png"/><Relationship Id="rId104" Type="http://schemas.openxmlformats.org/officeDocument/2006/relationships/image" Target="../media/image2510.png"/><Relationship Id="rId146" Type="http://schemas.openxmlformats.org/officeDocument/2006/relationships/image" Target="../media/image2531.png"/><Relationship Id="rId188" Type="http://schemas.openxmlformats.org/officeDocument/2006/relationships/image" Target="../media/image2552.png"/><Relationship Id="rId311" Type="http://schemas.openxmlformats.org/officeDocument/2006/relationships/customXml" Target="../ink/ink2696.xml"/><Relationship Id="rId353" Type="http://schemas.openxmlformats.org/officeDocument/2006/relationships/image" Target="../media/image2633.png"/><Relationship Id="rId395" Type="http://schemas.openxmlformats.org/officeDocument/2006/relationships/customXml" Target="../ink/ink2739.xml"/><Relationship Id="rId409" Type="http://schemas.openxmlformats.org/officeDocument/2006/relationships/customXml" Target="../ink/ink2746.xml"/><Relationship Id="rId560" Type="http://schemas.openxmlformats.org/officeDocument/2006/relationships/image" Target="../media/image2734.png"/><Relationship Id="rId92" Type="http://schemas.openxmlformats.org/officeDocument/2006/relationships/image" Target="../media/image2504.png"/><Relationship Id="rId213" Type="http://schemas.openxmlformats.org/officeDocument/2006/relationships/customXml" Target="../ink/ink2647.xml"/><Relationship Id="rId420" Type="http://schemas.openxmlformats.org/officeDocument/2006/relationships/image" Target="../media/image2666.png"/><Relationship Id="rId255" Type="http://schemas.openxmlformats.org/officeDocument/2006/relationships/customXml" Target="../ink/ink2668.xml"/><Relationship Id="rId297" Type="http://schemas.openxmlformats.org/officeDocument/2006/relationships/customXml" Target="../ink/ink2689.xml"/><Relationship Id="rId462" Type="http://schemas.openxmlformats.org/officeDocument/2006/relationships/image" Target="../media/image2685.png"/><Relationship Id="rId518" Type="http://schemas.openxmlformats.org/officeDocument/2006/relationships/image" Target="../media/image2713.png"/><Relationship Id="rId115" Type="http://schemas.openxmlformats.org/officeDocument/2006/relationships/customXml" Target="../ink/ink2598.xml"/><Relationship Id="rId157" Type="http://schemas.openxmlformats.org/officeDocument/2006/relationships/customXml" Target="../ink/ink2619.xml"/><Relationship Id="rId322" Type="http://schemas.openxmlformats.org/officeDocument/2006/relationships/image" Target="../media/image2618.png"/><Relationship Id="rId364" Type="http://schemas.openxmlformats.org/officeDocument/2006/relationships/customXml" Target="../ink/ink2723.xml"/><Relationship Id="rId61" Type="http://schemas.openxmlformats.org/officeDocument/2006/relationships/customXml" Target="../ink/ink2571.xml"/><Relationship Id="rId199" Type="http://schemas.openxmlformats.org/officeDocument/2006/relationships/customXml" Target="../ink/ink2640.xml"/><Relationship Id="rId571" Type="http://schemas.openxmlformats.org/officeDocument/2006/relationships/customXml" Target="../ink/ink2829.xml"/><Relationship Id="rId19" Type="http://schemas.openxmlformats.org/officeDocument/2006/relationships/customXml" Target="../ink/ink2550.xml"/><Relationship Id="rId224" Type="http://schemas.openxmlformats.org/officeDocument/2006/relationships/image" Target="../media/image2570.png"/><Relationship Id="rId266" Type="http://schemas.openxmlformats.org/officeDocument/2006/relationships/image" Target="../media/image2591.png"/><Relationship Id="rId431" Type="http://schemas.openxmlformats.org/officeDocument/2006/relationships/customXml" Target="../ink/ink2758.xml"/><Relationship Id="rId473" Type="http://schemas.openxmlformats.org/officeDocument/2006/relationships/customXml" Target="../ink/ink2780.xml"/><Relationship Id="rId529" Type="http://schemas.openxmlformats.org/officeDocument/2006/relationships/customXml" Target="../ink/ink2808.xml"/><Relationship Id="rId30" Type="http://schemas.openxmlformats.org/officeDocument/2006/relationships/image" Target="../media/image2473.png"/><Relationship Id="rId126" Type="http://schemas.openxmlformats.org/officeDocument/2006/relationships/image" Target="../media/image2521.png"/><Relationship Id="rId168" Type="http://schemas.openxmlformats.org/officeDocument/2006/relationships/image" Target="../media/image2542.png"/><Relationship Id="rId333" Type="http://schemas.openxmlformats.org/officeDocument/2006/relationships/image" Target="../media/image2623.png"/><Relationship Id="rId540" Type="http://schemas.openxmlformats.org/officeDocument/2006/relationships/image" Target="../media/image2724.png"/><Relationship Id="rId72" Type="http://schemas.openxmlformats.org/officeDocument/2006/relationships/image" Target="../media/image2494.png"/><Relationship Id="rId375" Type="http://schemas.openxmlformats.org/officeDocument/2006/relationships/image" Target="../media/image2644.png"/><Relationship Id="rId3" Type="http://schemas.openxmlformats.org/officeDocument/2006/relationships/customXml" Target="../ink/ink2542.xml"/><Relationship Id="rId235" Type="http://schemas.openxmlformats.org/officeDocument/2006/relationships/customXml" Target="../ink/ink2658.xml"/><Relationship Id="rId277" Type="http://schemas.openxmlformats.org/officeDocument/2006/relationships/customXml" Target="../ink/ink2679.xml"/><Relationship Id="rId400" Type="http://schemas.openxmlformats.org/officeDocument/2006/relationships/image" Target="../media/image2656.png"/><Relationship Id="rId442" Type="http://schemas.openxmlformats.org/officeDocument/2006/relationships/image" Target="../media/image2675.png"/><Relationship Id="rId484" Type="http://schemas.openxmlformats.org/officeDocument/2006/relationships/image" Target="../media/image2696.png"/><Relationship Id="rId137" Type="http://schemas.openxmlformats.org/officeDocument/2006/relationships/customXml" Target="../ink/ink2609.xml"/><Relationship Id="rId302" Type="http://schemas.openxmlformats.org/officeDocument/2006/relationships/image" Target="../media/image2609.png"/><Relationship Id="rId344" Type="http://schemas.openxmlformats.org/officeDocument/2006/relationships/customXml" Target="../ink/ink2713.xml"/><Relationship Id="rId41" Type="http://schemas.openxmlformats.org/officeDocument/2006/relationships/customXml" Target="../ink/ink2561.xml"/><Relationship Id="rId83" Type="http://schemas.openxmlformats.org/officeDocument/2006/relationships/customXml" Target="../ink/ink2582.xml"/><Relationship Id="rId179" Type="http://schemas.openxmlformats.org/officeDocument/2006/relationships/customXml" Target="../ink/ink2630.xml"/><Relationship Id="rId386" Type="http://schemas.openxmlformats.org/officeDocument/2006/relationships/image" Target="../media/image2649.png"/><Relationship Id="rId551" Type="http://schemas.openxmlformats.org/officeDocument/2006/relationships/customXml" Target="../ink/ink2819.xml"/><Relationship Id="rId190" Type="http://schemas.openxmlformats.org/officeDocument/2006/relationships/image" Target="../media/image2553.png"/><Relationship Id="rId204" Type="http://schemas.openxmlformats.org/officeDocument/2006/relationships/image" Target="../media/image2560.png"/><Relationship Id="rId246" Type="http://schemas.openxmlformats.org/officeDocument/2006/relationships/image" Target="../media/image2581.png"/><Relationship Id="rId288" Type="http://schemas.openxmlformats.org/officeDocument/2006/relationships/image" Target="../media/image2602.png"/><Relationship Id="rId411" Type="http://schemas.openxmlformats.org/officeDocument/2006/relationships/customXml" Target="../ink/ink2747.xml"/><Relationship Id="rId453" Type="http://schemas.openxmlformats.org/officeDocument/2006/relationships/customXml" Target="../ink/ink2770.xml"/><Relationship Id="rId509" Type="http://schemas.openxmlformats.org/officeDocument/2006/relationships/customXml" Target="../ink/ink2798.xml"/><Relationship Id="rId106" Type="http://schemas.openxmlformats.org/officeDocument/2006/relationships/image" Target="../media/image2511.png"/><Relationship Id="rId313" Type="http://schemas.openxmlformats.org/officeDocument/2006/relationships/customXml" Target="../ink/ink2697.xml"/><Relationship Id="rId495" Type="http://schemas.openxmlformats.org/officeDocument/2006/relationships/customXml" Target="../ink/ink2791.xml"/><Relationship Id="rId10" Type="http://schemas.openxmlformats.org/officeDocument/2006/relationships/image" Target="../media/image2463.png"/><Relationship Id="rId52" Type="http://schemas.openxmlformats.org/officeDocument/2006/relationships/image" Target="../media/image2484.png"/><Relationship Id="rId94" Type="http://schemas.openxmlformats.org/officeDocument/2006/relationships/image" Target="../media/image2505.png"/><Relationship Id="rId148" Type="http://schemas.openxmlformats.org/officeDocument/2006/relationships/image" Target="../media/image2532.png"/><Relationship Id="rId355" Type="http://schemas.openxmlformats.org/officeDocument/2006/relationships/image" Target="../media/image2634.png"/><Relationship Id="rId397" Type="http://schemas.openxmlformats.org/officeDocument/2006/relationships/customXml" Target="../ink/ink2740.xml"/><Relationship Id="rId520" Type="http://schemas.openxmlformats.org/officeDocument/2006/relationships/image" Target="../media/image2714.png"/><Relationship Id="rId562" Type="http://schemas.openxmlformats.org/officeDocument/2006/relationships/image" Target="../media/image2735.png"/><Relationship Id="rId215" Type="http://schemas.openxmlformats.org/officeDocument/2006/relationships/customXml" Target="../ink/ink2648.xml"/><Relationship Id="rId257" Type="http://schemas.openxmlformats.org/officeDocument/2006/relationships/customXml" Target="../ink/ink2669.xml"/><Relationship Id="rId422" Type="http://schemas.openxmlformats.org/officeDocument/2006/relationships/customXml" Target="../ink/ink2753.xml"/><Relationship Id="rId464" Type="http://schemas.openxmlformats.org/officeDocument/2006/relationships/image" Target="../media/image2686.png"/><Relationship Id="rId299" Type="http://schemas.openxmlformats.org/officeDocument/2006/relationships/customXml" Target="../ink/ink2690.xml"/><Relationship Id="rId63" Type="http://schemas.openxmlformats.org/officeDocument/2006/relationships/customXml" Target="../ink/ink2572.xml"/><Relationship Id="rId159" Type="http://schemas.openxmlformats.org/officeDocument/2006/relationships/customXml" Target="../ink/ink2620.xml"/><Relationship Id="rId366" Type="http://schemas.openxmlformats.org/officeDocument/2006/relationships/customXml" Target="../ink/ink2724.xml"/><Relationship Id="rId573" Type="http://schemas.openxmlformats.org/officeDocument/2006/relationships/customXml" Target="../ink/ink2830.xml"/><Relationship Id="rId226" Type="http://schemas.openxmlformats.org/officeDocument/2006/relationships/image" Target="../media/image2571.png"/><Relationship Id="rId433" Type="http://schemas.openxmlformats.org/officeDocument/2006/relationships/customXml" Target="../ink/ink2759.xml"/><Relationship Id="rId74" Type="http://schemas.openxmlformats.org/officeDocument/2006/relationships/image" Target="../media/image2495.png"/><Relationship Id="rId377" Type="http://schemas.openxmlformats.org/officeDocument/2006/relationships/image" Target="../media/image2645.png"/><Relationship Id="rId500" Type="http://schemas.openxmlformats.org/officeDocument/2006/relationships/image" Target="../media/image2704.png"/><Relationship Id="rId5" Type="http://schemas.openxmlformats.org/officeDocument/2006/relationships/customXml" Target="../ink/ink2543.xml"/><Relationship Id="rId237" Type="http://schemas.openxmlformats.org/officeDocument/2006/relationships/customXml" Target="../ink/ink2659.xml"/><Relationship Id="rId444" Type="http://schemas.openxmlformats.org/officeDocument/2006/relationships/image" Target="../media/image2676.png"/><Relationship Id="rId290" Type="http://schemas.openxmlformats.org/officeDocument/2006/relationships/image" Target="../media/image2603.png"/><Relationship Id="rId304" Type="http://schemas.openxmlformats.org/officeDocument/2006/relationships/image" Target="../media/image2610.png"/><Relationship Id="rId388" Type="http://schemas.openxmlformats.org/officeDocument/2006/relationships/image" Target="../media/image2650.png"/><Relationship Id="rId511" Type="http://schemas.openxmlformats.org/officeDocument/2006/relationships/customXml" Target="../ink/ink2799.xml"/><Relationship Id="rId85" Type="http://schemas.openxmlformats.org/officeDocument/2006/relationships/customXml" Target="../ink/ink2583.xml"/><Relationship Id="rId150" Type="http://schemas.openxmlformats.org/officeDocument/2006/relationships/image" Target="../media/image2533.png"/><Relationship Id="rId248" Type="http://schemas.openxmlformats.org/officeDocument/2006/relationships/image" Target="../media/image2582.png"/><Relationship Id="rId455" Type="http://schemas.openxmlformats.org/officeDocument/2006/relationships/customXml" Target="../ink/ink2771.xml"/><Relationship Id="rId12" Type="http://schemas.openxmlformats.org/officeDocument/2006/relationships/image" Target="../media/image2464.png"/><Relationship Id="rId108" Type="http://schemas.openxmlformats.org/officeDocument/2006/relationships/image" Target="../media/image2512.png"/><Relationship Id="rId315" Type="http://schemas.openxmlformats.org/officeDocument/2006/relationships/customXml" Target="../ink/ink2698.xml"/><Relationship Id="rId522" Type="http://schemas.openxmlformats.org/officeDocument/2006/relationships/image" Target="../media/image2715.png"/><Relationship Id="rId96" Type="http://schemas.openxmlformats.org/officeDocument/2006/relationships/image" Target="../media/image2506.png"/><Relationship Id="rId161" Type="http://schemas.openxmlformats.org/officeDocument/2006/relationships/customXml" Target="../ink/ink2621.xml"/><Relationship Id="rId399" Type="http://schemas.openxmlformats.org/officeDocument/2006/relationships/customXml" Target="../ink/ink2741.xml"/><Relationship Id="rId259" Type="http://schemas.openxmlformats.org/officeDocument/2006/relationships/customXml" Target="../ink/ink2670.xml"/><Relationship Id="rId466" Type="http://schemas.openxmlformats.org/officeDocument/2006/relationships/image" Target="../media/image2687.png"/><Relationship Id="rId23" Type="http://schemas.openxmlformats.org/officeDocument/2006/relationships/customXml" Target="../ink/ink2552.xml"/><Relationship Id="rId119" Type="http://schemas.openxmlformats.org/officeDocument/2006/relationships/customXml" Target="../ink/ink2600.xml"/><Relationship Id="rId326" Type="http://schemas.openxmlformats.org/officeDocument/2006/relationships/customXml" Target="../ink/ink2704.xml"/><Relationship Id="rId533" Type="http://schemas.openxmlformats.org/officeDocument/2006/relationships/customXml" Target="../ink/ink2810.xml"/><Relationship Id="rId172" Type="http://schemas.openxmlformats.org/officeDocument/2006/relationships/image" Target="../media/image2544.png"/><Relationship Id="rId477" Type="http://schemas.openxmlformats.org/officeDocument/2006/relationships/customXml" Target="../ink/ink2782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99.png"/><Relationship Id="rId21" Type="http://schemas.openxmlformats.org/officeDocument/2006/relationships/image" Target="../media/image2751.png"/><Relationship Id="rId42" Type="http://schemas.openxmlformats.org/officeDocument/2006/relationships/customXml" Target="../ink/ink2850.xml"/><Relationship Id="rId63" Type="http://schemas.openxmlformats.org/officeDocument/2006/relationships/image" Target="../media/image2772.png"/><Relationship Id="rId84" Type="http://schemas.openxmlformats.org/officeDocument/2006/relationships/customXml" Target="../ink/ink2871.xml"/><Relationship Id="rId138" Type="http://schemas.openxmlformats.org/officeDocument/2006/relationships/customXml" Target="../ink/ink2898.xml"/><Relationship Id="rId159" Type="http://schemas.openxmlformats.org/officeDocument/2006/relationships/image" Target="../media/image2617.png"/><Relationship Id="rId170" Type="http://schemas.openxmlformats.org/officeDocument/2006/relationships/customXml" Target="../ink/ink2914.xml"/><Relationship Id="rId191" Type="http://schemas.openxmlformats.org/officeDocument/2006/relationships/image" Target="../media/image2835.png"/><Relationship Id="rId205" Type="http://schemas.openxmlformats.org/officeDocument/2006/relationships/image" Target="../media/image2842.png"/><Relationship Id="rId107" Type="http://schemas.openxmlformats.org/officeDocument/2006/relationships/image" Target="../media/image2794.png"/><Relationship Id="rId11" Type="http://schemas.openxmlformats.org/officeDocument/2006/relationships/image" Target="../media/image2746.png"/><Relationship Id="rId32" Type="http://schemas.openxmlformats.org/officeDocument/2006/relationships/customXml" Target="../ink/ink2845.xml"/><Relationship Id="rId53" Type="http://schemas.openxmlformats.org/officeDocument/2006/relationships/image" Target="../media/image2767.png"/><Relationship Id="rId74" Type="http://schemas.openxmlformats.org/officeDocument/2006/relationships/customXml" Target="../ink/ink2866.xml"/><Relationship Id="rId128" Type="http://schemas.openxmlformats.org/officeDocument/2006/relationships/customXml" Target="../ink/ink2893.xml"/><Relationship Id="rId149" Type="http://schemas.openxmlformats.org/officeDocument/2006/relationships/image" Target="../media/image2815.png"/><Relationship Id="rId5" Type="http://schemas.openxmlformats.org/officeDocument/2006/relationships/image" Target="../media/image2743.png"/><Relationship Id="rId95" Type="http://schemas.openxmlformats.org/officeDocument/2006/relationships/image" Target="../media/image2788.png"/><Relationship Id="rId160" Type="http://schemas.openxmlformats.org/officeDocument/2006/relationships/customXml" Target="../ink/ink2909.xml"/><Relationship Id="rId181" Type="http://schemas.openxmlformats.org/officeDocument/2006/relationships/image" Target="../media/image2830.png"/><Relationship Id="rId216" Type="http://schemas.openxmlformats.org/officeDocument/2006/relationships/customXml" Target="../ink/ink2937.xml"/><Relationship Id="rId22" Type="http://schemas.openxmlformats.org/officeDocument/2006/relationships/customXml" Target="../ink/ink2840.xml"/><Relationship Id="rId43" Type="http://schemas.openxmlformats.org/officeDocument/2006/relationships/image" Target="../media/image2762.png"/><Relationship Id="rId64" Type="http://schemas.openxmlformats.org/officeDocument/2006/relationships/customXml" Target="../ink/ink2861.xml"/><Relationship Id="rId118" Type="http://schemas.openxmlformats.org/officeDocument/2006/relationships/customXml" Target="../ink/ink2888.xml"/><Relationship Id="rId139" Type="http://schemas.openxmlformats.org/officeDocument/2006/relationships/image" Target="../media/image2810.png"/><Relationship Id="rId85" Type="http://schemas.openxmlformats.org/officeDocument/2006/relationships/image" Target="../media/image2783.png"/><Relationship Id="rId150" Type="http://schemas.openxmlformats.org/officeDocument/2006/relationships/customXml" Target="../ink/ink2904.xml"/><Relationship Id="rId171" Type="http://schemas.openxmlformats.org/officeDocument/2006/relationships/image" Target="../media/image2825.png"/><Relationship Id="rId192" Type="http://schemas.openxmlformats.org/officeDocument/2006/relationships/customXml" Target="../ink/ink2925.xml"/><Relationship Id="rId206" Type="http://schemas.openxmlformats.org/officeDocument/2006/relationships/customXml" Target="../ink/ink2932.xml"/><Relationship Id="rId12" Type="http://schemas.openxmlformats.org/officeDocument/2006/relationships/customXml" Target="../ink/ink2835.xml"/><Relationship Id="rId33" Type="http://schemas.openxmlformats.org/officeDocument/2006/relationships/image" Target="../media/image2757.png"/><Relationship Id="rId108" Type="http://schemas.openxmlformats.org/officeDocument/2006/relationships/customXml" Target="../ink/ink2883.xml"/><Relationship Id="rId129" Type="http://schemas.openxmlformats.org/officeDocument/2006/relationships/image" Target="../media/image2805.png"/><Relationship Id="rId54" Type="http://schemas.openxmlformats.org/officeDocument/2006/relationships/customXml" Target="../ink/ink2856.xml"/><Relationship Id="rId75" Type="http://schemas.openxmlformats.org/officeDocument/2006/relationships/image" Target="../media/image2778.png"/><Relationship Id="rId96" Type="http://schemas.openxmlformats.org/officeDocument/2006/relationships/customXml" Target="../ink/ink2877.xml"/><Relationship Id="rId140" Type="http://schemas.openxmlformats.org/officeDocument/2006/relationships/customXml" Target="../ink/ink2899.xml"/><Relationship Id="rId161" Type="http://schemas.openxmlformats.org/officeDocument/2006/relationships/image" Target="../media/image2820.png"/><Relationship Id="rId182" Type="http://schemas.openxmlformats.org/officeDocument/2006/relationships/customXml" Target="../ink/ink2920.xml"/><Relationship Id="rId217" Type="http://schemas.openxmlformats.org/officeDocument/2006/relationships/image" Target="../media/image2847.png"/><Relationship Id="rId6" Type="http://schemas.openxmlformats.org/officeDocument/2006/relationships/customXml" Target="../ink/ink2832.xml"/><Relationship Id="rId23" Type="http://schemas.openxmlformats.org/officeDocument/2006/relationships/image" Target="../media/image2752.png"/><Relationship Id="rId119" Type="http://schemas.openxmlformats.org/officeDocument/2006/relationships/image" Target="../media/image2800.png"/><Relationship Id="rId44" Type="http://schemas.openxmlformats.org/officeDocument/2006/relationships/customXml" Target="../ink/ink2851.xml"/><Relationship Id="rId65" Type="http://schemas.openxmlformats.org/officeDocument/2006/relationships/image" Target="../media/image2773.png"/><Relationship Id="rId86" Type="http://schemas.openxmlformats.org/officeDocument/2006/relationships/customXml" Target="../ink/ink2872.xml"/><Relationship Id="rId130" Type="http://schemas.openxmlformats.org/officeDocument/2006/relationships/customXml" Target="../ink/ink2894.xml"/><Relationship Id="rId151" Type="http://schemas.openxmlformats.org/officeDocument/2006/relationships/image" Target="../media/image2816.png"/><Relationship Id="rId172" Type="http://schemas.openxmlformats.org/officeDocument/2006/relationships/customXml" Target="../ink/ink2915.xml"/><Relationship Id="rId193" Type="http://schemas.openxmlformats.org/officeDocument/2006/relationships/image" Target="../media/image2836.png"/><Relationship Id="rId207" Type="http://schemas.openxmlformats.org/officeDocument/2006/relationships/image" Target="../media/image2843.png"/><Relationship Id="rId13" Type="http://schemas.openxmlformats.org/officeDocument/2006/relationships/image" Target="../media/image2747.png"/><Relationship Id="rId109" Type="http://schemas.openxmlformats.org/officeDocument/2006/relationships/image" Target="../media/image2795.png"/><Relationship Id="rId34" Type="http://schemas.openxmlformats.org/officeDocument/2006/relationships/customXml" Target="../ink/ink2846.xml"/><Relationship Id="rId55" Type="http://schemas.openxmlformats.org/officeDocument/2006/relationships/image" Target="../media/image2768.png"/><Relationship Id="rId76" Type="http://schemas.openxmlformats.org/officeDocument/2006/relationships/customXml" Target="../ink/ink2867.xml"/><Relationship Id="rId97" Type="http://schemas.openxmlformats.org/officeDocument/2006/relationships/image" Target="../media/image2789.png"/><Relationship Id="rId120" Type="http://schemas.openxmlformats.org/officeDocument/2006/relationships/customXml" Target="../ink/ink2889.xml"/><Relationship Id="rId141" Type="http://schemas.openxmlformats.org/officeDocument/2006/relationships/image" Target="../media/image2811.png"/><Relationship Id="rId7" Type="http://schemas.openxmlformats.org/officeDocument/2006/relationships/image" Target="../media/image2744.png"/><Relationship Id="rId162" Type="http://schemas.openxmlformats.org/officeDocument/2006/relationships/customXml" Target="../ink/ink2910.xml"/><Relationship Id="rId183" Type="http://schemas.openxmlformats.org/officeDocument/2006/relationships/image" Target="../media/image2831.png"/><Relationship Id="rId218" Type="http://schemas.openxmlformats.org/officeDocument/2006/relationships/customXml" Target="../ink/ink2938.xml"/><Relationship Id="rId24" Type="http://schemas.openxmlformats.org/officeDocument/2006/relationships/customXml" Target="../ink/ink2841.xml"/><Relationship Id="rId45" Type="http://schemas.openxmlformats.org/officeDocument/2006/relationships/image" Target="../media/image2763.png"/><Relationship Id="rId66" Type="http://schemas.openxmlformats.org/officeDocument/2006/relationships/customXml" Target="../ink/ink2862.xml"/><Relationship Id="rId87" Type="http://schemas.openxmlformats.org/officeDocument/2006/relationships/image" Target="../media/image2784.png"/><Relationship Id="rId110" Type="http://schemas.openxmlformats.org/officeDocument/2006/relationships/customXml" Target="../ink/ink2884.xml"/><Relationship Id="rId131" Type="http://schemas.openxmlformats.org/officeDocument/2006/relationships/image" Target="../media/image2806.png"/><Relationship Id="rId152" Type="http://schemas.openxmlformats.org/officeDocument/2006/relationships/customXml" Target="../ink/ink2905.xml"/><Relationship Id="rId173" Type="http://schemas.openxmlformats.org/officeDocument/2006/relationships/image" Target="../media/image2826.png"/><Relationship Id="rId194" Type="http://schemas.openxmlformats.org/officeDocument/2006/relationships/customXml" Target="../ink/ink2926.xml"/><Relationship Id="rId208" Type="http://schemas.openxmlformats.org/officeDocument/2006/relationships/customXml" Target="../ink/ink2933.xml"/><Relationship Id="rId14" Type="http://schemas.openxmlformats.org/officeDocument/2006/relationships/customXml" Target="../ink/ink2836.xml"/><Relationship Id="rId35" Type="http://schemas.openxmlformats.org/officeDocument/2006/relationships/image" Target="../media/image2758.png"/><Relationship Id="rId56" Type="http://schemas.openxmlformats.org/officeDocument/2006/relationships/customXml" Target="../ink/ink2857.xml"/><Relationship Id="rId77" Type="http://schemas.openxmlformats.org/officeDocument/2006/relationships/image" Target="../media/image2779.png"/><Relationship Id="rId100" Type="http://schemas.openxmlformats.org/officeDocument/2006/relationships/customXml" Target="../ink/ink2879.xml"/><Relationship Id="rId8" Type="http://schemas.openxmlformats.org/officeDocument/2006/relationships/customXml" Target="../ink/ink2833.xml"/><Relationship Id="rId51" Type="http://schemas.openxmlformats.org/officeDocument/2006/relationships/image" Target="../media/image2766.png"/><Relationship Id="rId72" Type="http://schemas.openxmlformats.org/officeDocument/2006/relationships/customXml" Target="../ink/ink2865.xml"/><Relationship Id="rId93" Type="http://schemas.openxmlformats.org/officeDocument/2006/relationships/image" Target="../media/image2787.png"/><Relationship Id="rId98" Type="http://schemas.openxmlformats.org/officeDocument/2006/relationships/customXml" Target="../ink/ink2878.xml"/><Relationship Id="rId121" Type="http://schemas.openxmlformats.org/officeDocument/2006/relationships/image" Target="../media/image2801.png"/><Relationship Id="rId142" Type="http://schemas.openxmlformats.org/officeDocument/2006/relationships/customXml" Target="../ink/ink2900.xml"/><Relationship Id="rId163" Type="http://schemas.openxmlformats.org/officeDocument/2006/relationships/image" Target="../media/image2821.png"/><Relationship Id="rId184" Type="http://schemas.openxmlformats.org/officeDocument/2006/relationships/customXml" Target="../ink/ink2921.xml"/><Relationship Id="rId189" Type="http://schemas.openxmlformats.org/officeDocument/2006/relationships/image" Target="../media/image2834.png"/><Relationship Id="rId219" Type="http://schemas.openxmlformats.org/officeDocument/2006/relationships/image" Target="../media/image2848.png"/><Relationship Id="rId3" Type="http://schemas.openxmlformats.org/officeDocument/2006/relationships/image" Target="../media/image2742.png"/><Relationship Id="rId214" Type="http://schemas.openxmlformats.org/officeDocument/2006/relationships/customXml" Target="../ink/ink2936.xml"/><Relationship Id="rId25" Type="http://schemas.openxmlformats.org/officeDocument/2006/relationships/image" Target="../media/image2753.png"/><Relationship Id="rId46" Type="http://schemas.openxmlformats.org/officeDocument/2006/relationships/customXml" Target="../ink/ink2852.xml"/><Relationship Id="rId67" Type="http://schemas.openxmlformats.org/officeDocument/2006/relationships/image" Target="../media/image2774.png"/><Relationship Id="rId116" Type="http://schemas.openxmlformats.org/officeDocument/2006/relationships/customXml" Target="../ink/ink2887.xml"/><Relationship Id="rId137" Type="http://schemas.openxmlformats.org/officeDocument/2006/relationships/image" Target="../media/image2809.png"/><Relationship Id="rId158" Type="http://schemas.openxmlformats.org/officeDocument/2006/relationships/customXml" Target="../ink/ink2908.xml"/><Relationship Id="rId20" Type="http://schemas.openxmlformats.org/officeDocument/2006/relationships/customXml" Target="../ink/ink2839.xml"/><Relationship Id="rId41" Type="http://schemas.openxmlformats.org/officeDocument/2006/relationships/image" Target="../media/image2761.png"/><Relationship Id="rId62" Type="http://schemas.openxmlformats.org/officeDocument/2006/relationships/customXml" Target="../ink/ink2860.xml"/><Relationship Id="rId83" Type="http://schemas.openxmlformats.org/officeDocument/2006/relationships/image" Target="../media/image2782.png"/><Relationship Id="rId88" Type="http://schemas.openxmlformats.org/officeDocument/2006/relationships/customXml" Target="../ink/ink2873.xml"/><Relationship Id="rId111" Type="http://schemas.openxmlformats.org/officeDocument/2006/relationships/image" Target="../media/image2796.png"/><Relationship Id="rId132" Type="http://schemas.openxmlformats.org/officeDocument/2006/relationships/customXml" Target="../ink/ink2895.xml"/><Relationship Id="rId153" Type="http://schemas.openxmlformats.org/officeDocument/2006/relationships/image" Target="../media/image2817.png"/><Relationship Id="rId174" Type="http://schemas.openxmlformats.org/officeDocument/2006/relationships/customXml" Target="../ink/ink2916.xml"/><Relationship Id="rId179" Type="http://schemas.openxmlformats.org/officeDocument/2006/relationships/image" Target="../media/image2829.png"/><Relationship Id="rId195" Type="http://schemas.openxmlformats.org/officeDocument/2006/relationships/image" Target="../media/image2837.png"/><Relationship Id="rId209" Type="http://schemas.openxmlformats.org/officeDocument/2006/relationships/image" Target="../media/image2287.png"/><Relationship Id="rId190" Type="http://schemas.openxmlformats.org/officeDocument/2006/relationships/customXml" Target="../ink/ink2924.xml"/><Relationship Id="rId204" Type="http://schemas.openxmlformats.org/officeDocument/2006/relationships/customXml" Target="../ink/ink2931.xml"/><Relationship Id="rId220" Type="http://schemas.openxmlformats.org/officeDocument/2006/relationships/customXml" Target="../ink/ink2939.xml"/><Relationship Id="rId15" Type="http://schemas.openxmlformats.org/officeDocument/2006/relationships/image" Target="../media/image2748.png"/><Relationship Id="rId36" Type="http://schemas.openxmlformats.org/officeDocument/2006/relationships/customXml" Target="../ink/ink2847.xml"/><Relationship Id="rId57" Type="http://schemas.openxmlformats.org/officeDocument/2006/relationships/image" Target="../media/image2769.png"/><Relationship Id="rId106" Type="http://schemas.openxmlformats.org/officeDocument/2006/relationships/customXml" Target="../ink/ink2882.xml"/><Relationship Id="rId127" Type="http://schemas.openxmlformats.org/officeDocument/2006/relationships/image" Target="../media/image2804.png"/><Relationship Id="rId10" Type="http://schemas.openxmlformats.org/officeDocument/2006/relationships/customXml" Target="../ink/ink2834.xml"/><Relationship Id="rId31" Type="http://schemas.openxmlformats.org/officeDocument/2006/relationships/image" Target="../media/image2756.png"/><Relationship Id="rId52" Type="http://schemas.openxmlformats.org/officeDocument/2006/relationships/customXml" Target="../ink/ink2855.xml"/><Relationship Id="rId73" Type="http://schemas.openxmlformats.org/officeDocument/2006/relationships/image" Target="../media/image2777.png"/><Relationship Id="rId78" Type="http://schemas.openxmlformats.org/officeDocument/2006/relationships/customXml" Target="../ink/ink2868.xml"/><Relationship Id="rId94" Type="http://schemas.openxmlformats.org/officeDocument/2006/relationships/customXml" Target="../ink/ink2876.xml"/><Relationship Id="rId99" Type="http://schemas.openxmlformats.org/officeDocument/2006/relationships/image" Target="../media/image2790.png"/><Relationship Id="rId101" Type="http://schemas.openxmlformats.org/officeDocument/2006/relationships/image" Target="../media/image2791.png"/><Relationship Id="rId122" Type="http://schemas.openxmlformats.org/officeDocument/2006/relationships/customXml" Target="../ink/ink2890.xml"/><Relationship Id="rId143" Type="http://schemas.openxmlformats.org/officeDocument/2006/relationships/image" Target="../media/image2812.png"/><Relationship Id="rId148" Type="http://schemas.openxmlformats.org/officeDocument/2006/relationships/customXml" Target="../ink/ink2903.xml"/><Relationship Id="rId164" Type="http://schemas.openxmlformats.org/officeDocument/2006/relationships/customXml" Target="../ink/ink2911.xml"/><Relationship Id="rId169" Type="http://schemas.openxmlformats.org/officeDocument/2006/relationships/image" Target="../media/image2824.png"/><Relationship Id="rId185" Type="http://schemas.openxmlformats.org/officeDocument/2006/relationships/image" Target="../media/image2832.png"/><Relationship Id="rId4" Type="http://schemas.openxmlformats.org/officeDocument/2006/relationships/customXml" Target="../ink/ink2831.xml"/><Relationship Id="rId9" Type="http://schemas.openxmlformats.org/officeDocument/2006/relationships/image" Target="../media/image2745.png"/><Relationship Id="rId180" Type="http://schemas.openxmlformats.org/officeDocument/2006/relationships/customXml" Target="../ink/ink2919.xml"/><Relationship Id="rId210" Type="http://schemas.openxmlformats.org/officeDocument/2006/relationships/customXml" Target="../ink/ink2934.xml"/><Relationship Id="rId215" Type="http://schemas.openxmlformats.org/officeDocument/2006/relationships/image" Target="../media/image2846.png"/><Relationship Id="rId26" Type="http://schemas.openxmlformats.org/officeDocument/2006/relationships/customXml" Target="../ink/ink2842.xml"/><Relationship Id="rId47" Type="http://schemas.openxmlformats.org/officeDocument/2006/relationships/image" Target="../media/image2764.png"/><Relationship Id="rId68" Type="http://schemas.openxmlformats.org/officeDocument/2006/relationships/customXml" Target="../ink/ink2863.xml"/><Relationship Id="rId89" Type="http://schemas.openxmlformats.org/officeDocument/2006/relationships/image" Target="../media/image2785.png"/><Relationship Id="rId112" Type="http://schemas.openxmlformats.org/officeDocument/2006/relationships/customXml" Target="../ink/ink2885.xml"/><Relationship Id="rId133" Type="http://schemas.openxmlformats.org/officeDocument/2006/relationships/image" Target="../media/image2807.png"/><Relationship Id="rId154" Type="http://schemas.openxmlformats.org/officeDocument/2006/relationships/customXml" Target="../ink/ink2906.xml"/><Relationship Id="rId175" Type="http://schemas.openxmlformats.org/officeDocument/2006/relationships/image" Target="../media/image2827.png"/><Relationship Id="rId196" Type="http://schemas.openxmlformats.org/officeDocument/2006/relationships/customXml" Target="../ink/ink2927.xml"/><Relationship Id="rId200" Type="http://schemas.openxmlformats.org/officeDocument/2006/relationships/customXml" Target="../ink/ink2929.xml"/><Relationship Id="rId16" Type="http://schemas.openxmlformats.org/officeDocument/2006/relationships/customXml" Target="../ink/ink2837.xml"/><Relationship Id="rId221" Type="http://schemas.openxmlformats.org/officeDocument/2006/relationships/image" Target="../media/image2849.png"/><Relationship Id="rId37" Type="http://schemas.openxmlformats.org/officeDocument/2006/relationships/image" Target="../media/image2759.png"/><Relationship Id="rId58" Type="http://schemas.openxmlformats.org/officeDocument/2006/relationships/customXml" Target="../ink/ink2858.xml"/><Relationship Id="rId79" Type="http://schemas.openxmlformats.org/officeDocument/2006/relationships/image" Target="../media/image2780.png"/><Relationship Id="rId102" Type="http://schemas.openxmlformats.org/officeDocument/2006/relationships/customXml" Target="../ink/ink2880.xml"/><Relationship Id="rId123" Type="http://schemas.openxmlformats.org/officeDocument/2006/relationships/image" Target="../media/image2802.png"/><Relationship Id="rId144" Type="http://schemas.openxmlformats.org/officeDocument/2006/relationships/customXml" Target="../ink/ink2901.xml"/><Relationship Id="rId90" Type="http://schemas.openxmlformats.org/officeDocument/2006/relationships/customXml" Target="../ink/ink2874.xml"/><Relationship Id="rId165" Type="http://schemas.openxmlformats.org/officeDocument/2006/relationships/image" Target="../media/image2822.png"/><Relationship Id="rId186" Type="http://schemas.openxmlformats.org/officeDocument/2006/relationships/customXml" Target="../ink/ink2922.xml"/><Relationship Id="rId211" Type="http://schemas.openxmlformats.org/officeDocument/2006/relationships/image" Target="../media/image2844.png"/><Relationship Id="rId27" Type="http://schemas.openxmlformats.org/officeDocument/2006/relationships/image" Target="../media/image2754.png"/><Relationship Id="rId48" Type="http://schemas.openxmlformats.org/officeDocument/2006/relationships/customXml" Target="../ink/ink2853.xml"/><Relationship Id="rId69" Type="http://schemas.openxmlformats.org/officeDocument/2006/relationships/image" Target="../media/image2775.png"/><Relationship Id="rId113" Type="http://schemas.openxmlformats.org/officeDocument/2006/relationships/image" Target="../media/image2797.png"/><Relationship Id="rId134" Type="http://schemas.openxmlformats.org/officeDocument/2006/relationships/customXml" Target="../ink/ink2896.xml"/><Relationship Id="rId80" Type="http://schemas.openxmlformats.org/officeDocument/2006/relationships/customXml" Target="../ink/ink2869.xml"/><Relationship Id="rId155" Type="http://schemas.openxmlformats.org/officeDocument/2006/relationships/image" Target="../media/image2818.png"/><Relationship Id="rId176" Type="http://schemas.openxmlformats.org/officeDocument/2006/relationships/customXml" Target="../ink/ink2917.xml"/><Relationship Id="rId197" Type="http://schemas.openxmlformats.org/officeDocument/2006/relationships/image" Target="../media/image2838.png"/><Relationship Id="rId201" Type="http://schemas.openxmlformats.org/officeDocument/2006/relationships/image" Target="../media/image2840.png"/><Relationship Id="rId17" Type="http://schemas.openxmlformats.org/officeDocument/2006/relationships/image" Target="../media/image2749.png"/><Relationship Id="rId38" Type="http://schemas.openxmlformats.org/officeDocument/2006/relationships/customXml" Target="../ink/ink2848.xml"/><Relationship Id="rId59" Type="http://schemas.openxmlformats.org/officeDocument/2006/relationships/image" Target="../media/image2770.png"/><Relationship Id="rId103" Type="http://schemas.openxmlformats.org/officeDocument/2006/relationships/image" Target="../media/image2792.png"/><Relationship Id="rId124" Type="http://schemas.openxmlformats.org/officeDocument/2006/relationships/customXml" Target="../ink/ink2891.xml"/><Relationship Id="rId70" Type="http://schemas.openxmlformats.org/officeDocument/2006/relationships/customXml" Target="../ink/ink2864.xml"/><Relationship Id="rId91" Type="http://schemas.openxmlformats.org/officeDocument/2006/relationships/image" Target="../media/image2786.png"/><Relationship Id="rId145" Type="http://schemas.openxmlformats.org/officeDocument/2006/relationships/image" Target="../media/image2813.png"/><Relationship Id="rId166" Type="http://schemas.openxmlformats.org/officeDocument/2006/relationships/customXml" Target="../ink/ink2912.xml"/><Relationship Id="rId187" Type="http://schemas.openxmlformats.org/officeDocument/2006/relationships/image" Target="../media/image283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935.xml"/><Relationship Id="rId28" Type="http://schemas.openxmlformats.org/officeDocument/2006/relationships/customXml" Target="../ink/ink2843.xml"/><Relationship Id="rId49" Type="http://schemas.openxmlformats.org/officeDocument/2006/relationships/image" Target="../media/image2765.png"/><Relationship Id="rId114" Type="http://schemas.openxmlformats.org/officeDocument/2006/relationships/customXml" Target="../ink/ink2886.xml"/><Relationship Id="rId60" Type="http://schemas.openxmlformats.org/officeDocument/2006/relationships/customXml" Target="../ink/ink2859.xml"/><Relationship Id="rId81" Type="http://schemas.openxmlformats.org/officeDocument/2006/relationships/image" Target="../media/image2781.png"/><Relationship Id="rId135" Type="http://schemas.openxmlformats.org/officeDocument/2006/relationships/image" Target="../media/image2808.png"/><Relationship Id="rId156" Type="http://schemas.openxmlformats.org/officeDocument/2006/relationships/customXml" Target="../ink/ink2907.xml"/><Relationship Id="rId177" Type="http://schemas.openxmlformats.org/officeDocument/2006/relationships/image" Target="../media/image2828.png"/><Relationship Id="rId198" Type="http://schemas.openxmlformats.org/officeDocument/2006/relationships/customXml" Target="../ink/ink2928.xml"/><Relationship Id="rId202" Type="http://schemas.openxmlformats.org/officeDocument/2006/relationships/customXml" Target="../ink/ink2930.xml"/><Relationship Id="rId18" Type="http://schemas.openxmlformats.org/officeDocument/2006/relationships/customXml" Target="../ink/ink2838.xml"/><Relationship Id="rId39" Type="http://schemas.openxmlformats.org/officeDocument/2006/relationships/image" Target="../media/image2760.png"/><Relationship Id="rId50" Type="http://schemas.openxmlformats.org/officeDocument/2006/relationships/customXml" Target="../ink/ink2854.xml"/><Relationship Id="rId104" Type="http://schemas.openxmlformats.org/officeDocument/2006/relationships/customXml" Target="../ink/ink2881.xml"/><Relationship Id="rId125" Type="http://schemas.openxmlformats.org/officeDocument/2006/relationships/image" Target="../media/image2803.png"/><Relationship Id="rId146" Type="http://schemas.openxmlformats.org/officeDocument/2006/relationships/customXml" Target="../ink/ink2902.xml"/><Relationship Id="rId167" Type="http://schemas.openxmlformats.org/officeDocument/2006/relationships/image" Target="../media/image2823.png"/><Relationship Id="rId188" Type="http://schemas.openxmlformats.org/officeDocument/2006/relationships/customXml" Target="../ink/ink2923.xml"/><Relationship Id="rId71" Type="http://schemas.openxmlformats.org/officeDocument/2006/relationships/image" Target="../media/image2776.png"/><Relationship Id="rId92" Type="http://schemas.openxmlformats.org/officeDocument/2006/relationships/customXml" Target="../ink/ink2875.xml"/><Relationship Id="rId213" Type="http://schemas.openxmlformats.org/officeDocument/2006/relationships/image" Target="../media/image2845.png"/><Relationship Id="rId2" Type="http://schemas.openxmlformats.org/officeDocument/2006/relationships/notesSlide" Target="../notesSlides/notesSlide19.xml"/><Relationship Id="rId29" Type="http://schemas.openxmlformats.org/officeDocument/2006/relationships/image" Target="../media/image2755.png"/><Relationship Id="rId40" Type="http://schemas.openxmlformats.org/officeDocument/2006/relationships/customXml" Target="../ink/ink2849.xml"/><Relationship Id="rId115" Type="http://schemas.openxmlformats.org/officeDocument/2006/relationships/image" Target="../media/image2798.png"/><Relationship Id="rId136" Type="http://schemas.openxmlformats.org/officeDocument/2006/relationships/customXml" Target="../ink/ink2897.xml"/><Relationship Id="rId157" Type="http://schemas.openxmlformats.org/officeDocument/2006/relationships/image" Target="../media/image2819.png"/><Relationship Id="rId178" Type="http://schemas.openxmlformats.org/officeDocument/2006/relationships/customXml" Target="../ink/ink2918.xml"/><Relationship Id="rId61" Type="http://schemas.openxmlformats.org/officeDocument/2006/relationships/image" Target="../media/image2771.png"/><Relationship Id="rId82" Type="http://schemas.openxmlformats.org/officeDocument/2006/relationships/customXml" Target="../ink/ink2870.xml"/><Relationship Id="rId199" Type="http://schemas.openxmlformats.org/officeDocument/2006/relationships/image" Target="../media/image2839.png"/><Relationship Id="rId203" Type="http://schemas.openxmlformats.org/officeDocument/2006/relationships/image" Target="../media/image2841.png"/><Relationship Id="rId19" Type="http://schemas.openxmlformats.org/officeDocument/2006/relationships/image" Target="../media/image2750.png"/><Relationship Id="rId30" Type="http://schemas.openxmlformats.org/officeDocument/2006/relationships/customXml" Target="../ink/ink2844.xml"/><Relationship Id="rId105" Type="http://schemas.openxmlformats.org/officeDocument/2006/relationships/image" Target="../media/image2793.png"/><Relationship Id="rId126" Type="http://schemas.openxmlformats.org/officeDocument/2006/relationships/customXml" Target="../ink/ink2892.xml"/><Relationship Id="rId147" Type="http://schemas.openxmlformats.org/officeDocument/2006/relationships/image" Target="../media/image2814.png"/><Relationship Id="rId168" Type="http://schemas.openxmlformats.org/officeDocument/2006/relationships/customXml" Target="../ink/ink2913.xml"/></Relationships>
</file>

<file path=ppt/slides/_rels/slide2.xml.rels><?xml version="1.0" encoding="UTF-8" standalone="yes"?>
<Relationships xmlns="http://schemas.openxmlformats.org/package/2006/relationships"><Relationship Id="rId21" Type="http://schemas.openxmlformats.org/officeDocument/2006/relationships/customXml" Target="../ink/ink105.xml"/><Relationship Id="rId170" Type="http://schemas.openxmlformats.org/officeDocument/2006/relationships/image" Target="../media/image1048.png"/><Relationship Id="rId268" Type="http://schemas.openxmlformats.org/officeDocument/2006/relationships/image" Target="../media/image1096.png"/><Relationship Id="rId475" Type="http://schemas.openxmlformats.org/officeDocument/2006/relationships/image" Target="../media/image47.png"/><Relationship Id="rId682" Type="http://schemas.openxmlformats.org/officeDocument/2006/relationships/customXml" Target="../ink/ink437.xml"/><Relationship Id="rId128" Type="http://schemas.openxmlformats.org/officeDocument/2006/relationships/image" Target="../media/image1028.png"/><Relationship Id="rId335" Type="http://schemas.openxmlformats.org/officeDocument/2006/relationships/customXml" Target="../ink/ink263.xml"/><Relationship Id="rId542" Type="http://schemas.openxmlformats.org/officeDocument/2006/relationships/customXml" Target="../ink/ink367.xml"/><Relationship Id="rId987" Type="http://schemas.openxmlformats.org/officeDocument/2006/relationships/image" Target="../media/image303.png"/><Relationship Id="rId1172" Type="http://schemas.openxmlformats.org/officeDocument/2006/relationships/customXml" Target="../ink/ink683.xml"/><Relationship Id="rId402" Type="http://schemas.openxmlformats.org/officeDocument/2006/relationships/customXml" Target="../ink/ink297.xml"/><Relationship Id="rId847" Type="http://schemas.openxmlformats.org/officeDocument/2006/relationships/image" Target="../media/image233.png"/><Relationship Id="rId1032" Type="http://schemas.openxmlformats.org/officeDocument/2006/relationships/customXml" Target="../ink/ink613.xml"/><Relationship Id="rId707" Type="http://schemas.openxmlformats.org/officeDocument/2006/relationships/image" Target="../media/image163.png"/><Relationship Id="rId914" Type="http://schemas.openxmlformats.org/officeDocument/2006/relationships/customXml" Target="../ink/ink554.xml"/><Relationship Id="rId43" Type="http://schemas.openxmlformats.org/officeDocument/2006/relationships/customXml" Target="../ink/ink116.xml"/><Relationship Id="rId192" Type="http://schemas.openxmlformats.org/officeDocument/2006/relationships/image" Target="../media/image1059.png"/><Relationship Id="rId497" Type="http://schemas.openxmlformats.org/officeDocument/2006/relationships/image" Target="../media/image58.png"/><Relationship Id="rId357" Type="http://schemas.openxmlformats.org/officeDocument/2006/relationships/customXml" Target="../ink/ink274.xml"/><Relationship Id="rId1194" Type="http://schemas.openxmlformats.org/officeDocument/2006/relationships/customXml" Target="../ink/ink694.xml"/><Relationship Id="rId217" Type="http://schemas.openxmlformats.org/officeDocument/2006/relationships/customXml" Target="../ink/ink204.xml"/><Relationship Id="rId564" Type="http://schemas.openxmlformats.org/officeDocument/2006/relationships/customXml" Target="../ink/ink378.xml"/><Relationship Id="rId771" Type="http://schemas.openxmlformats.org/officeDocument/2006/relationships/image" Target="../media/image194.png"/><Relationship Id="rId869" Type="http://schemas.openxmlformats.org/officeDocument/2006/relationships/image" Target="../media/image244.png"/><Relationship Id="rId424" Type="http://schemas.openxmlformats.org/officeDocument/2006/relationships/customXml" Target="../ink/ink308.xml"/><Relationship Id="rId631" Type="http://schemas.openxmlformats.org/officeDocument/2006/relationships/image" Target="../media/image125.png"/><Relationship Id="rId729" Type="http://schemas.openxmlformats.org/officeDocument/2006/relationships/customXml" Target="../ink/ink461.xml"/><Relationship Id="rId1054" Type="http://schemas.openxmlformats.org/officeDocument/2006/relationships/customXml" Target="../ink/ink624.xml"/><Relationship Id="rId936" Type="http://schemas.openxmlformats.org/officeDocument/2006/relationships/customXml" Target="../ink/ink565.xml"/><Relationship Id="rId1121" Type="http://schemas.openxmlformats.org/officeDocument/2006/relationships/image" Target="../media/image370.png"/><Relationship Id="rId1219" Type="http://schemas.openxmlformats.org/officeDocument/2006/relationships/image" Target="../media/image419.png"/><Relationship Id="rId65" Type="http://schemas.openxmlformats.org/officeDocument/2006/relationships/customXml" Target="../ink/ink127.xml"/><Relationship Id="rId281" Type="http://schemas.openxmlformats.org/officeDocument/2006/relationships/customXml" Target="../ink/ink236.xml"/><Relationship Id="rId141" Type="http://schemas.openxmlformats.org/officeDocument/2006/relationships/image" Target="../media/image1034.png"/><Relationship Id="rId379" Type="http://schemas.openxmlformats.org/officeDocument/2006/relationships/customXml" Target="../ink/ink285.xml"/><Relationship Id="rId586" Type="http://schemas.openxmlformats.org/officeDocument/2006/relationships/customXml" Target="../ink/ink389.xml"/><Relationship Id="rId793" Type="http://schemas.openxmlformats.org/officeDocument/2006/relationships/image" Target="../media/image205.png"/><Relationship Id="rId7" Type="http://schemas.openxmlformats.org/officeDocument/2006/relationships/customXml" Target="../ink/ink98.xml"/><Relationship Id="rId239" Type="http://schemas.openxmlformats.org/officeDocument/2006/relationships/customXml" Target="../ink/ink215.xml"/><Relationship Id="rId446" Type="http://schemas.openxmlformats.org/officeDocument/2006/relationships/customXml" Target="../ink/ink319.xml"/><Relationship Id="rId653" Type="http://schemas.openxmlformats.org/officeDocument/2006/relationships/image" Target="../media/image136.png"/><Relationship Id="rId1076" Type="http://schemas.openxmlformats.org/officeDocument/2006/relationships/customXml" Target="../ink/ink635.xml"/><Relationship Id="rId306" Type="http://schemas.openxmlformats.org/officeDocument/2006/relationships/image" Target="../media/image1115.png"/><Relationship Id="rId860" Type="http://schemas.openxmlformats.org/officeDocument/2006/relationships/customXml" Target="../ink/ink527.xml"/><Relationship Id="rId958" Type="http://schemas.openxmlformats.org/officeDocument/2006/relationships/customXml" Target="../ink/ink576.xml"/><Relationship Id="rId1143" Type="http://schemas.openxmlformats.org/officeDocument/2006/relationships/image" Target="../media/image381.png"/><Relationship Id="rId87" Type="http://schemas.openxmlformats.org/officeDocument/2006/relationships/customXml" Target="../ink/ink138.xml"/><Relationship Id="rId513" Type="http://schemas.openxmlformats.org/officeDocument/2006/relationships/image" Target="../media/image66.png"/><Relationship Id="rId720" Type="http://schemas.openxmlformats.org/officeDocument/2006/relationships/customXml" Target="../ink/ink456.xml"/><Relationship Id="rId818" Type="http://schemas.openxmlformats.org/officeDocument/2006/relationships/customXml" Target="../ink/ink506.xml"/><Relationship Id="rId1003" Type="http://schemas.openxmlformats.org/officeDocument/2006/relationships/image" Target="../media/image311.png"/><Relationship Id="rId1210" Type="http://schemas.openxmlformats.org/officeDocument/2006/relationships/customXml" Target="../ink/ink702.xml"/><Relationship Id="rId14" Type="http://schemas.openxmlformats.org/officeDocument/2006/relationships/image" Target="../media/image973.png"/><Relationship Id="rId163" Type="http://schemas.openxmlformats.org/officeDocument/2006/relationships/customXml" Target="../ink/ink177.xml"/><Relationship Id="rId370" Type="http://schemas.openxmlformats.org/officeDocument/2006/relationships/image" Target="../media/image1147.png"/><Relationship Id="rId230" Type="http://schemas.openxmlformats.org/officeDocument/2006/relationships/image" Target="../media/image1078.png"/><Relationship Id="rId468" Type="http://schemas.openxmlformats.org/officeDocument/2006/relationships/customXml" Target="../ink/ink330.xml"/><Relationship Id="rId675" Type="http://schemas.openxmlformats.org/officeDocument/2006/relationships/image" Target="../media/image147.png"/><Relationship Id="rId882" Type="http://schemas.openxmlformats.org/officeDocument/2006/relationships/customXml" Target="../ink/ink538.xml"/><Relationship Id="rId1098" Type="http://schemas.openxmlformats.org/officeDocument/2006/relationships/customXml" Target="../ink/ink646.xml"/><Relationship Id="rId328" Type="http://schemas.openxmlformats.org/officeDocument/2006/relationships/image" Target="../media/image1126.png"/><Relationship Id="rId535" Type="http://schemas.openxmlformats.org/officeDocument/2006/relationships/image" Target="../media/image77.png"/><Relationship Id="rId742" Type="http://schemas.openxmlformats.org/officeDocument/2006/relationships/image" Target="../media/image180.png"/><Relationship Id="rId1165" Type="http://schemas.openxmlformats.org/officeDocument/2006/relationships/image" Target="../media/image392.png"/><Relationship Id="rId602" Type="http://schemas.openxmlformats.org/officeDocument/2006/relationships/customXml" Target="../ink/ink397.xml"/><Relationship Id="rId1025" Type="http://schemas.openxmlformats.org/officeDocument/2006/relationships/image" Target="../media/image322.png"/><Relationship Id="rId1232" Type="http://schemas.openxmlformats.org/officeDocument/2006/relationships/customXml" Target="../ink/ink713.xml"/><Relationship Id="rId907" Type="http://schemas.openxmlformats.org/officeDocument/2006/relationships/image" Target="../media/image263.png"/><Relationship Id="rId36" Type="http://schemas.openxmlformats.org/officeDocument/2006/relationships/image" Target="../media/image984.png"/><Relationship Id="rId185" Type="http://schemas.openxmlformats.org/officeDocument/2006/relationships/customXml" Target="../ink/ink188.xml"/><Relationship Id="rId392" Type="http://schemas.openxmlformats.org/officeDocument/2006/relationships/customXml" Target="../ink/ink292.xml"/><Relationship Id="rId697" Type="http://schemas.openxmlformats.org/officeDocument/2006/relationships/image" Target="../media/image158.png"/><Relationship Id="rId252" Type="http://schemas.openxmlformats.org/officeDocument/2006/relationships/image" Target="../media/image1088.png"/><Relationship Id="rId1187" Type="http://schemas.openxmlformats.org/officeDocument/2006/relationships/image" Target="../media/image403.png"/><Relationship Id="rId112" Type="http://schemas.openxmlformats.org/officeDocument/2006/relationships/image" Target="../media/image1020.png"/><Relationship Id="rId557" Type="http://schemas.openxmlformats.org/officeDocument/2006/relationships/image" Target="../media/image88.png"/><Relationship Id="rId764" Type="http://schemas.openxmlformats.org/officeDocument/2006/relationships/customXml" Target="../ink/ink479.xml"/><Relationship Id="rId971" Type="http://schemas.openxmlformats.org/officeDocument/2006/relationships/image" Target="../media/image295.png"/><Relationship Id="rId417" Type="http://schemas.openxmlformats.org/officeDocument/2006/relationships/image" Target="../media/image18100.png"/><Relationship Id="rId624" Type="http://schemas.openxmlformats.org/officeDocument/2006/relationships/customXml" Target="../ink/ink408.xml"/><Relationship Id="rId831" Type="http://schemas.openxmlformats.org/officeDocument/2006/relationships/image" Target="../media/image224.png"/><Relationship Id="rId1047" Type="http://schemas.openxmlformats.org/officeDocument/2006/relationships/image" Target="../media/image333.png"/><Relationship Id="rId929" Type="http://schemas.openxmlformats.org/officeDocument/2006/relationships/image" Target="../media/image274.png"/><Relationship Id="rId1114" Type="http://schemas.openxmlformats.org/officeDocument/2006/relationships/customXml" Target="../ink/ink654.xml"/><Relationship Id="rId58" Type="http://schemas.openxmlformats.org/officeDocument/2006/relationships/image" Target="../media/image995.png"/><Relationship Id="rId274" Type="http://schemas.openxmlformats.org/officeDocument/2006/relationships/image" Target="../media/image1099.png"/><Relationship Id="rId481" Type="http://schemas.openxmlformats.org/officeDocument/2006/relationships/image" Target="../media/image50.png"/><Relationship Id="rId134" Type="http://schemas.openxmlformats.org/officeDocument/2006/relationships/image" Target="../media/image1031.png"/><Relationship Id="rId579" Type="http://schemas.openxmlformats.org/officeDocument/2006/relationships/image" Target="../media/image99.png"/><Relationship Id="rId786" Type="http://schemas.openxmlformats.org/officeDocument/2006/relationships/customXml" Target="../ink/ink490.xml"/><Relationship Id="rId993" Type="http://schemas.openxmlformats.org/officeDocument/2006/relationships/image" Target="../media/image306.png"/><Relationship Id="rId341" Type="http://schemas.openxmlformats.org/officeDocument/2006/relationships/customXml" Target="../ink/ink266.xml"/><Relationship Id="rId439" Type="http://schemas.openxmlformats.org/officeDocument/2006/relationships/image" Target="../media/image29.png"/><Relationship Id="rId646" Type="http://schemas.openxmlformats.org/officeDocument/2006/relationships/customXml" Target="../ink/ink419.xml"/><Relationship Id="rId1069" Type="http://schemas.openxmlformats.org/officeDocument/2006/relationships/image" Target="../media/image344.png"/><Relationship Id="rId201" Type="http://schemas.openxmlformats.org/officeDocument/2006/relationships/customXml" Target="../ink/ink196.xml"/><Relationship Id="rId506" Type="http://schemas.openxmlformats.org/officeDocument/2006/relationships/customXml" Target="../ink/ink349.xml"/><Relationship Id="rId853" Type="http://schemas.openxmlformats.org/officeDocument/2006/relationships/image" Target="../media/image236.png"/><Relationship Id="rId1136" Type="http://schemas.openxmlformats.org/officeDocument/2006/relationships/customXml" Target="../ink/ink665.xml"/><Relationship Id="rId713" Type="http://schemas.openxmlformats.org/officeDocument/2006/relationships/image" Target="../media/image166.png"/><Relationship Id="rId920" Type="http://schemas.openxmlformats.org/officeDocument/2006/relationships/customXml" Target="../ink/ink557.xml"/><Relationship Id="rId1203" Type="http://schemas.openxmlformats.org/officeDocument/2006/relationships/image" Target="../media/image411.png"/><Relationship Id="rId296" Type="http://schemas.openxmlformats.org/officeDocument/2006/relationships/image" Target="../media/image1110.png"/><Relationship Id="rId156" Type="http://schemas.openxmlformats.org/officeDocument/2006/relationships/customXml" Target="../ink/ink173.xml"/><Relationship Id="rId363" Type="http://schemas.openxmlformats.org/officeDocument/2006/relationships/customXml" Target="../ink/ink277.xml"/><Relationship Id="rId570" Type="http://schemas.openxmlformats.org/officeDocument/2006/relationships/customXml" Target="../ink/ink381.xml"/><Relationship Id="rId223" Type="http://schemas.openxmlformats.org/officeDocument/2006/relationships/customXml" Target="../ink/ink207.xml"/><Relationship Id="rId430" Type="http://schemas.openxmlformats.org/officeDocument/2006/relationships/customXml" Target="../ink/ink311.xml"/><Relationship Id="rId668" Type="http://schemas.openxmlformats.org/officeDocument/2006/relationships/customXml" Target="../ink/ink430.xml"/><Relationship Id="rId875" Type="http://schemas.openxmlformats.org/officeDocument/2006/relationships/image" Target="../media/image247.png"/><Relationship Id="rId1060" Type="http://schemas.openxmlformats.org/officeDocument/2006/relationships/customXml" Target="../ink/ink627.xml"/><Relationship Id="rId528" Type="http://schemas.openxmlformats.org/officeDocument/2006/relationships/customXml" Target="../ink/ink360.xml"/><Relationship Id="rId735" Type="http://schemas.openxmlformats.org/officeDocument/2006/relationships/customXml" Target="../ink/ink464.xml"/><Relationship Id="rId942" Type="http://schemas.openxmlformats.org/officeDocument/2006/relationships/customXml" Target="../ink/ink568.xml"/><Relationship Id="rId1158" Type="http://schemas.openxmlformats.org/officeDocument/2006/relationships/customXml" Target="../ink/ink676.xml"/><Relationship Id="rId1018" Type="http://schemas.openxmlformats.org/officeDocument/2006/relationships/customXml" Target="../ink/ink606.xml"/><Relationship Id="rId1225" Type="http://schemas.openxmlformats.org/officeDocument/2006/relationships/image" Target="../media/image422.png"/><Relationship Id="rId71" Type="http://schemas.openxmlformats.org/officeDocument/2006/relationships/customXml" Target="../ink/ink130.xml"/><Relationship Id="rId802" Type="http://schemas.openxmlformats.org/officeDocument/2006/relationships/customXml" Target="../ink/ink498.xml"/><Relationship Id="rId29" Type="http://schemas.openxmlformats.org/officeDocument/2006/relationships/customXml" Target="../ink/ink109.xml"/><Relationship Id="rId178" Type="http://schemas.openxmlformats.org/officeDocument/2006/relationships/image" Target="../media/image1052.png"/><Relationship Id="rId82" Type="http://schemas.openxmlformats.org/officeDocument/2006/relationships/image" Target="../media/image1006.png"/><Relationship Id="rId385" Type="http://schemas.openxmlformats.org/officeDocument/2006/relationships/image" Target="../media/image900.png"/><Relationship Id="rId592" Type="http://schemas.openxmlformats.org/officeDocument/2006/relationships/customXml" Target="../ink/ink392.xml"/><Relationship Id="rId606" Type="http://schemas.openxmlformats.org/officeDocument/2006/relationships/customXml" Target="../ink/ink399.xml"/><Relationship Id="rId813" Type="http://schemas.openxmlformats.org/officeDocument/2006/relationships/image" Target="../media/image215.png"/><Relationship Id="rId245" Type="http://schemas.openxmlformats.org/officeDocument/2006/relationships/customXml" Target="../ink/ink218.xml"/><Relationship Id="rId452" Type="http://schemas.openxmlformats.org/officeDocument/2006/relationships/customXml" Target="../ink/ink322.xml"/><Relationship Id="rId897" Type="http://schemas.openxmlformats.org/officeDocument/2006/relationships/image" Target="../media/image258.png"/><Relationship Id="rId1082" Type="http://schemas.openxmlformats.org/officeDocument/2006/relationships/customXml" Target="../ink/ink638.xml"/><Relationship Id="rId105" Type="http://schemas.openxmlformats.org/officeDocument/2006/relationships/customXml" Target="../ink/ink147.xml"/><Relationship Id="rId312" Type="http://schemas.openxmlformats.org/officeDocument/2006/relationships/image" Target="../media/image1118.png"/><Relationship Id="rId757" Type="http://schemas.openxmlformats.org/officeDocument/2006/relationships/image" Target="../media/image187.png"/><Relationship Id="rId964" Type="http://schemas.openxmlformats.org/officeDocument/2006/relationships/customXml" Target="../ink/ink579.xml"/><Relationship Id="rId93" Type="http://schemas.openxmlformats.org/officeDocument/2006/relationships/customXml" Target="../ink/ink141.xml"/><Relationship Id="rId189" Type="http://schemas.openxmlformats.org/officeDocument/2006/relationships/customXml" Target="../ink/ink190.xml"/><Relationship Id="rId396" Type="http://schemas.openxmlformats.org/officeDocument/2006/relationships/customXml" Target="../ink/ink294.xml"/><Relationship Id="rId617" Type="http://schemas.openxmlformats.org/officeDocument/2006/relationships/image" Target="../media/image118.png"/><Relationship Id="rId824" Type="http://schemas.openxmlformats.org/officeDocument/2006/relationships/customXml" Target="../ink/ink509.xml"/><Relationship Id="rId256" Type="http://schemas.openxmlformats.org/officeDocument/2006/relationships/image" Target="../media/image1090.png"/><Relationship Id="rId463" Type="http://schemas.openxmlformats.org/officeDocument/2006/relationships/image" Target="../media/image41.png"/><Relationship Id="rId670" Type="http://schemas.openxmlformats.org/officeDocument/2006/relationships/customXml" Target="../ink/ink431.xml"/><Relationship Id="rId1093" Type="http://schemas.openxmlformats.org/officeDocument/2006/relationships/image" Target="../media/image356.png"/><Relationship Id="rId1107" Type="http://schemas.openxmlformats.org/officeDocument/2006/relationships/image" Target="../media/image363.png"/><Relationship Id="rId116" Type="http://schemas.openxmlformats.org/officeDocument/2006/relationships/image" Target="../media/image1022.png"/><Relationship Id="rId323" Type="http://schemas.openxmlformats.org/officeDocument/2006/relationships/customXml" Target="../ink/ink257.xml"/><Relationship Id="rId530" Type="http://schemas.openxmlformats.org/officeDocument/2006/relationships/customXml" Target="../ink/ink361.xml"/><Relationship Id="rId768" Type="http://schemas.openxmlformats.org/officeDocument/2006/relationships/customXml" Target="../ink/ink481.xml"/><Relationship Id="rId975" Type="http://schemas.openxmlformats.org/officeDocument/2006/relationships/image" Target="../media/image297.png"/><Relationship Id="rId1160" Type="http://schemas.openxmlformats.org/officeDocument/2006/relationships/customXml" Target="../ink/ink677.xml"/><Relationship Id="rId20" Type="http://schemas.openxmlformats.org/officeDocument/2006/relationships/image" Target="../media/image976.png"/><Relationship Id="rId628" Type="http://schemas.openxmlformats.org/officeDocument/2006/relationships/customXml" Target="../ink/ink410.xml"/><Relationship Id="rId835" Type="http://schemas.openxmlformats.org/officeDocument/2006/relationships/image" Target="../media/image226.png"/><Relationship Id="rId267" Type="http://schemas.openxmlformats.org/officeDocument/2006/relationships/customXml" Target="../ink/ink229.xml"/><Relationship Id="rId474" Type="http://schemas.openxmlformats.org/officeDocument/2006/relationships/customXml" Target="../ink/ink333.xml"/><Relationship Id="rId1020" Type="http://schemas.openxmlformats.org/officeDocument/2006/relationships/customXml" Target="../ink/ink607.xml"/><Relationship Id="rId1118" Type="http://schemas.openxmlformats.org/officeDocument/2006/relationships/customXml" Target="../ink/ink656.xml"/><Relationship Id="rId127" Type="http://schemas.openxmlformats.org/officeDocument/2006/relationships/customXml" Target="../ink/ink158.xml"/><Relationship Id="rId681" Type="http://schemas.openxmlformats.org/officeDocument/2006/relationships/image" Target="../media/image150.png"/><Relationship Id="rId779" Type="http://schemas.openxmlformats.org/officeDocument/2006/relationships/image" Target="../media/image198.png"/><Relationship Id="rId902" Type="http://schemas.openxmlformats.org/officeDocument/2006/relationships/customXml" Target="../ink/ink548.xml"/><Relationship Id="rId986" Type="http://schemas.openxmlformats.org/officeDocument/2006/relationships/customXml" Target="../ink/ink590.xml"/><Relationship Id="rId31" Type="http://schemas.openxmlformats.org/officeDocument/2006/relationships/customXml" Target="../ink/ink110.xml"/><Relationship Id="rId334" Type="http://schemas.openxmlformats.org/officeDocument/2006/relationships/image" Target="../media/image1129.png"/><Relationship Id="rId541" Type="http://schemas.openxmlformats.org/officeDocument/2006/relationships/image" Target="../media/image80.png"/><Relationship Id="rId639" Type="http://schemas.openxmlformats.org/officeDocument/2006/relationships/image" Target="../media/image129.png"/><Relationship Id="rId1171" Type="http://schemas.openxmlformats.org/officeDocument/2006/relationships/image" Target="../media/image395.png"/><Relationship Id="rId180" Type="http://schemas.openxmlformats.org/officeDocument/2006/relationships/image" Target="../media/image1053.png"/><Relationship Id="rId278" Type="http://schemas.openxmlformats.org/officeDocument/2006/relationships/image" Target="../media/image1101.png"/><Relationship Id="rId401" Type="http://schemas.openxmlformats.org/officeDocument/2006/relationships/image" Target="../media/image1161.png"/><Relationship Id="rId846" Type="http://schemas.openxmlformats.org/officeDocument/2006/relationships/customXml" Target="../ink/ink520.xml"/><Relationship Id="rId1031" Type="http://schemas.openxmlformats.org/officeDocument/2006/relationships/image" Target="../media/image325.png"/><Relationship Id="rId1129" Type="http://schemas.openxmlformats.org/officeDocument/2006/relationships/image" Target="../media/image374.png"/><Relationship Id="rId485" Type="http://schemas.openxmlformats.org/officeDocument/2006/relationships/image" Target="../media/image52.png"/><Relationship Id="rId692" Type="http://schemas.openxmlformats.org/officeDocument/2006/relationships/customXml" Target="../ink/ink442.xml"/><Relationship Id="rId706" Type="http://schemas.openxmlformats.org/officeDocument/2006/relationships/customXml" Target="../ink/ink449.xml"/><Relationship Id="rId913" Type="http://schemas.openxmlformats.org/officeDocument/2006/relationships/image" Target="../media/image266.png"/><Relationship Id="rId42" Type="http://schemas.openxmlformats.org/officeDocument/2006/relationships/image" Target="../media/image987.png"/><Relationship Id="rId138" Type="http://schemas.openxmlformats.org/officeDocument/2006/relationships/customXml" Target="../ink/ink164.xml"/><Relationship Id="rId345" Type="http://schemas.openxmlformats.org/officeDocument/2006/relationships/customXml" Target="../ink/ink268.xml"/><Relationship Id="rId552" Type="http://schemas.openxmlformats.org/officeDocument/2006/relationships/customXml" Target="../ink/ink372.xml"/><Relationship Id="rId997" Type="http://schemas.openxmlformats.org/officeDocument/2006/relationships/image" Target="../media/image308.png"/><Relationship Id="rId1182" Type="http://schemas.openxmlformats.org/officeDocument/2006/relationships/customXml" Target="../ink/ink688.xml"/><Relationship Id="rId191" Type="http://schemas.openxmlformats.org/officeDocument/2006/relationships/customXml" Target="../ink/ink191.xml"/><Relationship Id="rId205" Type="http://schemas.openxmlformats.org/officeDocument/2006/relationships/customXml" Target="../ink/ink198.xml"/><Relationship Id="rId412" Type="http://schemas.openxmlformats.org/officeDocument/2006/relationships/customXml" Target="../ink/ink302.xml"/><Relationship Id="rId857" Type="http://schemas.openxmlformats.org/officeDocument/2006/relationships/image" Target="../media/image238.png"/><Relationship Id="rId1042" Type="http://schemas.openxmlformats.org/officeDocument/2006/relationships/customXml" Target="../ink/ink618.xml"/><Relationship Id="rId289" Type="http://schemas.openxmlformats.org/officeDocument/2006/relationships/customXml" Target="../ink/ink240.xml"/><Relationship Id="rId496" Type="http://schemas.openxmlformats.org/officeDocument/2006/relationships/customXml" Target="../ink/ink344.xml"/><Relationship Id="rId717" Type="http://schemas.openxmlformats.org/officeDocument/2006/relationships/image" Target="../media/image168.png"/><Relationship Id="rId924" Type="http://schemas.openxmlformats.org/officeDocument/2006/relationships/customXml" Target="../ink/ink559.xml"/><Relationship Id="rId53" Type="http://schemas.openxmlformats.org/officeDocument/2006/relationships/customXml" Target="../ink/ink121.xml"/><Relationship Id="rId149" Type="http://schemas.openxmlformats.org/officeDocument/2006/relationships/image" Target="../media/image1038.png"/><Relationship Id="rId356" Type="http://schemas.openxmlformats.org/officeDocument/2006/relationships/image" Target="../media/image1140.png"/><Relationship Id="rId563" Type="http://schemas.openxmlformats.org/officeDocument/2006/relationships/image" Target="../media/image91.png"/><Relationship Id="rId770" Type="http://schemas.openxmlformats.org/officeDocument/2006/relationships/customXml" Target="../ink/ink482.xml"/><Relationship Id="rId1193" Type="http://schemas.openxmlformats.org/officeDocument/2006/relationships/image" Target="../media/image406.png"/><Relationship Id="rId1207" Type="http://schemas.openxmlformats.org/officeDocument/2006/relationships/image" Target="../media/image413.png"/><Relationship Id="rId216" Type="http://schemas.openxmlformats.org/officeDocument/2006/relationships/image" Target="../media/image1071.png"/><Relationship Id="rId423" Type="http://schemas.openxmlformats.org/officeDocument/2006/relationships/image" Target="../media/image21100.png"/><Relationship Id="rId868" Type="http://schemas.openxmlformats.org/officeDocument/2006/relationships/customXml" Target="../ink/ink531.xml"/><Relationship Id="rId1053" Type="http://schemas.openxmlformats.org/officeDocument/2006/relationships/image" Target="../media/image336.png"/><Relationship Id="rId630" Type="http://schemas.openxmlformats.org/officeDocument/2006/relationships/customXml" Target="../ink/ink411.xml"/><Relationship Id="rId728" Type="http://schemas.openxmlformats.org/officeDocument/2006/relationships/image" Target="../media/image173.png"/><Relationship Id="rId935" Type="http://schemas.openxmlformats.org/officeDocument/2006/relationships/image" Target="../media/image277.png"/><Relationship Id="rId64" Type="http://schemas.openxmlformats.org/officeDocument/2006/relationships/image" Target="../media/image998.png"/><Relationship Id="rId367" Type="http://schemas.openxmlformats.org/officeDocument/2006/relationships/customXml" Target="../ink/ink279.xml"/><Relationship Id="rId574" Type="http://schemas.openxmlformats.org/officeDocument/2006/relationships/customXml" Target="../ink/ink383.xml"/><Relationship Id="rId1120" Type="http://schemas.openxmlformats.org/officeDocument/2006/relationships/customXml" Target="../ink/ink657.xml"/><Relationship Id="rId1218" Type="http://schemas.openxmlformats.org/officeDocument/2006/relationships/customXml" Target="../ink/ink706.xml"/><Relationship Id="rId227" Type="http://schemas.openxmlformats.org/officeDocument/2006/relationships/customXml" Target="../ink/ink209.xml"/><Relationship Id="rId781" Type="http://schemas.openxmlformats.org/officeDocument/2006/relationships/image" Target="../media/image199.png"/><Relationship Id="rId879" Type="http://schemas.openxmlformats.org/officeDocument/2006/relationships/image" Target="../media/image249.png"/><Relationship Id="rId434" Type="http://schemas.openxmlformats.org/officeDocument/2006/relationships/customXml" Target="../ink/ink313.xml"/><Relationship Id="rId641" Type="http://schemas.openxmlformats.org/officeDocument/2006/relationships/image" Target="../media/image130.png"/><Relationship Id="rId739" Type="http://schemas.openxmlformats.org/officeDocument/2006/relationships/customXml" Target="../ink/ink466.xml"/><Relationship Id="rId1064" Type="http://schemas.openxmlformats.org/officeDocument/2006/relationships/customXml" Target="../ink/ink629.xml"/><Relationship Id="rId280" Type="http://schemas.openxmlformats.org/officeDocument/2006/relationships/image" Target="../media/image1102.png"/><Relationship Id="rId501" Type="http://schemas.openxmlformats.org/officeDocument/2006/relationships/image" Target="../media/image60.png"/><Relationship Id="rId946" Type="http://schemas.openxmlformats.org/officeDocument/2006/relationships/customXml" Target="../ink/ink570.xml"/><Relationship Id="rId1131" Type="http://schemas.openxmlformats.org/officeDocument/2006/relationships/image" Target="../media/image375.png"/><Relationship Id="rId1229" Type="http://schemas.openxmlformats.org/officeDocument/2006/relationships/image" Target="../media/image424.png"/><Relationship Id="rId75" Type="http://schemas.openxmlformats.org/officeDocument/2006/relationships/customXml" Target="../ink/ink132.xml"/><Relationship Id="rId140" Type="http://schemas.openxmlformats.org/officeDocument/2006/relationships/customXml" Target="../ink/ink165.xml"/><Relationship Id="rId378" Type="http://schemas.openxmlformats.org/officeDocument/2006/relationships/image" Target="../media/image1151.png"/><Relationship Id="rId585" Type="http://schemas.openxmlformats.org/officeDocument/2006/relationships/image" Target="../media/image102.png"/><Relationship Id="rId792" Type="http://schemas.openxmlformats.org/officeDocument/2006/relationships/customXml" Target="../ink/ink493.xml"/><Relationship Id="rId806" Type="http://schemas.openxmlformats.org/officeDocument/2006/relationships/customXml" Target="../ink/ink500.xml"/><Relationship Id="rId6" Type="http://schemas.openxmlformats.org/officeDocument/2006/relationships/image" Target="../media/image969.png"/><Relationship Id="rId238" Type="http://schemas.openxmlformats.org/officeDocument/2006/relationships/image" Target="../media/image1081.png"/><Relationship Id="rId445" Type="http://schemas.openxmlformats.org/officeDocument/2006/relationships/image" Target="../media/image32.png"/><Relationship Id="rId652" Type="http://schemas.openxmlformats.org/officeDocument/2006/relationships/customXml" Target="../ink/ink422.xml"/><Relationship Id="rId1075" Type="http://schemas.openxmlformats.org/officeDocument/2006/relationships/image" Target="../media/image347.png"/><Relationship Id="rId291" Type="http://schemas.openxmlformats.org/officeDocument/2006/relationships/customXml" Target="../ink/ink241.xml"/><Relationship Id="rId305" Type="http://schemas.openxmlformats.org/officeDocument/2006/relationships/customXml" Target="../ink/ink248.xml"/><Relationship Id="rId512" Type="http://schemas.openxmlformats.org/officeDocument/2006/relationships/customXml" Target="../ink/ink352.xml"/><Relationship Id="rId957" Type="http://schemas.openxmlformats.org/officeDocument/2006/relationships/image" Target="../media/image288.png"/><Relationship Id="rId1142" Type="http://schemas.openxmlformats.org/officeDocument/2006/relationships/customXml" Target="../ink/ink668.xml"/><Relationship Id="rId86" Type="http://schemas.openxmlformats.org/officeDocument/2006/relationships/image" Target="../media/image1008.png"/><Relationship Id="rId151" Type="http://schemas.openxmlformats.org/officeDocument/2006/relationships/image" Target="../media/image1039.png"/><Relationship Id="rId389" Type="http://schemas.openxmlformats.org/officeDocument/2006/relationships/image" Target="../media/image1155.png"/><Relationship Id="rId596" Type="http://schemas.openxmlformats.org/officeDocument/2006/relationships/customXml" Target="../ink/ink394.xml"/><Relationship Id="rId817" Type="http://schemas.openxmlformats.org/officeDocument/2006/relationships/image" Target="../media/image217.png"/><Relationship Id="rId1002" Type="http://schemas.openxmlformats.org/officeDocument/2006/relationships/customXml" Target="../ink/ink598.xml"/><Relationship Id="rId249" Type="http://schemas.openxmlformats.org/officeDocument/2006/relationships/customXml" Target="../ink/ink220.xml"/><Relationship Id="rId456" Type="http://schemas.openxmlformats.org/officeDocument/2006/relationships/customXml" Target="../ink/ink324.xml"/><Relationship Id="rId663" Type="http://schemas.openxmlformats.org/officeDocument/2006/relationships/image" Target="../media/image141.png"/><Relationship Id="rId870" Type="http://schemas.openxmlformats.org/officeDocument/2006/relationships/customXml" Target="../ink/ink532.xml"/><Relationship Id="rId1086" Type="http://schemas.openxmlformats.org/officeDocument/2006/relationships/customXml" Target="../ink/ink640.xml"/><Relationship Id="rId13" Type="http://schemas.openxmlformats.org/officeDocument/2006/relationships/customXml" Target="../ink/ink101.xml"/><Relationship Id="rId109" Type="http://schemas.openxmlformats.org/officeDocument/2006/relationships/customXml" Target="../ink/ink149.xml"/><Relationship Id="rId316" Type="http://schemas.openxmlformats.org/officeDocument/2006/relationships/image" Target="../media/image1120.png"/><Relationship Id="rId523" Type="http://schemas.openxmlformats.org/officeDocument/2006/relationships/image" Target="../media/image71.png"/><Relationship Id="rId968" Type="http://schemas.openxmlformats.org/officeDocument/2006/relationships/customXml" Target="../ink/ink581.xml"/><Relationship Id="rId1153" Type="http://schemas.openxmlformats.org/officeDocument/2006/relationships/image" Target="../media/image386.png"/><Relationship Id="rId97" Type="http://schemas.openxmlformats.org/officeDocument/2006/relationships/customXml" Target="../ink/ink143.xml"/><Relationship Id="rId730" Type="http://schemas.openxmlformats.org/officeDocument/2006/relationships/image" Target="../media/image174.png"/><Relationship Id="rId828" Type="http://schemas.openxmlformats.org/officeDocument/2006/relationships/customXml" Target="../ink/ink511.xml"/><Relationship Id="rId1013" Type="http://schemas.openxmlformats.org/officeDocument/2006/relationships/image" Target="../media/image316.png"/><Relationship Id="rId162" Type="http://schemas.openxmlformats.org/officeDocument/2006/relationships/customXml" Target="../ink/ink176.xml"/><Relationship Id="rId467" Type="http://schemas.openxmlformats.org/officeDocument/2006/relationships/image" Target="../media/image43.png"/><Relationship Id="rId1097" Type="http://schemas.openxmlformats.org/officeDocument/2006/relationships/image" Target="../media/image358.png"/><Relationship Id="rId1220" Type="http://schemas.openxmlformats.org/officeDocument/2006/relationships/customXml" Target="../ink/ink707.xml"/><Relationship Id="rId674" Type="http://schemas.openxmlformats.org/officeDocument/2006/relationships/customXml" Target="../ink/ink433.xml"/><Relationship Id="rId881" Type="http://schemas.openxmlformats.org/officeDocument/2006/relationships/image" Target="../media/image250.png"/><Relationship Id="rId979" Type="http://schemas.openxmlformats.org/officeDocument/2006/relationships/image" Target="../media/image299.png"/><Relationship Id="rId24" Type="http://schemas.openxmlformats.org/officeDocument/2006/relationships/image" Target="../media/image978.png"/><Relationship Id="rId327" Type="http://schemas.openxmlformats.org/officeDocument/2006/relationships/customXml" Target="../ink/ink259.xml"/><Relationship Id="rId534" Type="http://schemas.openxmlformats.org/officeDocument/2006/relationships/customXml" Target="../ink/ink363.xml"/><Relationship Id="rId741" Type="http://schemas.openxmlformats.org/officeDocument/2006/relationships/customXml" Target="../ink/ink467.xml"/><Relationship Id="rId839" Type="http://schemas.openxmlformats.org/officeDocument/2006/relationships/image" Target="../media/image229.png"/><Relationship Id="rId1164" Type="http://schemas.openxmlformats.org/officeDocument/2006/relationships/customXml" Target="../ink/ink679.xml"/><Relationship Id="rId173" Type="http://schemas.openxmlformats.org/officeDocument/2006/relationships/customXml" Target="../ink/ink182.xml"/><Relationship Id="rId380" Type="http://schemas.openxmlformats.org/officeDocument/2006/relationships/customXml" Target="../ink/ink286.xml"/><Relationship Id="rId601" Type="http://schemas.openxmlformats.org/officeDocument/2006/relationships/image" Target="../media/image110.png"/><Relationship Id="rId1024" Type="http://schemas.openxmlformats.org/officeDocument/2006/relationships/customXml" Target="../ink/ink609.xml"/><Relationship Id="rId1231" Type="http://schemas.openxmlformats.org/officeDocument/2006/relationships/image" Target="../media/image425.png"/><Relationship Id="rId240" Type="http://schemas.openxmlformats.org/officeDocument/2006/relationships/image" Target="../media/image1082.png"/><Relationship Id="rId478" Type="http://schemas.openxmlformats.org/officeDocument/2006/relationships/customXml" Target="../ink/ink335.xml"/><Relationship Id="rId685" Type="http://schemas.openxmlformats.org/officeDocument/2006/relationships/image" Target="../media/image152.png"/><Relationship Id="rId892" Type="http://schemas.openxmlformats.org/officeDocument/2006/relationships/customXml" Target="../ink/ink543.xml"/><Relationship Id="rId906" Type="http://schemas.openxmlformats.org/officeDocument/2006/relationships/customXml" Target="../ink/ink550.xml"/><Relationship Id="rId35" Type="http://schemas.openxmlformats.org/officeDocument/2006/relationships/customXml" Target="../ink/ink112.xml"/><Relationship Id="rId100" Type="http://schemas.openxmlformats.org/officeDocument/2006/relationships/image" Target="../media/image1015.png"/><Relationship Id="rId338" Type="http://schemas.openxmlformats.org/officeDocument/2006/relationships/image" Target="../media/image1131.png"/><Relationship Id="rId545" Type="http://schemas.openxmlformats.org/officeDocument/2006/relationships/image" Target="../media/image82.png"/><Relationship Id="rId752" Type="http://schemas.openxmlformats.org/officeDocument/2006/relationships/customXml" Target="../ink/ink473.xml"/><Relationship Id="rId1175" Type="http://schemas.openxmlformats.org/officeDocument/2006/relationships/image" Target="../media/image397.png"/><Relationship Id="rId184" Type="http://schemas.openxmlformats.org/officeDocument/2006/relationships/image" Target="../media/image1055.png"/><Relationship Id="rId391" Type="http://schemas.openxmlformats.org/officeDocument/2006/relationships/image" Target="../media/image1156.png"/><Relationship Id="rId405" Type="http://schemas.openxmlformats.org/officeDocument/2006/relationships/image" Target="../media/image1163.png"/><Relationship Id="rId612" Type="http://schemas.openxmlformats.org/officeDocument/2006/relationships/customXml" Target="../ink/ink402.xml"/><Relationship Id="rId1035" Type="http://schemas.openxmlformats.org/officeDocument/2006/relationships/image" Target="../media/image327.png"/><Relationship Id="rId251" Type="http://schemas.openxmlformats.org/officeDocument/2006/relationships/customXml" Target="../ink/ink221.xml"/><Relationship Id="rId489" Type="http://schemas.openxmlformats.org/officeDocument/2006/relationships/image" Target="../media/image54.png"/><Relationship Id="rId696" Type="http://schemas.openxmlformats.org/officeDocument/2006/relationships/customXml" Target="../ink/ink444.xml"/><Relationship Id="rId917" Type="http://schemas.openxmlformats.org/officeDocument/2006/relationships/image" Target="../media/image268.png"/><Relationship Id="rId1102" Type="http://schemas.openxmlformats.org/officeDocument/2006/relationships/customXml" Target="../ink/ink648.xml"/><Relationship Id="rId46" Type="http://schemas.openxmlformats.org/officeDocument/2006/relationships/image" Target="../media/image989.png"/><Relationship Id="rId349" Type="http://schemas.openxmlformats.org/officeDocument/2006/relationships/customXml" Target="../ink/ink270.xml"/><Relationship Id="rId556" Type="http://schemas.openxmlformats.org/officeDocument/2006/relationships/customXml" Target="../ink/ink374.xml"/><Relationship Id="rId763" Type="http://schemas.openxmlformats.org/officeDocument/2006/relationships/image" Target="../media/image190.png"/><Relationship Id="rId1186" Type="http://schemas.openxmlformats.org/officeDocument/2006/relationships/customXml" Target="../ink/ink690.xml"/><Relationship Id="rId111" Type="http://schemas.openxmlformats.org/officeDocument/2006/relationships/customXml" Target="../ink/ink150.xml"/><Relationship Id="rId195" Type="http://schemas.openxmlformats.org/officeDocument/2006/relationships/customXml" Target="../ink/ink193.xml"/><Relationship Id="rId209" Type="http://schemas.openxmlformats.org/officeDocument/2006/relationships/customXml" Target="../ink/ink200.xml"/><Relationship Id="rId416" Type="http://schemas.openxmlformats.org/officeDocument/2006/relationships/customXml" Target="../ink/ink304.xml"/><Relationship Id="rId970" Type="http://schemas.openxmlformats.org/officeDocument/2006/relationships/customXml" Target="../ink/ink582.xml"/><Relationship Id="rId1046" Type="http://schemas.openxmlformats.org/officeDocument/2006/relationships/customXml" Target="../ink/ink620.xml"/><Relationship Id="rId623" Type="http://schemas.openxmlformats.org/officeDocument/2006/relationships/image" Target="../media/image121.png"/><Relationship Id="rId830" Type="http://schemas.openxmlformats.org/officeDocument/2006/relationships/customXml" Target="../ink/ink512.xml"/><Relationship Id="rId928" Type="http://schemas.openxmlformats.org/officeDocument/2006/relationships/customXml" Target="../ink/ink561.xml"/><Relationship Id="rId57" Type="http://schemas.openxmlformats.org/officeDocument/2006/relationships/customXml" Target="../ink/ink123.xml"/><Relationship Id="rId262" Type="http://schemas.openxmlformats.org/officeDocument/2006/relationships/image" Target="../media/image1093.png"/><Relationship Id="rId567" Type="http://schemas.openxmlformats.org/officeDocument/2006/relationships/image" Target="../media/image93.png"/><Relationship Id="rId1113" Type="http://schemas.openxmlformats.org/officeDocument/2006/relationships/image" Target="../media/image366.png"/><Relationship Id="rId1197" Type="http://schemas.openxmlformats.org/officeDocument/2006/relationships/image" Target="../media/image408.png"/><Relationship Id="rId122" Type="http://schemas.openxmlformats.org/officeDocument/2006/relationships/image" Target="../media/image1025.png"/><Relationship Id="rId774" Type="http://schemas.openxmlformats.org/officeDocument/2006/relationships/customXml" Target="../ink/ink484.xml"/><Relationship Id="rId981" Type="http://schemas.openxmlformats.org/officeDocument/2006/relationships/image" Target="../media/image300.png"/><Relationship Id="rId1057" Type="http://schemas.openxmlformats.org/officeDocument/2006/relationships/image" Target="../media/image338.png"/><Relationship Id="rId427" Type="http://schemas.openxmlformats.org/officeDocument/2006/relationships/image" Target="../media/image23100.png"/><Relationship Id="rId634" Type="http://schemas.openxmlformats.org/officeDocument/2006/relationships/customXml" Target="../ink/ink413.xml"/><Relationship Id="rId841" Type="http://schemas.openxmlformats.org/officeDocument/2006/relationships/image" Target="../media/image230.png"/><Relationship Id="rId273" Type="http://schemas.openxmlformats.org/officeDocument/2006/relationships/customXml" Target="../ink/ink232.xml"/><Relationship Id="rId480" Type="http://schemas.openxmlformats.org/officeDocument/2006/relationships/customXml" Target="../ink/ink336.xml"/><Relationship Id="rId701" Type="http://schemas.openxmlformats.org/officeDocument/2006/relationships/image" Target="../media/image160.png"/><Relationship Id="rId939" Type="http://schemas.openxmlformats.org/officeDocument/2006/relationships/image" Target="../media/image279.png"/><Relationship Id="rId1124" Type="http://schemas.openxmlformats.org/officeDocument/2006/relationships/customXml" Target="../ink/ink659.xml"/><Relationship Id="rId68" Type="http://schemas.openxmlformats.org/officeDocument/2006/relationships/image" Target="../media/image1000.png"/><Relationship Id="rId133" Type="http://schemas.openxmlformats.org/officeDocument/2006/relationships/customXml" Target="../ink/ink161.xml"/><Relationship Id="rId340" Type="http://schemas.openxmlformats.org/officeDocument/2006/relationships/image" Target="../media/image1132.png"/><Relationship Id="rId578" Type="http://schemas.openxmlformats.org/officeDocument/2006/relationships/customXml" Target="../ink/ink385.xml"/><Relationship Id="rId785" Type="http://schemas.openxmlformats.org/officeDocument/2006/relationships/image" Target="../media/image201.png"/><Relationship Id="rId992" Type="http://schemas.openxmlformats.org/officeDocument/2006/relationships/customXml" Target="../ink/ink593.xml"/><Relationship Id="rId200" Type="http://schemas.openxmlformats.org/officeDocument/2006/relationships/image" Target="../media/image1063.png"/><Relationship Id="rId438" Type="http://schemas.openxmlformats.org/officeDocument/2006/relationships/customXml" Target="../ink/ink315.xml"/><Relationship Id="rId645" Type="http://schemas.openxmlformats.org/officeDocument/2006/relationships/image" Target="../media/image132.png"/><Relationship Id="rId852" Type="http://schemas.openxmlformats.org/officeDocument/2006/relationships/customXml" Target="../ink/ink523.xml"/><Relationship Id="rId1068" Type="http://schemas.openxmlformats.org/officeDocument/2006/relationships/customXml" Target="../ink/ink631.xml"/><Relationship Id="rId284" Type="http://schemas.openxmlformats.org/officeDocument/2006/relationships/image" Target="../media/image1104.png"/><Relationship Id="rId491" Type="http://schemas.openxmlformats.org/officeDocument/2006/relationships/image" Target="../media/image55.png"/><Relationship Id="rId505" Type="http://schemas.openxmlformats.org/officeDocument/2006/relationships/image" Target="../media/image62.png"/><Relationship Id="rId712" Type="http://schemas.openxmlformats.org/officeDocument/2006/relationships/customXml" Target="../ink/ink452.xml"/><Relationship Id="rId1135" Type="http://schemas.openxmlformats.org/officeDocument/2006/relationships/image" Target="../media/image377.png"/><Relationship Id="rId79" Type="http://schemas.openxmlformats.org/officeDocument/2006/relationships/customXml" Target="../ink/ink134.xml"/><Relationship Id="rId144" Type="http://schemas.openxmlformats.org/officeDocument/2006/relationships/customXml" Target="../ink/ink167.xml"/><Relationship Id="rId589" Type="http://schemas.openxmlformats.org/officeDocument/2006/relationships/image" Target="../media/image104.png"/><Relationship Id="rId796" Type="http://schemas.openxmlformats.org/officeDocument/2006/relationships/customXml" Target="../ink/ink495.xml"/><Relationship Id="rId1202" Type="http://schemas.openxmlformats.org/officeDocument/2006/relationships/customXml" Target="../ink/ink698.xml"/><Relationship Id="rId351" Type="http://schemas.openxmlformats.org/officeDocument/2006/relationships/customXml" Target="../ink/ink271.xml"/><Relationship Id="rId449" Type="http://schemas.openxmlformats.org/officeDocument/2006/relationships/image" Target="../media/image34.png"/><Relationship Id="rId656" Type="http://schemas.openxmlformats.org/officeDocument/2006/relationships/customXml" Target="../ink/ink424.xml"/><Relationship Id="rId863" Type="http://schemas.openxmlformats.org/officeDocument/2006/relationships/image" Target="../media/image241.png"/><Relationship Id="rId1079" Type="http://schemas.openxmlformats.org/officeDocument/2006/relationships/image" Target="../media/image349.png"/><Relationship Id="rId211" Type="http://schemas.openxmlformats.org/officeDocument/2006/relationships/customXml" Target="../ink/ink201.xml"/><Relationship Id="rId295" Type="http://schemas.openxmlformats.org/officeDocument/2006/relationships/customXml" Target="../ink/ink243.xml"/><Relationship Id="rId309" Type="http://schemas.openxmlformats.org/officeDocument/2006/relationships/customXml" Target="../ink/ink250.xml"/><Relationship Id="rId516" Type="http://schemas.openxmlformats.org/officeDocument/2006/relationships/customXml" Target="../ink/ink354.xml"/><Relationship Id="rId1146" Type="http://schemas.openxmlformats.org/officeDocument/2006/relationships/customXml" Target="../ink/ink670.xml"/><Relationship Id="rId723" Type="http://schemas.openxmlformats.org/officeDocument/2006/relationships/customXml" Target="../ink/ink458.xml"/><Relationship Id="rId930" Type="http://schemas.openxmlformats.org/officeDocument/2006/relationships/customXml" Target="../ink/ink562.xml"/><Relationship Id="rId1006" Type="http://schemas.openxmlformats.org/officeDocument/2006/relationships/customXml" Target="../ink/ink600.xml"/><Relationship Id="rId155" Type="http://schemas.openxmlformats.org/officeDocument/2006/relationships/image" Target="../media/image1041.png"/><Relationship Id="rId362" Type="http://schemas.openxmlformats.org/officeDocument/2006/relationships/image" Target="../media/image1143.png"/><Relationship Id="rId1213" Type="http://schemas.openxmlformats.org/officeDocument/2006/relationships/image" Target="../media/image416.png"/><Relationship Id="rId222" Type="http://schemas.openxmlformats.org/officeDocument/2006/relationships/image" Target="../media/image1074.png"/><Relationship Id="rId667" Type="http://schemas.openxmlformats.org/officeDocument/2006/relationships/image" Target="../media/image143.png"/><Relationship Id="rId874" Type="http://schemas.openxmlformats.org/officeDocument/2006/relationships/customXml" Target="../ink/ink534.xml"/><Relationship Id="rId17" Type="http://schemas.openxmlformats.org/officeDocument/2006/relationships/customXml" Target="../ink/ink103.xml"/><Relationship Id="rId527" Type="http://schemas.openxmlformats.org/officeDocument/2006/relationships/image" Target="../media/image73.png"/><Relationship Id="rId734" Type="http://schemas.openxmlformats.org/officeDocument/2006/relationships/image" Target="../media/image176.png"/><Relationship Id="rId941" Type="http://schemas.openxmlformats.org/officeDocument/2006/relationships/image" Target="../media/image280.png"/><Relationship Id="rId1157" Type="http://schemas.openxmlformats.org/officeDocument/2006/relationships/image" Target="../media/image388.png"/><Relationship Id="rId70" Type="http://schemas.openxmlformats.org/officeDocument/2006/relationships/image" Target="../media/image228.png"/><Relationship Id="rId166" Type="http://schemas.openxmlformats.org/officeDocument/2006/relationships/image" Target="../media/image1046.png"/><Relationship Id="rId373" Type="http://schemas.openxmlformats.org/officeDocument/2006/relationships/customXml" Target="../ink/ink282.xml"/><Relationship Id="rId580" Type="http://schemas.openxmlformats.org/officeDocument/2006/relationships/customXml" Target="../ink/ink386.xml"/><Relationship Id="rId801" Type="http://schemas.openxmlformats.org/officeDocument/2006/relationships/image" Target="../media/image209.png"/><Relationship Id="rId1017" Type="http://schemas.openxmlformats.org/officeDocument/2006/relationships/image" Target="../media/image318.png"/><Relationship Id="rId1224" Type="http://schemas.openxmlformats.org/officeDocument/2006/relationships/customXml" Target="../ink/ink709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12.xml"/><Relationship Id="rId440" Type="http://schemas.openxmlformats.org/officeDocument/2006/relationships/customXml" Target="../ink/ink316.xml"/><Relationship Id="rId678" Type="http://schemas.openxmlformats.org/officeDocument/2006/relationships/customXml" Target="../ink/ink435.xml"/><Relationship Id="rId885" Type="http://schemas.openxmlformats.org/officeDocument/2006/relationships/image" Target="../media/image252.png"/><Relationship Id="rId1070" Type="http://schemas.openxmlformats.org/officeDocument/2006/relationships/customXml" Target="../ink/ink632.xml"/><Relationship Id="rId28" Type="http://schemas.openxmlformats.org/officeDocument/2006/relationships/image" Target="../media/image980.png"/><Relationship Id="rId300" Type="http://schemas.openxmlformats.org/officeDocument/2006/relationships/image" Target="../media/image1112.png"/><Relationship Id="rId538" Type="http://schemas.openxmlformats.org/officeDocument/2006/relationships/customXml" Target="../ink/ink365.xml"/><Relationship Id="rId745" Type="http://schemas.openxmlformats.org/officeDocument/2006/relationships/customXml" Target="../ink/ink469.xml"/><Relationship Id="rId952" Type="http://schemas.openxmlformats.org/officeDocument/2006/relationships/customXml" Target="../ink/ink573.xml"/><Relationship Id="rId1168" Type="http://schemas.openxmlformats.org/officeDocument/2006/relationships/customXml" Target="../ink/ink681.xml"/><Relationship Id="rId81" Type="http://schemas.openxmlformats.org/officeDocument/2006/relationships/customXml" Target="../ink/ink135.xml"/><Relationship Id="rId177" Type="http://schemas.openxmlformats.org/officeDocument/2006/relationships/customXml" Target="../ink/ink184.xml"/><Relationship Id="rId384" Type="http://schemas.openxmlformats.org/officeDocument/2006/relationships/customXml" Target="../ink/ink288.xml"/><Relationship Id="rId591" Type="http://schemas.openxmlformats.org/officeDocument/2006/relationships/image" Target="../media/image105.png"/><Relationship Id="rId605" Type="http://schemas.openxmlformats.org/officeDocument/2006/relationships/image" Target="../media/image112.png"/><Relationship Id="rId812" Type="http://schemas.openxmlformats.org/officeDocument/2006/relationships/customXml" Target="../ink/ink503.xml"/><Relationship Id="rId1028" Type="http://schemas.openxmlformats.org/officeDocument/2006/relationships/customXml" Target="../ink/ink611.xml"/><Relationship Id="rId1235" Type="http://schemas.openxmlformats.org/officeDocument/2006/relationships/image" Target="../media/image427.png"/><Relationship Id="rId244" Type="http://schemas.openxmlformats.org/officeDocument/2006/relationships/image" Target="../media/image1084.png"/><Relationship Id="rId689" Type="http://schemas.openxmlformats.org/officeDocument/2006/relationships/image" Target="../media/image154.png"/><Relationship Id="rId896" Type="http://schemas.openxmlformats.org/officeDocument/2006/relationships/customXml" Target="../ink/ink545.xml"/><Relationship Id="rId1081" Type="http://schemas.openxmlformats.org/officeDocument/2006/relationships/image" Target="../media/image350.png"/><Relationship Id="rId39" Type="http://schemas.openxmlformats.org/officeDocument/2006/relationships/customXml" Target="../ink/ink114.xml"/><Relationship Id="rId451" Type="http://schemas.openxmlformats.org/officeDocument/2006/relationships/image" Target="../media/image35.png"/><Relationship Id="rId549" Type="http://schemas.openxmlformats.org/officeDocument/2006/relationships/image" Target="../media/image84.png"/><Relationship Id="rId756" Type="http://schemas.openxmlformats.org/officeDocument/2006/relationships/customXml" Target="../ink/ink475.xml"/><Relationship Id="rId1179" Type="http://schemas.openxmlformats.org/officeDocument/2006/relationships/image" Target="../media/image399.png"/><Relationship Id="rId104" Type="http://schemas.openxmlformats.org/officeDocument/2006/relationships/image" Target="../media/image14.png"/><Relationship Id="rId188" Type="http://schemas.openxmlformats.org/officeDocument/2006/relationships/image" Target="../media/image1057.png"/><Relationship Id="rId311" Type="http://schemas.openxmlformats.org/officeDocument/2006/relationships/customXml" Target="../ink/ink251.xml"/><Relationship Id="rId395" Type="http://schemas.openxmlformats.org/officeDocument/2006/relationships/image" Target="../media/image1158.png"/><Relationship Id="rId409" Type="http://schemas.openxmlformats.org/officeDocument/2006/relationships/image" Target="../media/image1165.png"/><Relationship Id="rId963" Type="http://schemas.openxmlformats.org/officeDocument/2006/relationships/image" Target="../media/image291.png"/><Relationship Id="rId1039" Type="http://schemas.openxmlformats.org/officeDocument/2006/relationships/image" Target="../media/image329.png"/><Relationship Id="rId92" Type="http://schemas.openxmlformats.org/officeDocument/2006/relationships/image" Target="../media/image1011.png"/><Relationship Id="rId616" Type="http://schemas.openxmlformats.org/officeDocument/2006/relationships/customXml" Target="../ink/ink404.xml"/><Relationship Id="rId823" Type="http://schemas.openxmlformats.org/officeDocument/2006/relationships/image" Target="../media/image220.png"/><Relationship Id="rId255" Type="http://schemas.openxmlformats.org/officeDocument/2006/relationships/customXml" Target="../ink/ink223.xml"/><Relationship Id="rId462" Type="http://schemas.openxmlformats.org/officeDocument/2006/relationships/customXml" Target="../ink/ink327.xml"/><Relationship Id="rId1092" Type="http://schemas.openxmlformats.org/officeDocument/2006/relationships/customXml" Target="../ink/ink643.xml"/><Relationship Id="rId1106" Type="http://schemas.openxmlformats.org/officeDocument/2006/relationships/customXml" Target="../ink/ink650.xml"/><Relationship Id="rId115" Type="http://schemas.openxmlformats.org/officeDocument/2006/relationships/customXml" Target="../ink/ink152.xml"/><Relationship Id="rId322" Type="http://schemas.openxmlformats.org/officeDocument/2006/relationships/image" Target="../media/image1123.png"/><Relationship Id="rId767" Type="http://schemas.openxmlformats.org/officeDocument/2006/relationships/image" Target="../media/image192.png"/><Relationship Id="rId974" Type="http://schemas.openxmlformats.org/officeDocument/2006/relationships/customXml" Target="../ink/ink584.xml"/><Relationship Id="rId199" Type="http://schemas.openxmlformats.org/officeDocument/2006/relationships/customXml" Target="../ink/ink195.xml"/><Relationship Id="rId627" Type="http://schemas.openxmlformats.org/officeDocument/2006/relationships/image" Target="../media/image123.png"/><Relationship Id="rId834" Type="http://schemas.openxmlformats.org/officeDocument/2006/relationships/customXml" Target="../ink/ink514.xml"/><Relationship Id="rId266" Type="http://schemas.openxmlformats.org/officeDocument/2006/relationships/image" Target="../media/image1095.png"/><Relationship Id="rId473" Type="http://schemas.openxmlformats.org/officeDocument/2006/relationships/image" Target="../media/image46.png"/><Relationship Id="rId680" Type="http://schemas.openxmlformats.org/officeDocument/2006/relationships/customXml" Target="../ink/ink436.xml"/><Relationship Id="rId901" Type="http://schemas.openxmlformats.org/officeDocument/2006/relationships/image" Target="../media/image260.png"/><Relationship Id="rId1117" Type="http://schemas.openxmlformats.org/officeDocument/2006/relationships/image" Target="../media/image368.png"/><Relationship Id="rId30" Type="http://schemas.openxmlformats.org/officeDocument/2006/relationships/image" Target="../media/image981.png"/><Relationship Id="rId126" Type="http://schemas.openxmlformats.org/officeDocument/2006/relationships/image" Target="../media/image1027.png"/><Relationship Id="rId333" Type="http://schemas.openxmlformats.org/officeDocument/2006/relationships/customXml" Target="../ink/ink262.xml"/><Relationship Id="rId540" Type="http://schemas.openxmlformats.org/officeDocument/2006/relationships/customXml" Target="../ink/ink366.xml"/><Relationship Id="rId778" Type="http://schemas.openxmlformats.org/officeDocument/2006/relationships/customXml" Target="../ink/ink486.xml"/><Relationship Id="rId985" Type="http://schemas.openxmlformats.org/officeDocument/2006/relationships/image" Target="../media/image302.png"/><Relationship Id="rId1170" Type="http://schemas.openxmlformats.org/officeDocument/2006/relationships/customXml" Target="../ink/ink682.xml"/><Relationship Id="rId638" Type="http://schemas.openxmlformats.org/officeDocument/2006/relationships/customXml" Target="../ink/ink415.xml"/><Relationship Id="rId845" Type="http://schemas.openxmlformats.org/officeDocument/2006/relationships/image" Target="../media/image232.png"/><Relationship Id="rId1030" Type="http://schemas.openxmlformats.org/officeDocument/2006/relationships/customXml" Target="../ink/ink612.xml"/><Relationship Id="rId277" Type="http://schemas.openxmlformats.org/officeDocument/2006/relationships/customXml" Target="../ink/ink234.xml"/><Relationship Id="rId400" Type="http://schemas.openxmlformats.org/officeDocument/2006/relationships/customXml" Target="../ink/ink296.xml"/><Relationship Id="rId484" Type="http://schemas.openxmlformats.org/officeDocument/2006/relationships/customXml" Target="../ink/ink338.xml"/><Relationship Id="rId705" Type="http://schemas.openxmlformats.org/officeDocument/2006/relationships/image" Target="../media/image162.png"/><Relationship Id="rId1128" Type="http://schemas.openxmlformats.org/officeDocument/2006/relationships/customXml" Target="../ink/ink661.xml"/><Relationship Id="rId137" Type="http://schemas.openxmlformats.org/officeDocument/2006/relationships/customXml" Target="../ink/ink163.xml"/><Relationship Id="rId344" Type="http://schemas.openxmlformats.org/officeDocument/2006/relationships/image" Target="../media/image1134.png"/><Relationship Id="rId691" Type="http://schemas.openxmlformats.org/officeDocument/2006/relationships/image" Target="../media/image155.png"/><Relationship Id="rId789" Type="http://schemas.openxmlformats.org/officeDocument/2006/relationships/image" Target="../media/image203.png"/><Relationship Id="rId912" Type="http://schemas.openxmlformats.org/officeDocument/2006/relationships/customXml" Target="../ink/ink553.xml"/><Relationship Id="rId996" Type="http://schemas.openxmlformats.org/officeDocument/2006/relationships/customXml" Target="../ink/ink595.xml"/><Relationship Id="rId41" Type="http://schemas.openxmlformats.org/officeDocument/2006/relationships/customXml" Target="../ink/ink115.xml"/><Relationship Id="rId551" Type="http://schemas.openxmlformats.org/officeDocument/2006/relationships/image" Target="../media/image85.png"/><Relationship Id="rId649" Type="http://schemas.openxmlformats.org/officeDocument/2006/relationships/image" Target="../media/image134.png"/><Relationship Id="rId856" Type="http://schemas.openxmlformats.org/officeDocument/2006/relationships/customXml" Target="../ink/ink525.xml"/><Relationship Id="rId1181" Type="http://schemas.openxmlformats.org/officeDocument/2006/relationships/image" Target="../media/image400.png"/><Relationship Id="rId190" Type="http://schemas.openxmlformats.org/officeDocument/2006/relationships/image" Target="../media/image1058.png"/><Relationship Id="rId204" Type="http://schemas.openxmlformats.org/officeDocument/2006/relationships/image" Target="../media/image1065.png"/><Relationship Id="rId288" Type="http://schemas.openxmlformats.org/officeDocument/2006/relationships/image" Target="../media/image1106.png"/><Relationship Id="rId411" Type="http://schemas.openxmlformats.org/officeDocument/2006/relationships/image" Target="../media/image1166.png"/><Relationship Id="rId509" Type="http://schemas.openxmlformats.org/officeDocument/2006/relationships/image" Target="../media/image64.png"/><Relationship Id="rId1041" Type="http://schemas.openxmlformats.org/officeDocument/2006/relationships/image" Target="../media/image330.png"/><Relationship Id="rId1139" Type="http://schemas.openxmlformats.org/officeDocument/2006/relationships/image" Target="../media/image379.png"/><Relationship Id="rId495" Type="http://schemas.openxmlformats.org/officeDocument/2006/relationships/image" Target="../media/image57.png"/><Relationship Id="rId716" Type="http://schemas.openxmlformats.org/officeDocument/2006/relationships/customXml" Target="../ink/ink454.xml"/><Relationship Id="rId923" Type="http://schemas.openxmlformats.org/officeDocument/2006/relationships/image" Target="../media/image271.png"/><Relationship Id="rId52" Type="http://schemas.openxmlformats.org/officeDocument/2006/relationships/image" Target="../media/image992.png"/><Relationship Id="rId148" Type="http://schemas.openxmlformats.org/officeDocument/2006/relationships/customXml" Target="../ink/ink169.xml"/><Relationship Id="rId355" Type="http://schemas.openxmlformats.org/officeDocument/2006/relationships/customXml" Target="../ink/ink273.xml"/><Relationship Id="rId562" Type="http://schemas.openxmlformats.org/officeDocument/2006/relationships/customXml" Target="../ink/ink377.xml"/><Relationship Id="rId1192" Type="http://schemas.openxmlformats.org/officeDocument/2006/relationships/customXml" Target="../ink/ink693.xml"/><Relationship Id="rId1206" Type="http://schemas.openxmlformats.org/officeDocument/2006/relationships/customXml" Target="../ink/ink700.xml"/><Relationship Id="rId215" Type="http://schemas.openxmlformats.org/officeDocument/2006/relationships/customXml" Target="../ink/ink203.xml"/><Relationship Id="rId422" Type="http://schemas.openxmlformats.org/officeDocument/2006/relationships/customXml" Target="../ink/ink307.xml"/><Relationship Id="rId867" Type="http://schemas.openxmlformats.org/officeDocument/2006/relationships/image" Target="../media/image243.png"/><Relationship Id="rId1052" Type="http://schemas.openxmlformats.org/officeDocument/2006/relationships/customXml" Target="../ink/ink623.xml"/><Relationship Id="rId299" Type="http://schemas.openxmlformats.org/officeDocument/2006/relationships/customXml" Target="../ink/ink245.xml"/><Relationship Id="rId727" Type="http://schemas.openxmlformats.org/officeDocument/2006/relationships/customXml" Target="../ink/ink460.xml"/><Relationship Id="rId934" Type="http://schemas.openxmlformats.org/officeDocument/2006/relationships/customXml" Target="../ink/ink564.xml"/><Relationship Id="rId63" Type="http://schemas.openxmlformats.org/officeDocument/2006/relationships/customXml" Target="../ink/ink126.xml"/><Relationship Id="rId159" Type="http://schemas.openxmlformats.org/officeDocument/2006/relationships/image" Target="../media/image1043.png"/><Relationship Id="rId366" Type="http://schemas.openxmlformats.org/officeDocument/2006/relationships/image" Target="../media/image1145.png"/><Relationship Id="rId573" Type="http://schemas.openxmlformats.org/officeDocument/2006/relationships/image" Target="../media/image96.png"/><Relationship Id="rId780" Type="http://schemas.openxmlformats.org/officeDocument/2006/relationships/customXml" Target="../ink/ink487.xml"/><Relationship Id="rId1217" Type="http://schemas.openxmlformats.org/officeDocument/2006/relationships/image" Target="../media/image418.png"/><Relationship Id="rId226" Type="http://schemas.openxmlformats.org/officeDocument/2006/relationships/image" Target="../media/image1076.png"/><Relationship Id="rId433" Type="http://schemas.openxmlformats.org/officeDocument/2006/relationships/image" Target="../media/image26.png"/><Relationship Id="rId878" Type="http://schemas.openxmlformats.org/officeDocument/2006/relationships/customXml" Target="../ink/ink536.xml"/><Relationship Id="rId1063" Type="http://schemas.openxmlformats.org/officeDocument/2006/relationships/image" Target="../media/image341.png"/><Relationship Id="rId640" Type="http://schemas.openxmlformats.org/officeDocument/2006/relationships/customXml" Target="../ink/ink416.xml"/><Relationship Id="rId738" Type="http://schemas.openxmlformats.org/officeDocument/2006/relationships/image" Target="../media/image178.png"/><Relationship Id="rId945" Type="http://schemas.openxmlformats.org/officeDocument/2006/relationships/image" Target="../media/image282.png"/><Relationship Id="rId74" Type="http://schemas.openxmlformats.org/officeDocument/2006/relationships/image" Target="../media/image1002.png"/><Relationship Id="rId377" Type="http://schemas.openxmlformats.org/officeDocument/2006/relationships/customXml" Target="../ink/ink284.xml"/><Relationship Id="rId500" Type="http://schemas.openxmlformats.org/officeDocument/2006/relationships/customXml" Target="../ink/ink346.xml"/><Relationship Id="rId584" Type="http://schemas.openxmlformats.org/officeDocument/2006/relationships/customXml" Target="../ink/ink388.xml"/><Relationship Id="rId805" Type="http://schemas.openxmlformats.org/officeDocument/2006/relationships/image" Target="../media/image211.png"/><Relationship Id="rId1130" Type="http://schemas.openxmlformats.org/officeDocument/2006/relationships/customXml" Target="../ink/ink662.xml"/><Relationship Id="rId1228" Type="http://schemas.openxmlformats.org/officeDocument/2006/relationships/customXml" Target="../ink/ink711.xml"/><Relationship Id="rId5" Type="http://schemas.openxmlformats.org/officeDocument/2006/relationships/customXml" Target="../ink/ink97.xml"/><Relationship Id="rId237" Type="http://schemas.openxmlformats.org/officeDocument/2006/relationships/customXml" Target="../ink/ink214.xml"/><Relationship Id="rId791" Type="http://schemas.openxmlformats.org/officeDocument/2006/relationships/image" Target="../media/image204.png"/><Relationship Id="rId889" Type="http://schemas.openxmlformats.org/officeDocument/2006/relationships/image" Target="../media/image254.png"/><Relationship Id="rId1074" Type="http://schemas.openxmlformats.org/officeDocument/2006/relationships/customXml" Target="../ink/ink634.xml"/><Relationship Id="rId444" Type="http://schemas.openxmlformats.org/officeDocument/2006/relationships/customXml" Target="../ink/ink318.xml"/><Relationship Id="rId651" Type="http://schemas.openxmlformats.org/officeDocument/2006/relationships/image" Target="../media/image135.png"/><Relationship Id="rId749" Type="http://schemas.openxmlformats.org/officeDocument/2006/relationships/customXml" Target="../ink/ink471.xml"/><Relationship Id="rId290" Type="http://schemas.openxmlformats.org/officeDocument/2006/relationships/image" Target="../media/image1107.png"/><Relationship Id="rId304" Type="http://schemas.openxmlformats.org/officeDocument/2006/relationships/image" Target="../media/image1114.png"/><Relationship Id="rId388" Type="http://schemas.openxmlformats.org/officeDocument/2006/relationships/customXml" Target="../ink/ink290.xml"/><Relationship Id="rId511" Type="http://schemas.openxmlformats.org/officeDocument/2006/relationships/image" Target="../media/image65.png"/><Relationship Id="rId609" Type="http://schemas.openxmlformats.org/officeDocument/2006/relationships/image" Target="../media/image114.png"/><Relationship Id="rId956" Type="http://schemas.openxmlformats.org/officeDocument/2006/relationships/customXml" Target="../ink/ink575.xml"/><Relationship Id="rId1141" Type="http://schemas.openxmlformats.org/officeDocument/2006/relationships/image" Target="../media/image380.png"/><Relationship Id="rId85" Type="http://schemas.openxmlformats.org/officeDocument/2006/relationships/customXml" Target="../ink/ink137.xml"/><Relationship Id="rId150" Type="http://schemas.openxmlformats.org/officeDocument/2006/relationships/customXml" Target="../ink/ink170.xml"/><Relationship Id="rId595" Type="http://schemas.openxmlformats.org/officeDocument/2006/relationships/image" Target="../media/image107.png"/><Relationship Id="rId816" Type="http://schemas.openxmlformats.org/officeDocument/2006/relationships/customXml" Target="../ink/ink505.xml"/><Relationship Id="rId1001" Type="http://schemas.openxmlformats.org/officeDocument/2006/relationships/image" Target="../media/image310.png"/><Relationship Id="rId248" Type="http://schemas.openxmlformats.org/officeDocument/2006/relationships/image" Target="../media/image1086.png"/><Relationship Id="rId455" Type="http://schemas.openxmlformats.org/officeDocument/2006/relationships/image" Target="../media/image37.png"/><Relationship Id="rId662" Type="http://schemas.openxmlformats.org/officeDocument/2006/relationships/customXml" Target="../ink/ink427.xml"/><Relationship Id="rId1085" Type="http://schemas.openxmlformats.org/officeDocument/2006/relationships/image" Target="../media/image352.png"/><Relationship Id="rId12" Type="http://schemas.openxmlformats.org/officeDocument/2006/relationships/image" Target="../media/image972.png"/><Relationship Id="rId108" Type="http://schemas.openxmlformats.org/officeDocument/2006/relationships/image" Target="../media/image1018.png"/><Relationship Id="rId315" Type="http://schemas.openxmlformats.org/officeDocument/2006/relationships/customXml" Target="../ink/ink253.xml"/><Relationship Id="rId522" Type="http://schemas.openxmlformats.org/officeDocument/2006/relationships/customXml" Target="../ink/ink357.xml"/><Relationship Id="rId967" Type="http://schemas.openxmlformats.org/officeDocument/2006/relationships/image" Target="../media/image293.png"/><Relationship Id="rId1152" Type="http://schemas.openxmlformats.org/officeDocument/2006/relationships/customXml" Target="../ink/ink673.xml"/><Relationship Id="rId96" Type="http://schemas.openxmlformats.org/officeDocument/2006/relationships/image" Target="../media/image1013.png"/><Relationship Id="rId161" Type="http://schemas.openxmlformats.org/officeDocument/2006/relationships/image" Target="../media/image1044.png"/><Relationship Id="rId399" Type="http://schemas.openxmlformats.org/officeDocument/2006/relationships/image" Target="../media/image1160.png"/><Relationship Id="rId827" Type="http://schemas.openxmlformats.org/officeDocument/2006/relationships/image" Target="../media/image222.png"/><Relationship Id="rId1012" Type="http://schemas.openxmlformats.org/officeDocument/2006/relationships/customXml" Target="../ink/ink603.xml"/><Relationship Id="rId259" Type="http://schemas.openxmlformats.org/officeDocument/2006/relationships/customXml" Target="../ink/ink225.xml"/><Relationship Id="rId466" Type="http://schemas.openxmlformats.org/officeDocument/2006/relationships/customXml" Target="../ink/ink329.xml"/><Relationship Id="rId673" Type="http://schemas.openxmlformats.org/officeDocument/2006/relationships/image" Target="../media/image146.png"/><Relationship Id="rId880" Type="http://schemas.openxmlformats.org/officeDocument/2006/relationships/customXml" Target="../ink/ink537.xml"/><Relationship Id="rId1096" Type="http://schemas.openxmlformats.org/officeDocument/2006/relationships/customXml" Target="../ink/ink645.xml"/><Relationship Id="rId23" Type="http://schemas.openxmlformats.org/officeDocument/2006/relationships/customXml" Target="../ink/ink106.xml"/><Relationship Id="rId119" Type="http://schemas.openxmlformats.org/officeDocument/2006/relationships/customXml" Target="../ink/ink154.xml"/><Relationship Id="rId326" Type="http://schemas.openxmlformats.org/officeDocument/2006/relationships/image" Target="../media/image1125.png"/><Relationship Id="rId533" Type="http://schemas.openxmlformats.org/officeDocument/2006/relationships/image" Target="../media/image76.png"/><Relationship Id="rId978" Type="http://schemas.openxmlformats.org/officeDocument/2006/relationships/customXml" Target="../ink/ink586.xml"/><Relationship Id="rId1163" Type="http://schemas.openxmlformats.org/officeDocument/2006/relationships/image" Target="../media/image391.png"/><Relationship Id="rId740" Type="http://schemas.openxmlformats.org/officeDocument/2006/relationships/image" Target="../media/image179.png"/><Relationship Id="rId838" Type="http://schemas.openxmlformats.org/officeDocument/2006/relationships/customXml" Target="../ink/ink516.xml"/><Relationship Id="rId1023" Type="http://schemas.openxmlformats.org/officeDocument/2006/relationships/image" Target="../media/image321.png"/><Relationship Id="rId172" Type="http://schemas.openxmlformats.org/officeDocument/2006/relationships/image" Target="../media/image1049.png"/><Relationship Id="rId477" Type="http://schemas.openxmlformats.org/officeDocument/2006/relationships/image" Target="../media/image48.png"/><Relationship Id="rId600" Type="http://schemas.openxmlformats.org/officeDocument/2006/relationships/customXml" Target="../ink/ink396.xml"/><Relationship Id="rId684" Type="http://schemas.openxmlformats.org/officeDocument/2006/relationships/customXml" Target="../ink/ink438.xml"/><Relationship Id="rId1230" Type="http://schemas.openxmlformats.org/officeDocument/2006/relationships/customXml" Target="../ink/ink712.xml"/><Relationship Id="rId337" Type="http://schemas.openxmlformats.org/officeDocument/2006/relationships/customXml" Target="../ink/ink264.xml"/><Relationship Id="rId891" Type="http://schemas.openxmlformats.org/officeDocument/2006/relationships/image" Target="../media/image255.png"/><Relationship Id="rId905" Type="http://schemas.openxmlformats.org/officeDocument/2006/relationships/image" Target="../media/image262.png"/><Relationship Id="rId989" Type="http://schemas.openxmlformats.org/officeDocument/2006/relationships/image" Target="../media/image304.png"/><Relationship Id="rId34" Type="http://schemas.openxmlformats.org/officeDocument/2006/relationships/image" Target="../media/image983.png"/><Relationship Id="rId544" Type="http://schemas.openxmlformats.org/officeDocument/2006/relationships/customXml" Target="../ink/ink368.xml"/><Relationship Id="rId751" Type="http://schemas.openxmlformats.org/officeDocument/2006/relationships/image" Target="../media/image184.png"/><Relationship Id="rId849" Type="http://schemas.openxmlformats.org/officeDocument/2006/relationships/image" Target="../media/image234.png"/><Relationship Id="rId1174" Type="http://schemas.openxmlformats.org/officeDocument/2006/relationships/customXml" Target="../ink/ink684.xml"/><Relationship Id="rId183" Type="http://schemas.openxmlformats.org/officeDocument/2006/relationships/customXml" Target="../ink/ink187.xml"/><Relationship Id="rId390" Type="http://schemas.openxmlformats.org/officeDocument/2006/relationships/customXml" Target="../ink/ink291.xml"/><Relationship Id="rId404" Type="http://schemas.openxmlformats.org/officeDocument/2006/relationships/customXml" Target="../ink/ink298.xml"/><Relationship Id="rId611" Type="http://schemas.openxmlformats.org/officeDocument/2006/relationships/image" Target="../media/image115.png"/><Relationship Id="rId1034" Type="http://schemas.openxmlformats.org/officeDocument/2006/relationships/customXml" Target="../ink/ink614.xml"/><Relationship Id="rId250" Type="http://schemas.openxmlformats.org/officeDocument/2006/relationships/image" Target="../media/image1087.png"/><Relationship Id="rId488" Type="http://schemas.openxmlformats.org/officeDocument/2006/relationships/customXml" Target="../ink/ink340.xml"/><Relationship Id="rId695" Type="http://schemas.openxmlformats.org/officeDocument/2006/relationships/image" Target="../media/image157.png"/><Relationship Id="rId709" Type="http://schemas.openxmlformats.org/officeDocument/2006/relationships/image" Target="../media/image164.png"/><Relationship Id="rId916" Type="http://schemas.openxmlformats.org/officeDocument/2006/relationships/customXml" Target="../ink/ink555.xml"/><Relationship Id="rId1101" Type="http://schemas.openxmlformats.org/officeDocument/2006/relationships/image" Target="../media/image360.png"/><Relationship Id="rId45" Type="http://schemas.openxmlformats.org/officeDocument/2006/relationships/customXml" Target="../ink/ink117.xml"/><Relationship Id="rId110" Type="http://schemas.openxmlformats.org/officeDocument/2006/relationships/image" Target="../media/image1019.png"/><Relationship Id="rId348" Type="http://schemas.openxmlformats.org/officeDocument/2006/relationships/image" Target="../media/image1136.png"/><Relationship Id="rId555" Type="http://schemas.openxmlformats.org/officeDocument/2006/relationships/image" Target="../media/image87.png"/><Relationship Id="rId762" Type="http://schemas.openxmlformats.org/officeDocument/2006/relationships/customXml" Target="../ink/ink478.xml"/><Relationship Id="rId1185" Type="http://schemas.openxmlformats.org/officeDocument/2006/relationships/image" Target="../media/image402.png"/><Relationship Id="rId194" Type="http://schemas.openxmlformats.org/officeDocument/2006/relationships/image" Target="../media/image1060.png"/><Relationship Id="rId208" Type="http://schemas.openxmlformats.org/officeDocument/2006/relationships/image" Target="../media/image1067.png"/><Relationship Id="rId415" Type="http://schemas.openxmlformats.org/officeDocument/2006/relationships/image" Target="../media/image17100.png"/><Relationship Id="rId622" Type="http://schemas.openxmlformats.org/officeDocument/2006/relationships/customXml" Target="../ink/ink407.xml"/><Relationship Id="rId1045" Type="http://schemas.openxmlformats.org/officeDocument/2006/relationships/image" Target="../media/image332.png"/><Relationship Id="rId261" Type="http://schemas.openxmlformats.org/officeDocument/2006/relationships/customXml" Target="../ink/ink226.xml"/><Relationship Id="rId499" Type="http://schemas.openxmlformats.org/officeDocument/2006/relationships/image" Target="../media/image59.png"/><Relationship Id="rId927" Type="http://schemas.openxmlformats.org/officeDocument/2006/relationships/image" Target="../media/image273.png"/><Relationship Id="rId1112" Type="http://schemas.openxmlformats.org/officeDocument/2006/relationships/customXml" Target="../ink/ink653.xml"/><Relationship Id="rId56" Type="http://schemas.openxmlformats.org/officeDocument/2006/relationships/image" Target="../media/image994.png"/><Relationship Id="rId359" Type="http://schemas.openxmlformats.org/officeDocument/2006/relationships/customXml" Target="../ink/ink275.xml"/><Relationship Id="rId566" Type="http://schemas.openxmlformats.org/officeDocument/2006/relationships/customXml" Target="../ink/ink379.xml"/><Relationship Id="rId773" Type="http://schemas.openxmlformats.org/officeDocument/2006/relationships/image" Target="../media/image195.png"/><Relationship Id="rId1196" Type="http://schemas.openxmlformats.org/officeDocument/2006/relationships/customXml" Target="../ink/ink695.xml"/><Relationship Id="rId121" Type="http://schemas.openxmlformats.org/officeDocument/2006/relationships/customXml" Target="../ink/ink155.xml"/><Relationship Id="rId219" Type="http://schemas.openxmlformats.org/officeDocument/2006/relationships/customXml" Target="../ink/ink205.xml"/><Relationship Id="rId426" Type="http://schemas.openxmlformats.org/officeDocument/2006/relationships/customXml" Target="../ink/ink309.xml"/><Relationship Id="rId633" Type="http://schemas.openxmlformats.org/officeDocument/2006/relationships/image" Target="../media/image126.png"/><Relationship Id="rId980" Type="http://schemas.openxmlformats.org/officeDocument/2006/relationships/customXml" Target="../ink/ink587.xml"/><Relationship Id="rId1056" Type="http://schemas.openxmlformats.org/officeDocument/2006/relationships/customXml" Target="../ink/ink625.xml"/><Relationship Id="rId840" Type="http://schemas.openxmlformats.org/officeDocument/2006/relationships/customXml" Target="../ink/ink517.xml"/><Relationship Id="rId938" Type="http://schemas.openxmlformats.org/officeDocument/2006/relationships/customXml" Target="../ink/ink566.xml"/><Relationship Id="rId67" Type="http://schemas.openxmlformats.org/officeDocument/2006/relationships/customXml" Target="../ink/ink128.xml"/><Relationship Id="rId272" Type="http://schemas.openxmlformats.org/officeDocument/2006/relationships/image" Target="../media/image1098.png"/><Relationship Id="rId577" Type="http://schemas.openxmlformats.org/officeDocument/2006/relationships/image" Target="../media/image98.png"/><Relationship Id="rId700" Type="http://schemas.openxmlformats.org/officeDocument/2006/relationships/customXml" Target="../ink/ink446.xml"/><Relationship Id="rId1123" Type="http://schemas.openxmlformats.org/officeDocument/2006/relationships/image" Target="../media/image371.png"/><Relationship Id="rId132" Type="http://schemas.openxmlformats.org/officeDocument/2006/relationships/image" Target="../media/image1030.png"/><Relationship Id="rId784" Type="http://schemas.openxmlformats.org/officeDocument/2006/relationships/customXml" Target="../ink/ink489.xml"/><Relationship Id="rId991" Type="http://schemas.openxmlformats.org/officeDocument/2006/relationships/image" Target="../media/image305.png"/><Relationship Id="rId1067" Type="http://schemas.openxmlformats.org/officeDocument/2006/relationships/image" Target="../media/image343.png"/><Relationship Id="rId437" Type="http://schemas.openxmlformats.org/officeDocument/2006/relationships/image" Target="../media/image28.png"/><Relationship Id="rId644" Type="http://schemas.openxmlformats.org/officeDocument/2006/relationships/customXml" Target="../ink/ink418.xml"/><Relationship Id="rId851" Type="http://schemas.openxmlformats.org/officeDocument/2006/relationships/image" Target="../media/image235.png"/><Relationship Id="rId283" Type="http://schemas.openxmlformats.org/officeDocument/2006/relationships/customXml" Target="../ink/ink237.xml"/><Relationship Id="rId490" Type="http://schemas.openxmlformats.org/officeDocument/2006/relationships/customXml" Target="../ink/ink341.xml"/><Relationship Id="rId504" Type="http://schemas.openxmlformats.org/officeDocument/2006/relationships/customXml" Target="../ink/ink348.xml"/><Relationship Id="rId711" Type="http://schemas.openxmlformats.org/officeDocument/2006/relationships/image" Target="../media/image165.png"/><Relationship Id="rId949" Type="http://schemas.openxmlformats.org/officeDocument/2006/relationships/image" Target="../media/image284.png"/><Relationship Id="rId1134" Type="http://schemas.openxmlformats.org/officeDocument/2006/relationships/customXml" Target="../ink/ink664.xml"/><Relationship Id="rId78" Type="http://schemas.openxmlformats.org/officeDocument/2006/relationships/image" Target="../media/image1004.png"/><Relationship Id="rId143" Type="http://schemas.openxmlformats.org/officeDocument/2006/relationships/image" Target="../media/image1035.png"/><Relationship Id="rId350" Type="http://schemas.openxmlformats.org/officeDocument/2006/relationships/image" Target="../media/image1137.png"/><Relationship Id="rId588" Type="http://schemas.openxmlformats.org/officeDocument/2006/relationships/customXml" Target="../ink/ink390.xml"/><Relationship Id="rId795" Type="http://schemas.openxmlformats.org/officeDocument/2006/relationships/image" Target="../media/image206.png"/><Relationship Id="rId809" Type="http://schemas.openxmlformats.org/officeDocument/2006/relationships/image" Target="../media/image213.png"/><Relationship Id="rId1201" Type="http://schemas.openxmlformats.org/officeDocument/2006/relationships/image" Target="../media/image410.png"/><Relationship Id="rId9" Type="http://schemas.openxmlformats.org/officeDocument/2006/relationships/customXml" Target="../ink/ink99.xml"/><Relationship Id="rId210" Type="http://schemas.openxmlformats.org/officeDocument/2006/relationships/image" Target="../media/image1068.png"/><Relationship Id="rId448" Type="http://schemas.openxmlformats.org/officeDocument/2006/relationships/customXml" Target="../ink/ink320.xml"/><Relationship Id="rId655" Type="http://schemas.openxmlformats.org/officeDocument/2006/relationships/image" Target="../media/image137.png"/><Relationship Id="rId862" Type="http://schemas.openxmlformats.org/officeDocument/2006/relationships/customXml" Target="../ink/ink528.xml"/><Relationship Id="rId1078" Type="http://schemas.openxmlformats.org/officeDocument/2006/relationships/customXml" Target="../ink/ink636.xml"/><Relationship Id="rId294" Type="http://schemas.openxmlformats.org/officeDocument/2006/relationships/image" Target="../media/image1109.png"/><Relationship Id="rId308" Type="http://schemas.openxmlformats.org/officeDocument/2006/relationships/image" Target="../media/image1116.png"/><Relationship Id="rId515" Type="http://schemas.openxmlformats.org/officeDocument/2006/relationships/image" Target="../media/image67.png"/><Relationship Id="rId722" Type="http://schemas.openxmlformats.org/officeDocument/2006/relationships/image" Target="../media/image170.png"/><Relationship Id="rId1145" Type="http://schemas.openxmlformats.org/officeDocument/2006/relationships/image" Target="../media/image382.png"/><Relationship Id="rId89" Type="http://schemas.openxmlformats.org/officeDocument/2006/relationships/customXml" Target="../ink/ink139.xml"/><Relationship Id="rId154" Type="http://schemas.openxmlformats.org/officeDocument/2006/relationships/customXml" Target="../ink/ink172.xml"/><Relationship Id="rId361" Type="http://schemas.openxmlformats.org/officeDocument/2006/relationships/customXml" Target="../ink/ink276.xml"/><Relationship Id="rId599" Type="http://schemas.openxmlformats.org/officeDocument/2006/relationships/image" Target="../media/image109.png"/><Relationship Id="rId1005" Type="http://schemas.openxmlformats.org/officeDocument/2006/relationships/image" Target="../media/image312.png"/><Relationship Id="rId1212" Type="http://schemas.openxmlformats.org/officeDocument/2006/relationships/customXml" Target="../ink/ink703.xml"/><Relationship Id="rId459" Type="http://schemas.openxmlformats.org/officeDocument/2006/relationships/image" Target="../media/image39.png"/><Relationship Id="rId666" Type="http://schemas.openxmlformats.org/officeDocument/2006/relationships/customXml" Target="../ink/ink429.xml"/><Relationship Id="rId873" Type="http://schemas.openxmlformats.org/officeDocument/2006/relationships/image" Target="../media/image246.png"/><Relationship Id="rId1089" Type="http://schemas.openxmlformats.org/officeDocument/2006/relationships/image" Target="../media/image354.png"/><Relationship Id="rId16" Type="http://schemas.openxmlformats.org/officeDocument/2006/relationships/image" Target="../media/image974.png"/><Relationship Id="rId221" Type="http://schemas.openxmlformats.org/officeDocument/2006/relationships/customXml" Target="../ink/ink206.xml"/><Relationship Id="rId319" Type="http://schemas.openxmlformats.org/officeDocument/2006/relationships/customXml" Target="../ink/ink255.xml"/><Relationship Id="rId526" Type="http://schemas.openxmlformats.org/officeDocument/2006/relationships/customXml" Target="../ink/ink359.xml"/><Relationship Id="rId1156" Type="http://schemas.openxmlformats.org/officeDocument/2006/relationships/customXml" Target="../ink/ink675.xml"/><Relationship Id="rId733" Type="http://schemas.openxmlformats.org/officeDocument/2006/relationships/customXml" Target="../ink/ink463.xml"/><Relationship Id="rId940" Type="http://schemas.openxmlformats.org/officeDocument/2006/relationships/customXml" Target="../ink/ink567.xml"/><Relationship Id="rId1016" Type="http://schemas.openxmlformats.org/officeDocument/2006/relationships/customXml" Target="../ink/ink605.xml"/><Relationship Id="rId165" Type="http://schemas.openxmlformats.org/officeDocument/2006/relationships/customXml" Target="../ink/ink178.xml"/><Relationship Id="rId372" Type="http://schemas.openxmlformats.org/officeDocument/2006/relationships/image" Target="../media/image1148.png"/><Relationship Id="rId677" Type="http://schemas.openxmlformats.org/officeDocument/2006/relationships/image" Target="../media/image148.png"/><Relationship Id="rId800" Type="http://schemas.openxmlformats.org/officeDocument/2006/relationships/customXml" Target="../ink/ink497.xml"/><Relationship Id="rId1223" Type="http://schemas.openxmlformats.org/officeDocument/2006/relationships/image" Target="../media/image421.png"/><Relationship Id="rId232" Type="http://schemas.openxmlformats.org/officeDocument/2006/relationships/image" Target="../media/image721.png"/><Relationship Id="rId884" Type="http://schemas.openxmlformats.org/officeDocument/2006/relationships/customXml" Target="../ink/ink539.xml"/><Relationship Id="rId27" Type="http://schemas.openxmlformats.org/officeDocument/2006/relationships/customXml" Target="../ink/ink108.xml"/><Relationship Id="rId537" Type="http://schemas.openxmlformats.org/officeDocument/2006/relationships/image" Target="../media/image78.png"/><Relationship Id="rId744" Type="http://schemas.openxmlformats.org/officeDocument/2006/relationships/image" Target="../media/image181.png"/><Relationship Id="rId951" Type="http://schemas.openxmlformats.org/officeDocument/2006/relationships/image" Target="../media/image285.png"/><Relationship Id="rId1167" Type="http://schemas.openxmlformats.org/officeDocument/2006/relationships/image" Target="../media/image393.png"/><Relationship Id="rId80" Type="http://schemas.openxmlformats.org/officeDocument/2006/relationships/image" Target="../media/image1005.png"/><Relationship Id="rId176" Type="http://schemas.openxmlformats.org/officeDocument/2006/relationships/image" Target="../media/image1051.png"/><Relationship Id="rId383" Type="http://schemas.openxmlformats.org/officeDocument/2006/relationships/image" Target="../media/image1153.png"/><Relationship Id="rId590" Type="http://schemas.openxmlformats.org/officeDocument/2006/relationships/customXml" Target="../ink/ink391.xml"/><Relationship Id="rId604" Type="http://schemas.openxmlformats.org/officeDocument/2006/relationships/customXml" Target="../ink/ink398.xml"/><Relationship Id="rId811" Type="http://schemas.openxmlformats.org/officeDocument/2006/relationships/image" Target="../media/image214.png"/><Relationship Id="rId1027" Type="http://schemas.openxmlformats.org/officeDocument/2006/relationships/image" Target="../media/image323.png"/><Relationship Id="rId1234" Type="http://schemas.openxmlformats.org/officeDocument/2006/relationships/customXml" Target="../ink/ink714.xml"/><Relationship Id="rId243" Type="http://schemas.openxmlformats.org/officeDocument/2006/relationships/customXml" Target="../ink/ink217.xml"/><Relationship Id="rId450" Type="http://schemas.openxmlformats.org/officeDocument/2006/relationships/customXml" Target="../ink/ink321.xml"/><Relationship Id="rId688" Type="http://schemas.openxmlformats.org/officeDocument/2006/relationships/customXml" Target="../ink/ink440.xml"/><Relationship Id="rId895" Type="http://schemas.openxmlformats.org/officeDocument/2006/relationships/image" Target="../media/image257.png"/><Relationship Id="rId909" Type="http://schemas.openxmlformats.org/officeDocument/2006/relationships/image" Target="../media/image264.png"/><Relationship Id="rId1080" Type="http://schemas.openxmlformats.org/officeDocument/2006/relationships/customXml" Target="../ink/ink637.xml"/><Relationship Id="rId38" Type="http://schemas.openxmlformats.org/officeDocument/2006/relationships/image" Target="../media/image985.png"/><Relationship Id="rId103" Type="http://schemas.openxmlformats.org/officeDocument/2006/relationships/customXml" Target="../ink/ink146.xml"/><Relationship Id="rId310" Type="http://schemas.openxmlformats.org/officeDocument/2006/relationships/image" Target="../media/image1117.png"/><Relationship Id="rId548" Type="http://schemas.openxmlformats.org/officeDocument/2006/relationships/customXml" Target="../ink/ink370.xml"/><Relationship Id="rId755" Type="http://schemas.openxmlformats.org/officeDocument/2006/relationships/image" Target="../media/image186.png"/><Relationship Id="rId962" Type="http://schemas.openxmlformats.org/officeDocument/2006/relationships/customXml" Target="../ink/ink578.xml"/><Relationship Id="rId1178" Type="http://schemas.openxmlformats.org/officeDocument/2006/relationships/customXml" Target="../ink/ink686.xml"/><Relationship Id="rId91" Type="http://schemas.openxmlformats.org/officeDocument/2006/relationships/customXml" Target="../ink/ink140.xml"/><Relationship Id="rId187" Type="http://schemas.openxmlformats.org/officeDocument/2006/relationships/customXml" Target="../ink/ink189.xml"/><Relationship Id="rId394" Type="http://schemas.openxmlformats.org/officeDocument/2006/relationships/customXml" Target="../ink/ink293.xml"/><Relationship Id="rId408" Type="http://schemas.openxmlformats.org/officeDocument/2006/relationships/customXml" Target="../ink/ink300.xml"/><Relationship Id="rId615" Type="http://schemas.openxmlformats.org/officeDocument/2006/relationships/image" Target="../media/image117.png"/><Relationship Id="rId822" Type="http://schemas.openxmlformats.org/officeDocument/2006/relationships/customXml" Target="../ink/ink508.xml"/><Relationship Id="rId1038" Type="http://schemas.openxmlformats.org/officeDocument/2006/relationships/customXml" Target="../ink/ink616.xml"/><Relationship Id="rId254" Type="http://schemas.openxmlformats.org/officeDocument/2006/relationships/image" Target="../media/image1089.png"/><Relationship Id="rId699" Type="http://schemas.openxmlformats.org/officeDocument/2006/relationships/image" Target="../media/image159.png"/><Relationship Id="rId1091" Type="http://schemas.openxmlformats.org/officeDocument/2006/relationships/image" Target="../media/image355.png"/><Relationship Id="rId1105" Type="http://schemas.openxmlformats.org/officeDocument/2006/relationships/image" Target="../media/image362.png"/><Relationship Id="rId49" Type="http://schemas.openxmlformats.org/officeDocument/2006/relationships/customXml" Target="../ink/ink119.xml"/><Relationship Id="rId114" Type="http://schemas.openxmlformats.org/officeDocument/2006/relationships/image" Target="../media/image1021.png"/><Relationship Id="rId461" Type="http://schemas.openxmlformats.org/officeDocument/2006/relationships/image" Target="../media/image40.png"/><Relationship Id="rId559" Type="http://schemas.openxmlformats.org/officeDocument/2006/relationships/image" Target="../media/image89.png"/><Relationship Id="rId766" Type="http://schemas.openxmlformats.org/officeDocument/2006/relationships/customXml" Target="../ink/ink480.xml"/><Relationship Id="rId1189" Type="http://schemas.openxmlformats.org/officeDocument/2006/relationships/image" Target="../media/image404.png"/><Relationship Id="rId198" Type="http://schemas.openxmlformats.org/officeDocument/2006/relationships/image" Target="../media/image1062.png"/><Relationship Id="rId321" Type="http://schemas.openxmlformats.org/officeDocument/2006/relationships/customXml" Target="../ink/ink256.xml"/><Relationship Id="rId419" Type="http://schemas.openxmlformats.org/officeDocument/2006/relationships/image" Target="../media/image19100.png"/><Relationship Id="rId626" Type="http://schemas.openxmlformats.org/officeDocument/2006/relationships/customXml" Target="../ink/ink409.xml"/><Relationship Id="rId973" Type="http://schemas.openxmlformats.org/officeDocument/2006/relationships/image" Target="../media/image296.png"/><Relationship Id="rId1049" Type="http://schemas.openxmlformats.org/officeDocument/2006/relationships/image" Target="../media/image334.png"/><Relationship Id="rId833" Type="http://schemas.openxmlformats.org/officeDocument/2006/relationships/image" Target="../media/image225.png"/><Relationship Id="rId1116" Type="http://schemas.openxmlformats.org/officeDocument/2006/relationships/customXml" Target="../ink/ink655.xml"/><Relationship Id="rId265" Type="http://schemas.openxmlformats.org/officeDocument/2006/relationships/customXml" Target="../ink/ink228.xml"/><Relationship Id="rId472" Type="http://schemas.openxmlformats.org/officeDocument/2006/relationships/customXml" Target="../ink/ink332.xml"/><Relationship Id="rId900" Type="http://schemas.openxmlformats.org/officeDocument/2006/relationships/customXml" Target="../ink/ink547.xml"/><Relationship Id="rId125" Type="http://schemas.openxmlformats.org/officeDocument/2006/relationships/customXml" Target="../ink/ink157.xml"/><Relationship Id="rId332" Type="http://schemas.openxmlformats.org/officeDocument/2006/relationships/image" Target="../media/image1128.png"/><Relationship Id="rId777" Type="http://schemas.openxmlformats.org/officeDocument/2006/relationships/image" Target="../media/image197.png"/><Relationship Id="rId984" Type="http://schemas.openxmlformats.org/officeDocument/2006/relationships/customXml" Target="../ink/ink589.xml"/><Relationship Id="rId637" Type="http://schemas.openxmlformats.org/officeDocument/2006/relationships/image" Target="../media/image128.png"/><Relationship Id="rId844" Type="http://schemas.openxmlformats.org/officeDocument/2006/relationships/customXml" Target="../ink/ink519.xml"/><Relationship Id="rId276" Type="http://schemas.openxmlformats.org/officeDocument/2006/relationships/image" Target="../media/image1100.png"/><Relationship Id="rId483" Type="http://schemas.openxmlformats.org/officeDocument/2006/relationships/image" Target="../media/image51.png"/><Relationship Id="rId690" Type="http://schemas.openxmlformats.org/officeDocument/2006/relationships/customXml" Target="../ink/ink441.xml"/><Relationship Id="rId704" Type="http://schemas.openxmlformats.org/officeDocument/2006/relationships/customXml" Target="../ink/ink448.xml"/><Relationship Id="rId911" Type="http://schemas.openxmlformats.org/officeDocument/2006/relationships/image" Target="../media/image265.png"/><Relationship Id="rId1127" Type="http://schemas.openxmlformats.org/officeDocument/2006/relationships/image" Target="../media/image373.png"/><Relationship Id="rId40" Type="http://schemas.openxmlformats.org/officeDocument/2006/relationships/image" Target="../media/image986.png"/><Relationship Id="rId136" Type="http://schemas.openxmlformats.org/officeDocument/2006/relationships/image" Target="../media/image1032.png"/><Relationship Id="rId343" Type="http://schemas.openxmlformats.org/officeDocument/2006/relationships/customXml" Target="../ink/ink267.xml"/><Relationship Id="rId550" Type="http://schemas.openxmlformats.org/officeDocument/2006/relationships/customXml" Target="../ink/ink371.xml"/><Relationship Id="rId788" Type="http://schemas.openxmlformats.org/officeDocument/2006/relationships/customXml" Target="../ink/ink491.xml"/><Relationship Id="rId995" Type="http://schemas.openxmlformats.org/officeDocument/2006/relationships/image" Target="../media/image307.png"/><Relationship Id="rId1180" Type="http://schemas.openxmlformats.org/officeDocument/2006/relationships/customXml" Target="../ink/ink687.xml"/><Relationship Id="rId203" Type="http://schemas.openxmlformats.org/officeDocument/2006/relationships/customXml" Target="../ink/ink197.xml"/><Relationship Id="rId648" Type="http://schemas.openxmlformats.org/officeDocument/2006/relationships/customXml" Target="../ink/ink420.xml"/><Relationship Id="rId855" Type="http://schemas.openxmlformats.org/officeDocument/2006/relationships/image" Target="../media/image237.png"/><Relationship Id="rId1040" Type="http://schemas.openxmlformats.org/officeDocument/2006/relationships/customXml" Target="../ink/ink617.xml"/><Relationship Id="rId287" Type="http://schemas.openxmlformats.org/officeDocument/2006/relationships/customXml" Target="../ink/ink239.xml"/><Relationship Id="rId410" Type="http://schemas.openxmlformats.org/officeDocument/2006/relationships/customXml" Target="../ink/ink301.xml"/><Relationship Id="rId494" Type="http://schemas.openxmlformats.org/officeDocument/2006/relationships/customXml" Target="../ink/ink343.xml"/><Relationship Id="rId508" Type="http://schemas.openxmlformats.org/officeDocument/2006/relationships/customXml" Target="../ink/ink350.xml"/><Relationship Id="rId715" Type="http://schemas.openxmlformats.org/officeDocument/2006/relationships/image" Target="../media/image167.png"/><Relationship Id="rId922" Type="http://schemas.openxmlformats.org/officeDocument/2006/relationships/customXml" Target="../ink/ink558.xml"/><Relationship Id="rId1138" Type="http://schemas.openxmlformats.org/officeDocument/2006/relationships/customXml" Target="../ink/ink666.xml"/><Relationship Id="rId147" Type="http://schemas.openxmlformats.org/officeDocument/2006/relationships/image" Target="../media/image1037.png"/><Relationship Id="rId354" Type="http://schemas.openxmlformats.org/officeDocument/2006/relationships/image" Target="../media/image1139.png"/><Relationship Id="rId799" Type="http://schemas.openxmlformats.org/officeDocument/2006/relationships/image" Target="../media/image208.png"/><Relationship Id="rId1191" Type="http://schemas.openxmlformats.org/officeDocument/2006/relationships/image" Target="../media/image405.png"/><Relationship Id="rId1205" Type="http://schemas.openxmlformats.org/officeDocument/2006/relationships/image" Target="../media/image412.png"/><Relationship Id="rId51" Type="http://schemas.openxmlformats.org/officeDocument/2006/relationships/customXml" Target="../ink/ink120.xml"/><Relationship Id="rId561" Type="http://schemas.openxmlformats.org/officeDocument/2006/relationships/image" Target="../media/image90.png"/><Relationship Id="rId659" Type="http://schemas.openxmlformats.org/officeDocument/2006/relationships/image" Target="../media/image139.png"/><Relationship Id="rId866" Type="http://schemas.openxmlformats.org/officeDocument/2006/relationships/customXml" Target="../ink/ink530.xml"/><Relationship Id="rId214" Type="http://schemas.openxmlformats.org/officeDocument/2006/relationships/image" Target="../media/image1070.png"/><Relationship Id="rId298" Type="http://schemas.openxmlformats.org/officeDocument/2006/relationships/image" Target="../media/image1111.png"/><Relationship Id="rId421" Type="http://schemas.openxmlformats.org/officeDocument/2006/relationships/image" Target="../media/image20100.png"/><Relationship Id="rId519" Type="http://schemas.openxmlformats.org/officeDocument/2006/relationships/image" Target="../media/image69.png"/><Relationship Id="rId1051" Type="http://schemas.openxmlformats.org/officeDocument/2006/relationships/image" Target="../media/image335.png"/><Relationship Id="rId1149" Type="http://schemas.openxmlformats.org/officeDocument/2006/relationships/image" Target="../media/image384.png"/><Relationship Id="rId158" Type="http://schemas.openxmlformats.org/officeDocument/2006/relationships/customXml" Target="../ink/ink174.xml"/><Relationship Id="rId726" Type="http://schemas.openxmlformats.org/officeDocument/2006/relationships/image" Target="../media/image172.png"/><Relationship Id="rId933" Type="http://schemas.openxmlformats.org/officeDocument/2006/relationships/image" Target="../media/image276.png"/><Relationship Id="rId1009" Type="http://schemas.openxmlformats.org/officeDocument/2006/relationships/image" Target="../media/image314.png"/><Relationship Id="rId62" Type="http://schemas.openxmlformats.org/officeDocument/2006/relationships/image" Target="../media/image997.png"/><Relationship Id="rId365" Type="http://schemas.openxmlformats.org/officeDocument/2006/relationships/customXml" Target="../ink/ink278.xml"/><Relationship Id="rId572" Type="http://schemas.openxmlformats.org/officeDocument/2006/relationships/customXml" Target="../ink/ink382.xml"/><Relationship Id="rId1216" Type="http://schemas.openxmlformats.org/officeDocument/2006/relationships/customXml" Target="../ink/ink705.xml"/><Relationship Id="rId225" Type="http://schemas.openxmlformats.org/officeDocument/2006/relationships/customXml" Target="../ink/ink208.xml"/><Relationship Id="rId432" Type="http://schemas.openxmlformats.org/officeDocument/2006/relationships/customXml" Target="../ink/ink312.xml"/><Relationship Id="rId877" Type="http://schemas.openxmlformats.org/officeDocument/2006/relationships/image" Target="../media/image248.png"/><Relationship Id="rId1062" Type="http://schemas.openxmlformats.org/officeDocument/2006/relationships/customXml" Target="../ink/ink628.xml"/><Relationship Id="rId737" Type="http://schemas.openxmlformats.org/officeDocument/2006/relationships/customXml" Target="../ink/ink465.xml"/><Relationship Id="rId944" Type="http://schemas.openxmlformats.org/officeDocument/2006/relationships/customXml" Target="../ink/ink569.xml"/><Relationship Id="rId73" Type="http://schemas.openxmlformats.org/officeDocument/2006/relationships/customXml" Target="../ink/ink131.xml"/><Relationship Id="rId169" Type="http://schemas.openxmlformats.org/officeDocument/2006/relationships/customXml" Target="../ink/ink180.xml"/><Relationship Id="rId376" Type="http://schemas.openxmlformats.org/officeDocument/2006/relationships/image" Target="../media/image1150.png"/><Relationship Id="rId583" Type="http://schemas.openxmlformats.org/officeDocument/2006/relationships/image" Target="../media/image101.png"/><Relationship Id="rId790" Type="http://schemas.openxmlformats.org/officeDocument/2006/relationships/customXml" Target="../ink/ink492.xml"/><Relationship Id="rId804" Type="http://schemas.openxmlformats.org/officeDocument/2006/relationships/customXml" Target="../ink/ink499.xml"/><Relationship Id="rId1227" Type="http://schemas.openxmlformats.org/officeDocument/2006/relationships/image" Target="../media/image423.png"/><Relationship Id="rId4" Type="http://schemas.openxmlformats.org/officeDocument/2006/relationships/image" Target="../media/image968.png"/><Relationship Id="rId236" Type="http://schemas.openxmlformats.org/officeDocument/2006/relationships/image" Target="../media/image1080.png"/><Relationship Id="rId443" Type="http://schemas.openxmlformats.org/officeDocument/2006/relationships/image" Target="../media/image31.png"/><Relationship Id="rId650" Type="http://schemas.openxmlformats.org/officeDocument/2006/relationships/customXml" Target="../ink/ink421.xml"/><Relationship Id="rId888" Type="http://schemas.openxmlformats.org/officeDocument/2006/relationships/customXml" Target="../ink/ink541.xml"/><Relationship Id="rId1073" Type="http://schemas.openxmlformats.org/officeDocument/2006/relationships/image" Target="../media/image346.png"/><Relationship Id="rId303" Type="http://schemas.openxmlformats.org/officeDocument/2006/relationships/customXml" Target="../ink/ink247.xml"/><Relationship Id="rId748" Type="http://schemas.openxmlformats.org/officeDocument/2006/relationships/image" Target="../media/image183.png"/><Relationship Id="rId955" Type="http://schemas.openxmlformats.org/officeDocument/2006/relationships/image" Target="../media/image287.png"/><Relationship Id="rId1140" Type="http://schemas.openxmlformats.org/officeDocument/2006/relationships/customXml" Target="../ink/ink667.xml"/><Relationship Id="rId84" Type="http://schemas.openxmlformats.org/officeDocument/2006/relationships/image" Target="../media/image1007.png"/><Relationship Id="rId387" Type="http://schemas.openxmlformats.org/officeDocument/2006/relationships/image" Target="../media/image1154.png"/><Relationship Id="rId510" Type="http://schemas.openxmlformats.org/officeDocument/2006/relationships/customXml" Target="../ink/ink351.xml"/><Relationship Id="rId594" Type="http://schemas.openxmlformats.org/officeDocument/2006/relationships/customXml" Target="../ink/ink393.xml"/><Relationship Id="rId608" Type="http://schemas.openxmlformats.org/officeDocument/2006/relationships/customXml" Target="../ink/ink400.xml"/><Relationship Id="rId815" Type="http://schemas.openxmlformats.org/officeDocument/2006/relationships/image" Target="../media/image216.png"/><Relationship Id="rId247" Type="http://schemas.openxmlformats.org/officeDocument/2006/relationships/customXml" Target="../ink/ink219.xml"/><Relationship Id="rId899" Type="http://schemas.openxmlformats.org/officeDocument/2006/relationships/image" Target="../media/image259.png"/><Relationship Id="rId1000" Type="http://schemas.openxmlformats.org/officeDocument/2006/relationships/customXml" Target="../ink/ink597.xml"/><Relationship Id="rId1084" Type="http://schemas.openxmlformats.org/officeDocument/2006/relationships/customXml" Target="../ink/ink639.xml"/><Relationship Id="rId107" Type="http://schemas.openxmlformats.org/officeDocument/2006/relationships/customXml" Target="../ink/ink148.xml"/><Relationship Id="rId454" Type="http://schemas.openxmlformats.org/officeDocument/2006/relationships/customXml" Target="../ink/ink323.xml"/><Relationship Id="rId661" Type="http://schemas.openxmlformats.org/officeDocument/2006/relationships/image" Target="../media/image140.png"/><Relationship Id="rId759" Type="http://schemas.openxmlformats.org/officeDocument/2006/relationships/image" Target="../media/image188.png"/><Relationship Id="rId966" Type="http://schemas.openxmlformats.org/officeDocument/2006/relationships/customXml" Target="../ink/ink580.xml"/><Relationship Id="rId11" Type="http://schemas.openxmlformats.org/officeDocument/2006/relationships/customXml" Target="../ink/ink100.xml"/><Relationship Id="rId314" Type="http://schemas.openxmlformats.org/officeDocument/2006/relationships/image" Target="../media/image1119.png"/><Relationship Id="rId398" Type="http://schemas.openxmlformats.org/officeDocument/2006/relationships/customXml" Target="../ink/ink295.xml"/><Relationship Id="rId521" Type="http://schemas.openxmlformats.org/officeDocument/2006/relationships/image" Target="../media/image70.png"/><Relationship Id="rId619" Type="http://schemas.openxmlformats.org/officeDocument/2006/relationships/image" Target="../media/image119.png"/><Relationship Id="rId1151" Type="http://schemas.openxmlformats.org/officeDocument/2006/relationships/image" Target="../media/image385.png"/><Relationship Id="rId95" Type="http://schemas.openxmlformats.org/officeDocument/2006/relationships/customXml" Target="../ink/ink142.xml"/><Relationship Id="rId160" Type="http://schemas.openxmlformats.org/officeDocument/2006/relationships/customXml" Target="../ink/ink175.xml"/><Relationship Id="rId826" Type="http://schemas.openxmlformats.org/officeDocument/2006/relationships/customXml" Target="../ink/ink510.xml"/><Relationship Id="rId1011" Type="http://schemas.openxmlformats.org/officeDocument/2006/relationships/image" Target="../media/image315.png"/><Relationship Id="rId1109" Type="http://schemas.openxmlformats.org/officeDocument/2006/relationships/image" Target="../media/image364.png"/><Relationship Id="rId258" Type="http://schemas.openxmlformats.org/officeDocument/2006/relationships/image" Target="../media/image1091.png"/><Relationship Id="rId465" Type="http://schemas.openxmlformats.org/officeDocument/2006/relationships/image" Target="../media/image42.png"/><Relationship Id="rId672" Type="http://schemas.openxmlformats.org/officeDocument/2006/relationships/customXml" Target="../ink/ink432.xml"/><Relationship Id="rId1095" Type="http://schemas.openxmlformats.org/officeDocument/2006/relationships/image" Target="../media/image357.png"/><Relationship Id="rId22" Type="http://schemas.openxmlformats.org/officeDocument/2006/relationships/image" Target="../media/image977.png"/><Relationship Id="rId118" Type="http://schemas.openxmlformats.org/officeDocument/2006/relationships/image" Target="../media/image1023.png"/><Relationship Id="rId325" Type="http://schemas.openxmlformats.org/officeDocument/2006/relationships/customXml" Target="../ink/ink258.xml"/><Relationship Id="rId532" Type="http://schemas.openxmlformats.org/officeDocument/2006/relationships/customXml" Target="../ink/ink362.xml"/><Relationship Id="rId977" Type="http://schemas.openxmlformats.org/officeDocument/2006/relationships/image" Target="../media/image298.png"/><Relationship Id="rId1162" Type="http://schemas.openxmlformats.org/officeDocument/2006/relationships/customXml" Target="../ink/ink678.xml"/><Relationship Id="rId171" Type="http://schemas.openxmlformats.org/officeDocument/2006/relationships/customXml" Target="../ink/ink181.xml"/><Relationship Id="rId837" Type="http://schemas.openxmlformats.org/officeDocument/2006/relationships/image" Target="../media/image227.png"/><Relationship Id="rId1022" Type="http://schemas.openxmlformats.org/officeDocument/2006/relationships/customXml" Target="../ink/ink608.xml"/><Relationship Id="rId269" Type="http://schemas.openxmlformats.org/officeDocument/2006/relationships/customXml" Target="../ink/ink230.xml"/><Relationship Id="rId476" Type="http://schemas.openxmlformats.org/officeDocument/2006/relationships/customXml" Target="../ink/ink334.xml"/><Relationship Id="rId683" Type="http://schemas.openxmlformats.org/officeDocument/2006/relationships/image" Target="../media/image151.png"/><Relationship Id="rId890" Type="http://schemas.openxmlformats.org/officeDocument/2006/relationships/customXml" Target="../ink/ink542.xml"/><Relationship Id="rId904" Type="http://schemas.openxmlformats.org/officeDocument/2006/relationships/customXml" Target="../ink/ink549.xml"/><Relationship Id="rId33" Type="http://schemas.openxmlformats.org/officeDocument/2006/relationships/customXml" Target="../ink/ink111.xml"/><Relationship Id="rId129" Type="http://schemas.openxmlformats.org/officeDocument/2006/relationships/customXml" Target="../ink/ink159.xml"/><Relationship Id="rId336" Type="http://schemas.openxmlformats.org/officeDocument/2006/relationships/image" Target="../media/image1130.png"/><Relationship Id="rId543" Type="http://schemas.openxmlformats.org/officeDocument/2006/relationships/image" Target="../media/image81.png"/><Relationship Id="rId988" Type="http://schemas.openxmlformats.org/officeDocument/2006/relationships/customXml" Target="../ink/ink591.xml"/><Relationship Id="rId1173" Type="http://schemas.openxmlformats.org/officeDocument/2006/relationships/image" Target="../media/image396.png"/><Relationship Id="rId182" Type="http://schemas.openxmlformats.org/officeDocument/2006/relationships/image" Target="../media/image1054.png"/><Relationship Id="rId403" Type="http://schemas.openxmlformats.org/officeDocument/2006/relationships/image" Target="../media/image1162.png"/><Relationship Id="rId750" Type="http://schemas.openxmlformats.org/officeDocument/2006/relationships/customXml" Target="../ink/ink472.xml"/><Relationship Id="rId848" Type="http://schemas.openxmlformats.org/officeDocument/2006/relationships/customXml" Target="../ink/ink521.xml"/><Relationship Id="rId1033" Type="http://schemas.openxmlformats.org/officeDocument/2006/relationships/image" Target="../media/image326.png"/><Relationship Id="rId487" Type="http://schemas.openxmlformats.org/officeDocument/2006/relationships/image" Target="../media/image53.png"/><Relationship Id="rId610" Type="http://schemas.openxmlformats.org/officeDocument/2006/relationships/customXml" Target="../ink/ink401.xml"/><Relationship Id="rId694" Type="http://schemas.openxmlformats.org/officeDocument/2006/relationships/customXml" Target="../ink/ink443.xml"/><Relationship Id="rId708" Type="http://schemas.openxmlformats.org/officeDocument/2006/relationships/customXml" Target="../ink/ink450.xml"/><Relationship Id="rId915" Type="http://schemas.openxmlformats.org/officeDocument/2006/relationships/image" Target="../media/image267.png"/><Relationship Id="rId347" Type="http://schemas.openxmlformats.org/officeDocument/2006/relationships/customXml" Target="../ink/ink269.xml"/><Relationship Id="rId999" Type="http://schemas.openxmlformats.org/officeDocument/2006/relationships/image" Target="../media/image309.png"/><Relationship Id="rId1100" Type="http://schemas.openxmlformats.org/officeDocument/2006/relationships/customXml" Target="../ink/ink647.xml"/><Relationship Id="rId1184" Type="http://schemas.openxmlformats.org/officeDocument/2006/relationships/customXml" Target="../ink/ink689.xml"/><Relationship Id="rId44" Type="http://schemas.openxmlformats.org/officeDocument/2006/relationships/image" Target="../media/image988.png"/><Relationship Id="rId554" Type="http://schemas.openxmlformats.org/officeDocument/2006/relationships/customXml" Target="../ink/ink373.xml"/><Relationship Id="rId761" Type="http://schemas.openxmlformats.org/officeDocument/2006/relationships/image" Target="../media/image189.png"/><Relationship Id="rId859" Type="http://schemas.openxmlformats.org/officeDocument/2006/relationships/image" Target="../media/image239.png"/><Relationship Id="rId193" Type="http://schemas.openxmlformats.org/officeDocument/2006/relationships/customXml" Target="../ink/ink192.xml"/><Relationship Id="rId207" Type="http://schemas.openxmlformats.org/officeDocument/2006/relationships/customXml" Target="../ink/ink199.xml"/><Relationship Id="rId414" Type="http://schemas.openxmlformats.org/officeDocument/2006/relationships/customXml" Target="../ink/ink303.xml"/><Relationship Id="rId498" Type="http://schemas.openxmlformats.org/officeDocument/2006/relationships/customXml" Target="../ink/ink345.xml"/><Relationship Id="rId621" Type="http://schemas.openxmlformats.org/officeDocument/2006/relationships/image" Target="../media/image120.png"/><Relationship Id="rId1044" Type="http://schemas.openxmlformats.org/officeDocument/2006/relationships/customXml" Target="../ink/ink619.xml"/><Relationship Id="rId260" Type="http://schemas.openxmlformats.org/officeDocument/2006/relationships/image" Target="../media/image1092.png"/><Relationship Id="rId719" Type="http://schemas.openxmlformats.org/officeDocument/2006/relationships/image" Target="../media/image169.png"/><Relationship Id="rId926" Type="http://schemas.openxmlformats.org/officeDocument/2006/relationships/customXml" Target="../ink/ink560.xml"/><Relationship Id="rId1111" Type="http://schemas.openxmlformats.org/officeDocument/2006/relationships/image" Target="../media/image365.png"/><Relationship Id="rId55" Type="http://schemas.openxmlformats.org/officeDocument/2006/relationships/customXml" Target="../ink/ink122.xml"/><Relationship Id="rId120" Type="http://schemas.openxmlformats.org/officeDocument/2006/relationships/image" Target="../media/image1024.png"/><Relationship Id="rId358" Type="http://schemas.openxmlformats.org/officeDocument/2006/relationships/image" Target="../media/image1141.png"/><Relationship Id="rId565" Type="http://schemas.openxmlformats.org/officeDocument/2006/relationships/image" Target="../media/image92.png"/><Relationship Id="rId772" Type="http://schemas.openxmlformats.org/officeDocument/2006/relationships/customXml" Target="../ink/ink483.xml"/><Relationship Id="rId1195" Type="http://schemas.openxmlformats.org/officeDocument/2006/relationships/image" Target="../media/image407.png"/><Relationship Id="rId1209" Type="http://schemas.openxmlformats.org/officeDocument/2006/relationships/image" Target="../media/image414.png"/><Relationship Id="rId218" Type="http://schemas.openxmlformats.org/officeDocument/2006/relationships/image" Target="../media/image1072.png"/><Relationship Id="rId425" Type="http://schemas.openxmlformats.org/officeDocument/2006/relationships/image" Target="../media/image22100.png"/><Relationship Id="rId632" Type="http://schemas.openxmlformats.org/officeDocument/2006/relationships/customXml" Target="../ink/ink412.xml"/><Relationship Id="rId1055" Type="http://schemas.openxmlformats.org/officeDocument/2006/relationships/image" Target="../media/image337.png"/><Relationship Id="rId271" Type="http://schemas.openxmlformats.org/officeDocument/2006/relationships/customXml" Target="../ink/ink231.xml"/><Relationship Id="rId937" Type="http://schemas.openxmlformats.org/officeDocument/2006/relationships/image" Target="../media/image278.png"/><Relationship Id="rId1122" Type="http://schemas.openxmlformats.org/officeDocument/2006/relationships/customXml" Target="../ink/ink658.xml"/><Relationship Id="rId66" Type="http://schemas.openxmlformats.org/officeDocument/2006/relationships/image" Target="../media/image999.png"/><Relationship Id="rId131" Type="http://schemas.openxmlformats.org/officeDocument/2006/relationships/customXml" Target="../ink/ink160.xml"/><Relationship Id="rId369" Type="http://schemas.openxmlformats.org/officeDocument/2006/relationships/customXml" Target="../ink/ink280.xml"/><Relationship Id="rId576" Type="http://schemas.openxmlformats.org/officeDocument/2006/relationships/customXml" Target="../ink/ink384.xml"/><Relationship Id="rId783" Type="http://schemas.openxmlformats.org/officeDocument/2006/relationships/image" Target="../media/image200.png"/><Relationship Id="rId990" Type="http://schemas.openxmlformats.org/officeDocument/2006/relationships/customXml" Target="../ink/ink592.xml"/><Relationship Id="rId229" Type="http://schemas.openxmlformats.org/officeDocument/2006/relationships/customXml" Target="../ink/ink210.xml"/><Relationship Id="rId436" Type="http://schemas.openxmlformats.org/officeDocument/2006/relationships/customXml" Target="../ink/ink314.xml"/><Relationship Id="rId643" Type="http://schemas.openxmlformats.org/officeDocument/2006/relationships/image" Target="../media/image131.png"/><Relationship Id="rId1066" Type="http://schemas.openxmlformats.org/officeDocument/2006/relationships/customXml" Target="../ink/ink630.xml"/><Relationship Id="rId850" Type="http://schemas.openxmlformats.org/officeDocument/2006/relationships/customXml" Target="../ink/ink522.xml"/><Relationship Id="rId948" Type="http://schemas.openxmlformats.org/officeDocument/2006/relationships/customXml" Target="../ink/ink571.xml"/><Relationship Id="rId1133" Type="http://schemas.openxmlformats.org/officeDocument/2006/relationships/image" Target="../media/image376.png"/><Relationship Id="rId77" Type="http://schemas.openxmlformats.org/officeDocument/2006/relationships/customXml" Target="../ink/ink133.xml"/><Relationship Id="rId282" Type="http://schemas.openxmlformats.org/officeDocument/2006/relationships/image" Target="../media/image1103.png"/><Relationship Id="rId503" Type="http://schemas.openxmlformats.org/officeDocument/2006/relationships/image" Target="../media/image61.png"/><Relationship Id="rId587" Type="http://schemas.openxmlformats.org/officeDocument/2006/relationships/image" Target="../media/image103.png"/><Relationship Id="rId710" Type="http://schemas.openxmlformats.org/officeDocument/2006/relationships/customXml" Target="../ink/ink451.xml"/><Relationship Id="rId808" Type="http://schemas.openxmlformats.org/officeDocument/2006/relationships/customXml" Target="../ink/ink501.xml"/><Relationship Id="rId8" Type="http://schemas.openxmlformats.org/officeDocument/2006/relationships/image" Target="../media/image970.png"/><Relationship Id="rId142" Type="http://schemas.openxmlformats.org/officeDocument/2006/relationships/customXml" Target="../ink/ink166.xml"/><Relationship Id="rId447" Type="http://schemas.openxmlformats.org/officeDocument/2006/relationships/image" Target="../media/image33.png"/><Relationship Id="rId794" Type="http://schemas.openxmlformats.org/officeDocument/2006/relationships/customXml" Target="../ink/ink494.xml"/><Relationship Id="rId1077" Type="http://schemas.openxmlformats.org/officeDocument/2006/relationships/image" Target="../media/image348.png"/><Relationship Id="rId1200" Type="http://schemas.openxmlformats.org/officeDocument/2006/relationships/customXml" Target="../ink/ink697.xml"/><Relationship Id="rId654" Type="http://schemas.openxmlformats.org/officeDocument/2006/relationships/customXml" Target="../ink/ink423.xml"/><Relationship Id="rId861" Type="http://schemas.openxmlformats.org/officeDocument/2006/relationships/image" Target="../media/image240.png"/><Relationship Id="rId959" Type="http://schemas.openxmlformats.org/officeDocument/2006/relationships/image" Target="../media/image289.png"/><Relationship Id="rId293" Type="http://schemas.openxmlformats.org/officeDocument/2006/relationships/customXml" Target="../ink/ink242.xml"/><Relationship Id="rId307" Type="http://schemas.openxmlformats.org/officeDocument/2006/relationships/customXml" Target="../ink/ink249.xml"/><Relationship Id="rId514" Type="http://schemas.openxmlformats.org/officeDocument/2006/relationships/customXml" Target="../ink/ink353.xml"/><Relationship Id="rId721" Type="http://schemas.openxmlformats.org/officeDocument/2006/relationships/customXml" Target="../ink/ink457.xml"/><Relationship Id="rId1144" Type="http://schemas.openxmlformats.org/officeDocument/2006/relationships/customXml" Target="../ink/ink669.xml"/><Relationship Id="rId88" Type="http://schemas.openxmlformats.org/officeDocument/2006/relationships/image" Target="../media/image1009.png"/><Relationship Id="rId153" Type="http://schemas.openxmlformats.org/officeDocument/2006/relationships/image" Target="../media/image1040.png"/><Relationship Id="rId360" Type="http://schemas.openxmlformats.org/officeDocument/2006/relationships/image" Target="../media/image1142.png"/><Relationship Id="rId598" Type="http://schemas.openxmlformats.org/officeDocument/2006/relationships/customXml" Target="../ink/ink395.xml"/><Relationship Id="rId819" Type="http://schemas.openxmlformats.org/officeDocument/2006/relationships/image" Target="../media/image218.png"/><Relationship Id="rId1004" Type="http://schemas.openxmlformats.org/officeDocument/2006/relationships/customXml" Target="../ink/ink599.xml"/><Relationship Id="rId1211" Type="http://schemas.openxmlformats.org/officeDocument/2006/relationships/image" Target="../media/image415.png"/><Relationship Id="rId220" Type="http://schemas.openxmlformats.org/officeDocument/2006/relationships/image" Target="../media/image1073.png"/><Relationship Id="rId458" Type="http://schemas.openxmlformats.org/officeDocument/2006/relationships/customXml" Target="../ink/ink325.xml"/><Relationship Id="rId665" Type="http://schemas.openxmlformats.org/officeDocument/2006/relationships/image" Target="../media/image142.png"/><Relationship Id="rId872" Type="http://schemas.openxmlformats.org/officeDocument/2006/relationships/customXml" Target="../ink/ink533.xml"/><Relationship Id="rId1088" Type="http://schemas.openxmlformats.org/officeDocument/2006/relationships/customXml" Target="../ink/ink641.xml"/><Relationship Id="rId15" Type="http://schemas.openxmlformats.org/officeDocument/2006/relationships/customXml" Target="../ink/ink102.xml"/><Relationship Id="rId318" Type="http://schemas.openxmlformats.org/officeDocument/2006/relationships/image" Target="../media/image1121.png"/><Relationship Id="rId525" Type="http://schemas.openxmlformats.org/officeDocument/2006/relationships/image" Target="../media/image72.png"/><Relationship Id="rId732" Type="http://schemas.openxmlformats.org/officeDocument/2006/relationships/image" Target="../media/image175.png"/><Relationship Id="rId1155" Type="http://schemas.openxmlformats.org/officeDocument/2006/relationships/image" Target="../media/image387.png"/><Relationship Id="rId99" Type="http://schemas.openxmlformats.org/officeDocument/2006/relationships/customXml" Target="../ink/ink144.xml"/><Relationship Id="rId164" Type="http://schemas.openxmlformats.org/officeDocument/2006/relationships/image" Target="../media/image1045.png"/><Relationship Id="rId371" Type="http://schemas.openxmlformats.org/officeDocument/2006/relationships/customXml" Target="../ink/ink281.xml"/><Relationship Id="rId1015" Type="http://schemas.openxmlformats.org/officeDocument/2006/relationships/image" Target="../media/image317.png"/><Relationship Id="rId1222" Type="http://schemas.openxmlformats.org/officeDocument/2006/relationships/customXml" Target="../ink/ink708.xml"/><Relationship Id="rId469" Type="http://schemas.openxmlformats.org/officeDocument/2006/relationships/image" Target="../media/image44.png"/><Relationship Id="rId676" Type="http://schemas.openxmlformats.org/officeDocument/2006/relationships/customXml" Target="../ink/ink434.xml"/><Relationship Id="rId883" Type="http://schemas.openxmlformats.org/officeDocument/2006/relationships/image" Target="../media/image251.png"/><Relationship Id="rId1099" Type="http://schemas.openxmlformats.org/officeDocument/2006/relationships/image" Target="../media/image359.png"/><Relationship Id="rId26" Type="http://schemas.openxmlformats.org/officeDocument/2006/relationships/image" Target="../media/image979.png"/><Relationship Id="rId231" Type="http://schemas.openxmlformats.org/officeDocument/2006/relationships/customXml" Target="../ink/ink211.xml"/><Relationship Id="rId329" Type="http://schemas.openxmlformats.org/officeDocument/2006/relationships/customXml" Target="../ink/ink260.xml"/><Relationship Id="rId536" Type="http://schemas.openxmlformats.org/officeDocument/2006/relationships/customXml" Target="../ink/ink364.xml"/><Relationship Id="rId1166" Type="http://schemas.openxmlformats.org/officeDocument/2006/relationships/customXml" Target="../ink/ink680.xml"/><Relationship Id="rId175" Type="http://schemas.openxmlformats.org/officeDocument/2006/relationships/customXml" Target="../ink/ink183.xml"/><Relationship Id="rId743" Type="http://schemas.openxmlformats.org/officeDocument/2006/relationships/customXml" Target="../ink/ink468.xml"/><Relationship Id="rId950" Type="http://schemas.openxmlformats.org/officeDocument/2006/relationships/customXml" Target="../ink/ink572.xml"/><Relationship Id="rId1026" Type="http://schemas.openxmlformats.org/officeDocument/2006/relationships/customXml" Target="../ink/ink610.xml"/><Relationship Id="rId382" Type="http://schemas.openxmlformats.org/officeDocument/2006/relationships/customXml" Target="../ink/ink287.xml"/><Relationship Id="rId603" Type="http://schemas.openxmlformats.org/officeDocument/2006/relationships/image" Target="../media/image111.png"/><Relationship Id="rId687" Type="http://schemas.openxmlformats.org/officeDocument/2006/relationships/image" Target="../media/image153.png"/><Relationship Id="rId810" Type="http://schemas.openxmlformats.org/officeDocument/2006/relationships/customXml" Target="../ink/ink502.xml"/><Relationship Id="rId908" Type="http://schemas.openxmlformats.org/officeDocument/2006/relationships/customXml" Target="../ink/ink551.xml"/><Relationship Id="rId1233" Type="http://schemas.openxmlformats.org/officeDocument/2006/relationships/image" Target="../media/image426.png"/><Relationship Id="rId242" Type="http://schemas.openxmlformats.org/officeDocument/2006/relationships/image" Target="../media/image1083.png"/><Relationship Id="rId894" Type="http://schemas.openxmlformats.org/officeDocument/2006/relationships/customXml" Target="../ink/ink544.xml"/><Relationship Id="rId1177" Type="http://schemas.openxmlformats.org/officeDocument/2006/relationships/image" Target="../media/image398.png"/><Relationship Id="rId37" Type="http://schemas.openxmlformats.org/officeDocument/2006/relationships/customXml" Target="../ink/ink113.xml"/><Relationship Id="rId102" Type="http://schemas.openxmlformats.org/officeDocument/2006/relationships/image" Target="../media/image1016.png"/><Relationship Id="rId547" Type="http://schemas.openxmlformats.org/officeDocument/2006/relationships/image" Target="../media/image83.png"/><Relationship Id="rId754" Type="http://schemas.openxmlformats.org/officeDocument/2006/relationships/customXml" Target="../ink/ink474.xml"/><Relationship Id="rId961" Type="http://schemas.openxmlformats.org/officeDocument/2006/relationships/image" Target="../media/image290.png"/><Relationship Id="rId90" Type="http://schemas.openxmlformats.org/officeDocument/2006/relationships/image" Target="../media/image1010.png"/><Relationship Id="rId186" Type="http://schemas.openxmlformats.org/officeDocument/2006/relationships/image" Target="../media/image1056.png"/><Relationship Id="rId393" Type="http://schemas.openxmlformats.org/officeDocument/2006/relationships/image" Target="../media/image1157.png"/><Relationship Id="rId407" Type="http://schemas.openxmlformats.org/officeDocument/2006/relationships/image" Target="../media/image1164.png"/><Relationship Id="rId614" Type="http://schemas.openxmlformats.org/officeDocument/2006/relationships/customXml" Target="../ink/ink403.xml"/><Relationship Id="rId821" Type="http://schemas.openxmlformats.org/officeDocument/2006/relationships/image" Target="../media/image219.png"/><Relationship Id="rId1037" Type="http://schemas.openxmlformats.org/officeDocument/2006/relationships/image" Target="../media/image328.png"/><Relationship Id="rId253" Type="http://schemas.openxmlformats.org/officeDocument/2006/relationships/customXml" Target="../ink/ink222.xml"/><Relationship Id="rId460" Type="http://schemas.openxmlformats.org/officeDocument/2006/relationships/customXml" Target="../ink/ink326.xml"/><Relationship Id="rId698" Type="http://schemas.openxmlformats.org/officeDocument/2006/relationships/customXml" Target="../ink/ink445.xml"/><Relationship Id="rId919" Type="http://schemas.openxmlformats.org/officeDocument/2006/relationships/image" Target="../media/image269.png"/><Relationship Id="rId1090" Type="http://schemas.openxmlformats.org/officeDocument/2006/relationships/customXml" Target="../ink/ink642.xml"/><Relationship Id="rId1104" Type="http://schemas.openxmlformats.org/officeDocument/2006/relationships/customXml" Target="../ink/ink649.xml"/><Relationship Id="rId48" Type="http://schemas.openxmlformats.org/officeDocument/2006/relationships/image" Target="../media/image990.png"/><Relationship Id="rId113" Type="http://schemas.openxmlformats.org/officeDocument/2006/relationships/customXml" Target="../ink/ink151.xml"/><Relationship Id="rId320" Type="http://schemas.openxmlformats.org/officeDocument/2006/relationships/image" Target="../media/image1122.png"/><Relationship Id="rId558" Type="http://schemas.openxmlformats.org/officeDocument/2006/relationships/customXml" Target="../ink/ink375.xml"/><Relationship Id="rId765" Type="http://schemas.openxmlformats.org/officeDocument/2006/relationships/image" Target="../media/image191.png"/><Relationship Id="rId972" Type="http://schemas.openxmlformats.org/officeDocument/2006/relationships/customXml" Target="../ink/ink583.xml"/><Relationship Id="rId1188" Type="http://schemas.openxmlformats.org/officeDocument/2006/relationships/customXml" Target="../ink/ink691.xml"/><Relationship Id="rId197" Type="http://schemas.openxmlformats.org/officeDocument/2006/relationships/customXml" Target="../ink/ink194.xml"/><Relationship Id="rId418" Type="http://schemas.openxmlformats.org/officeDocument/2006/relationships/customXml" Target="../ink/ink305.xml"/><Relationship Id="rId625" Type="http://schemas.openxmlformats.org/officeDocument/2006/relationships/image" Target="../media/image122.png"/><Relationship Id="rId832" Type="http://schemas.openxmlformats.org/officeDocument/2006/relationships/customXml" Target="../ink/ink513.xml"/><Relationship Id="rId1048" Type="http://schemas.openxmlformats.org/officeDocument/2006/relationships/customXml" Target="../ink/ink621.xml"/><Relationship Id="rId264" Type="http://schemas.openxmlformats.org/officeDocument/2006/relationships/image" Target="../media/image1094.png"/><Relationship Id="rId471" Type="http://schemas.openxmlformats.org/officeDocument/2006/relationships/image" Target="../media/image45.png"/><Relationship Id="rId1115" Type="http://schemas.openxmlformats.org/officeDocument/2006/relationships/image" Target="../media/image367.png"/><Relationship Id="rId59" Type="http://schemas.openxmlformats.org/officeDocument/2006/relationships/customXml" Target="../ink/ink124.xml"/><Relationship Id="rId124" Type="http://schemas.openxmlformats.org/officeDocument/2006/relationships/image" Target="../media/image1026.png"/><Relationship Id="rId569" Type="http://schemas.openxmlformats.org/officeDocument/2006/relationships/image" Target="../media/image94.png"/><Relationship Id="rId776" Type="http://schemas.openxmlformats.org/officeDocument/2006/relationships/customXml" Target="../ink/ink485.xml"/><Relationship Id="rId983" Type="http://schemas.openxmlformats.org/officeDocument/2006/relationships/image" Target="../media/image301.png"/><Relationship Id="rId1199" Type="http://schemas.openxmlformats.org/officeDocument/2006/relationships/image" Target="../media/image409.png"/><Relationship Id="rId331" Type="http://schemas.openxmlformats.org/officeDocument/2006/relationships/customXml" Target="../ink/ink261.xml"/><Relationship Id="rId429" Type="http://schemas.openxmlformats.org/officeDocument/2006/relationships/image" Target="../media/image24100.png"/><Relationship Id="rId636" Type="http://schemas.openxmlformats.org/officeDocument/2006/relationships/customXml" Target="../ink/ink414.xml"/><Relationship Id="rId1059" Type="http://schemas.openxmlformats.org/officeDocument/2006/relationships/image" Target="../media/image339.png"/><Relationship Id="rId843" Type="http://schemas.openxmlformats.org/officeDocument/2006/relationships/image" Target="../media/image231.png"/><Relationship Id="rId1126" Type="http://schemas.openxmlformats.org/officeDocument/2006/relationships/customXml" Target="../ink/ink660.xml"/><Relationship Id="rId275" Type="http://schemas.openxmlformats.org/officeDocument/2006/relationships/customXml" Target="../ink/ink233.xml"/><Relationship Id="rId482" Type="http://schemas.openxmlformats.org/officeDocument/2006/relationships/customXml" Target="../ink/ink337.xml"/><Relationship Id="rId703" Type="http://schemas.openxmlformats.org/officeDocument/2006/relationships/image" Target="../media/image161.png"/><Relationship Id="rId910" Type="http://schemas.openxmlformats.org/officeDocument/2006/relationships/customXml" Target="../ink/ink552.xml"/><Relationship Id="rId135" Type="http://schemas.openxmlformats.org/officeDocument/2006/relationships/customXml" Target="../ink/ink162.xml"/><Relationship Id="rId342" Type="http://schemas.openxmlformats.org/officeDocument/2006/relationships/image" Target="../media/image1133.png"/><Relationship Id="rId787" Type="http://schemas.openxmlformats.org/officeDocument/2006/relationships/image" Target="../media/image202.png"/><Relationship Id="rId994" Type="http://schemas.openxmlformats.org/officeDocument/2006/relationships/customXml" Target="../ink/ink594.xml"/><Relationship Id="rId202" Type="http://schemas.openxmlformats.org/officeDocument/2006/relationships/image" Target="../media/image1064.png"/><Relationship Id="rId647" Type="http://schemas.openxmlformats.org/officeDocument/2006/relationships/image" Target="../media/image133.png"/><Relationship Id="rId854" Type="http://schemas.openxmlformats.org/officeDocument/2006/relationships/customXml" Target="../ink/ink524.xml"/><Relationship Id="rId286" Type="http://schemas.openxmlformats.org/officeDocument/2006/relationships/image" Target="../media/image1105.png"/><Relationship Id="rId493" Type="http://schemas.openxmlformats.org/officeDocument/2006/relationships/image" Target="../media/image56.png"/><Relationship Id="rId507" Type="http://schemas.openxmlformats.org/officeDocument/2006/relationships/image" Target="../media/image63.png"/><Relationship Id="rId714" Type="http://schemas.openxmlformats.org/officeDocument/2006/relationships/customXml" Target="../ink/ink453.xml"/><Relationship Id="rId921" Type="http://schemas.openxmlformats.org/officeDocument/2006/relationships/image" Target="../media/image270.png"/><Relationship Id="rId1137" Type="http://schemas.openxmlformats.org/officeDocument/2006/relationships/image" Target="../media/image378.png"/><Relationship Id="rId50" Type="http://schemas.openxmlformats.org/officeDocument/2006/relationships/image" Target="../media/image991.png"/><Relationship Id="rId146" Type="http://schemas.openxmlformats.org/officeDocument/2006/relationships/customXml" Target="../ink/ink168.xml"/><Relationship Id="rId353" Type="http://schemas.openxmlformats.org/officeDocument/2006/relationships/customXml" Target="../ink/ink272.xml"/><Relationship Id="rId560" Type="http://schemas.openxmlformats.org/officeDocument/2006/relationships/customXml" Target="../ink/ink376.xml"/><Relationship Id="rId798" Type="http://schemas.openxmlformats.org/officeDocument/2006/relationships/customXml" Target="../ink/ink496.xml"/><Relationship Id="rId1190" Type="http://schemas.openxmlformats.org/officeDocument/2006/relationships/customXml" Target="../ink/ink692.xml"/><Relationship Id="rId1204" Type="http://schemas.openxmlformats.org/officeDocument/2006/relationships/customXml" Target="../ink/ink699.xml"/><Relationship Id="rId213" Type="http://schemas.openxmlformats.org/officeDocument/2006/relationships/customXml" Target="../ink/ink202.xml"/><Relationship Id="rId420" Type="http://schemas.openxmlformats.org/officeDocument/2006/relationships/customXml" Target="../ink/ink306.xml"/><Relationship Id="rId658" Type="http://schemas.openxmlformats.org/officeDocument/2006/relationships/customXml" Target="../ink/ink425.xml"/><Relationship Id="rId865" Type="http://schemas.openxmlformats.org/officeDocument/2006/relationships/image" Target="../media/image242.png"/><Relationship Id="rId1050" Type="http://schemas.openxmlformats.org/officeDocument/2006/relationships/customXml" Target="../ink/ink622.xml"/><Relationship Id="rId297" Type="http://schemas.openxmlformats.org/officeDocument/2006/relationships/customXml" Target="../ink/ink244.xml"/><Relationship Id="rId518" Type="http://schemas.openxmlformats.org/officeDocument/2006/relationships/customXml" Target="../ink/ink355.xml"/><Relationship Id="rId725" Type="http://schemas.openxmlformats.org/officeDocument/2006/relationships/customXml" Target="../ink/ink459.xml"/><Relationship Id="rId932" Type="http://schemas.openxmlformats.org/officeDocument/2006/relationships/customXml" Target="../ink/ink563.xml"/><Relationship Id="rId1148" Type="http://schemas.openxmlformats.org/officeDocument/2006/relationships/customXml" Target="../ink/ink671.xml"/><Relationship Id="rId157" Type="http://schemas.openxmlformats.org/officeDocument/2006/relationships/image" Target="../media/image1042.png"/><Relationship Id="rId364" Type="http://schemas.openxmlformats.org/officeDocument/2006/relationships/image" Target="../media/image1144.png"/><Relationship Id="rId1008" Type="http://schemas.openxmlformats.org/officeDocument/2006/relationships/customXml" Target="../ink/ink601.xml"/><Relationship Id="rId1215" Type="http://schemas.openxmlformats.org/officeDocument/2006/relationships/image" Target="../media/image417.png"/><Relationship Id="rId61" Type="http://schemas.openxmlformats.org/officeDocument/2006/relationships/customXml" Target="../ink/ink125.xml"/><Relationship Id="rId571" Type="http://schemas.openxmlformats.org/officeDocument/2006/relationships/image" Target="../media/image95.png"/><Relationship Id="rId669" Type="http://schemas.openxmlformats.org/officeDocument/2006/relationships/image" Target="../media/image144.png"/><Relationship Id="rId876" Type="http://schemas.openxmlformats.org/officeDocument/2006/relationships/customXml" Target="../ink/ink535.xml"/><Relationship Id="rId19" Type="http://schemas.openxmlformats.org/officeDocument/2006/relationships/customXml" Target="../ink/ink104.xml"/><Relationship Id="rId224" Type="http://schemas.openxmlformats.org/officeDocument/2006/relationships/image" Target="../media/image1075.png"/><Relationship Id="rId431" Type="http://schemas.openxmlformats.org/officeDocument/2006/relationships/image" Target="../media/image25.png"/><Relationship Id="rId529" Type="http://schemas.openxmlformats.org/officeDocument/2006/relationships/image" Target="../media/image74.png"/><Relationship Id="rId736" Type="http://schemas.openxmlformats.org/officeDocument/2006/relationships/image" Target="../media/image177.png"/><Relationship Id="rId1061" Type="http://schemas.openxmlformats.org/officeDocument/2006/relationships/image" Target="../media/image340.png"/><Relationship Id="rId1159" Type="http://schemas.openxmlformats.org/officeDocument/2006/relationships/image" Target="../media/image389.png"/><Relationship Id="rId168" Type="http://schemas.openxmlformats.org/officeDocument/2006/relationships/image" Target="../media/image1047.png"/><Relationship Id="rId943" Type="http://schemas.openxmlformats.org/officeDocument/2006/relationships/image" Target="../media/image281.png"/><Relationship Id="rId1019" Type="http://schemas.openxmlformats.org/officeDocument/2006/relationships/image" Target="../media/image319.png"/><Relationship Id="rId72" Type="http://schemas.openxmlformats.org/officeDocument/2006/relationships/image" Target="../media/image1001.png"/><Relationship Id="rId375" Type="http://schemas.openxmlformats.org/officeDocument/2006/relationships/customXml" Target="../ink/ink283.xml"/><Relationship Id="rId582" Type="http://schemas.openxmlformats.org/officeDocument/2006/relationships/customXml" Target="../ink/ink387.xml"/><Relationship Id="rId803" Type="http://schemas.openxmlformats.org/officeDocument/2006/relationships/image" Target="../media/image210.png"/><Relationship Id="rId1226" Type="http://schemas.openxmlformats.org/officeDocument/2006/relationships/customXml" Target="../ink/ink710.xml"/><Relationship Id="rId3" Type="http://schemas.openxmlformats.org/officeDocument/2006/relationships/customXml" Target="../ink/ink96.xml"/><Relationship Id="rId235" Type="http://schemas.openxmlformats.org/officeDocument/2006/relationships/customXml" Target="../ink/ink213.xml"/><Relationship Id="rId442" Type="http://schemas.openxmlformats.org/officeDocument/2006/relationships/customXml" Target="../ink/ink317.xml"/><Relationship Id="rId887" Type="http://schemas.openxmlformats.org/officeDocument/2006/relationships/image" Target="../media/image253.png"/><Relationship Id="rId1072" Type="http://schemas.openxmlformats.org/officeDocument/2006/relationships/customXml" Target="../ink/ink633.xml"/><Relationship Id="rId302" Type="http://schemas.openxmlformats.org/officeDocument/2006/relationships/image" Target="../media/image1113.png"/><Relationship Id="rId747" Type="http://schemas.openxmlformats.org/officeDocument/2006/relationships/customXml" Target="../ink/ink470.xml"/><Relationship Id="rId954" Type="http://schemas.openxmlformats.org/officeDocument/2006/relationships/customXml" Target="../ink/ink574.xml"/><Relationship Id="rId83" Type="http://schemas.openxmlformats.org/officeDocument/2006/relationships/customXml" Target="../ink/ink136.xml"/><Relationship Id="rId179" Type="http://schemas.openxmlformats.org/officeDocument/2006/relationships/customXml" Target="../ink/ink185.xml"/><Relationship Id="rId386" Type="http://schemas.openxmlformats.org/officeDocument/2006/relationships/customXml" Target="../ink/ink289.xml"/><Relationship Id="rId593" Type="http://schemas.openxmlformats.org/officeDocument/2006/relationships/image" Target="../media/image106.png"/><Relationship Id="rId607" Type="http://schemas.openxmlformats.org/officeDocument/2006/relationships/image" Target="../media/image113.png"/><Relationship Id="rId814" Type="http://schemas.openxmlformats.org/officeDocument/2006/relationships/customXml" Target="../ink/ink504.xml"/><Relationship Id="rId246" Type="http://schemas.openxmlformats.org/officeDocument/2006/relationships/image" Target="../media/image1085.png"/><Relationship Id="rId453" Type="http://schemas.openxmlformats.org/officeDocument/2006/relationships/image" Target="../media/image36.png"/><Relationship Id="rId660" Type="http://schemas.openxmlformats.org/officeDocument/2006/relationships/customXml" Target="../ink/ink426.xml"/><Relationship Id="rId898" Type="http://schemas.openxmlformats.org/officeDocument/2006/relationships/customXml" Target="../ink/ink546.xml"/><Relationship Id="rId1083" Type="http://schemas.openxmlformats.org/officeDocument/2006/relationships/image" Target="../media/image351.png"/><Relationship Id="rId106" Type="http://schemas.openxmlformats.org/officeDocument/2006/relationships/image" Target="../media/image1017.png"/><Relationship Id="rId313" Type="http://schemas.openxmlformats.org/officeDocument/2006/relationships/customXml" Target="../ink/ink252.xml"/><Relationship Id="rId758" Type="http://schemas.openxmlformats.org/officeDocument/2006/relationships/customXml" Target="../ink/ink476.xml"/><Relationship Id="rId965" Type="http://schemas.openxmlformats.org/officeDocument/2006/relationships/image" Target="../media/image292.png"/><Relationship Id="rId1150" Type="http://schemas.openxmlformats.org/officeDocument/2006/relationships/customXml" Target="../ink/ink672.xml"/><Relationship Id="rId10" Type="http://schemas.openxmlformats.org/officeDocument/2006/relationships/image" Target="../media/image971.png"/><Relationship Id="rId94" Type="http://schemas.openxmlformats.org/officeDocument/2006/relationships/image" Target="../media/image1012.png"/><Relationship Id="rId397" Type="http://schemas.openxmlformats.org/officeDocument/2006/relationships/image" Target="../media/image1159.png"/><Relationship Id="rId520" Type="http://schemas.openxmlformats.org/officeDocument/2006/relationships/customXml" Target="../ink/ink356.xml"/><Relationship Id="rId618" Type="http://schemas.openxmlformats.org/officeDocument/2006/relationships/customXml" Target="../ink/ink405.xml"/><Relationship Id="rId825" Type="http://schemas.openxmlformats.org/officeDocument/2006/relationships/image" Target="../media/image221.png"/><Relationship Id="rId257" Type="http://schemas.openxmlformats.org/officeDocument/2006/relationships/customXml" Target="../ink/ink224.xml"/><Relationship Id="rId464" Type="http://schemas.openxmlformats.org/officeDocument/2006/relationships/customXml" Target="../ink/ink328.xml"/><Relationship Id="rId1010" Type="http://schemas.openxmlformats.org/officeDocument/2006/relationships/customXml" Target="../ink/ink602.xml"/><Relationship Id="rId1094" Type="http://schemas.openxmlformats.org/officeDocument/2006/relationships/customXml" Target="../ink/ink644.xml"/><Relationship Id="rId1108" Type="http://schemas.openxmlformats.org/officeDocument/2006/relationships/customXml" Target="../ink/ink651.xml"/><Relationship Id="rId117" Type="http://schemas.openxmlformats.org/officeDocument/2006/relationships/customXml" Target="../ink/ink153.xml"/><Relationship Id="rId671" Type="http://schemas.openxmlformats.org/officeDocument/2006/relationships/image" Target="../media/image145.png"/><Relationship Id="rId769" Type="http://schemas.openxmlformats.org/officeDocument/2006/relationships/image" Target="../media/image193.png"/><Relationship Id="rId976" Type="http://schemas.openxmlformats.org/officeDocument/2006/relationships/customXml" Target="../ink/ink585.xml"/><Relationship Id="rId324" Type="http://schemas.openxmlformats.org/officeDocument/2006/relationships/image" Target="../media/image1124.png"/><Relationship Id="rId531" Type="http://schemas.openxmlformats.org/officeDocument/2006/relationships/image" Target="../media/image75.png"/><Relationship Id="rId629" Type="http://schemas.openxmlformats.org/officeDocument/2006/relationships/image" Target="../media/image124.png"/><Relationship Id="rId1161" Type="http://schemas.openxmlformats.org/officeDocument/2006/relationships/image" Target="../media/image390.png"/><Relationship Id="rId836" Type="http://schemas.openxmlformats.org/officeDocument/2006/relationships/customXml" Target="../ink/ink515.xml"/><Relationship Id="rId1021" Type="http://schemas.openxmlformats.org/officeDocument/2006/relationships/image" Target="../media/image320.png"/><Relationship Id="rId1119" Type="http://schemas.openxmlformats.org/officeDocument/2006/relationships/image" Target="../media/image369.png"/><Relationship Id="rId903" Type="http://schemas.openxmlformats.org/officeDocument/2006/relationships/image" Target="../media/image261.png"/><Relationship Id="rId32" Type="http://schemas.openxmlformats.org/officeDocument/2006/relationships/image" Target="../media/image982.png"/><Relationship Id="rId181" Type="http://schemas.openxmlformats.org/officeDocument/2006/relationships/customXml" Target="../ink/ink186.xml"/><Relationship Id="rId279" Type="http://schemas.openxmlformats.org/officeDocument/2006/relationships/customXml" Target="../ink/ink235.xml"/><Relationship Id="rId486" Type="http://schemas.openxmlformats.org/officeDocument/2006/relationships/customXml" Target="../ink/ink339.xml"/><Relationship Id="rId693" Type="http://schemas.openxmlformats.org/officeDocument/2006/relationships/image" Target="../media/image156.png"/><Relationship Id="rId139" Type="http://schemas.openxmlformats.org/officeDocument/2006/relationships/image" Target="../media/image1033.png"/><Relationship Id="rId346" Type="http://schemas.openxmlformats.org/officeDocument/2006/relationships/image" Target="../media/image1135.png"/><Relationship Id="rId553" Type="http://schemas.openxmlformats.org/officeDocument/2006/relationships/image" Target="../media/image86.png"/><Relationship Id="rId760" Type="http://schemas.openxmlformats.org/officeDocument/2006/relationships/customXml" Target="../ink/ink477.xml"/><Relationship Id="rId998" Type="http://schemas.openxmlformats.org/officeDocument/2006/relationships/customXml" Target="../ink/ink596.xml"/><Relationship Id="rId1183" Type="http://schemas.openxmlformats.org/officeDocument/2006/relationships/image" Target="../media/image401.png"/><Relationship Id="rId206" Type="http://schemas.openxmlformats.org/officeDocument/2006/relationships/image" Target="../media/image1066.png"/><Relationship Id="rId413" Type="http://schemas.openxmlformats.org/officeDocument/2006/relationships/image" Target="../media/image16100.png"/><Relationship Id="rId858" Type="http://schemas.openxmlformats.org/officeDocument/2006/relationships/customXml" Target="../ink/ink526.xml"/><Relationship Id="rId1043" Type="http://schemas.openxmlformats.org/officeDocument/2006/relationships/image" Target="../media/image331.png"/><Relationship Id="rId620" Type="http://schemas.openxmlformats.org/officeDocument/2006/relationships/customXml" Target="../ink/ink406.xml"/><Relationship Id="rId718" Type="http://schemas.openxmlformats.org/officeDocument/2006/relationships/customXml" Target="../ink/ink455.xml"/><Relationship Id="rId925" Type="http://schemas.openxmlformats.org/officeDocument/2006/relationships/image" Target="../media/image272.png"/><Relationship Id="rId1110" Type="http://schemas.openxmlformats.org/officeDocument/2006/relationships/customXml" Target="../ink/ink652.xml"/><Relationship Id="rId1208" Type="http://schemas.openxmlformats.org/officeDocument/2006/relationships/customXml" Target="../ink/ink701.xml"/><Relationship Id="rId54" Type="http://schemas.openxmlformats.org/officeDocument/2006/relationships/image" Target="../media/image993.png"/><Relationship Id="rId270" Type="http://schemas.openxmlformats.org/officeDocument/2006/relationships/image" Target="../media/image1097.png"/><Relationship Id="rId130" Type="http://schemas.openxmlformats.org/officeDocument/2006/relationships/image" Target="../media/image1029.png"/><Relationship Id="rId368" Type="http://schemas.openxmlformats.org/officeDocument/2006/relationships/image" Target="../media/image1146.png"/><Relationship Id="rId575" Type="http://schemas.openxmlformats.org/officeDocument/2006/relationships/image" Target="../media/image97.png"/><Relationship Id="rId782" Type="http://schemas.openxmlformats.org/officeDocument/2006/relationships/customXml" Target="../ink/ink488.xml"/><Relationship Id="rId228" Type="http://schemas.openxmlformats.org/officeDocument/2006/relationships/image" Target="../media/image1077.png"/><Relationship Id="rId435" Type="http://schemas.openxmlformats.org/officeDocument/2006/relationships/image" Target="../media/image27.png"/><Relationship Id="rId642" Type="http://schemas.openxmlformats.org/officeDocument/2006/relationships/customXml" Target="../ink/ink417.xml"/><Relationship Id="rId1065" Type="http://schemas.openxmlformats.org/officeDocument/2006/relationships/image" Target="../media/image342.png"/><Relationship Id="rId502" Type="http://schemas.openxmlformats.org/officeDocument/2006/relationships/customXml" Target="../ink/ink347.xml"/><Relationship Id="rId947" Type="http://schemas.openxmlformats.org/officeDocument/2006/relationships/image" Target="../media/image283.png"/><Relationship Id="rId1132" Type="http://schemas.openxmlformats.org/officeDocument/2006/relationships/customXml" Target="../ink/ink663.xml"/><Relationship Id="rId76" Type="http://schemas.openxmlformats.org/officeDocument/2006/relationships/image" Target="../media/image1003.png"/><Relationship Id="rId807" Type="http://schemas.openxmlformats.org/officeDocument/2006/relationships/image" Target="../media/image212.png"/><Relationship Id="rId292" Type="http://schemas.openxmlformats.org/officeDocument/2006/relationships/image" Target="../media/image1108.png"/><Relationship Id="rId597" Type="http://schemas.openxmlformats.org/officeDocument/2006/relationships/image" Target="../media/image108.png"/><Relationship Id="rId152" Type="http://schemas.openxmlformats.org/officeDocument/2006/relationships/customXml" Target="../ink/ink171.xml"/><Relationship Id="rId457" Type="http://schemas.openxmlformats.org/officeDocument/2006/relationships/image" Target="../media/image38.png"/><Relationship Id="rId1087" Type="http://schemas.openxmlformats.org/officeDocument/2006/relationships/image" Target="../media/image353.png"/><Relationship Id="rId664" Type="http://schemas.openxmlformats.org/officeDocument/2006/relationships/customXml" Target="../ink/ink428.xml"/><Relationship Id="rId871" Type="http://schemas.openxmlformats.org/officeDocument/2006/relationships/image" Target="../media/image245.png"/><Relationship Id="rId969" Type="http://schemas.openxmlformats.org/officeDocument/2006/relationships/image" Target="../media/image294.png"/><Relationship Id="rId317" Type="http://schemas.openxmlformats.org/officeDocument/2006/relationships/customXml" Target="../ink/ink254.xml"/><Relationship Id="rId524" Type="http://schemas.openxmlformats.org/officeDocument/2006/relationships/customXml" Target="../ink/ink358.xml"/><Relationship Id="rId731" Type="http://schemas.openxmlformats.org/officeDocument/2006/relationships/customXml" Target="../ink/ink462.xml"/><Relationship Id="rId1154" Type="http://schemas.openxmlformats.org/officeDocument/2006/relationships/customXml" Target="../ink/ink674.xml"/><Relationship Id="rId98" Type="http://schemas.openxmlformats.org/officeDocument/2006/relationships/image" Target="../media/image1014.png"/><Relationship Id="rId829" Type="http://schemas.openxmlformats.org/officeDocument/2006/relationships/image" Target="../media/image223.png"/><Relationship Id="rId1014" Type="http://schemas.openxmlformats.org/officeDocument/2006/relationships/customXml" Target="../ink/ink604.xml"/><Relationship Id="rId1221" Type="http://schemas.openxmlformats.org/officeDocument/2006/relationships/image" Target="../media/image420.png"/><Relationship Id="rId25" Type="http://schemas.openxmlformats.org/officeDocument/2006/relationships/customXml" Target="../ink/ink107.xml"/><Relationship Id="rId174" Type="http://schemas.openxmlformats.org/officeDocument/2006/relationships/image" Target="../media/image1050.png"/><Relationship Id="rId381" Type="http://schemas.openxmlformats.org/officeDocument/2006/relationships/image" Target="../media/image1152.png"/><Relationship Id="rId241" Type="http://schemas.openxmlformats.org/officeDocument/2006/relationships/customXml" Target="../ink/ink216.xml"/><Relationship Id="rId479" Type="http://schemas.openxmlformats.org/officeDocument/2006/relationships/image" Target="../media/image49.png"/><Relationship Id="rId686" Type="http://schemas.openxmlformats.org/officeDocument/2006/relationships/customXml" Target="../ink/ink439.xml"/><Relationship Id="rId893" Type="http://schemas.openxmlformats.org/officeDocument/2006/relationships/image" Target="../media/image256.png"/><Relationship Id="rId339" Type="http://schemas.openxmlformats.org/officeDocument/2006/relationships/customXml" Target="../ink/ink265.xml"/><Relationship Id="rId546" Type="http://schemas.openxmlformats.org/officeDocument/2006/relationships/customXml" Target="../ink/ink369.xml"/><Relationship Id="rId753" Type="http://schemas.openxmlformats.org/officeDocument/2006/relationships/image" Target="../media/image185.png"/><Relationship Id="rId1176" Type="http://schemas.openxmlformats.org/officeDocument/2006/relationships/customXml" Target="../ink/ink685.xml"/><Relationship Id="rId101" Type="http://schemas.openxmlformats.org/officeDocument/2006/relationships/customXml" Target="../ink/ink145.xml"/><Relationship Id="rId406" Type="http://schemas.openxmlformats.org/officeDocument/2006/relationships/customXml" Target="../ink/ink299.xml"/><Relationship Id="rId960" Type="http://schemas.openxmlformats.org/officeDocument/2006/relationships/customXml" Target="../ink/ink577.xml"/><Relationship Id="rId1036" Type="http://schemas.openxmlformats.org/officeDocument/2006/relationships/customXml" Target="../ink/ink615.xml"/><Relationship Id="rId613" Type="http://schemas.openxmlformats.org/officeDocument/2006/relationships/image" Target="../media/image116.png"/><Relationship Id="rId820" Type="http://schemas.openxmlformats.org/officeDocument/2006/relationships/customXml" Target="../ink/ink507.xml"/><Relationship Id="rId918" Type="http://schemas.openxmlformats.org/officeDocument/2006/relationships/customXml" Target="../ink/ink556.xml"/><Relationship Id="rId1103" Type="http://schemas.openxmlformats.org/officeDocument/2006/relationships/image" Target="../media/image361.png"/><Relationship Id="rId47" Type="http://schemas.openxmlformats.org/officeDocument/2006/relationships/customXml" Target="../ink/ink118.xml"/><Relationship Id="rId196" Type="http://schemas.openxmlformats.org/officeDocument/2006/relationships/image" Target="../media/image1061.png"/><Relationship Id="rId263" Type="http://schemas.openxmlformats.org/officeDocument/2006/relationships/customXml" Target="../ink/ink227.xml"/><Relationship Id="rId470" Type="http://schemas.openxmlformats.org/officeDocument/2006/relationships/customXml" Target="../ink/ink331.xml"/><Relationship Id="rId123" Type="http://schemas.openxmlformats.org/officeDocument/2006/relationships/customXml" Target="../ink/ink156.xml"/><Relationship Id="rId330" Type="http://schemas.openxmlformats.org/officeDocument/2006/relationships/image" Target="../media/image1127.png"/><Relationship Id="rId568" Type="http://schemas.openxmlformats.org/officeDocument/2006/relationships/customXml" Target="../ink/ink380.xml"/><Relationship Id="rId775" Type="http://schemas.openxmlformats.org/officeDocument/2006/relationships/image" Target="../media/image196.png"/><Relationship Id="rId982" Type="http://schemas.openxmlformats.org/officeDocument/2006/relationships/customXml" Target="../ink/ink588.xml"/><Relationship Id="rId1198" Type="http://schemas.openxmlformats.org/officeDocument/2006/relationships/customXml" Target="../ink/ink696.xml"/><Relationship Id="rId428" Type="http://schemas.openxmlformats.org/officeDocument/2006/relationships/customXml" Target="../ink/ink310.xml"/><Relationship Id="rId635" Type="http://schemas.openxmlformats.org/officeDocument/2006/relationships/image" Target="../media/image127.png"/><Relationship Id="rId842" Type="http://schemas.openxmlformats.org/officeDocument/2006/relationships/customXml" Target="../ink/ink518.xml"/><Relationship Id="rId1058" Type="http://schemas.openxmlformats.org/officeDocument/2006/relationships/customXml" Target="../ink/ink626.xml"/><Relationship Id="rId702" Type="http://schemas.openxmlformats.org/officeDocument/2006/relationships/customXml" Target="../ink/ink447.xml"/><Relationship Id="rId1125" Type="http://schemas.openxmlformats.org/officeDocument/2006/relationships/image" Target="../media/image372.png"/><Relationship Id="rId69" Type="http://schemas.openxmlformats.org/officeDocument/2006/relationships/customXml" Target="../ink/ink129.xml"/><Relationship Id="rId285" Type="http://schemas.openxmlformats.org/officeDocument/2006/relationships/customXml" Target="../ink/ink238.xml"/><Relationship Id="rId492" Type="http://schemas.openxmlformats.org/officeDocument/2006/relationships/customXml" Target="../ink/ink342.xml"/><Relationship Id="rId797" Type="http://schemas.openxmlformats.org/officeDocument/2006/relationships/image" Target="../media/image207.png"/><Relationship Id="rId145" Type="http://schemas.openxmlformats.org/officeDocument/2006/relationships/image" Target="../media/image1036.png"/><Relationship Id="rId352" Type="http://schemas.openxmlformats.org/officeDocument/2006/relationships/image" Target="../media/image1138.png"/><Relationship Id="rId212" Type="http://schemas.openxmlformats.org/officeDocument/2006/relationships/image" Target="../media/image1069.png"/><Relationship Id="rId657" Type="http://schemas.openxmlformats.org/officeDocument/2006/relationships/image" Target="../media/image138.png"/><Relationship Id="rId864" Type="http://schemas.openxmlformats.org/officeDocument/2006/relationships/customXml" Target="../ink/ink529.xml"/><Relationship Id="rId517" Type="http://schemas.openxmlformats.org/officeDocument/2006/relationships/image" Target="../media/image68.png"/><Relationship Id="rId724" Type="http://schemas.openxmlformats.org/officeDocument/2006/relationships/image" Target="../media/image171.png"/><Relationship Id="rId931" Type="http://schemas.openxmlformats.org/officeDocument/2006/relationships/image" Target="../media/image275.png"/><Relationship Id="rId1147" Type="http://schemas.openxmlformats.org/officeDocument/2006/relationships/image" Target="../media/image383.png"/><Relationship Id="rId60" Type="http://schemas.openxmlformats.org/officeDocument/2006/relationships/image" Target="../media/image996.png"/><Relationship Id="rId1007" Type="http://schemas.openxmlformats.org/officeDocument/2006/relationships/image" Target="../media/image313.png"/><Relationship Id="rId1214" Type="http://schemas.openxmlformats.org/officeDocument/2006/relationships/customXml" Target="../ink/ink704.xml"/><Relationship Id="rId18" Type="http://schemas.openxmlformats.org/officeDocument/2006/relationships/image" Target="../media/image975.png"/><Relationship Id="rId167" Type="http://schemas.openxmlformats.org/officeDocument/2006/relationships/customXml" Target="../ink/ink179.xml"/><Relationship Id="rId374" Type="http://schemas.openxmlformats.org/officeDocument/2006/relationships/image" Target="../media/image1149.png"/><Relationship Id="rId581" Type="http://schemas.openxmlformats.org/officeDocument/2006/relationships/image" Target="../media/image100.png"/><Relationship Id="rId234" Type="http://schemas.openxmlformats.org/officeDocument/2006/relationships/image" Target="../media/image1079.png"/><Relationship Id="rId679" Type="http://schemas.openxmlformats.org/officeDocument/2006/relationships/image" Target="../media/image149.png"/><Relationship Id="rId886" Type="http://schemas.openxmlformats.org/officeDocument/2006/relationships/customXml" Target="../ink/ink540.xml"/><Relationship Id="rId2" Type="http://schemas.openxmlformats.org/officeDocument/2006/relationships/notesSlide" Target="../notesSlides/notesSlide2.xml"/><Relationship Id="rId441" Type="http://schemas.openxmlformats.org/officeDocument/2006/relationships/image" Target="../media/image30.png"/><Relationship Id="rId539" Type="http://schemas.openxmlformats.org/officeDocument/2006/relationships/image" Target="../media/image79.png"/><Relationship Id="rId746" Type="http://schemas.openxmlformats.org/officeDocument/2006/relationships/image" Target="../media/image182.png"/><Relationship Id="rId1071" Type="http://schemas.openxmlformats.org/officeDocument/2006/relationships/image" Target="../media/image345.png"/><Relationship Id="rId1169" Type="http://schemas.openxmlformats.org/officeDocument/2006/relationships/image" Target="../media/image394.png"/><Relationship Id="rId301" Type="http://schemas.openxmlformats.org/officeDocument/2006/relationships/customXml" Target="../ink/ink246.xml"/><Relationship Id="rId953" Type="http://schemas.openxmlformats.org/officeDocument/2006/relationships/image" Target="../media/image286.png"/><Relationship Id="rId1029" Type="http://schemas.openxmlformats.org/officeDocument/2006/relationships/image" Target="../media/image324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96.xml"/><Relationship Id="rId299" Type="http://schemas.openxmlformats.org/officeDocument/2006/relationships/image" Target="../media/image2993.png"/><Relationship Id="rId21" Type="http://schemas.openxmlformats.org/officeDocument/2006/relationships/customXml" Target="../ink/ink2948.xml"/><Relationship Id="rId63" Type="http://schemas.openxmlformats.org/officeDocument/2006/relationships/customXml" Target="../ink/ink2969.xml"/><Relationship Id="rId159" Type="http://schemas.openxmlformats.org/officeDocument/2006/relationships/customXml" Target="../ink/ink3017.xml"/><Relationship Id="rId324" Type="http://schemas.openxmlformats.org/officeDocument/2006/relationships/customXml" Target="../ink/ink3102.xml"/><Relationship Id="rId366" Type="http://schemas.openxmlformats.org/officeDocument/2006/relationships/customXml" Target="../ink/ink3123.xml"/><Relationship Id="rId170" Type="http://schemas.openxmlformats.org/officeDocument/2006/relationships/image" Target="../media/image2931.png"/><Relationship Id="rId226" Type="http://schemas.openxmlformats.org/officeDocument/2006/relationships/image" Target="../media/image2959.png"/><Relationship Id="rId268" Type="http://schemas.openxmlformats.org/officeDocument/2006/relationships/customXml" Target="../ink/ink3073.xml"/><Relationship Id="rId32" Type="http://schemas.openxmlformats.org/officeDocument/2006/relationships/image" Target="../media/image2863.png"/><Relationship Id="rId74" Type="http://schemas.openxmlformats.org/officeDocument/2006/relationships/image" Target="../media/image2884.png"/><Relationship Id="rId128" Type="http://schemas.openxmlformats.org/officeDocument/2006/relationships/image" Target="../media/image2911.png"/><Relationship Id="rId335" Type="http://schemas.openxmlformats.org/officeDocument/2006/relationships/image" Target="../media/image3011.png"/><Relationship Id="rId377" Type="http://schemas.openxmlformats.org/officeDocument/2006/relationships/image" Target="../media/image3032.png"/><Relationship Id="rId5" Type="http://schemas.openxmlformats.org/officeDocument/2006/relationships/customXml" Target="../ink/ink2940.xml"/><Relationship Id="rId181" Type="http://schemas.openxmlformats.org/officeDocument/2006/relationships/customXml" Target="../ink/ink3028.xml"/><Relationship Id="rId237" Type="http://schemas.openxmlformats.org/officeDocument/2006/relationships/customXml" Target="../ink/ink3056.xml"/><Relationship Id="rId402" Type="http://schemas.openxmlformats.org/officeDocument/2006/relationships/customXml" Target="../ink/ink3141.xml"/><Relationship Id="rId279" Type="http://schemas.openxmlformats.org/officeDocument/2006/relationships/customXml" Target="../ink/ink3079.xml"/><Relationship Id="rId43" Type="http://schemas.openxmlformats.org/officeDocument/2006/relationships/customXml" Target="../ink/ink2959.xml"/><Relationship Id="rId139" Type="http://schemas.openxmlformats.org/officeDocument/2006/relationships/customXml" Target="../ink/ink3007.xml"/><Relationship Id="rId290" Type="http://schemas.openxmlformats.org/officeDocument/2006/relationships/image" Target="../media/image2989.png"/><Relationship Id="rId304" Type="http://schemas.openxmlformats.org/officeDocument/2006/relationships/customXml" Target="../ink/ink3092.xml"/><Relationship Id="rId346" Type="http://schemas.openxmlformats.org/officeDocument/2006/relationships/customXml" Target="../ink/ink3113.xml"/><Relationship Id="rId388" Type="http://schemas.openxmlformats.org/officeDocument/2006/relationships/customXml" Target="../ink/ink3134.xml"/><Relationship Id="rId85" Type="http://schemas.openxmlformats.org/officeDocument/2006/relationships/customXml" Target="../ink/ink2980.xml"/><Relationship Id="rId150" Type="http://schemas.openxmlformats.org/officeDocument/2006/relationships/image" Target="../media/image2922.png"/><Relationship Id="rId192" Type="http://schemas.openxmlformats.org/officeDocument/2006/relationships/image" Target="../media/image2942.png"/><Relationship Id="rId206" Type="http://schemas.openxmlformats.org/officeDocument/2006/relationships/image" Target="../media/image2949.png"/><Relationship Id="rId248" Type="http://schemas.openxmlformats.org/officeDocument/2006/relationships/customXml" Target="../ink/ink3062.xml"/><Relationship Id="rId12" Type="http://schemas.openxmlformats.org/officeDocument/2006/relationships/image" Target="../media/image2853.png"/><Relationship Id="rId108" Type="http://schemas.openxmlformats.org/officeDocument/2006/relationships/image" Target="../media/image2901.png"/><Relationship Id="rId315" Type="http://schemas.openxmlformats.org/officeDocument/2006/relationships/image" Target="../media/image3001.png"/><Relationship Id="rId357" Type="http://schemas.openxmlformats.org/officeDocument/2006/relationships/image" Target="../media/image3022.png"/><Relationship Id="rId54" Type="http://schemas.openxmlformats.org/officeDocument/2006/relationships/image" Target="../media/image2874.png"/><Relationship Id="rId96" Type="http://schemas.openxmlformats.org/officeDocument/2006/relationships/image" Target="../media/image2895.png"/><Relationship Id="rId161" Type="http://schemas.openxmlformats.org/officeDocument/2006/relationships/customXml" Target="../ink/ink3018.xml"/><Relationship Id="rId217" Type="http://schemas.openxmlformats.org/officeDocument/2006/relationships/customXml" Target="../ink/ink3046.xml"/><Relationship Id="rId399" Type="http://schemas.openxmlformats.org/officeDocument/2006/relationships/image" Target="../media/image3043.png"/><Relationship Id="rId259" Type="http://schemas.openxmlformats.org/officeDocument/2006/relationships/image" Target="../media/image2975.png"/><Relationship Id="rId23" Type="http://schemas.openxmlformats.org/officeDocument/2006/relationships/customXml" Target="../ink/ink2949.xml"/><Relationship Id="rId119" Type="http://schemas.openxmlformats.org/officeDocument/2006/relationships/customXml" Target="../ink/ink2997.xml"/><Relationship Id="rId270" Type="http://schemas.openxmlformats.org/officeDocument/2006/relationships/customXml" Target="../ink/ink3074.xml"/><Relationship Id="rId326" Type="http://schemas.openxmlformats.org/officeDocument/2006/relationships/customXml" Target="../ink/ink3103.xml"/><Relationship Id="rId65" Type="http://schemas.openxmlformats.org/officeDocument/2006/relationships/customXml" Target="../ink/ink2970.xml"/><Relationship Id="rId130" Type="http://schemas.openxmlformats.org/officeDocument/2006/relationships/image" Target="../media/image2912.png"/><Relationship Id="rId368" Type="http://schemas.openxmlformats.org/officeDocument/2006/relationships/customXml" Target="../ink/ink3124.xml"/><Relationship Id="rId172" Type="http://schemas.openxmlformats.org/officeDocument/2006/relationships/image" Target="../media/image2932.png"/><Relationship Id="rId228" Type="http://schemas.openxmlformats.org/officeDocument/2006/relationships/image" Target="../media/image2960.png"/><Relationship Id="rId281" Type="http://schemas.openxmlformats.org/officeDocument/2006/relationships/customXml" Target="../ink/ink3080.xml"/><Relationship Id="rId337" Type="http://schemas.openxmlformats.org/officeDocument/2006/relationships/image" Target="../media/image3012.png"/><Relationship Id="rId34" Type="http://schemas.openxmlformats.org/officeDocument/2006/relationships/image" Target="../media/image2864.png"/><Relationship Id="rId76" Type="http://schemas.openxmlformats.org/officeDocument/2006/relationships/image" Target="../media/image2885.png"/><Relationship Id="rId141" Type="http://schemas.openxmlformats.org/officeDocument/2006/relationships/customXml" Target="../ink/ink3008.xml"/><Relationship Id="rId379" Type="http://schemas.openxmlformats.org/officeDocument/2006/relationships/image" Target="../media/image3033.png"/><Relationship Id="rId7" Type="http://schemas.openxmlformats.org/officeDocument/2006/relationships/customXml" Target="../ink/ink2941.xml"/><Relationship Id="rId183" Type="http://schemas.openxmlformats.org/officeDocument/2006/relationships/customXml" Target="../ink/ink3029.xml"/><Relationship Id="rId239" Type="http://schemas.openxmlformats.org/officeDocument/2006/relationships/customXml" Target="../ink/ink3057.xml"/><Relationship Id="rId390" Type="http://schemas.openxmlformats.org/officeDocument/2006/relationships/customXml" Target="../ink/ink3135.xml"/><Relationship Id="rId404" Type="http://schemas.openxmlformats.org/officeDocument/2006/relationships/customXml" Target="../ink/ink3142.xml"/><Relationship Id="rId250" Type="http://schemas.openxmlformats.org/officeDocument/2006/relationships/customXml" Target="../ink/ink3063.xml"/><Relationship Id="rId292" Type="http://schemas.openxmlformats.org/officeDocument/2006/relationships/image" Target="../media/image2990.png"/><Relationship Id="rId306" Type="http://schemas.openxmlformats.org/officeDocument/2006/relationships/customXml" Target="../ink/ink3093.xml"/><Relationship Id="rId45" Type="http://schemas.openxmlformats.org/officeDocument/2006/relationships/customXml" Target="../ink/ink2960.xml"/><Relationship Id="rId87" Type="http://schemas.openxmlformats.org/officeDocument/2006/relationships/customXml" Target="../ink/ink2981.xml"/><Relationship Id="rId110" Type="http://schemas.openxmlformats.org/officeDocument/2006/relationships/image" Target="../media/image2902.png"/><Relationship Id="rId348" Type="http://schemas.openxmlformats.org/officeDocument/2006/relationships/customXml" Target="../ink/ink3114.xml"/><Relationship Id="rId152" Type="http://schemas.openxmlformats.org/officeDocument/2006/relationships/image" Target="../media/image2923.png"/><Relationship Id="rId194" Type="http://schemas.openxmlformats.org/officeDocument/2006/relationships/image" Target="../media/image2943.png"/><Relationship Id="rId208" Type="http://schemas.openxmlformats.org/officeDocument/2006/relationships/image" Target="../media/image2950.png"/><Relationship Id="rId261" Type="http://schemas.openxmlformats.org/officeDocument/2006/relationships/image" Target="../media/image2976.png"/><Relationship Id="rId14" Type="http://schemas.openxmlformats.org/officeDocument/2006/relationships/image" Target="../media/image2854.png"/><Relationship Id="rId56" Type="http://schemas.openxmlformats.org/officeDocument/2006/relationships/image" Target="../media/image2875.png"/><Relationship Id="rId317" Type="http://schemas.openxmlformats.org/officeDocument/2006/relationships/image" Target="../media/image3002.png"/><Relationship Id="rId359" Type="http://schemas.openxmlformats.org/officeDocument/2006/relationships/image" Target="../media/image3023.png"/><Relationship Id="rId98" Type="http://schemas.openxmlformats.org/officeDocument/2006/relationships/image" Target="../media/image2896.png"/><Relationship Id="rId121" Type="http://schemas.openxmlformats.org/officeDocument/2006/relationships/customXml" Target="../ink/ink2998.xml"/><Relationship Id="rId163" Type="http://schemas.openxmlformats.org/officeDocument/2006/relationships/customXml" Target="../ink/ink3019.xml"/><Relationship Id="rId219" Type="http://schemas.openxmlformats.org/officeDocument/2006/relationships/customXml" Target="../ink/ink3047.xml"/><Relationship Id="rId370" Type="http://schemas.openxmlformats.org/officeDocument/2006/relationships/customXml" Target="../ink/ink3125.xml"/><Relationship Id="rId230" Type="http://schemas.openxmlformats.org/officeDocument/2006/relationships/image" Target="../media/image2961.png"/><Relationship Id="rId25" Type="http://schemas.openxmlformats.org/officeDocument/2006/relationships/customXml" Target="../ink/ink2950.xml"/><Relationship Id="rId67" Type="http://schemas.openxmlformats.org/officeDocument/2006/relationships/customXml" Target="../ink/ink2971.xml"/><Relationship Id="rId272" Type="http://schemas.openxmlformats.org/officeDocument/2006/relationships/customXml" Target="../ink/ink3075.xml"/><Relationship Id="rId328" Type="http://schemas.openxmlformats.org/officeDocument/2006/relationships/customXml" Target="../ink/ink3104.xml"/><Relationship Id="rId132" Type="http://schemas.openxmlformats.org/officeDocument/2006/relationships/image" Target="../media/image2913.png"/><Relationship Id="rId174" Type="http://schemas.openxmlformats.org/officeDocument/2006/relationships/image" Target="../media/image2933.png"/><Relationship Id="rId381" Type="http://schemas.openxmlformats.org/officeDocument/2006/relationships/image" Target="../media/image3034.png"/><Relationship Id="rId241" Type="http://schemas.openxmlformats.org/officeDocument/2006/relationships/customXml" Target="../ink/ink3058.xml"/><Relationship Id="rId36" Type="http://schemas.openxmlformats.org/officeDocument/2006/relationships/image" Target="../media/image2865.png"/><Relationship Id="rId283" Type="http://schemas.openxmlformats.org/officeDocument/2006/relationships/customXml" Target="../ink/ink3081.xml"/><Relationship Id="rId339" Type="http://schemas.openxmlformats.org/officeDocument/2006/relationships/image" Target="../media/image3013.png"/><Relationship Id="rId78" Type="http://schemas.openxmlformats.org/officeDocument/2006/relationships/image" Target="../media/image2886.png"/><Relationship Id="rId101" Type="http://schemas.openxmlformats.org/officeDocument/2006/relationships/customXml" Target="../ink/ink2988.xml"/><Relationship Id="rId143" Type="http://schemas.openxmlformats.org/officeDocument/2006/relationships/customXml" Target="../ink/ink3009.xml"/><Relationship Id="rId185" Type="http://schemas.openxmlformats.org/officeDocument/2006/relationships/customXml" Target="../ink/ink3030.xml"/><Relationship Id="rId350" Type="http://schemas.openxmlformats.org/officeDocument/2006/relationships/customXml" Target="../ink/ink3115.xml"/><Relationship Id="rId9" Type="http://schemas.openxmlformats.org/officeDocument/2006/relationships/customXml" Target="../ink/ink2942.xml"/><Relationship Id="rId210" Type="http://schemas.openxmlformats.org/officeDocument/2006/relationships/image" Target="../media/image2951.png"/><Relationship Id="rId392" Type="http://schemas.openxmlformats.org/officeDocument/2006/relationships/customXml" Target="../ink/ink3136.xml"/><Relationship Id="rId252" Type="http://schemas.openxmlformats.org/officeDocument/2006/relationships/customXml" Target="../ink/ink3064.xml"/><Relationship Id="rId294" Type="http://schemas.openxmlformats.org/officeDocument/2006/relationships/image" Target="../media/image2991.png"/><Relationship Id="rId308" Type="http://schemas.openxmlformats.org/officeDocument/2006/relationships/customXml" Target="../ink/ink3094.xml"/><Relationship Id="rId47" Type="http://schemas.openxmlformats.org/officeDocument/2006/relationships/customXml" Target="../ink/ink2961.xml"/><Relationship Id="rId89" Type="http://schemas.openxmlformats.org/officeDocument/2006/relationships/customXml" Target="../ink/ink2982.xml"/><Relationship Id="rId112" Type="http://schemas.openxmlformats.org/officeDocument/2006/relationships/image" Target="../media/image2903.png"/><Relationship Id="rId154" Type="http://schemas.openxmlformats.org/officeDocument/2006/relationships/image" Target="../media/image2924.png"/><Relationship Id="rId361" Type="http://schemas.openxmlformats.org/officeDocument/2006/relationships/image" Target="../media/image3024.png"/><Relationship Id="rId196" Type="http://schemas.openxmlformats.org/officeDocument/2006/relationships/image" Target="../media/image2944.png"/><Relationship Id="rId16" Type="http://schemas.openxmlformats.org/officeDocument/2006/relationships/image" Target="../media/image2855.png"/><Relationship Id="rId221" Type="http://schemas.openxmlformats.org/officeDocument/2006/relationships/customXml" Target="../ink/ink3048.xml"/><Relationship Id="rId263" Type="http://schemas.openxmlformats.org/officeDocument/2006/relationships/customXml" Target="../ink/ink3070.xml"/><Relationship Id="rId319" Type="http://schemas.openxmlformats.org/officeDocument/2006/relationships/image" Target="../media/image3003.png"/><Relationship Id="rId58" Type="http://schemas.openxmlformats.org/officeDocument/2006/relationships/image" Target="../media/image2876.png"/><Relationship Id="rId123" Type="http://schemas.openxmlformats.org/officeDocument/2006/relationships/customXml" Target="../ink/ink2999.xml"/><Relationship Id="rId330" Type="http://schemas.openxmlformats.org/officeDocument/2006/relationships/customXml" Target="../ink/ink3105.xml"/><Relationship Id="rId165" Type="http://schemas.openxmlformats.org/officeDocument/2006/relationships/customXml" Target="../ink/ink3020.xml"/><Relationship Id="rId372" Type="http://schemas.openxmlformats.org/officeDocument/2006/relationships/customXml" Target="../ink/ink3126.xml"/><Relationship Id="rId211" Type="http://schemas.openxmlformats.org/officeDocument/2006/relationships/customXml" Target="../ink/ink3043.xml"/><Relationship Id="rId232" Type="http://schemas.openxmlformats.org/officeDocument/2006/relationships/image" Target="../media/image2962.png"/><Relationship Id="rId253" Type="http://schemas.openxmlformats.org/officeDocument/2006/relationships/image" Target="../media/image2972.png"/><Relationship Id="rId274" Type="http://schemas.openxmlformats.org/officeDocument/2006/relationships/image" Target="../media/image2981.png"/><Relationship Id="rId295" Type="http://schemas.openxmlformats.org/officeDocument/2006/relationships/customXml" Target="../ink/ink3087.xml"/><Relationship Id="rId309" Type="http://schemas.openxmlformats.org/officeDocument/2006/relationships/image" Target="../media/image2998.png"/><Relationship Id="rId27" Type="http://schemas.openxmlformats.org/officeDocument/2006/relationships/customXml" Target="../ink/ink2951.xml"/><Relationship Id="rId48" Type="http://schemas.openxmlformats.org/officeDocument/2006/relationships/image" Target="../media/image2871.png"/><Relationship Id="rId69" Type="http://schemas.openxmlformats.org/officeDocument/2006/relationships/customXml" Target="../ink/ink2972.xml"/><Relationship Id="rId113" Type="http://schemas.openxmlformats.org/officeDocument/2006/relationships/customXml" Target="../ink/ink2994.xml"/><Relationship Id="rId134" Type="http://schemas.openxmlformats.org/officeDocument/2006/relationships/image" Target="../media/image2914.png"/><Relationship Id="rId320" Type="http://schemas.openxmlformats.org/officeDocument/2006/relationships/customXml" Target="../ink/ink3100.xml"/><Relationship Id="rId80" Type="http://schemas.openxmlformats.org/officeDocument/2006/relationships/image" Target="../media/image2887.png"/><Relationship Id="rId155" Type="http://schemas.openxmlformats.org/officeDocument/2006/relationships/customXml" Target="../ink/ink3015.xml"/><Relationship Id="rId176" Type="http://schemas.openxmlformats.org/officeDocument/2006/relationships/image" Target="../media/image2934.png"/><Relationship Id="rId197" Type="http://schemas.openxmlformats.org/officeDocument/2006/relationships/customXml" Target="../ink/ink3036.xml"/><Relationship Id="rId341" Type="http://schemas.openxmlformats.org/officeDocument/2006/relationships/image" Target="../media/image3014.png"/><Relationship Id="rId362" Type="http://schemas.openxmlformats.org/officeDocument/2006/relationships/customXml" Target="../ink/ink3121.xml"/><Relationship Id="rId383" Type="http://schemas.openxmlformats.org/officeDocument/2006/relationships/image" Target="../media/image3035.png"/><Relationship Id="rId201" Type="http://schemas.openxmlformats.org/officeDocument/2006/relationships/customXml" Target="../ink/ink3038.xml"/><Relationship Id="rId222" Type="http://schemas.openxmlformats.org/officeDocument/2006/relationships/image" Target="../media/image2957.png"/><Relationship Id="rId243" Type="http://schemas.openxmlformats.org/officeDocument/2006/relationships/customXml" Target="../ink/ink3059.xml"/><Relationship Id="rId264" Type="http://schemas.openxmlformats.org/officeDocument/2006/relationships/image" Target="../media/image2977.png"/><Relationship Id="rId285" Type="http://schemas.openxmlformats.org/officeDocument/2006/relationships/customXml" Target="../ink/ink3082.xml"/><Relationship Id="rId17" Type="http://schemas.openxmlformats.org/officeDocument/2006/relationships/customXml" Target="../ink/ink2946.xml"/><Relationship Id="rId38" Type="http://schemas.openxmlformats.org/officeDocument/2006/relationships/image" Target="../media/image2866.png"/><Relationship Id="rId59" Type="http://schemas.openxmlformats.org/officeDocument/2006/relationships/customXml" Target="../ink/ink2967.xml"/><Relationship Id="rId103" Type="http://schemas.openxmlformats.org/officeDocument/2006/relationships/customXml" Target="../ink/ink2989.xml"/><Relationship Id="rId124" Type="http://schemas.openxmlformats.org/officeDocument/2006/relationships/image" Target="../media/image2909.png"/><Relationship Id="rId310" Type="http://schemas.openxmlformats.org/officeDocument/2006/relationships/customXml" Target="../ink/ink3095.xml"/><Relationship Id="rId70" Type="http://schemas.openxmlformats.org/officeDocument/2006/relationships/image" Target="../media/image2882.png"/><Relationship Id="rId91" Type="http://schemas.openxmlformats.org/officeDocument/2006/relationships/customXml" Target="../ink/ink2983.xml"/><Relationship Id="rId145" Type="http://schemas.openxmlformats.org/officeDocument/2006/relationships/customXml" Target="../ink/ink3010.xml"/><Relationship Id="rId166" Type="http://schemas.openxmlformats.org/officeDocument/2006/relationships/image" Target="../media/image2929.png"/><Relationship Id="rId187" Type="http://schemas.openxmlformats.org/officeDocument/2006/relationships/customXml" Target="../ink/ink3031.xml"/><Relationship Id="rId331" Type="http://schemas.openxmlformats.org/officeDocument/2006/relationships/image" Target="../media/image3009.png"/><Relationship Id="rId352" Type="http://schemas.openxmlformats.org/officeDocument/2006/relationships/customXml" Target="../ink/ink3116.xml"/><Relationship Id="rId373" Type="http://schemas.openxmlformats.org/officeDocument/2006/relationships/image" Target="../media/image3030.png"/><Relationship Id="rId394" Type="http://schemas.openxmlformats.org/officeDocument/2006/relationships/customXml" Target="../ink/ink313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952.png"/><Relationship Id="rId233" Type="http://schemas.openxmlformats.org/officeDocument/2006/relationships/customXml" Target="../ink/ink3054.xml"/><Relationship Id="rId254" Type="http://schemas.openxmlformats.org/officeDocument/2006/relationships/customXml" Target="../ink/ink3065.xml"/><Relationship Id="rId28" Type="http://schemas.openxmlformats.org/officeDocument/2006/relationships/image" Target="../media/image2861.png"/><Relationship Id="rId49" Type="http://schemas.openxmlformats.org/officeDocument/2006/relationships/customXml" Target="../ink/ink2962.xml"/><Relationship Id="rId114" Type="http://schemas.openxmlformats.org/officeDocument/2006/relationships/image" Target="../media/image2904.png"/><Relationship Id="rId275" Type="http://schemas.openxmlformats.org/officeDocument/2006/relationships/customXml" Target="../ink/ink3077.xml"/><Relationship Id="rId296" Type="http://schemas.openxmlformats.org/officeDocument/2006/relationships/image" Target="../media/image2992.png"/><Relationship Id="rId300" Type="http://schemas.openxmlformats.org/officeDocument/2006/relationships/customXml" Target="../ink/ink3090.xml"/><Relationship Id="rId60" Type="http://schemas.openxmlformats.org/officeDocument/2006/relationships/image" Target="../media/image2877.png"/><Relationship Id="rId81" Type="http://schemas.openxmlformats.org/officeDocument/2006/relationships/customXml" Target="../ink/ink2978.xml"/><Relationship Id="rId135" Type="http://schemas.openxmlformats.org/officeDocument/2006/relationships/customXml" Target="../ink/ink3005.xml"/><Relationship Id="rId156" Type="http://schemas.openxmlformats.org/officeDocument/2006/relationships/image" Target="../media/image2925.png"/><Relationship Id="rId177" Type="http://schemas.openxmlformats.org/officeDocument/2006/relationships/customXml" Target="../ink/ink3026.xml"/><Relationship Id="rId198" Type="http://schemas.openxmlformats.org/officeDocument/2006/relationships/image" Target="../media/image2945.png"/><Relationship Id="rId321" Type="http://schemas.openxmlformats.org/officeDocument/2006/relationships/image" Target="../media/image3004.png"/><Relationship Id="rId342" Type="http://schemas.openxmlformats.org/officeDocument/2006/relationships/customXml" Target="../ink/ink3111.xml"/><Relationship Id="rId363" Type="http://schemas.openxmlformats.org/officeDocument/2006/relationships/image" Target="../media/image3025.png"/><Relationship Id="rId384" Type="http://schemas.openxmlformats.org/officeDocument/2006/relationships/customXml" Target="../ink/ink3132.xml"/><Relationship Id="rId202" Type="http://schemas.openxmlformats.org/officeDocument/2006/relationships/image" Target="../media/image2947.png"/><Relationship Id="rId223" Type="http://schemas.openxmlformats.org/officeDocument/2006/relationships/customXml" Target="../ink/ink3049.xml"/><Relationship Id="rId244" Type="http://schemas.openxmlformats.org/officeDocument/2006/relationships/image" Target="../media/image2968.png"/><Relationship Id="rId18" Type="http://schemas.openxmlformats.org/officeDocument/2006/relationships/image" Target="../media/image2856.png"/><Relationship Id="rId39" Type="http://schemas.openxmlformats.org/officeDocument/2006/relationships/customXml" Target="../ink/ink2957.xml"/><Relationship Id="rId265" Type="http://schemas.openxmlformats.org/officeDocument/2006/relationships/customXml" Target="../ink/ink3071.xml"/><Relationship Id="rId286" Type="http://schemas.openxmlformats.org/officeDocument/2006/relationships/image" Target="../media/image2987.png"/><Relationship Id="rId50" Type="http://schemas.openxmlformats.org/officeDocument/2006/relationships/image" Target="../media/image2872.png"/><Relationship Id="rId104" Type="http://schemas.openxmlformats.org/officeDocument/2006/relationships/image" Target="../media/image2899.png"/><Relationship Id="rId125" Type="http://schemas.openxmlformats.org/officeDocument/2006/relationships/customXml" Target="../ink/ink3000.xml"/><Relationship Id="rId146" Type="http://schemas.openxmlformats.org/officeDocument/2006/relationships/image" Target="../media/image2920.png"/><Relationship Id="rId167" Type="http://schemas.openxmlformats.org/officeDocument/2006/relationships/customXml" Target="../ink/ink3021.xml"/><Relationship Id="rId188" Type="http://schemas.openxmlformats.org/officeDocument/2006/relationships/image" Target="../media/image2940.png"/><Relationship Id="rId311" Type="http://schemas.openxmlformats.org/officeDocument/2006/relationships/image" Target="../media/image2999.png"/><Relationship Id="rId332" Type="http://schemas.openxmlformats.org/officeDocument/2006/relationships/customXml" Target="../ink/ink3106.xml"/><Relationship Id="rId353" Type="http://schemas.openxmlformats.org/officeDocument/2006/relationships/image" Target="../media/image3020.png"/><Relationship Id="rId374" Type="http://schemas.openxmlformats.org/officeDocument/2006/relationships/customXml" Target="../ink/ink3127.xml"/><Relationship Id="rId395" Type="http://schemas.openxmlformats.org/officeDocument/2006/relationships/image" Target="../media/image3041.png"/><Relationship Id="rId71" Type="http://schemas.openxmlformats.org/officeDocument/2006/relationships/customXml" Target="../ink/ink2973.xml"/><Relationship Id="rId92" Type="http://schemas.openxmlformats.org/officeDocument/2006/relationships/image" Target="../media/image2893.png"/><Relationship Id="rId213" Type="http://schemas.openxmlformats.org/officeDocument/2006/relationships/customXml" Target="../ink/ink3044.xml"/><Relationship Id="rId234" Type="http://schemas.openxmlformats.org/officeDocument/2006/relationships/image" Target="../media/image2963.png"/><Relationship Id="rId2" Type="http://schemas.openxmlformats.org/officeDocument/2006/relationships/notesSlide" Target="../notesSlides/notesSlide20.xml"/><Relationship Id="rId29" Type="http://schemas.openxmlformats.org/officeDocument/2006/relationships/customXml" Target="../ink/ink2952.xml"/><Relationship Id="rId255" Type="http://schemas.openxmlformats.org/officeDocument/2006/relationships/image" Target="../media/image2973.png"/><Relationship Id="rId276" Type="http://schemas.openxmlformats.org/officeDocument/2006/relationships/image" Target="../media/image2982.png"/><Relationship Id="rId297" Type="http://schemas.openxmlformats.org/officeDocument/2006/relationships/customXml" Target="../ink/ink3088.xml"/><Relationship Id="rId40" Type="http://schemas.openxmlformats.org/officeDocument/2006/relationships/image" Target="../media/image2867.png"/><Relationship Id="rId115" Type="http://schemas.openxmlformats.org/officeDocument/2006/relationships/customXml" Target="../ink/ink2995.xml"/><Relationship Id="rId136" Type="http://schemas.openxmlformats.org/officeDocument/2006/relationships/image" Target="../media/image2915.png"/><Relationship Id="rId157" Type="http://schemas.openxmlformats.org/officeDocument/2006/relationships/customXml" Target="../ink/ink3016.xml"/><Relationship Id="rId178" Type="http://schemas.openxmlformats.org/officeDocument/2006/relationships/image" Target="../media/image2935.png"/><Relationship Id="rId301" Type="http://schemas.openxmlformats.org/officeDocument/2006/relationships/image" Target="../media/image2994.png"/><Relationship Id="rId322" Type="http://schemas.openxmlformats.org/officeDocument/2006/relationships/customXml" Target="../ink/ink3101.xml"/><Relationship Id="rId343" Type="http://schemas.openxmlformats.org/officeDocument/2006/relationships/image" Target="../media/image3015.png"/><Relationship Id="rId364" Type="http://schemas.openxmlformats.org/officeDocument/2006/relationships/customXml" Target="../ink/ink3122.xml"/><Relationship Id="rId61" Type="http://schemas.openxmlformats.org/officeDocument/2006/relationships/customXml" Target="../ink/ink2968.xml"/><Relationship Id="rId82" Type="http://schemas.openxmlformats.org/officeDocument/2006/relationships/image" Target="../media/image2888.png"/><Relationship Id="rId199" Type="http://schemas.openxmlformats.org/officeDocument/2006/relationships/customXml" Target="../ink/ink3037.xml"/><Relationship Id="rId203" Type="http://schemas.openxmlformats.org/officeDocument/2006/relationships/customXml" Target="../ink/ink3039.xml"/><Relationship Id="rId385" Type="http://schemas.openxmlformats.org/officeDocument/2006/relationships/image" Target="../media/image3036.png"/><Relationship Id="rId19" Type="http://schemas.openxmlformats.org/officeDocument/2006/relationships/customXml" Target="../ink/ink2947.xml"/><Relationship Id="rId224" Type="http://schemas.openxmlformats.org/officeDocument/2006/relationships/image" Target="../media/image2958.png"/><Relationship Id="rId245" Type="http://schemas.openxmlformats.org/officeDocument/2006/relationships/customXml" Target="../ink/ink3060.xml"/><Relationship Id="rId266" Type="http://schemas.openxmlformats.org/officeDocument/2006/relationships/image" Target="../media/image2978.png"/><Relationship Id="rId287" Type="http://schemas.openxmlformats.org/officeDocument/2006/relationships/customXml" Target="../ink/ink3083.xml"/><Relationship Id="rId30" Type="http://schemas.openxmlformats.org/officeDocument/2006/relationships/image" Target="../media/image2862.png"/><Relationship Id="rId105" Type="http://schemas.openxmlformats.org/officeDocument/2006/relationships/customXml" Target="../ink/ink2990.xml"/><Relationship Id="rId126" Type="http://schemas.openxmlformats.org/officeDocument/2006/relationships/image" Target="../media/image2910.png"/><Relationship Id="rId147" Type="http://schemas.openxmlformats.org/officeDocument/2006/relationships/customXml" Target="../ink/ink3011.xml"/><Relationship Id="rId168" Type="http://schemas.openxmlformats.org/officeDocument/2006/relationships/image" Target="../media/image2930.png"/><Relationship Id="rId312" Type="http://schemas.openxmlformats.org/officeDocument/2006/relationships/customXml" Target="../ink/ink3096.xml"/><Relationship Id="rId333" Type="http://schemas.openxmlformats.org/officeDocument/2006/relationships/image" Target="../media/image3010.png"/><Relationship Id="rId354" Type="http://schemas.openxmlformats.org/officeDocument/2006/relationships/customXml" Target="../ink/ink3117.xml"/><Relationship Id="rId51" Type="http://schemas.openxmlformats.org/officeDocument/2006/relationships/customXml" Target="../ink/ink2963.xml"/><Relationship Id="rId72" Type="http://schemas.openxmlformats.org/officeDocument/2006/relationships/image" Target="../media/image2883.png"/><Relationship Id="rId93" Type="http://schemas.openxmlformats.org/officeDocument/2006/relationships/customXml" Target="../ink/ink2984.xml"/><Relationship Id="rId189" Type="http://schemas.openxmlformats.org/officeDocument/2006/relationships/customXml" Target="../ink/ink3032.xml"/><Relationship Id="rId375" Type="http://schemas.openxmlformats.org/officeDocument/2006/relationships/image" Target="../media/image3031.png"/><Relationship Id="rId396" Type="http://schemas.openxmlformats.org/officeDocument/2006/relationships/customXml" Target="../ink/ink3138.xml"/><Relationship Id="rId3" Type="http://schemas.openxmlformats.org/officeDocument/2006/relationships/image" Target="NULL"/><Relationship Id="rId214" Type="http://schemas.openxmlformats.org/officeDocument/2006/relationships/image" Target="../media/image2953.png"/><Relationship Id="rId235" Type="http://schemas.openxmlformats.org/officeDocument/2006/relationships/customXml" Target="../ink/ink3055.xml"/><Relationship Id="rId256" Type="http://schemas.openxmlformats.org/officeDocument/2006/relationships/customXml" Target="../ink/ink3066.xml"/><Relationship Id="rId277" Type="http://schemas.openxmlformats.org/officeDocument/2006/relationships/customXml" Target="../ink/ink3078.xml"/><Relationship Id="rId298" Type="http://schemas.openxmlformats.org/officeDocument/2006/relationships/customXml" Target="../ink/ink3089.xml"/><Relationship Id="rId400" Type="http://schemas.openxmlformats.org/officeDocument/2006/relationships/customXml" Target="../ink/ink3140.xml"/><Relationship Id="rId116" Type="http://schemas.openxmlformats.org/officeDocument/2006/relationships/image" Target="../media/image2905.png"/><Relationship Id="rId137" Type="http://schemas.openxmlformats.org/officeDocument/2006/relationships/customXml" Target="../ink/ink3006.xml"/><Relationship Id="rId158" Type="http://schemas.openxmlformats.org/officeDocument/2006/relationships/image" Target="../media/image2926.png"/><Relationship Id="rId302" Type="http://schemas.openxmlformats.org/officeDocument/2006/relationships/customXml" Target="../ink/ink3091.xml"/><Relationship Id="rId323" Type="http://schemas.openxmlformats.org/officeDocument/2006/relationships/image" Target="../media/image3005.png"/><Relationship Id="rId344" Type="http://schemas.openxmlformats.org/officeDocument/2006/relationships/customXml" Target="../ink/ink3112.xml"/><Relationship Id="rId20" Type="http://schemas.openxmlformats.org/officeDocument/2006/relationships/image" Target="../media/image2857.png"/><Relationship Id="rId41" Type="http://schemas.openxmlformats.org/officeDocument/2006/relationships/customXml" Target="../ink/ink2958.xml"/><Relationship Id="rId62" Type="http://schemas.openxmlformats.org/officeDocument/2006/relationships/image" Target="../media/image2878.png"/><Relationship Id="rId83" Type="http://schemas.openxmlformats.org/officeDocument/2006/relationships/customXml" Target="../ink/ink2979.xml"/><Relationship Id="rId179" Type="http://schemas.openxmlformats.org/officeDocument/2006/relationships/customXml" Target="../ink/ink3027.xml"/><Relationship Id="rId365" Type="http://schemas.openxmlformats.org/officeDocument/2006/relationships/image" Target="../media/image3026.png"/><Relationship Id="rId386" Type="http://schemas.openxmlformats.org/officeDocument/2006/relationships/customXml" Target="../ink/ink3133.xml"/><Relationship Id="rId190" Type="http://schemas.openxmlformats.org/officeDocument/2006/relationships/image" Target="../media/image2941.png"/><Relationship Id="rId204" Type="http://schemas.openxmlformats.org/officeDocument/2006/relationships/image" Target="../media/image2948.png"/><Relationship Id="rId225" Type="http://schemas.openxmlformats.org/officeDocument/2006/relationships/customXml" Target="../ink/ink3050.xml"/><Relationship Id="rId246" Type="http://schemas.openxmlformats.org/officeDocument/2006/relationships/customXml" Target="../ink/ink3061.xml"/><Relationship Id="rId267" Type="http://schemas.openxmlformats.org/officeDocument/2006/relationships/customXml" Target="../ink/ink3072.xml"/><Relationship Id="rId288" Type="http://schemas.openxmlformats.org/officeDocument/2006/relationships/image" Target="../media/image2988.png"/><Relationship Id="rId106" Type="http://schemas.openxmlformats.org/officeDocument/2006/relationships/image" Target="../media/image2900.png"/><Relationship Id="rId127" Type="http://schemas.openxmlformats.org/officeDocument/2006/relationships/customXml" Target="../ink/ink3001.xml"/><Relationship Id="rId313" Type="http://schemas.openxmlformats.org/officeDocument/2006/relationships/image" Target="../media/image3000.png"/><Relationship Id="rId10" Type="http://schemas.openxmlformats.org/officeDocument/2006/relationships/image" Target="../media/image2852.png"/><Relationship Id="rId31" Type="http://schemas.openxmlformats.org/officeDocument/2006/relationships/customXml" Target="../ink/ink2953.xml"/><Relationship Id="rId52" Type="http://schemas.openxmlformats.org/officeDocument/2006/relationships/image" Target="../media/image2873.png"/><Relationship Id="rId73" Type="http://schemas.openxmlformats.org/officeDocument/2006/relationships/customXml" Target="../ink/ink2974.xml"/><Relationship Id="rId94" Type="http://schemas.openxmlformats.org/officeDocument/2006/relationships/image" Target="../media/image2894.png"/><Relationship Id="rId148" Type="http://schemas.openxmlformats.org/officeDocument/2006/relationships/image" Target="../media/image2921.png"/><Relationship Id="rId169" Type="http://schemas.openxmlformats.org/officeDocument/2006/relationships/customXml" Target="../ink/ink3022.xml"/><Relationship Id="rId334" Type="http://schemas.openxmlformats.org/officeDocument/2006/relationships/customXml" Target="../ink/ink3107.xml"/><Relationship Id="rId355" Type="http://schemas.openxmlformats.org/officeDocument/2006/relationships/image" Target="../media/image3021.png"/><Relationship Id="rId376" Type="http://schemas.openxmlformats.org/officeDocument/2006/relationships/customXml" Target="../ink/ink3128.xml"/><Relationship Id="rId397" Type="http://schemas.openxmlformats.org/officeDocument/2006/relationships/image" Target="../media/image3042.png"/><Relationship Id="rId4" Type="http://schemas.openxmlformats.org/officeDocument/2006/relationships/image" Target="NULL"/><Relationship Id="rId180" Type="http://schemas.openxmlformats.org/officeDocument/2006/relationships/image" Target="../media/image2936.png"/><Relationship Id="rId215" Type="http://schemas.openxmlformats.org/officeDocument/2006/relationships/customXml" Target="../ink/ink3045.xml"/><Relationship Id="rId236" Type="http://schemas.openxmlformats.org/officeDocument/2006/relationships/image" Target="../media/image2964.png"/><Relationship Id="rId257" Type="http://schemas.openxmlformats.org/officeDocument/2006/relationships/image" Target="../media/image2974.png"/><Relationship Id="rId278" Type="http://schemas.openxmlformats.org/officeDocument/2006/relationships/image" Target="../media/image2983.png"/><Relationship Id="rId401" Type="http://schemas.openxmlformats.org/officeDocument/2006/relationships/image" Target="../media/image3044.png"/><Relationship Id="rId303" Type="http://schemas.openxmlformats.org/officeDocument/2006/relationships/image" Target="../media/image2995.png"/><Relationship Id="rId42" Type="http://schemas.openxmlformats.org/officeDocument/2006/relationships/image" Target="../media/image2868.png"/><Relationship Id="rId84" Type="http://schemas.openxmlformats.org/officeDocument/2006/relationships/image" Target="../media/image2889.png"/><Relationship Id="rId138" Type="http://schemas.openxmlformats.org/officeDocument/2006/relationships/image" Target="../media/image2916.png"/><Relationship Id="rId345" Type="http://schemas.openxmlformats.org/officeDocument/2006/relationships/image" Target="../media/image3016.png"/><Relationship Id="rId387" Type="http://schemas.openxmlformats.org/officeDocument/2006/relationships/image" Target="../media/image3037.png"/><Relationship Id="rId191" Type="http://schemas.openxmlformats.org/officeDocument/2006/relationships/customXml" Target="../ink/ink3033.xml"/><Relationship Id="rId205" Type="http://schemas.openxmlformats.org/officeDocument/2006/relationships/customXml" Target="../ink/ink3040.xml"/><Relationship Id="rId247" Type="http://schemas.openxmlformats.org/officeDocument/2006/relationships/image" Target="../media/image2969.png"/><Relationship Id="rId107" Type="http://schemas.openxmlformats.org/officeDocument/2006/relationships/customXml" Target="../ink/ink2991.xml"/><Relationship Id="rId289" Type="http://schemas.openxmlformats.org/officeDocument/2006/relationships/customXml" Target="../ink/ink3084.xml"/><Relationship Id="rId11" Type="http://schemas.openxmlformats.org/officeDocument/2006/relationships/customXml" Target="../ink/ink2943.xml"/><Relationship Id="rId53" Type="http://schemas.openxmlformats.org/officeDocument/2006/relationships/customXml" Target="../ink/ink2964.xml"/><Relationship Id="rId149" Type="http://schemas.openxmlformats.org/officeDocument/2006/relationships/customXml" Target="../ink/ink3012.xml"/><Relationship Id="rId314" Type="http://schemas.openxmlformats.org/officeDocument/2006/relationships/customXml" Target="../ink/ink3097.xml"/><Relationship Id="rId356" Type="http://schemas.openxmlformats.org/officeDocument/2006/relationships/customXml" Target="../ink/ink3118.xml"/><Relationship Id="rId398" Type="http://schemas.openxmlformats.org/officeDocument/2006/relationships/customXml" Target="../ink/ink3139.xml"/><Relationship Id="rId95" Type="http://schemas.openxmlformats.org/officeDocument/2006/relationships/customXml" Target="../ink/ink2985.xml"/><Relationship Id="rId160" Type="http://schemas.openxmlformats.org/officeDocument/2006/relationships/image" Target="../media/image2287.png"/><Relationship Id="rId216" Type="http://schemas.openxmlformats.org/officeDocument/2006/relationships/image" Target="../media/image2954.png"/><Relationship Id="rId258" Type="http://schemas.openxmlformats.org/officeDocument/2006/relationships/customXml" Target="../ink/ink3067.xml"/><Relationship Id="rId22" Type="http://schemas.openxmlformats.org/officeDocument/2006/relationships/image" Target="../media/image2858.png"/><Relationship Id="rId64" Type="http://schemas.openxmlformats.org/officeDocument/2006/relationships/image" Target="../media/image2879.png"/><Relationship Id="rId118" Type="http://schemas.openxmlformats.org/officeDocument/2006/relationships/image" Target="../media/image2906.png"/><Relationship Id="rId325" Type="http://schemas.openxmlformats.org/officeDocument/2006/relationships/image" Target="../media/image3006.png"/><Relationship Id="rId367" Type="http://schemas.openxmlformats.org/officeDocument/2006/relationships/image" Target="../media/image3027.png"/><Relationship Id="rId171" Type="http://schemas.openxmlformats.org/officeDocument/2006/relationships/customXml" Target="../ink/ink3023.xml"/><Relationship Id="rId227" Type="http://schemas.openxmlformats.org/officeDocument/2006/relationships/customXml" Target="../ink/ink3051.xml"/><Relationship Id="rId269" Type="http://schemas.openxmlformats.org/officeDocument/2006/relationships/image" Target="../media/image2979.png"/><Relationship Id="rId33" Type="http://schemas.openxmlformats.org/officeDocument/2006/relationships/customXml" Target="../ink/ink2954.xml"/><Relationship Id="rId129" Type="http://schemas.openxmlformats.org/officeDocument/2006/relationships/customXml" Target="../ink/ink3002.xml"/><Relationship Id="rId280" Type="http://schemas.openxmlformats.org/officeDocument/2006/relationships/image" Target="../media/image2984.png"/><Relationship Id="rId336" Type="http://schemas.openxmlformats.org/officeDocument/2006/relationships/customXml" Target="../ink/ink3108.xml"/><Relationship Id="rId75" Type="http://schemas.openxmlformats.org/officeDocument/2006/relationships/customXml" Target="../ink/ink2975.xml"/><Relationship Id="rId140" Type="http://schemas.openxmlformats.org/officeDocument/2006/relationships/image" Target="../media/image2917.png"/><Relationship Id="rId182" Type="http://schemas.openxmlformats.org/officeDocument/2006/relationships/image" Target="../media/image2937.png"/><Relationship Id="rId378" Type="http://schemas.openxmlformats.org/officeDocument/2006/relationships/customXml" Target="../ink/ink3129.xml"/><Relationship Id="rId403" Type="http://schemas.openxmlformats.org/officeDocument/2006/relationships/image" Target="../media/image3045.png"/><Relationship Id="rId6" Type="http://schemas.openxmlformats.org/officeDocument/2006/relationships/image" Target="../media/image2850.png"/><Relationship Id="rId238" Type="http://schemas.openxmlformats.org/officeDocument/2006/relationships/image" Target="../media/image2965.png"/><Relationship Id="rId291" Type="http://schemas.openxmlformats.org/officeDocument/2006/relationships/customXml" Target="../ink/ink3085.xml"/><Relationship Id="rId305" Type="http://schemas.openxmlformats.org/officeDocument/2006/relationships/image" Target="../media/image2996.png"/><Relationship Id="rId347" Type="http://schemas.openxmlformats.org/officeDocument/2006/relationships/image" Target="../media/image3017.png"/><Relationship Id="rId44" Type="http://schemas.openxmlformats.org/officeDocument/2006/relationships/image" Target="../media/image2869.png"/><Relationship Id="rId86" Type="http://schemas.openxmlformats.org/officeDocument/2006/relationships/image" Target="../media/image2890.png"/><Relationship Id="rId151" Type="http://schemas.openxmlformats.org/officeDocument/2006/relationships/customXml" Target="../ink/ink3013.xml"/><Relationship Id="rId389" Type="http://schemas.openxmlformats.org/officeDocument/2006/relationships/image" Target="../media/image3038.png"/><Relationship Id="rId193" Type="http://schemas.openxmlformats.org/officeDocument/2006/relationships/customXml" Target="../ink/ink3034.xml"/><Relationship Id="rId207" Type="http://schemas.openxmlformats.org/officeDocument/2006/relationships/customXml" Target="../ink/ink3041.xml"/><Relationship Id="rId249" Type="http://schemas.openxmlformats.org/officeDocument/2006/relationships/image" Target="../media/image2970.png"/><Relationship Id="rId13" Type="http://schemas.openxmlformats.org/officeDocument/2006/relationships/customXml" Target="../ink/ink2944.xml"/><Relationship Id="rId109" Type="http://schemas.openxmlformats.org/officeDocument/2006/relationships/customXml" Target="../ink/ink2992.xml"/><Relationship Id="rId260" Type="http://schemas.openxmlformats.org/officeDocument/2006/relationships/customXml" Target="../ink/ink3068.xml"/><Relationship Id="rId316" Type="http://schemas.openxmlformats.org/officeDocument/2006/relationships/customXml" Target="../ink/ink3098.xml"/><Relationship Id="rId55" Type="http://schemas.openxmlformats.org/officeDocument/2006/relationships/customXml" Target="../ink/ink2965.xml"/><Relationship Id="rId97" Type="http://schemas.openxmlformats.org/officeDocument/2006/relationships/customXml" Target="../ink/ink2986.xml"/><Relationship Id="rId120" Type="http://schemas.openxmlformats.org/officeDocument/2006/relationships/image" Target="../media/image2907.png"/><Relationship Id="rId358" Type="http://schemas.openxmlformats.org/officeDocument/2006/relationships/customXml" Target="../ink/ink3119.xml"/><Relationship Id="rId162" Type="http://schemas.openxmlformats.org/officeDocument/2006/relationships/image" Target="../media/image2927.png"/><Relationship Id="rId218" Type="http://schemas.openxmlformats.org/officeDocument/2006/relationships/image" Target="../media/image2955.png"/><Relationship Id="rId271" Type="http://schemas.openxmlformats.org/officeDocument/2006/relationships/image" Target="../media/image2980.png"/><Relationship Id="rId24" Type="http://schemas.openxmlformats.org/officeDocument/2006/relationships/image" Target="../media/image2859.png"/><Relationship Id="rId66" Type="http://schemas.openxmlformats.org/officeDocument/2006/relationships/image" Target="../media/image2880.png"/><Relationship Id="rId131" Type="http://schemas.openxmlformats.org/officeDocument/2006/relationships/customXml" Target="../ink/ink3003.xml"/><Relationship Id="rId327" Type="http://schemas.openxmlformats.org/officeDocument/2006/relationships/image" Target="../media/image3007.png"/><Relationship Id="rId369" Type="http://schemas.openxmlformats.org/officeDocument/2006/relationships/image" Target="../media/image3028.png"/><Relationship Id="rId173" Type="http://schemas.openxmlformats.org/officeDocument/2006/relationships/customXml" Target="../ink/ink3024.xml"/><Relationship Id="rId229" Type="http://schemas.openxmlformats.org/officeDocument/2006/relationships/customXml" Target="../ink/ink3052.xml"/><Relationship Id="rId380" Type="http://schemas.openxmlformats.org/officeDocument/2006/relationships/customXml" Target="../ink/ink3130.xml"/><Relationship Id="rId240" Type="http://schemas.openxmlformats.org/officeDocument/2006/relationships/image" Target="../media/image2966.png"/><Relationship Id="rId35" Type="http://schemas.openxmlformats.org/officeDocument/2006/relationships/customXml" Target="../ink/ink2955.xml"/><Relationship Id="rId77" Type="http://schemas.openxmlformats.org/officeDocument/2006/relationships/customXml" Target="../ink/ink2976.xml"/><Relationship Id="rId100" Type="http://schemas.openxmlformats.org/officeDocument/2006/relationships/image" Target="../media/image2897.png"/><Relationship Id="rId282" Type="http://schemas.openxmlformats.org/officeDocument/2006/relationships/image" Target="../media/image2985.png"/><Relationship Id="rId338" Type="http://schemas.openxmlformats.org/officeDocument/2006/relationships/customXml" Target="../ink/ink3109.xml"/><Relationship Id="rId8" Type="http://schemas.openxmlformats.org/officeDocument/2006/relationships/image" Target="../media/image2851.png"/><Relationship Id="rId142" Type="http://schemas.openxmlformats.org/officeDocument/2006/relationships/image" Target="../media/image2918.png"/><Relationship Id="rId184" Type="http://schemas.openxmlformats.org/officeDocument/2006/relationships/image" Target="../media/image2938.png"/><Relationship Id="rId391" Type="http://schemas.openxmlformats.org/officeDocument/2006/relationships/image" Target="../media/image3039.png"/><Relationship Id="rId405" Type="http://schemas.openxmlformats.org/officeDocument/2006/relationships/image" Target="../media/image3046.png"/><Relationship Id="rId251" Type="http://schemas.openxmlformats.org/officeDocument/2006/relationships/image" Target="../media/image2971.png"/><Relationship Id="rId46" Type="http://schemas.openxmlformats.org/officeDocument/2006/relationships/image" Target="../media/image2870.png"/><Relationship Id="rId293" Type="http://schemas.openxmlformats.org/officeDocument/2006/relationships/customXml" Target="../ink/ink3086.xml"/><Relationship Id="rId307" Type="http://schemas.openxmlformats.org/officeDocument/2006/relationships/image" Target="../media/image2997.png"/><Relationship Id="rId349" Type="http://schemas.openxmlformats.org/officeDocument/2006/relationships/image" Target="../media/image3018.png"/><Relationship Id="rId88" Type="http://schemas.openxmlformats.org/officeDocument/2006/relationships/image" Target="../media/image2891.png"/><Relationship Id="rId111" Type="http://schemas.openxmlformats.org/officeDocument/2006/relationships/customXml" Target="../ink/ink2993.xml"/><Relationship Id="rId153" Type="http://schemas.openxmlformats.org/officeDocument/2006/relationships/customXml" Target="../ink/ink3014.xml"/><Relationship Id="rId195" Type="http://schemas.openxmlformats.org/officeDocument/2006/relationships/customXml" Target="../ink/ink3035.xml"/><Relationship Id="rId209" Type="http://schemas.openxmlformats.org/officeDocument/2006/relationships/customXml" Target="../ink/ink3042.xml"/><Relationship Id="rId360" Type="http://schemas.openxmlformats.org/officeDocument/2006/relationships/customXml" Target="../ink/ink3120.xml"/><Relationship Id="rId220" Type="http://schemas.openxmlformats.org/officeDocument/2006/relationships/image" Target="../media/image2956.png"/><Relationship Id="rId15" Type="http://schemas.openxmlformats.org/officeDocument/2006/relationships/customXml" Target="../ink/ink2945.xml"/><Relationship Id="rId57" Type="http://schemas.openxmlformats.org/officeDocument/2006/relationships/customXml" Target="../ink/ink2966.xml"/><Relationship Id="rId262" Type="http://schemas.openxmlformats.org/officeDocument/2006/relationships/customXml" Target="../ink/ink3069.xml"/><Relationship Id="rId318" Type="http://schemas.openxmlformats.org/officeDocument/2006/relationships/customXml" Target="../ink/ink3099.xml"/><Relationship Id="rId99" Type="http://schemas.openxmlformats.org/officeDocument/2006/relationships/customXml" Target="../ink/ink2987.xml"/><Relationship Id="rId122" Type="http://schemas.openxmlformats.org/officeDocument/2006/relationships/image" Target="../media/image2908.png"/><Relationship Id="rId164" Type="http://schemas.openxmlformats.org/officeDocument/2006/relationships/image" Target="../media/image2928.png"/><Relationship Id="rId371" Type="http://schemas.openxmlformats.org/officeDocument/2006/relationships/image" Target="../media/image3029.png"/><Relationship Id="rId26" Type="http://schemas.openxmlformats.org/officeDocument/2006/relationships/image" Target="../media/image2860.png"/><Relationship Id="rId231" Type="http://schemas.openxmlformats.org/officeDocument/2006/relationships/customXml" Target="../ink/ink3053.xml"/><Relationship Id="rId273" Type="http://schemas.openxmlformats.org/officeDocument/2006/relationships/customXml" Target="../ink/ink3076.xml"/><Relationship Id="rId329" Type="http://schemas.openxmlformats.org/officeDocument/2006/relationships/image" Target="../media/image3008.png"/><Relationship Id="rId68" Type="http://schemas.openxmlformats.org/officeDocument/2006/relationships/image" Target="../media/image2881.png"/><Relationship Id="rId133" Type="http://schemas.openxmlformats.org/officeDocument/2006/relationships/customXml" Target="../ink/ink3004.xml"/><Relationship Id="rId175" Type="http://schemas.openxmlformats.org/officeDocument/2006/relationships/customXml" Target="../ink/ink3025.xml"/><Relationship Id="rId340" Type="http://schemas.openxmlformats.org/officeDocument/2006/relationships/customXml" Target="../ink/ink3110.xml"/><Relationship Id="rId200" Type="http://schemas.openxmlformats.org/officeDocument/2006/relationships/image" Target="../media/image2946.png"/><Relationship Id="rId382" Type="http://schemas.openxmlformats.org/officeDocument/2006/relationships/customXml" Target="../ink/ink3131.xml"/><Relationship Id="rId242" Type="http://schemas.openxmlformats.org/officeDocument/2006/relationships/image" Target="../media/image2967.png"/><Relationship Id="rId284" Type="http://schemas.openxmlformats.org/officeDocument/2006/relationships/image" Target="../media/image2986.png"/><Relationship Id="rId37" Type="http://schemas.openxmlformats.org/officeDocument/2006/relationships/customXml" Target="../ink/ink2956.xml"/><Relationship Id="rId79" Type="http://schemas.openxmlformats.org/officeDocument/2006/relationships/customXml" Target="../ink/ink2977.xml"/><Relationship Id="rId102" Type="http://schemas.openxmlformats.org/officeDocument/2006/relationships/image" Target="../media/image2898.png"/><Relationship Id="rId144" Type="http://schemas.openxmlformats.org/officeDocument/2006/relationships/image" Target="../media/image2919.png"/><Relationship Id="rId90" Type="http://schemas.openxmlformats.org/officeDocument/2006/relationships/image" Target="../media/image2892.png"/><Relationship Id="rId186" Type="http://schemas.openxmlformats.org/officeDocument/2006/relationships/image" Target="../media/image2939.png"/><Relationship Id="rId351" Type="http://schemas.openxmlformats.org/officeDocument/2006/relationships/image" Target="../media/image3019.png"/><Relationship Id="rId393" Type="http://schemas.openxmlformats.org/officeDocument/2006/relationships/image" Target="../media/image30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9.png"/><Relationship Id="rId13" Type="http://schemas.openxmlformats.org/officeDocument/2006/relationships/customXml" Target="../ink/ink3148.xml"/><Relationship Id="rId3" Type="http://schemas.openxmlformats.org/officeDocument/2006/relationships/customXml" Target="../ink/ink3143.xml"/><Relationship Id="rId7" Type="http://schemas.openxmlformats.org/officeDocument/2006/relationships/customXml" Target="../ink/ink3145.xml"/><Relationship Id="rId12" Type="http://schemas.openxmlformats.org/officeDocument/2006/relationships/image" Target="../media/image30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48.png"/><Relationship Id="rId11" Type="http://schemas.openxmlformats.org/officeDocument/2006/relationships/customXml" Target="../ink/ink3147.xml"/><Relationship Id="rId5" Type="http://schemas.openxmlformats.org/officeDocument/2006/relationships/customXml" Target="../ink/ink3144.xml"/><Relationship Id="rId10" Type="http://schemas.openxmlformats.org/officeDocument/2006/relationships/image" Target="../media/image3050.png"/><Relationship Id="rId4" Type="http://schemas.openxmlformats.org/officeDocument/2006/relationships/image" Target="../media/image3047.png"/><Relationship Id="rId9" Type="http://schemas.openxmlformats.org/officeDocument/2006/relationships/customXml" Target="../ink/ink3146.xml"/><Relationship Id="rId14" Type="http://schemas.openxmlformats.org/officeDocument/2006/relationships/image" Target="../media/image305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07.xml"/><Relationship Id="rId671" Type="http://schemas.openxmlformats.org/officeDocument/2006/relationships/image" Target="../media/image3383.png"/><Relationship Id="rId769" Type="http://schemas.openxmlformats.org/officeDocument/2006/relationships/customXml" Target="../ink/ink3536.xml"/><Relationship Id="rId21" Type="http://schemas.openxmlformats.org/officeDocument/2006/relationships/image" Target="../media/image3062.png"/><Relationship Id="rId324" Type="http://schemas.openxmlformats.org/officeDocument/2006/relationships/image" Target="../media/image3211.png"/><Relationship Id="rId531" Type="http://schemas.openxmlformats.org/officeDocument/2006/relationships/customXml" Target="../ink/ink3416.xml"/><Relationship Id="rId629" Type="http://schemas.openxmlformats.org/officeDocument/2006/relationships/image" Target="../media/image3362.png"/><Relationship Id="rId170" Type="http://schemas.openxmlformats.org/officeDocument/2006/relationships/customXml" Target="../ink/ink3234.xml"/><Relationship Id="rId836" Type="http://schemas.openxmlformats.org/officeDocument/2006/relationships/image" Target="../media/image3465.png"/><Relationship Id="rId268" Type="http://schemas.openxmlformats.org/officeDocument/2006/relationships/image" Target="../media/image3183.png"/><Relationship Id="rId475" Type="http://schemas.openxmlformats.org/officeDocument/2006/relationships/image" Target="../media/image3286.png"/><Relationship Id="rId682" Type="http://schemas.openxmlformats.org/officeDocument/2006/relationships/customXml" Target="../ink/ink3492.xml"/><Relationship Id="rId903" Type="http://schemas.openxmlformats.org/officeDocument/2006/relationships/customXml" Target="../ink/ink3603.xml"/><Relationship Id="rId32" Type="http://schemas.openxmlformats.org/officeDocument/2006/relationships/customXml" Target="../ink/ink3164.xml"/><Relationship Id="rId128" Type="http://schemas.openxmlformats.org/officeDocument/2006/relationships/image" Target="../media/image3114.png"/><Relationship Id="rId335" Type="http://schemas.openxmlformats.org/officeDocument/2006/relationships/customXml" Target="../ink/ink3317.xml"/><Relationship Id="rId542" Type="http://schemas.openxmlformats.org/officeDocument/2006/relationships/image" Target="../media/image3319.png"/><Relationship Id="rId181" Type="http://schemas.openxmlformats.org/officeDocument/2006/relationships/image" Target="../media/image3140.png"/><Relationship Id="rId402" Type="http://schemas.openxmlformats.org/officeDocument/2006/relationships/customXml" Target="../ink/ink3351.xml"/><Relationship Id="rId847" Type="http://schemas.openxmlformats.org/officeDocument/2006/relationships/customXml" Target="../ink/ink3575.xml"/><Relationship Id="rId279" Type="http://schemas.openxmlformats.org/officeDocument/2006/relationships/customXml" Target="../ink/ink3289.xml"/><Relationship Id="rId486" Type="http://schemas.openxmlformats.org/officeDocument/2006/relationships/customXml" Target="../ink/ink3393.xml"/><Relationship Id="rId693" Type="http://schemas.openxmlformats.org/officeDocument/2006/relationships/image" Target="../media/image3394.png"/><Relationship Id="rId707" Type="http://schemas.openxmlformats.org/officeDocument/2006/relationships/image" Target="../media/image3401.png"/><Relationship Id="rId914" Type="http://schemas.openxmlformats.org/officeDocument/2006/relationships/image" Target="../media/image3504.png"/><Relationship Id="rId43" Type="http://schemas.openxmlformats.org/officeDocument/2006/relationships/image" Target="../media/image3073.png"/><Relationship Id="rId139" Type="http://schemas.openxmlformats.org/officeDocument/2006/relationships/customXml" Target="../ink/ink3218.xml"/><Relationship Id="rId346" Type="http://schemas.openxmlformats.org/officeDocument/2006/relationships/image" Target="../media/image3222.png"/><Relationship Id="rId553" Type="http://schemas.openxmlformats.org/officeDocument/2006/relationships/customXml" Target="../ink/ink3427.xml"/><Relationship Id="rId760" Type="http://schemas.openxmlformats.org/officeDocument/2006/relationships/image" Target="../media/image3427.png"/><Relationship Id="rId192" Type="http://schemas.openxmlformats.org/officeDocument/2006/relationships/customXml" Target="../ink/ink3245.xml"/><Relationship Id="rId206" Type="http://schemas.openxmlformats.org/officeDocument/2006/relationships/customXml" Target="../ink/ink3252.xml"/><Relationship Id="rId413" Type="http://schemas.openxmlformats.org/officeDocument/2006/relationships/image" Target="../media/image3255.png"/><Relationship Id="rId858" Type="http://schemas.openxmlformats.org/officeDocument/2006/relationships/image" Target="../media/image3476.png"/><Relationship Id="rId497" Type="http://schemas.openxmlformats.org/officeDocument/2006/relationships/image" Target="../media/image3297.png"/><Relationship Id="rId620" Type="http://schemas.openxmlformats.org/officeDocument/2006/relationships/customXml" Target="../ink/ink3461.xml"/><Relationship Id="rId718" Type="http://schemas.openxmlformats.org/officeDocument/2006/relationships/customXml" Target="../ink/ink3510.xml"/><Relationship Id="rId925" Type="http://schemas.openxmlformats.org/officeDocument/2006/relationships/customXml" Target="../ink/ink3614.xml"/><Relationship Id="rId357" Type="http://schemas.openxmlformats.org/officeDocument/2006/relationships/customXml" Target="../ink/ink3328.xml"/><Relationship Id="rId54" Type="http://schemas.openxmlformats.org/officeDocument/2006/relationships/customXml" Target="../ink/ink3175.xml"/><Relationship Id="rId217" Type="http://schemas.openxmlformats.org/officeDocument/2006/relationships/image" Target="../media/image3158.png"/><Relationship Id="rId564" Type="http://schemas.openxmlformats.org/officeDocument/2006/relationships/image" Target="../media/image3330.png"/><Relationship Id="rId771" Type="http://schemas.openxmlformats.org/officeDocument/2006/relationships/customXml" Target="../ink/ink3537.xml"/><Relationship Id="rId869" Type="http://schemas.openxmlformats.org/officeDocument/2006/relationships/customXml" Target="../ink/ink3586.xml"/><Relationship Id="rId424" Type="http://schemas.openxmlformats.org/officeDocument/2006/relationships/customXml" Target="../ink/ink3362.xml"/><Relationship Id="rId631" Type="http://schemas.openxmlformats.org/officeDocument/2006/relationships/image" Target="../media/image3363.png"/><Relationship Id="rId729" Type="http://schemas.openxmlformats.org/officeDocument/2006/relationships/customXml" Target="../ink/ink3516.xml"/><Relationship Id="rId270" Type="http://schemas.openxmlformats.org/officeDocument/2006/relationships/image" Target="../media/image3184.png"/><Relationship Id="rId936" Type="http://schemas.openxmlformats.org/officeDocument/2006/relationships/image" Target="../media/image3515.png"/><Relationship Id="rId65" Type="http://schemas.openxmlformats.org/officeDocument/2006/relationships/image" Target="../media/image2287.png"/><Relationship Id="rId130" Type="http://schemas.openxmlformats.org/officeDocument/2006/relationships/image" Target="../media/image3115.png"/><Relationship Id="rId368" Type="http://schemas.openxmlformats.org/officeDocument/2006/relationships/customXml" Target="../ink/ink3334.xml"/><Relationship Id="rId575" Type="http://schemas.openxmlformats.org/officeDocument/2006/relationships/customXml" Target="../ink/ink3438.xml"/><Relationship Id="rId782" Type="http://schemas.openxmlformats.org/officeDocument/2006/relationships/image" Target="../media/image3438.png"/><Relationship Id="rId228" Type="http://schemas.openxmlformats.org/officeDocument/2006/relationships/customXml" Target="../ink/ink3263.xml"/><Relationship Id="rId435" Type="http://schemas.openxmlformats.org/officeDocument/2006/relationships/image" Target="../media/image3266.png"/><Relationship Id="rId642" Type="http://schemas.openxmlformats.org/officeDocument/2006/relationships/customXml" Target="../ink/ink3472.xml"/><Relationship Id="rId281" Type="http://schemas.openxmlformats.org/officeDocument/2006/relationships/customXml" Target="../ink/ink3290.xml"/><Relationship Id="rId502" Type="http://schemas.openxmlformats.org/officeDocument/2006/relationships/customXml" Target="../ink/ink3401.xml"/><Relationship Id="rId947" Type="http://schemas.openxmlformats.org/officeDocument/2006/relationships/customXml" Target="../ink/ink3625.xml"/><Relationship Id="rId76" Type="http://schemas.openxmlformats.org/officeDocument/2006/relationships/customXml" Target="../ink/ink3186.xml"/><Relationship Id="rId141" Type="http://schemas.openxmlformats.org/officeDocument/2006/relationships/image" Target="../media/image3120.png"/><Relationship Id="rId379" Type="http://schemas.openxmlformats.org/officeDocument/2006/relationships/image" Target="../media/image3238.png"/><Relationship Id="rId586" Type="http://schemas.openxmlformats.org/officeDocument/2006/relationships/image" Target="../media/image3341.png"/><Relationship Id="rId793" Type="http://schemas.openxmlformats.org/officeDocument/2006/relationships/customXml" Target="../ink/ink3548.xml"/><Relationship Id="rId807" Type="http://schemas.openxmlformats.org/officeDocument/2006/relationships/customXml" Target="../ink/ink3555.xml"/><Relationship Id="rId7" Type="http://schemas.openxmlformats.org/officeDocument/2006/relationships/image" Target="../media/image3055.png"/><Relationship Id="rId239" Type="http://schemas.openxmlformats.org/officeDocument/2006/relationships/image" Target="../media/image3169.png"/><Relationship Id="rId446" Type="http://schemas.openxmlformats.org/officeDocument/2006/relationships/customXml" Target="../ink/ink3373.xml"/><Relationship Id="rId653" Type="http://schemas.openxmlformats.org/officeDocument/2006/relationships/image" Target="../media/image3374.png"/><Relationship Id="rId292" Type="http://schemas.openxmlformats.org/officeDocument/2006/relationships/image" Target="../media/image3195.png"/><Relationship Id="rId306" Type="http://schemas.openxmlformats.org/officeDocument/2006/relationships/image" Target="../media/image3202.png"/><Relationship Id="rId860" Type="http://schemas.openxmlformats.org/officeDocument/2006/relationships/image" Target="../media/image3477.png"/><Relationship Id="rId958" Type="http://schemas.openxmlformats.org/officeDocument/2006/relationships/image" Target="../media/image3526.png"/><Relationship Id="rId87" Type="http://schemas.openxmlformats.org/officeDocument/2006/relationships/image" Target="../media/image3094.png"/><Relationship Id="rId513" Type="http://schemas.openxmlformats.org/officeDocument/2006/relationships/image" Target="../media/image3305.png"/><Relationship Id="rId597" Type="http://schemas.openxmlformats.org/officeDocument/2006/relationships/customXml" Target="../ink/ink3449.xml"/><Relationship Id="rId720" Type="http://schemas.openxmlformats.org/officeDocument/2006/relationships/image" Target="../media/image3407.png"/><Relationship Id="rId818" Type="http://schemas.openxmlformats.org/officeDocument/2006/relationships/image" Target="../media/image3456.png"/><Relationship Id="rId152" Type="http://schemas.openxmlformats.org/officeDocument/2006/relationships/customXml" Target="../ink/ink3225.xml"/><Relationship Id="rId457" Type="http://schemas.openxmlformats.org/officeDocument/2006/relationships/image" Target="../media/image3277.png"/><Relationship Id="rId664" Type="http://schemas.openxmlformats.org/officeDocument/2006/relationships/customXml" Target="../ink/ink3483.xml"/><Relationship Id="rId871" Type="http://schemas.openxmlformats.org/officeDocument/2006/relationships/customXml" Target="../ink/ink3587.xml"/><Relationship Id="rId14" Type="http://schemas.openxmlformats.org/officeDocument/2006/relationships/customXml" Target="../ink/ink3155.xml"/><Relationship Id="rId317" Type="http://schemas.openxmlformats.org/officeDocument/2006/relationships/customXml" Target="../ink/ink3308.xml"/><Relationship Id="rId524" Type="http://schemas.openxmlformats.org/officeDocument/2006/relationships/image" Target="../media/image3310.png"/><Relationship Id="rId731" Type="http://schemas.openxmlformats.org/officeDocument/2006/relationships/customXml" Target="../ink/ink3517.xml"/><Relationship Id="rId98" Type="http://schemas.openxmlformats.org/officeDocument/2006/relationships/image" Target="../media/image3099.png"/><Relationship Id="rId163" Type="http://schemas.openxmlformats.org/officeDocument/2006/relationships/image" Target="../media/image3131.png"/><Relationship Id="rId370" Type="http://schemas.openxmlformats.org/officeDocument/2006/relationships/customXml" Target="../ink/ink3335.xml"/><Relationship Id="rId829" Type="http://schemas.openxmlformats.org/officeDocument/2006/relationships/customXml" Target="../ink/ink3566.xml"/><Relationship Id="rId230" Type="http://schemas.openxmlformats.org/officeDocument/2006/relationships/customXml" Target="../ink/ink3264.xml"/><Relationship Id="rId468" Type="http://schemas.openxmlformats.org/officeDocument/2006/relationships/customXml" Target="../ink/ink3384.xml"/><Relationship Id="rId675" Type="http://schemas.openxmlformats.org/officeDocument/2006/relationships/image" Target="../media/image3385.png"/><Relationship Id="rId882" Type="http://schemas.openxmlformats.org/officeDocument/2006/relationships/image" Target="../media/image3488.png"/><Relationship Id="rId25" Type="http://schemas.openxmlformats.org/officeDocument/2006/relationships/image" Target="../media/image3064.png"/><Relationship Id="rId328" Type="http://schemas.openxmlformats.org/officeDocument/2006/relationships/image" Target="../media/image3213.png"/><Relationship Id="rId535" Type="http://schemas.openxmlformats.org/officeDocument/2006/relationships/customXml" Target="../ink/ink3418.xml"/><Relationship Id="rId742" Type="http://schemas.openxmlformats.org/officeDocument/2006/relationships/image" Target="../media/image3418.png"/><Relationship Id="rId174" Type="http://schemas.openxmlformats.org/officeDocument/2006/relationships/customXml" Target="../ink/ink3236.xml"/><Relationship Id="rId381" Type="http://schemas.openxmlformats.org/officeDocument/2006/relationships/image" Target="../media/image3239.png"/><Relationship Id="rId602" Type="http://schemas.openxmlformats.org/officeDocument/2006/relationships/image" Target="../media/image3349.png"/><Relationship Id="rId241" Type="http://schemas.openxmlformats.org/officeDocument/2006/relationships/image" Target="../media/image3170.png"/><Relationship Id="rId479" Type="http://schemas.openxmlformats.org/officeDocument/2006/relationships/image" Target="../media/image3288.png"/><Relationship Id="rId686" Type="http://schemas.openxmlformats.org/officeDocument/2006/relationships/customXml" Target="../ink/ink3494.xml"/><Relationship Id="rId893" Type="http://schemas.openxmlformats.org/officeDocument/2006/relationships/customXml" Target="../ink/ink3598.xml"/><Relationship Id="rId907" Type="http://schemas.openxmlformats.org/officeDocument/2006/relationships/customXml" Target="../ink/ink3605.xml"/><Relationship Id="rId36" Type="http://schemas.openxmlformats.org/officeDocument/2006/relationships/customXml" Target="../ink/ink3166.xml"/><Relationship Id="rId339" Type="http://schemas.openxmlformats.org/officeDocument/2006/relationships/customXml" Target="../ink/ink3319.xml"/><Relationship Id="rId546" Type="http://schemas.openxmlformats.org/officeDocument/2006/relationships/image" Target="../media/image3321.png"/><Relationship Id="rId753" Type="http://schemas.openxmlformats.org/officeDocument/2006/relationships/customXml" Target="../ink/ink3528.xml"/><Relationship Id="rId101" Type="http://schemas.openxmlformats.org/officeDocument/2006/relationships/customXml" Target="../ink/ink3199.xml"/><Relationship Id="rId185" Type="http://schemas.openxmlformats.org/officeDocument/2006/relationships/image" Target="../media/image3142.png"/><Relationship Id="rId406" Type="http://schemas.openxmlformats.org/officeDocument/2006/relationships/customXml" Target="../ink/ink3353.xml"/><Relationship Id="rId960" Type="http://schemas.openxmlformats.org/officeDocument/2006/relationships/image" Target="../media/image3527.png"/><Relationship Id="rId392" Type="http://schemas.openxmlformats.org/officeDocument/2006/relationships/customXml" Target="../ink/ink3346.xml"/><Relationship Id="rId613" Type="http://schemas.openxmlformats.org/officeDocument/2006/relationships/customXml" Target="../ink/ink3457.xml"/><Relationship Id="rId697" Type="http://schemas.openxmlformats.org/officeDocument/2006/relationships/image" Target="../media/image3396.png"/><Relationship Id="rId820" Type="http://schemas.openxmlformats.org/officeDocument/2006/relationships/image" Target="../media/image3457.png"/><Relationship Id="rId918" Type="http://schemas.openxmlformats.org/officeDocument/2006/relationships/image" Target="../media/image3506.png"/><Relationship Id="rId252" Type="http://schemas.openxmlformats.org/officeDocument/2006/relationships/image" Target="../media/image3175.png"/><Relationship Id="rId47" Type="http://schemas.openxmlformats.org/officeDocument/2006/relationships/image" Target="../media/image3075.png"/><Relationship Id="rId112" Type="http://schemas.openxmlformats.org/officeDocument/2006/relationships/image" Target="../media/image3106.png"/><Relationship Id="rId557" Type="http://schemas.openxmlformats.org/officeDocument/2006/relationships/customXml" Target="../ink/ink3429.xml"/><Relationship Id="rId764" Type="http://schemas.openxmlformats.org/officeDocument/2006/relationships/image" Target="../media/image3429.png"/><Relationship Id="rId196" Type="http://schemas.openxmlformats.org/officeDocument/2006/relationships/customXml" Target="../ink/ink3247.xml"/><Relationship Id="rId417" Type="http://schemas.openxmlformats.org/officeDocument/2006/relationships/image" Target="../media/image3257.png"/><Relationship Id="rId624" Type="http://schemas.openxmlformats.org/officeDocument/2006/relationships/customXml" Target="../ink/ink3463.xml"/><Relationship Id="rId831" Type="http://schemas.openxmlformats.org/officeDocument/2006/relationships/customXml" Target="../ink/ink3567.xml"/><Relationship Id="rId263" Type="http://schemas.openxmlformats.org/officeDocument/2006/relationships/customXml" Target="../ink/ink3281.xml"/><Relationship Id="rId470" Type="http://schemas.openxmlformats.org/officeDocument/2006/relationships/customXml" Target="../ink/ink3385.xml"/><Relationship Id="rId929" Type="http://schemas.openxmlformats.org/officeDocument/2006/relationships/customXml" Target="../ink/ink3616.xml"/><Relationship Id="rId58" Type="http://schemas.openxmlformats.org/officeDocument/2006/relationships/customXml" Target="../ink/ink3177.xml"/><Relationship Id="rId123" Type="http://schemas.openxmlformats.org/officeDocument/2006/relationships/customXml" Target="../ink/ink3210.xml"/><Relationship Id="rId330" Type="http://schemas.openxmlformats.org/officeDocument/2006/relationships/image" Target="../media/image3214.png"/><Relationship Id="rId568" Type="http://schemas.openxmlformats.org/officeDocument/2006/relationships/image" Target="../media/image3332.png"/><Relationship Id="rId775" Type="http://schemas.openxmlformats.org/officeDocument/2006/relationships/customXml" Target="../ink/ink3539.xml"/><Relationship Id="rId428" Type="http://schemas.openxmlformats.org/officeDocument/2006/relationships/customXml" Target="../ink/ink3364.xml"/><Relationship Id="rId635" Type="http://schemas.openxmlformats.org/officeDocument/2006/relationships/image" Target="../media/image3365.png"/><Relationship Id="rId842" Type="http://schemas.openxmlformats.org/officeDocument/2006/relationships/image" Target="../media/image3468.png"/><Relationship Id="rId274" Type="http://schemas.openxmlformats.org/officeDocument/2006/relationships/image" Target="../media/image3186.png"/><Relationship Id="rId481" Type="http://schemas.openxmlformats.org/officeDocument/2006/relationships/image" Target="../media/image3289.png"/><Relationship Id="rId702" Type="http://schemas.openxmlformats.org/officeDocument/2006/relationships/customXml" Target="../ink/ink3502.xml"/><Relationship Id="rId69" Type="http://schemas.openxmlformats.org/officeDocument/2006/relationships/image" Target="../media/image3085.png"/><Relationship Id="rId134" Type="http://schemas.openxmlformats.org/officeDocument/2006/relationships/image" Target="../media/image3117.png"/><Relationship Id="rId579" Type="http://schemas.openxmlformats.org/officeDocument/2006/relationships/customXml" Target="../ink/ink3440.xml"/><Relationship Id="rId786" Type="http://schemas.openxmlformats.org/officeDocument/2006/relationships/image" Target="../media/image3440.png"/><Relationship Id="rId341" Type="http://schemas.openxmlformats.org/officeDocument/2006/relationships/customXml" Target="../ink/ink3320.xml"/><Relationship Id="rId439" Type="http://schemas.openxmlformats.org/officeDocument/2006/relationships/image" Target="../media/image3268.png"/><Relationship Id="rId646" Type="http://schemas.openxmlformats.org/officeDocument/2006/relationships/customXml" Target="../ink/ink3474.xml"/><Relationship Id="rId201" Type="http://schemas.openxmlformats.org/officeDocument/2006/relationships/image" Target="../media/image3150.png"/><Relationship Id="rId285" Type="http://schemas.openxmlformats.org/officeDocument/2006/relationships/customXml" Target="../ink/ink3292.xml"/><Relationship Id="rId506" Type="http://schemas.openxmlformats.org/officeDocument/2006/relationships/customXml" Target="../ink/ink3403.xml"/><Relationship Id="rId853" Type="http://schemas.openxmlformats.org/officeDocument/2006/relationships/customXml" Target="../ink/ink3578.xml"/><Relationship Id="rId492" Type="http://schemas.openxmlformats.org/officeDocument/2006/relationships/customXml" Target="../ink/ink3396.xml"/><Relationship Id="rId713" Type="http://schemas.openxmlformats.org/officeDocument/2006/relationships/image" Target="../media/image3404.png"/><Relationship Id="rId797" Type="http://schemas.openxmlformats.org/officeDocument/2006/relationships/customXml" Target="../ink/ink3550.xml"/><Relationship Id="rId920" Type="http://schemas.openxmlformats.org/officeDocument/2006/relationships/image" Target="../media/image3507.png"/><Relationship Id="rId145" Type="http://schemas.openxmlformats.org/officeDocument/2006/relationships/image" Target="../media/image3122.png"/><Relationship Id="rId352" Type="http://schemas.openxmlformats.org/officeDocument/2006/relationships/image" Target="../media/image3225.png"/><Relationship Id="rId212" Type="http://schemas.openxmlformats.org/officeDocument/2006/relationships/customXml" Target="../ink/ink3255.xml"/><Relationship Id="rId657" Type="http://schemas.openxmlformats.org/officeDocument/2006/relationships/image" Target="../media/image3376.png"/><Relationship Id="rId864" Type="http://schemas.openxmlformats.org/officeDocument/2006/relationships/image" Target="../media/image3479.png"/><Relationship Id="rId296" Type="http://schemas.openxmlformats.org/officeDocument/2006/relationships/image" Target="../media/image3197.png"/><Relationship Id="rId517" Type="http://schemas.openxmlformats.org/officeDocument/2006/relationships/customXml" Target="../ink/ink3409.xml"/><Relationship Id="rId724" Type="http://schemas.openxmlformats.org/officeDocument/2006/relationships/image" Target="../media/image3409.png"/><Relationship Id="rId931" Type="http://schemas.openxmlformats.org/officeDocument/2006/relationships/customXml" Target="../ink/ink3617.xml"/><Relationship Id="rId60" Type="http://schemas.openxmlformats.org/officeDocument/2006/relationships/customXml" Target="../ink/ink3178.xml"/><Relationship Id="rId156" Type="http://schemas.openxmlformats.org/officeDocument/2006/relationships/customXml" Target="../ink/ink3227.xml"/><Relationship Id="rId363" Type="http://schemas.openxmlformats.org/officeDocument/2006/relationships/customXml" Target="../ink/ink3331.xml"/><Relationship Id="rId570" Type="http://schemas.openxmlformats.org/officeDocument/2006/relationships/image" Target="../media/image3333.png"/><Relationship Id="rId223" Type="http://schemas.openxmlformats.org/officeDocument/2006/relationships/image" Target="../media/image3161.png"/><Relationship Id="rId430" Type="http://schemas.openxmlformats.org/officeDocument/2006/relationships/customXml" Target="../ink/ink3365.xml"/><Relationship Id="rId668" Type="http://schemas.openxmlformats.org/officeDocument/2006/relationships/customXml" Target="../ink/ink3485.xml"/><Relationship Id="rId875" Type="http://schemas.openxmlformats.org/officeDocument/2006/relationships/customXml" Target="../ink/ink3589.xml"/><Relationship Id="rId18" Type="http://schemas.openxmlformats.org/officeDocument/2006/relationships/customXml" Target="../ink/ink3157.xml"/><Relationship Id="rId528" Type="http://schemas.openxmlformats.org/officeDocument/2006/relationships/image" Target="../media/image3312.png"/><Relationship Id="rId735" Type="http://schemas.openxmlformats.org/officeDocument/2006/relationships/customXml" Target="../ink/ink3519.xml"/><Relationship Id="rId942" Type="http://schemas.openxmlformats.org/officeDocument/2006/relationships/image" Target="../media/image3518.png"/><Relationship Id="rId167" Type="http://schemas.openxmlformats.org/officeDocument/2006/relationships/image" Target="../media/image3133.png"/><Relationship Id="rId374" Type="http://schemas.openxmlformats.org/officeDocument/2006/relationships/customXml" Target="../ink/ink3337.xml"/><Relationship Id="rId581" Type="http://schemas.openxmlformats.org/officeDocument/2006/relationships/customXml" Target="../ink/ink3441.xml"/><Relationship Id="rId71" Type="http://schemas.openxmlformats.org/officeDocument/2006/relationships/image" Target="../media/image3086.png"/><Relationship Id="rId234" Type="http://schemas.openxmlformats.org/officeDocument/2006/relationships/customXml" Target="../ink/ink3266.xml"/><Relationship Id="rId679" Type="http://schemas.openxmlformats.org/officeDocument/2006/relationships/image" Target="../media/image3387.png"/><Relationship Id="rId802" Type="http://schemas.openxmlformats.org/officeDocument/2006/relationships/image" Target="../media/image3448.png"/><Relationship Id="rId886" Type="http://schemas.openxmlformats.org/officeDocument/2006/relationships/image" Target="../media/image3490.png"/><Relationship Id="rId2" Type="http://schemas.openxmlformats.org/officeDocument/2006/relationships/customXml" Target="../ink/ink3149.xml"/><Relationship Id="rId29" Type="http://schemas.openxmlformats.org/officeDocument/2006/relationships/image" Target="../media/image3066.png"/><Relationship Id="rId441" Type="http://schemas.openxmlformats.org/officeDocument/2006/relationships/image" Target="../media/image3269.png"/><Relationship Id="rId539" Type="http://schemas.openxmlformats.org/officeDocument/2006/relationships/customXml" Target="../ink/ink3420.xml"/><Relationship Id="rId746" Type="http://schemas.openxmlformats.org/officeDocument/2006/relationships/image" Target="../media/image3420.png"/><Relationship Id="rId178" Type="http://schemas.openxmlformats.org/officeDocument/2006/relationships/customXml" Target="../ink/ink3238.xml"/><Relationship Id="rId301" Type="http://schemas.openxmlformats.org/officeDocument/2006/relationships/customXml" Target="../ink/ink3300.xml"/><Relationship Id="rId953" Type="http://schemas.openxmlformats.org/officeDocument/2006/relationships/customXml" Target="../ink/ink3628.xml"/><Relationship Id="rId82" Type="http://schemas.openxmlformats.org/officeDocument/2006/relationships/customXml" Target="../ink/ink3189.xml"/><Relationship Id="rId385" Type="http://schemas.openxmlformats.org/officeDocument/2006/relationships/image" Target="../media/image3241.png"/><Relationship Id="rId592" Type="http://schemas.openxmlformats.org/officeDocument/2006/relationships/image" Target="../media/image3344.png"/><Relationship Id="rId606" Type="http://schemas.openxmlformats.org/officeDocument/2006/relationships/image" Target="../media/image3351.png"/><Relationship Id="rId813" Type="http://schemas.openxmlformats.org/officeDocument/2006/relationships/customXml" Target="../ink/ink3558.xml"/><Relationship Id="rId245" Type="http://schemas.openxmlformats.org/officeDocument/2006/relationships/image" Target="../media/image3172.png"/><Relationship Id="rId452" Type="http://schemas.openxmlformats.org/officeDocument/2006/relationships/customXml" Target="../ink/ink3376.xml"/><Relationship Id="rId897" Type="http://schemas.openxmlformats.org/officeDocument/2006/relationships/customXml" Target="../ink/ink3600.xml"/><Relationship Id="rId105" Type="http://schemas.openxmlformats.org/officeDocument/2006/relationships/customXml" Target="../ink/ink3201.xml"/><Relationship Id="rId312" Type="http://schemas.openxmlformats.org/officeDocument/2006/relationships/image" Target="../media/image3205.png"/><Relationship Id="rId757" Type="http://schemas.openxmlformats.org/officeDocument/2006/relationships/customXml" Target="../ink/ink3530.xml"/><Relationship Id="rId93" Type="http://schemas.openxmlformats.org/officeDocument/2006/relationships/image" Target="../media/image3097.png"/><Relationship Id="rId189" Type="http://schemas.openxmlformats.org/officeDocument/2006/relationships/image" Target="../media/image3144.png"/><Relationship Id="rId396" Type="http://schemas.openxmlformats.org/officeDocument/2006/relationships/customXml" Target="../ink/ink3348.xml"/><Relationship Id="rId617" Type="http://schemas.openxmlformats.org/officeDocument/2006/relationships/customXml" Target="../ink/ink3459.xml"/><Relationship Id="rId824" Type="http://schemas.openxmlformats.org/officeDocument/2006/relationships/image" Target="../media/image3459.png"/><Relationship Id="rId256" Type="http://schemas.openxmlformats.org/officeDocument/2006/relationships/image" Target="../media/image3177.png"/><Relationship Id="rId463" Type="http://schemas.openxmlformats.org/officeDocument/2006/relationships/image" Target="../media/image3280.png"/><Relationship Id="rId670" Type="http://schemas.openxmlformats.org/officeDocument/2006/relationships/customXml" Target="../ink/ink3486.xml"/><Relationship Id="rId116" Type="http://schemas.openxmlformats.org/officeDocument/2006/relationships/image" Target="../media/image3108.png"/><Relationship Id="rId323" Type="http://schemas.openxmlformats.org/officeDocument/2006/relationships/customXml" Target="../ink/ink3311.xml"/><Relationship Id="rId530" Type="http://schemas.openxmlformats.org/officeDocument/2006/relationships/image" Target="../media/image3313.png"/><Relationship Id="rId768" Type="http://schemas.openxmlformats.org/officeDocument/2006/relationships/image" Target="../media/image3431.png"/><Relationship Id="rId20" Type="http://schemas.openxmlformats.org/officeDocument/2006/relationships/customXml" Target="../ink/ink3158.xml"/><Relationship Id="rId628" Type="http://schemas.openxmlformats.org/officeDocument/2006/relationships/customXml" Target="../ink/ink3465.xml"/><Relationship Id="rId835" Type="http://schemas.openxmlformats.org/officeDocument/2006/relationships/customXml" Target="../ink/ink3569.xml"/><Relationship Id="rId267" Type="http://schemas.openxmlformats.org/officeDocument/2006/relationships/customXml" Target="../ink/ink3283.xml"/><Relationship Id="rId474" Type="http://schemas.openxmlformats.org/officeDocument/2006/relationships/customXml" Target="../ink/ink3387.xml"/><Relationship Id="rId127" Type="http://schemas.openxmlformats.org/officeDocument/2006/relationships/customXml" Target="../ink/ink3212.xml"/><Relationship Id="rId681" Type="http://schemas.openxmlformats.org/officeDocument/2006/relationships/image" Target="../media/image3388.png"/><Relationship Id="rId779" Type="http://schemas.openxmlformats.org/officeDocument/2006/relationships/customXml" Target="../ink/ink3541.xml"/><Relationship Id="rId902" Type="http://schemas.openxmlformats.org/officeDocument/2006/relationships/image" Target="../media/image3498.png"/><Relationship Id="rId31" Type="http://schemas.openxmlformats.org/officeDocument/2006/relationships/image" Target="../media/image3067.png"/><Relationship Id="rId334" Type="http://schemas.openxmlformats.org/officeDocument/2006/relationships/image" Target="../media/image3216.png"/><Relationship Id="rId541" Type="http://schemas.openxmlformats.org/officeDocument/2006/relationships/customXml" Target="../ink/ink3421.xml"/><Relationship Id="rId639" Type="http://schemas.openxmlformats.org/officeDocument/2006/relationships/image" Target="../media/image3367.png"/><Relationship Id="rId180" Type="http://schemas.openxmlformats.org/officeDocument/2006/relationships/customXml" Target="../ink/ink3239.xml"/><Relationship Id="rId278" Type="http://schemas.openxmlformats.org/officeDocument/2006/relationships/image" Target="../media/image3188.png"/><Relationship Id="rId401" Type="http://schemas.openxmlformats.org/officeDocument/2006/relationships/image" Target="../media/image3249.png"/><Relationship Id="rId846" Type="http://schemas.openxmlformats.org/officeDocument/2006/relationships/image" Target="../media/image3470.png"/><Relationship Id="rId485" Type="http://schemas.openxmlformats.org/officeDocument/2006/relationships/image" Target="../media/image3291.png"/><Relationship Id="rId692" Type="http://schemas.openxmlformats.org/officeDocument/2006/relationships/customXml" Target="../ink/ink3497.xml"/><Relationship Id="rId706" Type="http://schemas.openxmlformats.org/officeDocument/2006/relationships/customXml" Target="../ink/ink3504.xml"/><Relationship Id="rId913" Type="http://schemas.openxmlformats.org/officeDocument/2006/relationships/customXml" Target="../ink/ink3608.xml"/><Relationship Id="rId42" Type="http://schemas.openxmlformats.org/officeDocument/2006/relationships/customXml" Target="../ink/ink3169.xml"/><Relationship Id="rId138" Type="http://schemas.openxmlformats.org/officeDocument/2006/relationships/image" Target="../media/image3119.png"/><Relationship Id="rId345" Type="http://schemas.openxmlformats.org/officeDocument/2006/relationships/customXml" Target="../ink/ink3322.xml"/><Relationship Id="rId552" Type="http://schemas.openxmlformats.org/officeDocument/2006/relationships/image" Target="../media/image3324.png"/><Relationship Id="rId191" Type="http://schemas.openxmlformats.org/officeDocument/2006/relationships/image" Target="../media/image3145.png"/><Relationship Id="rId205" Type="http://schemas.openxmlformats.org/officeDocument/2006/relationships/image" Target="../media/image3152.png"/><Relationship Id="rId412" Type="http://schemas.openxmlformats.org/officeDocument/2006/relationships/customXml" Target="../ink/ink3356.xml"/><Relationship Id="rId857" Type="http://schemas.openxmlformats.org/officeDocument/2006/relationships/customXml" Target="../ink/ink3580.xml"/><Relationship Id="rId289" Type="http://schemas.openxmlformats.org/officeDocument/2006/relationships/customXml" Target="../ink/ink3294.xml"/><Relationship Id="rId496" Type="http://schemas.openxmlformats.org/officeDocument/2006/relationships/customXml" Target="../ink/ink3398.xml"/><Relationship Id="rId717" Type="http://schemas.openxmlformats.org/officeDocument/2006/relationships/image" Target="../media/image3406.png"/><Relationship Id="rId924" Type="http://schemas.openxmlformats.org/officeDocument/2006/relationships/image" Target="../media/image3509.png"/><Relationship Id="rId53" Type="http://schemas.openxmlformats.org/officeDocument/2006/relationships/image" Target="../media/image3078.png"/><Relationship Id="rId149" Type="http://schemas.openxmlformats.org/officeDocument/2006/relationships/image" Target="../media/image3124.png"/><Relationship Id="rId356" Type="http://schemas.openxmlformats.org/officeDocument/2006/relationships/image" Target="../media/image3227.png"/><Relationship Id="rId563" Type="http://schemas.openxmlformats.org/officeDocument/2006/relationships/customXml" Target="../ink/ink3432.xml"/><Relationship Id="rId770" Type="http://schemas.openxmlformats.org/officeDocument/2006/relationships/image" Target="../media/image3432.png"/><Relationship Id="rId216" Type="http://schemas.openxmlformats.org/officeDocument/2006/relationships/customXml" Target="../ink/ink3257.xml"/><Relationship Id="rId423" Type="http://schemas.openxmlformats.org/officeDocument/2006/relationships/image" Target="../media/image3260.png"/><Relationship Id="rId868" Type="http://schemas.openxmlformats.org/officeDocument/2006/relationships/image" Target="../media/image3481.png"/><Relationship Id="rId630" Type="http://schemas.openxmlformats.org/officeDocument/2006/relationships/customXml" Target="../ink/ink3466.xml"/><Relationship Id="rId728" Type="http://schemas.openxmlformats.org/officeDocument/2006/relationships/image" Target="../media/image3411.png"/><Relationship Id="rId935" Type="http://schemas.openxmlformats.org/officeDocument/2006/relationships/customXml" Target="../ink/ink3619.xml"/><Relationship Id="rId64" Type="http://schemas.openxmlformats.org/officeDocument/2006/relationships/customXml" Target="../ink/ink3180.xml"/><Relationship Id="rId367" Type="http://schemas.openxmlformats.org/officeDocument/2006/relationships/image" Target="../media/image3232.png"/><Relationship Id="rId574" Type="http://schemas.openxmlformats.org/officeDocument/2006/relationships/image" Target="../media/image3335.png"/><Relationship Id="rId227" Type="http://schemas.openxmlformats.org/officeDocument/2006/relationships/image" Target="../media/image3163.png"/><Relationship Id="rId781" Type="http://schemas.openxmlformats.org/officeDocument/2006/relationships/customXml" Target="../ink/ink3542.xml"/><Relationship Id="rId879" Type="http://schemas.openxmlformats.org/officeDocument/2006/relationships/customXml" Target="../ink/ink3591.xml"/><Relationship Id="rId434" Type="http://schemas.openxmlformats.org/officeDocument/2006/relationships/customXml" Target="../ink/ink3367.xml"/><Relationship Id="rId641" Type="http://schemas.openxmlformats.org/officeDocument/2006/relationships/image" Target="../media/image3368.png"/><Relationship Id="rId739" Type="http://schemas.openxmlformats.org/officeDocument/2006/relationships/customXml" Target="../ink/ink3521.xml"/><Relationship Id="rId280" Type="http://schemas.openxmlformats.org/officeDocument/2006/relationships/image" Target="../media/image3189.png"/><Relationship Id="rId501" Type="http://schemas.openxmlformats.org/officeDocument/2006/relationships/image" Target="../media/image3299.png"/><Relationship Id="rId946" Type="http://schemas.openxmlformats.org/officeDocument/2006/relationships/image" Target="../media/image3520.png"/><Relationship Id="rId75" Type="http://schemas.openxmlformats.org/officeDocument/2006/relationships/image" Target="../media/image3088.png"/><Relationship Id="rId140" Type="http://schemas.openxmlformats.org/officeDocument/2006/relationships/customXml" Target="../ink/ink3219.xml"/><Relationship Id="rId378" Type="http://schemas.openxmlformats.org/officeDocument/2006/relationships/customXml" Target="../ink/ink3339.xml"/><Relationship Id="rId585" Type="http://schemas.openxmlformats.org/officeDocument/2006/relationships/customXml" Target="../ink/ink3443.xml"/><Relationship Id="rId792" Type="http://schemas.openxmlformats.org/officeDocument/2006/relationships/image" Target="../media/image3443.png"/><Relationship Id="rId806" Type="http://schemas.openxmlformats.org/officeDocument/2006/relationships/image" Target="../media/image3450.png"/><Relationship Id="rId6" Type="http://schemas.openxmlformats.org/officeDocument/2006/relationships/customXml" Target="../ink/ink3151.xml"/><Relationship Id="rId238" Type="http://schemas.openxmlformats.org/officeDocument/2006/relationships/customXml" Target="../ink/ink3268.xml"/><Relationship Id="rId445" Type="http://schemas.openxmlformats.org/officeDocument/2006/relationships/image" Target="../media/image3271.png"/><Relationship Id="rId652" Type="http://schemas.openxmlformats.org/officeDocument/2006/relationships/customXml" Target="../ink/ink3477.xml"/><Relationship Id="rId291" Type="http://schemas.openxmlformats.org/officeDocument/2006/relationships/customXml" Target="../ink/ink3295.xml"/><Relationship Id="rId305" Type="http://schemas.openxmlformats.org/officeDocument/2006/relationships/customXml" Target="../ink/ink3302.xml"/><Relationship Id="rId512" Type="http://schemas.openxmlformats.org/officeDocument/2006/relationships/customXml" Target="../ink/ink3406.xml"/><Relationship Id="rId957" Type="http://schemas.openxmlformats.org/officeDocument/2006/relationships/customXml" Target="../ink/ink3630.xml"/><Relationship Id="rId86" Type="http://schemas.openxmlformats.org/officeDocument/2006/relationships/customXml" Target="../ink/ink3191.xml"/><Relationship Id="rId151" Type="http://schemas.openxmlformats.org/officeDocument/2006/relationships/image" Target="../media/image3125.png"/><Relationship Id="rId389" Type="http://schemas.openxmlformats.org/officeDocument/2006/relationships/image" Target="../media/image3243.png"/><Relationship Id="rId596" Type="http://schemas.openxmlformats.org/officeDocument/2006/relationships/image" Target="../media/image3346.png"/><Relationship Id="rId817" Type="http://schemas.openxmlformats.org/officeDocument/2006/relationships/customXml" Target="../ink/ink3560.xml"/><Relationship Id="rId249" Type="http://schemas.openxmlformats.org/officeDocument/2006/relationships/image" Target="../media/image3174.png"/><Relationship Id="rId456" Type="http://schemas.openxmlformats.org/officeDocument/2006/relationships/customXml" Target="../ink/ink3378.xml"/><Relationship Id="rId663" Type="http://schemas.openxmlformats.org/officeDocument/2006/relationships/image" Target="../media/image3379.png"/><Relationship Id="rId870" Type="http://schemas.openxmlformats.org/officeDocument/2006/relationships/image" Target="../media/image3482.png"/><Relationship Id="rId13" Type="http://schemas.openxmlformats.org/officeDocument/2006/relationships/image" Target="../media/image3058.png"/><Relationship Id="rId109" Type="http://schemas.openxmlformats.org/officeDocument/2006/relationships/customXml" Target="../ink/ink3203.xml"/><Relationship Id="rId316" Type="http://schemas.openxmlformats.org/officeDocument/2006/relationships/image" Target="../media/image3207.png"/><Relationship Id="rId523" Type="http://schemas.openxmlformats.org/officeDocument/2006/relationships/customXml" Target="../ink/ink3412.xml"/><Relationship Id="rId97" Type="http://schemas.openxmlformats.org/officeDocument/2006/relationships/customXml" Target="../ink/ink3197.xml"/><Relationship Id="rId730" Type="http://schemas.openxmlformats.org/officeDocument/2006/relationships/image" Target="../media/image3412.png"/><Relationship Id="rId828" Type="http://schemas.openxmlformats.org/officeDocument/2006/relationships/image" Target="../media/image3461.png"/><Relationship Id="rId162" Type="http://schemas.openxmlformats.org/officeDocument/2006/relationships/customXml" Target="../ink/ink3230.xml"/><Relationship Id="rId467" Type="http://schemas.openxmlformats.org/officeDocument/2006/relationships/image" Target="../media/image3282.png"/><Relationship Id="rId674" Type="http://schemas.openxmlformats.org/officeDocument/2006/relationships/customXml" Target="../ink/ink3488.xml"/><Relationship Id="rId881" Type="http://schemas.openxmlformats.org/officeDocument/2006/relationships/customXml" Target="../ink/ink3592.xml"/><Relationship Id="rId24" Type="http://schemas.openxmlformats.org/officeDocument/2006/relationships/customXml" Target="../ink/ink3160.xml"/><Relationship Id="rId327" Type="http://schemas.openxmlformats.org/officeDocument/2006/relationships/customXml" Target="../ink/ink3313.xml"/><Relationship Id="rId534" Type="http://schemas.openxmlformats.org/officeDocument/2006/relationships/image" Target="../media/image3315.png"/><Relationship Id="rId741" Type="http://schemas.openxmlformats.org/officeDocument/2006/relationships/customXml" Target="../ink/ink3522.xml"/><Relationship Id="rId839" Type="http://schemas.openxmlformats.org/officeDocument/2006/relationships/customXml" Target="../ink/ink3571.xml"/><Relationship Id="rId173" Type="http://schemas.openxmlformats.org/officeDocument/2006/relationships/image" Target="../media/image3136.png"/><Relationship Id="rId380" Type="http://schemas.openxmlformats.org/officeDocument/2006/relationships/customXml" Target="../ink/ink3340.xml"/><Relationship Id="rId601" Type="http://schemas.openxmlformats.org/officeDocument/2006/relationships/customXml" Target="../ink/ink3451.xml"/><Relationship Id="rId240" Type="http://schemas.openxmlformats.org/officeDocument/2006/relationships/customXml" Target="../ink/ink3269.xml"/><Relationship Id="rId478" Type="http://schemas.openxmlformats.org/officeDocument/2006/relationships/customXml" Target="../ink/ink3389.xml"/><Relationship Id="rId685" Type="http://schemas.openxmlformats.org/officeDocument/2006/relationships/image" Target="../media/image3390.png"/><Relationship Id="rId892" Type="http://schemas.openxmlformats.org/officeDocument/2006/relationships/image" Target="../media/image3493.png"/><Relationship Id="rId906" Type="http://schemas.openxmlformats.org/officeDocument/2006/relationships/image" Target="../media/image3500.png"/><Relationship Id="rId35" Type="http://schemas.openxmlformats.org/officeDocument/2006/relationships/image" Target="../media/image3069.png"/><Relationship Id="rId100" Type="http://schemas.openxmlformats.org/officeDocument/2006/relationships/image" Target="../media/image3100.png"/><Relationship Id="rId338" Type="http://schemas.openxmlformats.org/officeDocument/2006/relationships/image" Target="../media/image3218.png"/><Relationship Id="rId545" Type="http://schemas.openxmlformats.org/officeDocument/2006/relationships/customXml" Target="../ink/ink3423.xml"/><Relationship Id="rId752" Type="http://schemas.openxmlformats.org/officeDocument/2006/relationships/image" Target="../media/image3423.png"/><Relationship Id="rId184" Type="http://schemas.openxmlformats.org/officeDocument/2006/relationships/customXml" Target="../ink/ink3241.xml"/><Relationship Id="rId391" Type="http://schemas.openxmlformats.org/officeDocument/2006/relationships/image" Target="../media/image3244.png"/><Relationship Id="rId405" Type="http://schemas.openxmlformats.org/officeDocument/2006/relationships/image" Target="../media/image3251.png"/><Relationship Id="rId612" Type="http://schemas.openxmlformats.org/officeDocument/2006/relationships/image" Target="../media/image3354.png"/><Relationship Id="rId251" Type="http://schemas.openxmlformats.org/officeDocument/2006/relationships/customXml" Target="../ink/ink3275.xml"/><Relationship Id="rId489" Type="http://schemas.openxmlformats.org/officeDocument/2006/relationships/image" Target="../media/image3293.png"/><Relationship Id="rId696" Type="http://schemas.openxmlformats.org/officeDocument/2006/relationships/customXml" Target="../ink/ink3499.xml"/><Relationship Id="rId917" Type="http://schemas.openxmlformats.org/officeDocument/2006/relationships/customXml" Target="../ink/ink3610.xml"/><Relationship Id="rId46" Type="http://schemas.openxmlformats.org/officeDocument/2006/relationships/customXml" Target="../ink/ink3171.xml"/><Relationship Id="rId349" Type="http://schemas.openxmlformats.org/officeDocument/2006/relationships/customXml" Target="../ink/ink3324.xml"/><Relationship Id="rId556" Type="http://schemas.openxmlformats.org/officeDocument/2006/relationships/image" Target="../media/image3326.png"/><Relationship Id="rId763" Type="http://schemas.openxmlformats.org/officeDocument/2006/relationships/customXml" Target="../ink/ink3533.xml"/><Relationship Id="rId111" Type="http://schemas.openxmlformats.org/officeDocument/2006/relationships/customXml" Target="../ink/ink3204.xml"/><Relationship Id="rId195" Type="http://schemas.openxmlformats.org/officeDocument/2006/relationships/image" Target="../media/image3147.png"/><Relationship Id="rId209" Type="http://schemas.openxmlformats.org/officeDocument/2006/relationships/image" Target="../media/image3154.png"/><Relationship Id="rId416" Type="http://schemas.openxmlformats.org/officeDocument/2006/relationships/customXml" Target="../ink/ink3358.xml"/><Relationship Id="rId623" Type="http://schemas.openxmlformats.org/officeDocument/2006/relationships/image" Target="../media/image3359.png"/><Relationship Id="rId830" Type="http://schemas.openxmlformats.org/officeDocument/2006/relationships/image" Target="../media/image3462.png"/><Relationship Id="rId928" Type="http://schemas.openxmlformats.org/officeDocument/2006/relationships/image" Target="../media/image3511.png"/><Relationship Id="rId57" Type="http://schemas.openxmlformats.org/officeDocument/2006/relationships/image" Target="../media/image3080.png"/><Relationship Id="rId262" Type="http://schemas.openxmlformats.org/officeDocument/2006/relationships/image" Target="../media/image3180.png"/><Relationship Id="rId567" Type="http://schemas.openxmlformats.org/officeDocument/2006/relationships/customXml" Target="../ink/ink3434.xml"/><Relationship Id="rId122" Type="http://schemas.openxmlformats.org/officeDocument/2006/relationships/image" Target="../media/image3111.png"/><Relationship Id="rId774" Type="http://schemas.openxmlformats.org/officeDocument/2006/relationships/image" Target="../media/image3434.png"/><Relationship Id="rId427" Type="http://schemas.openxmlformats.org/officeDocument/2006/relationships/image" Target="../media/image3262.png"/><Relationship Id="rId634" Type="http://schemas.openxmlformats.org/officeDocument/2006/relationships/customXml" Target="../ink/ink3468.xml"/><Relationship Id="rId841" Type="http://schemas.openxmlformats.org/officeDocument/2006/relationships/customXml" Target="../ink/ink3572.xml"/><Relationship Id="rId273" Type="http://schemas.openxmlformats.org/officeDocument/2006/relationships/customXml" Target="../ink/ink3286.xml"/><Relationship Id="rId480" Type="http://schemas.openxmlformats.org/officeDocument/2006/relationships/customXml" Target="../ink/ink3390.xml"/><Relationship Id="rId701" Type="http://schemas.openxmlformats.org/officeDocument/2006/relationships/image" Target="../media/image3398.png"/><Relationship Id="rId939" Type="http://schemas.openxmlformats.org/officeDocument/2006/relationships/customXml" Target="../ink/ink3621.xml"/><Relationship Id="rId68" Type="http://schemas.openxmlformats.org/officeDocument/2006/relationships/customXml" Target="../ink/ink3182.xml"/><Relationship Id="rId133" Type="http://schemas.openxmlformats.org/officeDocument/2006/relationships/customXml" Target="../ink/ink3215.xml"/><Relationship Id="rId340" Type="http://schemas.openxmlformats.org/officeDocument/2006/relationships/image" Target="../media/image3219.png"/><Relationship Id="rId578" Type="http://schemas.openxmlformats.org/officeDocument/2006/relationships/image" Target="../media/image3337.png"/><Relationship Id="rId785" Type="http://schemas.openxmlformats.org/officeDocument/2006/relationships/customXml" Target="../ink/ink3544.xml"/><Relationship Id="rId200" Type="http://schemas.openxmlformats.org/officeDocument/2006/relationships/customXml" Target="../ink/ink3249.xml"/><Relationship Id="rId438" Type="http://schemas.openxmlformats.org/officeDocument/2006/relationships/customXml" Target="../ink/ink3369.xml"/><Relationship Id="rId645" Type="http://schemas.openxmlformats.org/officeDocument/2006/relationships/image" Target="../media/image3370.png"/><Relationship Id="rId852" Type="http://schemas.openxmlformats.org/officeDocument/2006/relationships/image" Target="../media/image3473.png"/><Relationship Id="rId284" Type="http://schemas.openxmlformats.org/officeDocument/2006/relationships/image" Target="../media/image3191.png"/><Relationship Id="rId491" Type="http://schemas.openxmlformats.org/officeDocument/2006/relationships/image" Target="../media/image3294.png"/><Relationship Id="rId505" Type="http://schemas.openxmlformats.org/officeDocument/2006/relationships/image" Target="../media/image3301.png"/><Relationship Id="rId712" Type="http://schemas.openxmlformats.org/officeDocument/2006/relationships/customXml" Target="../ink/ink3507.xml"/><Relationship Id="rId79" Type="http://schemas.openxmlformats.org/officeDocument/2006/relationships/image" Target="../media/image3090.png"/><Relationship Id="rId144" Type="http://schemas.openxmlformats.org/officeDocument/2006/relationships/customXml" Target="../ink/ink3221.xml"/><Relationship Id="rId589" Type="http://schemas.openxmlformats.org/officeDocument/2006/relationships/customXml" Target="../ink/ink3445.xml"/><Relationship Id="rId796" Type="http://schemas.openxmlformats.org/officeDocument/2006/relationships/image" Target="../media/image3445.png"/><Relationship Id="rId351" Type="http://schemas.openxmlformats.org/officeDocument/2006/relationships/customXml" Target="../ink/ink3325.xml"/><Relationship Id="rId449" Type="http://schemas.openxmlformats.org/officeDocument/2006/relationships/image" Target="../media/image3273.png"/><Relationship Id="rId656" Type="http://schemas.openxmlformats.org/officeDocument/2006/relationships/customXml" Target="../ink/ink3479.xml"/><Relationship Id="rId863" Type="http://schemas.openxmlformats.org/officeDocument/2006/relationships/customXml" Target="../ink/ink3583.xml"/><Relationship Id="rId211" Type="http://schemas.openxmlformats.org/officeDocument/2006/relationships/image" Target="../media/image3155.png"/><Relationship Id="rId295" Type="http://schemas.openxmlformats.org/officeDocument/2006/relationships/customXml" Target="../ink/ink3297.xml"/><Relationship Id="rId309" Type="http://schemas.openxmlformats.org/officeDocument/2006/relationships/customXml" Target="../ink/ink3304.xml"/><Relationship Id="rId516" Type="http://schemas.openxmlformats.org/officeDocument/2006/relationships/image" Target="../media/image3306.png"/><Relationship Id="rId723" Type="http://schemas.openxmlformats.org/officeDocument/2006/relationships/customXml" Target="../ink/ink3513.xml"/><Relationship Id="rId930" Type="http://schemas.openxmlformats.org/officeDocument/2006/relationships/image" Target="../media/image3512.png"/><Relationship Id="rId155" Type="http://schemas.openxmlformats.org/officeDocument/2006/relationships/image" Target="../media/image3127.png"/><Relationship Id="rId362" Type="http://schemas.openxmlformats.org/officeDocument/2006/relationships/image" Target="../media/image3230.png"/><Relationship Id="rId222" Type="http://schemas.openxmlformats.org/officeDocument/2006/relationships/customXml" Target="../ink/ink3260.xml"/><Relationship Id="rId667" Type="http://schemas.openxmlformats.org/officeDocument/2006/relationships/image" Target="../media/image3381.png"/><Relationship Id="rId874" Type="http://schemas.openxmlformats.org/officeDocument/2006/relationships/image" Target="../media/image3484.png"/><Relationship Id="rId17" Type="http://schemas.openxmlformats.org/officeDocument/2006/relationships/image" Target="../media/image3060.png"/><Relationship Id="rId527" Type="http://schemas.openxmlformats.org/officeDocument/2006/relationships/customXml" Target="../ink/ink3414.xml"/><Relationship Id="rId734" Type="http://schemas.openxmlformats.org/officeDocument/2006/relationships/image" Target="../media/image3414.png"/><Relationship Id="rId941" Type="http://schemas.openxmlformats.org/officeDocument/2006/relationships/customXml" Target="../ink/ink3622.xml"/><Relationship Id="rId70" Type="http://schemas.openxmlformats.org/officeDocument/2006/relationships/customXml" Target="../ink/ink3183.xml"/><Relationship Id="rId166" Type="http://schemas.openxmlformats.org/officeDocument/2006/relationships/customXml" Target="../ink/ink3232.xml"/><Relationship Id="rId373" Type="http://schemas.openxmlformats.org/officeDocument/2006/relationships/image" Target="../media/image3235.png"/><Relationship Id="rId580" Type="http://schemas.openxmlformats.org/officeDocument/2006/relationships/image" Target="../media/image3338.png"/><Relationship Id="rId801" Type="http://schemas.openxmlformats.org/officeDocument/2006/relationships/customXml" Target="../ink/ink3552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166.png"/><Relationship Id="rId440" Type="http://schemas.openxmlformats.org/officeDocument/2006/relationships/customXml" Target="../ink/ink3370.xml"/><Relationship Id="rId678" Type="http://schemas.openxmlformats.org/officeDocument/2006/relationships/customXml" Target="../ink/ink3490.xml"/><Relationship Id="rId885" Type="http://schemas.openxmlformats.org/officeDocument/2006/relationships/customXml" Target="../ink/ink3594.xml"/><Relationship Id="rId28" Type="http://schemas.openxmlformats.org/officeDocument/2006/relationships/customXml" Target="../ink/ink3162.xml"/><Relationship Id="rId300" Type="http://schemas.openxmlformats.org/officeDocument/2006/relationships/image" Target="../media/image3199.png"/><Relationship Id="rId538" Type="http://schemas.openxmlformats.org/officeDocument/2006/relationships/image" Target="../media/image3317.png"/><Relationship Id="rId745" Type="http://schemas.openxmlformats.org/officeDocument/2006/relationships/customXml" Target="../ink/ink3524.xml"/><Relationship Id="rId952" Type="http://schemas.openxmlformats.org/officeDocument/2006/relationships/image" Target="../media/image3523.png"/><Relationship Id="rId81" Type="http://schemas.openxmlformats.org/officeDocument/2006/relationships/image" Target="../media/image3091.png"/><Relationship Id="rId177" Type="http://schemas.openxmlformats.org/officeDocument/2006/relationships/image" Target="../media/image3138.png"/><Relationship Id="rId384" Type="http://schemas.openxmlformats.org/officeDocument/2006/relationships/customXml" Target="../ink/ink3342.xml"/><Relationship Id="rId591" Type="http://schemas.openxmlformats.org/officeDocument/2006/relationships/customXml" Target="../ink/ink3446.xml"/><Relationship Id="rId605" Type="http://schemas.openxmlformats.org/officeDocument/2006/relationships/customXml" Target="../ink/ink3453.xml"/><Relationship Id="rId812" Type="http://schemas.openxmlformats.org/officeDocument/2006/relationships/image" Target="../media/image3453.png"/><Relationship Id="rId244" Type="http://schemas.openxmlformats.org/officeDocument/2006/relationships/customXml" Target="../ink/ink3271.xml"/><Relationship Id="rId689" Type="http://schemas.openxmlformats.org/officeDocument/2006/relationships/image" Target="../media/image3392.png"/><Relationship Id="rId896" Type="http://schemas.openxmlformats.org/officeDocument/2006/relationships/image" Target="../media/image3495.png"/><Relationship Id="rId39" Type="http://schemas.openxmlformats.org/officeDocument/2006/relationships/image" Target="../media/image3071.png"/><Relationship Id="rId286" Type="http://schemas.openxmlformats.org/officeDocument/2006/relationships/image" Target="../media/image3192.png"/><Relationship Id="rId451" Type="http://schemas.openxmlformats.org/officeDocument/2006/relationships/image" Target="../media/image3274.png"/><Relationship Id="rId493" Type="http://schemas.openxmlformats.org/officeDocument/2006/relationships/image" Target="../media/image3295.png"/><Relationship Id="rId507" Type="http://schemas.openxmlformats.org/officeDocument/2006/relationships/image" Target="../media/image3302.png"/><Relationship Id="rId549" Type="http://schemas.openxmlformats.org/officeDocument/2006/relationships/customXml" Target="../ink/ink3425.xml"/><Relationship Id="rId714" Type="http://schemas.openxmlformats.org/officeDocument/2006/relationships/customXml" Target="../ink/ink3508.xml"/><Relationship Id="rId756" Type="http://schemas.openxmlformats.org/officeDocument/2006/relationships/image" Target="../media/image3425.png"/><Relationship Id="rId921" Type="http://schemas.openxmlformats.org/officeDocument/2006/relationships/customXml" Target="../ink/ink3612.xml"/><Relationship Id="rId50" Type="http://schemas.openxmlformats.org/officeDocument/2006/relationships/customXml" Target="../ink/ink3173.xml"/><Relationship Id="rId104" Type="http://schemas.openxmlformats.org/officeDocument/2006/relationships/image" Target="../media/image3102.png"/><Relationship Id="rId146" Type="http://schemas.openxmlformats.org/officeDocument/2006/relationships/customXml" Target="../ink/ink3222.xml"/><Relationship Id="rId188" Type="http://schemas.openxmlformats.org/officeDocument/2006/relationships/customXml" Target="../ink/ink3243.xml"/><Relationship Id="rId311" Type="http://schemas.openxmlformats.org/officeDocument/2006/relationships/customXml" Target="../ink/ink3305.xml"/><Relationship Id="rId353" Type="http://schemas.openxmlformats.org/officeDocument/2006/relationships/customXml" Target="../ink/ink3326.xml"/><Relationship Id="rId395" Type="http://schemas.openxmlformats.org/officeDocument/2006/relationships/image" Target="../media/image3246.png"/><Relationship Id="rId409" Type="http://schemas.openxmlformats.org/officeDocument/2006/relationships/image" Target="../media/image3253.png"/><Relationship Id="rId560" Type="http://schemas.openxmlformats.org/officeDocument/2006/relationships/image" Target="../media/image3328.png"/><Relationship Id="rId798" Type="http://schemas.openxmlformats.org/officeDocument/2006/relationships/image" Target="../media/image3446.png"/><Relationship Id="rId92" Type="http://schemas.openxmlformats.org/officeDocument/2006/relationships/customXml" Target="../ink/ink3194.xml"/><Relationship Id="rId213" Type="http://schemas.openxmlformats.org/officeDocument/2006/relationships/image" Target="../media/image3156.png"/><Relationship Id="rId420" Type="http://schemas.openxmlformats.org/officeDocument/2006/relationships/customXml" Target="../ink/ink3360.xml"/><Relationship Id="rId616" Type="http://schemas.openxmlformats.org/officeDocument/2006/relationships/image" Target="../media/image3356.png"/><Relationship Id="rId658" Type="http://schemas.openxmlformats.org/officeDocument/2006/relationships/customXml" Target="../ink/ink3480.xml"/><Relationship Id="rId823" Type="http://schemas.openxmlformats.org/officeDocument/2006/relationships/customXml" Target="../ink/ink3563.xml"/><Relationship Id="rId865" Type="http://schemas.openxmlformats.org/officeDocument/2006/relationships/customXml" Target="../ink/ink3584.xml"/><Relationship Id="rId255" Type="http://schemas.openxmlformats.org/officeDocument/2006/relationships/customXml" Target="../ink/ink3277.xml"/><Relationship Id="rId297" Type="http://schemas.openxmlformats.org/officeDocument/2006/relationships/customXml" Target="../ink/ink3298.xml"/><Relationship Id="rId462" Type="http://schemas.openxmlformats.org/officeDocument/2006/relationships/customXml" Target="../ink/ink3381.xml"/><Relationship Id="rId518" Type="http://schemas.openxmlformats.org/officeDocument/2006/relationships/image" Target="../media/image3307.png"/><Relationship Id="rId725" Type="http://schemas.openxmlformats.org/officeDocument/2006/relationships/customXml" Target="../ink/ink3514.xml"/><Relationship Id="rId932" Type="http://schemas.openxmlformats.org/officeDocument/2006/relationships/image" Target="../media/image3513.png"/><Relationship Id="rId115" Type="http://schemas.openxmlformats.org/officeDocument/2006/relationships/customXml" Target="../ink/ink3206.xml"/><Relationship Id="rId157" Type="http://schemas.openxmlformats.org/officeDocument/2006/relationships/image" Target="../media/image3128.png"/><Relationship Id="rId322" Type="http://schemas.openxmlformats.org/officeDocument/2006/relationships/image" Target="../media/image3210.png"/><Relationship Id="rId364" Type="http://schemas.openxmlformats.org/officeDocument/2006/relationships/image" Target="../media/image3231.png"/><Relationship Id="rId767" Type="http://schemas.openxmlformats.org/officeDocument/2006/relationships/customXml" Target="../ink/ink3535.xml"/><Relationship Id="rId61" Type="http://schemas.openxmlformats.org/officeDocument/2006/relationships/image" Target="../media/image3082.png"/><Relationship Id="rId199" Type="http://schemas.openxmlformats.org/officeDocument/2006/relationships/image" Target="../media/image3149.png"/><Relationship Id="rId571" Type="http://schemas.openxmlformats.org/officeDocument/2006/relationships/customXml" Target="../ink/ink3436.xml"/><Relationship Id="rId627" Type="http://schemas.openxmlformats.org/officeDocument/2006/relationships/image" Target="../media/image3361.png"/><Relationship Id="rId669" Type="http://schemas.openxmlformats.org/officeDocument/2006/relationships/image" Target="../media/image3382.png"/><Relationship Id="rId834" Type="http://schemas.openxmlformats.org/officeDocument/2006/relationships/image" Target="../media/image3464.png"/><Relationship Id="rId876" Type="http://schemas.openxmlformats.org/officeDocument/2006/relationships/image" Target="../media/image3485.png"/><Relationship Id="rId19" Type="http://schemas.openxmlformats.org/officeDocument/2006/relationships/image" Target="../media/image3061.png"/><Relationship Id="rId224" Type="http://schemas.openxmlformats.org/officeDocument/2006/relationships/customXml" Target="../ink/ink3261.xml"/><Relationship Id="rId266" Type="http://schemas.openxmlformats.org/officeDocument/2006/relationships/image" Target="../media/image3182.png"/><Relationship Id="rId431" Type="http://schemas.openxmlformats.org/officeDocument/2006/relationships/image" Target="../media/image3264.png"/><Relationship Id="rId473" Type="http://schemas.openxmlformats.org/officeDocument/2006/relationships/image" Target="../media/image3285.png"/><Relationship Id="rId529" Type="http://schemas.openxmlformats.org/officeDocument/2006/relationships/customXml" Target="../ink/ink3415.xml"/><Relationship Id="rId680" Type="http://schemas.openxmlformats.org/officeDocument/2006/relationships/customXml" Target="../ink/ink3491.xml"/><Relationship Id="rId736" Type="http://schemas.openxmlformats.org/officeDocument/2006/relationships/image" Target="../media/image3415.png"/><Relationship Id="rId901" Type="http://schemas.openxmlformats.org/officeDocument/2006/relationships/customXml" Target="../ink/ink3602.xml"/><Relationship Id="rId30" Type="http://schemas.openxmlformats.org/officeDocument/2006/relationships/customXml" Target="../ink/ink3163.xml"/><Relationship Id="rId126" Type="http://schemas.openxmlformats.org/officeDocument/2006/relationships/image" Target="../media/image3113.png"/><Relationship Id="rId168" Type="http://schemas.openxmlformats.org/officeDocument/2006/relationships/customXml" Target="../ink/ink3233.xml"/><Relationship Id="rId333" Type="http://schemas.openxmlformats.org/officeDocument/2006/relationships/customXml" Target="../ink/ink3316.xml"/><Relationship Id="rId540" Type="http://schemas.openxmlformats.org/officeDocument/2006/relationships/image" Target="../media/image3318.png"/><Relationship Id="rId778" Type="http://schemas.openxmlformats.org/officeDocument/2006/relationships/image" Target="../media/image3436.png"/><Relationship Id="rId943" Type="http://schemas.openxmlformats.org/officeDocument/2006/relationships/customXml" Target="../ink/ink3623.xml"/><Relationship Id="rId72" Type="http://schemas.openxmlformats.org/officeDocument/2006/relationships/customXml" Target="../ink/ink3184.xml"/><Relationship Id="rId375" Type="http://schemas.openxmlformats.org/officeDocument/2006/relationships/image" Target="../media/image3236.png"/><Relationship Id="rId582" Type="http://schemas.openxmlformats.org/officeDocument/2006/relationships/image" Target="../media/image3339.png"/><Relationship Id="rId638" Type="http://schemas.openxmlformats.org/officeDocument/2006/relationships/customXml" Target="../ink/ink3470.xml"/><Relationship Id="rId803" Type="http://schemas.openxmlformats.org/officeDocument/2006/relationships/customXml" Target="../ink/ink3553.xml"/><Relationship Id="rId845" Type="http://schemas.openxmlformats.org/officeDocument/2006/relationships/customXml" Target="../ink/ink3574.xml"/><Relationship Id="rId3" Type="http://schemas.openxmlformats.org/officeDocument/2006/relationships/image" Target="../media/image3053.png"/><Relationship Id="rId235" Type="http://schemas.openxmlformats.org/officeDocument/2006/relationships/image" Target="../media/image3167.png"/><Relationship Id="rId277" Type="http://schemas.openxmlformats.org/officeDocument/2006/relationships/customXml" Target="../ink/ink3288.xml"/><Relationship Id="rId400" Type="http://schemas.openxmlformats.org/officeDocument/2006/relationships/customXml" Target="../ink/ink3350.xml"/><Relationship Id="rId442" Type="http://schemas.openxmlformats.org/officeDocument/2006/relationships/customXml" Target="../ink/ink3371.xml"/><Relationship Id="rId484" Type="http://schemas.openxmlformats.org/officeDocument/2006/relationships/customXml" Target="../ink/ink3392.xml"/><Relationship Id="rId705" Type="http://schemas.openxmlformats.org/officeDocument/2006/relationships/image" Target="../media/image3400.png"/><Relationship Id="rId887" Type="http://schemas.openxmlformats.org/officeDocument/2006/relationships/customXml" Target="../ink/ink3595.xml"/><Relationship Id="rId137" Type="http://schemas.openxmlformats.org/officeDocument/2006/relationships/customXml" Target="../ink/ink3217.xml"/><Relationship Id="rId302" Type="http://schemas.openxmlformats.org/officeDocument/2006/relationships/image" Target="../media/image3200.png"/><Relationship Id="rId344" Type="http://schemas.openxmlformats.org/officeDocument/2006/relationships/image" Target="../media/image3221.png"/><Relationship Id="rId691" Type="http://schemas.openxmlformats.org/officeDocument/2006/relationships/image" Target="../media/image3393.png"/><Relationship Id="rId747" Type="http://schemas.openxmlformats.org/officeDocument/2006/relationships/customXml" Target="../ink/ink3525.xml"/><Relationship Id="rId789" Type="http://schemas.openxmlformats.org/officeDocument/2006/relationships/customXml" Target="../ink/ink3546.xml"/><Relationship Id="rId912" Type="http://schemas.openxmlformats.org/officeDocument/2006/relationships/image" Target="../media/image3503.png"/><Relationship Id="rId954" Type="http://schemas.openxmlformats.org/officeDocument/2006/relationships/image" Target="../media/image3524.png"/><Relationship Id="rId41" Type="http://schemas.openxmlformats.org/officeDocument/2006/relationships/image" Target="../media/image3072.png"/><Relationship Id="rId83" Type="http://schemas.openxmlformats.org/officeDocument/2006/relationships/image" Target="../media/image3092.png"/><Relationship Id="rId179" Type="http://schemas.openxmlformats.org/officeDocument/2006/relationships/image" Target="../media/image3139.png"/><Relationship Id="rId386" Type="http://schemas.openxmlformats.org/officeDocument/2006/relationships/customXml" Target="../ink/ink3343.xml"/><Relationship Id="rId551" Type="http://schemas.openxmlformats.org/officeDocument/2006/relationships/customXml" Target="../ink/ink3426.xml"/><Relationship Id="rId593" Type="http://schemas.openxmlformats.org/officeDocument/2006/relationships/customXml" Target="../ink/ink3447.xml"/><Relationship Id="rId607" Type="http://schemas.openxmlformats.org/officeDocument/2006/relationships/customXml" Target="../ink/ink3454.xml"/><Relationship Id="rId649" Type="http://schemas.openxmlformats.org/officeDocument/2006/relationships/image" Target="../media/image3372.png"/><Relationship Id="rId814" Type="http://schemas.openxmlformats.org/officeDocument/2006/relationships/image" Target="../media/image3454.png"/><Relationship Id="rId856" Type="http://schemas.openxmlformats.org/officeDocument/2006/relationships/image" Target="../media/image3475.png"/><Relationship Id="rId190" Type="http://schemas.openxmlformats.org/officeDocument/2006/relationships/customXml" Target="../ink/ink3244.xml"/><Relationship Id="rId204" Type="http://schemas.openxmlformats.org/officeDocument/2006/relationships/customXml" Target="../ink/ink3251.xml"/><Relationship Id="rId246" Type="http://schemas.openxmlformats.org/officeDocument/2006/relationships/customXml" Target="../ink/ink3272.xml"/><Relationship Id="rId288" Type="http://schemas.openxmlformats.org/officeDocument/2006/relationships/image" Target="../media/image3193.png"/><Relationship Id="rId411" Type="http://schemas.openxmlformats.org/officeDocument/2006/relationships/image" Target="../media/image3254.png"/><Relationship Id="rId453" Type="http://schemas.openxmlformats.org/officeDocument/2006/relationships/image" Target="../media/image3275.png"/><Relationship Id="rId509" Type="http://schemas.openxmlformats.org/officeDocument/2006/relationships/image" Target="../media/image3303.png"/><Relationship Id="rId660" Type="http://schemas.openxmlformats.org/officeDocument/2006/relationships/customXml" Target="../ink/ink3481.xml"/><Relationship Id="rId898" Type="http://schemas.openxmlformats.org/officeDocument/2006/relationships/image" Target="../media/image3496.png"/><Relationship Id="rId106" Type="http://schemas.openxmlformats.org/officeDocument/2006/relationships/image" Target="../media/image3103.png"/><Relationship Id="rId313" Type="http://schemas.openxmlformats.org/officeDocument/2006/relationships/customXml" Target="../ink/ink3306.xml"/><Relationship Id="rId495" Type="http://schemas.openxmlformats.org/officeDocument/2006/relationships/image" Target="../media/image3296.png"/><Relationship Id="rId716" Type="http://schemas.openxmlformats.org/officeDocument/2006/relationships/customXml" Target="../ink/ink3509.xml"/><Relationship Id="rId758" Type="http://schemas.openxmlformats.org/officeDocument/2006/relationships/image" Target="../media/image3426.png"/><Relationship Id="rId923" Type="http://schemas.openxmlformats.org/officeDocument/2006/relationships/customXml" Target="../ink/ink3613.xml"/><Relationship Id="rId10" Type="http://schemas.openxmlformats.org/officeDocument/2006/relationships/customXml" Target="../ink/ink3153.xml"/><Relationship Id="rId52" Type="http://schemas.openxmlformats.org/officeDocument/2006/relationships/customXml" Target="../ink/ink3174.xml"/><Relationship Id="rId94" Type="http://schemas.openxmlformats.org/officeDocument/2006/relationships/customXml" Target="../ink/ink3195.xml"/><Relationship Id="rId148" Type="http://schemas.openxmlformats.org/officeDocument/2006/relationships/customXml" Target="../ink/ink3223.xml"/><Relationship Id="rId355" Type="http://schemas.openxmlformats.org/officeDocument/2006/relationships/customXml" Target="../ink/ink3327.xml"/><Relationship Id="rId397" Type="http://schemas.openxmlformats.org/officeDocument/2006/relationships/image" Target="../media/image3247.png"/><Relationship Id="rId520" Type="http://schemas.openxmlformats.org/officeDocument/2006/relationships/image" Target="../media/image3308.png"/><Relationship Id="rId562" Type="http://schemas.openxmlformats.org/officeDocument/2006/relationships/image" Target="../media/image3329.png"/><Relationship Id="rId618" Type="http://schemas.openxmlformats.org/officeDocument/2006/relationships/image" Target="../media/image3357.png"/><Relationship Id="rId825" Type="http://schemas.openxmlformats.org/officeDocument/2006/relationships/customXml" Target="../ink/ink3564.xml"/><Relationship Id="rId215" Type="http://schemas.openxmlformats.org/officeDocument/2006/relationships/image" Target="../media/image3157.png"/><Relationship Id="rId257" Type="http://schemas.openxmlformats.org/officeDocument/2006/relationships/customXml" Target="../ink/ink3278.xml"/><Relationship Id="rId422" Type="http://schemas.openxmlformats.org/officeDocument/2006/relationships/customXml" Target="../ink/ink3361.xml"/><Relationship Id="rId464" Type="http://schemas.openxmlformats.org/officeDocument/2006/relationships/customXml" Target="../ink/ink3382.xml"/><Relationship Id="rId867" Type="http://schemas.openxmlformats.org/officeDocument/2006/relationships/customXml" Target="../ink/ink3585.xml"/><Relationship Id="rId299" Type="http://schemas.openxmlformats.org/officeDocument/2006/relationships/customXml" Target="../ink/ink3299.xml"/><Relationship Id="rId727" Type="http://schemas.openxmlformats.org/officeDocument/2006/relationships/customXml" Target="../ink/ink3515.xml"/><Relationship Id="rId934" Type="http://schemas.openxmlformats.org/officeDocument/2006/relationships/image" Target="../media/image3514.png"/><Relationship Id="rId63" Type="http://schemas.openxmlformats.org/officeDocument/2006/relationships/image" Target="../media/image3083.png"/><Relationship Id="rId159" Type="http://schemas.openxmlformats.org/officeDocument/2006/relationships/image" Target="../media/image3129.png"/><Relationship Id="rId366" Type="http://schemas.openxmlformats.org/officeDocument/2006/relationships/customXml" Target="../ink/ink3333.xml"/><Relationship Id="rId573" Type="http://schemas.openxmlformats.org/officeDocument/2006/relationships/customXml" Target="../ink/ink3437.xml"/><Relationship Id="rId780" Type="http://schemas.openxmlformats.org/officeDocument/2006/relationships/image" Target="../media/image3437.png"/><Relationship Id="rId226" Type="http://schemas.openxmlformats.org/officeDocument/2006/relationships/customXml" Target="../ink/ink3262.xml"/><Relationship Id="rId433" Type="http://schemas.openxmlformats.org/officeDocument/2006/relationships/image" Target="../media/image3265.png"/><Relationship Id="rId878" Type="http://schemas.openxmlformats.org/officeDocument/2006/relationships/image" Target="../media/image3486.png"/><Relationship Id="rId640" Type="http://schemas.openxmlformats.org/officeDocument/2006/relationships/customXml" Target="../ink/ink3471.xml"/><Relationship Id="rId738" Type="http://schemas.openxmlformats.org/officeDocument/2006/relationships/image" Target="../media/image3416.png"/><Relationship Id="rId945" Type="http://schemas.openxmlformats.org/officeDocument/2006/relationships/customXml" Target="../ink/ink3624.xml"/><Relationship Id="rId74" Type="http://schemas.openxmlformats.org/officeDocument/2006/relationships/customXml" Target="../ink/ink3185.xml"/><Relationship Id="rId377" Type="http://schemas.openxmlformats.org/officeDocument/2006/relationships/image" Target="../media/image3237.png"/><Relationship Id="rId500" Type="http://schemas.openxmlformats.org/officeDocument/2006/relationships/customXml" Target="../ink/ink3400.xml"/><Relationship Id="rId584" Type="http://schemas.openxmlformats.org/officeDocument/2006/relationships/image" Target="../media/image3340.png"/><Relationship Id="rId805" Type="http://schemas.openxmlformats.org/officeDocument/2006/relationships/customXml" Target="../ink/ink3554.xml"/><Relationship Id="rId5" Type="http://schemas.openxmlformats.org/officeDocument/2006/relationships/image" Target="../media/image3054.png"/><Relationship Id="rId237" Type="http://schemas.openxmlformats.org/officeDocument/2006/relationships/image" Target="../media/image3168.png"/><Relationship Id="rId791" Type="http://schemas.openxmlformats.org/officeDocument/2006/relationships/customXml" Target="../ink/ink3547.xml"/><Relationship Id="rId889" Type="http://schemas.openxmlformats.org/officeDocument/2006/relationships/customXml" Target="../ink/ink3596.xml"/><Relationship Id="rId444" Type="http://schemas.openxmlformats.org/officeDocument/2006/relationships/customXml" Target="../ink/ink3372.xml"/><Relationship Id="rId651" Type="http://schemas.openxmlformats.org/officeDocument/2006/relationships/image" Target="../media/image3373.png"/><Relationship Id="rId749" Type="http://schemas.openxmlformats.org/officeDocument/2006/relationships/customXml" Target="../ink/ink3526.xml"/><Relationship Id="rId290" Type="http://schemas.openxmlformats.org/officeDocument/2006/relationships/image" Target="../media/image3194.png"/><Relationship Id="rId304" Type="http://schemas.openxmlformats.org/officeDocument/2006/relationships/image" Target="../media/image3201.png"/><Relationship Id="rId388" Type="http://schemas.openxmlformats.org/officeDocument/2006/relationships/customXml" Target="../ink/ink3344.xml"/><Relationship Id="rId511" Type="http://schemas.openxmlformats.org/officeDocument/2006/relationships/image" Target="../media/image3304.png"/><Relationship Id="rId609" Type="http://schemas.openxmlformats.org/officeDocument/2006/relationships/customXml" Target="../ink/ink3455.xml"/><Relationship Id="rId956" Type="http://schemas.openxmlformats.org/officeDocument/2006/relationships/image" Target="../media/image3525.png"/><Relationship Id="rId85" Type="http://schemas.openxmlformats.org/officeDocument/2006/relationships/image" Target="../media/image3093.png"/><Relationship Id="rId150" Type="http://schemas.openxmlformats.org/officeDocument/2006/relationships/customXml" Target="../ink/ink3224.xml"/><Relationship Id="rId595" Type="http://schemas.openxmlformats.org/officeDocument/2006/relationships/customXml" Target="../ink/ink3448.xml"/><Relationship Id="rId816" Type="http://schemas.openxmlformats.org/officeDocument/2006/relationships/image" Target="../media/image3455.png"/><Relationship Id="rId248" Type="http://schemas.openxmlformats.org/officeDocument/2006/relationships/customXml" Target="../ink/ink3273.xml"/><Relationship Id="rId455" Type="http://schemas.openxmlformats.org/officeDocument/2006/relationships/image" Target="../media/image3276.png"/><Relationship Id="rId662" Type="http://schemas.openxmlformats.org/officeDocument/2006/relationships/customXml" Target="../ink/ink3482.xml"/><Relationship Id="rId12" Type="http://schemas.openxmlformats.org/officeDocument/2006/relationships/customXml" Target="../ink/ink3154.xml"/><Relationship Id="rId108" Type="http://schemas.openxmlformats.org/officeDocument/2006/relationships/image" Target="../media/image3104.png"/><Relationship Id="rId315" Type="http://schemas.openxmlformats.org/officeDocument/2006/relationships/customXml" Target="../ink/ink3307.xml"/><Relationship Id="rId522" Type="http://schemas.openxmlformats.org/officeDocument/2006/relationships/image" Target="../media/image3309.png"/><Relationship Id="rId96" Type="http://schemas.openxmlformats.org/officeDocument/2006/relationships/image" Target="../media/image3098.png"/><Relationship Id="rId161" Type="http://schemas.openxmlformats.org/officeDocument/2006/relationships/image" Target="../media/image3130.png"/><Relationship Id="rId399" Type="http://schemas.openxmlformats.org/officeDocument/2006/relationships/image" Target="../media/image3248.png"/><Relationship Id="rId827" Type="http://schemas.openxmlformats.org/officeDocument/2006/relationships/customXml" Target="../ink/ink3565.xml"/><Relationship Id="rId259" Type="http://schemas.openxmlformats.org/officeDocument/2006/relationships/customXml" Target="../ink/ink3279.xml"/><Relationship Id="rId466" Type="http://schemas.openxmlformats.org/officeDocument/2006/relationships/customXml" Target="../ink/ink3383.xml"/><Relationship Id="rId673" Type="http://schemas.openxmlformats.org/officeDocument/2006/relationships/image" Target="../media/image3384.png"/><Relationship Id="rId880" Type="http://schemas.openxmlformats.org/officeDocument/2006/relationships/image" Target="../media/image3487.png"/><Relationship Id="rId23" Type="http://schemas.openxmlformats.org/officeDocument/2006/relationships/image" Target="../media/image3063.png"/><Relationship Id="rId119" Type="http://schemas.openxmlformats.org/officeDocument/2006/relationships/customXml" Target="../ink/ink3208.xml"/><Relationship Id="rId326" Type="http://schemas.openxmlformats.org/officeDocument/2006/relationships/image" Target="../media/image3212.png"/><Relationship Id="rId533" Type="http://schemas.openxmlformats.org/officeDocument/2006/relationships/customXml" Target="../ink/ink3417.xml"/><Relationship Id="rId740" Type="http://schemas.openxmlformats.org/officeDocument/2006/relationships/image" Target="../media/image3417.png"/><Relationship Id="rId838" Type="http://schemas.openxmlformats.org/officeDocument/2006/relationships/image" Target="../media/image3466.png"/><Relationship Id="rId172" Type="http://schemas.openxmlformats.org/officeDocument/2006/relationships/customXml" Target="../ink/ink3235.xml"/><Relationship Id="rId477" Type="http://schemas.openxmlformats.org/officeDocument/2006/relationships/image" Target="../media/image3287.png"/><Relationship Id="rId600" Type="http://schemas.openxmlformats.org/officeDocument/2006/relationships/image" Target="../media/image3348.png"/><Relationship Id="rId684" Type="http://schemas.openxmlformats.org/officeDocument/2006/relationships/customXml" Target="../ink/ink3493.xml"/><Relationship Id="rId337" Type="http://schemas.openxmlformats.org/officeDocument/2006/relationships/customXml" Target="../ink/ink3318.xml"/><Relationship Id="rId891" Type="http://schemas.openxmlformats.org/officeDocument/2006/relationships/customXml" Target="../ink/ink3597.xml"/><Relationship Id="rId905" Type="http://schemas.openxmlformats.org/officeDocument/2006/relationships/customXml" Target="../ink/ink3604.xml"/><Relationship Id="rId34" Type="http://schemas.openxmlformats.org/officeDocument/2006/relationships/customXml" Target="../ink/ink3165.xml"/><Relationship Id="rId544" Type="http://schemas.openxmlformats.org/officeDocument/2006/relationships/image" Target="../media/image3320.png"/><Relationship Id="rId751" Type="http://schemas.openxmlformats.org/officeDocument/2006/relationships/customXml" Target="../ink/ink3527.xml"/><Relationship Id="rId849" Type="http://schemas.openxmlformats.org/officeDocument/2006/relationships/customXml" Target="../ink/ink3576.xml"/><Relationship Id="rId183" Type="http://schemas.openxmlformats.org/officeDocument/2006/relationships/image" Target="../media/image3141.png"/><Relationship Id="rId390" Type="http://schemas.openxmlformats.org/officeDocument/2006/relationships/customXml" Target="../ink/ink3345.xml"/><Relationship Id="rId404" Type="http://schemas.openxmlformats.org/officeDocument/2006/relationships/customXml" Target="../ink/ink3352.xml"/><Relationship Id="rId611" Type="http://schemas.openxmlformats.org/officeDocument/2006/relationships/customXml" Target="../ink/ink3456.xml"/><Relationship Id="rId250" Type="http://schemas.openxmlformats.org/officeDocument/2006/relationships/customXml" Target="../ink/ink3274.xml"/><Relationship Id="rId488" Type="http://schemas.openxmlformats.org/officeDocument/2006/relationships/customXml" Target="../ink/ink3394.xml"/><Relationship Id="rId695" Type="http://schemas.openxmlformats.org/officeDocument/2006/relationships/image" Target="../media/image3395.png"/><Relationship Id="rId709" Type="http://schemas.openxmlformats.org/officeDocument/2006/relationships/image" Target="../media/image3402.png"/><Relationship Id="rId916" Type="http://schemas.openxmlformats.org/officeDocument/2006/relationships/image" Target="../media/image3505.png"/><Relationship Id="rId45" Type="http://schemas.openxmlformats.org/officeDocument/2006/relationships/image" Target="../media/image3074.png"/><Relationship Id="rId110" Type="http://schemas.openxmlformats.org/officeDocument/2006/relationships/image" Target="../media/image3105.png"/><Relationship Id="rId348" Type="http://schemas.openxmlformats.org/officeDocument/2006/relationships/image" Target="../media/image3223.png"/><Relationship Id="rId555" Type="http://schemas.openxmlformats.org/officeDocument/2006/relationships/customXml" Target="../ink/ink3428.xml"/><Relationship Id="rId762" Type="http://schemas.openxmlformats.org/officeDocument/2006/relationships/image" Target="../media/image3428.png"/><Relationship Id="rId194" Type="http://schemas.openxmlformats.org/officeDocument/2006/relationships/customXml" Target="../ink/ink3246.xml"/><Relationship Id="rId208" Type="http://schemas.openxmlformats.org/officeDocument/2006/relationships/customXml" Target="../ink/ink3253.xml"/><Relationship Id="rId415" Type="http://schemas.openxmlformats.org/officeDocument/2006/relationships/image" Target="../media/image3256.png"/><Relationship Id="rId622" Type="http://schemas.openxmlformats.org/officeDocument/2006/relationships/customXml" Target="../ink/ink3462.xml"/><Relationship Id="rId261" Type="http://schemas.openxmlformats.org/officeDocument/2006/relationships/customXml" Target="../ink/ink3280.xml"/><Relationship Id="rId499" Type="http://schemas.openxmlformats.org/officeDocument/2006/relationships/image" Target="../media/image3298.png"/><Relationship Id="rId927" Type="http://schemas.openxmlformats.org/officeDocument/2006/relationships/customXml" Target="../ink/ink3615.xml"/><Relationship Id="rId56" Type="http://schemas.openxmlformats.org/officeDocument/2006/relationships/customXml" Target="../ink/ink3176.xml"/><Relationship Id="rId359" Type="http://schemas.openxmlformats.org/officeDocument/2006/relationships/customXml" Target="../ink/ink3329.xml"/><Relationship Id="rId566" Type="http://schemas.openxmlformats.org/officeDocument/2006/relationships/image" Target="../media/image3331.png"/><Relationship Id="rId773" Type="http://schemas.openxmlformats.org/officeDocument/2006/relationships/customXml" Target="../ink/ink3538.xml"/><Relationship Id="rId121" Type="http://schemas.openxmlformats.org/officeDocument/2006/relationships/customXml" Target="../ink/ink3209.xml"/><Relationship Id="rId219" Type="http://schemas.openxmlformats.org/officeDocument/2006/relationships/image" Target="../media/image3159.png"/><Relationship Id="rId426" Type="http://schemas.openxmlformats.org/officeDocument/2006/relationships/customXml" Target="../ink/ink3363.xml"/><Relationship Id="rId633" Type="http://schemas.openxmlformats.org/officeDocument/2006/relationships/image" Target="../media/image3364.png"/><Relationship Id="rId840" Type="http://schemas.openxmlformats.org/officeDocument/2006/relationships/image" Target="../media/image3467.png"/><Relationship Id="rId938" Type="http://schemas.openxmlformats.org/officeDocument/2006/relationships/image" Target="../media/image3516.png"/><Relationship Id="rId67" Type="http://schemas.openxmlformats.org/officeDocument/2006/relationships/image" Target="../media/image3084.png"/><Relationship Id="rId272" Type="http://schemas.openxmlformats.org/officeDocument/2006/relationships/image" Target="../media/image3185.png"/><Relationship Id="rId577" Type="http://schemas.openxmlformats.org/officeDocument/2006/relationships/customXml" Target="../ink/ink3439.xml"/><Relationship Id="rId700" Type="http://schemas.openxmlformats.org/officeDocument/2006/relationships/customXml" Target="../ink/ink3501.xml"/><Relationship Id="rId132" Type="http://schemas.openxmlformats.org/officeDocument/2006/relationships/image" Target="../media/image3116.png"/><Relationship Id="rId784" Type="http://schemas.openxmlformats.org/officeDocument/2006/relationships/image" Target="../media/image3439.png"/><Relationship Id="rId437" Type="http://schemas.openxmlformats.org/officeDocument/2006/relationships/image" Target="../media/image3267.png"/><Relationship Id="rId644" Type="http://schemas.openxmlformats.org/officeDocument/2006/relationships/customXml" Target="../ink/ink3473.xml"/><Relationship Id="rId851" Type="http://schemas.openxmlformats.org/officeDocument/2006/relationships/customXml" Target="../ink/ink3577.xml"/><Relationship Id="rId283" Type="http://schemas.openxmlformats.org/officeDocument/2006/relationships/customXml" Target="../ink/ink3291.xml"/><Relationship Id="rId490" Type="http://schemas.openxmlformats.org/officeDocument/2006/relationships/customXml" Target="../ink/ink3395.xml"/><Relationship Id="rId504" Type="http://schemas.openxmlformats.org/officeDocument/2006/relationships/customXml" Target="../ink/ink3402.xml"/><Relationship Id="rId711" Type="http://schemas.openxmlformats.org/officeDocument/2006/relationships/image" Target="../media/image3403.png"/><Relationship Id="rId949" Type="http://schemas.openxmlformats.org/officeDocument/2006/relationships/customXml" Target="../ink/ink3626.xml"/><Relationship Id="rId78" Type="http://schemas.openxmlformats.org/officeDocument/2006/relationships/customXml" Target="../ink/ink3187.xml"/><Relationship Id="rId143" Type="http://schemas.openxmlformats.org/officeDocument/2006/relationships/image" Target="../media/image3121.png"/><Relationship Id="rId350" Type="http://schemas.openxmlformats.org/officeDocument/2006/relationships/image" Target="../media/image3224.png"/><Relationship Id="rId588" Type="http://schemas.openxmlformats.org/officeDocument/2006/relationships/image" Target="../media/image3342.png"/><Relationship Id="rId795" Type="http://schemas.openxmlformats.org/officeDocument/2006/relationships/customXml" Target="../ink/ink3549.xml"/><Relationship Id="rId809" Type="http://schemas.openxmlformats.org/officeDocument/2006/relationships/customXml" Target="../ink/ink3556.xml"/><Relationship Id="rId9" Type="http://schemas.openxmlformats.org/officeDocument/2006/relationships/image" Target="../media/image3056.png"/><Relationship Id="rId210" Type="http://schemas.openxmlformats.org/officeDocument/2006/relationships/customXml" Target="../ink/ink3254.xml"/><Relationship Id="rId448" Type="http://schemas.openxmlformats.org/officeDocument/2006/relationships/customXml" Target="../ink/ink3374.xml"/><Relationship Id="rId655" Type="http://schemas.openxmlformats.org/officeDocument/2006/relationships/image" Target="../media/image3375.png"/><Relationship Id="rId862" Type="http://schemas.openxmlformats.org/officeDocument/2006/relationships/image" Target="../media/image3478.png"/><Relationship Id="rId294" Type="http://schemas.openxmlformats.org/officeDocument/2006/relationships/image" Target="../media/image3196.png"/><Relationship Id="rId308" Type="http://schemas.openxmlformats.org/officeDocument/2006/relationships/image" Target="../media/image3203.png"/><Relationship Id="rId515" Type="http://schemas.openxmlformats.org/officeDocument/2006/relationships/customXml" Target="../ink/ink3408.xml"/><Relationship Id="rId722" Type="http://schemas.openxmlformats.org/officeDocument/2006/relationships/image" Target="../media/image3408.png"/><Relationship Id="rId89" Type="http://schemas.openxmlformats.org/officeDocument/2006/relationships/image" Target="../media/image3095.png"/><Relationship Id="rId154" Type="http://schemas.openxmlformats.org/officeDocument/2006/relationships/customXml" Target="../ink/ink3226.xml"/><Relationship Id="rId361" Type="http://schemas.openxmlformats.org/officeDocument/2006/relationships/customXml" Target="../ink/ink3330.xml"/><Relationship Id="rId599" Type="http://schemas.openxmlformats.org/officeDocument/2006/relationships/customXml" Target="../ink/ink3450.xml"/><Relationship Id="rId459" Type="http://schemas.openxmlformats.org/officeDocument/2006/relationships/image" Target="../media/image3278.png"/><Relationship Id="rId666" Type="http://schemas.openxmlformats.org/officeDocument/2006/relationships/customXml" Target="../ink/ink3484.xml"/><Relationship Id="rId873" Type="http://schemas.openxmlformats.org/officeDocument/2006/relationships/customXml" Target="../ink/ink3588.xml"/><Relationship Id="rId16" Type="http://schemas.openxmlformats.org/officeDocument/2006/relationships/customXml" Target="../ink/ink3156.xml"/><Relationship Id="rId221" Type="http://schemas.openxmlformats.org/officeDocument/2006/relationships/image" Target="../media/image3160.png"/><Relationship Id="rId319" Type="http://schemas.openxmlformats.org/officeDocument/2006/relationships/customXml" Target="../ink/ink3309.xml"/><Relationship Id="rId526" Type="http://schemas.openxmlformats.org/officeDocument/2006/relationships/image" Target="../media/image3311.png"/><Relationship Id="rId733" Type="http://schemas.openxmlformats.org/officeDocument/2006/relationships/customXml" Target="../ink/ink3518.xml"/><Relationship Id="rId940" Type="http://schemas.openxmlformats.org/officeDocument/2006/relationships/image" Target="../media/image3517.png"/><Relationship Id="rId165" Type="http://schemas.openxmlformats.org/officeDocument/2006/relationships/image" Target="../media/image3132.png"/><Relationship Id="rId372" Type="http://schemas.openxmlformats.org/officeDocument/2006/relationships/customXml" Target="../ink/ink3336.xml"/><Relationship Id="rId677" Type="http://schemas.openxmlformats.org/officeDocument/2006/relationships/image" Target="../media/image3386.png"/><Relationship Id="rId800" Type="http://schemas.openxmlformats.org/officeDocument/2006/relationships/image" Target="../media/image3447.png"/><Relationship Id="rId232" Type="http://schemas.openxmlformats.org/officeDocument/2006/relationships/customXml" Target="../ink/ink3265.xml"/><Relationship Id="rId884" Type="http://schemas.openxmlformats.org/officeDocument/2006/relationships/image" Target="../media/image3489.png"/><Relationship Id="rId27" Type="http://schemas.openxmlformats.org/officeDocument/2006/relationships/image" Target="../media/image3065.png"/><Relationship Id="rId537" Type="http://schemas.openxmlformats.org/officeDocument/2006/relationships/customXml" Target="../ink/ink3419.xml"/><Relationship Id="rId744" Type="http://schemas.openxmlformats.org/officeDocument/2006/relationships/image" Target="../media/image3419.png"/><Relationship Id="rId951" Type="http://schemas.openxmlformats.org/officeDocument/2006/relationships/customXml" Target="../ink/ink3627.xml"/><Relationship Id="rId80" Type="http://schemas.openxmlformats.org/officeDocument/2006/relationships/customXml" Target="../ink/ink3188.xml"/><Relationship Id="rId176" Type="http://schemas.openxmlformats.org/officeDocument/2006/relationships/customXml" Target="../ink/ink3237.xml"/><Relationship Id="rId383" Type="http://schemas.openxmlformats.org/officeDocument/2006/relationships/image" Target="../media/image3240.png"/><Relationship Id="rId590" Type="http://schemas.openxmlformats.org/officeDocument/2006/relationships/image" Target="../media/image3343.png"/><Relationship Id="rId604" Type="http://schemas.openxmlformats.org/officeDocument/2006/relationships/image" Target="../media/image3350.png"/><Relationship Id="rId811" Type="http://schemas.openxmlformats.org/officeDocument/2006/relationships/customXml" Target="../ink/ink3557.xml"/><Relationship Id="rId243" Type="http://schemas.openxmlformats.org/officeDocument/2006/relationships/image" Target="../media/image3171.png"/><Relationship Id="rId450" Type="http://schemas.openxmlformats.org/officeDocument/2006/relationships/customXml" Target="../ink/ink3375.xml"/><Relationship Id="rId688" Type="http://schemas.openxmlformats.org/officeDocument/2006/relationships/customXml" Target="../ink/ink3495.xml"/><Relationship Id="rId895" Type="http://schemas.openxmlformats.org/officeDocument/2006/relationships/customXml" Target="../ink/ink3599.xml"/><Relationship Id="rId909" Type="http://schemas.openxmlformats.org/officeDocument/2006/relationships/customXml" Target="../ink/ink3606.xml"/><Relationship Id="rId38" Type="http://schemas.openxmlformats.org/officeDocument/2006/relationships/customXml" Target="../ink/ink3167.xml"/><Relationship Id="rId103" Type="http://schemas.openxmlformats.org/officeDocument/2006/relationships/customXml" Target="../ink/ink3200.xml"/><Relationship Id="rId310" Type="http://schemas.openxmlformats.org/officeDocument/2006/relationships/image" Target="../media/image3204.png"/><Relationship Id="rId548" Type="http://schemas.openxmlformats.org/officeDocument/2006/relationships/image" Target="../media/image3322.png"/><Relationship Id="rId755" Type="http://schemas.openxmlformats.org/officeDocument/2006/relationships/customXml" Target="../ink/ink3529.xml"/><Relationship Id="rId91" Type="http://schemas.openxmlformats.org/officeDocument/2006/relationships/image" Target="../media/image3096.png"/><Relationship Id="rId187" Type="http://schemas.openxmlformats.org/officeDocument/2006/relationships/image" Target="../media/image3143.png"/><Relationship Id="rId394" Type="http://schemas.openxmlformats.org/officeDocument/2006/relationships/customXml" Target="../ink/ink3347.xml"/><Relationship Id="rId408" Type="http://schemas.openxmlformats.org/officeDocument/2006/relationships/customXml" Target="../ink/ink3354.xml"/><Relationship Id="rId615" Type="http://schemas.openxmlformats.org/officeDocument/2006/relationships/customXml" Target="../ink/ink3458.xml"/><Relationship Id="rId822" Type="http://schemas.openxmlformats.org/officeDocument/2006/relationships/image" Target="../media/image3458.png"/><Relationship Id="rId254" Type="http://schemas.openxmlformats.org/officeDocument/2006/relationships/image" Target="../media/image3176.png"/><Relationship Id="rId699" Type="http://schemas.openxmlformats.org/officeDocument/2006/relationships/image" Target="../media/image3397.png"/><Relationship Id="rId49" Type="http://schemas.openxmlformats.org/officeDocument/2006/relationships/image" Target="../media/image3076.png"/><Relationship Id="rId114" Type="http://schemas.openxmlformats.org/officeDocument/2006/relationships/image" Target="../media/image3107.png"/><Relationship Id="rId461" Type="http://schemas.openxmlformats.org/officeDocument/2006/relationships/image" Target="../media/image3279.png"/><Relationship Id="rId559" Type="http://schemas.openxmlformats.org/officeDocument/2006/relationships/customXml" Target="../ink/ink3430.xml"/><Relationship Id="rId766" Type="http://schemas.openxmlformats.org/officeDocument/2006/relationships/image" Target="../media/image3430.png"/><Relationship Id="rId198" Type="http://schemas.openxmlformats.org/officeDocument/2006/relationships/customXml" Target="../ink/ink3248.xml"/><Relationship Id="rId321" Type="http://schemas.openxmlformats.org/officeDocument/2006/relationships/customXml" Target="../ink/ink3310.xml"/><Relationship Id="rId419" Type="http://schemas.openxmlformats.org/officeDocument/2006/relationships/image" Target="../media/image3258.png"/><Relationship Id="rId626" Type="http://schemas.openxmlformats.org/officeDocument/2006/relationships/customXml" Target="../ink/ink3464.xml"/><Relationship Id="rId833" Type="http://schemas.openxmlformats.org/officeDocument/2006/relationships/customXml" Target="../ink/ink3568.xml"/><Relationship Id="rId265" Type="http://schemas.openxmlformats.org/officeDocument/2006/relationships/customXml" Target="../ink/ink3282.xml"/><Relationship Id="rId472" Type="http://schemas.openxmlformats.org/officeDocument/2006/relationships/customXml" Target="../ink/ink3386.xml"/><Relationship Id="rId900" Type="http://schemas.openxmlformats.org/officeDocument/2006/relationships/image" Target="../media/image3497.png"/><Relationship Id="rId125" Type="http://schemas.openxmlformats.org/officeDocument/2006/relationships/customXml" Target="../ink/ink3211.xml"/><Relationship Id="rId332" Type="http://schemas.openxmlformats.org/officeDocument/2006/relationships/image" Target="../media/image3215.png"/><Relationship Id="rId777" Type="http://schemas.openxmlformats.org/officeDocument/2006/relationships/customXml" Target="../ink/ink3540.xml"/><Relationship Id="rId637" Type="http://schemas.openxmlformats.org/officeDocument/2006/relationships/image" Target="../media/image3366.png"/><Relationship Id="rId844" Type="http://schemas.openxmlformats.org/officeDocument/2006/relationships/image" Target="../media/image3469.png"/><Relationship Id="rId276" Type="http://schemas.openxmlformats.org/officeDocument/2006/relationships/image" Target="../media/image3187.png"/><Relationship Id="rId483" Type="http://schemas.openxmlformats.org/officeDocument/2006/relationships/image" Target="../media/image3290.png"/><Relationship Id="rId690" Type="http://schemas.openxmlformats.org/officeDocument/2006/relationships/customXml" Target="../ink/ink3496.xml"/><Relationship Id="rId704" Type="http://schemas.openxmlformats.org/officeDocument/2006/relationships/customXml" Target="../ink/ink3503.xml"/><Relationship Id="rId911" Type="http://schemas.openxmlformats.org/officeDocument/2006/relationships/customXml" Target="../ink/ink3607.xml"/><Relationship Id="rId40" Type="http://schemas.openxmlformats.org/officeDocument/2006/relationships/customXml" Target="../ink/ink3168.xml"/><Relationship Id="rId136" Type="http://schemas.openxmlformats.org/officeDocument/2006/relationships/image" Target="../media/image3118.png"/><Relationship Id="rId343" Type="http://schemas.openxmlformats.org/officeDocument/2006/relationships/customXml" Target="../ink/ink3321.xml"/><Relationship Id="rId550" Type="http://schemas.openxmlformats.org/officeDocument/2006/relationships/image" Target="../media/image3323.png"/><Relationship Id="rId788" Type="http://schemas.openxmlformats.org/officeDocument/2006/relationships/image" Target="../media/image3441.png"/><Relationship Id="rId203" Type="http://schemas.openxmlformats.org/officeDocument/2006/relationships/image" Target="../media/image3151.png"/><Relationship Id="rId648" Type="http://schemas.openxmlformats.org/officeDocument/2006/relationships/customXml" Target="../ink/ink3475.xml"/><Relationship Id="rId855" Type="http://schemas.openxmlformats.org/officeDocument/2006/relationships/customXml" Target="../ink/ink3579.xml"/><Relationship Id="rId287" Type="http://schemas.openxmlformats.org/officeDocument/2006/relationships/customXml" Target="../ink/ink3293.xml"/><Relationship Id="rId410" Type="http://schemas.openxmlformats.org/officeDocument/2006/relationships/customXml" Target="../ink/ink3355.xml"/><Relationship Id="rId494" Type="http://schemas.openxmlformats.org/officeDocument/2006/relationships/customXml" Target="../ink/ink3397.xml"/><Relationship Id="rId508" Type="http://schemas.openxmlformats.org/officeDocument/2006/relationships/customXml" Target="../ink/ink3404.xml"/><Relationship Id="rId715" Type="http://schemas.openxmlformats.org/officeDocument/2006/relationships/image" Target="../media/image3405.png"/><Relationship Id="rId922" Type="http://schemas.openxmlformats.org/officeDocument/2006/relationships/image" Target="../media/image3508.png"/><Relationship Id="rId147" Type="http://schemas.openxmlformats.org/officeDocument/2006/relationships/image" Target="../media/image3123.png"/><Relationship Id="rId354" Type="http://schemas.openxmlformats.org/officeDocument/2006/relationships/image" Target="../media/image3226.png"/><Relationship Id="rId799" Type="http://schemas.openxmlformats.org/officeDocument/2006/relationships/customXml" Target="../ink/ink3551.xml"/><Relationship Id="rId51" Type="http://schemas.openxmlformats.org/officeDocument/2006/relationships/image" Target="../media/image3077.png"/><Relationship Id="rId561" Type="http://schemas.openxmlformats.org/officeDocument/2006/relationships/customXml" Target="../ink/ink3431.xml"/><Relationship Id="rId659" Type="http://schemas.openxmlformats.org/officeDocument/2006/relationships/image" Target="../media/image3377.png"/><Relationship Id="rId866" Type="http://schemas.openxmlformats.org/officeDocument/2006/relationships/image" Target="../media/image3480.png"/><Relationship Id="rId214" Type="http://schemas.openxmlformats.org/officeDocument/2006/relationships/customXml" Target="../ink/ink3256.xml"/><Relationship Id="rId298" Type="http://schemas.openxmlformats.org/officeDocument/2006/relationships/image" Target="../media/image3198.png"/><Relationship Id="rId421" Type="http://schemas.openxmlformats.org/officeDocument/2006/relationships/image" Target="../media/image3259.png"/><Relationship Id="rId519" Type="http://schemas.openxmlformats.org/officeDocument/2006/relationships/customXml" Target="../ink/ink3410.xml"/><Relationship Id="rId158" Type="http://schemas.openxmlformats.org/officeDocument/2006/relationships/customXml" Target="../ink/ink3228.xml"/><Relationship Id="rId726" Type="http://schemas.openxmlformats.org/officeDocument/2006/relationships/image" Target="../media/image3410.png"/><Relationship Id="rId933" Type="http://schemas.openxmlformats.org/officeDocument/2006/relationships/customXml" Target="../ink/ink3618.xml"/><Relationship Id="rId62" Type="http://schemas.openxmlformats.org/officeDocument/2006/relationships/customXml" Target="../ink/ink3179.xml"/><Relationship Id="rId365" Type="http://schemas.openxmlformats.org/officeDocument/2006/relationships/customXml" Target="../ink/ink3332.xml"/><Relationship Id="rId572" Type="http://schemas.openxmlformats.org/officeDocument/2006/relationships/image" Target="../media/image3334.png"/><Relationship Id="rId225" Type="http://schemas.openxmlformats.org/officeDocument/2006/relationships/image" Target="../media/image3162.png"/><Relationship Id="rId432" Type="http://schemas.openxmlformats.org/officeDocument/2006/relationships/customXml" Target="../ink/ink3366.xml"/><Relationship Id="rId877" Type="http://schemas.openxmlformats.org/officeDocument/2006/relationships/customXml" Target="../ink/ink3590.xml"/><Relationship Id="rId737" Type="http://schemas.openxmlformats.org/officeDocument/2006/relationships/customXml" Target="../ink/ink3520.xml"/><Relationship Id="rId944" Type="http://schemas.openxmlformats.org/officeDocument/2006/relationships/image" Target="../media/image3519.png"/><Relationship Id="rId73" Type="http://schemas.openxmlformats.org/officeDocument/2006/relationships/image" Target="../media/image3087.png"/><Relationship Id="rId169" Type="http://schemas.openxmlformats.org/officeDocument/2006/relationships/image" Target="../media/image3134.png"/><Relationship Id="rId376" Type="http://schemas.openxmlformats.org/officeDocument/2006/relationships/customXml" Target="../ink/ink3338.xml"/><Relationship Id="rId583" Type="http://schemas.openxmlformats.org/officeDocument/2006/relationships/customXml" Target="../ink/ink3442.xml"/><Relationship Id="rId790" Type="http://schemas.openxmlformats.org/officeDocument/2006/relationships/image" Target="../media/image3442.png"/><Relationship Id="rId804" Type="http://schemas.openxmlformats.org/officeDocument/2006/relationships/image" Target="../media/image3449.png"/><Relationship Id="rId4" Type="http://schemas.openxmlformats.org/officeDocument/2006/relationships/customXml" Target="../ink/ink3150.xml"/><Relationship Id="rId236" Type="http://schemas.openxmlformats.org/officeDocument/2006/relationships/customXml" Target="../ink/ink3267.xml"/><Relationship Id="rId443" Type="http://schemas.openxmlformats.org/officeDocument/2006/relationships/image" Target="../media/image3270.png"/><Relationship Id="rId650" Type="http://schemas.openxmlformats.org/officeDocument/2006/relationships/customXml" Target="../ink/ink3476.xml"/><Relationship Id="rId888" Type="http://schemas.openxmlformats.org/officeDocument/2006/relationships/image" Target="../media/image3491.png"/><Relationship Id="rId303" Type="http://schemas.openxmlformats.org/officeDocument/2006/relationships/customXml" Target="../ink/ink3301.xml"/><Relationship Id="rId748" Type="http://schemas.openxmlformats.org/officeDocument/2006/relationships/image" Target="../media/image3421.png"/><Relationship Id="rId955" Type="http://schemas.openxmlformats.org/officeDocument/2006/relationships/customXml" Target="../ink/ink3629.xml"/><Relationship Id="rId84" Type="http://schemas.openxmlformats.org/officeDocument/2006/relationships/customXml" Target="../ink/ink3190.xml"/><Relationship Id="rId387" Type="http://schemas.openxmlformats.org/officeDocument/2006/relationships/image" Target="../media/image3242.png"/><Relationship Id="rId510" Type="http://schemas.openxmlformats.org/officeDocument/2006/relationships/customXml" Target="../ink/ink3405.xml"/><Relationship Id="rId594" Type="http://schemas.openxmlformats.org/officeDocument/2006/relationships/image" Target="../media/image3345.png"/><Relationship Id="rId608" Type="http://schemas.openxmlformats.org/officeDocument/2006/relationships/image" Target="../media/image3352.png"/><Relationship Id="rId815" Type="http://schemas.openxmlformats.org/officeDocument/2006/relationships/customXml" Target="../ink/ink3559.xml"/><Relationship Id="rId247" Type="http://schemas.openxmlformats.org/officeDocument/2006/relationships/image" Target="../media/image3173.png"/><Relationship Id="rId899" Type="http://schemas.openxmlformats.org/officeDocument/2006/relationships/customXml" Target="../ink/ink3601.xml"/><Relationship Id="rId107" Type="http://schemas.openxmlformats.org/officeDocument/2006/relationships/customXml" Target="../ink/ink3202.xml"/><Relationship Id="rId454" Type="http://schemas.openxmlformats.org/officeDocument/2006/relationships/customXml" Target="../ink/ink3377.xml"/><Relationship Id="rId661" Type="http://schemas.openxmlformats.org/officeDocument/2006/relationships/image" Target="../media/image3378.png"/><Relationship Id="rId759" Type="http://schemas.openxmlformats.org/officeDocument/2006/relationships/customXml" Target="../ink/ink3531.xml"/><Relationship Id="rId11" Type="http://schemas.openxmlformats.org/officeDocument/2006/relationships/image" Target="../media/image3057.png"/><Relationship Id="rId314" Type="http://schemas.openxmlformats.org/officeDocument/2006/relationships/image" Target="../media/image3206.png"/><Relationship Id="rId398" Type="http://schemas.openxmlformats.org/officeDocument/2006/relationships/customXml" Target="../ink/ink3349.xml"/><Relationship Id="rId521" Type="http://schemas.openxmlformats.org/officeDocument/2006/relationships/customXml" Target="../ink/ink3411.xml"/><Relationship Id="rId619" Type="http://schemas.openxmlformats.org/officeDocument/2006/relationships/customXml" Target="../ink/ink3460.xml"/><Relationship Id="rId95" Type="http://schemas.openxmlformats.org/officeDocument/2006/relationships/customXml" Target="../ink/ink3196.xml"/><Relationship Id="rId160" Type="http://schemas.openxmlformats.org/officeDocument/2006/relationships/customXml" Target="../ink/ink3229.xml"/><Relationship Id="rId826" Type="http://schemas.openxmlformats.org/officeDocument/2006/relationships/image" Target="../media/image3460.png"/><Relationship Id="rId258" Type="http://schemas.openxmlformats.org/officeDocument/2006/relationships/image" Target="../media/image3178.png"/><Relationship Id="rId465" Type="http://schemas.openxmlformats.org/officeDocument/2006/relationships/image" Target="../media/image3281.png"/><Relationship Id="rId672" Type="http://schemas.openxmlformats.org/officeDocument/2006/relationships/customXml" Target="../ink/ink3487.xml"/><Relationship Id="rId22" Type="http://schemas.openxmlformats.org/officeDocument/2006/relationships/customXml" Target="../ink/ink3159.xml"/><Relationship Id="rId118" Type="http://schemas.openxmlformats.org/officeDocument/2006/relationships/image" Target="../media/image3109.png"/><Relationship Id="rId325" Type="http://schemas.openxmlformats.org/officeDocument/2006/relationships/customXml" Target="../ink/ink3312.xml"/><Relationship Id="rId532" Type="http://schemas.openxmlformats.org/officeDocument/2006/relationships/image" Target="../media/image3314.png"/><Relationship Id="rId171" Type="http://schemas.openxmlformats.org/officeDocument/2006/relationships/image" Target="../media/image3135.png"/><Relationship Id="rId837" Type="http://schemas.openxmlformats.org/officeDocument/2006/relationships/customXml" Target="../ink/ink3570.xml"/><Relationship Id="rId269" Type="http://schemas.openxmlformats.org/officeDocument/2006/relationships/customXml" Target="../ink/ink3284.xml"/><Relationship Id="rId476" Type="http://schemas.openxmlformats.org/officeDocument/2006/relationships/customXml" Target="../ink/ink3388.xml"/><Relationship Id="rId683" Type="http://schemas.openxmlformats.org/officeDocument/2006/relationships/image" Target="../media/image3389.png"/><Relationship Id="rId890" Type="http://schemas.openxmlformats.org/officeDocument/2006/relationships/image" Target="../media/image3492.png"/><Relationship Id="rId904" Type="http://schemas.openxmlformats.org/officeDocument/2006/relationships/image" Target="../media/image3499.png"/><Relationship Id="rId33" Type="http://schemas.openxmlformats.org/officeDocument/2006/relationships/image" Target="../media/image3068.png"/><Relationship Id="rId129" Type="http://schemas.openxmlformats.org/officeDocument/2006/relationships/customXml" Target="../ink/ink3213.xml"/><Relationship Id="rId336" Type="http://schemas.openxmlformats.org/officeDocument/2006/relationships/image" Target="../media/image3217.png"/><Relationship Id="rId543" Type="http://schemas.openxmlformats.org/officeDocument/2006/relationships/customXml" Target="../ink/ink3422.xml"/><Relationship Id="rId182" Type="http://schemas.openxmlformats.org/officeDocument/2006/relationships/customXml" Target="../ink/ink3240.xml"/><Relationship Id="rId403" Type="http://schemas.openxmlformats.org/officeDocument/2006/relationships/image" Target="../media/image3250.png"/><Relationship Id="rId750" Type="http://schemas.openxmlformats.org/officeDocument/2006/relationships/image" Target="../media/image3422.png"/><Relationship Id="rId848" Type="http://schemas.openxmlformats.org/officeDocument/2006/relationships/image" Target="../media/image3471.png"/><Relationship Id="rId487" Type="http://schemas.openxmlformats.org/officeDocument/2006/relationships/image" Target="../media/image3292.png"/><Relationship Id="rId610" Type="http://schemas.openxmlformats.org/officeDocument/2006/relationships/image" Target="../media/image3353.png"/><Relationship Id="rId694" Type="http://schemas.openxmlformats.org/officeDocument/2006/relationships/customXml" Target="../ink/ink3498.xml"/><Relationship Id="rId708" Type="http://schemas.openxmlformats.org/officeDocument/2006/relationships/customXml" Target="../ink/ink3505.xml"/><Relationship Id="rId915" Type="http://schemas.openxmlformats.org/officeDocument/2006/relationships/customXml" Target="../ink/ink3609.xml"/><Relationship Id="rId347" Type="http://schemas.openxmlformats.org/officeDocument/2006/relationships/customXml" Target="../ink/ink3323.xml"/><Relationship Id="rId44" Type="http://schemas.openxmlformats.org/officeDocument/2006/relationships/customXml" Target="../ink/ink3170.xml"/><Relationship Id="rId554" Type="http://schemas.openxmlformats.org/officeDocument/2006/relationships/image" Target="../media/image3325.png"/><Relationship Id="rId761" Type="http://schemas.openxmlformats.org/officeDocument/2006/relationships/customXml" Target="../ink/ink3532.xml"/><Relationship Id="rId859" Type="http://schemas.openxmlformats.org/officeDocument/2006/relationships/customXml" Target="../ink/ink3581.xml"/><Relationship Id="rId193" Type="http://schemas.openxmlformats.org/officeDocument/2006/relationships/image" Target="../media/image3146.png"/><Relationship Id="rId207" Type="http://schemas.openxmlformats.org/officeDocument/2006/relationships/image" Target="../media/image3153.png"/><Relationship Id="rId414" Type="http://schemas.openxmlformats.org/officeDocument/2006/relationships/customXml" Target="../ink/ink3357.xml"/><Relationship Id="rId498" Type="http://schemas.openxmlformats.org/officeDocument/2006/relationships/customXml" Target="../ink/ink3399.xml"/><Relationship Id="rId621" Type="http://schemas.openxmlformats.org/officeDocument/2006/relationships/image" Target="../media/image3358.png"/><Relationship Id="rId260" Type="http://schemas.openxmlformats.org/officeDocument/2006/relationships/image" Target="../media/image3179.png"/><Relationship Id="rId719" Type="http://schemas.openxmlformats.org/officeDocument/2006/relationships/customXml" Target="../ink/ink3511.xml"/><Relationship Id="rId926" Type="http://schemas.openxmlformats.org/officeDocument/2006/relationships/image" Target="../media/image3510.png"/><Relationship Id="rId55" Type="http://schemas.openxmlformats.org/officeDocument/2006/relationships/image" Target="../media/image3079.png"/><Relationship Id="rId120" Type="http://schemas.openxmlformats.org/officeDocument/2006/relationships/image" Target="../media/image3110.png"/><Relationship Id="rId358" Type="http://schemas.openxmlformats.org/officeDocument/2006/relationships/image" Target="../media/image3228.png"/><Relationship Id="rId565" Type="http://schemas.openxmlformats.org/officeDocument/2006/relationships/customXml" Target="../ink/ink3433.xml"/><Relationship Id="rId772" Type="http://schemas.openxmlformats.org/officeDocument/2006/relationships/image" Target="../media/image3433.png"/><Relationship Id="rId218" Type="http://schemas.openxmlformats.org/officeDocument/2006/relationships/customXml" Target="../ink/ink3258.xml"/><Relationship Id="rId425" Type="http://schemas.openxmlformats.org/officeDocument/2006/relationships/image" Target="../media/image3261.png"/><Relationship Id="rId632" Type="http://schemas.openxmlformats.org/officeDocument/2006/relationships/customXml" Target="../ink/ink3467.xml"/><Relationship Id="rId271" Type="http://schemas.openxmlformats.org/officeDocument/2006/relationships/customXml" Target="../ink/ink3285.xml"/><Relationship Id="rId937" Type="http://schemas.openxmlformats.org/officeDocument/2006/relationships/customXml" Target="../ink/ink3620.xml"/><Relationship Id="rId66" Type="http://schemas.openxmlformats.org/officeDocument/2006/relationships/customXml" Target="../ink/ink3181.xml"/><Relationship Id="rId131" Type="http://schemas.openxmlformats.org/officeDocument/2006/relationships/customXml" Target="../ink/ink3214.xml"/><Relationship Id="rId369" Type="http://schemas.openxmlformats.org/officeDocument/2006/relationships/image" Target="../media/image3233.png"/><Relationship Id="rId576" Type="http://schemas.openxmlformats.org/officeDocument/2006/relationships/image" Target="../media/image3336.png"/><Relationship Id="rId783" Type="http://schemas.openxmlformats.org/officeDocument/2006/relationships/customXml" Target="../ink/ink3543.xml"/><Relationship Id="rId229" Type="http://schemas.openxmlformats.org/officeDocument/2006/relationships/image" Target="../media/image3164.png"/><Relationship Id="rId436" Type="http://schemas.openxmlformats.org/officeDocument/2006/relationships/customXml" Target="../ink/ink3368.xml"/><Relationship Id="rId643" Type="http://schemas.openxmlformats.org/officeDocument/2006/relationships/image" Target="../media/image3369.png"/><Relationship Id="rId850" Type="http://schemas.openxmlformats.org/officeDocument/2006/relationships/image" Target="../media/image3472.png"/><Relationship Id="rId948" Type="http://schemas.openxmlformats.org/officeDocument/2006/relationships/image" Target="../media/image3521.png"/><Relationship Id="rId77" Type="http://schemas.openxmlformats.org/officeDocument/2006/relationships/image" Target="../media/image3089.png"/><Relationship Id="rId282" Type="http://schemas.openxmlformats.org/officeDocument/2006/relationships/image" Target="../media/image3190.png"/><Relationship Id="rId503" Type="http://schemas.openxmlformats.org/officeDocument/2006/relationships/image" Target="../media/image3300.png"/><Relationship Id="rId587" Type="http://schemas.openxmlformats.org/officeDocument/2006/relationships/customXml" Target="../ink/ink3444.xml"/><Relationship Id="rId710" Type="http://schemas.openxmlformats.org/officeDocument/2006/relationships/customXml" Target="../ink/ink3506.xml"/><Relationship Id="rId808" Type="http://schemas.openxmlformats.org/officeDocument/2006/relationships/image" Target="../media/image3451.png"/><Relationship Id="rId8" Type="http://schemas.openxmlformats.org/officeDocument/2006/relationships/customXml" Target="../ink/ink3152.xml"/><Relationship Id="rId142" Type="http://schemas.openxmlformats.org/officeDocument/2006/relationships/customXml" Target="../ink/ink3220.xml"/><Relationship Id="rId447" Type="http://schemas.openxmlformats.org/officeDocument/2006/relationships/image" Target="../media/image3272.png"/><Relationship Id="rId794" Type="http://schemas.openxmlformats.org/officeDocument/2006/relationships/image" Target="../media/image3444.png"/><Relationship Id="rId654" Type="http://schemas.openxmlformats.org/officeDocument/2006/relationships/customXml" Target="../ink/ink3478.xml"/><Relationship Id="rId861" Type="http://schemas.openxmlformats.org/officeDocument/2006/relationships/customXml" Target="../ink/ink3582.xml"/><Relationship Id="rId959" Type="http://schemas.openxmlformats.org/officeDocument/2006/relationships/customXml" Target="../ink/ink3631.xml"/><Relationship Id="rId293" Type="http://schemas.openxmlformats.org/officeDocument/2006/relationships/customXml" Target="../ink/ink3296.xml"/><Relationship Id="rId307" Type="http://schemas.openxmlformats.org/officeDocument/2006/relationships/customXml" Target="../ink/ink3303.xml"/><Relationship Id="rId514" Type="http://schemas.openxmlformats.org/officeDocument/2006/relationships/customXml" Target="../ink/ink3407.xml"/><Relationship Id="rId721" Type="http://schemas.openxmlformats.org/officeDocument/2006/relationships/customXml" Target="../ink/ink3512.xml"/><Relationship Id="rId88" Type="http://schemas.openxmlformats.org/officeDocument/2006/relationships/customXml" Target="../ink/ink3192.xml"/><Relationship Id="rId153" Type="http://schemas.openxmlformats.org/officeDocument/2006/relationships/image" Target="../media/image3126.png"/><Relationship Id="rId360" Type="http://schemas.openxmlformats.org/officeDocument/2006/relationships/image" Target="../media/image3229.png"/><Relationship Id="rId598" Type="http://schemas.openxmlformats.org/officeDocument/2006/relationships/image" Target="../media/image3347.png"/><Relationship Id="rId819" Type="http://schemas.openxmlformats.org/officeDocument/2006/relationships/customXml" Target="../ink/ink3561.xml"/><Relationship Id="rId220" Type="http://schemas.openxmlformats.org/officeDocument/2006/relationships/customXml" Target="../ink/ink3259.xml"/><Relationship Id="rId458" Type="http://schemas.openxmlformats.org/officeDocument/2006/relationships/customXml" Target="../ink/ink3379.xml"/><Relationship Id="rId665" Type="http://schemas.openxmlformats.org/officeDocument/2006/relationships/image" Target="../media/image3380.png"/><Relationship Id="rId872" Type="http://schemas.openxmlformats.org/officeDocument/2006/relationships/image" Target="../media/image3483.png"/><Relationship Id="rId15" Type="http://schemas.openxmlformats.org/officeDocument/2006/relationships/image" Target="../media/image3059.png"/><Relationship Id="rId318" Type="http://schemas.openxmlformats.org/officeDocument/2006/relationships/image" Target="../media/image3208.png"/><Relationship Id="rId525" Type="http://schemas.openxmlformats.org/officeDocument/2006/relationships/customXml" Target="../ink/ink3413.xml"/><Relationship Id="rId732" Type="http://schemas.openxmlformats.org/officeDocument/2006/relationships/image" Target="../media/image3413.png"/><Relationship Id="rId99" Type="http://schemas.openxmlformats.org/officeDocument/2006/relationships/customXml" Target="../ink/ink3198.xml"/><Relationship Id="rId164" Type="http://schemas.openxmlformats.org/officeDocument/2006/relationships/customXml" Target="../ink/ink3231.xml"/><Relationship Id="rId371" Type="http://schemas.openxmlformats.org/officeDocument/2006/relationships/image" Target="../media/image3234.png"/><Relationship Id="rId469" Type="http://schemas.openxmlformats.org/officeDocument/2006/relationships/image" Target="../media/image3283.png"/><Relationship Id="rId676" Type="http://schemas.openxmlformats.org/officeDocument/2006/relationships/customXml" Target="../ink/ink3489.xml"/><Relationship Id="rId883" Type="http://schemas.openxmlformats.org/officeDocument/2006/relationships/customXml" Target="../ink/ink3593.xml"/><Relationship Id="rId26" Type="http://schemas.openxmlformats.org/officeDocument/2006/relationships/customXml" Target="../ink/ink3161.xml"/><Relationship Id="rId231" Type="http://schemas.openxmlformats.org/officeDocument/2006/relationships/image" Target="../media/image3165.png"/><Relationship Id="rId329" Type="http://schemas.openxmlformats.org/officeDocument/2006/relationships/customXml" Target="../ink/ink3314.xml"/><Relationship Id="rId536" Type="http://schemas.openxmlformats.org/officeDocument/2006/relationships/image" Target="../media/image3316.png"/><Relationship Id="rId175" Type="http://schemas.openxmlformats.org/officeDocument/2006/relationships/image" Target="../media/image3137.png"/><Relationship Id="rId743" Type="http://schemas.openxmlformats.org/officeDocument/2006/relationships/customXml" Target="../ink/ink3523.xml"/><Relationship Id="rId950" Type="http://schemas.openxmlformats.org/officeDocument/2006/relationships/image" Target="../media/image3522.png"/><Relationship Id="rId382" Type="http://schemas.openxmlformats.org/officeDocument/2006/relationships/customXml" Target="../ink/ink3341.xml"/><Relationship Id="rId603" Type="http://schemas.openxmlformats.org/officeDocument/2006/relationships/customXml" Target="../ink/ink3452.xml"/><Relationship Id="rId687" Type="http://schemas.openxmlformats.org/officeDocument/2006/relationships/image" Target="../media/image3391.png"/><Relationship Id="rId810" Type="http://schemas.openxmlformats.org/officeDocument/2006/relationships/image" Target="../media/image3452.png"/><Relationship Id="rId908" Type="http://schemas.openxmlformats.org/officeDocument/2006/relationships/image" Target="../media/image3501.png"/><Relationship Id="rId242" Type="http://schemas.openxmlformats.org/officeDocument/2006/relationships/customXml" Target="../ink/ink3270.xml"/><Relationship Id="rId894" Type="http://schemas.openxmlformats.org/officeDocument/2006/relationships/image" Target="../media/image3494.png"/><Relationship Id="rId37" Type="http://schemas.openxmlformats.org/officeDocument/2006/relationships/image" Target="../media/image3070.png"/><Relationship Id="rId102" Type="http://schemas.openxmlformats.org/officeDocument/2006/relationships/image" Target="../media/image3101.png"/><Relationship Id="rId547" Type="http://schemas.openxmlformats.org/officeDocument/2006/relationships/customXml" Target="../ink/ink3424.xml"/><Relationship Id="rId754" Type="http://schemas.openxmlformats.org/officeDocument/2006/relationships/image" Target="../media/image3424.png"/><Relationship Id="rId90" Type="http://schemas.openxmlformats.org/officeDocument/2006/relationships/customXml" Target="../ink/ink3193.xml"/><Relationship Id="rId186" Type="http://schemas.openxmlformats.org/officeDocument/2006/relationships/customXml" Target="../ink/ink3242.xml"/><Relationship Id="rId393" Type="http://schemas.openxmlformats.org/officeDocument/2006/relationships/image" Target="../media/image3245.png"/><Relationship Id="rId407" Type="http://schemas.openxmlformats.org/officeDocument/2006/relationships/image" Target="../media/image3252.png"/><Relationship Id="rId614" Type="http://schemas.openxmlformats.org/officeDocument/2006/relationships/image" Target="../media/image3355.png"/><Relationship Id="rId821" Type="http://schemas.openxmlformats.org/officeDocument/2006/relationships/customXml" Target="../ink/ink3562.xml"/><Relationship Id="rId253" Type="http://schemas.openxmlformats.org/officeDocument/2006/relationships/customXml" Target="../ink/ink3276.xml"/><Relationship Id="rId460" Type="http://schemas.openxmlformats.org/officeDocument/2006/relationships/customXml" Target="../ink/ink3380.xml"/><Relationship Id="rId698" Type="http://schemas.openxmlformats.org/officeDocument/2006/relationships/customXml" Target="../ink/ink3500.xml"/><Relationship Id="rId919" Type="http://schemas.openxmlformats.org/officeDocument/2006/relationships/customXml" Target="../ink/ink3611.xml"/><Relationship Id="rId48" Type="http://schemas.openxmlformats.org/officeDocument/2006/relationships/customXml" Target="../ink/ink3172.xml"/><Relationship Id="rId113" Type="http://schemas.openxmlformats.org/officeDocument/2006/relationships/customXml" Target="../ink/ink3205.xml"/><Relationship Id="rId320" Type="http://schemas.openxmlformats.org/officeDocument/2006/relationships/image" Target="../media/image3209.png"/><Relationship Id="rId558" Type="http://schemas.openxmlformats.org/officeDocument/2006/relationships/image" Target="../media/image3327.png"/><Relationship Id="rId765" Type="http://schemas.openxmlformats.org/officeDocument/2006/relationships/customXml" Target="../ink/ink3534.xml"/><Relationship Id="rId197" Type="http://schemas.openxmlformats.org/officeDocument/2006/relationships/image" Target="../media/image3148.png"/><Relationship Id="rId418" Type="http://schemas.openxmlformats.org/officeDocument/2006/relationships/customXml" Target="../ink/ink3359.xml"/><Relationship Id="rId625" Type="http://schemas.openxmlformats.org/officeDocument/2006/relationships/image" Target="../media/image3360.png"/><Relationship Id="rId832" Type="http://schemas.openxmlformats.org/officeDocument/2006/relationships/image" Target="../media/image3463.png"/><Relationship Id="rId264" Type="http://schemas.openxmlformats.org/officeDocument/2006/relationships/image" Target="../media/image3181.png"/><Relationship Id="rId471" Type="http://schemas.openxmlformats.org/officeDocument/2006/relationships/image" Target="../media/image3284.png"/><Relationship Id="rId59" Type="http://schemas.openxmlformats.org/officeDocument/2006/relationships/image" Target="../media/image3081.png"/><Relationship Id="rId124" Type="http://schemas.openxmlformats.org/officeDocument/2006/relationships/image" Target="../media/image3112.png"/><Relationship Id="rId569" Type="http://schemas.openxmlformats.org/officeDocument/2006/relationships/customXml" Target="../ink/ink3435.xml"/><Relationship Id="rId776" Type="http://schemas.openxmlformats.org/officeDocument/2006/relationships/image" Target="../media/image3435.png"/><Relationship Id="rId331" Type="http://schemas.openxmlformats.org/officeDocument/2006/relationships/customXml" Target="../ink/ink3315.xml"/><Relationship Id="rId429" Type="http://schemas.openxmlformats.org/officeDocument/2006/relationships/image" Target="../media/image3263.png"/><Relationship Id="rId636" Type="http://schemas.openxmlformats.org/officeDocument/2006/relationships/customXml" Target="../ink/ink3469.xml"/><Relationship Id="rId843" Type="http://schemas.openxmlformats.org/officeDocument/2006/relationships/customXml" Target="../ink/ink3573.xml"/><Relationship Id="rId275" Type="http://schemas.openxmlformats.org/officeDocument/2006/relationships/customXml" Target="../ink/ink3287.xml"/><Relationship Id="rId482" Type="http://schemas.openxmlformats.org/officeDocument/2006/relationships/customXml" Target="../ink/ink3391.xml"/><Relationship Id="rId703" Type="http://schemas.openxmlformats.org/officeDocument/2006/relationships/image" Target="../media/image3399.png"/><Relationship Id="rId910" Type="http://schemas.openxmlformats.org/officeDocument/2006/relationships/image" Target="../media/image3502.png"/><Relationship Id="rId135" Type="http://schemas.openxmlformats.org/officeDocument/2006/relationships/customXml" Target="../ink/ink3216.xml"/><Relationship Id="rId342" Type="http://schemas.openxmlformats.org/officeDocument/2006/relationships/image" Target="../media/image3220.png"/><Relationship Id="rId787" Type="http://schemas.openxmlformats.org/officeDocument/2006/relationships/customXml" Target="../ink/ink3545.xml"/><Relationship Id="rId202" Type="http://schemas.openxmlformats.org/officeDocument/2006/relationships/customXml" Target="../ink/ink3250.xml"/><Relationship Id="rId647" Type="http://schemas.openxmlformats.org/officeDocument/2006/relationships/image" Target="../media/image3371.png"/><Relationship Id="rId854" Type="http://schemas.openxmlformats.org/officeDocument/2006/relationships/image" Target="../media/image3474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39.png"/><Relationship Id="rId21" Type="http://schemas.openxmlformats.org/officeDocument/2006/relationships/customXml" Target="../ink/ink3641.xml"/><Relationship Id="rId42" Type="http://schemas.openxmlformats.org/officeDocument/2006/relationships/image" Target="../media/image3547.png"/><Relationship Id="rId47" Type="http://schemas.openxmlformats.org/officeDocument/2006/relationships/customXml" Target="../ink/ink3654.xml"/><Relationship Id="rId63" Type="http://schemas.openxmlformats.org/officeDocument/2006/relationships/customXml" Target="../ink/ink3662.xml"/><Relationship Id="rId68" Type="http://schemas.openxmlformats.org/officeDocument/2006/relationships/image" Target="../media/image3560.png"/><Relationship Id="rId84" Type="http://schemas.openxmlformats.org/officeDocument/2006/relationships/image" Target="../media/image3567.png"/><Relationship Id="rId89" Type="http://schemas.openxmlformats.org/officeDocument/2006/relationships/customXml" Target="../ink/ink3675.xml"/><Relationship Id="rId16" Type="http://schemas.openxmlformats.org/officeDocument/2006/relationships/image" Target="../media/image3534.png"/><Relationship Id="rId107" Type="http://schemas.openxmlformats.org/officeDocument/2006/relationships/customXml" Target="../ink/ink3684.xml"/><Relationship Id="rId11" Type="http://schemas.openxmlformats.org/officeDocument/2006/relationships/customXml" Target="../ink/ink3636.xml"/><Relationship Id="rId32" Type="http://schemas.openxmlformats.org/officeDocument/2006/relationships/image" Target="../media/image3542.png"/><Relationship Id="rId37" Type="http://schemas.openxmlformats.org/officeDocument/2006/relationships/customXml" Target="../ink/ink3649.xml"/><Relationship Id="rId53" Type="http://schemas.openxmlformats.org/officeDocument/2006/relationships/customXml" Target="../ink/ink3657.xml"/><Relationship Id="rId58" Type="http://schemas.openxmlformats.org/officeDocument/2006/relationships/image" Target="../media/image3555.png"/><Relationship Id="rId74" Type="http://schemas.openxmlformats.org/officeDocument/2006/relationships/image" Target="../media/image3383.png"/><Relationship Id="rId79" Type="http://schemas.openxmlformats.org/officeDocument/2006/relationships/customXml" Target="../ink/ink3670.xml"/><Relationship Id="rId102" Type="http://schemas.openxmlformats.org/officeDocument/2006/relationships/image" Target="../media/image3576.png"/><Relationship Id="rId5" Type="http://schemas.openxmlformats.org/officeDocument/2006/relationships/customXml" Target="../ink/ink3633.xml"/><Relationship Id="rId90" Type="http://schemas.openxmlformats.org/officeDocument/2006/relationships/image" Target="../media/image3570.png"/><Relationship Id="rId95" Type="http://schemas.openxmlformats.org/officeDocument/2006/relationships/customXml" Target="../ink/ink3678.xml"/><Relationship Id="rId22" Type="http://schemas.openxmlformats.org/officeDocument/2006/relationships/image" Target="../media/image3537.png"/><Relationship Id="rId27" Type="http://schemas.openxmlformats.org/officeDocument/2006/relationships/customXml" Target="../ink/ink3644.xml"/><Relationship Id="rId43" Type="http://schemas.openxmlformats.org/officeDocument/2006/relationships/customXml" Target="../ink/ink3652.xml"/><Relationship Id="rId48" Type="http://schemas.openxmlformats.org/officeDocument/2006/relationships/image" Target="../media/image3550.png"/><Relationship Id="rId64" Type="http://schemas.openxmlformats.org/officeDocument/2006/relationships/image" Target="../media/image3558.png"/><Relationship Id="rId69" Type="http://schemas.openxmlformats.org/officeDocument/2006/relationships/customXml" Target="../ink/ink3665.xml"/><Relationship Id="rId80" Type="http://schemas.openxmlformats.org/officeDocument/2006/relationships/image" Target="../media/image3565.png"/><Relationship Id="rId85" Type="http://schemas.openxmlformats.org/officeDocument/2006/relationships/customXml" Target="../ink/ink3673.xml"/><Relationship Id="rId12" Type="http://schemas.openxmlformats.org/officeDocument/2006/relationships/image" Target="../media/image3532.png"/><Relationship Id="rId17" Type="http://schemas.openxmlformats.org/officeDocument/2006/relationships/customXml" Target="../ink/ink3639.xml"/><Relationship Id="rId33" Type="http://schemas.openxmlformats.org/officeDocument/2006/relationships/customXml" Target="../ink/ink3647.xml"/><Relationship Id="rId38" Type="http://schemas.openxmlformats.org/officeDocument/2006/relationships/image" Target="../media/image3545.png"/><Relationship Id="rId59" Type="http://schemas.openxmlformats.org/officeDocument/2006/relationships/customXml" Target="../ink/ink3660.xml"/><Relationship Id="rId103" Type="http://schemas.openxmlformats.org/officeDocument/2006/relationships/customXml" Target="../ink/ink3682.xml"/><Relationship Id="rId108" Type="http://schemas.openxmlformats.org/officeDocument/2006/relationships/image" Target="../media/image3579.png"/><Relationship Id="rId54" Type="http://schemas.openxmlformats.org/officeDocument/2006/relationships/image" Target="../media/image3553.png"/><Relationship Id="rId70" Type="http://schemas.openxmlformats.org/officeDocument/2006/relationships/image" Target="../media/image3561.png"/><Relationship Id="rId75" Type="http://schemas.openxmlformats.org/officeDocument/2006/relationships/customXml" Target="../ink/ink3668.xml"/><Relationship Id="rId91" Type="http://schemas.openxmlformats.org/officeDocument/2006/relationships/customXml" Target="../ink/ink3676.xml"/><Relationship Id="rId96" Type="http://schemas.openxmlformats.org/officeDocument/2006/relationships/image" Target="../media/image35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29.png"/><Relationship Id="rId15" Type="http://schemas.openxmlformats.org/officeDocument/2006/relationships/customXml" Target="../ink/ink3638.xml"/><Relationship Id="rId23" Type="http://schemas.openxmlformats.org/officeDocument/2006/relationships/customXml" Target="../ink/ink3642.xml"/><Relationship Id="rId28" Type="http://schemas.openxmlformats.org/officeDocument/2006/relationships/image" Target="../media/image3540.png"/><Relationship Id="rId36" Type="http://schemas.openxmlformats.org/officeDocument/2006/relationships/image" Target="../media/image3544.png"/><Relationship Id="rId49" Type="http://schemas.openxmlformats.org/officeDocument/2006/relationships/customXml" Target="../ink/ink3655.xml"/><Relationship Id="rId57" Type="http://schemas.openxmlformats.org/officeDocument/2006/relationships/customXml" Target="../ink/ink3659.xml"/><Relationship Id="rId106" Type="http://schemas.openxmlformats.org/officeDocument/2006/relationships/image" Target="../media/image3578.png"/><Relationship Id="rId10" Type="http://schemas.openxmlformats.org/officeDocument/2006/relationships/image" Target="../media/image3531.png"/><Relationship Id="rId31" Type="http://schemas.openxmlformats.org/officeDocument/2006/relationships/customXml" Target="../ink/ink3646.xml"/><Relationship Id="rId44" Type="http://schemas.openxmlformats.org/officeDocument/2006/relationships/image" Target="../media/image3548.png"/><Relationship Id="rId52" Type="http://schemas.openxmlformats.org/officeDocument/2006/relationships/image" Target="../media/image3552.png"/><Relationship Id="rId60" Type="http://schemas.openxmlformats.org/officeDocument/2006/relationships/image" Target="../media/image3556.png"/><Relationship Id="rId65" Type="http://schemas.openxmlformats.org/officeDocument/2006/relationships/customXml" Target="../ink/ink3663.xml"/><Relationship Id="rId73" Type="http://schemas.openxmlformats.org/officeDocument/2006/relationships/customXml" Target="../ink/ink3667.xml"/><Relationship Id="rId78" Type="http://schemas.openxmlformats.org/officeDocument/2006/relationships/image" Target="../media/image3564.png"/><Relationship Id="rId81" Type="http://schemas.openxmlformats.org/officeDocument/2006/relationships/customXml" Target="../ink/ink3671.xml"/><Relationship Id="rId86" Type="http://schemas.openxmlformats.org/officeDocument/2006/relationships/image" Target="../media/image3568.png"/><Relationship Id="rId94" Type="http://schemas.openxmlformats.org/officeDocument/2006/relationships/image" Target="../media/image3572.png"/><Relationship Id="rId99" Type="http://schemas.openxmlformats.org/officeDocument/2006/relationships/customXml" Target="../ink/ink3680.xml"/><Relationship Id="rId101" Type="http://schemas.openxmlformats.org/officeDocument/2006/relationships/customXml" Target="../ink/ink3681.xml"/><Relationship Id="rId4" Type="http://schemas.openxmlformats.org/officeDocument/2006/relationships/image" Target="../media/image3528.png"/><Relationship Id="rId9" Type="http://schemas.openxmlformats.org/officeDocument/2006/relationships/customXml" Target="../ink/ink3635.xml"/><Relationship Id="rId13" Type="http://schemas.openxmlformats.org/officeDocument/2006/relationships/customXml" Target="../ink/ink3637.xml"/><Relationship Id="rId18" Type="http://schemas.openxmlformats.org/officeDocument/2006/relationships/image" Target="../media/image3535.png"/><Relationship Id="rId39" Type="http://schemas.openxmlformats.org/officeDocument/2006/relationships/customXml" Target="../ink/ink3650.xml"/><Relationship Id="rId109" Type="http://schemas.openxmlformats.org/officeDocument/2006/relationships/customXml" Target="../ink/ink3685.xml"/><Relationship Id="rId34" Type="http://schemas.openxmlformats.org/officeDocument/2006/relationships/image" Target="../media/image3543.png"/><Relationship Id="rId50" Type="http://schemas.openxmlformats.org/officeDocument/2006/relationships/image" Target="../media/image3551.png"/><Relationship Id="rId55" Type="http://schemas.openxmlformats.org/officeDocument/2006/relationships/customXml" Target="../ink/ink3658.xml"/><Relationship Id="rId76" Type="http://schemas.openxmlformats.org/officeDocument/2006/relationships/image" Target="../media/image3563.png"/><Relationship Id="rId97" Type="http://schemas.openxmlformats.org/officeDocument/2006/relationships/customXml" Target="../ink/ink3679.xml"/><Relationship Id="rId104" Type="http://schemas.openxmlformats.org/officeDocument/2006/relationships/image" Target="../media/image3577.png"/><Relationship Id="rId7" Type="http://schemas.openxmlformats.org/officeDocument/2006/relationships/customXml" Target="../ink/ink3634.xml"/><Relationship Id="rId71" Type="http://schemas.openxmlformats.org/officeDocument/2006/relationships/customXml" Target="../ink/ink3666.xml"/><Relationship Id="rId92" Type="http://schemas.openxmlformats.org/officeDocument/2006/relationships/image" Target="../media/image3571.png"/><Relationship Id="rId2" Type="http://schemas.openxmlformats.org/officeDocument/2006/relationships/notesSlide" Target="../notesSlides/notesSlide22.xml"/><Relationship Id="rId29" Type="http://schemas.openxmlformats.org/officeDocument/2006/relationships/customXml" Target="../ink/ink3645.xml"/><Relationship Id="rId24" Type="http://schemas.openxmlformats.org/officeDocument/2006/relationships/image" Target="../media/image3538.png"/><Relationship Id="rId40" Type="http://schemas.openxmlformats.org/officeDocument/2006/relationships/image" Target="../media/image3546.png"/><Relationship Id="rId45" Type="http://schemas.openxmlformats.org/officeDocument/2006/relationships/customXml" Target="../ink/ink3653.xml"/><Relationship Id="rId66" Type="http://schemas.openxmlformats.org/officeDocument/2006/relationships/image" Target="../media/image3559.png"/><Relationship Id="rId87" Type="http://schemas.openxmlformats.org/officeDocument/2006/relationships/customXml" Target="../ink/ink3674.xml"/><Relationship Id="rId110" Type="http://schemas.openxmlformats.org/officeDocument/2006/relationships/image" Target="../media/image3580.png"/><Relationship Id="rId61" Type="http://schemas.openxmlformats.org/officeDocument/2006/relationships/customXml" Target="../ink/ink3661.xml"/><Relationship Id="rId82" Type="http://schemas.openxmlformats.org/officeDocument/2006/relationships/image" Target="../media/image3566.png"/><Relationship Id="rId19" Type="http://schemas.openxmlformats.org/officeDocument/2006/relationships/customXml" Target="../ink/ink3640.xml"/><Relationship Id="rId14" Type="http://schemas.openxmlformats.org/officeDocument/2006/relationships/image" Target="../media/image3533.png"/><Relationship Id="rId30" Type="http://schemas.openxmlformats.org/officeDocument/2006/relationships/image" Target="../media/image3541.png"/><Relationship Id="rId35" Type="http://schemas.openxmlformats.org/officeDocument/2006/relationships/customXml" Target="../ink/ink3648.xml"/><Relationship Id="rId56" Type="http://schemas.openxmlformats.org/officeDocument/2006/relationships/image" Target="../media/image3554.png"/><Relationship Id="rId77" Type="http://schemas.openxmlformats.org/officeDocument/2006/relationships/customXml" Target="../ink/ink3669.xml"/><Relationship Id="rId100" Type="http://schemas.openxmlformats.org/officeDocument/2006/relationships/image" Target="../media/image3575.png"/><Relationship Id="rId105" Type="http://schemas.openxmlformats.org/officeDocument/2006/relationships/customXml" Target="../ink/ink3683.xml"/><Relationship Id="rId8" Type="http://schemas.openxmlformats.org/officeDocument/2006/relationships/image" Target="../media/image3530.png"/><Relationship Id="rId51" Type="http://schemas.openxmlformats.org/officeDocument/2006/relationships/customXml" Target="../ink/ink3656.xml"/><Relationship Id="rId72" Type="http://schemas.openxmlformats.org/officeDocument/2006/relationships/image" Target="../media/image3562.png"/><Relationship Id="rId93" Type="http://schemas.openxmlformats.org/officeDocument/2006/relationships/customXml" Target="../ink/ink3677.xml"/><Relationship Id="rId98" Type="http://schemas.openxmlformats.org/officeDocument/2006/relationships/image" Target="../media/image3574.png"/><Relationship Id="rId3" Type="http://schemas.openxmlformats.org/officeDocument/2006/relationships/customXml" Target="../ink/ink3632.xml"/><Relationship Id="rId25" Type="http://schemas.openxmlformats.org/officeDocument/2006/relationships/customXml" Target="../ink/ink3643.xml"/><Relationship Id="rId46" Type="http://schemas.openxmlformats.org/officeDocument/2006/relationships/image" Target="../media/image3549.png"/><Relationship Id="rId67" Type="http://schemas.openxmlformats.org/officeDocument/2006/relationships/customXml" Target="../ink/ink3664.xml"/><Relationship Id="rId20" Type="http://schemas.openxmlformats.org/officeDocument/2006/relationships/image" Target="../media/image3536.png"/><Relationship Id="rId41" Type="http://schemas.openxmlformats.org/officeDocument/2006/relationships/customXml" Target="../ink/ink3651.xml"/><Relationship Id="rId62" Type="http://schemas.openxmlformats.org/officeDocument/2006/relationships/image" Target="../media/image3557.png"/><Relationship Id="rId83" Type="http://schemas.openxmlformats.org/officeDocument/2006/relationships/customXml" Target="../ink/ink3672.xml"/><Relationship Id="rId88" Type="http://schemas.openxmlformats.org/officeDocument/2006/relationships/image" Target="../media/image3569.png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44.xml"/><Relationship Id="rId671" Type="http://schemas.openxmlformats.org/officeDocument/2006/relationships/customXml" Target="../ink/ink4023.xml"/><Relationship Id="rId769" Type="http://schemas.openxmlformats.org/officeDocument/2006/relationships/customXml" Target="../ink/ink4072.xml"/><Relationship Id="rId21" Type="http://schemas.openxmlformats.org/officeDocument/2006/relationships/customXml" Target="../ink/ink3695.xml"/><Relationship Id="rId324" Type="http://schemas.openxmlformats.org/officeDocument/2006/relationships/customXml" Target="../ink/ink3848.xml"/><Relationship Id="rId531" Type="http://schemas.openxmlformats.org/officeDocument/2006/relationships/customXml" Target="../ink/ink3953.xml"/><Relationship Id="rId629" Type="http://schemas.openxmlformats.org/officeDocument/2006/relationships/customXml" Target="../ink/ink4002.xml"/><Relationship Id="rId170" Type="http://schemas.openxmlformats.org/officeDocument/2006/relationships/customXml" Target="../ink/ink3771.xml"/><Relationship Id="rId268" Type="http://schemas.openxmlformats.org/officeDocument/2006/relationships/customXml" Target="../ink/ink3820.xml"/><Relationship Id="rId475" Type="http://schemas.openxmlformats.org/officeDocument/2006/relationships/image" Target="../media/image3811.png"/><Relationship Id="rId682" Type="http://schemas.openxmlformats.org/officeDocument/2006/relationships/image" Target="../media/image3914.png"/><Relationship Id="rId32" Type="http://schemas.openxmlformats.org/officeDocument/2006/relationships/image" Target="../media/image3595.png"/><Relationship Id="rId128" Type="http://schemas.openxmlformats.org/officeDocument/2006/relationships/image" Target="../media/image3640.png"/><Relationship Id="rId335" Type="http://schemas.openxmlformats.org/officeDocument/2006/relationships/image" Target="../media/image3742.png"/><Relationship Id="rId542" Type="http://schemas.openxmlformats.org/officeDocument/2006/relationships/image" Target="../media/image3844.png"/><Relationship Id="rId181" Type="http://schemas.openxmlformats.org/officeDocument/2006/relationships/image" Target="../media/image3666.png"/><Relationship Id="rId402" Type="http://schemas.openxmlformats.org/officeDocument/2006/relationships/image" Target="../media/image3775.png"/><Relationship Id="rId279" Type="http://schemas.openxmlformats.org/officeDocument/2006/relationships/image" Target="../media/image3715.png"/><Relationship Id="rId486" Type="http://schemas.openxmlformats.org/officeDocument/2006/relationships/customXml" Target="../ink/ink3930.xml"/><Relationship Id="rId693" Type="http://schemas.openxmlformats.org/officeDocument/2006/relationships/customXml" Target="../ink/ink4034.xml"/><Relationship Id="rId707" Type="http://schemas.openxmlformats.org/officeDocument/2006/relationships/customXml" Target="../ink/ink4041.xml"/><Relationship Id="rId43" Type="http://schemas.openxmlformats.org/officeDocument/2006/relationships/customXml" Target="../ink/ink3706.xml"/><Relationship Id="rId139" Type="http://schemas.openxmlformats.org/officeDocument/2006/relationships/customXml" Target="../ink/ink3755.xml"/><Relationship Id="rId346" Type="http://schemas.openxmlformats.org/officeDocument/2006/relationships/customXml" Target="../ink/ink3859.xml"/><Relationship Id="rId553" Type="http://schemas.openxmlformats.org/officeDocument/2006/relationships/customXml" Target="../ink/ink3964.xml"/><Relationship Id="rId760" Type="http://schemas.openxmlformats.org/officeDocument/2006/relationships/image" Target="../media/image3953.png"/><Relationship Id="rId192" Type="http://schemas.openxmlformats.org/officeDocument/2006/relationships/customXml" Target="../ink/ink3782.xml"/><Relationship Id="rId206" Type="http://schemas.openxmlformats.org/officeDocument/2006/relationships/customXml" Target="../ink/ink3789.xml"/><Relationship Id="rId413" Type="http://schemas.openxmlformats.org/officeDocument/2006/relationships/customXml" Target="../ink/ink3893.xml"/><Relationship Id="rId497" Type="http://schemas.openxmlformats.org/officeDocument/2006/relationships/image" Target="../media/image3822.png"/><Relationship Id="rId620" Type="http://schemas.openxmlformats.org/officeDocument/2006/relationships/image" Target="../media/image3883.png"/><Relationship Id="rId718" Type="http://schemas.openxmlformats.org/officeDocument/2006/relationships/image" Target="../media/image3932.png"/><Relationship Id="rId357" Type="http://schemas.openxmlformats.org/officeDocument/2006/relationships/customXml" Target="../ink/ink3865.xml"/><Relationship Id="rId54" Type="http://schemas.openxmlformats.org/officeDocument/2006/relationships/image" Target="../media/image3606.png"/><Relationship Id="rId217" Type="http://schemas.openxmlformats.org/officeDocument/2006/relationships/image" Target="../media/image3684.png"/><Relationship Id="rId564" Type="http://schemas.openxmlformats.org/officeDocument/2006/relationships/image" Target="../media/image3855.png"/><Relationship Id="rId771" Type="http://schemas.openxmlformats.org/officeDocument/2006/relationships/customXml" Target="../ink/ink4073.xml"/><Relationship Id="rId424" Type="http://schemas.openxmlformats.org/officeDocument/2006/relationships/customXml" Target="../ink/ink3899.xml"/><Relationship Id="rId631" Type="http://schemas.openxmlformats.org/officeDocument/2006/relationships/customXml" Target="../ink/ink4003.xml"/><Relationship Id="rId729" Type="http://schemas.openxmlformats.org/officeDocument/2006/relationships/customXml" Target="../ink/ink4052.xml"/><Relationship Id="rId270" Type="http://schemas.openxmlformats.org/officeDocument/2006/relationships/customXml" Target="../ink/ink3821.xml"/><Relationship Id="rId65" Type="http://schemas.openxmlformats.org/officeDocument/2006/relationships/customXml" Target="../ink/ink3717.xml"/><Relationship Id="rId130" Type="http://schemas.openxmlformats.org/officeDocument/2006/relationships/image" Target="../media/image3641.png"/><Relationship Id="rId368" Type="http://schemas.openxmlformats.org/officeDocument/2006/relationships/image" Target="../media/image3758.png"/><Relationship Id="rId575" Type="http://schemas.openxmlformats.org/officeDocument/2006/relationships/customXml" Target="../ink/ink3975.xml"/><Relationship Id="rId782" Type="http://schemas.openxmlformats.org/officeDocument/2006/relationships/image" Target="../media/image3964.png"/><Relationship Id="rId228" Type="http://schemas.openxmlformats.org/officeDocument/2006/relationships/customXml" Target="../ink/ink3800.xml"/><Relationship Id="rId435" Type="http://schemas.openxmlformats.org/officeDocument/2006/relationships/image" Target="../media/image3791.png"/><Relationship Id="rId642" Type="http://schemas.openxmlformats.org/officeDocument/2006/relationships/image" Target="../media/image3894.png"/><Relationship Id="rId281" Type="http://schemas.openxmlformats.org/officeDocument/2006/relationships/image" Target="../media/image3716.png"/><Relationship Id="rId502" Type="http://schemas.openxmlformats.org/officeDocument/2006/relationships/customXml" Target="../ink/ink3938.xml"/><Relationship Id="rId76" Type="http://schemas.openxmlformats.org/officeDocument/2006/relationships/image" Target="../media/image3616.png"/><Relationship Id="rId141" Type="http://schemas.openxmlformats.org/officeDocument/2006/relationships/customXml" Target="../ink/ink3756.xml"/><Relationship Id="rId379" Type="http://schemas.openxmlformats.org/officeDocument/2006/relationships/customXml" Target="../ink/ink3876.xml"/><Relationship Id="rId586" Type="http://schemas.openxmlformats.org/officeDocument/2006/relationships/image" Target="../media/image3866.png"/><Relationship Id="rId7" Type="http://schemas.openxmlformats.org/officeDocument/2006/relationships/customXml" Target="../ink/ink3688.xml"/><Relationship Id="rId239" Type="http://schemas.openxmlformats.org/officeDocument/2006/relationships/image" Target="../media/image3695.png"/><Relationship Id="rId446" Type="http://schemas.openxmlformats.org/officeDocument/2006/relationships/customXml" Target="../ink/ink3910.xml"/><Relationship Id="rId653" Type="http://schemas.openxmlformats.org/officeDocument/2006/relationships/customXml" Target="../ink/ink4014.xml"/><Relationship Id="rId292" Type="http://schemas.openxmlformats.org/officeDocument/2006/relationships/customXml" Target="../ink/ink3832.xml"/><Relationship Id="rId306" Type="http://schemas.openxmlformats.org/officeDocument/2006/relationships/customXml" Target="../ink/ink3839.xml"/><Relationship Id="rId87" Type="http://schemas.openxmlformats.org/officeDocument/2006/relationships/image" Target="../media/image3621.png"/><Relationship Id="rId513" Type="http://schemas.openxmlformats.org/officeDocument/2006/relationships/image" Target="../media/image3830.png"/><Relationship Id="rId597" Type="http://schemas.openxmlformats.org/officeDocument/2006/relationships/customXml" Target="../ink/ink3986.xml"/><Relationship Id="rId720" Type="http://schemas.openxmlformats.org/officeDocument/2006/relationships/image" Target="../media/image3933.png"/><Relationship Id="rId152" Type="http://schemas.openxmlformats.org/officeDocument/2006/relationships/image" Target="../media/image3652.png"/><Relationship Id="rId457" Type="http://schemas.openxmlformats.org/officeDocument/2006/relationships/image" Target="../media/image3802.png"/><Relationship Id="rId664" Type="http://schemas.openxmlformats.org/officeDocument/2006/relationships/image" Target="../media/image3905.png"/><Relationship Id="rId14" Type="http://schemas.openxmlformats.org/officeDocument/2006/relationships/image" Target="../media/image3586.png"/><Relationship Id="rId317" Type="http://schemas.openxmlformats.org/officeDocument/2006/relationships/image" Target="../media/image3733.png"/><Relationship Id="rId524" Type="http://schemas.openxmlformats.org/officeDocument/2006/relationships/customXml" Target="../ink/ink3949.xml"/><Relationship Id="rId731" Type="http://schemas.openxmlformats.org/officeDocument/2006/relationships/customXml" Target="../ink/ink4053.xml"/><Relationship Id="rId98" Type="http://schemas.openxmlformats.org/officeDocument/2006/relationships/customXml" Target="../ink/ink3734.xml"/><Relationship Id="rId163" Type="http://schemas.openxmlformats.org/officeDocument/2006/relationships/image" Target="../media/image3657.png"/><Relationship Id="rId370" Type="http://schemas.openxmlformats.org/officeDocument/2006/relationships/image" Target="../media/image3759.png"/><Relationship Id="rId230" Type="http://schemas.openxmlformats.org/officeDocument/2006/relationships/customXml" Target="../ink/ink3801.xml"/><Relationship Id="rId468" Type="http://schemas.openxmlformats.org/officeDocument/2006/relationships/customXml" Target="../ink/ink3921.xml"/><Relationship Id="rId675" Type="http://schemas.openxmlformats.org/officeDocument/2006/relationships/customXml" Target="../ink/ink4025.xml"/><Relationship Id="rId25" Type="http://schemas.openxmlformats.org/officeDocument/2006/relationships/customXml" Target="../ink/ink3697.xml"/><Relationship Id="rId328" Type="http://schemas.openxmlformats.org/officeDocument/2006/relationships/customXml" Target="../ink/ink3850.xml"/><Relationship Id="rId535" Type="http://schemas.openxmlformats.org/officeDocument/2006/relationships/customXml" Target="../ink/ink3955.xml"/><Relationship Id="rId742" Type="http://schemas.openxmlformats.org/officeDocument/2006/relationships/image" Target="../media/image3944.png"/><Relationship Id="rId174" Type="http://schemas.openxmlformats.org/officeDocument/2006/relationships/customXml" Target="../ink/ink3773.xml"/><Relationship Id="rId381" Type="http://schemas.openxmlformats.org/officeDocument/2006/relationships/customXml" Target="../ink/ink3877.xml"/><Relationship Id="rId602" Type="http://schemas.openxmlformats.org/officeDocument/2006/relationships/image" Target="../media/image3874.png"/><Relationship Id="rId241" Type="http://schemas.openxmlformats.org/officeDocument/2006/relationships/image" Target="../media/image3696.png"/><Relationship Id="rId479" Type="http://schemas.openxmlformats.org/officeDocument/2006/relationships/image" Target="../media/image3813.png"/><Relationship Id="rId686" Type="http://schemas.openxmlformats.org/officeDocument/2006/relationships/image" Target="../media/image3916.png"/><Relationship Id="rId36" Type="http://schemas.openxmlformats.org/officeDocument/2006/relationships/image" Target="../media/image3597.png"/><Relationship Id="rId339" Type="http://schemas.openxmlformats.org/officeDocument/2006/relationships/image" Target="../media/image3744.png"/><Relationship Id="rId546" Type="http://schemas.openxmlformats.org/officeDocument/2006/relationships/image" Target="../media/image3846.png"/><Relationship Id="rId753" Type="http://schemas.openxmlformats.org/officeDocument/2006/relationships/customXml" Target="../ink/ink4064.xml"/><Relationship Id="rId101" Type="http://schemas.openxmlformats.org/officeDocument/2006/relationships/image" Target="../media/image3628.png"/><Relationship Id="rId185" Type="http://schemas.openxmlformats.org/officeDocument/2006/relationships/image" Target="../media/image3668.png"/><Relationship Id="rId406" Type="http://schemas.openxmlformats.org/officeDocument/2006/relationships/image" Target="../media/image3777.png"/><Relationship Id="rId392" Type="http://schemas.openxmlformats.org/officeDocument/2006/relationships/image" Target="../media/image3770.png"/><Relationship Id="rId613" Type="http://schemas.openxmlformats.org/officeDocument/2006/relationships/customXml" Target="../ink/ink3994.xml"/><Relationship Id="rId697" Type="http://schemas.openxmlformats.org/officeDocument/2006/relationships/customXml" Target="../ink/ink4036.xml"/><Relationship Id="rId252" Type="http://schemas.openxmlformats.org/officeDocument/2006/relationships/customXml" Target="../ink/ink3812.xml"/><Relationship Id="rId47" Type="http://schemas.openxmlformats.org/officeDocument/2006/relationships/customXml" Target="../ink/ink3708.xml"/><Relationship Id="rId112" Type="http://schemas.openxmlformats.org/officeDocument/2006/relationships/image" Target="../media/image3633.png"/><Relationship Id="rId557" Type="http://schemas.openxmlformats.org/officeDocument/2006/relationships/customXml" Target="../ink/ink3966.xml"/><Relationship Id="rId764" Type="http://schemas.openxmlformats.org/officeDocument/2006/relationships/image" Target="../media/image3955.png"/><Relationship Id="rId196" Type="http://schemas.openxmlformats.org/officeDocument/2006/relationships/customXml" Target="../ink/ink3784.xml"/><Relationship Id="rId417" Type="http://schemas.openxmlformats.org/officeDocument/2006/relationships/customXml" Target="../ink/ink3895.xml"/><Relationship Id="rId624" Type="http://schemas.openxmlformats.org/officeDocument/2006/relationships/image" Target="../media/image3885.png"/><Relationship Id="rId263" Type="http://schemas.openxmlformats.org/officeDocument/2006/relationships/image" Target="../media/image3707.png"/><Relationship Id="rId470" Type="http://schemas.openxmlformats.org/officeDocument/2006/relationships/customXml" Target="../ink/ink3922.xml"/><Relationship Id="rId58" Type="http://schemas.openxmlformats.org/officeDocument/2006/relationships/image" Target="../media/image3608.png"/><Relationship Id="rId123" Type="http://schemas.openxmlformats.org/officeDocument/2006/relationships/customXml" Target="../ink/ink3747.xml"/><Relationship Id="rId330" Type="http://schemas.openxmlformats.org/officeDocument/2006/relationships/customXml" Target="../ink/ink3851.xml"/><Relationship Id="rId568" Type="http://schemas.openxmlformats.org/officeDocument/2006/relationships/image" Target="../media/image3857.png"/><Relationship Id="rId775" Type="http://schemas.openxmlformats.org/officeDocument/2006/relationships/customXml" Target="../ink/ink4075.xml"/><Relationship Id="rId428" Type="http://schemas.openxmlformats.org/officeDocument/2006/relationships/customXml" Target="../ink/ink3901.xml"/><Relationship Id="rId635" Type="http://schemas.openxmlformats.org/officeDocument/2006/relationships/customXml" Target="../ink/ink4005.xml"/><Relationship Id="rId274" Type="http://schemas.openxmlformats.org/officeDocument/2006/relationships/customXml" Target="../ink/ink3823.xml"/><Relationship Id="rId481" Type="http://schemas.openxmlformats.org/officeDocument/2006/relationships/image" Target="../media/image3814.png"/><Relationship Id="rId702" Type="http://schemas.openxmlformats.org/officeDocument/2006/relationships/image" Target="../media/image3924.png"/><Relationship Id="rId69" Type="http://schemas.openxmlformats.org/officeDocument/2006/relationships/customXml" Target="../ink/ink3719.xml"/><Relationship Id="rId134" Type="http://schemas.openxmlformats.org/officeDocument/2006/relationships/image" Target="../media/image3643.png"/><Relationship Id="rId579" Type="http://schemas.openxmlformats.org/officeDocument/2006/relationships/customXml" Target="../ink/ink3977.xml"/><Relationship Id="rId786" Type="http://schemas.openxmlformats.org/officeDocument/2006/relationships/image" Target="../media/image3966.png"/><Relationship Id="rId341" Type="http://schemas.openxmlformats.org/officeDocument/2006/relationships/image" Target="../media/image3745.png"/><Relationship Id="rId439" Type="http://schemas.openxmlformats.org/officeDocument/2006/relationships/image" Target="../media/image3793.png"/><Relationship Id="rId646" Type="http://schemas.openxmlformats.org/officeDocument/2006/relationships/image" Target="../media/image3896.png"/><Relationship Id="rId201" Type="http://schemas.openxmlformats.org/officeDocument/2006/relationships/image" Target="../media/image3676.png"/><Relationship Id="rId285" Type="http://schemas.openxmlformats.org/officeDocument/2006/relationships/image" Target="../media/image3718.png"/><Relationship Id="rId506" Type="http://schemas.openxmlformats.org/officeDocument/2006/relationships/customXml" Target="../ink/ink3940.xml"/><Relationship Id="rId492" Type="http://schemas.openxmlformats.org/officeDocument/2006/relationships/customXml" Target="../ink/ink3933.xml"/><Relationship Id="rId713" Type="http://schemas.openxmlformats.org/officeDocument/2006/relationships/customXml" Target="../ink/ink4044.xml"/><Relationship Id="rId145" Type="http://schemas.openxmlformats.org/officeDocument/2006/relationships/customXml" Target="../ink/ink3758.xml"/><Relationship Id="rId352" Type="http://schemas.openxmlformats.org/officeDocument/2006/relationships/customXml" Target="../ink/ink3862.xml"/><Relationship Id="rId212" Type="http://schemas.openxmlformats.org/officeDocument/2006/relationships/customXml" Target="../ink/ink3792.xml"/><Relationship Id="rId657" Type="http://schemas.openxmlformats.org/officeDocument/2006/relationships/customXml" Target="../ink/ink4016.xml"/><Relationship Id="rId296" Type="http://schemas.openxmlformats.org/officeDocument/2006/relationships/customXml" Target="../ink/ink3834.xml"/><Relationship Id="rId517" Type="http://schemas.openxmlformats.org/officeDocument/2006/relationships/image" Target="../media/image3832.png"/><Relationship Id="rId724" Type="http://schemas.openxmlformats.org/officeDocument/2006/relationships/image" Target="../media/image3935.png"/><Relationship Id="rId60" Type="http://schemas.openxmlformats.org/officeDocument/2006/relationships/image" Target="../media/image3609.png"/><Relationship Id="rId156" Type="http://schemas.openxmlformats.org/officeDocument/2006/relationships/customXml" Target="../ink/ink3764.xml"/><Relationship Id="rId363" Type="http://schemas.openxmlformats.org/officeDocument/2006/relationships/customXml" Target="../ink/ink3868.xml"/><Relationship Id="rId570" Type="http://schemas.openxmlformats.org/officeDocument/2006/relationships/image" Target="../media/image3858.png"/><Relationship Id="rId223" Type="http://schemas.openxmlformats.org/officeDocument/2006/relationships/image" Target="../media/image3687.png"/><Relationship Id="rId430" Type="http://schemas.openxmlformats.org/officeDocument/2006/relationships/customXml" Target="../ink/ink3902.xml"/><Relationship Id="rId668" Type="http://schemas.openxmlformats.org/officeDocument/2006/relationships/image" Target="../media/image3907.png"/><Relationship Id="rId18" Type="http://schemas.openxmlformats.org/officeDocument/2006/relationships/image" Target="../media/image3588.png"/><Relationship Id="rId528" Type="http://schemas.openxmlformats.org/officeDocument/2006/relationships/customXml" Target="../ink/ink3951.xml"/><Relationship Id="rId735" Type="http://schemas.openxmlformats.org/officeDocument/2006/relationships/customXml" Target="../ink/ink4055.xml"/><Relationship Id="rId167" Type="http://schemas.openxmlformats.org/officeDocument/2006/relationships/image" Target="../media/image3659.png"/><Relationship Id="rId374" Type="http://schemas.openxmlformats.org/officeDocument/2006/relationships/image" Target="../media/image3761.png"/><Relationship Id="rId581" Type="http://schemas.openxmlformats.org/officeDocument/2006/relationships/customXml" Target="../ink/ink3978.xml"/><Relationship Id="rId71" Type="http://schemas.openxmlformats.org/officeDocument/2006/relationships/customXml" Target="../ink/ink3720.xml"/><Relationship Id="rId234" Type="http://schemas.openxmlformats.org/officeDocument/2006/relationships/customXml" Target="../ink/ink3803.xml"/><Relationship Id="rId679" Type="http://schemas.openxmlformats.org/officeDocument/2006/relationships/customXml" Target="../ink/ink4027.xml"/><Relationship Id="rId2" Type="http://schemas.openxmlformats.org/officeDocument/2006/relationships/notesSlide" Target="../notesSlides/notesSlide23.xml"/><Relationship Id="rId29" Type="http://schemas.openxmlformats.org/officeDocument/2006/relationships/customXml" Target="../ink/ink3699.xml"/><Relationship Id="rId441" Type="http://schemas.openxmlformats.org/officeDocument/2006/relationships/image" Target="../media/image3794.png"/><Relationship Id="rId539" Type="http://schemas.openxmlformats.org/officeDocument/2006/relationships/customXml" Target="../ink/ink3957.xml"/><Relationship Id="rId746" Type="http://schemas.openxmlformats.org/officeDocument/2006/relationships/image" Target="../media/image3946.png"/><Relationship Id="rId178" Type="http://schemas.openxmlformats.org/officeDocument/2006/relationships/customXml" Target="../ink/ink3775.xml"/><Relationship Id="rId301" Type="http://schemas.openxmlformats.org/officeDocument/2006/relationships/image" Target="../media/image3725.png"/><Relationship Id="rId82" Type="http://schemas.openxmlformats.org/officeDocument/2006/relationships/customXml" Target="../ink/ink3726.xml"/><Relationship Id="rId385" Type="http://schemas.openxmlformats.org/officeDocument/2006/relationships/customXml" Target="../ink/ink3879.xml"/><Relationship Id="rId592" Type="http://schemas.openxmlformats.org/officeDocument/2006/relationships/image" Target="../media/image3869.png"/><Relationship Id="rId606" Type="http://schemas.openxmlformats.org/officeDocument/2006/relationships/image" Target="../media/image3876.png"/><Relationship Id="rId245" Type="http://schemas.openxmlformats.org/officeDocument/2006/relationships/image" Target="../media/image3698.png"/><Relationship Id="rId452" Type="http://schemas.openxmlformats.org/officeDocument/2006/relationships/customXml" Target="../ink/ink3913.xml"/><Relationship Id="rId105" Type="http://schemas.openxmlformats.org/officeDocument/2006/relationships/customXml" Target="../ink/ink3738.xml"/><Relationship Id="rId312" Type="http://schemas.openxmlformats.org/officeDocument/2006/relationships/customXml" Target="../ink/ink3842.xml"/><Relationship Id="rId757" Type="http://schemas.openxmlformats.org/officeDocument/2006/relationships/customXml" Target="../ink/ink4066.xml"/><Relationship Id="rId93" Type="http://schemas.openxmlformats.org/officeDocument/2006/relationships/image" Target="../media/image3624.png"/><Relationship Id="rId189" Type="http://schemas.openxmlformats.org/officeDocument/2006/relationships/image" Target="../media/image3670.png"/><Relationship Id="rId396" Type="http://schemas.openxmlformats.org/officeDocument/2006/relationships/image" Target="../media/image3772.png"/><Relationship Id="rId617" Type="http://schemas.openxmlformats.org/officeDocument/2006/relationships/customXml" Target="../ink/ink3996.xml"/><Relationship Id="rId256" Type="http://schemas.openxmlformats.org/officeDocument/2006/relationships/customXml" Target="../ink/ink3814.xml"/><Relationship Id="rId463" Type="http://schemas.openxmlformats.org/officeDocument/2006/relationships/image" Target="../media/image3805.png"/><Relationship Id="rId670" Type="http://schemas.openxmlformats.org/officeDocument/2006/relationships/image" Target="../media/image3908.png"/><Relationship Id="rId116" Type="http://schemas.openxmlformats.org/officeDocument/2006/relationships/image" Target="../media/image3635.png"/><Relationship Id="rId323" Type="http://schemas.openxmlformats.org/officeDocument/2006/relationships/image" Target="../media/image3736.png"/><Relationship Id="rId530" Type="http://schemas.openxmlformats.org/officeDocument/2006/relationships/customXml" Target="../ink/ink3952.xml"/><Relationship Id="rId768" Type="http://schemas.openxmlformats.org/officeDocument/2006/relationships/image" Target="../media/image3957.png"/><Relationship Id="rId20" Type="http://schemas.openxmlformats.org/officeDocument/2006/relationships/image" Target="../media/image3589.png"/><Relationship Id="rId628" Type="http://schemas.openxmlformats.org/officeDocument/2006/relationships/image" Target="../media/image3887.png"/><Relationship Id="rId267" Type="http://schemas.openxmlformats.org/officeDocument/2006/relationships/image" Target="../media/image3709.png"/><Relationship Id="rId474" Type="http://schemas.openxmlformats.org/officeDocument/2006/relationships/customXml" Target="../ink/ink3924.xml"/><Relationship Id="rId127" Type="http://schemas.openxmlformats.org/officeDocument/2006/relationships/customXml" Target="../ink/ink3749.xml"/><Relationship Id="rId681" Type="http://schemas.openxmlformats.org/officeDocument/2006/relationships/customXml" Target="../ink/ink4028.xml"/><Relationship Id="rId779" Type="http://schemas.openxmlformats.org/officeDocument/2006/relationships/customXml" Target="../ink/ink4077.xml"/><Relationship Id="rId31" Type="http://schemas.openxmlformats.org/officeDocument/2006/relationships/customXml" Target="../ink/ink3700.xml"/><Relationship Id="rId334" Type="http://schemas.openxmlformats.org/officeDocument/2006/relationships/customXml" Target="../ink/ink3853.xml"/><Relationship Id="rId541" Type="http://schemas.openxmlformats.org/officeDocument/2006/relationships/customXml" Target="../ink/ink3958.xml"/><Relationship Id="rId639" Type="http://schemas.openxmlformats.org/officeDocument/2006/relationships/customXml" Target="../ink/ink4007.xml"/><Relationship Id="rId180" Type="http://schemas.openxmlformats.org/officeDocument/2006/relationships/customXml" Target="../ink/ink3776.xml"/><Relationship Id="rId278" Type="http://schemas.openxmlformats.org/officeDocument/2006/relationships/customXml" Target="../ink/ink3825.xml"/><Relationship Id="rId401" Type="http://schemas.openxmlformats.org/officeDocument/2006/relationships/customXml" Target="../ink/ink3887.xml"/><Relationship Id="rId485" Type="http://schemas.openxmlformats.org/officeDocument/2006/relationships/image" Target="../media/image3816.png"/><Relationship Id="rId692" Type="http://schemas.openxmlformats.org/officeDocument/2006/relationships/image" Target="../media/image3919.png"/><Relationship Id="rId706" Type="http://schemas.openxmlformats.org/officeDocument/2006/relationships/image" Target="../media/image3926.png"/><Relationship Id="rId42" Type="http://schemas.openxmlformats.org/officeDocument/2006/relationships/image" Target="../media/image3600.png"/><Relationship Id="rId138" Type="http://schemas.openxmlformats.org/officeDocument/2006/relationships/image" Target="../media/image3645.png"/><Relationship Id="rId345" Type="http://schemas.openxmlformats.org/officeDocument/2006/relationships/image" Target="../media/image3747.png"/><Relationship Id="rId552" Type="http://schemas.openxmlformats.org/officeDocument/2006/relationships/image" Target="../media/image3849.png"/><Relationship Id="rId191" Type="http://schemas.openxmlformats.org/officeDocument/2006/relationships/image" Target="../media/image3671.png"/><Relationship Id="rId205" Type="http://schemas.openxmlformats.org/officeDocument/2006/relationships/image" Target="../media/image3678.png"/><Relationship Id="rId412" Type="http://schemas.openxmlformats.org/officeDocument/2006/relationships/image" Target="../media/image3780.png"/><Relationship Id="rId289" Type="http://schemas.openxmlformats.org/officeDocument/2006/relationships/image" Target="../media/image3720.png"/><Relationship Id="rId496" Type="http://schemas.openxmlformats.org/officeDocument/2006/relationships/customXml" Target="../ink/ink3935.xml"/><Relationship Id="rId717" Type="http://schemas.openxmlformats.org/officeDocument/2006/relationships/customXml" Target="../ink/ink4046.xml"/><Relationship Id="rId53" Type="http://schemas.openxmlformats.org/officeDocument/2006/relationships/customXml" Target="../ink/ink3711.xml"/><Relationship Id="rId149" Type="http://schemas.openxmlformats.org/officeDocument/2006/relationships/customXml" Target="../ink/ink3760.xml"/><Relationship Id="rId356" Type="http://schemas.openxmlformats.org/officeDocument/2006/relationships/image" Target="../media/image3752.png"/><Relationship Id="rId563" Type="http://schemas.openxmlformats.org/officeDocument/2006/relationships/customXml" Target="../ink/ink3969.xml"/><Relationship Id="rId770" Type="http://schemas.openxmlformats.org/officeDocument/2006/relationships/image" Target="../media/image3958.png"/><Relationship Id="rId216" Type="http://schemas.openxmlformats.org/officeDocument/2006/relationships/customXml" Target="../ink/ink3794.xml"/><Relationship Id="rId423" Type="http://schemas.openxmlformats.org/officeDocument/2006/relationships/image" Target="../media/image3785.png"/><Relationship Id="rId258" Type="http://schemas.openxmlformats.org/officeDocument/2006/relationships/customXml" Target="../ink/ink3815.xml"/><Relationship Id="rId465" Type="http://schemas.openxmlformats.org/officeDocument/2006/relationships/image" Target="../media/image3806.png"/><Relationship Id="rId630" Type="http://schemas.openxmlformats.org/officeDocument/2006/relationships/image" Target="../media/image3888.png"/><Relationship Id="rId672" Type="http://schemas.openxmlformats.org/officeDocument/2006/relationships/image" Target="../media/image3909.png"/><Relationship Id="rId728" Type="http://schemas.openxmlformats.org/officeDocument/2006/relationships/image" Target="../media/image3937.png"/><Relationship Id="rId22" Type="http://schemas.openxmlformats.org/officeDocument/2006/relationships/image" Target="../media/image3590.png"/><Relationship Id="rId64" Type="http://schemas.openxmlformats.org/officeDocument/2006/relationships/image" Target="../media/image3611.png"/><Relationship Id="rId118" Type="http://schemas.openxmlformats.org/officeDocument/2006/relationships/image" Target="../media/image3636.png"/><Relationship Id="rId325" Type="http://schemas.openxmlformats.org/officeDocument/2006/relationships/image" Target="../media/image3737.png"/><Relationship Id="rId367" Type="http://schemas.openxmlformats.org/officeDocument/2006/relationships/customXml" Target="../ink/ink3870.xml"/><Relationship Id="rId532" Type="http://schemas.openxmlformats.org/officeDocument/2006/relationships/image" Target="../media/image3839.png"/><Relationship Id="rId574" Type="http://schemas.openxmlformats.org/officeDocument/2006/relationships/image" Target="../media/image3860.png"/><Relationship Id="rId171" Type="http://schemas.openxmlformats.org/officeDocument/2006/relationships/image" Target="../media/image3661.png"/><Relationship Id="rId227" Type="http://schemas.openxmlformats.org/officeDocument/2006/relationships/image" Target="../media/image3689.png"/><Relationship Id="rId781" Type="http://schemas.openxmlformats.org/officeDocument/2006/relationships/customXml" Target="../ink/ink4078.xml"/><Relationship Id="rId269" Type="http://schemas.openxmlformats.org/officeDocument/2006/relationships/image" Target="../media/image3710.png"/><Relationship Id="rId434" Type="http://schemas.openxmlformats.org/officeDocument/2006/relationships/customXml" Target="../ink/ink3904.xml"/><Relationship Id="rId476" Type="http://schemas.openxmlformats.org/officeDocument/2006/relationships/customXml" Target="../ink/ink3925.xml"/><Relationship Id="rId641" Type="http://schemas.openxmlformats.org/officeDocument/2006/relationships/customXml" Target="../ink/ink4008.xml"/><Relationship Id="rId683" Type="http://schemas.openxmlformats.org/officeDocument/2006/relationships/customXml" Target="../ink/ink4029.xml"/><Relationship Id="rId739" Type="http://schemas.openxmlformats.org/officeDocument/2006/relationships/customXml" Target="../ink/ink4057.xml"/><Relationship Id="rId33" Type="http://schemas.openxmlformats.org/officeDocument/2006/relationships/customXml" Target="../ink/ink3701.xml"/><Relationship Id="rId129" Type="http://schemas.openxmlformats.org/officeDocument/2006/relationships/customXml" Target="../ink/ink3750.xml"/><Relationship Id="rId280" Type="http://schemas.openxmlformats.org/officeDocument/2006/relationships/customXml" Target="../ink/ink3826.xml"/><Relationship Id="rId336" Type="http://schemas.openxmlformats.org/officeDocument/2006/relationships/customXml" Target="../ink/ink3854.xml"/><Relationship Id="rId501" Type="http://schemas.openxmlformats.org/officeDocument/2006/relationships/image" Target="../media/image3824.png"/><Relationship Id="rId543" Type="http://schemas.openxmlformats.org/officeDocument/2006/relationships/customXml" Target="../ink/ink3959.xml"/><Relationship Id="rId75" Type="http://schemas.openxmlformats.org/officeDocument/2006/relationships/customXml" Target="../ink/ink3722.xml"/><Relationship Id="rId140" Type="http://schemas.openxmlformats.org/officeDocument/2006/relationships/image" Target="../media/image3646.png"/><Relationship Id="rId182" Type="http://schemas.openxmlformats.org/officeDocument/2006/relationships/customXml" Target="../ink/ink3777.xml"/><Relationship Id="rId378" Type="http://schemas.openxmlformats.org/officeDocument/2006/relationships/image" Target="../media/image3763.png"/><Relationship Id="rId403" Type="http://schemas.openxmlformats.org/officeDocument/2006/relationships/customXml" Target="../ink/ink3888.xml"/><Relationship Id="rId585" Type="http://schemas.openxmlformats.org/officeDocument/2006/relationships/customXml" Target="../ink/ink3980.xml"/><Relationship Id="rId750" Type="http://schemas.openxmlformats.org/officeDocument/2006/relationships/image" Target="../media/image3948.png"/><Relationship Id="rId6" Type="http://schemas.openxmlformats.org/officeDocument/2006/relationships/image" Target="../media/image3582.png"/><Relationship Id="rId238" Type="http://schemas.openxmlformats.org/officeDocument/2006/relationships/customXml" Target="../ink/ink3805.xml"/><Relationship Id="rId445" Type="http://schemas.openxmlformats.org/officeDocument/2006/relationships/image" Target="../media/image3796.png"/><Relationship Id="rId487" Type="http://schemas.openxmlformats.org/officeDocument/2006/relationships/image" Target="../media/image3817.png"/><Relationship Id="rId610" Type="http://schemas.openxmlformats.org/officeDocument/2006/relationships/image" Target="../media/image3878.png"/><Relationship Id="rId652" Type="http://schemas.openxmlformats.org/officeDocument/2006/relationships/image" Target="../media/image3899.png"/><Relationship Id="rId694" Type="http://schemas.openxmlformats.org/officeDocument/2006/relationships/image" Target="../media/image3920.png"/><Relationship Id="rId708" Type="http://schemas.openxmlformats.org/officeDocument/2006/relationships/image" Target="../media/image3927.png"/><Relationship Id="rId291" Type="http://schemas.openxmlformats.org/officeDocument/2006/relationships/image" Target="../media/image2716.png"/><Relationship Id="rId305" Type="http://schemas.openxmlformats.org/officeDocument/2006/relationships/image" Target="../media/image3727.png"/><Relationship Id="rId347" Type="http://schemas.openxmlformats.org/officeDocument/2006/relationships/image" Target="../media/image3748.png"/><Relationship Id="rId512" Type="http://schemas.openxmlformats.org/officeDocument/2006/relationships/customXml" Target="../ink/ink3943.xml"/><Relationship Id="rId44" Type="http://schemas.openxmlformats.org/officeDocument/2006/relationships/image" Target="../media/image3601.png"/><Relationship Id="rId86" Type="http://schemas.openxmlformats.org/officeDocument/2006/relationships/customXml" Target="../ink/ink3728.xml"/><Relationship Id="rId151" Type="http://schemas.openxmlformats.org/officeDocument/2006/relationships/customXml" Target="../ink/ink3761.xml"/><Relationship Id="rId389" Type="http://schemas.openxmlformats.org/officeDocument/2006/relationships/customXml" Target="../ink/ink3881.xml"/><Relationship Id="rId554" Type="http://schemas.openxmlformats.org/officeDocument/2006/relationships/image" Target="../media/image3850.png"/><Relationship Id="rId596" Type="http://schemas.openxmlformats.org/officeDocument/2006/relationships/image" Target="../media/image3871.png"/><Relationship Id="rId761" Type="http://schemas.openxmlformats.org/officeDocument/2006/relationships/customXml" Target="../ink/ink4068.xml"/><Relationship Id="rId193" Type="http://schemas.openxmlformats.org/officeDocument/2006/relationships/image" Target="../media/image3672.png"/><Relationship Id="rId207" Type="http://schemas.openxmlformats.org/officeDocument/2006/relationships/image" Target="../media/image3679.png"/><Relationship Id="rId249" Type="http://schemas.openxmlformats.org/officeDocument/2006/relationships/image" Target="../media/image3700.png"/><Relationship Id="rId414" Type="http://schemas.openxmlformats.org/officeDocument/2006/relationships/image" Target="../media/image3781.png"/><Relationship Id="rId456" Type="http://schemas.openxmlformats.org/officeDocument/2006/relationships/customXml" Target="../ink/ink3915.xml"/><Relationship Id="rId498" Type="http://schemas.openxmlformats.org/officeDocument/2006/relationships/customXml" Target="../ink/ink3936.xml"/><Relationship Id="rId621" Type="http://schemas.openxmlformats.org/officeDocument/2006/relationships/customXml" Target="../ink/ink3998.xml"/><Relationship Id="rId663" Type="http://schemas.openxmlformats.org/officeDocument/2006/relationships/customXml" Target="../ink/ink4019.xml"/><Relationship Id="rId13" Type="http://schemas.openxmlformats.org/officeDocument/2006/relationships/customXml" Target="../ink/ink3691.xml"/><Relationship Id="rId109" Type="http://schemas.openxmlformats.org/officeDocument/2006/relationships/customXml" Target="../ink/ink3740.xml"/><Relationship Id="rId260" Type="http://schemas.openxmlformats.org/officeDocument/2006/relationships/customXml" Target="../ink/ink3816.xml"/><Relationship Id="rId316" Type="http://schemas.openxmlformats.org/officeDocument/2006/relationships/customXml" Target="../ink/ink3844.xml"/><Relationship Id="rId523" Type="http://schemas.openxmlformats.org/officeDocument/2006/relationships/image" Target="../media/image3835.png"/><Relationship Id="rId719" Type="http://schemas.openxmlformats.org/officeDocument/2006/relationships/customXml" Target="../ink/ink4047.xml"/><Relationship Id="rId55" Type="http://schemas.openxmlformats.org/officeDocument/2006/relationships/customXml" Target="../ink/ink3712.xml"/><Relationship Id="rId97" Type="http://schemas.openxmlformats.org/officeDocument/2006/relationships/image" Target="../media/image3626.png"/><Relationship Id="rId120" Type="http://schemas.openxmlformats.org/officeDocument/2006/relationships/image" Target="../media/image3637.png"/><Relationship Id="rId358" Type="http://schemas.openxmlformats.org/officeDocument/2006/relationships/image" Target="../media/image3753.png"/><Relationship Id="rId565" Type="http://schemas.openxmlformats.org/officeDocument/2006/relationships/customXml" Target="../ink/ink3970.xml"/><Relationship Id="rId730" Type="http://schemas.openxmlformats.org/officeDocument/2006/relationships/image" Target="../media/image3938.png"/><Relationship Id="rId772" Type="http://schemas.openxmlformats.org/officeDocument/2006/relationships/image" Target="../media/image3959.png"/><Relationship Id="rId162" Type="http://schemas.openxmlformats.org/officeDocument/2006/relationships/customXml" Target="../ink/ink3767.xml"/><Relationship Id="rId218" Type="http://schemas.openxmlformats.org/officeDocument/2006/relationships/customXml" Target="../ink/ink3795.xml"/><Relationship Id="rId425" Type="http://schemas.openxmlformats.org/officeDocument/2006/relationships/image" Target="../media/image3786.png"/><Relationship Id="rId467" Type="http://schemas.openxmlformats.org/officeDocument/2006/relationships/image" Target="../media/image3807.png"/><Relationship Id="rId632" Type="http://schemas.openxmlformats.org/officeDocument/2006/relationships/image" Target="../media/image3889.png"/><Relationship Id="rId271" Type="http://schemas.openxmlformats.org/officeDocument/2006/relationships/image" Target="../media/image3711.png"/><Relationship Id="rId674" Type="http://schemas.openxmlformats.org/officeDocument/2006/relationships/image" Target="../media/image3910.png"/><Relationship Id="rId24" Type="http://schemas.openxmlformats.org/officeDocument/2006/relationships/image" Target="../media/image3591.png"/><Relationship Id="rId66" Type="http://schemas.openxmlformats.org/officeDocument/2006/relationships/image" Target="../media/image3612.png"/><Relationship Id="rId131" Type="http://schemas.openxmlformats.org/officeDocument/2006/relationships/customXml" Target="../ink/ink3751.xml"/><Relationship Id="rId327" Type="http://schemas.openxmlformats.org/officeDocument/2006/relationships/image" Target="../media/image3738.png"/><Relationship Id="rId369" Type="http://schemas.openxmlformats.org/officeDocument/2006/relationships/customXml" Target="../ink/ink3871.xml"/><Relationship Id="rId534" Type="http://schemas.openxmlformats.org/officeDocument/2006/relationships/image" Target="../media/image3840.png"/><Relationship Id="rId576" Type="http://schemas.openxmlformats.org/officeDocument/2006/relationships/image" Target="../media/image3861.png"/><Relationship Id="rId741" Type="http://schemas.openxmlformats.org/officeDocument/2006/relationships/customXml" Target="../ink/ink4058.xml"/><Relationship Id="rId783" Type="http://schemas.openxmlformats.org/officeDocument/2006/relationships/customXml" Target="../ink/ink4079.xml"/><Relationship Id="rId173" Type="http://schemas.openxmlformats.org/officeDocument/2006/relationships/image" Target="../media/image3662.png"/><Relationship Id="rId229" Type="http://schemas.openxmlformats.org/officeDocument/2006/relationships/image" Target="../media/image3690.png"/><Relationship Id="rId380" Type="http://schemas.openxmlformats.org/officeDocument/2006/relationships/image" Target="../media/image3764.png"/><Relationship Id="rId436" Type="http://schemas.openxmlformats.org/officeDocument/2006/relationships/customXml" Target="../ink/ink3905.xml"/><Relationship Id="rId601" Type="http://schemas.openxmlformats.org/officeDocument/2006/relationships/customXml" Target="../ink/ink3988.xml"/><Relationship Id="rId643" Type="http://schemas.openxmlformats.org/officeDocument/2006/relationships/customXml" Target="../ink/ink4009.xml"/><Relationship Id="rId240" Type="http://schemas.openxmlformats.org/officeDocument/2006/relationships/customXml" Target="../ink/ink3806.xml"/><Relationship Id="rId478" Type="http://schemas.openxmlformats.org/officeDocument/2006/relationships/customXml" Target="../ink/ink3926.xml"/><Relationship Id="rId685" Type="http://schemas.openxmlformats.org/officeDocument/2006/relationships/customXml" Target="../ink/ink4030.xml"/><Relationship Id="rId35" Type="http://schemas.openxmlformats.org/officeDocument/2006/relationships/customXml" Target="../ink/ink3702.xml"/><Relationship Id="rId77" Type="http://schemas.openxmlformats.org/officeDocument/2006/relationships/customXml" Target="../ink/ink3723.xml"/><Relationship Id="rId100" Type="http://schemas.openxmlformats.org/officeDocument/2006/relationships/customXml" Target="../ink/ink3735.xml"/><Relationship Id="rId282" Type="http://schemas.openxmlformats.org/officeDocument/2006/relationships/customXml" Target="../ink/ink3827.xml"/><Relationship Id="rId338" Type="http://schemas.openxmlformats.org/officeDocument/2006/relationships/customXml" Target="../ink/ink3855.xml"/><Relationship Id="rId503" Type="http://schemas.openxmlformats.org/officeDocument/2006/relationships/image" Target="../media/image3825.png"/><Relationship Id="rId545" Type="http://schemas.openxmlformats.org/officeDocument/2006/relationships/customXml" Target="../ink/ink3960.xml"/><Relationship Id="rId587" Type="http://schemas.openxmlformats.org/officeDocument/2006/relationships/customXml" Target="../ink/ink3981.xml"/><Relationship Id="rId710" Type="http://schemas.openxmlformats.org/officeDocument/2006/relationships/image" Target="../media/image3928.png"/><Relationship Id="rId752" Type="http://schemas.openxmlformats.org/officeDocument/2006/relationships/image" Target="../media/image3949.png"/><Relationship Id="rId8" Type="http://schemas.openxmlformats.org/officeDocument/2006/relationships/image" Target="../media/image3583.png"/><Relationship Id="rId142" Type="http://schemas.openxmlformats.org/officeDocument/2006/relationships/image" Target="../media/image3647.png"/><Relationship Id="rId184" Type="http://schemas.openxmlformats.org/officeDocument/2006/relationships/customXml" Target="../ink/ink3778.xml"/><Relationship Id="rId391" Type="http://schemas.openxmlformats.org/officeDocument/2006/relationships/customXml" Target="../ink/ink3882.xml"/><Relationship Id="rId405" Type="http://schemas.openxmlformats.org/officeDocument/2006/relationships/customXml" Target="../ink/ink3889.xml"/><Relationship Id="rId447" Type="http://schemas.openxmlformats.org/officeDocument/2006/relationships/image" Target="../media/image3797.png"/><Relationship Id="rId612" Type="http://schemas.openxmlformats.org/officeDocument/2006/relationships/image" Target="../media/image3879.png"/><Relationship Id="rId251" Type="http://schemas.openxmlformats.org/officeDocument/2006/relationships/image" Target="../media/image3701.png"/><Relationship Id="rId489" Type="http://schemas.openxmlformats.org/officeDocument/2006/relationships/image" Target="../media/image3818.png"/><Relationship Id="rId654" Type="http://schemas.openxmlformats.org/officeDocument/2006/relationships/image" Target="../media/image3900.png"/><Relationship Id="rId696" Type="http://schemas.openxmlformats.org/officeDocument/2006/relationships/image" Target="../media/image3921.png"/><Relationship Id="rId46" Type="http://schemas.openxmlformats.org/officeDocument/2006/relationships/image" Target="../media/image3602.png"/><Relationship Id="rId293" Type="http://schemas.openxmlformats.org/officeDocument/2006/relationships/image" Target="../media/image3721.png"/><Relationship Id="rId307" Type="http://schemas.openxmlformats.org/officeDocument/2006/relationships/image" Target="../media/image3728.png"/><Relationship Id="rId349" Type="http://schemas.openxmlformats.org/officeDocument/2006/relationships/image" Target="../media/image3749.png"/><Relationship Id="rId514" Type="http://schemas.openxmlformats.org/officeDocument/2006/relationships/customXml" Target="../ink/ink3944.xml"/><Relationship Id="rId556" Type="http://schemas.openxmlformats.org/officeDocument/2006/relationships/image" Target="../media/image3851.png"/><Relationship Id="rId721" Type="http://schemas.openxmlformats.org/officeDocument/2006/relationships/customXml" Target="../ink/ink4048.xml"/><Relationship Id="rId763" Type="http://schemas.openxmlformats.org/officeDocument/2006/relationships/customXml" Target="../ink/ink4069.xml"/><Relationship Id="rId88" Type="http://schemas.openxmlformats.org/officeDocument/2006/relationships/customXml" Target="../ink/ink3729.xml"/><Relationship Id="rId111" Type="http://schemas.openxmlformats.org/officeDocument/2006/relationships/customXml" Target="../ink/ink3741.xml"/><Relationship Id="rId153" Type="http://schemas.openxmlformats.org/officeDocument/2006/relationships/customXml" Target="../ink/ink3762.xml"/><Relationship Id="rId195" Type="http://schemas.openxmlformats.org/officeDocument/2006/relationships/image" Target="../media/image3673.png"/><Relationship Id="rId209" Type="http://schemas.openxmlformats.org/officeDocument/2006/relationships/image" Target="../media/image3680.png"/><Relationship Id="rId360" Type="http://schemas.openxmlformats.org/officeDocument/2006/relationships/image" Target="../media/image3754.png"/><Relationship Id="rId416" Type="http://schemas.openxmlformats.org/officeDocument/2006/relationships/image" Target="../media/image3782.png"/><Relationship Id="rId598" Type="http://schemas.openxmlformats.org/officeDocument/2006/relationships/image" Target="../media/image3872.png"/><Relationship Id="rId220" Type="http://schemas.openxmlformats.org/officeDocument/2006/relationships/customXml" Target="../ink/ink3796.xml"/><Relationship Id="rId458" Type="http://schemas.openxmlformats.org/officeDocument/2006/relationships/customXml" Target="../ink/ink3916.xml"/><Relationship Id="rId623" Type="http://schemas.openxmlformats.org/officeDocument/2006/relationships/customXml" Target="../ink/ink3999.xml"/><Relationship Id="rId665" Type="http://schemas.openxmlformats.org/officeDocument/2006/relationships/customXml" Target="../ink/ink4020.xml"/><Relationship Id="rId15" Type="http://schemas.openxmlformats.org/officeDocument/2006/relationships/customXml" Target="../ink/ink3692.xml"/><Relationship Id="rId57" Type="http://schemas.openxmlformats.org/officeDocument/2006/relationships/customXml" Target="../ink/ink3713.xml"/><Relationship Id="rId262" Type="http://schemas.openxmlformats.org/officeDocument/2006/relationships/customXml" Target="../ink/ink3817.xml"/><Relationship Id="rId318" Type="http://schemas.openxmlformats.org/officeDocument/2006/relationships/customXml" Target="../ink/ink3845.xml"/><Relationship Id="rId525" Type="http://schemas.openxmlformats.org/officeDocument/2006/relationships/image" Target="../media/image3836.png"/><Relationship Id="rId567" Type="http://schemas.openxmlformats.org/officeDocument/2006/relationships/customXml" Target="../ink/ink3971.xml"/><Relationship Id="rId732" Type="http://schemas.openxmlformats.org/officeDocument/2006/relationships/image" Target="../media/image3939.png"/><Relationship Id="rId99" Type="http://schemas.openxmlformats.org/officeDocument/2006/relationships/image" Target="../media/image3627.png"/><Relationship Id="rId122" Type="http://schemas.openxmlformats.org/officeDocument/2006/relationships/image" Target="../media/image2696.png"/><Relationship Id="rId164" Type="http://schemas.openxmlformats.org/officeDocument/2006/relationships/customXml" Target="../ink/ink3768.xml"/><Relationship Id="rId371" Type="http://schemas.openxmlformats.org/officeDocument/2006/relationships/customXml" Target="../ink/ink3872.xml"/><Relationship Id="rId774" Type="http://schemas.openxmlformats.org/officeDocument/2006/relationships/image" Target="../media/image3960.png"/><Relationship Id="rId427" Type="http://schemas.openxmlformats.org/officeDocument/2006/relationships/image" Target="../media/image3787.png"/><Relationship Id="rId469" Type="http://schemas.openxmlformats.org/officeDocument/2006/relationships/image" Target="../media/image3808.png"/><Relationship Id="rId634" Type="http://schemas.openxmlformats.org/officeDocument/2006/relationships/image" Target="../media/image3890.png"/><Relationship Id="rId676" Type="http://schemas.openxmlformats.org/officeDocument/2006/relationships/image" Target="../media/image3911.png"/><Relationship Id="rId26" Type="http://schemas.openxmlformats.org/officeDocument/2006/relationships/image" Target="../media/image3592.png"/><Relationship Id="rId231" Type="http://schemas.openxmlformats.org/officeDocument/2006/relationships/image" Target="../media/image3691.png"/><Relationship Id="rId273" Type="http://schemas.openxmlformats.org/officeDocument/2006/relationships/image" Target="../media/image3712.png"/><Relationship Id="rId329" Type="http://schemas.openxmlformats.org/officeDocument/2006/relationships/image" Target="../media/image3739.png"/><Relationship Id="rId480" Type="http://schemas.openxmlformats.org/officeDocument/2006/relationships/customXml" Target="../ink/ink3927.xml"/><Relationship Id="rId536" Type="http://schemas.openxmlformats.org/officeDocument/2006/relationships/image" Target="../media/image3841.png"/><Relationship Id="rId701" Type="http://schemas.openxmlformats.org/officeDocument/2006/relationships/customXml" Target="../ink/ink4038.xml"/><Relationship Id="rId68" Type="http://schemas.openxmlformats.org/officeDocument/2006/relationships/image" Target="../media/image3613.png"/><Relationship Id="rId133" Type="http://schemas.openxmlformats.org/officeDocument/2006/relationships/customXml" Target="../ink/ink3752.xml"/><Relationship Id="rId175" Type="http://schemas.openxmlformats.org/officeDocument/2006/relationships/image" Target="../media/image3663.png"/><Relationship Id="rId340" Type="http://schemas.openxmlformats.org/officeDocument/2006/relationships/customXml" Target="../ink/ink3856.xml"/><Relationship Id="rId578" Type="http://schemas.openxmlformats.org/officeDocument/2006/relationships/image" Target="../media/image3862.png"/><Relationship Id="rId743" Type="http://schemas.openxmlformats.org/officeDocument/2006/relationships/customXml" Target="../ink/ink4059.xml"/><Relationship Id="rId785" Type="http://schemas.openxmlformats.org/officeDocument/2006/relationships/customXml" Target="../ink/ink4080.xml"/><Relationship Id="rId200" Type="http://schemas.openxmlformats.org/officeDocument/2006/relationships/customXml" Target="../ink/ink3786.xml"/><Relationship Id="rId382" Type="http://schemas.openxmlformats.org/officeDocument/2006/relationships/image" Target="../media/image3765.png"/><Relationship Id="rId438" Type="http://schemas.openxmlformats.org/officeDocument/2006/relationships/customXml" Target="../ink/ink3906.xml"/><Relationship Id="rId603" Type="http://schemas.openxmlformats.org/officeDocument/2006/relationships/customXml" Target="../ink/ink3989.xml"/><Relationship Id="rId645" Type="http://schemas.openxmlformats.org/officeDocument/2006/relationships/customXml" Target="../ink/ink4010.xml"/><Relationship Id="rId687" Type="http://schemas.openxmlformats.org/officeDocument/2006/relationships/customXml" Target="../ink/ink4031.xml"/><Relationship Id="rId242" Type="http://schemas.openxmlformats.org/officeDocument/2006/relationships/customXml" Target="../ink/ink3807.xml"/><Relationship Id="rId284" Type="http://schemas.openxmlformats.org/officeDocument/2006/relationships/customXml" Target="../ink/ink3828.xml"/><Relationship Id="rId491" Type="http://schemas.openxmlformats.org/officeDocument/2006/relationships/image" Target="../media/image3819.png"/><Relationship Id="rId505" Type="http://schemas.openxmlformats.org/officeDocument/2006/relationships/image" Target="../media/image3826.png"/><Relationship Id="rId712" Type="http://schemas.openxmlformats.org/officeDocument/2006/relationships/image" Target="../media/image3929.png"/><Relationship Id="rId37" Type="http://schemas.openxmlformats.org/officeDocument/2006/relationships/customXml" Target="../ink/ink3703.xml"/><Relationship Id="rId79" Type="http://schemas.openxmlformats.org/officeDocument/2006/relationships/customXml" Target="../ink/ink3724.xml"/><Relationship Id="rId102" Type="http://schemas.openxmlformats.org/officeDocument/2006/relationships/customXml" Target="../ink/ink3736.xml"/><Relationship Id="rId144" Type="http://schemas.openxmlformats.org/officeDocument/2006/relationships/image" Target="../media/image3648.png"/><Relationship Id="rId547" Type="http://schemas.openxmlformats.org/officeDocument/2006/relationships/customXml" Target="../ink/ink3961.xml"/><Relationship Id="rId589" Type="http://schemas.openxmlformats.org/officeDocument/2006/relationships/customXml" Target="../ink/ink3982.xml"/><Relationship Id="rId754" Type="http://schemas.openxmlformats.org/officeDocument/2006/relationships/image" Target="../media/image3950.png"/><Relationship Id="rId90" Type="http://schemas.openxmlformats.org/officeDocument/2006/relationships/customXml" Target="../ink/ink3730.xml"/><Relationship Id="rId186" Type="http://schemas.openxmlformats.org/officeDocument/2006/relationships/customXml" Target="../ink/ink3779.xml"/><Relationship Id="rId351" Type="http://schemas.openxmlformats.org/officeDocument/2006/relationships/image" Target="../media/image3750.png"/><Relationship Id="rId393" Type="http://schemas.openxmlformats.org/officeDocument/2006/relationships/customXml" Target="../ink/ink3883.xml"/><Relationship Id="rId407" Type="http://schemas.openxmlformats.org/officeDocument/2006/relationships/customXml" Target="../ink/ink3890.xml"/><Relationship Id="rId449" Type="http://schemas.openxmlformats.org/officeDocument/2006/relationships/image" Target="../media/image3798.png"/><Relationship Id="rId614" Type="http://schemas.openxmlformats.org/officeDocument/2006/relationships/image" Target="../media/image3880.png"/><Relationship Id="rId656" Type="http://schemas.openxmlformats.org/officeDocument/2006/relationships/image" Target="../media/image3901.png"/><Relationship Id="rId211" Type="http://schemas.openxmlformats.org/officeDocument/2006/relationships/image" Target="../media/image3681.png"/><Relationship Id="rId253" Type="http://schemas.openxmlformats.org/officeDocument/2006/relationships/image" Target="../media/image3702.png"/><Relationship Id="rId295" Type="http://schemas.openxmlformats.org/officeDocument/2006/relationships/image" Target="../media/image3722.png"/><Relationship Id="rId309" Type="http://schemas.openxmlformats.org/officeDocument/2006/relationships/image" Target="../media/image3729.png"/><Relationship Id="rId460" Type="http://schemas.openxmlformats.org/officeDocument/2006/relationships/customXml" Target="../ink/ink3917.xml"/><Relationship Id="rId516" Type="http://schemas.openxmlformats.org/officeDocument/2006/relationships/customXml" Target="../ink/ink3945.xml"/><Relationship Id="rId698" Type="http://schemas.openxmlformats.org/officeDocument/2006/relationships/image" Target="../media/image3922.png"/><Relationship Id="rId48" Type="http://schemas.openxmlformats.org/officeDocument/2006/relationships/image" Target="../media/image3603.png"/><Relationship Id="rId113" Type="http://schemas.openxmlformats.org/officeDocument/2006/relationships/customXml" Target="../ink/ink3742.xml"/><Relationship Id="rId320" Type="http://schemas.openxmlformats.org/officeDocument/2006/relationships/customXml" Target="../ink/ink3846.xml"/><Relationship Id="rId558" Type="http://schemas.openxmlformats.org/officeDocument/2006/relationships/image" Target="../media/image3852.png"/><Relationship Id="rId723" Type="http://schemas.openxmlformats.org/officeDocument/2006/relationships/customXml" Target="../ink/ink4049.xml"/><Relationship Id="rId765" Type="http://schemas.openxmlformats.org/officeDocument/2006/relationships/customXml" Target="../ink/ink4070.xml"/><Relationship Id="rId155" Type="http://schemas.openxmlformats.org/officeDocument/2006/relationships/image" Target="../media/image3653.png"/><Relationship Id="rId197" Type="http://schemas.openxmlformats.org/officeDocument/2006/relationships/image" Target="../media/image3674.png"/><Relationship Id="rId362" Type="http://schemas.openxmlformats.org/officeDocument/2006/relationships/image" Target="../media/image3755.png"/><Relationship Id="rId418" Type="http://schemas.openxmlformats.org/officeDocument/2006/relationships/image" Target="../media/image3783.png"/><Relationship Id="rId625" Type="http://schemas.openxmlformats.org/officeDocument/2006/relationships/customXml" Target="../ink/ink4000.xml"/><Relationship Id="rId222" Type="http://schemas.openxmlformats.org/officeDocument/2006/relationships/customXml" Target="../ink/ink3797.xml"/><Relationship Id="rId264" Type="http://schemas.openxmlformats.org/officeDocument/2006/relationships/customXml" Target="../ink/ink3818.xml"/><Relationship Id="rId471" Type="http://schemas.openxmlformats.org/officeDocument/2006/relationships/image" Target="../media/image3809.png"/><Relationship Id="rId667" Type="http://schemas.openxmlformats.org/officeDocument/2006/relationships/customXml" Target="../ink/ink4021.xml"/><Relationship Id="rId17" Type="http://schemas.openxmlformats.org/officeDocument/2006/relationships/customXml" Target="../ink/ink3693.xml"/><Relationship Id="rId59" Type="http://schemas.openxmlformats.org/officeDocument/2006/relationships/customXml" Target="../ink/ink3714.xml"/><Relationship Id="rId124" Type="http://schemas.openxmlformats.org/officeDocument/2006/relationships/image" Target="../media/image3638.png"/><Relationship Id="rId527" Type="http://schemas.openxmlformats.org/officeDocument/2006/relationships/image" Target="../media/image3837.png"/><Relationship Id="rId569" Type="http://schemas.openxmlformats.org/officeDocument/2006/relationships/customXml" Target="../ink/ink3972.xml"/><Relationship Id="rId734" Type="http://schemas.openxmlformats.org/officeDocument/2006/relationships/image" Target="../media/image3940.png"/><Relationship Id="rId776" Type="http://schemas.openxmlformats.org/officeDocument/2006/relationships/image" Target="../media/image3961.png"/><Relationship Id="rId70" Type="http://schemas.openxmlformats.org/officeDocument/2006/relationships/image" Target="../media/image3614.png"/><Relationship Id="rId166" Type="http://schemas.openxmlformats.org/officeDocument/2006/relationships/customXml" Target="../ink/ink3769.xml"/><Relationship Id="rId331" Type="http://schemas.openxmlformats.org/officeDocument/2006/relationships/image" Target="../media/image3740.png"/><Relationship Id="rId373" Type="http://schemas.openxmlformats.org/officeDocument/2006/relationships/customXml" Target="../ink/ink3873.xml"/><Relationship Id="rId429" Type="http://schemas.openxmlformats.org/officeDocument/2006/relationships/image" Target="../media/image3788.png"/><Relationship Id="rId580" Type="http://schemas.openxmlformats.org/officeDocument/2006/relationships/image" Target="../media/image3863.png"/><Relationship Id="rId636" Type="http://schemas.openxmlformats.org/officeDocument/2006/relationships/image" Target="../media/image3891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692.png"/><Relationship Id="rId440" Type="http://schemas.openxmlformats.org/officeDocument/2006/relationships/customXml" Target="../ink/ink3907.xml"/><Relationship Id="rId678" Type="http://schemas.openxmlformats.org/officeDocument/2006/relationships/image" Target="../media/image3912.png"/><Relationship Id="rId28" Type="http://schemas.openxmlformats.org/officeDocument/2006/relationships/image" Target="../media/image3593.png"/><Relationship Id="rId275" Type="http://schemas.openxmlformats.org/officeDocument/2006/relationships/image" Target="../media/image3713.png"/><Relationship Id="rId300" Type="http://schemas.openxmlformats.org/officeDocument/2006/relationships/customXml" Target="../ink/ink3836.xml"/><Relationship Id="rId482" Type="http://schemas.openxmlformats.org/officeDocument/2006/relationships/customXml" Target="../ink/ink3928.xml"/><Relationship Id="rId538" Type="http://schemas.openxmlformats.org/officeDocument/2006/relationships/image" Target="../media/image3842.png"/><Relationship Id="rId703" Type="http://schemas.openxmlformats.org/officeDocument/2006/relationships/customXml" Target="../ink/ink4039.xml"/><Relationship Id="rId745" Type="http://schemas.openxmlformats.org/officeDocument/2006/relationships/customXml" Target="../ink/ink4060.xml"/><Relationship Id="rId81" Type="http://schemas.openxmlformats.org/officeDocument/2006/relationships/image" Target="../media/image3618.png"/><Relationship Id="rId135" Type="http://schemas.openxmlformats.org/officeDocument/2006/relationships/customXml" Target="../ink/ink3753.xml"/><Relationship Id="rId177" Type="http://schemas.openxmlformats.org/officeDocument/2006/relationships/image" Target="../media/image3664.png"/><Relationship Id="rId342" Type="http://schemas.openxmlformats.org/officeDocument/2006/relationships/customXml" Target="../ink/ink3857.xml"/><Relationship Id="rId384" Type="http://schemas.openxmlformats.org/officeDocument/2006/relationships/image" Target="../media/image3766.png"/><Relationship Id="rId591" Type="http://schemas.openxmlformats.org/officeDocument/2006/relationships/customXml" Target="../ink/ink3983.xml"/><Relationship Id="rId605" Type="http://schemas.openxmlformats.org/officeDocument/2006/relationships/customXml" Target="../ink/ink3990.xml"/><Relationship Id="rId787" Type="http://schemas.openxmlformats.org/officeDocument/2006/relationships/customXml" Target="../ink/ink4081.xml"/><Relationship Id="rId202" Type="http://schemas.openxmlformats.org/officeDocument/2006/relationships/customXml" Target="../ink/ink3787.xml"/><Relationship Id="rId244" Type="http://schemas.openxmlformats.org/officeDocument/2006/relationships/customXml" Target="../ink/ink3808.xml"/><Relationship Id="rId647" Type="http://schemas.openxmlformats.org/officeDocument/2006/relationships/customXml" Target="../ink/ink4011.xml"/><Relationship Id="rId689" Type="http://schemas.openxmlformats.org/officeDocument/2006/relationships/customXml" Target="../ink/ink4032.xml"/><Relationship Id="rId39" Type="http://schemas.openxmlformats.org/officeDocument/2006/relationships/customXml" Target="../ink/ink3704.xml"/><Relationship Id="rId286" Type="http://schemas.openxmlformats.org/officeDocument/2006/relationships/customXml" Target="../ink/ink3829.xml"/><Relationship Id="rId451" Type="http://schemas.openxmlformats.org/officeDocument/2006/relationships/image" Target="../media/image3799.png"/><Relationship Id="rId493" Type="http://schemas.openxmlformats.org/officeDocument/2006/relationships/image" Target="../media/image3820.png"/><Relationship Id="rId507" Type="http://schemas.openxmlformats.org/officeDocument/2006/relationships/image" Target="../media/image3827.png"/><Relationship Id="rId549" Type="http://schemas.openxmlformats.org/officeDocument/2006/relationships/customXml" Target="../ink/ink3962.xml"/><Relationship Id="rId714" Type="http://schemas.openxmlformats.org/officeDocument/2006/relationships/image" Target="../media/image3930.png"/><Relationship Id="rId756" Type="http://schemas.openxmlformats.org/officeDocument/2006/relationships/image" Target="../media/image3951.png"/><Relationship Id="rId50" Type="http://schemas.openxmlformats.org/officeDocument/2006/relationships/image" Target="../media/image3604.png"/><Relationship Id="rId104" Type="http://schemas.openxmlformats.org/officeDocument/2006/relationships/customXml" Target="../ink/ink3737.xml"/><Relationship Id="rId146" Type="http://schemas.openxmlformats.org/officeDocument/2006/relationships/image" Target="../media/image3649.png"/><Relationship Id="rId188" Type="http://schemas.openxmlformats.org/officeDocument/2006/relationships/customXml" Target="../ink/ink3780.xml"/><Relationship Id="rId311" Type="http://schemas.openxmlformats.org/officeDocument/2006/relationships/image" Target="../media/image3730.png"/><Relationship Id="rId353" Type="http://schemas.openxmlformats.org/officeDocument/2006/relationships/customXml" Target="../ink/ink3863.xml"/><Relationship Id="rId395" Type="http://schemas.openxmlformats.org/officeDocument/2006/relationships/customXml" Target="../ink/ink3884.xml"/><Relationship Id="rId409" Type="http://schemas.openxmlformats.org/officeDocument/2006/relationships/customXml" Target="../ink/ink3891.xml"/><Relationship Id="rId560" Type="http://schemas.openxmlformats.org/officeDocument/2006/relationships/image" Target="../media/image3853.png"/><Relationship Id="rId92" Type="http://schemas.openxmlformats.org/officeDocument/2006/relationships/customXml" Target="../ink/ink3731.xml"/><Relationship Id="rId213" Type="http://schemas.openxmlformats.org/officeDocument/2006/relationships/image" Target="../media/image3682.png"/><Relationship Id="rId420" Type="http://schemas.openxmlformats.org/officeDocument/2006/relationships/customXml" Target="../ink/ink3897.xml"/><Relationship Id="rId616" Type="http://schemas.openxmlformats.org/officeDocument/2006/relationships/image" Target="../media/image3881.png"/><Relationship Id="rId658" Type="http://schemas.openxmlformats.org/officeDocument/2006/relationships/image" Target="../media/image3902.png"/><Relationship Id="rId255" Type="http://schemas.openxmlformats.org/officeDocument/2006/relationships/image" Target="../media/image3703.png"/><Relationship Id="rId297" Type="http://schemas.openxmlformats.org/officeDocument/2006/relationships/image" Target="../media/image3723.png"/><Relationship Id="rId462" Type="http://schemas.openxmlformats.org/officeDocument/2006/relationships/customXml" Target="../ink/ink3918.xml"/><Relationship Id="rId518" Type="http://schemas.openxmlformats.org/officeDocument/2006/relationships/customXml" Target="../ink/ink3946.xml"/><Relationship Id="rId725" Type="http://schemas.openxmlformats.org/officeDocument/2006/relationships/customXml" Target="../ink/ink4050.xml"/><Relationship Id="rId115" Type="http://schemas.openxmlformats.org/officeDocument/2006/relationships/customXml" Target="../ink/ink3743.xml"/><Relationship Id="rId157" Type="http://schemas.openxmlformats.org/officeDocument/2006/relationships/image" Target="../media/image3654.png"/><Relationship Id="rId322" Type="http://schemas.openxmlformats.org/officeDocument/2006/relationships/customXml" Target="../ink/ink3847.xml"/><Relationship Id="rId364" Type="http://schemas.openxmlformats.org/officeDocument/2006/relationships/image" Target="../media/image3756.png"/><Relationship Id="rId767" Type="http://schemas.openxmlformats.org/officeDocument/2006/relationships/customXml" Target="../ink/ink4071.xml"/><Relationship Id="rId61" Type="http://schemas.openxmlformats.org/officeDocument/2006/relationships/customXml" Target="../ink/ink3715.xml"/><Relationship Id="rId199" Type="http://schemas.openxmlformats.org/officeDocument/2006/relationships/image" Target="../media/image3675.png"/><Relationship Id="rId571" Type="http://schemas.openxmlformats.org/officeDocument/2006/relationships/customXml" Target="../ink/ink3973.xml"/><Relationship Id="rId627" Type="http://schemas.openxmlformats.org/officeDocument/2006/relationships/customXml" Target="../ink/ink4001.xml"/><Relationship Id="rId669" Type="http://schemas.openxmlformats.org/officeDocument/2006/relationships/customXml" Target="../ink/ink4022.xml"/><Relationship Id="rId19" Type="http://schemas.openxmlformats.org/officeDocument/2006/relationships/customXml" Target="../ink/ink3694.xml"/><Relationship Id="rId224" Type="http://schemas.openxmlformats.org/officeDocument/2006/relationships/customXml" Target="../ink/ink3798.xml"/><Relationship Id="rId266" Type="http://schemas.openxmlformats.org/officeDocument/2006/relationships/customXml" Target="../ink/ink3819.xml"/><Relationship Id="rId431" Type="http://schemas.openxmlformats.org/officeDocument/2006/relationships/image" Target="../media/image3789.png"/><Relationship Id="rId473" Type="http://schemas.openxmlformats.org/officeDocument/2006/relationships/image" Target="../media/image3810.png"/><Relationship Id="rId529" Type="http://schemas.openxmlformats.org/officeDocument/2006/relationships/image" Target="../media/image3838.png"/><Relationship Id="rId680" Type="http://schemas.openxmlformats.org/officeDocument/2006/relationships/image" Target="../media/image3913.png"/><Relationship Id="rId736" Type="http://schemas.openxmlformats.org/officeDocument/2006/relationships/image" Target="../media/image3941.png"/><Relationship Id="rId30" Type="http://schemas.openxmlformats.org/officeDocument/2006/relationships/image" Target="../media/image3594.png"/><Relationship Id="rId126" Type="http://schemas.openxmlformats.org/officeDocument/2006/relationships/image" Target="../media/image3639.png"/><Relationship Id="rId168" Type="http://schemas.openxmlformats.org/officeDocument/2006/relationships/customXml" Target="../ink/ink3770.xml"/><Relationship Id="rId333" Type="http://schemas.openxmlformats.org/officeDocument/2006/relationships/image" Target="../media/image3741.png"/><Relationship Id="rId540" Type="http://schemas.openxmlformats.org/officeDocument/2006/relationships/image" Target="../media/image3843.png"/><Relationship Id="rId778" Type="http://schemas.openxmlformats.org/officeDocument/2006/relationships/image" Target="../media/image3962.png"/><Relationship Id="rId72" Type="http://schemas.openxmlformats.org/officeDocument/2006/relationships/image" Target="../media/image3615.png"/><Relationship Id="rId375" Type="http://schemas.openxmlformats.org/officeDocument/2006/relationships/customXml" Target="../ink/ink3874.xml"/><Relationship Id="rId582" Type="http://schemas.openxmlformats.org/officeDocument/2006/relationships/image" Target="../media/image3864.png"/><Relationship Id="rId638" Type="http://schemas.openxmlformats.org/officeDocument/2006/relationships/image" Target="../media/image3892.png"/><Relationship Id="rId3" Type="http://schemas.openxmlformats.org/officeDocument/2006/relationships/customXml" Target="../ink/ink3686.xml"/><Relationship Id="rId235" Type="http://schemas.openxmlformats.org/officeDocument/2006/relationships/image" Target="../media/image3693.png"/><Relationship Id="rId277" Type="http://schemas.openxmlformats.org/officeDocument/2006/relationships/image" Target="../media/image3714.png"/><Relationship Id="rId400" Type="http://schemas.openxmlformats.org/officeDocument/2006/relationships/image" Target="../media/image3774.png"/><Relationship Id="rId442" Type="http://schemas.openxmlformats.org/officeDocument/2006/relationships/customXml" Target="../ink/ink3908.xml"/><Relationship Id="rId484" Type="http://schemas.openxmlformats.org/officeDocument/2006/relationships/customXml" Target="../ink/ink3929.xml"/><Relationship Id="rId705" Type="http://schemas.openxmlformats.org/officeDocument/2006/relationships/customXml" Target="../ink/ink4040.xml"/><Relationship Id="rId137" Type="http://schemas.openxmlformats.org/officeDocument/2006/relationships/customXml" Target="../ink/ink3754.xml"/><Relationship Id="rId302" Type="http://schemas.openxmlformats.org/officeDocument/2006/relationships/customXml" Target="../ink/ink3837.xml"/><Relationship Id="rId344" Type="http://schemas.openxmlformats.org/officeDocument/2006/relationships/customXml" Target="../ink/ink3858.xml"/><Relationship Id="rId691" Type="http://schemas.openxmlformats.org/officeDocument/2006/relationships/customXml" Target="../ink/ink4033.xml"/><Relationship Id="rId747" Type="http://schemas.openxmlformats.org/officeDocument/2006/relationships/customXml" Target="../ink/ink4061.xml"/><Relationship Id="rId789" Type="http://schemas.openxmlformats.org/officeDocument/2006/relationships/customXml" Target="../ink/ink4082.xml"/><Relationship Id="rId41" Type="http://schemas.openxmlformats.org/officeDocument/2006/relationships/customXml" Target="../ink/ink3705.xml"/><Relationship Id="rId83" Type="http://schemas.openxmlformats.org/officeDocument/2006/relationships/image" Target="../media/image3619.png"/><Relationship Id="rId179" Type="http://schemas.openxmlformats.org/officeDocument/2006/relationships/image" Target="../media/image3665.png"/><Relationship Id="rId386" Type="http://schemas.openxmlformats.org/officeDocument/2006/relationships/image" Target="../media/image3767.png"/><Relationship Id="rId551" Type="http://schemas.openxmlformats.org/officeDocument/2006/relationships/customXml" Target="../ink/ink3963.xml"/><Relationship Id="rId593" Type="http://schemas.openxmlformats.org/officeDocument/2006/relationships/customXml" Target="../ink/ink3984.xml"/><Relationship Id="rId607" Type="http://schemas.openxmlformats.org/officeDocument/2006/relationships/customXml" Target="../ink/ink3991.xml"/><Relationship Id="rId649" Type="http://schemas.openxmlformats.org/officeDocument/2006/relationships/customXml" Target="../ink/ink4012.xml"/><Relationship Id="rId190" Type="http://schemas.openxmlformats.org/officeDocument/2006/relationships/customXml" Target="../ink/ink3781.xml"/><Relationship Id="rId204" Type="http://schemas.openxmlformats.org/officeDocument/2006/relationships/customXml" Target="../ink/ink3788.xml"/><Relationship Id="rId246" Type="http://schemas.openxmlformats.org/officeDocument/2006/relationships/customXml" Target="../ink/ink3809.xml"/><Relationship Id="rId288" Type="http://schemas.openxmlformats.org/officeDocument/2006/relationships/customXml" Target="../ink/ink3830.xml"/><Relationship Id="rId411" Type="http://schemas.openxmlformats.org/officeDocument/2006/relationships/customXml" Target="../ink/ink3892.xml"/><Relationship Id="rId453" Type="http://schemas.openxmlformats.org/officeDocument/2006/relationships/image" Target="../media/image3800.png"/><Relationship Id="rId509" Type="http://schemas.openxmlformats.org/officeDocument/2006/relationships/image" Target="../media/image3828.png"/><Relationship Id="rId660" Type="http://schemas.openxmlformats.org/officeDocument/2006/relationships/image" Target="../media/image3903.png"/><Relationship Id="rId106" Type="http://schemas.openxmlformats.org/officeDocument/2006/relationships/image" Target="../media/image3630.png"/><Relationship Id="rId313" Type="http://schemas.openxmlformats.org/officeDocument/2006/relationships/image" Target="../media/image3731.png"/><Relationship Id="rId495" Type="http://schemas.openxmlformats.org/officeDocument/2006/relationships/image" Target="../media/image3821.png"/><Relationship Id="rId716" Type="http://schemas.openxmlformats.org/officeDocument/2006/relationships/image" Target="../media/image3931.png"/><Relationship Id="rId758" Type="http://schemas.openxmlformats.org/officeDocument/2006/relationships/image" Target="../media/image3952.png"/><Relationship Id="rId10" Type="http://schemas.openxmlformats.org/officeDocument/2006/relationships/image" Target="../media/image3584.png"/><Relationship Id="rId52" Type="http://schemas.openxmlformats.org/officeDocument/2006/relationships/image" Target="../media/image3605.png"/><Relationship Id="rId94" Type="http://schemas.openxmlformats.org/officeDocument/2006/relationships/customXml" Target="../ink/ink3732.xml"/><Relationship Id="rId148" Type="http://schemas.openxmlformats.org/officeDocument/2006/relationships/image" Target="../media/image3650.png"/><Relationship Id="rId355" Type="http://schemas.openxmlformats.org/officeDocument/2006/relationships/customXml" Target="../ink/ink3864.xml"/><Relationship Id="rId397" Type="http://schemas.openxmlformats.org/officeDocument/2006/relationships/customXml" Target="../ink/ink3885.xml"/><Relationship Id="rId520" Type="http://schemas.openxmlformats.org/officeDocument/2006/relationships/customXml" Target="../ink/ink3947.xml"/><Relationship Id="rId562" Type="http://schemas.openxmlformats.org/officeDocument/2006/relationships/image" Target="../media/image3854.png"/><Relationship Id="rId618" Type="http://schemas.openxmlformats.org/officeDocument/2006/relationships/image" Target="../media/image3882.png"/><Relationship Id="rId215" Type="http://schemas.openxmlformats.org/officeDocument/2006/relationships/image" Target="../media/image3683.png"/><Relationship Id="rId257" Type="http://schemas.openxmlformats.org/officeDocument/2006/relationships/image" Target="../media/image3704.png"/><Relationship Id="rId422" Type="http://schemas.openxmlformats.org/officeDocument/2006/relationships/customXml" Target="../ink/ink3898.xml"/><Relationship Id="rId464" Type="http://schemas.openxmlformats.org/officeDocument/2006/relationships/customXml" Target="../ink/ink3919.xml"/><Relationship Id="rId299" Type="http://schemas.openxmlformats.org/officeDocument/2006/relationships/image" Target="../media/image3724.png"/><Relationship Id="rId727" Type="http://schemas.openxmlformats.org/officeDocument/2006/relationships/customXml" Target="../ink/ink4051.xml"/><Relationship Id="rId63" Type="http://schemas.openxmlformats.org/officeDocument/2006/relationships/customXml" Target="../ink/ink3716.xml"/><Relationship Id="rId159" Type="http://schemas.openxmlformats.org/officeDocument/2006/relationships/image" Target="../media/image3655.png"/><Relationship Id="rId366" Type="http://schemas.openxmlformats.org/officeDocument/2006/relationships/image" Target="../media/image3757.png"/><Relationship Id="rId573" Type="http://schemas.openxmlformats.org/officeDocument/2006/relationships/customXml" Target="../ink/ink3974.xml"/><Relationship Id="rId780" Type="http://schemas.openxmlformats.org/officeDocument/2006/relationships/image" Target="../media/image3963.png"/><Relationship Id="rId226" Type="http://schemas.openxmlformats.org/officeDocument/2006/relationships/customXml" Target="../ink/ink3799.xml"/><Relationship Id="rId433" Type="http://schemas.openxmlformats.org/officeDocument/2006/relationships/image" Target="../media/image3790.png"/><Relationship Id="rId640" Type="http://schemas.openxmlformats.org/officeDocument/2006/relationships/image" Target="../media/image3893.png"/><Relationship Id="rId738" Type="http://schemas.openxmlformats.org/officeDocument/2006/relationships/image" Target="../media/image3942.png"/><Relationship Id="rId74" Type="http://schemas.openxmlformats.org/officeDocument/2006/relationships/image" Target="../media/image2287.png"/><Relationship Id="rId377" Type="http://schemas.openxmlformats.org/officeDocument/2006/relationships/customXml" Target="../ink/ink3875.xml"/><Relationship Id="rId500" Type="http://schemas.openxmlformats.org/officeDocument/2006/relationships/customXml" Target="../ink/ink3937.xml"/><Relationship Id="rId584" Type="http://schemas.openxmlformats.org/officeDocument/2006/relationships/image" Target="../media/image3865.png"/><Relationship Id="rId5" Type="http://schemas.openxmlformats.org/officeDocument/2006/relationships/customXml" Target="../ink/ink3687.xml"/><Relationship Id="rId237" Type="http://schemas.openxmlformats.org/officeDocument/2006/relationships/image" Target="../media/image3694.png"/><Relationship Id="rId444" Type="http://schemas.openxmlformats.org/officeDocument/2006/relationships/customXml" Target="../ink/ink3909.xml"/><Relationship Id="rId651" Type="http://schemas.openxmlformats.org/officeDocument/2006/relationships/customXml" Target="../ink/ink4013.xml"/><Relationship Id="rId749" Type="http://schemas.openxmlformats.org/officeDocument/2006/relationships/customXml" Target="../ink/ink4062.xml"/><Relationship Id="rId290" Type="http://schemas.openxmlformats.org/officeDocument/2006/relationships/customXml" Target="../ink/ink3831.xml"/><Relationship Id="rId304" Type="http://schemas.openxmlformats.org/officeDocument/2006/relationships/customXml" Target="../ink/ink3838.xml"/><Relationship Id="rId388" Type="http://schemas.openxmlformats.org/officeDocument/2006/relationships/image" Target="../media/image3768.png"/><Relationship Id="rId511" Type="http://schemas.openxmlformats.org/officeDocument/2006/relationships/image" Target="../media/image3829.png"/><Relationship Id="rId609" Type="http://schemas.openxmlformats.org/officeDocument/2006/relationships/customXml" Target="../ink/ink3992.xml"/><Relationship Id="rId85" Type="http://schemas.openxmlformats.org/officeDocument/2006/relationships/image" Target="../media/image3620.png"/><Relationship Id="rId150" Type="http://schemas.openxmlformats.org/officeDocument/2006/relationships/image" Target="../media/image3651.png"/><Relationship Id="rId595" Type="http://schemas.openxmlformats.org/officeDocument/2006/relationships/customXml" Target="../ink/ink3985.xml"/><Relationship Id="rId248" Type="http://schemas.openxmlformats.org/officeDocument/2006/relationships/customXml" Target="../ink/ink3810.xml"/><Relationship Id="rId455" Type="http://schemas.openxmlformats.org/officeDocument/2006/relationships/image" Target="../media/image3801.png"/><Relationship Id="rId662" Type="http://schemas.openxmlformats.org/officeDocument/2006/relationships/image" Target="../media/image3904.png"/><Relationship Id="rId12" Type="http://schemas.openxmlformats.org/officeDocument/2006/relationships/image" Target="../media/image3585.png"/><Relationship Id="rId108" Type="http://schemas.openxmlformats.org/officeDocument/2006/relationships/image" Target="../media/image3631.png"/><Relationship Id="rId315" Type="http://schemas.openxmlformats.org/officeDocument/2006/relationships/image" Target="../media/image3732.png"/><Relationship Id="rId522" Type="http://schemas.openxmlformats.org/officeDocument/2006/relationships/customXml" Target="../ink/ink3948.xml"/><Relationship Id="rId96" Type="http://schemas.openxmlformats.org/officeDocument/2006/relationships/customXml" Target="../ink/ink3733.xml"/><Relationship Id="rId161" Type="http://schemas.openxmlformats.org/officeDocument/2006/relationships/image" Target="../media/image3656.png"/><Relationship Id="rId399" Type="http://schemas.openxmlformats.org/officeDocument/2006/relationships/customXml" Target="../ink/ink3886.xml"/><Relationship Id="rId259" Type="http://schemas.openxmlformats.org/officeDocument/2006/relationships/image" Target="../media/image3705.png"/><Relationship Id="rId466" Type="http://schemas.openxmlformats.org/officeDocument/2006/relationships/customXml" Target="../ink/ink3920.xml"/><Relationship Id="rId673" Type="http://schemas.openxmlformats.org/officeDocument/2006/relationships/customXml" Target="../ink/ink4024.xml"/><Relationship Id="rId23" Type="http://schemas.openxmlformats.org/officeDocument/2006/relationships/customXml" Target="../ink/ink3696.xml"/><Relationship Id="rId119" Type="http://schemas.openxmlformats.org/officeDocument/2006/relationships/customXml" Target="../ink/ink3745.xml"/><Relationship Id="rId326" Type="http://schemas.openxmlformats.org/officeDocument/2006/relationships/customXml" Target="../ink/ink3849.xml"/><Relationship Id="rId533" Type="http://schemas.openxmlformats.org/officeDocument/2006/relationships/customXml" Target="../ink/ink3954.xml"/><Relationship Id="rId740" Type="http://schemas.openxmlformats.org/officeDocument/2006/relationships/image" Target="../media/image3943.png"/><Relationship Id="rId172" Type="http://schemas.openxmlformats.org/officeDocument/2006/relationships/customXml" Target="../ink/ink3772.xml"/><Relationship Id="rId477" Type="http://schemas.openxmlformats.org/officeDocument/2006/relationships/image" Target="../media/image3812.png"/><Relationship Id="rId600" Type="http://schemas.openxmlformats.org/officeDocument/2006/relationships/image" Target="../media/image3873.png"/><Relationship Id="rId684" Type="http://schemas.openxmlformats.org/officeDocument/2006/relationships/image" Target="../media/image3915.png"/><Relationship Id="rId337" Type="http://schemas.openxmlformats.org/officeDocument/2006/relationships/image" Target="../media/image3743.png"/><Relationship Id="rId34" Type="http://schemas.openxmlformats.org/officeDocument/2006/relationships/image" Target="../media/image3596.png"/><Relationship Id="rId544" Type="http://schemas.openxmlformats.org/officeDocument/2006/relationships/image" Target="../media/image3845.png"/><Relationship Id="rId751" Type="http://schemas.openxmlformats.org/officeDocument/2006/relationships/customXml" Target="../ink/ink4063.xml"/><Relationship Id="rId183" Type="http://schemas.openxmlformats.org/officeDocument/2006/relationships/image" Target="../media/image3667.png"/><Relationship Id="rId390" Type="http://schemas.openxmlformats.org/officeDocument/2006/relationships/image" Target="../media/image3769.png"/><Relationship Id="rId404" Type="http://schemas.openxmlformats.org/officeDocument/2006/relationships/image" Target="../media/image3776.png"/><Relationship Id="rId611" Type="http://schemas.openxmlformats.org/officeDocument/2006/relationships/customXml" Target="../ink/ink3993.xml"/><Relationship Id="rId250" Type="http://schemas.openxmlformats.org/officeDocument/2006/relationships/customXml" Target="../ink/ink3811.xml"/><Relationship Id="rId488" Type="http://schemas.openxmlformats.org/officeDocument/2006/relationships/customXml" Target="../ink/ink3931.xml"/><Relationship Id="rId695" Type="http://schemas.openxmlformats.org/officeDocument/2006/relationships/customXml" Target="../ink/ink4035.xml"/><Relationship Id="rId709" Type="http://schemas.openxmlformats.org/officeDocument/2006/relationships/customXml" Target="../ink/ink4042.xml"/><Relationship Id="rId45" Type="http://schemas.openxmlformats.org/officeDocument/2006/relationships/customXml" Target="../ink/ink3707.xml"/><Relationship Id="rId110" Type="http://schemas.openxmlformats.org/officeDocument/2006/relationships/image" Target="../media/image3632.png"/><Relationship Id="rId348" Type="http://schemas.openxmlformats.org/officeDocument/2006/relationships/customXml" Target="../ink/ink3860.xml"/><Relationship Id="rId555" Type="http://schemas.openxmlformats.org/officeDocument/2006/relationships/customXml" Target="../ink/ink3965.xml"/><Relationship Id="rId762" Type="http://schemas.openxmlformats.org/officeDocument/2006/relationships/image" Target="../media/image3954.png"/><Relationship Id="rId194" Type="http://schemas.openxmlformats.org/officeDocument/2006/relationships/customXml" Target="../ink/ink3783.xml"/><Relationship Id="rId208" Type="http://schemas.openxmlformats.org/officeDocument/2006/relationships/customXml" Target="../ink/ink3790.xml"/><Relationship Id="rId415" Type="http://schemas.openxmlformats.org/officeDocument/2006/relationships/customXml" Target="../ink/ink3894.xml"/><Relationship Id="rId622" Type="http://schemas.openxmlformats.org/officeDocument/2006/relationships/image" Target="../media/image3884.png"/><Relationship Id="rId261" Type="http://schemas.openxmlformats.org/officeDocument/2006/relationships/image" Target="../media/image3706.png"/><Relationship Id="rId499" Type="http://schemas.openxmlformats.org/officeDocument/2006/relationships/image" Target="../media/image3823.png"/><Relationship Id="rId56" Type="http://schemas.openxmlformats.org/officeDocument/2006/relationships/image" Target="../media/image3607.png"/><Relationship Id="rId359" Type="http://schemas.openxmlformats.org/officeDocument/2006/relationships/customXml" Target="../ink/ink3866.xml"/><Relationship Id="rId566" Type="http://schemas.openxmlformats.org/officeDocument/2006/relationships/image" Target="../media/image3856.png"/><Relationship Id="rId773" Type="http://schemas.openxmlformats.org/officeDocument/2006/relationships/customXml" Target="../ink/ink4074.xml"/><Relationship Id="rId121" Type="http://schemas.openxmlformats.org/officeDocument/2006/relationships/customXml" Target="../ink/ink3746.xml"/><Relationship Id="rId219" Type="http://schemas.openxmlformats.org/officeDocument/2006/relationships/image" Target="../media/image3685.png"/><Relationship Id="rId426" Type="http://schemas.openxmlformats.org/officeDocument/2006/relationships/customXml" Target="../ink/ink3900.xml"/><Relationship Id="rId633" Type="http://schemas.openxmlformats.org/officeDocument/2006/relationships/customXml" Target="../ink/ink4004.xml"/><Relationship Id="rId67" Type="http://schemas.openxmlformats.org/officeDocument/2006/relationships/customXml" Target="../ink/ink3718.xml"/><Relationship Id="rId272" Type="http://schemas.openxmlformats.org/officeDocument/2006/relationships/customXml" Target="../ink/ink3822.xml"/><Relationship Id="rId577" Type="http://schemas.openxmlformats.org/officeDocument/2006/relationships/customXml" Target="../ink/ink3976.xml"/><Relationship Id="rId700" Type="http://schemas.openxmlformats.org/officeDocument/2006/relationships/image" Target="../media/image3923.png"/><Relationship Id="rId132" Type="http://schemas.openxmlformats.org/officeDocument/2006/relationships/image" Target="../media/image3642.png"/><Relationship Id="rId784" Type="http://schemas.openxmlformats.org/officeDocument/2006/relationships/image" Target="../media/image3965.png"/><Relationship Id="rId437" Type="http://schemas.openxmlformats.org/officeDocument/2006/relationships/image" Target="../media/image3792.png"/><Relationship Id="rId644" Type="http://schemas.openxmlformats.org/officeDocument/2006/relationships/image" Target="../media/image3895.png"/><Relationship Id="rId283" Type="http://schemas.openxmlformats.org/officeDocument/2006/relationships/image" Target="../media/image3717.png"/><Relationship Id="rId490" Type="http://schemas.openxmlformats.org/officeDocument/2006/relationships/customXml" Target="../ink/ink3932.xml"/><Relationship Id="rId504" Type="http://schemas.openxmlformats.org/officeDocument/2006/relationships/customXml" Target="../ink/ink3939.xml"/><Relationship Id="rId711" Type="http://schemas.openxmlformats.org/officeDocument/2006/relationships/customXml" Target="../ink/ink4043.xml"/><Relationship Id="rId78" Type="http://schemas.openxmlformats.org/officeDocument/2006/relationships/image" Target="../media/image3617.png"/><Relationship Id="rId143" Type="http://schemas.openxmlformats.org/officeDocument/2006/relationships/customXml" Target="../ink/ink3757.xml"/><Relationship Id="rId350" Type="http://schemas.openxmlformats.org/officeDocument/2006/relationships/customXml" Target="../ink/ink3861.xml"/><Relationship Id="rId588" Type="http://schemas.openxmlformats.org/officeDocument/2006/relationships/image" Target="../media/image3867.png"/><Relationship Id="rId9" Type="http://schemas.openxmlformats.org/officeDocument/2006/relationships/customXml" Target="../ink/ink3689.xml"/><Relationship Id="rId210" Type="http://schemas.openxmlformats.org/officeDocument/2006/relationships/customXml" Target="../ink/ink3791.xml"/><Relationship Id="rId448" Type="http://schemas.openxmlformats.org/officeDocument/2006/relationships/customXml" Target="../ink/ink3911.xml"/><Relationship Id="rId655" Type="http://schemas.openxmlformats.org/officeDocument/2006/relationships/customXml" Target="../ink/ink4015.xml"/><Relationship Id="rId294" Type="http://schemas.openxmlformats.org/officeDocument/2006/relationships/customXml" Target="../ink/ink3833.xml"/><Relationship Id="rId308" Type="http://schemas.openxmlformats.org/officeDocument/2006/relationships/customXml" Target="../ink/ink3840.xml"/><Relationship Id="rId515" Type="http://schemas.openxmlformats.org/officeDocument/2006/relationships/image" Target="../media/image3831.png"/><Relationship Id="rId722" Type="http://schemas.openxmlformats.org/officeDocument/2006/relationships/image" Target="../media/image3934.png"/><Relationship Id="rId89" Type="http://schemas.openxmlformats.org/officeDocument/2006/relationships/image" Target="../media/image3622.png"/><Relationship Id="rId154" Type="http://schemas.openxmlformats.org/officeDocument/2006/relationships/customXml" Target="../ink/ink3763.xml"/><Relationship Id="rId361" Type="http://schemas.openxmlformats.org/officeDocument/2006/relationships/customXml" Target="../ink/ink3867.xml"/><Relationship Id="rId599" Type="http://schemas.openxmlformats.org/officeDocument/2006/relationships/customXml" Target="../ink/ink3987.xml"/><Relationship Id="rId459" Type="http://schemas.openxmlformats.org/officeDocument/2006/relationships/image" Target="../media/image3803.png"/><Relationship Id="rId666" Type="http://schemas.openxmlformats.org/officeDocument/2006/relationships/image" Target="../media/image3906.png"/><Relationship Id="rId16" Type="http://schemas.openxmlformats.org/officeDocument/2006/relationships/image" Target="../media/image3587.png"/><Relationship Id="rId221" Type="http://schemas.openxmlformats.org/officeDocument/2006/relationships/image" Target="../media/image3686.png"/><Relationship Id="rId319" Type="http://schemas.openxmlformats.org/officeDocument/2006/relationships/image" Target="../media/image3734.png"/><Relationship Id="rId526" Type="http://schemas.openxmlformats.org/officeDocument/2006/relationships/customXml" Target="../ink/ink3950.xml"/><Relationship Id="rId733" Type="http://schemas.openxmlformats.org/officeDocument/2006/relationships/customXml" Target="../ink/ink4054.xml"/><Relationship Id="rId165" Type="http://schemas.openxmlformats.org/officeDocument/2006/relationships/image" Target="../media/image3658.png"/><Relationship Id="rId372" Type="http://schemas.openxmlformats.org/officeDocument/2006/relationships/image" Target="../media/image3760.png"/><Relationship Id="rId677" Type="http://schemas.openxmlformats.org/officeDocument/2006/relationships/customXml" Target="../ink/ink4026.xml"/><Relationship Id="rId232" Type="http://schemas.openxmlformats.org/officeDocument/2006/relationships/customXml" Target="../ink/ink3802.xml"/><Relationship Id="rId27" Type="http://schemas.openxmlformats.org/officeDocument/2006/relationships/customXml" Target="../ink/ink3698.xml"/><Relationship Id="rId537" Type="http://schemas.openxmlformats.org/officeDocument/2006/relationships/customXml" Target="../ink/ink3956.xml"/><Relationship Id="rId744" Type="http://schemas.openxmlformats.org/officeDocument/2006/relationships/image" Target="../media/image3945.png"/><Relationship Id="rId80" Type="http://schemas.openxmlformats.org/officeDocument/2006/relationships/customXml" Target="../ink/ink3725.xml"/><Relationship Id="rId176" Type="http://schemas.openxmlformats.org/officeDocument/2006/relationships/customXml" Target="../ink/ink3774.xml"/><Relationship Id="rId383" Type="http://schemas.openxmlformats.org/officeDocument/2006/relationships/customXml" Target="../ink/ink3878.xml"/><Relationship Id="rId590" Type="http://schemas.openxmlformats.org/officeDocument/2006/relationships/image" Target="../media/image3868.png"/><Relationship Id="rId604" Type="http://schemas.openxmlformats.org/officeDocument/2006/relationships/image" Target="../media/image3875.png"/><Relationship Id="rId243" Type="http://schemas.openxmlformats.org/officeDocument/2006/relationships/image" Target="../media/image3697.png"/><Relationship Id="rId450" Type="http://schemas.openxmlformats.org/officeDocument/2006/relationships/customXml" Target="../ink/ink3912.xml"/><Relationship Id="rId688" Type="http://schemas.openxmlformats.org/officeDocument/2006/relationships/image" Target="../media/image3917.png"/><Relationship Id="rId38" Type="http://schemas.openxmlformats.org/officeDocument/2006/relationships/image" Target="../media/image3598.png"/><Relationship Id="rId103" Type="http://schemas.openxmlformats.org/officeDocument/2006/relationships/image" Target="../media/image3629.png"/><Relationship Id="rId310" Type="http://schemas.openxmlformats.org/officeDocument/2006/relationships/customXml" Target="../ink/ink3841.xml"/><Relationship Id="rId548" Type="http://schemas.openxmlformats.org/officeDocument/2006/relationships/image" Target="../media/image3847.png"/><Relationship Id="rId755" Type="http://schemas.openxmlformats.org/officeDocument/2006/relationships/customXml" Target="../ink/ink4065.xml"/><Relationship Id="rId91" Type="http://schemas.openxmlformats.org/officeDocument/2006/relationships/image" Target="../media/image3623.png"/><Relationship Id="rId187" Type="http://schemas.openxmlformats.org/officeDocument/2006/relationships/image" Target="../media/image3669.png"/><Relationship Id="rId394" Type="http://schemas.openxmlformats.org/officeDocument/2006/relationships/image" Target="../media/image3771.png"/><Relationship Id="rId408" Type="http://schemas.openxmlformats.org/officeDocument/2006/relationships/image" Target="../media/image3778.png"/><Relationship Id="rId615" Type="http://schemas.openxmlformats.org/officeDocument/2006/relationships/customXml" Target="../ink/ink3995.xml"/><Relationship Id="rId254" Type="http://schemas.openxmlformats.org/officeDocument/2006/relationships/customXml" Target="../ink/ink3813.xml"/><Relationship Id="rId699" Type="http://schemas.openxmlformats.org/officeDocument/2006/relationships/customXml" Target="../ink/ink4037.xml"/><Relationship Id="rId49" Type="http://schemas.openxmlformats.org/officeDocument/2006/relationships/customXml" Target="../ink/ink3709.xml"/><Relationship Id="rId114" Type="http://schemas.openxmlformats.org/officeDocument/2006/relationships/image" Target="../media/image3634.png"/><Relationship Id="rId461" Type="http://schemas.openxmlformats.org/officeDocument/2006/relationships/image" Target="../media/image3804.png"/><Relationship Id="rId559" Type="http://schemas.openxmlformats.org/officeDocument/2006/relationships/customXml" Target="../ink/ink3967.xml"/><Relationship Id="rId766" Type="http://schemas.openxmlformats.org/officeDocument/2006/relationships/image" Target="../media/image3956.png"/><Relationship Id="rId198" Type="http://schemas.openxmlformats.org/officeDocument/2006/relationships/customXml" Target="../ink/ink3785.xml"/><Relationship Id="rId321" Type="http://schemas.openxmlformats.org/officeDocument/2006/relationships/image" Target="../media/image3735.png"/><Relationship Id="rId419" Type="http://schemas.openxmlformats.org/officeDocument/2006/relationships/customXml" Target="../ink/ink3896.xml"/><Relationship Id="rId626" Type="http://schemas.openxmlformats.org/officeDocument/2006/relationships/image" Target="../media/image3886.png"/><Relationship Id="rId265" Type="http://schemas.openxmlformats.org/officeDocument/2006/relationships/image" Target="../media/image3708.png"/><Relationship Id="rId472" Type="http://schemas.openxmlformats.org/officeDocument/2006/relationships/customXml" Target="../ink/ink3923.xml"/><Relationship Id="rId125" Type="http://schemas.openxmlformats.org/officeDocument/2006/relationships/customXml" Target="../ink/ink3748.xml"/><Relationship Id="rId332" Type="http://schemas.openxmlformats.org/officeDocument/2006/relationships/customXml" Target="../ink/ink3852.xml"/><Relationship Id="rId777" Type="http://schemas.openxmlformats.org/officeDocument/2006/relationships/customXml" Target="../ink/ink4076.xml"/><Relationship Id="rId637" Type="http://schemas.openxmlformats.org/officeDocument/2006/relationships/customXml" Target="../ink/ink4006.xml"/><Relationship Id="rId276" Type="http://schemas.openxmlformats.org/officeDocument/2006/relationships/customXml" Target="../ink/ink3824.xml"/><Relationship Id="rId483" Type="http://schemas.openxmlformats.org/officeDocument/2006/relationships/image" Target="../media/image3815.png"/><Relationship Id="rId690" Type="http://schemas.openxmlformats.org/officeDocument/2006/relationships/image" Target="../media/image3918.png"/><Relationship Id="rId704" Type="http://schemas.openxmlformats.org/officeDocument/2006/relationships/image" Target="../media/image3925.png"/><Relationship Id="rId40" Type="http://schemas.openxmlformats.org/officeDocument/2006/relationships/image" Target="../media/image3599.png"/><Relationship Id="rId136" Type="http://schemas.openxmlformats.org/officeDocument/2006/relationships/image" Target="../media/image3644.png"/><Relationship Id="rId343" Type="http://schemas.openxmlformats.org/officeDocument/2006/relationships/image" Target="../media/image3746.png"/><Relationship Id="rId550" Type="http://schemas.openxmlformats.org/officeDocument/2006/relationships/image" Target="../media/image3848.png"/><Relationship Id="rId788" Type="http://schemas.openxmlformats.org/officeDocument/2006/relationships/image" Target="../media/image3967.png"/><Relationship Id="rId203" Type="http://schemas.openxmlformats.org/officeDocument/2006/relationships/image" Target="../media/image3677.png"/><Relationship Id="rId648" Type="http://schemas.openxmlformats.org/officeDocument/2006/relationships/image" Target="../media/image3897.png"/><Relationship Id="rId287" Type="http://schemas.openxmlformats.org/officeDocument/2006/relationships/image" Target="../media/image3719.png"/><Relationship Id="rId410" Type="http://schemas.openxmlformats.org/officeDocument/2006/relationships/image" Target="../media/image3779.png"/><Relationship Id="rId494" Type="http://schemas.openxmlformats.org/officeDocument/2006/relationships/customXml" Target="../ink/ink3934.xml"/><Relationship Id="rId508" Type="http://schemas.openxmlformats.org/officeDocument/2006/relationships/customXml" Target="../ink/ink3941.xml"/><Relationship Id="rId715" Type="http://schemas.openxmlformats.org/officeDocument/2006/relationships/customXml" Target="../ink/ink4045.xml"/><Relationship Id="rId147" Type="http://schemas.openxmlformats.org/officeDocument/2006/relationships/customXml" Target="../ink/ink3759.xml"/><Relationship Id="rId354" Type="http://schemas.openxmlformats.org/officeDocument/2006/relationships/image" Target="../media/image3751.png"/><Relationship Id="rId51" Type="http://schemas.openxmlformats.org/officeDocument/2006/relationships/customXml" Target="../ink/ink3710.xml"/><Relationship Id="rId561" Type="http://schemas.openxmlformats.org/officeDocument/2006/relationships/customXml" Target="../ink/ink3968.xml"/><Relationship Id="rId659" Type="http://schemas.openxmlformats.org/officeDocument/2006/relationships/customXml" Target="../ink/ink4017.xml"/><Relationship Id="rId214" Type="http://schemas.openxmlformats.org/officeDocument/2006/relationships/customXml" Target="../ink/ink3793.xml"/><Relationship Id="rId298" Type="http://schemas.openxmlformats.org/officeDocument/2006/relationships/customXml" Target="../ink/ink3835.xml"/><Relationship Id="rId421" Type="http://schemas.openxmlformats.org/officeDocument/2006/relationships/image" Target="../media/image3784.png"/><Relationship Id="rId519" Type="http://schemas.openxmlformats.org/officeDocument/2006/relationships/image" Target="../media/image3833.png"/><Relationship Id="rId158" Type="http://schemas.openxmlformats.org/officeDocument/2006/relationships/customXml" Target="../ink/ink3765.xml"/><Relationship Id="rId726" Type="http://schemas.openxmlformats.org/officeDocument/2006/relationships/image" Target="../media/image3936.png"/><Relationship Id="rId62" Type="http://schemas.openxmlformats.org/officeDocument/2006/relationships/image" Target="../media/image3610.png"/><Relationship Id="rId365" Type="http://schemas.openxmlformats.org/officeDocument/2006/relationships/customXml" Target="../ink/ink3869.xml"/><Relationship Id="rId572" Type="http://schemas.openxmlformats.org/officeDocument/2006/relationships/image" Target="../media/image3859.png"/><Relationship Id="rId225" Type="http://schemas.openxmlformats.org/officeDocument/2006/relationships/image" Target="../media/image3688.png"/><Relationship Id="rId432" Type="http://schemas.openxmlformats.org/officeDocument/2006/relationships/customXml" Target="../ink/ink3903.xml"/><Relationship Id="rId737" Type="http://schemas.openxmlformats.org/officeDocument/2006/relationships/customXml" Target="../ink/ink4056.xml"/><Relationship Id="rId73" Type="http://schemas.openxmlformats.org/officeDocument/2006/relationships/customXml" Target="../ink/ink3721.xml"/><Relationship Id="rId169" Type="http://schemas.openxmlformats.org/officeDocument/2006/relationships/image" Target="../media/image3660.png"/><Relationship Id="rId376" Type="http://schemas.openxmlformats.org/officeDocument/2006/relationships/image" Target="../media/image3762.png"/><Relationship Id="rId583" Type="http://schemas.openxmlformats.org/officeDocument/2006/relationships/customXml" Target="../ink/ink3979.xml"/><Relationship Id="rId790" Type="http://schemas.openxmlformats.org/officeDocument/2006/relationships/image" Target="../media/image3968.png"/><Relationship Id="rId4" Type="http://schemas.openxmlformats.org/officeDocument/2006/relationships/image" Target="../media/image3581.png"/><Relationship Id="rId236" Type="http://schemas.openxmlformats.org/officeDocument/2006/relationships/customXml" Target="../ink/ink3804.xml"/><Relationship Id="rId443" Type="http://schemas.openxmlformats.org/officeDocument/2006/relationships/image" Target="../media/image3795.png"/><Relationship Id="rId650" Type="http://schemas.openxmlformats.org/officeDocument/2006/relationships/image" Target="../media/image3898.png"/><Relationship Id="rId303" Type="http://schemas.openxmlformats.org/officeDocument/2006/relationships/image" Target="../media/image3726.png"/><Relationship Id="rId748" Type="http://schemas.openxmlformats.org/officeDocument/2006/relationships/image" Target="../media/image3947.png"/><Relationship Id="rId84" Type="http://schemas.openxmlformats.org/officeDocument/2006/relationships/customXml" Target="../ink/ink3727.xml"/><Relationship Id="rId387" Type="http://schemas.openxmlformats.org/officeDocument/2006/relationships/customXml" Target="../ink/ink3880.xml"/><Relationship Id="rId510" Type="http://schemas.openxmlformats.org/officeDocument/2006/relationships/customXml" Target="../ink/ink3942.xml"/><Relationship Id="rId594" Type="http://schemas.openxmlformats.org/officeDocument/2006/relationships/image" Target="../media/image3870.png"/><Relationship Id="rId608" Type="http://schemas.openxmlformats.org/officeDocument/2006/relationships/image" Target="../media/image3877.png"/><Relationship Id="rId247" Type="http://schemas.openxmlformats.org/officeDocument/2006/relationships/image" Target="../media/image3699.png"/><Relationship Id="rId107" Type="http://schemas.openxmlformats.org/officeDocument/2006/relationships/customXml" Target="../ink/ink3739.xml"/><Relationship Id="rId454" Type="http://schemas.openxmlformats.org/officeDocument/2006/relationships/customXml" Target="../ink/ink3914.xml"/><Relationship Id="rId661" Type="http://schemas.openxmlformats.org/officeDocument/2006/relationships/customXml" Target="../ink/ink4018.xml"/><Relationship Id="rId759" Type="http://schemas.openxmlformats.org/officeDocument/2006/relationships/customXml" Target="../ink/ink4067.xml"/><Relationship Id="rId11" Type="http://schemas.openxmlformats.org/officeDocument/2006/relationships/customXml" Target="../ink/ink3690.xml"/><Relationship Id="rId314" Type="http://schemas.openxmlformats.org/officeDocument/2006/relationships/customXml" Target="../ink/ink3843.xml"/><Relationship Id="rId398" Type="http://schemas.openxmlformats.org/officeDocument/2006/relationships/image" Target="../media/image3773.png"/><Relationship Id="rId521" Type="http://schemas.openxmlformats.org/officeDocument/2006/relationships/image" Target="../media/image3834.png"/><Relationship Id="rId619" Type="http://schemas.openxmlformats.org/officeDocument/2006/relationships/customXml" Target="../ink/ink3997.xml"/><Relationship Id="rId95" Type="http://schemas.openxmlformats.org/officeDocument/2006/relationships/image" Target="../media/image3625.png"/><Relationship Id="rId160" Type="http://schemas.openxmlformats.org/officeDocument/2006/relationships/customXml" Target="../ink/ink376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10.png"/><Relationship Id="rId3" Type="http://schemas.openxmlformats.org/officeDocument/2006/relationships/image" Target="../media/image4010.png"/><Relationship Id="rId7" Type="http://schemas.openxmlformats.org/officeDocument/2006/relationships/image" Target="../media/image44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10.png"/><Relationship Id="rId5" Type="http://schemas.openxmlformats.org/officeDocument/2006/relationships/image" Target="../media/image4210.png"/><Relationship Id="rId4" Type="http://schemas.openxmlformats.org/officeDocument/2006/relationships/image" Target="../media/image41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50.png"/><Relationship Id="rId13" Type="http://schemas.openxmlformats.org/officeDocument/2006/relationships/customXml" Target="../ink/ink720.xml"/><Relationship Id="rId3" Type="http://schemas.openxmlformats.org/officeDocument/2006/relationships/customXml" Target="../ink/ink715.xml"/><Relationship Id="rId7" Type="http://schemas.openxmlformats.org/officeDocument/2006/relationships/customXml" Target="../ink/ink717.xml"/><Relationship Id="rId12" Type="http://schemas.openxmlformats.org/officeDocument/2006/relationships/image" Target="../media/image417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40.png"/><Relationship Id="rId11" Type="http://schemas.openxmlformats.org/officeDocument/2006/relationships/customXml" Target="../ink/ink719.xml"/><Relationship Id="rId5" Type="http://schemas.openxmlformats.org/officeDocument/2006/relationships/customXml" Target="../ink/ink716.xml"/><Relationship Id="rId15" Type="http://schemas.openxmlformats.org/officeDocument/2006/relationships/customXml" Target="../ink/ink721.xml"/><Relationship Id="rId10" Type="http://schemas.openxmlformats.org/officeDocument/2006/relationships/image" Target="../media/image4160.png"/><Relationship Id="rId4" Type="http://schemas.openxmlformats.org/officeDocument/2006/relationships/image" Target="../media/image4130.png"/><Relationship Id="rId9" Type="http://schemas.openxmlformats.org/officeDocument/2006/relationships/customXml" Target="../ink/ink718.xml"/><Relationship Id="rId14" Type="http://schemas.openxmlformats.org/officeDocument/2006/relationships/image" Target="../media/image4180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31.png"/><Relationship Id="rId21" Type="http://schemas.openxmlformats.org/officeDocument/2006/relationships/customXml" Target="../ink/ink731.xml"/><Relationship Id="rId42" Type="http://schemas.openxmlformats.org/officeDocument/2006/relationships/image" Target="../media/image439.png"/><Relationship Id="rId47" Type="http://schemas.openxmlformats.org/officeDocument/2006/relationships/customXml" Target="../ink/ink744.xml"/><Relationship Id="rId63" Type="http://schemas.openxmlformats.org/officeDocument/2006/relationships/customXml" Target="../ink/ink752.xml"/><Relationship Id="rId68" Type="http://schemas.openxmlformats.org/officeDocument/2006/relationships/image" Target="../media/image452.png"/><Relationship Id="rId84" Type="http://schemas.openxmlformats.org/officeDocument/2006/relationships/image" Target="../media/image460.png"/><Relationship Id="rId89" Type="http://schemas.openxmlformats.org/officeDocument/2006/relationships/customXml" Target="../ink/ink765.xml"/><Relationship Id="rId112" Type="http://schemas.openxmlformats.org/officeDocument/2006/relationships/image" Target="../media/image474.png"/><Relationship Id="rId16" Type="http://schemas.openxmlformats.org/officeDocument/2006/relationships/image" Target="../media/image4260.png"/><Relationship Id="rId107" Type="http://schemas.openxmlformats.org/officeDocument/2006/relationships/customXml" Target="../ink/ink774.xml"/><Relationship Id="rId11" Type="http://schemas.openxmlformats.org/officeDocument/2006/relationships/customXml" Target="../ink/ink726.xml"/><Relationship Id="rId32" Type="http://schemas.openxmlformats.org/officeDocument/2006/relationships/image" Target="../media/image434.png"/><Relationship Id="rId37" Type="http://schemas.openxmlformats.org/officeDocument/2006/relationships/customXml" Target="../ink/ink739.xml"/><Relationship Id="rId53" Type="http://schemas.openxmlformats.org/officeDocument/2006/relationships/customXml" Target="../ink/ink747.xml"/><Relationship Id="rId58" Type="http://schemas.openxmlformats.org/officeDocument/2006/relationships/image" Target="../media/image447.png"/><Relationship Id="rId74" Type="http://schemas.openxmlformats.org/officeDocument/2006/relationships/image" Target="../media/image455.png"/><Relationship Id="rId79" Type="http://schemas.openxmlformats.org/officeDocument/2006/relationships/customXml" Target="../ink/ink760.xml"/><Relationship Id="rId102" Type="http://schemas.openxmlformats.org/officeDocument/2006/relationships/image" Target="../media/image469.png"/><Relationship Id="rId5" Type="http://schemas.openxmlformats.org/officeDocument/2006/relationships/customXml" Target="../ink/ink723.xml"/><Relationship Id="rId90" Type="http://schemas.openxmlformats.org/officeDocument/2006/relationships/image" Target="../media/image463.png"/><Relationship Id="rId95" Type="http://schemas.openxmlformats.org/officeDocument/2006/relationships/customXml" Target="../ink/ink768.xml"/><Relationship Id="rId22" Type="http://schemas.openxmlformats.org/officeDocument/2006/relationships/image" Target="../media/image429.png"/><Relationship Id="rId27" Type="http://schemas.openxmlformats.org/officeDocument/2006/relationships/customXml" Target="../ink/ink734.xml"/><Relationship Id="rId43" Type="http://schemas.openxmlformats.org/officeDocument/2006/relationships/customXml" Target="../ink/ink742.xml"/><Relationship Id="rId48" Type="http://schemas.openxmlformats.org/officeDocument/2006/relationships/image" Target="../media/image442.png"/><Relationship Id="rId64" Type="http://schemas.openxmlformats.org/officeDocument/2006/relationships/image" Target="../media/image450.png"/><Relationship Id="rId69" Type="http://schemas.openxmlformats.org/officeDocument/2006/relationships/customXml" Target="../ink/ink755.xml"/><Relationship Id="rId113" Type="http://schemas.openxmlformats.org/officeDocument/2006/relationships/customXml" Target="../ink/ink777.xml"/><Relationship Id="rId80" Type="http://schemas.openxmlformats.org/officeDocument/2006/relationships/image" Target="../media/image458.png"/><Relationship Id="rId85" Type="http://schemas.openxmlformats.org/officeDocument/2006/relationships/customXml" Target="../ink/ink763.xml"/><Relationship Id="rId12" Type="http://schemas.openxmlformats.org/officeDocument/2006/relationships/image" Target="../media/image4240.png"/><Relationship Id="rId17" Type="http://schemas.openxmlformats.org/officeDocument/2006/relationships/customXml" Target="../ink/ink729.xml"/><Relationship Id="rId33" Type="http://schemas.openxmlformats.org/officeDocument/2006/relationships/customXml" Target="../ink/ink737.xml"/><Relationship Id="rId38" Type="http://schemas.openxmlformats.org/officeDocument/2006/relationships/image" Target="../media/image437.png"/><Relationship Id="rId59" Type="http://schemas.openxmlformats.org/officeDocument/2006/relationships/customXml" Target="../ink/ink750.xml"/><Relationship Id="rId103" Type="http://schemas.openxmlformats.org/officeDocument/2006/relationships/customXml" Target="../ink/ink772.xml"/><Relationship Id="rId108" Type="http://schemas.openxmlformats.org/officeDocument/2006/relationships/image" Target="../media/image472.png"/><Relationship Id="rId54" Type="http://schemas.openxmlformats.org/officeDocument/2006/relationships/image" Target="../media/image445.png"/><Relationship Id="rId70" Type="http://schemas.openxmlformats.org/officeDocument/2006/relationships/image" Target="../media/image453.png"/><Relationship Id="rId75" Type="http://schemas.openxmlformats.org/officeDocument/2006/relationships/customXml" Target="../ink/ink758.xml"/><Relationship Id="rId91" Type="http://schemas.openxmlformats.org/officeDocument/2006/relationships/customXml" Target="../ink/ink766.xml"/><Relationship Id="rId96" Type="http://schemas.openxmlformats.org/officeDocument/2006/relationships/image" Target="../media/image4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11.png"/><Relationship Id="rId15" Type="http://schemas.openxmlformats.org/officeDocument/2006/relationships/customXml" Target="../ink/ink728.xml"/><Relationship Id="rId23" Type="http://schemas.openxmlformats.org/officeDocument/2006/relationships/customXml" Target="../ink/ink732.xml"/><Relationship Id="rId28" Type="http://schemas.openxmlformats.org/officeDocument/2006/relationships/image" Target="../media/image432.png"/><Relationship Id="rId36" Type="http://schemas.openxmlformats.org/officeDocument/2006/relationships/image" Target="../media/image436.png"/><Relationship Id="rId49" Type="http://schemas.openxmlformats.org/officeDocument/2006/relationships/customXml" Target="../ink/ink745.xml"/><Relationship Id="rId57" Type="http://schemas.openxmlformats.org/officeDocument/2006/relationships/customXml" Target="../ink/ink749.xml"/><Relationship Id="rId106" Type="http://schemas.openxmlformats.org/officeDocument/2006/relationships/image" Target="../media/image471.png"/><Relationship Id="rId114" Type="http://schemas.openxmlformats.org/officeDocument/2006/relationships/image" Target="../media/image475.png"/><Relationship Id="rId10" Type="http://schemas.openxmlformats.org/officeDocument/2006/relationships/image" Target="../media/image4230.png"/><Relationship Id="rId31" Type="http://schemas.openxmlformats.org/officeDocument/2006/relationships/customXml" Target="../ink/ink736.xml"/><Relationship Id="rId44" Type="http://schemas.openxmlformats.org/officeDocument/2006/relationships/image" Target="../media/image440.png"/><Relationship Id="rId52" Type="http://schemas.openxmlformats.org/officeDocument/2006/relationships/image" Target="../media/image444.png"/><Relationship Id="rId60" Type="http://schemas.openxmlformats.org/officeDocument/2006/relationships/image" Target="../media/image448.png"/><Relationship Id="rId65" Type="http://schemas.openxmlformats.org/officeDocument/2006/relationships/customXml" Target="../ink/ink753.xml"/><Relationship Id="rId73" Type="http://schemas.openxmlformats.org/officeDocument/2006/relationships/customXml" Target="../ink/ink757.xml"/><Relationship Id="rId78" Type="http://schemas.openxmlformats.org/officeDocument/2006/relationships/image" Target="../media/image457.png"/><Relationship Id="rId81" Type="http://schemas.openxmlformats.org/officeDocument/2006/relationships/customXml" Target="../ink/ink761.xml"/><Relationship Id="rId86" Type="http://schemas.openxmlformats.org/officeDocument/2006/relationships/image" Target="../media/image461.png"/><Relationship Id="rId94" Type="http://schemas.openxmlformats.org/officeDocument/2006/relationships/image" Target="../media/image465.png"/><Relationship Id="rId99" Type="http://schemas.openxmlformats.org/officeDocument/2006/relationships/customXml" Target="../ink/ink770.xml"/><Relationship Id="rId101" Type="http://schemas.openxmlformats.org/officeDocument/2006/relationships/customXml" Target="../ink/ink771.xml"/><Relationship Id="rId4" Type="http://schemas.openxmlformats.org/officeDocument/2006/relationships/image" Target="../media/image4200.png"/><Relationship Id="rId9" Type="http://schemas.openxmlformats.org/officeDocument/2006/relationships/customXml" Target="../ink/ink725.xml"/><Relationship Id="rId13" Type="http://schemas.openxmlformats.org/officeDocument/2006/relationships/customXml" Target="../ink/ink727.xml"/><Relationship Id="rId18" Type="http://schemas.openxmlformats.org/officeDocument/2006/relationships/image" Target="../media/image4270.png"/><Relationship Id="rId39" Type="http://schemas.openxmlformats.org/officeDocument/2006/relationships/customXml" Target="../ink/ink740.xml"/><Relationship Id="rId109" Type="http://schemas.openxmlformats.org/officeDocument/2006/relationships/customXml" Target="../ink/ink775.xml"/><Relationship Id="rId34" Type="http://schemas.openxmlformats.org/officeDocument/2006/relationships/image" Target="../media/image435.png"/><Relationship Id="rId50" Type="http://schemas.openxmlformats.org/officeDocument/2006/relationships/image" Target="../media/image443.png"/><Relationship Id="rId55" Type="http://schemas.openxmlformats.org/officeDocument/2006/relationships/customXml" Target="../ink/ink748.xml"/><Relationship Id="rId76" Type="http://schemas.openxmlformats.org/officeDocument/2006/relationships/image" Target="../media/image456.png"/><Relationship Id="rId97" Type="http://schemas.openxmlformats.org/officeDocument/2006/relationships/customXml" Target="../ink/ink769.xml"/><Relationship Id="rId104" Type="http://schemas.openxmlformats.org/officeDocument/2006/relationships/image" Target="../media/image470.png"/><Relationship Id="rId7" Type="http://schemas.openxmlformats.org/officeDocument/2006/relationships/customXml" Target="../ink/ink724.xml"/><Relationship Id="rId71" Type="http://schemas.openxmlformats.org/officeDocument/2006/relationships/customXml" Target="../ink/ink756.xml"/><Relationship Id="rId92" Type="http://schemas.openxmlformats.org/officeDocument/2006/relationships/image" Target="../media/image464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735.xml"/><Relationship Id="rId24" Type="http://schemas.openxmlformats.org/officeDocument/2006/relationships/image" Target="../media/image430.png"/><Relationship Id="rId40" Type="http://schemas.openxmlformats.org/officeDocument/2006/relationships/image" Target="../media/image438.png"/><Relationship Id="rId45" Type="http://schemas.openxmlformats.org/officeDocument/2006/relationships/customXml" Target="../ink/ink743.xml"/><Relationship Id="rId66" Type="http://schemas.openxmlformats.org/officeDocument/2006/relationships/image" Target="../media/image451.png"/><Relationship Id="rId87" Type="http://schemas.openxmlformats.org/officeDocument/2006/relationships/customXml" Target="../ink/ink764.xml"/><Relationship Id="rId110" Type="http://schemas.openxmlformats.org/officeDocument/2006/relationships/image" Target="../media/image473.png"/><Relationship Id="rId61" Type="http://schemas.openxmlformats.org/officeDocument/2006/relationships/customXml" Target="../ink/ink751.xml"/><Relationship Id="rId82" Type="http://schemas.openxmlformats.org/officeDocument/2006/relationships/image" Target="../media/image459.png"/><Relationship Id="rId19" Type="http://schemas.openxmlformats.org/officeDocument/2006/relationships/customXml" Target="../ink/ink730.xml"/><Relationship Id="rId14" Type="http://schemas.openxmlformats.org/officeDocument/2006/relationships/image" Target="../media/image4250.png"/><Relationship Id="rId30" Type="http://schemas.openxmlformats.org/officeDocument/2006/relationships/image" Target="../media/image433.png"/><Relationship Id="rId35" Type="http://schemas.openxmlformats.org/officeDocument/2006/relationships/customXml" Target="../ink/ink738.xml"/><Relationship Id="rId56" Type="http://schemas.openxmlformats.org/officeDocument/2006/relationships/image" Target="../media/image446.png"/><Relationship Id="rId77" Type="http://schemas.openxmlformats.org/officeDocument/2006/relationships/customXml" Target="../ink/ink759.xml"/><Relationship Id="rId100" Type="http://schemas.openxmlformats.org/officeDocument/2006/relationships/image" Target="../media/image468.png"/><Relationship Id="rId105" Type="http://schemas.openxmlformats.org/officeDocument/2006/relationships/customXml" Target="../ink/ink773.xml"/><Relationship Id="rId8" Type="http://schemas.openxmlformats.org/officeDocument/2006/relationships/image" Target="../media/image4220.png"/><Relationship Id="rId51" Type="http://schemas.openxmlformats.org/officeDocument/2006/relationships/customXml" Target="../ink/ink746.xml"/><Relationship Id="rId72" Type="http://schemas.openxmlformats.org/officeDocument/2006/relationships/image" Target="../media/image454.png"/><Relationship Id="rId93" Type="http://schemas.openxmlformats.org/officeDocument/2006/relationships/customXml" Target="../ink/ink767.xml"/><Relationship Id="rId98" Type="http://schemas.openxmlformats.org/officeDocument/2006/relationships/image" Target="../media/image467.png"/><Relationship Id="rId3" Type="http://schemas.openxmlformats.org/officeDocument/2006/relationships/customXml" Target="../ink/ink722.xml"/><Relationship Id="rId25" Type="http://schemas.openxmlformats.org/officeDocument/2006/relationships/customXml" Target="../ink/ink733.xml"/><Relationship Id="rId46" Type="http://schemas.openxmlformats.org/officeDocument/2006/relationships/image" Target="../media/image441.png"/><Relationship Id="rId67" Type="http://schemas.openxmlformats.org/officeDocument/2006/relationships/customXml" Target="../ink/ink754.xml"/><Relationship Id="rId20" Type="http://schemas.openxmlformats.org/officeDocument/2006/relationships/image" Target="../media/image428.png"/><Relationship Id="rId41" Type="http://schemas.openxmlformats.org/officeDocument/2006/relationships/customXml" Target="../ink/ink741.xml"/><Relationship Id="rId62" Type="http://schemas.openxmlformats.org/officeDocument/2006/relationships/image" Target="../media/image449.png"/><Relationship Id="rId83" Type="http://schemas.openxmlformats.org/officeDocument/2006/relationships/customXml" Target="../ink/ink762.xml"/><Relationship Id="rId88" Type="http://schemas.openxmlformats.org/officeDocument/2006/relationships/image" Target="../media/image462.png"/><Relationship Id="rId111" Type="http://schemas.openxmlformats.org/officeDocument/2006/relationships/customXml" Target="../ink/ink776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35.xml"/><Relationship Id="rId21" Type="http://schemas.openxmlformats.org/officeDocument/2006/relationships/customXml" Target="../ink/ink787.xml"/><Relationship Id="rId324" Type="http://schemas.openxmlformats.org/officeDocument/2006/relationships/image" Target="../media/image635.png"/><Relationship Id="rId531" Type="http://schemas.openxmlformats.org/officeDocument/2006/relationships/customXml" Target="../ink/ink1043.xml"/><Relationship Id="rId170" Type="http://schemas.openxmlformats.org/officeDocument/2006/relationships/image" Target="../media/image559.png"/><Relationship Id="rId268" Type="http://schemas.openxmlformats.org/officeDocument/2006/relationships/image" Target="../media/image608.png"/><Relationship Id="rId475" Type="http://schemas.openxmlformats.org/officeDocument/2006/relationships/customXml" Target="../ink/ink1015.xml"/><Relationship Id="rId32" Type="http://schemas.openxmlformats.org/officeDocument/2006/relationships/image" Target="../media/image490.png"/><Relationship Id="rId128" Type="http://schemas.openxmlformats.org/officeDocument/2006/relationships/image" Target="../media/image538.png"/><Relationship Id="rId335" Type="http://schemas.openxmlformats.org/officeDocument/2006/relationships/customXml" Target="../ink/ink944.xml"/><Relationship Id="rId542" Type="http://schemas.openxmlformats.org/officeDocument/2006/relationships/image" Target="../media/image744.png"/><Relationship Id="rId181" Type="http://schemas.openxmlformats.org/officeDocument/2006/relationships/customXml" Target="../ink/ink867.xml"/><Relationship Id="rId402" Type="http://schemas.openxmlformats.org/officeDocument/2006/relationships/image" Target="../media/image674.png"/><Relationship Id="rId279" Type="http://schemas.openxmlformats.org/officeDocument/2006/relationships/customXml" Target="../ink/ink916.xml"/><Relationship Id="rId486" Type="http://schemas.openxmlformats.org/officeDocument/2006/relationships/image" Target="../media/image715.png"/><Relationship Id="rId43" Type="http://schemas.openxmlformats.org/officeDocument/2006/relationships/customXml" Target="../ink/ink798.xml"/><Relationship Id="rId139" Type="http://schemas.openxmlformats.org/officeDocument/2006/relationships/customXml" Target="../ink/ink846.xml"/><Relationship Id="rId346" Type="http://schemas.openxmlformats.org/officeDocument/2006/relationships/image" Target="../media/image646.png"/><Relationship Id="rId553" Type="http://schemas.openxmlformats.org/officeDocument/2006/relationships/customXml" Target="../ink/ink1054.xml"/><Relationship Id="rId192" Type="http://schemas.openxmlformats.org/officeDocument/2006/relationships/image" Target="../media/image570.png"/><Relationship Id="rId206" Type="http://schemas.openxmlformats.org/officeDocument/2006/relationships/image" Target="../media/image577.png"/><Relationship Id="rId413" Type="http://schemas.openxmlformats.org/officeDocument/2006/relationships/customXml" Target="../ink/ink983.xml"/><Relationship Id="rId497" Type="http://schemas.openxmlformats.org/officeDocument/2006/relationships/customXml" Target="../ink/ink1026.xml"/><Relationship Id="rId357" Type="http://schemas.openxmlformats.org/officeDocument/2006/relationships/customXml" Target="../ink/ink955.xml"/><Relationship Id="rId54" Type="http://schemas.openxmlformats.org/officeDocument/2006/relationships/image" Target="../media/image501.png"/><Relationship Id="rId217" Type="http://schemas.openxmlformats.org/officeDocument/2006/relationships/customXml" Target="../ink/ink885.xml"/><Relationship Id="rId564" Type="http://schemas.openxmlformats.org/officeDocument/2006/relationships/image" Target="../media/image755.png"/><Relationship Id="rId424" Type="http://schemas.openxmlformats.org/officeDocument/2006/relationships/image" Target="../media/image685.png"/><Relationship Id="rId270" Type="http://schemas.openxmlformats.org/officeDocument/2006/relationships/image" Target="../media/image609.png"/><Relationship Id="rId65" Type="http://schemas.openxmlformats.org/officeDocument/2006/relationships/customXml" Target="../ink/ink809.xml"/><Relationship Id="rId130" Type="http://schemas.openxmlformats.org/officeDocument/2006/relationships/image" Target="../media/image539.png"/><Relationship Id="rId368" Type="http://schemas.openxmlformats.org/officeDocument/2006/relationships/image" Target="../media/image657.png"/><Relationship Id="rId172" Type="http://schemas.openxmlformats.org/officeDocument/2006/relationships/image" Target="../media/image560.png"/><Relationship Id="rId228" Type="http://schemas.openxmlformats.org/officeDocument/2006/relationships/image" Target="../media/image588.png"/><Relationship Id="rId435" Type="http://schemas.openxmlformats.org/officeDocument/2006/relationships/image" Target="../media/image690.png"/><Relationship Id="rId477" Type="http://schemas.openxmlformats.org/officeDocument/2006/relationships/customXml" Target="../ink/ink1016.xml"/><Relationship Id="rId281" Type="http://schemas.openxmlformats.org/officeDocument/2006/relationships/customXml" Target="../ink/ink917.xml"/><Relationship Id="rId337" Type="http://schemas.openxmlformats.org/officeDocument/2006/relationships/customXml" Target="../ink/ink945.xml"/><Relationship Id="rId502" Type="http://schemas.openxmlformats.org/officeDocument/2006/relationships/image" Target="../media/image724.png"/><Relationship Id="rId34" Type="http://schemas.openxmlformats.org/officeDocument/2006/relationships/image" Target="../media/image491.png"/><Relationship Id="rId76" Type="http://schemas.openxmlformats.org/officeDocument/2006/relationships/image" Target="../media/image512.png"/><Relationship Id="rId141" Type="http://schemas.openxmlformats.org/officeDocument/2006/relationships/customXml" Target="../ink/ink847.xml"/><Relationship Id="rId379" Type="http://schemas.openxmlformats.org/officeDocument/2006/relationships/customXml" Target="../ink/ink966.xml"/><Relationship Id="rId544" Type="http://schemas.openxmlformats.org/officeDocument/2006/relationships/image" Target="../media/image745.png"/><Relationship Id="rId7" Type="http://schemas.openxmlformats.org/officeDocument/2006/relationships/customXml" Target="../ink/ink780.xml"/><Relationship Id="rId183" Type="http://schemas.openxmlformats.org/officeDocument/2006/relationships/customXml" Target="../ink/ink868.xml"/><Relationship Id="rId239" Type="http://schemas.openxmlformats.org/officeDocument/2006/relationships/customXml" Target="../ink/ink896.xml"/><Relationship Id="rId390" Type="http://schemas.openxmlformats.org/officeDocument/2006/relationships/image" Target="../media/image668.png"/><Relationship Id="rId404" Type="http://schemas.openxmlformats.org/officeDocument/2006/relationships/image" Target="../media/image675.png"/><Relationship Id="rId446" Type="http://schemas.openxmlformats.org/officeDocument/2006/relationships/customXml" Target="../ink/ink1000.xml"/><Relationship Id="rId250" Type="http://schemas.openxmlformats.org/officeDocument/2006/relationships/image" Target="../media/image599.png"/><Relationship Id="rId292" Type="http://schemas.openxmlformats.org/officeDocument/2006/relationships/image" Target="../media/image620.png"/><Relationship Id="rId306" Type="http://schemas.openxmlformats.org/officeDocument/2006/relationships/image" Target="../media/image626.png"/><Relationship Id="rId488" Type="http://schemas.openxmlformats.org/officeDocument/2006/relationships/image" Target="../media/image716.png"/><Relationship Id="rId45" Type="http://schemas.openxmlformats.org/officeDocument/2006/relationships/customXml" Target="../ink/ink799.xml"/><Relationship Id="rId87" Type="http://schemas.openxmlformats.org/officeDocument/2006/relationships/customXml" Target="../ink/ink820.xml"/><Relationship Id="rId110" Type="http://schemas.openxmlformats.org/officeDocument/2006/relationships/image" Target="../media/image529.png"/><Relationship Id="rId348" Type="http://schemas.openxmlformats.org/officeDocument/2006/relationships/image" Target="../media/image647.png"/><Relationship Id="rId513" Type="http://schemas.openxmlformats.org/officeDocument/2006/relationships/customXml" Target="../ink/ink1034.xml"/><Relationship Id="rId555" Type="http://schemas.openxmlformats.org/officeDocument/2006/relationships/customXml" Target="../ink/ink1055.xml"/><Relationship Id="rId152" Type="http://schemas.openxmlformats.org/officeDocument/2006/relationships/image" Target="../media/image550.png"/><Relationship Id="rId194" Type="http://schemas.openxmlformats.org/officeDocument/2006/relationships/image" Target="../media/image571.png"/><Relationship Id="rId208" Type="http://schemas.openxmlformats.org/officeDocument/2006/relationships/image" Target="../media/image578.png"/><Relationship Id="rId415" Type="http://schemas.openxmlformats.org/officeDocument/2006/relationships/customXml" Target="../ink/ink984.xml"/><Relationship Id="rId457" Type="http://schemas.openxmlformats.org/officeDocument/2006/relationships/image" Target="../media/image701.png"/><Relationship Id="rId261" Type="http://schemas.openxmlformats.org/officeDocument/2006/relationships/customXml" Target="../ink/ink907.xml"/><Relationship Id="rId499" Type="http://schemas.openxmlformats.org/officeDocument/2006/relationships/customXml" Target="../ink/ink1027.xml"/><Relationship Id="rId14" Type="http://schemas.openxmlformats.org/officeDocument/2006/relationships/image" Target="../media/image481.png"/><Relationship Id="rId56" Type="http://schemas.openxmlformats.org/officeDocument/2006/relationships/image" Target="../media/image502.png"/><Relationship Id="rId317" Type="http://schemas.openxmlformats.org/officeDocument/2006/relationships/customXml" Target="../ink/ink935.xml"/><Relationship Id="rId359" Type="http://schemas.openxmlformats.org/officeDocument/2006/relationships/customXml" Target="../ink/ink956.xml"/><Relationship Id="rId524" Type="http://schemas.openxmlformats.org/officeDocument/2006/relationships/image" Target="../media/image735.png"/><Relationship Id="rId566" Type="http://schemas.openxmlformats.org/officeDocument/2006/relationships/image" Target="../media/image756.png"/><Relationship Id="rId98" Type="http://schemas.openxmlformats.org/officeDocument/2006/relationships/image" Target="../media/image523.png"/><Relationship Id="rId121" Type="http://schemas.openxmlformats.org/officeDocument/2006/relationships/customXml" Target="../ink/ink837.xml"/><Relationship Id="rId163" Type="http://schemas.openxmlformats.org/officeDocument/2006/relationships/customXml" Target="../ink/ink858.xml"/><Relationship Id="rId219" Type="http://schemas.openxmlformats.org/officeDocument/2006/relationships/customXml" Target="../ink/ink886.xml"/><Relationship Id="rId370" Type="http://schemas.openxmlformats.org/officeDocument/2006/relationships/image" Target="../media/image658.png"/><Relationship Id="rId426" Type="http://schemas.openxmlformats.org/officeDocument/2006/relationships/image" Target="../media/image686.png"/><Relationship Id="rId230" Type="http://schemas.openxmlformats.org/officeDocument/2006/relationships/image" Target="../media/image589.png"/><Relationship Id="rId468" Type="http://schemas.openxmlformats.org/officeDocument/2006/relationships/customXml" Target="../ink/ink1011.xml"/><Relationship Id="rId25" Type="http://schemas.openxmlformats.org/officeDocument/2006/relationships/customXml" Target="../ink/ink789.xml"/><Relationship Id="rId67" Type="http://schemas.openxmlformats.org/officeDocument/2006/relationships/customXml" Target="../ink/ink810.xml"/><Relationship Id="rId272" Type="http://schemas.openxmlformats.org/officeDocument/2006/relationships/image" Target="../media/image610.png"/><Relationship Id="rId328" Type="http://schemas.openxmlformats.org/officeDocument/2006/relationships/image" Target="../media/image637.png"/><Relationship Id="rId535" Type="http://schemas.openxmlformats.org/officeDocument/2006/relationships/customXml" Target="../ink/ink1045.xml"/><Relationship Id="rId132" Type="http://schemas.openxmlformats.org/officeDocument/2006/relationships/image" Target="../media/image540.png"/><Relationship Id="rId174" Type="http://schemas.openxmlformats.org/officeDocument/2006/relationships/image" Target="../media/image561.png"/><Relationship Id="rId381" Type="http://schemas.openxmlformats.org/officeDocument/2006/relationships/customXml" Target="../ink/ink967.xml"/><Relationship Id="rId241" Type="http://schemas.openxmlformats.org/officeDocument/2006/relationships/customXml" Target="../ink/ink897.xml"/><Relationship Id="rId437" Type="http://schemas.openxmlformats.org/officeDocument/2006/relationships/image" Target="../media/image691.png"/><Relationship Id="rId479" Type="http://schemas.openxmlformats.org/officeDocument/2006/relationships/customXml" Target="../ink/ink1017.xml"/><Relationship Id="rId36" Type="http://schemas.openxmlformats.org/officeDocument/2006/relationships/image" Target="../media/image492.png"/><Relationship Id="rId283" Type="http://schemas.openxmlformats.org/officeDocument/2006/relationships/customXml" Target="../ink/ink918.xml"/><Relationship Id="rId339" Type="http://schemas.openxmlformats.org/officeDocument/2006/relationships/customXml" Target="../ink/ink946.xml"/><Relationship Id="rId490" Type="http://schemas.openxmlformats.org/officeDocument/2006/relationships/image" Target="../media/image717.png"/><Relationship Id="rId504" Type="http://schemas.openxmlformats.org/officeDocument/2006/relationships/image" Target="../media/image725.png"/><Relationship Id="rId546" Type="http://schemas.openxmlformats.org/officeDocument/2006/relationships/image" Target="../media/image746.png"/><Relationship Id="rId78" Type="http://schemas.openxmlformats.org/officeDocument/2006/relationships/image" Target="../media/image513.png"/><Relationship Id="rId101" Type="http://schemas.openxmlformats.org/officeDocument/2006/relationships/customXml" Target="../ink/ink827.xml"/><Relationship Id="rId143" Type="http://schemas.openxmlformats.org/officeDocument/2006/relationships/customXml" Target="../ink/ink848.xml"/><Relationship Id="rId185" Type="http://schemas.openxmlformats.org/officeDocument/2006/relationships/customXml" Target="../ink/ink869.xml"/><Relationship Id="rId350" Type="http://schemas.openxmlformats.org/officeDocument/2006/relationships/image" Target="../media/image648.png"/><Relationship Id="rId406" Type="http://schemas.openxmlformats.org/officeDocument/2006/relationships/image" Target="../media/image676.png"/><Relationship Id="rId9" Type="http://schemas.openxmlformats.org/officeDocument/2006/relationships/customXml" Target="../ink/ink781.xml"/><Relationship Id="rId210" Type="http://schemas.openxmlformats.org/officeDocument/2006/relationships/image" Target="../media/image579.png"/><Relationship Id="rId392" Type="http://schemas.openxmlformats.org/officeDocument/2006/relationships/image" Target="../media/image669.png"/><Relationship Id="rId448" Type="http://schemas.openxmlformats.org/officeDocument/2006/relationships/customXml" Target="../ink/ink1001.xml"/><Relationship Id="rId252" Type="http://schemas.openxmlformats.org/officeDocument/2006/relationships/image" Target="../media/image600.png"/><Relationship Id="rId294" Type="http://schemas.openxmlformats.org/officeDocument/2006/relationships/image" Target="../media/image621.png"/><Relationship Id="rId308" Type="http://schemas.openxmlformats.org/officeDocument/2006/relationships/image" Target="../media/image627.png"/><Relationship Id="rId515" Type="http://schemas.openxmlformats.org/officeDocument/2006/relationships/customXml" Target="../ink/ink1035.xml"/><Relationship Id="rId47" Type="http://schemas.openxmlformats.org/officeDocument/2006/relationships/customXml" Target="../ink/ink800.xml"/><Relationship Id="rId89" Type="http://schemas.openxmlformats.org/officeDocument/2006/relationships/customXml" Target="../ink/ink821.xml"/><Relationship Id="rId112" Type="http://schemas.openxmlformats.org/officeDocument/2006/relationships/image" Target="../media/image530.png"/><Relationship Id="rId154" Type="http://schemas.openxmlformats.org/officeDocument/2006/relationships/image" Target="../media/image551.png"/><Relationship Id="rId361" Type="http://schemas.openxmlformats.org/officeDocument/2006/relationships/customXml" Target="../ink/ink957.xml"/><Relationship Id="rId557" Type="http://schemas.openxmlformats.org/officeDocument/2006/relationships/customXml" Target="../ink/ink1056.xml"/><Relationship Id="rId196" Type="http://schemas.openxmlformats.org/officeDocument/2006/relationships/image" Target="../media/image572.png"/><Relationship Id="rId417" Type="http://schemas.openxmlformats.org/officeDocument/2006/relationships/customXml" Target="../ink/ink985.xml"/><Relationship Id="rId459" Type="http://schemas.openxmlformats.org/officeDocument/2006/relationships/image" Target="../media/image702.png"/><Relationship Id="rId16" Type="http://schemas.openxmlformats.org/officeDocument/2006/relationships/image" Target="../media/image482.png"/><Relationship Id="rId221" Type="http://schemas.openxmlformats.org/officeDocument/2006/relationships/customXml" Target="../ink/ink887.xml"/><Relationship Id="rId263" Type="http://schemas.openxmlformats.org/officeDocument/2006/relationships/customXml" Target="../ink/ink908.xml"/><Relationship Id="rId319" Type="http://schemas.openxmlformats.org/officeDocument/2006/relationships/customXml" Target="../ink/ink936.xml"/><Relationship Id="rId470" Type="http://schemas.openxmlformats.org/officeDocument/2006/relationships/image" Target="../media/image707.png"/><Relationship Id="rId526" Type="http://schemas.openxmlformats.org/officeDocument/2006/relationships/image" Target="../media/image736.png"/><Relationship Id="rId58" Type="http://schemas.openxmlformats.org/officeDocument/2006/relationships/image" Target="../media/image503.png"/><Relationship Id="rId123" Type="http://schemas.openxmlformats.org/officeDocument/2006/relationships/customXml" Target="../ink/ink838.xml"/><Relationship Id="rId330" Type="http://schemas.openxmlformats.org/officeDocument/2006/relationships/image" Target="../media/image638.png"/><Relationship Id="rId568" Type="http://schemas.openxmlformats.org/officeDocument/2006/relationships/image" Target="../media/image757.png"/><Relationship Id="rId165" Type="http://schemas.openxmlformats.org/officeDocument/2006/relationships/customXml" Target="../ink/ink859.xml"/><Relationship Id="rId372" Type="http://schemas.openxmlformats.org/officeDocument/2006/relationships/image" Target="../media/image659.png"/><Relationship Id="rId428" Type="http://schemas.openxmlformats.org/officeDocument/2006/relationships/customXml" Target="../ink/ink991.xml"/><Relationship Id="rId232" Type="http://schemas.openxmlformats.org/officeDocument/2006/relationships/image" Target="../media/image590.png"/><Relationship Id="rId274" Type="http://schemas.openxmlformats.org/officeDocument/2006/relationships/image" Target="../media/image611.png"/><Relationship Id="rId481" Type="http://schemas.openxmlformats.org/officeDocument/2006/relationships/customXml" Target="../ink/ink1018.xml"/><Relationship Id="rId27" Type="http://schemas.openxmlformats.org/officeDocument/2006/relationships/customXml" Target="../ink/ink790.xml"/><Relationship Id="rId69" Type="http://schemas.openxmlformats.org/officeDocument/2006/relationships/customXml" Target="../ink/ink811.xml"/><Relationship Id="rId134" Type="http://schemas.openxmlformats.org/officeDocument/2006/relationships/image" Target="../media/image541.png"/><Relationship Id="rId537" Type="http://schemas.openxmlformats.org/officeDocument/2006/relationships/customXml" Target="../ink/ink1046.xml"/><Relationship Id="rId80" Type="http://schemas.openxmlformats.org/officeDocument/2006/relationships/image" Target="../media/image514.png"/><Relationship Id="rId176" Type="http://schemas.openxmlformats.org/officeDocument/2006/relationships/image" Target="../media/image562.png"/><Relationship Id="rId341" Type="http://schemas.openxmlformats.org/officeDocument/2006/relationships/customXml" Target="../ink/ink947.xml"/><Relationship Id="rId383" Type="http://schemas.openxmlformats.org/officeDocument/2006/relationships/customXml" Target="../ink/ink968.xml"/><Relationship Id="rId439" Type="http://schemas.openxmlformats.org/officeDocument/2006/relationships/image" Target="../media/image692.png"/><Relationship Id="rId201" Type="http://schemas.openxmlformats.org/officeDocument/2006/relationships/customXml" Target="../ink/ink877.xml"/><Relationship Id="rId243" Type="http://schemas.openxmlformats.org/officeDocument/2006/relationships/customXml" Target="../ink/ink898.xml"/><Relationship Id="rId285" Type="http://schemas.openxmlformats.org/officeDocument/2006/relationships/customXml" Target="../ink/ink919.xml"/><Relationship Id="rId450" Type="http://schemas.openxmlformats.org/officeDocument/2006/relationships/customXml" Target="../ink/ink1002.xml"/><Relationship Id="rId506" Type="http://schemas.openxmlformats.org/officeDocument/2006/relationships/image" Target="../media/image726.png"/><Relationship Id="rId38" Type="http://schemas.openxmlformats.org/officeDocument/2006/relationships/image" Target="../media/image493.png"/><Relationship Id="rId103" Type="http://schemas.openxmlformats.org/officeDocument/2006/relationships/customXml" Target="../ink/ink828.xml"/><Relationship Id="rId310" Type="http://schemas.openxmlformats.org/officeDocument/2006/relationships/image" Target="../media/image628.png"/><Relationship Id="rId492" Type="http://schemas.openxmlformats.org/officeDocument/2006/relationships/image" Target="../media/image718.png"/><Relationship Id="rId548" Type="http://schemas.openxmlformats.org/officeDocument/2006/relationships/image" Target="../media/image747.png"/><Relationship Id="rId91" Type="http://schemas.openxmlformats.org/officeDocument/2006/relationships/customXml" Target="../ink/ink822.xml"/><Relationship Id="rId145" Type="http://schemas.openxmlformats.org/officeDocument/2006/relationships/customXml" Target="../ink/ink849.xml"/><Relationship Id="rId187" Type="http://schemas.openxmlformats.org/officeDocument/2006/relationships/customXml" Target="../ink/ink870.xml"/><Relationship Id="rId352" Type="http://schemas.openxmlformats.org/officeDocument/2006/relationships/image" Target="../media/image649.png"/><Relationship Id="rId394" Type="http://schemas.openxmlformats.org/officeDocument/2006/relationships/image" Target="../media/image670.png"/><Relationship Id="rId408" Type="http://schemas.openxmlformats.org/officeDocument/2006/relationships/image" Target="../media/image677.png"/><Relationship Id="rId212" Type="http://schemas.openxmlformats.org/officeDocument/2006/relationships/image" Target="../media/image580.png"/><Relationship Id="rId254" Type="http://schemas.openxmlformats.org/officeDocument/2006/relationships/image" Target="../media/image601.png"/><Relationship Id="rId49" Type="http://schemas.openxmlformats.org/officeDocument/2006/relationships/customXml" Target="../ink/ink801.xml"/><Relationship Id="rId114" Type="http://schemas.openxmlformats.org/officeDocument/2006/relationships/image" Target="../media/image531.png"/><Relationship Id="rId296" Type="http://schemas.openxmlformats.org/officeDocument/2006/relationships/image" Target="../media/image622.png"/><Relationship Id="rId461" Type="http://schemas.openxmlformats.org/officeDocument/2006/relationships/image" Target="../media/image703.png"/><Relationship Id="rId517" Type="http://schemas.openxmlformats.org/officeDocument/2006/relationships/customXml" Target="../ink/ink1036.xml"/><Relationship Id="rId559" Type="http://schemas.openxmlformats.org/officeDocument/2006/relationships/customXml" Target="../ink/ink1057.xml"/><Relationship Id="rId60" Type="http://schemas.openxmlformats.org/officeDocument/2006/relationships/image" Target="../media/image504.png"/><Relationship Id="rId156" Type="http://schemas.openxmlformats.org/officeDocument/2006/relationships/image" Target="../media/image552.png"/><Relationship Id="rId198" Type="http://schemas.openxmlformats.org/officeDocument/2006/relationships/image" Target="../media/image573.png"/><Relationship Id="rId321" Type="http://schemas.openxmlformats.org/officeDocument/2006/relationships/customXml" Target="../ink/ink937.xml"/><Relationship Id="rId363" Type="http://schemas.openxmlformats.org/officeDocument/2006/relationships/customXml" Target="../ink/ink958.xml"/><Relationship Id="rId419" Type="http://schemas.openxmlformats.org/officeDocument/2006/relationships/customXml" Target="../ink/ink986.xml"/><Relationship Id="rId570" Type="http://schemas.openxmlformats.org/officeDocument/2006/relationships/image" Target="../media/image758.png"/><Relationship Id="rId223" Type="http://schemas.openxmlformats.org/officeDocument/2006/relationships/customXml" Target="../ink/ink888.xml"/><Relationship Id="rId430" Type="http://schemas.openxmlformats.org/officeDocument/2006/relationships/customXml" Target="../ink/ink992.xml"/><Relationship Id="rId18" Type="http://schemas.openxmlformats.org/officeDocument/2006/relationships/image" Target="../media/image483.png"/><Relationship Id="rId265" Type="http://schemas.openxmlformats.org/officeDocument/2006/relationships/customXml" Target="../ink/ink909.xml"/><Relationship Id="rId472" Type="http://schemas.openxmlformats.org/officeDocument/2006/relationships/image" Target="../media/image708.png"/><Relationship Id="rId528" Type="http://schemas.openxmlformats.org/officeDocument/2006/relationships/image" Target="../media/image737.png"/><Relationship Id="rId125" Type="http://schemas.openxmlformats.org/officeDocument/2006/relationships/customXml" Target="../ink/ink839.xml"/><Relationship Id="rId167" Type="http://schemas.openxmlformats.org/officeDocument/2006/relationships/customXml" Target="../ink/ink860.xml"/><Relationship Id="rId332" Type="http://schemas.openxmlformats.org/officeDocument/2006/relationships/image" Target="../media/image639.png"/><Relationship Id="rId374" Type="http://schemas.openxmlformats.org/officeDocument/2006/relationships/image" Target="../media/image660.png"/><Relationship Id="rId71" Type="http://schemas.openxmlformats.org/officeDocument/2006/relationships/customXml" Target="../ink/ink812.xml"/><Relationship Id="rId234" Type="http://schemas.openxmlformats.org/officeDocument/2006/relationships/image" Target="../media/image591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791.xml"/><Relationship Id="rId276" Type="http://schemas.openxmlformats.org/officeDocument/2006/relationships/image" Target="../media/image612.png"/><Relationship Id="rId441" Type="http://schemas.openxmlformats.org/officeDocument/2006/relationships/image" Target="../media/image693.png"/><Relationship Id="rId483" Type="http://schemas.openxmlformats.org/officeDocument/2006/relationships/customXml" Target="../ink/ink1019.xml"/><Relationship Id="rId539" Type="http://schemas.openxmlformats.org/officeDocument/2006/relationships/customXml" Target="../ink/ink1047.xml"/><Relationship Id="rId40" Type="http://schemas.openxmlformats.org/officeDocument/2006/relationships/image" Target="../media/image494.png"/><Relationship Id="rId136" Type="http://schemas.openxmlformats.org/officeDocument/2006/relationships/image" Target="../media/image542.png"/><Relationship Id="rId178" Type="http://schemas.openxmlformats.org/officeDocument/2006/relationships/image" Target="../media/image563.png"/><Relationship Id="rId301" Type="http://schemas.openxmlformats.org/officeDocument/2006/relationships/customXml" Target="../ink/ink927.xml"/><Relationship Id="rId343" Type="http://schemas.openxmlformats.org/officeDocument/2006/relationships/customXml" Target="../ink/ink948.xml"/><Relationship Id="rId550" Type="http://schemas.openxmlformats.org/officeDocument/2006/relationships/image" Target="../media/image748.png"/><Relationship Id="rId82" Type="http://schemas.openxmlformats.org/officeDocument/2006/relationships/image" Target="../media/image515.png"/><Relationship Id="rId203" Type="http://schemas.openxmlformats.org/officeDocument/2006/relationships/customXml" Target="../ink/ink878.xml"/><Relationship Id="rId385" Type="http://schemas.openxmlformats.org/officeDocument/2006/relationships/customXml" Target="../ink/ink969.xml"/><Relationship Id="rId245" Type="http://schemas.openxmlformats.org/officeDocument/2006/relationships/customXml" Target="../ink/ink899.xml"/><Relationship Id="rId287" Type="http://schemas.openxmlformats.org/officeDocument/2006/relationships/customXml" Target="../ink/ink920.xml"/><Relationship Id="rId410" Type="http://schemas.openxmlformats.org/officeDocument/2006/relationships/image" Target="../media/image678.png"/><Relationship Id="rId452" Type="http://schemas.openxmlformats.org/officeDocument/2006/relationships/customXml" Target="../ink/ink1003.xml"/><Relationship Id="rId494" Type="http://schemas.openxmlformats.org/officeDocument/2006/relationships/image" Target="../media/image719.png"/><Relationship Id="rId508" Type="http://schemas.openxmlformats.org/officeDocument/2006/relationships/image" Target="../media/image727.png"/><Relationship Id="rId105" Type="http://schemas.openxmlformats.org/officeDocument/2006/relationships/customXml" Target="../ink/ink829.xml"/><Relationship Id="rId147" Type="http://schemas.openxmlformats.org/officeDocument/2006/relationships/customXml" Target="../ink/ink850.xml"/><Relationship Id="rId312" Type="http://schemas.openxmlformats.org/officeDocument/2006/relationships/image" Target="../media/image629.png"/><Relationship Id="rId354" Type="http://schemas.openxmlformats.org/officeDocument/2006/relationships/image" Target="../media/image650.png"/><Relationship Id="rId51" Type="http://schemas.openxmlformats.org/officeDocument/2006/relationships/customXml" Target="../ink/ink802.xml"/><Relationship Id="rId93" Type="http://schemas.openxmlformats.org/officeDocument/2006/relationships/customXml" Target="../ink/ink823.xml"/><Relationship Id="rId189" Type="http://schemas.openxmlformats.org/officeDocument/2006/relationships/customXml" Target="../ink/ink871.xml"/><Relationship Id="rId396" Type="http://schemas.openxmlformats.org/officeDocument/2006/relationships/image" Target="../media/image671.png"/><Relationship Id="rId561" Type="http://schemas.openxmlformats.org/officeDocument/2006/relationships/customXml" Target="../ink/ink1058.xml"/><Relationship Id="rId214" Type="http://schemas.openxmlformats.org/officeDocument/2006/relationships/image" Target="../media/image581.png"/><Relationship Id="rId256" Type="http://schemas.openxmlformats.org/officeDocument/2006/relationships/image" Target="../media/image602.png"/><Relationship Id="rId298" Type="http://schemas.openxmlformats.org/officeDocument/2006/relationships/image" Target="../media/image623.png"/><Relationship Id="rId421" Type="http://schemas.openxmlformats.org/officeDocument/2006/relationships/customXml" Target="../ink/ink987.xml"/><Relationship Id="rId463" Type="http://schemas.openxmlformats.org/officeDocument/2006/relationships/image" Target="../media/image704.png"/><Relationship Id="rId519" Type="http://schemas.openxmlformats.org/officeDocument/2006/relationships/customXml" Target="../ink/ink1037.xml"/><Relationship Id="rId116" Type="http://schemas.openxmlformats.org/officeDocument/2006/relationships/image" Target="../media/image532.png"/><Relationship Id="rId158" Type="http://schemas.openxmlformats.org/officeDocument/2006/relationships/image" Target="../media/image553.png"/><Relationship Id="rId323" Type="http://schemas.openxmlformats.org/officeDocument/2006/relationships/customXml" Target="../ink/ink938.xml"/><Relationship Id="rId530" Type="http://schemas.openxmlformats.org/officeDocument/2006/relationships/image" Target="../media/image738.png"/><Relationship Id="rId20" Type="http://schemas.openxmlformats.org/officeDocument/2006/relationships/image" Target="../media/image484.png"/><Relationship Id="rId62" Type="http://schemas.openxmlformats.org/officeDocument/2006/relationships/image" Target="../media/image505.png"/><Relationship Id="rId365" Type="http://schemas.openxmlformats.org/officeDocument/2006/relationships/customXml" Target="../ink/ink959.xml"/><Relationship Id="rId225" Type="http://schemas.openxmlformats.org/officeDocument/2006/relationships/customXml" Target="../ink/ink889.xml"/><Relationship Id="rId267" Type="http://schemas.openxmlformats.org/officeDocument/2006/relationships/customXml" Target="../ink/ink910.xml"/><Relationship Id="rId432" Type="http://schemas.openxmlformats.org/officeDocument/2006/relationships/customXml" Target="../ink/ink993.xml"/><Relationship Id="rId474" Type="http://schemas.openxmlformats.org/officeDocument/2006/relationships/image" Target="../media/image709.png"/><Relationship Id="rId127" Type="http://schemas.openxmlformats.org/officeDocument/2006/relationships/customXml" Target="../ink/ink840.xml"/><Relationship Id="rId31" Type="http://schemas.openxmlformats.org/officeDocument/2006/relationships/customXml" Target="../ink/ink792.xml"/><Relationship Id="rId73" Type="http://schemas.openxmlformats.org/officeDocument/2006/relationships/customXml" Target="../ink/ink813.xml"/><Relationship Id="rId169" Type="http://schemas.openxmlformats.org/officeDocument/2006/relationships/customXml" Target="../ink/ink861.xml"/><Relationship Id="rId334" Type="http://schemas.openxmlformats.org/officeDocument/2006/relationships/image" Target="../media/image640.png"/><Relationship Id="rId376" Type="http://schemas.openxmlformats.org/officeDocument/2006/relationships/image" Target="../media/image661.png"/><Relationship Id="rId541" Type="http://schemas.openxmlformats.org/officeDocument/2006/relationships/customXml" Target="../ink/ink1048.xml"/><Relationship Id="rId4" Type="http://schemas.openxmlformats.org/officeDocument/2006/relationships/image" Target="../media/image476.png"/><Relationship Id="rId180" Type="http://schemas.openxmlformats.org/officeDocument/2006/relationships/image" Target="../media/image564.png"/><Relationship Id="rId236" Type="http://schemas.openxmlformats.org/officeDocument/2006/relationships/image" Target="../media/image592.png"/><Relationship Id="rId278" Type="http://schemas.openxmlformats.org/officeDocument/2006/relationships/image" Target="../media/image613.png"/><Relationship Id="rId401" Type="http://schemas.openxmlformats.org/officeDocument/2006/relationships/customXml" Target="../ink/ink977.xml"/><Relationship Id="rId443" Type="http://schemas.openxmlformats.org/officeDocument/2006/relationships/image" Target="../media/image694.png"/><Relationship Id="rId303" Type="http://schemas.openxmlformats.org/officeDocument/2006/relationships/customXml" Target="../ink/ink928.xml"/><Relationship Id="rId485" Type="http://schemas.openxmlformats.org/officeDocument/2006/relationships/customXml" Target="../ink/ink1020.xml"/><Relationship Id="rId42" Type="http://schemas.openxmlformats.org/officeDocument/2006/relationships/image" Target="../media/image495.png"/><Relationship Id="rId84" Type="http://schemas.openxmlformats.org/officeDocument/2006/relationships/image" Target="../media/image516.png"/><Relationship Id="rId138" Type="http://schemas.openxmlformats.org/officeDocument/2006/relationships/image" Target="../media/image543.png"/><Relationship Id="rId345" Type="http://schemas.openxmlformats.org/officeDocument/2006/relationships/customXml" Target="../ink/ink949.xml"/><Relationship Id="rId387" Type="http://schemas.openxmlformats.org/officeDocument/2006/relationships/customXml" Target="../ink/ink970.xml"/><Relationship Id="rId510" Type="http://schemas.openxmlformats.org/officeDocument/2006/relationships/image" Target="../media/image728.png"/><Relationship Id="rId552" Type="http://schemas.openxmlformats.org/officeDocument/2006/relationships/image" Target="../media/image749.png"/><Relationship Id="rId191" Type="http://schemas.openxmlformats.org/officeDocument/2006/relationships/customXml" Target="../ink/ink872.xml"/><Relationship Id="rId205" Type="http://schemas.openxmlformats.org/officeDocument/2006/relationships/customXml" Target="../ink/ink879.xml"/><Relationship Id="rId247" Type="http://schemas.openxmlformats.org/officeDocument/2006/relationships/customXml" Target="../ink/ink900.xml"/><Relationship Id="rId412" Type="http://schemas.openxmlformats.org/officeDocument/2006/relationships/image" Target="../media/image679.png"/><Relationship Id="rId107" Type="http://schemas.openxmlformats.org/officeDocument/2006/relationships/customXml" Target="../ink/ink830.xml"/><Relationship Id="rId289" Type="http://schemas.openxmlformats.org/officeDocument/2006/relationships/customXml" Target="../ink/ink921.xml"/><Relationship Id="rId454" Type="http://schemas.openxmlformats.org/officeDocument/2006/relationships/customXml" Target="../ink/ink1004.xml"/><Relationship Id="rId496" Type="http://schemas.openxmlformats.org/officeDocument/2006/relationships/image" Target="../media/image720.png"/><Relationship Id="rId11" Type="http://schemas.openxmlformats.org/officeDocument/2006/relationships/customXml" Target="../ink/ink782.xml"/><Relationship Id="rId53" Type="http://schemas.openxmlformats.org/officeDocument/2006/relationships/customXml" Target="../ink/ink803.xml"/><Relationship Id="rId149" Type="http://schemas.openxmlformats.org/officeDocument/2006/relationships/customXml" Target="../ink/ink851.xml"/><Relationship Id="rId314" Type="http://schemas.openxmlformats.org/officeDocument/2006/relationships/image" Target="../media/image630.png"/><Relationship Id="rId356" Type="http://schemas.openxmlformats.org/officeDocument/2006/relationships/image" Target="../media/image651.png"/><Relationship Id="rId398" Type="http://schemas.openxmlformats.org/officeDocument/2006/relationships/image" Target="../media/image672.png"/><Relationship Id="rId521" Type="http://schemas.openxmlformats.org/officeDocument/2006/relationships/customXml" Target="../ink/ink1038.xml"/><Relationship Id="rId563" Type="http://schemas.openxmlformats.org/officeDocument/2006/relationships/customXml" Target="../ink/ink1059.xml"/><Relationship Id="rId95" Type="http://schemas.openxmlformats.org/officeDocument/2006/relationships/customXml" Target="../ink/ink824.xml"/><Relationship Id="rId160" Type="http://schemas.openxmlformats.org/officeDocument/2006/relationships/image" Target="../media/image554.png"/><Relationship Id="rId216" Type="http://schemas.openxmlformats.org/officeDocument/2006/relationships/image" Target="../media/image582.png"/><Relationship Id="rId423" Type="http://schemas.openxmlformats.org/officeDocument/2006/relationships/customXml" Target="../ink/ink988.xml"/><Relationship Id="rId258" Type="http://schemas.openxmlformats.org/officeDocument/2006/relationships/image" Target="../media/image603.png"/><Relationship Id="rId465" Type="http://schemas.openxmlformats.org/officeDocument/2006/relationships/image" Target="../media/image705.png"/><Relationship Id="rId22" Type="http://schemas.openxmlformats.org/officeDocument/2006/relationships/image" Target="../media/image485.png"/><Relationship Id="rId64" Type="http://schemas.openxmlformats.org/officeDocument/2006/relationships/image" Target="../media/image506.png"/><Relationship Id="rId118" Type="http://schemas.openxmlformats.org/officeDocument/2006/relationships/image" Target="../media/image533.png"/><Relationship Id="rId325" Type="http://schemas.openxmlformats.org/officeDocument/2006/relationships/customXml" Target="../ink/ink939.xml"/><Relationship Id="rId367" Type="http://schemas.openxmlformats.org/officeDocument/2006/relationships/customXml" Target="../ink/ink960.xml"/><Relationship Id="rId532" Type="http://schemas.openxmlformats.org/officeDocument/2006/relationships/image" Target="../media/image739.png"/><Relationship Id="rId171" Type="http://schemas.openxmlformats.org/officeDocument/2006/relationships/customXml" Target="../ink/ink862.xml"/><Relationship Id="rId227" Type="http://schemas.openxmlformats.org/officeDocument/2006/relationships/customXml" Target="../ink/ink890.xml"/><Relationship Id="rId269" Type="http://schemas.openxmlformats.org/officeDocument/2006/relationships/customXml" Target="../ink/ink911.xml"/><Relationship Id="rId434" Type="http://schemas.openxmlformats.org/officeDocument/2006/relationships/customXml" Target="../ink/ink994.xml"/><Relationship Id="rId476" Type="http://schemas.openxmlformats.org/officeDocument/2006/relationships/image" Target="../media/image710.png"/><Relationship Id="rId33" Type="http://schemas.openxmlformats.org/officeDocument/2006/relationships/customXml" Target="../ink/ink793.xml"/><Relationship Id="rId129" Type="http://schemas.openxmlformats.org/officeDocument/2006/relationships/customXml" Target="../ink/ink841.xml"/><Relationship Id="rId280" Type="http://schemas.openxmlformats.org/officeDocument/2006/relationships/image" Target="../media/image614.png"/><Relationship Id="rId336" Type="http://schemas.openxmlformats.org/officeDocument/2006/relationships/image" Target="../media/image641.png"/><Relationship Id="rId501" Type="http://schemas.openxmlformats.org/officeDocument/2006/relationships/customXml" Target="../ink/ink1028.xml"/><Relationship Id="rId543" Type="http://schemas.openxmlformats.org/officeDocument/2006/relationships/customXml" Target="../ink/ink1049.xml"/><Relationship Id="rId75" Type="http://schemas.openxmlformats.org/officeDocument/2006/relationships/customXml" Target="../ink/ink814.xml"/><Relationship Id="rId140" Type="http://schemas.openxmlformats.org/officeDocument/2006/relationships/image" Target="../media/image544.png"/><Relationship Id="rId182" Type="http://schemas.openxmlformats.org/officeDocument/2006/relationships/image" Target="../media/image565.png"/><Relationship Id="rId378" Type="http://schemas.openxmlformats.org/officeDocument/2006/relationships/image" Target="../media/image662.png"/><Relationship Id="rId403" Type="http://schemas.openxmlformats.org/officeDocument/2006/relationships/customXml" Target="../ink/ink978.xml"/><Relationship Id="rId6" Type="http://schemas.openxmlformats.org/officeDocument/2006/relationships/image" Target="../media/image477.png"/><Relationship Id="rId238" Type="http://schemas.openxmlformats.org/officeDocument/2006/relationships/image" Target="../media/image593.png"/><Relationship Id="rId445" Type="http://schemas.openxmlformats.org/officeDocument/2006/relationships/image" Target="../media/image695.png"/><Relationship Id="rId487" Type="http://schemas.openxmlformats.org/officeDocument/2006/relationships/customXml" Target="../ink/ink1021.xml"/><Relationship Id="rId291" Type="http://schemas.openxmlformats.org/officeDocument/2006/relationships/customXml" Target="../ink/ink922.xml"/><Relationship Id="rId305" Type="http://schemas.openxmlformats.org/officeDocument/2006/relationships/customXml" Target="../ink/ink929.xml"/><Relationship Id="rId347" Type="http://schemas.openxmlformats.org/officeDocument/2006/relationships/customXml" Target="../ink/ink950.xml"/><Relationship Id="rId512" Type="http://schemas.openxmlformats.org/officeDocument/2006/relationships/image" Target="../media/image729.png"/><Relationship Id="rId44" Type="http://schemas.openxmlformats.org/officeDocument/2006/relationships/image" Target="../media/image496.png"/><Relationship Id="rId86" Type="http://schemas.openxmlformats.org/officeDocument/2006/relationships/image" Target="../media/image517.png"/><Relationship Id="rId151" Type="http://schemas.openxmlformats.org/officeDocument/2006/relationships/customXml" Target="../ink/ink852.xml"/><Relationship Id="rId389" Type="http://schemas.openxmlformats.org/officeDocument/2006/relationships/customXml" Target="../ink/ink971.xml"/><Relationship Id="rId554" Type="http://schemas.openxmlformats.org/officeDocument/2006/relationships/image" Target="../media/image750.png"/><Relationship Id="rId193" Type="http://schemas.openxmlformats.org/officeDocument/2006/relationships/customXml" Target="../ink/ink873.xml"/><Relationship Id="rId207" Type="http://schemas.openxmlformats.org/officeDocument/2006/relationships/customXml" Target="../ink/ink880.xml"/><Relationship Id="rId249" Type="http://schemas.openxmlformats.org/officeDocument/2006/relationships/customXml" Target="../ink/ink901.xml"/><Relationship Id="rId414" Type="http://schemas.openxmlformats.org/officeDocument/2006/relationships/image" Target="../media/image680.png"/><Relationship Id="rId456" Type="http://schemas.openxmlformats.org/officeDocument/2006/relationships/customXml" Target="../ink/ink1005.xml"/><Relationship Id="rId498" Type="http://schemas.openxmlformats.org/officeDocument/2006/relationships/image" Target="../media/image722.png"/><Relationship Id="rId13" Type="http://schemas.openxmlformats.org/officeDocument/2006/relationships/customXml" Target="../ink/ink783.xml"/><Relationship Id="rId109" Type="http://schemas.openxmlformats.org/officeDocument/2006/relationships/customXml" Target="../ink/ink831.xml"/><Relationship Id="rId260" Type="http://schemas.openxmlformats.org/officeDocument/2006/relationships/image" Target="../media/image604.png"/><Relationship Id="rId316" Type="http://schemas.openxmlformats.org/officeDocument/2006/relationships/image" Target="../media/image631.png"/><Relationship Id="rId523" Type="http://schemas.openxmlformats.org/officeDocument/2006/relationships/customXml" Target="../ink/ink1039.xml"/><Relationship Id="rId55" Type="http://schemas.openxmlformats.org/officeDocument/2006/relationships/customXml" Target="../ink/ink804.xml"/><Relationship Id="rId97" Type="http://schemas.openxmlformats.org/officeDocument/2006/relationships/customXml" Target="../ink/ink825.xml"/><Relationship Id="rId120" Type="http://schemas.openxmlformats.org/officeDocument/2006/relationships/image" Target="../media/image534.png"/><Relationship Id="rId358" Type="http://schemas.openxmlformats.org/officeDocument/2006/relationships/image" Target="../media/image652.png"/><Relationship Id="rId565" Type="http://schemas.openxmlformats.org/officeDocument/2006/relationships/customXml" Target="../ink/ink1060.xml"/><Relationship Id="rId162" Type="http://schemas.openxmlformats.org/officeDocument/2006/relationships/image" Target="../media/image555.png"/><Relationship Id="rId218" Type="http://schemas.openxmlformats.org/officeDocument/2006/relationships/image" Target="../media/image583.png"/><Relationship Id="rId425" Type="http://schemas.openxmlformats.org/officeDocument/2006/relationships/customXml" Target="../ink/ink989.xml"/><Relationship Id="rId467" Type="http://schemas.openxmlformats.org/officeDocument/2006/relationships/image" Target="../media/image706.png"/><Relationship Id="rId271" Type="http://schemas.openxmlformats.org/officeDocument/2006/relationships/customXml" Target="../ink/ink912.xml"/><Relationship Id="rId24" Type="http://schemas.openxmlformats.org/officeDocument/2006/relationships/image" Target="../media/image486.png"/><Relationship Id="rId66" Type="http://schemas.openxmlformats.org/officeDocument/2006/relationships/image" Target="../media/image507.png"/><Relationship Id="rId131" Type="http://schemas.openxmlformats.org/officeDocument/2006/relationships/customXml" Target="../ink/ink842.xml"/><Relationship Id="rId327" Type="http://schemas.openxmlformats.org/officeDocument/2006/relationships/customXml" Target="../ink/ink940.xml"/><Relationship Id="rId369" Type="http://schemas.openxmlformats.org/officeDocument/2006/relationships/customXml" Target="../ink/ink961.xml"/><Relationship Id="rId534" Type="http://schemas.openxmlformats.org/officeDocument/2006/relationships/image" Target="../media/image740.png"/><Relationship Id="rId173" Type="http://schemas.openxmlformats.org/officeDocument/2006/relationships/customXml" Target="../ink/ink863.xml"/><Relationship Id="rId229" Type="http://schemas.openxmlformats.org/officeDocument/2006/relationships/customXml" Target="../ink/ink891.xml"/><Relationship Id="rId380" Type="http://schemas.openxmlformats.org/officeDocument/2006/relationships/image" Target="../media/image663.png"/><Relationship Id="rId436" Type="http://schemas.openxmlformats.org/officeDocument/2006/relationships/customXml" Target="../ink/ink995.xml"/><Relationship Id="rId240" Type="http://schemas.openxmlformats.org/officeDocument/2006/relationships/image" Target="../media/image594.png"/><Relationship Id="rId478" Type="http://schemas.openxmlformats.org/officeDocument/2006/relationships/image" Target="../media/image711.png"/><Relationship Id="rId35" Type="http://schemas.openxmlformats.org/officeDocument/2006/relationships/customXml" Target="../ink/ink794.xml"/><Relationship Id="rId77" Type="http://schemas.openxmlformats.org/officeDocument/2006/relationships/customXml" Target="../ink/ink815.xml"/><Relationship Id="rId100" Type="http://schemas.openxmlformats.org/officeDocument/2006/relationships/image" Target="../media/image524.png"/><Relationship Id="rId282" Type="http://schemas.openxmlformats.org/officeDocument/2006/relationships/image" Target="../media/image615.png"/><Relationship Id="rId338" Type="http://schemas.openxmlformats.org/officeDocument/2006/relationships/image" Target="../media/image642.png"/><Relationship Id="rId503" Type="http://schemas.openxmlformats.org/officeDocument/2006/relationships/customXml" Target="../ink/ink1029.xml"/><Relationship Id="rId545" Type="http://schemas.openxmlformats.org/officeDocument/2006/relationships/customXml" Target="../ink/ink1050.xml"/><Relationship Id="rId8" Type="http://schemas.openxmlformats.org/officeDocument/2006/relationships/image" Target="../media/image478.png"/><Relationship Id="rId142" Type="http://schemas.openxmlformats.org/officeDocument/2006/relationships/image" Target="../media/image545.png"/><Relationship Id="rId184" Type="http://schemas.openxmlformats.org/officeDocument/2006/relationships/image" Target="../media/image566.png"/><Relationship Id="rId391" Type="http://schemas.openxmlformats.org/officeDocument/2006/relationships/customXml" Target="../ink/ink972.xml"/><Relationship Id="rId405" Type="http://schemas.openxmlformats.org/officeDocument/2006/relationships/customXml" Target="../ink/ink979.xml"/><Relationship Id="rId447" Type="http://schemas.openxmlformats.org/officeDocument/2006/relationships/image" Target="../media/image696.png"/><Relationship Id="rId251" Type="http://schemas.openxmlformats.org/officeDocument/2006/relationships/customXml" Target="../ink/ink902.xml"/><Relationship Id="rId489" Type="http://schemas.openxmlformats.org/officeDocument/2006/relationships/customXml" Target="../ink/ink1022.xml"/><Relationship Id="rId46" Type="http://schemas.openxmlformats.org/officeDocument/2006/relationships/image" Target="../media/image497.png"/><Relationship Id="rId293" Type="http://schemas.openxmlformats.org/officeDocument/2006/relationships/customXml" Target="../ink/ink923.xml"/><Relationship Id="rId307" Type="http://schemas.openxmlformats.org/officeDocument/2006/relationships/customXml" Target="../ink/ink930.xml"/><Relationship Id="rId349" Type="http://schemas.openxmlformats.org/officeDocument/2006/relationships/customXml" Target="../ink/ink951.xml"/><Relationship Id="rId514" Type="http://schemas.openxmlformats.org/officeDocument/2006/relationships/image" Target="../media/image730.png"/><Relationship Id="rId556" Type="http://schemas.openxmlformats.org/officeDocument/2006/relationships/image" Target="../media/image751.png"/><Relationship Id="rId88" Type="http://schemas.openxmlformats.org/officeDocument/2006/relationships/image" Target="../media/image518.png"/><Relationship Id="rId111" Type="http://schemas.openxmlformats.org/officeDocument/2006/relationships/customXml" Target="../ink/ink832.xml"/><Relationship Id="rId153" Type="http://schemas.openxmlformats.org/officeDocument/2006/relationships/customXml" Target="../ink/ink853.xml"/><Relationship Id="rId195" Type="http://schemas.openxmlformats.org/officeDocument/2006/relationships/customXml" Target="../ink/ink874.xml"/><Relationship Id="rId209" Type="http://schemas.openxmlformats.org/officeDocument/2006/relationships/customXml" Target="../ink/ink881.xml"/><Relationship Id="rId360" Type="http://schemas.openxmlformats.org/officeDocument/2006/relationships/image" Target="../media/image653.png"/><Relationship Id="rId416" Type="http://schemas.openxmlformats.org/officeDocument/2006/relationships/image" Target="../media/image681.png"/><Relationship Id="rId220" Type="http://schemas.openxmlformats.org/officeDocument/2006/relationships/image" Target="../media/image584.png"/><Relationship Id="rId458" Type="http://schemas.openxmlformats.org/officeDocument/2006/relationships/customXml" Target="../ink/ink1006.xml"/><Relationship Id="rId15" Type="http://schemas.openxmlformats.org/officeDocument/2006/relationships/customXml" Target="../ink/ink784.xml"/><Relationship Id="rId57" Type="http://schemas.openxmlformats.org/officeDocument/2006/relationships/customXml" Target="../ink/ink805.xml"/><Relationship Id="rId262" Type="http://schemas.openxmlformats.org/officeDocument/2006/relationships/image" Target="../media/image605.png"/><Relationship Id="rId318" Type="http://schemas.openxmlformats.org/officeDocument/2006/relationships/image" Target="../media/image632.png"/><Relationship Id="rId525" Type="http://schemas.openxmlformats.org/officeDocument/2006/relationships/customXml" Target="../ink/ink1040.xml"/><Relationship Id="rId567" Type="http://schemas.openxmlformats.org/officeDocument/2006/relationships/customXml" Target="../ink/ink1061.xml"/><Relationship Id="rId99" Type="http://schemas.openxmlformats.org/officeDocument/2006/relationships/customXml" Target="../ink/ink826.xml"/><Relationship Id="rId122" Type="http://schemas.openxmlformats.org/officeDocument/2006/relationships/image" Target="../media/image535.png"/><Relationship Id="rId164" Type="http://schemas.openxmlformats.org/officeDocument/2006/relationships/image" Target="../media/image556.png"/><Relationship Id="rId371" Type="http://schemas.openxmlformats.org/officeDocument/2006/relationships/customXml" Target="../ink/ink962.xml"/><Relationship Id="rId427" Type="http://schemas.openxmlformats.org/officeDocument/2006/relationships/customXml" Target="../ink/ink990.xml"/><Relationship Id="rId469" Type="http://schemas.openxmlformats.org/officeDocument/2006/relationships/customXml" Target="../ink/ink1012.xml"/><Relationship Id="rId26" Type="http://schemas.openxmlformats.org/officeDocument/2006/relationships/image" Target="../media/image487.png"/><Relationship Id="rId231" Type="http://schemas.openxmlformats.org/officeDocument/2006/relationships/customXml" Target="../ink/ink892.xml"/><Relationship Id="rId273" Type="http://schemas.openxmlformats.org/officeDocument/2006/relationships/customXml" Target="../ink/ink913.xml"/><Relationship Id="rId329" Type="http://schemas.openxmlformats.org/officeDocument/2006/relationships/customXml" Target="../ink/ink941.xml"/><Relationship Id="rId480" Type="http://schemas.openxmlformats.org/officeDocument/2006/relationships/image" Target="../media/image712.png"/><Relationship Id="rId536" Type="http://schemas.openxmlformats.org/officeDocument/2006/relationships/image" Target="../media/image741.png"/><Relationship Id="rId68" Type="http://schemas.openxmlformats.org/officeDocument/2006/relationships/image" Target="../media/image508.png"/><Relationship Id="rId133" Type="http://schemas.openxmlformats.org/officeDocument/2006/relationships/customXml" Target="../ink/ink843.xml"/><Relationship Id="rId175" Type="http://schemas.openxmlformats.org/officeDocument/2006/relationships/customXml" Target="../ink/ink864.xml"/><Relationship Id="rId340" Type="http://schemas.openxmlformats.org/officeDocument/2006/relationships/image" Target="../media/image643.png"/><Relationship Id="rId200" Type="http://schemas.openxmlformats.org/officeDocument/2006/relationships/image" Target="../media/image574.png"/><Relationship Id="rId382" Type="http://schemas.openxmlformats.org/officeDocument/2006/relationships/image" Target="../media/image664.png"/><Relationship Id="rId438" Type="http://schemas.openxmlformats.org/officeDocument/2006/relationships/customXml" Target="../ink/ink996.xml"/><Relationship Id="rId242" Type="http://schemas.openxmlformats.org/officeDocument/2006/relationships/image" Target="../media/image595.png"/><Relationship Id="rId284" Type="http://schemas.openxmlformats.org/officeDocument/2006/relationships/image" Target="../media/image616.png"/><Relationship Id="rId491" Type="http://schemas.openxmlformats.org/officeDocument/2006/relationships/customXml" Target="../ink/ink1023.xml"/><Relationship Id="rId505" Type="http://schemas.openxmlformats.org/officeDocument/2006/relationships/customXml" Target="../ink/ink1030.xml"/><Relationship Id="rId37" Type="http://schemas.openxmlformats.org/officeDocument/2006/relationships/customXml" Target="../ink/ink795.xml"/><Relationship Id="rId79" Type="http://schemas.openxmlformats.org/officeDocument/2006/relationships/customXml" Target="../ink/ink816.xml"/><Relationship Id="rId102" Type="http://schemas.openxmlformats.org/officeDocument/2006/relationships/image" Target="../media/image525.png"/><Relationship Id="rId144" Type="http://schemas.openxmlformats.org/officeDocument/2006/relationships/image" Target="../media/image546.png"/><Relationship Id="rId547" Type="http://schemas.openxmlformats.org/officeDocument/2006/relationships/customXml" Target="../ink/ink1051.xml"/><Relationship Id="rId90" Type="http://schemas.openxmlformats.org/officeDocument/2006/relationships/image" Target="../media/image519.png"/><Relationship Id="rId186" Type="http://schemas.openxmlformats.org/officeDocument/2006/relationships/image" Target="../media/image567.png"/><Relationship Id="rId351" Type="http://schemas.openxmlformats.org/officeDocument/2006/relationships/customXml" Target="../ink/ink952.xml"/><Relationship Id="rId393" Type="http://schemas.openxmlformats.org/officeDocument/2006/relationships/customXml" Target="../ink/ink973.xml"/><Relationship Id="rId407" Type="http://schemas.openxmlformats.org/officeDocument/2006/relationships/customXml" Target="../ink/ink980.xml"/><Relationship Id="rId449" Type="http://schemas.openxmlformats.org/officeDocument/2006/relationships/image" Target="../media/image697.png"/><Relationship Id="rId211" Type="http://schemas.openxmlformats.org/officeDocument/2006/relationships/customXml" Target="../ink/ink882.xml"/><Relationship Id="rId253" Type="http://schemas.openxmlformats.org/officeDocument/2006/relationships/customXml" Target="../ink/ink903.xml"/><Relationship Id="rId295" Type="http://schemas.openxmlformats.org/officeDocument/2006/relationships/customXml" Target="../ink/ink924.xml"/><Relationship Id="rId309" Type="http://schemas.openxmlformats.org/officeDocument/2006/relationships/customXml" Target="../ink/ink931.xml"/><Relationship Id="rId460" Type="http://schemas.openxmlformats.org/officeDocument/2006/relationships/customXml" Target="../ink/ink1007.xml"/><Relationship Id="rId516" Type="http://schemas.openxmlformats.org/officeDocument/2006/relationships/image" Target="../media/image731.png"/><Relationship Id="rId48" Type="http://schemas.openxmlformats.org/officeDocument/2006/relationships/image" Target="../media/image498.png"/><Relationship Id="rId113" Type="http://schemas.openxmlformats.org/officeDocument/2006/relationships/customXml" Target="../ink/ink833.xml"/><Relationship Id="rId320" Type="http://schemas.openxmlformats.org/officeDocument/2006/relationships/image" Target="../media/image633.png"/><Relationship Id="rId558" Type="http://schemas.openxmlformats.org/officeDocument/2006/relationships/image" Target="../media/image752.png"/><Relationship Id="rId155" Type="http://schemas.openxmlformats.org/officeDocument/2006/relationships/customXml" Target="../ink/ink854.xml"/><Relationship Id="rId197" Type="http://schemas.openxmlformats.org/officeDocument/2006/relationships/customXml" Target="../ink/ink875.xml"/><Relationship Id="rId362" Type="http://schemas.openxmlformats.org/officeDocument/2006/relationships/image" Target="../media/image654.png"/><Relationship Id="rId418" Type="http://schemas.openxmlformats.org/officeDocument/2006/relationships/image" Target="../media/image682.png"/><Relationship Id="rId222" Type="http://schemas.openxmlformats.org/officeDocument/2006/relationships/image" Target="../media/image585.png"/><Relationship Id="rId264" Type="http://schemas.openxmlformats.org/officeDocument/2006/relationships/image" Target="../media/image606.png"/><Relationship Id="rId471" Type="http://schemas.openxmlformats.org/officeDocument/2006/relationships/customXml" Target="../ink/ink1013.xml"/><Relationship Id="rId17" Type="http://schemas.openxmlformats.org/officeDocument/2006/relationships/customXml" Target="../ink/ink785.xml"/><Relationship Id="rId59" Type="http://schemas.openxmlformats.org/officeDocument/2006/relationships/customXml" Target="../ink/ink806.xml"/><Relationship Id="rId124" Type="http://schemas.openxmlformats.org/officeDocument/2006/relationships/image" Target="../media/image536.png"/><Relationship Id="rId527" Type="http://schemas.openxmlformats.org/officeDocument/2006/relationships/customXml" Target="../ink/ink1041.xml"/><Relationship Id="rId569" Type="http://schemas.openxmlformats.org/officeDocument/2006/relationships/customXml" Target="../ink/ink1062.xml"/><Relationship Id="rId70" Type="http://schemas.openxmlformats.org/officeDocument/2006/relationships/image" Target="../media/image509.png"/><Relationship Id="rId166" Type="http://schemas.openxmlformats.org/officeDocument/2006/relationships/image" Target="../media/image557.png"/><Relationship Id="rId331" Type="http://schemas.openxmlformats.org/officeDocument/2006/relationships/customXml" Target="../ink/ink942.xml"/><Relationship Id="rId373" Type="http://schemas.openxmlformats.org/officeDocument/2006/relationships/customXml" Target="../ink/ink963.xml"/><Relationship Id="rId429" Type="http://schemas.openxmlformats.org/officeDocument/2006/relationships/image" Target="../media/image687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893.xml"/><Relationship Id="rId440" Type="http://schemas.openxmlformats.org/officeDocument/2006/relationships/customXml" Target="../ink/ink997.xml"/><Relationship Id="rId28" Type="http://schemas.openxmlformats.org/officeDocument/2006/relationships/image" Target="../media/image488.png"/><Relationship Id="rId275" Type="http://schemas.openxmlformats.org/officeDocument/2006/relationships/customXml" Target="../ink/ink914.xml"/><Relationship Id="rId300" Type="http://schemas.openxmlformats.org/officeDocument/2006/relationships/image" Target="../media/image624.png"/><Relationship Id="rId482" Type="http://schemas.openxmlformats.org/officeDocument/2006/relationships/image" Target="../media/image713.png"/><Relationship Id="rId538" Type="http://schemas.openxmlformats.org/officeDocument/2006/relationships/image" Target="../media/image742.png"/><Relationship Id="rId81" Type="http://schemas.openxmlformats.org/officeDocument/2006/relationships/customXml" Target="../ink/ink817.xml"/><Relationship Id="rId135" Type="http://schemas.openxmlformats.org/officeDocument/2006/relationships/customXml" Target="../ink/ink844.xml"/><Relationship Id="rId177" Type="http://schemas.openxmlformats.org/officeDocument/2006/relationships/customXml" Target="../ink/ink865.xml"/><Relationship Id="rId342" Type="http://schemas.openxmlformats.org/officeDocument/2006/relationships/image" Target="../media/image644.png"/><Relationship Id="rId384" Type="http://schemas.openxmlformats.org/officeDocument/2006/relationships/image" Target="../media/image665.png"/><Relationship Id="rId202" Type="http://schemas.openxmlformats.org/officeDocument/2006/relationships/image" Target="../media/image575.png"/><Relationship Id="rId244" Type="http://schemas.openxmlformats.org/officeDocument/2006/relationships/image" Target="../media/image596.png"/><Relationship Id="rId39" Type="http://schemas.openxmlformats.org/officeDocument/2006/relationships/customXml" Target="../ink/ink796.xml"/><Relationship Id="rId286" Type="http://schemas.openxmlformats.org/officeDocument/2006/relationships/image" Target="../media/image617.png"/><Relationship Id="rId451" Type="http://schemas.openxmlformats.org/officeDocument/2006/relationships/image" Target="../media/image698.png"/><Relationship Id="rId493" Type="http://schemas.openxmlformats.org/officeDocument/2006/relationships/customXml" Target="../ink/ink1024.xml"/><Relationship Id="rId507" Type="http://schemas.openxmlformats.org/officeDocument/2006/relationships/customXml" Target="../ink/ink1031.xml"/><Relationship Id="rId549" Type="http://schemas.openxmlformats.org/officeDocument/2006/relationships/customXml" Target="../ink/ink1052.xml"/><Relationship Id="rId50" Type="http://schemas.openxmlformats.org/officeDocument/2006/relationships/image" Target="../media/image499.png"/><Relationship Id="rId104" Type="http://schemas.openxmlformats.org/officeDocument/2006/relationships/image" Target="../media/image526.png"/><Relationship Id="rId146" Type="http://schemas.openxmlformats.org/officeDocument/2006/relationships/image" Target="../media/image547.png"/><Relationship Id="rId188" Type="http://schemas.openxmlformats.org/officeDocument/2006/relationships/image" Target="../media/image568.png"/><Relationship Id="rId311" Type="http://schemas.openxmlformats.org/officeDocument/2006/relationships/customXml" Target="../ink/ink932.xml"/><Relationship Id="rId353" Type="http://schemas.openxmlformats.org/officeDocument/2006/relationships/customXml" Target="../ink/ink953.xml"/><Relationship Id="rId395" Type="http://schemas.openxmlformats.org/officeDocument/2006/relationships/customXml" Target="../ink/ink974.xml"/><Relationship Id="rId409" Type="http://schemas.openxmlformats.org/officeDocument/2006/relationships/customXml" Target="../ink/ink981.xml"/><Relationship Id="rId560" Type="http://schemas.openxmlformats.org/officeDocument/2006/relationships/image" Target="../media/image753.png"/><Relationship Id="rId92" Type="http://schemas.openxmlformats.org/officeDocument/2006/relationships/image" Target="../media/image520.png"/><Relationship Id="rId213" Type="http://schemas.openxmlformats.org/officeDocument/2006/relationships/customXml" Target="../ink/ink883.xml"/><Relationship Id="rId420" Type="http://schemas.openxmlformats.org/officeDocument/2006/relationships/image" Target="../media/image683.png"/><Relationship Id="rId255" Type="http://schemas.openxmlformats.org/officeDocument/2006/relationships/customXml" Target="../ink/ink904.xml"/><Relationship Id="rId297" Type="http://schemas.openxmlformats.org/officeDocument/2006/relationships/customXml" Target="../ink/ink925.xml"/><Relationship Id="rId462" Type="http://schemas.openxmlformats.org/officeDocument/2006/relationships/customXml" Target="../ink/ink1008.xml"/><Relationship Id="rId518" Type="http://schemas.openxmlformats.org/officeDocument/2006/relationships/image" Target="../media/image732.png"/><Relationship Id="rId115" Type="http://schemas.openxmlformats.org/officeDocument/2006/relationships/customXml" Target="../ink/ink834.xml"/><Relationship Id="rId157" Type="http://schemas.openxmlformats.org/officeDocument/2006/relationships/customXml" Target="../ink/ink855.xml"/><Relationship Id="rId322" Type="http://schemas.openxmlformats.org/officeDocument/2006/relationships/image" Target="../media/image634.png"/><Relationship Id="rId364" Type="http://schemas.openxmlformats.org/officeDocument/2006/relationships/image" Target="../media/image655.png"/><Relationship Id="rId61" Type="http://schemas.openxmlformats.org/officeDocument/2006/relationships/customXml" Target="../ink/ink807.xml"/><Relationship Id="rId199" Type="http://schemas.openxmlformats.org/officeDocument/2006/relationships/customXml" Target="../ink/ink876.xml"/><Relationship Id="rId19" Type="http://schemas.openxmlformats.org/officeDocument/2006/relationships/customXml" Target="../ink/ink786.xml"/><Relationship Id="rId224" Type="http://schemas.openxmlformats.org/officeDocument/2006/relationships/image" Target="../media/image586.png"/><Relationship Id="rId266" Type="http://schemas.openxmlformats.org/officeDocument/2006/relationships/image" Target="../media/image607.png"/><Relationship Id="rId431" Type="http://schemas.openxmlformats.org/officeDocument/2006/relationships/image" Target="../media/image688.png"/><Relationship Id="rId473" Type="http://schemas.openxmlformats.org/officeDocument/2006/relationships/customXml" Target="../ink/ink1014.xml"/><Relationship Id="rId529" Type="http://schemas.openxmlformats.org/officeDocument/2006/relationships/customXml" Target="../ink/ink1042.xml"/><Relationship Id="rId30" Type="http://schemas.openxmlformats.org/officeDocument/2006/relationships/image" Target="../media/image489.png"/><Relationship Id="rId126" Type="http://schemas.openxmlformats.org/officeDocument/2006/relationships/image" Target="../media/image537.png"/><Relationship Id="rId168" Type="http://schemas.openxmlformats.org/officeDocument/2006/relationships/image" Target="../media/image558.png"/><Relationship Id="rId333" Type="http://schemas.openxmlformats.org/officeDocument/2006/relationships/customXml" Target="../ink/ink943.xml"/><Relationship Id="rId540" Type="http://schemas.openxmlformats.org/officeDocument/2006/relationships/image" Target="../media/image743.png"/><Relationship Id="rId72" Type="http://schemas.openxmlformats.org/officeDocument/2006/relationships/image" Target="../media/image510.png"/><Relationship Id="rId375" Type="http://schemas.openxmlformats.org/officeDocument/2006/relationships/customXml" Target="../ink/ink964.xml"/><Relationship Id="rId3" Type="http://schemas.openxmlformats.org/officeDocument/2006/relationships/customXml" Target="../ink/ink778.xml"/><Relationship Id="rId235" Type="http://schemas.openxmlformats.org/officeDocument/2006/relationships/customXml" Target="../ink/ink894.xml"/><Relationship Id="rId277" Type="http://schemas.openxmlformats.org/officeDocument/2006/relationships/customXml" Target="../ink/ink915.xml"/><Relationship Id="rId400" Type="http://schemas.openxmlformats.org/officeDocument/2006/relationships/image" Target="../media/image673.png"/><Relationship Id="rId442" Type="http://schemas.openxmlformats.org/officeDocument/2006/relationships/customXml" Target="../ink/ink998.xml"/><Relationship Id="rId484" Type="http://schemas.openxmlformats.org/officeDocument/2006/relationships/image" Target="../media/image714.png"/><Relationship Id="rId137" Type="http://schemas.openxmlformats.org/officeDocument/2006/relationships/customXml" Target="../ink/ink845.xml"/><Relationship Id="rId302" Type="http://schemas.openxmlformats.org/officeDocument/2006/relationships/image" Target="../media/image625.png"/><Relationship Id="rId344" Type="http://schemas.openxmlformats.org/officeDocument/2006/relationships/image" Target="../media/image645.png"/><Relationship Id="rId41" Type="http://schemas.openxmlformats.org/officeDocument/2006/relationships/customXml" Target="../ink/ink797.xml"/><Relationship Id="rId83" Type="http://schemas.openxmlformats.org/officeDocument/2006/relationships/customXml" Target="../ink/ink818.xml"/><Relationship Id="rId179" Type="http://schemas.openxmlformats.org/officeDocument/2006/relationships/customXml" Target="../ink/ink866.xml"/><Relationship Id="rId386" Type="http://schemas.openxmlformats.org/officeDocument/2006/relationships/image" Target="../media/image666.png"/><Relationship Id="rId551" Type="http://schemas.openxmlformats.org/officeDocument/2006/relationships/customXml" Target="../ink/ink1053.xml"/><Relationship Id="rId190" Type="http://schemas.openxmlformats.org/officeDocument/2006/relationships/image" Target="../media/image569.png"/><Relationship Id="rId204" Type="http://schemas.openxmlformats.org/officeDocument/2006/relationships/image" Target="../media/image576.png"/><Relationship Id="rId246" Type="http://schemas.openxmlformats.org/officeDocument/2006/relationships/image" Target="../media/image597.png"/><Relationship Id="rId288" Type="http://schemas.openxmlformats.org/officeDocument/2006/relationships/image" Target="../media/image618.png"/><Relationship Id="rId411" Type="http://schemas.openxmlformats.org/officeDocument/2006/relationships/customXml" Target="../ink/ink982.xml"/><Relationship Id="rId453" Type="http://schemas.openxmlformats.org/officeDocument/2006/relationships/image" Target="../media/image699.png"/><Relationship Id="rId509" Type="http://schemas.openxmlformats.org/officeDocument/2006/relationships/customXml" Target="../ink/ink1032.xml"/><Relationship Id="rId106" Type="http://schemas.openxmlformats.org/officeDocument/2006/relationships/image" Target="../media/image527.png"/><Relationship Id="rId313" Type="http://schemas.openxmlformats.org/officeDocument/2006/relationships/customXml" Target="../ink/ink933.xml"/><Relationship Id="rId495" Type="http://schemas.openxmlformats.org/officeDocument/2006/relationships/customXml" Target="../ink/ink1025.xml"/><Relationship Id="rId10" Type="http://schemas.openxmlformats.org/officeDocument/2006/relationships/image" Target="../media/image479.png"/><Relationship Id="rId52" Type="http://schemas.openxmlformats.org/officeDocument/2006/relationships/image" Target="../media/image500.png"/><Relationship Id="rId94" Type="http://schemas.openxmlformats.org/officeDocument/2006/relationships/image" Target="../media/image521.png"/><Relationship Id="rId148" Type="http://schemas.openxmlformats.org/officeDocument/2006/relationships/image" Target="../media/image548.png"/><Relationship Id="rId355" Type="http://schemas.openxmlformats.org/officeDocument/2006/relationships/customXml" Target="../ink/ink954.xml"/><Relationship Id="rId397" Type="http://schemas.openxmlformats.org/officeDocument/2006/relationships/customXml" Target="../ink/ink975.xml"/><Relationship Id="rId520" Type="http://schemas.openxmlformats.org/officeDocument/2006/relationships/image" Target="../media/image733.png"/><Relationship Id="rId562" Type="http://schemas.openxmlformats.org/officeDocument/2006/relationships/image" Target="../media/image754.png"/><Relationship Id="rId215" Type="http://schemas.openxmlformats.org/officeDocument/2006/relationships/customXml" Target="../ink/ink884.xml"/><Relationship Id="rId257" Type="http://schemas.openxmlformats.org/officeDocument/2006/relationships/customXml" Target="../ink/ink905.xml"/><Relationship Id="rId422" Type="http://schemas.openxmlformats.org/officeDocument/2006/relationships/image" Target="../media/image684.png"/><Relationship Id="rId464" Type="http://schemas.openxmlformats.org/officeDocument/2006/relationships/customXml" Target="../ink/ink1009.xml"/><Relationship Id="rId299" Type="http://schemas.openxmlformats.org/officeDocument/2006/relationships/customXml" Target="../ink/ink926.xml"/><Relationship Id="rId63" Type="http://schemas.openxmlformats.org/officeDocument/2006/relationships/customXml" Target="../ink/ink808.xml"/><Relationship Id="rId159" Type="http://schemas.openxmlformats.org/officeDocument/2006/relationships/customXml" Target="../ink/ink856.xml"/><Relationship Id="rId366" Type="http://schemas.openxmlformats.org/officeDocument/2006/relationships/image" Target="../media/image656.png"/><Relationship Id="rId226" Type="http://schemas.openxmlformats.org/officeDocument/2006/relationships/image" Target="../media/image587.png"/><Relationship Id="rId433" Type="http://schemas.openxmlformats.org/officeDocument/2006/relationships/image" Target="../media/image689.png"/><Relationship Id="rId74" Type="http://schemas.openxmlformats.org/officeDocument/2006/relationships/image" Target="../media/image511.png"/><Relationship Id="rId377" Type="http://schemas.openxmlformats.org/officeDocument/2006/relationships/customXml" Target="../ink/ink965.xml"/><Relationship Id="rId500" Type="http://schemas.openxmlformats.org/officeDocument/2006/relationships/image" Target="../media/image723.png"/><Relationship Id="rId5" Type="http://schemas.openxmlformats.org/officeDocument/2006/relationships/customXml" Target="../ink/ink779.xml"/><Relationship Id="rId237" Type="http://schemas.openxmlformats.org/officeDocument/2006/relationships/customXml" Target="../ink/ink895.xml"/><Relationship Id="rId444" Type="http://schemas.openxmlformats.org/officeDocument/2006/relationships/customXml" Target="../ink/ink999.xml"/><Relationship Id="rId290" Type="http://schemas.openxmlformats.org/officeDocument/2006/relationships/image" Target="../media/image619.png"/><Relationship Id="rId304" Type="http://schemas.openxmlformats.org/officeDocument/2006/relationships/image" Target="../media/image59.png"/><Relationship Id="rId388" Type="http://schemas.openxmlformats.org/officeDocument/2006/relationships/image" Target="../media/image667.png"/><Relationship Id="rId511" Type="http://schemas.openxmlformats.org/officeDocument/2006/relationships/customXml" Target="../ink/ink1033.xml"/><Relationship Id="rId85" Type="http://schemas.openxmlformats.org/officeDocument/2006/relationships/customXml" Target="../ink/ink819.xml"/><Relationship Id="rId150" Type="http://schemas.openxmlformats.org/officeDocument/2006/relationships/image" Target="../media/image549.png"/><Relationship Id="rId248" Type="http://schemas.openxmlformats.org/officeDocument/2006/relationships/image" Target="../media/image598.png"/><Relationship Id="rId455" Type="http://schemas.openxmlformats.org/officeDocument/2006/relationships/image" Target="../media/image700.png"/><Relationship Id="rId12" Type="http://schemas.openxmlformats.org/officeDocument/2006/relationships/image" Target="../media/image480.png"/><Relationship Id="rId108" Type="http://schemas.openxmlformats.org/officeDocument/2006/relationships/image" Target="../media/image528.png"/><Relationship Id="rId315" Type="http://schemas.openxmlformats.org/officeDocument/2006/relationships/customXml" Target="../ink/ink934.xml"/><Relationship Id="rId522" Type="http://schemas.openxmlformats.org/officeDocument/2006/relationships/image" Target="../media/image734.png"/><Relationship Id="rId96" Type="http://schemas.openxmlformats.org/officeDocument/2006/relationships/image" Target="../media/image522.png"/><Relationship Id="rId161" Type="http://schemas.openxmlformats.org/officeDocument/2006/relationships/customXml" Target="../ink/ink857.xml"/><Relationship Id="rId399" Type="http://schemas.openxmlformats.org/officeDocument/2006/relationships/customXml" Target="../ink/ink976.xml"/><Relationship Id="rId259" Type="http://schemas.openxmlformats.org/officeDocument/2006/relationships/customXml" Target="../ink/ink906.xml"/><Relationship Id="rId466" Type="http://schemas.openxmlformats.org/officeDocument/2006/relationships/customXml" Target="../ink/ink1010.xml"/><Relationship Id="rId23" Type="http://schemas.openxmlformats.org/officeDocument/2006/relationships/customXml" Target="../ink/ink788.xml"/><Relationship Id="rId119" Type="http://schemas.openxmlformats.org/officeDocument/2006/relationships/customXml" Target="../ink/ink836.xml"/><Relationship Id="rId326" Type="http://schemas.openxmlformats.org/officeDocument/2006/relationships/image" Target="../media/image636.png"/><Relationship Id="rId533" Type="http://schemas.openxmlformats.org/officeDocument/2006/relationships/customXml" Target="../ink/ink10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6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80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20.xml"/><Relationship Id="rId299" Type="http://schemas.openxmlformats.org/officeDocument/2006/relationships/customXml" Target="../ink/ink1212.xml"/><Relationship Id="rId21" Type="http://schemas.openxmlformats.org/officeDocument/2006/relationships/customXml" Target="../ink/ink1072.xml"/><Relationship Id="rId63" Type="http://schemas.openxmlformats.org/officeDocument/2006/relationships/customXml" Target="../ink/ink1093.xml"/><Relationship Id="rId159" Type="http://schemas.openxmlformats.org/officeDocument/2006/relationships/image" Target="../media/image814.png"/><Relationship Id="rId324" Type="http://schemas.openxmlformats.org/officeDocument/2006/relationships/image" Target="../media/image895.png"/><Relationship Id="rId366" Type="http://schemas.openxmlformats.org/officeDocument/2006/relationships/customXml" Target="../ink/ink1247.xml"/><Relationship Id="rId170" Type="http://schemas.openxmlformats.org/officeDocument/2006/relationships/customXml" Target="../ink/ink1147.xml"/><Relationship Id="rId226" Type="http://schemas.openxmlformats.org/officeDocument/2006/relationships/customXml" Target="../ink/ink1175.xml"/><Relationship Id="rId268" Type="http://schemas.openxmlformats.org/officeDocument/2006/relationships/customXml" Target="../ink/ink1196.xml"/><Relationship Id="rId32" Type="http://schemas.openxmlformats.org/officeDocument/2006/relationships/image" Target="../media/image7510.png"/><Relationship Id="rId74" Type="http://schemas.openxmlformats.org/officeDocument/2006/relationships/image" Target="../media/image772.png"/><Relationship Id="rId128" Type="http://schemas.openxmlformats.org/officeDocument/2006/relationships/customXml" Target="../ink/ink1126.xml"/><Relationship Id="rId335" Type="http://schemas.openxmlformats.org/officeDocument/2006/relationships/customXml" Target="../ink/ink1231.xml"/><Relationship Id="rId377" Type="http://schemas.openxmlformats.org/officeDocument/2006/relationships/image" Target="../media/image1191.png"/><Relationship Id="rId5" Type="http://schemas.openxmlformats.org/officeDocument/2006/relationships/customXml" Target="../ink/ink1064.xml"/><Relationship Id="rId181" Type="http://schemas.openxmlformats.org/officeDocument/2006/relationships/image" Target="../media/image825.png"/><Relationship Id="rId237" Type="http://schemas.openxmlformats.org/officeDocument/2006/relationships/image" Target="../media/image853.png"/><Relationship Id="rId279" Type="http://schemas.openxmlformats.org/officeDocument/2006/relationships/customXml" Target="../ink/ink1202.xml"/><Relationship Id="rId43" Type="http://schemas.openxmlformats.org/officeDocument/2006/relationships/customXml" Target="../ink/ink1083.xml"/><Relationship Id="rId139" Type="http://schemas.openxmlformats.org/officeDocument/2006/relationships/image" Target="../media/image804.png"/><Relationship Id="rId290" Type="http://schemas.openxmlformats.org/officeDocument/2006/relationships/image" Target="../media/image879.png"/><Relationship Id="rId304" Type="http://schemas.openxmlformats.org/officeDocument/2006/relationships/image" Target="../media/image886.png"/><Relationship Id="rId346" Type="http://schemas.openxmlformats.org/officeDocument/2006/relationships/image" Target="../media/image1176.png"/><Relationship Id="rId85" Type="http://schemas.openxmlformats.org/officeDocument/2006/relationships/customXml" Target="../ink/ink1104.xml"/><Relationship Id="rId150" Type="http://schemas.openxmlformats.org/officeDocument/2006/relationships/customXml" Target="../ink/ink1137.xml"/><Relationship Id="rId192" Type="http://schemas.openxmlformats.org/officeDocument/2006/relationships/customXml" Target="../ink/ink1158.xml"/><Relationship Id="rId206" Type="http://schemas.openxmlformats.org/officeDocument/2006/relationships/customXml" Target="../ink/ink1165.xml"/><Relationship Id="rId248" Type="http://schemas.openxmlformats.org/officeDocument/2006/relationships/customXml" Target="../ink/ink1186.xml"/><Relationship Id="rId12" Type="http://schemas.openxmlformats.org/officeDocument/2006/relationships/image" Target="../media/image7420.png"/><Relationship Id="rId108" Type="http://schemas.openxmlformats.org/officeDocument/2006/relationships/image" Target="../media/image789.png"/><Relationship Id="rId315" Type="http://schemas.openxmlformats.org/officeDocument/2006/relationships/image" Target="../media/image891.png"/><Relationship Id="rId357" Type="http://schemas.openxmlformats.org/officeDocument/2006/relationships/image" Target="../media/image1181.png"/><Relationship Id="rId54" Type="http://schemas.openxmlformats.org/officeDocument/2006/relationships/image" Target="../media/image762.png"/><Relationship Id="rId96" Type="http://schemas.openxmlformats.org/officeDocument/2006/relationships/image" Target="../media/image783.png"/><Relationship Id="rId161" Type="http://schemas.openxmlformats.org/officeDocument/2006/relationships/image" Target="../media/image815.png"/><Relationship Id="rId217" Type="http://schemas.openxmlformats.org/officeDocument/2006/relationships/image" Target="../media/image843.png"/><Relationship Id="rId259" Type="http://schemas.openxmlformats.org/officeDocument/2006/relationships/image" Target="../media/image864.png"/><Relationship Id="rId23" Type="http://schemas.openxmlformats.org/officeDocument/2006/relationships/customXml" Target="../ink/ink1073.xml"/><Relationship Id="rId119" Type="http://schemas.openxmlformats.org/officeDocument/2006/relationships/customXml" Target="../ink/ink1121.xml"/><Relationship Id="rId270" Type="http://schemas.openxmlformats.org/officeDocument/2006/relationships/customXml" Target="../ink/ink1197.xml"/><Relationship Id="rId326" Type="http://schemas.openxmlformats.org/officeDocument/2006/relationships/image" Target="../media/image896.png"/><Relationship Id="rId65" Type="http://schemas.openxmlformats.org/officeDocument/2006/relationships/customXml" Target="../ink/ink1094.xml"/><Relationship Id="rId130" Type="http://schemas.openxmlformats.org/officeDocument/2006/relationships/customXml" Target="../ink/ink1127.xml"/><Relationship Id="rId368" Type="http://schemas.openxmlformats.org/officeDocument/2006/relationships/customXml" Target="../ink/ink1248.xml"/><Relationship Id="rId172" Type="http://schemas.openxmlformats.org/officeDocument/2006/relationships/customXml" Target="../ink/ink1148.xml"/><Relationship Id="rId228" Type="http://schemas.openxmlformats.org/officeDocument/2006/relationships/customXml" Target="../ink/ink1176.xml"/><Relationship Id="rId281" Type="http://schemas.openxmlformats.org/officeDocument/2006/relationships/customXml" Target="../ink/ink1203.xml"/><Relationship Id="rId337" Type="http://schemas.openxmlformats.org/officeDocument/2006/relationships/customXml" Target="../ink/ink1232.xml"/><Relationship Id="rId34" Type="http://schemas.openxmlformats.org/officeDocument/2006/relationships/image" Target="../media/image7520.png"/><Relationship Id="rId76" Type="http://schemas.openxmlformats.org/officeDocument/2006/relationships/image" Target="../media/image773.png"/><Relationship Id="rId141" Type="http://schemas.openxmlformats.org/officeDocument/2006/relationships/image" Target="../media/image805.png"/><Relationship Id="rId379" Type="http://schemas.openxmlformats.org/officeDocument/2006/relationships/image" Target="../media/image1192.png"/><Relationship Id="rId7" Type="http://schemas.openxmlformats.org/officeDocument/2006/relationships/customXml" Target="../ink/ink1065.xml"/><Relationship Id="rId183" Type="http://schemas.openxmlformats.org/officeDocument/2006/relationships/image" Target="../media/image826.png"/><Relationship Id="rId239" Type="http://schemas.openxmlformats.org/officeDocument/2006/relationships/image" Target="../media/image854.png"/><Relationship Id="rId250" Type="http://schemas.openxmlformats.org/officeDocument/2006/relationships/customXml" Target="../ink/ink1187.xml"/><Relationship Id="rId292" Type="http://schemas.openxmlformats.org/officeDocument/2006/relationships/image" Target="../media/image880.png"/><Relationship Id="rId306" Type="http://schemas.openxmlformats.org/officeDocument/2006/relationships/customXml" Target="../ink/ink1216.xml"/><Relationship Id="rId45" Type="http://schemas.openxmlformats.org/officeDocument/2006/relationships/customXml" Target="../ink/ink1084.xml"/><Relationship Id="rId87" Type="http://schemas.openxmlformats.org/officeDocument/2006/relationships/customXml" Target="../ink/ink1105.xml"/><Relationship Id="rId110" Type="http://schemas.openxmlformats.org/officeDocument/2006/relationships/image" Target="../media/image790.png"/><Relationship Id="rId348" Type="http://schemas.openxmlformats.org/officeDocument/2006/relationships/image" Target="../media/image1177.png"/><Relationship Id="rId152" Type="http://schemas.openxmlformats.org/officeDocument/2006/relationships/customXml" Target="../ink/ink1138.xml"/><Relationship Id="rId194" Type="http://schemas.openxmlformats.org/officeDocument/2006/relationships/customXml" Target="../ink/ink1159.xml"/><Relationship Id="rId208" Type="http://schemas.openxmlformats.org/officeDocument/2006/relationships/customXml" Target="../ink/ink1166.xml"/><Relationship Id="rId261" Type="http://schemas.openxmlformats.org/officeDocument/2006/relationships/image" Target="../media/image865.png"/><Relationship Id="rId14" Type="http://schemas.openxmlformats.org/officeDocument/2006/relationships/image" Target="../media/image59.png"/><Relationship Id="rId56" Type="http://schemas.openxmlformats.org/officeDocument/2006/relationships/image" Target="../media/image763.png"/><Relationship Id="rId317" Type="http://schemas.openxmlformats.org/officeDocument/2006/relationships/image" Target="../media/image892.png"/><Relationship Id="rId359" Type="http://schemas.openxmlformats.org/officeDocument/2006/relationships/image" Target="../media/image1182.png"/><Relationship Id="rId98" Type="http://schemas.openxmlformats.org/officeDocument/2006/relationships/image" Target="../media/image784.png"/><Relationship Id="rId121" Type="http://schemas.openxmlformats.org/officeDocument/2006/relationships/image" Target="../media/image795.png"/><Relationship Id="rId163" Type="http://schemas.openxmlformats.org/officeDocument/2006/relationships/image" Target="../media/image816.png"/><Relationship Id="rId219" Type="http://schemas.openxmlformats.org/officeDocument/2006/relationships/image" Target="../media/image844.png"/><Relationship Id="rId370" Type="http://schemas.openxmlformats.org/officeDocument/2006/relationships/customXml" Target="../ink/ink1249.xml"/><Relationship Id="rId230" Type="http://schemas.openxmlformats.org/officeDocument/2006/relationships/customXml" Target="../ink/ink1177.xml"/><Relationship Id="rId25" Type="http://schemas.openxmlformats.org/officeDocument/2006/relationships/customXml" Target="../ink/ink1074.xml"/><Relationship Id="rId67" Type="http://schemas.openxmlformats.org/officeDocument/2006/relationships/customXml" Target="../ink/ink1095.xml"/><Relationship Id="rId272" Type="http://schemas.openxmlformats.org/officeDocument/2006/relationships/customXml" Target="../ink/ink1198.xml"/><Relationship Id="rId328" Type="http://schemas.openxmlformats.org/officeDocument/2006/relationships/image" Target="../media/image1167.png"/><Relationship Id="rId132" Type="http://schemas.openxmlformats.org/officeDocument/2006/relationships/customXml" Target="../ink/ink1128.xml"/><Relationship Id="rId174" Type="http://schemas.openxmlformats.org/officeDocument/2006/relationships/customXml" Target="../ink/ink1149.xml"/><Relationship Id="rId381" Type="http://schemas.openxmlformats.org/officeDocument/2006/relationships/image" Target="../media/image1193.png"/><Relationship Id="rId241" Type="http://schemas.openxmlformats.org/officeDocument/2006/relationships/image" Target="../media/image855.png"/><Relationship Id="rId36" Type="http://schemas.openxmlformats.org/officeDocument/2006/relationships/image" Target="../media/image7530.png"/><Relationship Id="rId283" Type="http://schemas.openxmlformats.org/officeDocument/2006/relationships/customXml" Target="../ink/ink1204.xml"/><Relationship Id="rId339" Type="http://schemas.openxmlformats.org/officeDocument/2006/relationships/customXml" Target="../ink/ink1233.xml"/><Relationship Id="rId78" Type="http://schemas.openxmlformats.org/officeDocument/2006/relationships/image" Target="../media/image774.png"/><Relationship Id="rId101" Type="http://schemas.openxmlformats.org/officeDocument/2006/relationships/customXml" Target="../ink/ink1112.xml"/><Relationship Id="rId143" Type="http://schemas.openxmlformats.org/officeDocument/2006/relationships/image" Target="../media/image806.png"/><Relationship Id="rId185" Type="http://schemas.openxmlformats.org/officeDocument/2006/relationships/image" Target="../media/image827.png"/><Relationship Id="rId350" Type="http://schemas.openxmlformats.org/officeDocument/2006/relationships/customXml" Target="../ink/ink1239.xml"/><Relationship Id="rId9" Type="http://schemas.openxmlformats.org/officeDocument/2006/relationships/customXml" Target="../ink/ink1066.xml"/><Relationship Id="rId210" Type="http://schemas.openxmlformats.org/officeDocument/2006/relationships/customXml" Target="../ink/ink1167.xml"/><Relationship Id="rId26" Type="http://schemas.openxmlformats.org/officeDocument/2006/relationships/image" Target="../media/image7480.png"/><Relationship Id="rId231" Type="http://schemas.openxmlformats.org/officeDocument/2006/relationships/image" Target="../media/image850.png"/><Relationship Id="rId252" Type="http://schemas.openxmlformats.org/officeDocument/2006/relationships/customXml" Target="../ink/ink1188.xml"/><Relationship Id="rId273" Type="http://schemas.openxmlformats.org/officeDocument/2006/relationships/image" Target="../media/image871.png"/><Relationship Id="rId294" Type="http://schemas.openxmlformats.org/officeDocument/2006/relationships/image" Target="../media/image881.png"/><Relationship Id="rId308" Type="http://schemas.openxmlformats.org/officeDocument/2006/relationships/customXml" Target="../ink/ink1217.xml"/><Relationship Id="rId329" Type="http://schemas.openxmlformats.org/officeDocument/2006/relationships/customXml" Target="../ink/ink1228.xml"/><Relationship Id="rId47" Type="http://schemas.openxmlformats.org/officeDocument/2006/relationships/customXml" Target="../ink/ink1085.xml"/><Relationship Id="rId68" Type="http://schemas.openxmlformats.org/officeDocument/2006/relationships/image" Target="../media/image769.png"/><Relationship Id="rId89" Type="http://schemas.openxmlformats.org/officeDocument/2006/relationships/customXml" Target="../ink/ink1106.xml"/><Relationship Id="rId112" Type="http://schemas.openxmlformats.org/officeDocument/2006/relationships/image" Target="../media/image791.png"/><Relationship Id="rId133" Type="http://schemas.openxmlformats.org/officeDocument/2006/relationships/image" Target="../media/image801.png"/><Relationship Id="rId154" Type="http://schemas.openxmlformats.org/officeDocument/2006/relationships/customXml" Target="../ink/ink1139.xml"/><Relationship Id="rId175" Type="http://schemas.openxmlformats.org/officeDocument/2006/relationships/image" Target="../media/image822.png"/><Relationship Id="rId340" Type="http://schemas.openxmlformats.org/officeDocument/2006/relationships/image" Target="../media/image1173.png"/><Relationship Id="rId361" Type="http://schemas.openxmlformats.org/officeDocument/2006/relationships/image" Target="../media/image1183.png"/><Relationship Id="rId196" Type="http://schemas.openxmlformats.org/officeDocument/2006/relationships/customXml" Target="../ink/ink1160.xml"/><Relationship Id="rId200" Type="http://schemas.openxmlformats.org/officeDocument/2006/relationships/customXml" Target="../ink/ink1162.xml"/><Relationship Id="rId382" Type="http://schemas.openxmlformats.org/officeDocument/2006/relationships/customXml" Target="../ink/ink1255.xml"/><Relationship Id="rId16" Type="http://schemas.openxmlformats.org/officeDocument/2006/relationships/image" Target="../media/image7430.png"/><Relationship Id="rId221" Type="http://schemas.openxmlformats.org/officeDocument/2006/relationships/image" Target="../media/image845.png"/><Relationship Id="rId242" Type="http://schemas.openxmlformats.org/officeDocument/2006/relationships/customXml" Target="../ink/ink1183.xml"/><Relationship Id="rId263" Type="http://schemas.openxmlformats.org/officeDocument/2006/relationships/image" Target="../media/image866.png"/><Relationship Id="rId284" Type="http://schemas.openxmlformats.org/officeDocument/2006/relationships/image" Target="../media/image876.png"/><Relationship Id="rId319" Type="http://schemas.openxmlformats.org/officeDocument/2006/relationships/image" Target="../media/image893.png"/><Relationship Id="rId37" Type="http://schemas.openxmlformats.org/officeDocument/2006/relationships/customXml" Target="../ink/ink1080.xml"/><Relationship Id="rId58" Type="http://schemas.openxmlformats.org/officeDocument/2006/relationships/image" Target="../media/image764.png"/><Relationship Id="rId79" Type="http://schemas.openxmlformats.org/officeDocument/2006/relationships/customXml" Target="../ink/ink1101.xml"/><Relationship Id="rId102" Type="http://schemas.openxmlformats.org/officeDocument/2006/relationships/image" Target="../media/image786.png"/><Relationship Id="rId123" Type="http://schemas.openxmlformats.org/officeDocument/2006/relationships/image" Target="../media/image796.png"/><Relationship Id="rId144" Type="http://schemas.openxmlformats.org/officeDocument/2006/relationships/customXml" Target="../ink/ink1134.xml"/><Relationship Id="rId330" Type="http://schemas.openxmlformats.org/officeDocument/2006/relationships/image" Target="../media/image1168.png"/><Relationship Id="rId90" Type="http://schemas.openxmlformats.org/officeDocument/2006/relationships/image" Target="../media/image780.png"/><Relationship Id="rId165" Type="http://schemas.openxmlformats.org/officeDocument/2006/relationships/image" Target="../media/image817.png"/><Relationship Id="rId186" Type="http://schemas.openxmlformats.org/officeDocument/2006/relationships/customXml" Target="../ink/ink1155.xml"/><Relationship Id="rId351" Type="http://schemas.openxmlformats.org/officeDocument/2006/relationships/image" Target="../media/image1178.png"/><Relationship Id="rId372" Type="http://schemas.openxmlformats.org/officeDocument/2006/relationships/customXml" Target="../ink/ink1250.xml"/><Relationship Id="rId211" Type="http://schemas.openxmlformats.org/officeDocument/2006/relationships/image" Target="../media/image840.png"/><Relationship Id="rId232" Type="http://schemas.openxmlformats.org/officeDocument/2006/relationships/customXml" Target="../ink/ink1178.xml"/><Relationship Id="rId253" Type="http://schemas.openxmlformats.org/officeDocument/2006/relationships/image" Target="../media/image861.png"/><Relationship Id="rId274" Type="http://schemas.openxmlformats.org/officeDocument/2006/relationships/customXml" Target="../ink/ink1199.xml"/><Relationship Id="rId295" Type="http://schemas.openxmlformats.org/officeDocument/2006/relationships/customXml" Target="../ink/ink1210.xml"/><Relationship Id="rId309" Type="http://schemas.openxmlformats.org/officeDocument/2006/relationships/image" Target="../media/image888.png"/><Relationship Id="rId27" Type="http://schemas.openxmlformats.org/officeDocument/2006/relationships/customXml" Target="../ink/ink1075.xml"/><Relationship Id="rId48" Type="http://schemas.openxmlformats.org/officeDocument/2006/relationships/image" Target="../media/image759.png"/><Relationship Id="rId69" Type="http://schemas.openxmlformats.org/officeDocument/2006/relationships/customXml" Target="../ink/ink1096.xml"/><Relationship Id="rId113" Type="http://schemas.openxmlformats.org/officeDocument/2006/relationships/customXml" Target="../ink/ink1118.xml"/><Relationship Id="rId134" Type="http://schemas.openxmlformats.org/officeDocument/2006/relationships/customXml" Target="../ink/ink1129.xml"/><Relationship Id="rId320" Type="http://schemas.openxmlformats.org/officeDocument/2006/relationships/customXml" Target="../ink/ink1223.xml"/><Relationship Id="rId80" Type="http://schemas.openxmlformats.org/officeDocument/2006/relationships/image" Target="../media/image775.png"/><Relationship Id="rId155" Type="http://schemas.openxmlformats.org/officeDocument/2006/relationships/image" Target="../media/image812.png"/><Relationship Id="rId176" Type="http://schemas.openxmlformats.org/officeDocument/2006/relationships/customXml" Target="../ink/ink1150.xml"/><Relationship Id="rId197" Type="http://schemas.openxmlformats.org/officeDocument/2006/relationships/image" Target="../media/image833.png"/><Relationship Id="rId341" Type="http://schemas.openxmlformats.org/officeDocument/2006/relationships/customXml" Target="../ink/ink1234.xml"/><Relationship Id="rId362" Type="http://schemas.openxmlformats.org/officeDocument/2006/relationships/customXml" Target="../ink/ink1245.xml"/><Relationship Id="rId383" Type="http://schemas.openxmlformats.org/officeDocument/2006/relationships/image" Target="../media/image1194.png"/><Relationship Id="rId201" Type="http://schemas.openxmlformats.org/officeDocument/2006/relationships/image" Target="../media/image835.png"/><Relationship Id="rId222" Type="http://schemas.openxmlformats.org/officeDocument/2006/relationships/customXml" Target="../ink/ink1173.xml"/><Relationship Id="rId243" Type="http://schemas.openxmlformats.org/officeDocument/2006/relationships/image" Target="../media/image856.png"/><Relationship Id="rId264" Type="http://schemas.openxmlformats.org/officeDocument/2006/relationships/customXml" Target="../ink/ink1194.xml"/><Relationship Id="rId285" Type="http://schemas.openxmlformats.org/officeDocument/2006/relationships/customXml" Target="../ink/ink1205.xml"/><Relationship Id="rId17" Type="http://schemas.openxmlformats.org/officeDocument/2006/relationships/customXml" Target="../ink/ink1070.xml"/><Relationship Id="rId38" Type="http://schemas.openxmlformats.org/officeDocument/2006/relationships/image" Target="../media/image7540.png"/><Relationship Id="rId59" Type="http://schemas.openxmlformats.org/officeDocument/2006/relationships/customXml" Target="../ink/ink1091.xml"/><Relationship Id="rId103" Type="http://schemas.openxmlformats.org/officeDocument/2006/relationships/customXml" Target="../ink/ink1113.xml"/><Relationship Id="rId124" Type="http://schemas.openxmlformats.org/officeDocument/2006/relationships/customXml" Target="../ink/ink1124.xml"/><Relationship Id="rId310" Type="http://schemas.openxmlformats.org/officeDocument/2006/relationships/customXml" Target="../ink/ink1218.xml"/><Relationship Id="rId70" Type="http://schemas.openxmlformats.org/officeDocument/2006/relationships/image" Target="../media/image770.png"/><Relationship Id="rId91" Type="http://schemas.openxmlformats.org/officeDocument/2006/relationships/customXml" Target="../ink/ink1107.xml"/><Relationship Id="rId145" Type="http://schemas.openxmlformats.org/officeDocument/2006/relationships/image" Target="../media/image807.png"/><Relationship Id="rId166" Type="http://schemas.openxmlformats.org/officeDocument/2006/relationships/customXml" Target="../ink/ink1145.xml"/><Relationship Id="rId187" Type="http://schemas.openxmlformats.org/officeDocument/2006/relationships/image" Target="../media/image828.png"/><Relationship Id="rId331" Type="http://schemas.openxmlformats.org/officeDocument/2006/relationships/customXml" Target="../ink/ink1229.xml"/><Relationship Id="rId352" Type="http://schemas.openxmlformats.org/officeDocument/2006/relationships/customXml" Target="../ink/ink1240.xml"/><Relationship Id="rId373" Type="http://schemas.openxmlformats.org/officeDocument/2006/relationships/image" Target="../media/image118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68.xml"/><Relationship Id="rId233" Type="http://schemas.openxmlformats.org/officeDocument/2006/relationships/image" Target="../media/image851.png"/><Relationship Id="rId254" Type="http://schemas.openxmlformats.org/officeDocument/2006/relationships/customXml" Target="../ink/ink1189.xml"/><Relationship Id="rId28" Type="http://schemas.openxmlformats.org/officeDocument/2006/relationships/image" Target="../media/image7490.png"/><Relationship Id="rId49" Type="http://schemas.openxmlformats.org/officeDocument/2006/relationships/customXml" Target="../ink/ink1086.xml"/><Relationship Id="rId114" Type="http://schemas.openxmlformats.org/officeDocument/2006/relationships/image" Target="../media/image792.png"/><Relationship Id="rId275" Type="http://schemas.openxmlformats.org/officeDocument/2006/relationships/image" Target="../media/image872.png"/><Relationship Id="rId296" Type="http://schemas.openxmlformats.org/officeDocument/2006/relationships/image" Target="../media/image882.png"/><Relationship Id="rId300" Type="http://schemas.openxmlformats.org/officeDocument/2006/relationships/image" Target="../media/image884.png"/><Relationship Id="rId60" Type="http://schemas.openxmlformats.org/officeDocument/2006/relationships/image" Target="../media/image765.png"/><Relationship Id="rId81" Type="http://schemas.openxmlformats.org/officeDocument/2006/relationships/customXml" Target="../ink/ink1102.xml"/><Relationship Id="rId135" Type="http://schemas.openxmlformats.org/officeDocument/2006/relationships/image" Target="../media/image802.png"/><Relationship Id="rId156" Type="http://schemas.openxmlformats.org/officeDocument/2006/relationships/customXml" Target="../ink/ink1140.xml"/><Relationship Id="rId177" Type="http://schemas.openxmlformats.org/officeDocument/2006/relationships/image" Target="../media/image823.png"/><Relationship Id="rId198" Type="http://schemas.openxmlformats.org/officeDocument/2006/relationships/customXml" Target="../ink/ink1161.xml"/><Relationship Id="rId321" Type="http://schemas.openxmlformats.org/officeDocument/2006/relationships/customXml" Target="../ink/ink1224.xml"/><Relationship Id="rId342" Type="http://schemas.openxmlformats.org/officeDocument/2006/relationships/image" Target="../media/image1174.png"/><Relationship Id="rId363" Type="http://schemas.openxmlformats.org/officeDocument/2006/relationships/image" Target="../media/image1184.png"/><Relationship Id="rId202" Type="http://schemas.openxmlformats.org/officeDocument/2006/relationships/customXml" Target="../ink/ink1163.xml"/><Relationship Id="rId223" Type="http://schemas.openxmlformats.org/officeDocument/2006/relationships/image" Target="../media/image846.png"/><Relationship Id="rId244" Type="http://schemas.openxmlformats.org/officeDocument/2006/relationships/customXml" Target="../ink/ink1184.xml"/><Relationship Id="rId18" Type="http://schemas.openxmlformats.org/officeDocument/2006/relationships/image" Target="../media/image7440.png"/><Relationship Id="rId39" Type="http://schemas.openxmlformats.org/officeDocument/2006/relationships/customXml" Target="../ink/ink1081.xml"/><Relationship Id="rId265" Type="http://schemas.openxmlformats.org/officeDocument/2006/relationships/image" Target="../media/image867.png"/><Relationship Id="rId286" Type="http://schemas.openxmlformats.org/officeDocument/2006/relationships/image" Target="../media/image877.png"/><Relationship Id="rId50" Type="http://schemas.openxmlformats.org/officeDocument/2006/relationships/image" Target="../media/image760.png"/><Relationship Id="rId104" Type="http://schemas.openxmlformats.org/officeDocument/2006/relationships/image" Target="../media/image787.png"/><Relationship Id="rId125" Type="http://schemas.openxmlformats.org/officeDocument/2006/relationships/image" Target="../media/image797.png"/><Relationship Id="rId146" Type="http://schemas.openxmlformats.org/officeDocument/2006/relationships/customXml" Target="../ink/ink1135.xml"/><Relationship Id="rId167" Type="http://schemas.openxmlformats.org/officeDocument/2006/relationships/image" Target="../media/image818.png"/><Relationship Id="rId188" Type="http://schemas.openxmlformats.org/officeDocument/2006/relationships/customXml" Target="../ink/ink1156.xml"/><Relationship Id="rId311" Type="http://schemas.openxmlformats.org/officeDocument/2006/relationships/image" Target="../media/image889.png"/><Relationship Id="rId332" Type="http://schemas.openxmlformats.org/officeDocument/2006/relationships/image" Target="../media/image1169.png"/><Relationship Id="rId353" Type="http://schemas.openxmlformats.org/officeDocument/2006/relationships/image" Target="../media/image1179.png"/><Relationship Id="rId374" Type="http://schemas.openxmlformats.org/officeDocument/2006/relationships/customXml" Target="../ink/ink1251.xml"/><Relationship Id="rId71" Type="http://schemas.openxmlformats.org/officeDocument/2006/relationships/customXml" Target="../ink/ink1097.xml"/><Relationship Id="rId92" Type="http://schemas.openxmlformats.org/officeDocument/2006/relationships/image" Target="../media/image781.png"/><Relationship Id="rId213" Type="http://schemas.openxmlformats.org/officeDocument/2006/relationships/image" Target="../media/image841.png"/><Relationship Id="rId234" Type="http://schemas.openxmlformats.org/officeDocument/2006/relationships/customXml" Target="../ink/ink1179.xml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1076.xml"/><Relationship Id="rId255" Type="http://schemas.openxmlformats.org/officeDocument/2006/relationships/image" Target="../media/image862.png"/><Relationship Id="rId276" Type="http://schemas.openxmlformats.org/officeDocument/2006/relationships/customXml" Target="../ink/ink1200.xml"/><Relationship Id="rId297" Type="http://schemas.openxmlformats.org/officeDocument/2006/relationships/customXml" Target="../ink/ink1211.xml"/><Relationship Id="rId40" Type="http://schemas.openxmlformats.org/officeDocument/2006/relationships/image" Target="../media/image7550.png"/><Relationship Id="rId115" Type="http://schemas.openxmlformats.org/officeDocument/2006/relationships/customXml" Target="../ink/ink1119.xml"/><Relationship Id="rId136" Type="http://schemas.openxmlformats.org/officeDocument/2006/relationships/customXml" Target="../ink/ink1130.xml"/><Relationship Id="rId157" Type="http://schemas.openxmlformats.org/officeDocument/2006/relationships/image" Target="../media/image813.png"/><Relationship Id="rId178" Type="http://schemas.openxmlformats.org/officeDocument/2006/relationships/customXml" Target="../ink/ink1151.xml"/><Relationship Id="rId301" Type="http://schemas.openxmlformats.org/officeDocument/2006/relationships/customXml" Target="../ink/ink1213.xml"/><Relationship Id="rId322" Type="http://schemas.openxmlformats.org/officeDocument/2006/relationships/image" Target="../media/image894.png"/><Relationship Id="rId343" Type="http://schemas.openxmlformats.org/officeDocument/2006/relationships/customXml" Target="../ink/ink1235.xml"/><Relationship Id="rId364" Type="http://schemas.openxmlformats.org/officeDocument/2006/relationships/customXml" Target="../ink/ink1246.xml"/><Relationship Id="rId61" Type="http://schemas.openxmlformats.org/officeDocument/2006/relationships/customXml" Target="../ink/ink1092.xml"/><Relationship Id="rId82" Type="http://schemas.openxmlformats.org/officeDocument/2006/relationships/image" Target="../media/image776.png"/><Relationship Id="rId199" Type="http://schemas.openxmlformats.org/officeDocument/2006/relationships/image" Target="../media/image834.png"/><Relationship Id="rId203" Type="http://schemas.openxmlformats.org/officeDocument/2006/relationships/image" Target="../media/image836.png"/><Relationship Id="rId19" Type="http://schemas.openxmlformats.org/officeDocument/2006/relationships/customXml" Target="../ink/ink1071.xml"/><Relationship Id="rId224" Type="http://schemas.openxmlformats.org/officeDocument/2006/relationships/customXml" Target="../ink/ink1174.xml"/><Relationship Id="rId245" Type="http://schemas.openxmlformats.org/officeDocument/2006/relationships/image" Target="../media/image857.png"/><Relationship Id="rId266" Type="http://schemas.openxmlformats.org/officeDocument/2006/relationships/customXml" Target="../ink/ink1195.xml"/><Relationship Id="rId287" Type="http://schemas.openxmlformats.org/officeDocument/2006/relationships/customXml" Target="../ink/ink1206.xml"/><Relationship Id="rId30" Type="http://schemas.openxmlformats.org/officeDocument/2006/relationships/image" Target="../media/image7500.png"/><Relationship Id="rId105" Type="http://schemas.openxmlformats.org/officeDocument/2006/relationships/customXml" Target="../ink/ink1114.xml"/><Relationship Id="rId126" Type="http://schemas.openxmlformats.org/officeDocument/2006/relationships/customXml" Target="../ink/ink1125.xml"/><Relationship Id="rId147" Type="http://schemas.openxmlformats.org/officeDocument/2006/relationships/image" Target="../media/image808.png"/><Relationship Id="rId168" Type="http://schemas.openxmlformats.org/officeDocument/2006/relationships/customXml" Target="../ink/ink1146.xml"/><Relationship Id="rId312" Type="http://schemas.openxmlformats.org/officeDocument/2006/relationships/customXml" Target="../ink/ink1219.xml"/><Relationship Id="rId333" Type="http://schemas.openxmlformats.org/officeDocument/2006/relationships/customXml" Target="../ink/ink1230.xml"/><Relationship Id="rId354" Type="http://schemas.openxmlformats.org/officeDocument/2006/relationships/customXml" Target="../ink/ink1241.xml"/><Relationship Id="rId51" Type="http://schemas.openxmlformats.org/officeDocument/2006/relationships/customXml" Target="../ink/ink1087.xml"/><Relationship Id="rId72" Type="http://schemas.openxmlformats.org/officeDocument/2006/relationships/image" Target="../media/image771.png"/><Relationship Id="rId93" Type="http://schemas.openxmlformats.org/officeDocument/2006/relationships/customXml" Target="../ink/ink1108.xml"/><Relationship Id="rId189" Type="http://schemas.openxmlformats.org/officeDocument/2006/relationships/image" Target="../media/image829.png"/><Relationship Id="rId375" Type="http://schemas.openxmlformats.org/officeDocument/2006/relationships/image" Target="../media/image1190.png"/><Relationship Id="rId3" Type="http://schemas.openxmlformats.org/officeDocument/2006/relationships/image" Target="NULL"/><Relationship Id="rId214" Type="http://schemas.openxmlformats.org/officeDocument/2006/relationships/customXml" Target="../ink/ink1169.xml"/><Relationship Id="rId235" Type="http://schemas.openxmlformats.org/officeDocument/2006/relationships/image" Target="../media/image852.png"/><Relationship Id="rId256" Type="http://schemas.openxmlformats.org/officeDocument/2006/relationships/customXml" Target="../ink/ink1190.xml"/><Relationship Id="rId277" Type="http://schemas.openxmlformats.org/officeDocument/2006/relationships/customXml" Target="../ink/ink1201.xml"/><Relationship Id="rId298" Type="http://schemas.openxmlformats.org/officeDocument/2006/relationships/image" Target="../media/image883.png"/><Relationship Id="rId116" Type="http://schemas.openxmlformats.org/officeDocument/2006/relationships/image" Target="../media/image793.png"/><Relationship Id="rId137" Type="http://schemas.openxmlformats.org/officeDocument/2006/relationships/image" Target="../media/image803.png"/><Relationship Id="rId158" Type="http://schemas.openxmlformats.org/officeDocument/2006/relationships/customXml" Target="../ink/ink1141.xml"/><Relationship Id="rId302" Type="http://schemas.openxmlformats.org/officeDocument/2006/relationships/image" Target="../media/image885.png"/><Relationship Id="rId323" Type="http://schemas.openxmlformats.org/officeDocument/2006/relationships/customXml" Target="../ink/ink1225.xml"/><Relationship Id="rId344" Type="http://schemas.openxmlformats.org/officeDocument/2006/relationships/image" Target="../media/image1175.png"/><Relationship Id="rId20" Type="http://schemas.openxmlformats.org/officeDocument/2006/relationships/image" Target="../media/image7450.png"/><Relationship Id="rId41" Type="http://schemas.openxmlformats.org/officeDocument/2006/relationships/customXml" Target="../ink/ink1082.xml"/><Relationship Id="rId62" Type="http://schemas.openxmlformats.org/officeDocument/2006/relationships/image" Target="../media/image766.png"/><Relationship Id="rId83" Type="http://schemas.openxmlformats.org/officeDocument/2006/relationships/customXml" Target="../ink/ink1103.xml"/><Relationship Id="rId179" Type="http://schemas.openxmlformats.org/officeDocument/2006/relationships/image" Target="../media/image824.png"/><Relationship Id="rId365" Type="http://schemas.openxmlformats.org/officeDocument/2006/relationships/image" Target="../media/image1185.png"/><Relationship Id="rId190" Type="http://schemas.openxmlformats.org/officeDocument/2006/relationships/customXml" Target="../ink/ink1157.xml"/><Relationship Id="rId204" Type="http://schemas.openxmlformats.org/officeDocument/2006/relationships/customXml" Target="../ink/ink1164.xml"/><Relationship Id="rId225" Type="http://schemas.openxmlformats.org/officeDocument/2006/relationships/image" Target="../media/image847.png"/><Relationship Id="rId246" Type="http://schemas.openxmlformats.org/officeDocument/2006/relationships/customXml" Target="../ink/ink1185.xml"/><Relationship Id="rId267" Type="http://schemas.openxmlformats.org/officeDocument/2006/relationships/image" Target="../media/image868.png"/><Relationship Id="rId288" Type="http://schemas.openxmlformats.org/officeDocument/2006/relationships/image" Target="../media/image878.png"/><Relationship Id="rId106" Type="http://schemas.openxmlformats.org/officeDocument/2006/relationships/image" Target="../media/image788.png"/><Relationship Id="rId127" Type="http://schemas.openxmlformats.org/officeDocument/2006/relationships/image" Target="../media/image798.png"/><Relationship Id="rId313" Type="http://schemas.openxmlformats.org/officeDocument/2006/relationships/image" Target="../media/image890.png"/><Relationship Id="rId10" Type="http://schemas.openxmlformats.org/officeDocument/2006/relationships/image" Target="../media/image7410.png"/><Relationship Id="rId31" Type="http://schemas.openxmlformats.org/officeDocument/2006/relationships/customXml" Target="../ink/ink1077.xml"/><Relationship Id="rId52" Type="http://schemas.openxmlformats.org/officeDocument/2006/relationships/image" Target="../media/image761.png"/><Relationship Id="rId73" Type="http://schemas.openxmlformats.org/officeDocument/2006/relationships/customXml" Target="../ink/ink1098.xml"/><Relationship Id="rId94" Type="http://schemas.openxmlformats.org/officeDocument/2006/relationships/image" Target="../media/image782.png"/><Relationship Id="rId148" Type="http://schemas.openxmlformats.org/officeDocument/2006/relationships/customXml" Target="../ink/ink1136.xml"/><Relationship Id="rId169" Type="http://schemas.openxmlformats.org/officeDocument/2006/relationships/image" Target="../media/image819.png"/><Relationship Id="rId334" Type="http://schemas.openxmlformats.org/officeDocument/2006/relationships/image" Target="../media/image1170.png"/><Relationship Id="rId355" Type="http://schemas.openxmlformats.org/officeDocument/2006/relationships/image" Target="../media/image1180.png"/><Relationship Id="rId376" Type="http://schemas.openxmlformats.org/officeDocument/2006/relationships/customXml" Target="../ink/ink1252.xml"/><Relationship Id="rId4" Type="http://schemas.openxmlformats.org/officeDocument/2006/relationships/image" Target="NULL"/><Relationship Id="rId180" Type="http://schemas.openxmlformats.org/officeDocument/2006/relationships/customXml" Target="../ink/ink1152.xml"/><Relationship Id="rId215" Type="http://schemas.openxmlformats.org/officeDocument/2006/relationships/image" Target="../media/image842.png"/><Relationship Id="rId236" Type="http://schemas.openxmlformats.org/officeDocument/2006/relationships/customXml" Target="../ink/ink1180.xml"/><Relationship Id="rId257" Type="http://schemas.openxmlformats.org/officeDocument/2006/relationships/image" Target="../media/image863.png"/><Relationship Id="rId278" Type="http://schemas.openxmlformats.org/officeDocument/2006/relationships/image" Target="../media/image873.png"/><Relationship Id="rId303" Type="http://schemas.openxmlformats.org/officeDocument/2006/relationships/customXml" Target="../ink/ink1214.xml"/><Relationship Id="rId42" Type="http://schemas.openxmlformats.org/officeDocument/2006/relationships/image" Target="../media/image7560.png"/><Relationship Id="rId84" Type="http://schemas.openxmlformats.org/officeDocument/2006/relationships/image" Target="../media/image777.png"/><Relationship Id="rId138" Type="http://schemas.openxmlformats.org/officeDocument/2006/relationships/customXml" Target="../ink/ink1131.xml"/><Relationship Id="rId345" Type="http://schemas.openxmlformats.org/officeDocument/2006/relationships/customXml" Target="../ink/ink1236.xml"/><Relationship Id="rId191" Type="http://schemas.openxmlformats.org/officeDocument/2006/relationships/image" Target="../media/image830.png"/><Relationship Id="rId205" Type="http://schemas.openxmlformats.org/officeDocument/2006/relationships/image" Target="../media/image837.png"/><Relationship Id="rId247" Type="http://schemas.openxmlformats.org/officeDocument/2006/relationships/image" Target="../media/image858.png"/><Relationship Id="rId107" Type="http://schemas.openxmlformats.org/officeDocument/2006/relationships/customXml" Target="../ink/ink1115.xml"/><Relationship Id="rId289" Type="http://schemas.openxmlformats.org/officeDocument/2006/relationships/customXml" Target="../ink/ink1207.xml"/><Relationship Id="rId11" Type="http://schemas.openxmlformats.org/officeDocument/2006/relationships/customXml" Target="../ink/ink1067.xml"/><Relationship Id="rId53" Type="http://schemas.openxmlformats.org/officeDocument/2006/relationships/customXml" Target="../ink/ink1088.xml"/><Relationship Id="rId149" Type="http://schemas.openxmlformats.org/officeDocument/2006/relationships/image" Target="../media/image809.png"/><Relationship Id="rId314" Type="http://schemas.openxmlformats.org/officeDocument/2006/relationships/customXml" Target="../ink/ink1220.xml"/><Relationship Id="rId356" Type="http://schemas.openxmlformats.org/officeDocument/2006/relationships/customXml" Target="../ink/ink1242.xml"/><Relationship Id="rId95" Type="http://schemas.openxmlformats.org/officeDocument/2006/relationships/customXml" Target="../ink/ink1109.xml"/><Relationship Id="rId160" Type="http://schemas.openxmlformats.org/officeDocument/2006/relationships/customXml" Target="../ink/ink1142.xml"/><Relationship Id="rId216" Type="http://schemas.openxmlformats.org/officeDocument/2006/relationships/customXml" Target="../ink/ink1170.xml"/><Relationship Id="rId258" Type="http://schemas.openxmlformats.org/officeDocument/2006/relationships/customXml" Target="../ink/ink1191.xml"/><Relationship Id="rId22" Type="http://schemas.openxmlformats.org/officeDocument/2006/relationships/image" Target="../media/image7460.png"/><Relationship Id="rId64" Type="http://schemas.openxmlformats.org/officeDocument/2006/relationships/image" Target="../media/image767.png"/><Relationship Id="rId118" Type="http://schemas.openxmlformats.org/officeDocument/2006/relationships/image" Target="../media/image794.png"/><Relationship Id="rId325" Type="http://schemas.openxmlformats.org/officeDocument/2006/relationships/customXml" Target="../ink/ink1226.xml"/><Relationship Id="rId367" Type="http://schemas.openxmlformats.org/officeDocument/2006/relationships/image" Target="../media/image1186.png"/><Relationship Id="rId171" Type="http://schemas.openxmlformats.org/officeDocument/2006/relationships/image" Target="../media/image820.png"/><Relationship Id="rId227" Type="http://schemas.openxmlformats.org/officeDocument/2006/relationships/image" Target="../media/image848.png"/><Relationship Id="rId269" Type="http://schemas.openxmlformats.org/officeDocument/2006/relationships/image" Target="../media/image869.png"/><Relationship Id="rId33" Type="http://schemas.openxmlformats.org/officeDocument/2006/relationships/customXml" Target="../ink/ink1078.xml"/><Relationship Id="rId129" Type="http://schemas.openxmlformats.org/officeDocument/2006/relationships/image" Target="../media/image799.png"/><Relationship Id="rId280" Type="http://schemas.openxmlformats.org/officeDocument/2006/relationships/image" Target="../media/image874.png"/><Relationship Id="rId336" Type="http://schemas.openxmlformats.org/officeDocument/2006/relationships/image" Target="../media/image1171.png"/><Relationship Id="rId75" Type="http://schemas.openxmlformats.org/officeDocument/2006/relationships/customXml" Target="../ink/ink1099.xml"/><Relationship Id="rId140" Type="http://schemas.openxmlformats.org/officeDocument/2006/relationships/customXml" Target="../ink/ink1132.xml"/><Relationship Id="rId182" Type="http://schemas.openxmlformats.org/officeDocument/2006/relationships/customXml" Target="../ink/ink1153.xml"/><Relationship Id="rId378" Type="http://schemas.openxmlformats.org/officeDocument/2006/relationships/customXml" Target="../ink/ink1253.xml"/><Relationship Id="rId6" Type="http://schemas.openxmlformats.org/officeDocument/2006/relationships/image" Target="../media/image7390.png"/><Relationship Id="rId238" Type="http://schemas.openxmlformats.org/officeDocument/2006/relationships/customXml" Target="../ink/ink1181.xml"/><Relationship Id="rId291" Type="http://schemas.openxmlformats.org/officeDocument/2006/relationships/customXml" Target="../ink/ink1208.xml"/><Relationship Id="rId305" Type="http://schemas.openxmlformats.org/officeDocument/2006/relationships/customXml" Target="../ink/ink1215.xml"/><Relationship Id="rId347" Type="http://schemas.openxmlformats.org/officeDocument/2006/relationships/customXml" Target="../ink/ink1237.xml"/><Relationship Id="rId44" Type="http://schemas.openxmlformats.org/officeDocument/2006/relationships/image" Target="../media/image7570.png"/><Relationship Id="rId86" Type="http://schemas.openxmlformats.org/officeDocument/2006/relationships/image" Target="../media/image778.png"/><Relationship Id="rId151" Type="http://schemas.openxmlformats.org/officeDocument/2006/relationships/image" Target="../media/image810.png"/><Relationship Id="rId193" Type="http://schemas.openxmlformats.org/officeDocument/2006/relationships/image" Target="../media/image831.png"/><Relationship Id="rId207" Type="http://schemas.openxmlformats.org/officeDocument/2006/relationships/image" Target="../media/image838.png"/><Relationship Id="rId249" Type="http://schemas.openxmlformats.org/officeDocument/2006/relationships/image" Target="../media/image859.png"/><Relationship Id="rId13" Type="http://schemas.openxmlformats.org/officeDocument/2006/relationships/customXml" Target="../ink/ink1068.xml"/><Relationship Id="rId109" Type="http://schemas.openxmlformats.org/officeDocument/2006/relationships/customXml" Target="../ink/ink1116.xml"/><Relationship Id="rId260" Type="http://schemas.openxmlformats.org/officeDocument/2006/relationships/customXml" Target="../ink/ink1192.xml"/><Relationship Id="rId316" Type="http://schemas.openxmlformats.org/officeDocument/2006/relationships/customXml" Target="../ink/ink1221.xml"/><Relationship Id="rId55" Type="http://schemas.openxmlformats.org/officeDocument/2006/relationships/customXml" Target="../ink/ink1089.xml"/><Relationship Id="rId97" Type="http://schemas.openxmlformats.org/officeDocument/2006/relationships/customXml" Target="../ink/ink1110.xml"/><Relationship Id="rId120" Type="http://schemas.openxmlformats.org/officeDocument/2006/relationships/customXml" Target="../ink/ink1122.xml"/><Relationship Id="rId358" Type="http://schemas.openxmlformats.org/officeDocument/2006/relationships/customXml" Target="../ink/ink1243.xml"/><Relationship Id="rId162" Type="http://schemas.openxmlformats.org/officeDocument/2006/relationships/customXml" Target="../ink/ink1143.xml"/><Relationship Id="rId218" Type="http://schemas.openxmlformats.org/officeDocument/2006/relationships/customXml" Target="../ink/ink1171.xml"/><Relationship Id="rId271" Type="http://schemas.openxmlformats.org/officeDocument/2006/relationships/image" Target="../media/image870.png"/><Relationship Id="rId24" Type="http://schemas.openxmlformats.org/officeDocument/2006/relationships/image" Target="../media/image7470.png"/><Relationship Id="rId66" Type="http://schemas.openxmlformats.org/officeDocument/2006/relationships/image" Target="../media/image768.png"/><Relationship Id="rId131" Type="http://schemas.openxmlformats.org/officeDocument/2006/relationships/image" Target="../media/image800.png"/><Relationship Id="rId327" Type="http://schemas.openxmlformats.org/officeDocument/2006/relationships/customXml" Target="../ink/ink1227.xml"/><Relationship Id="rId369" Type="http://schemas.openxmlformats.org/officeDocument/2006/relationships/image" Target="../media/image1187.png"/><Relationship Id="rId173" Type="http://schemas.openxmlformats.org/officeDocument/2006/relationships/image" Target="../media/image821.png"/><Relationship Id="rId229" Type="http://schemas.openxmlformats.org/officeDocument/2006/relationships/image" Target="../media/image849.png"/><Relationship Id="rId380" Type="http://schemas.openxmlformats.org/officeDocument/2006/relationships/customXml" Target="../ink/ink1254.xml"/><Relationship Id="rId240" Type="http://schemas.openxmlformats.org/officeDocument/2006/relationships/customXml" Target="../ink/ink1182.xml"/><Relationship Id="rId35" Type="http://schemas.openxmlformats.org/officeDocument/2006/relationships/customXml" Target="../ink/ink1079.xml"/><Relationship Id="rId77" Type="http://schemas.openxmlformats.org/officeDocument/2006/relationships/customXml" Target="../ink/ink1100.xml"/><Relationship Id="rId100" Type="http://schemas.openxmlformats.org/officeDocument/2006/relationships/image" Target="../media/image785.png"/><Relationship Id="rId282" Type="http://schemas.openxmlformats.org/officeDocument/2006/relationships/image" Target="../media/image875.png"/><Relationship Id="rId338" Type="http://schemas.openxmlformats.org/officeDocument/2006/relationships/image" Target="../media/image1172.png"/><Relationship Id="rId8" Type="http://schemas.openxmlformats.org/officeDocument/2006/relationships/image" Target="../media/image7400.png"/><Relationship Id="rId142" Type="http://schemas.openxmlformats.org/officeDocument/2006/relationships/customXml" Target="../ink/ink1133.xml"/><Relationship Id="rId184" Type="http://schemas.openxmlformats.org/officeDocument/2006/relationships/customXml" Target="../ink/ink1154.xml"/><Relationship Id="rId251" Type="http://schemas.openxmlformats.org/officeDocument/2006/relationships/image" Target="../media/image860.png"/><Relationship Id="rId46" Type="http://schemas.openxmlformats.org/officeDocument/2006/relationships/image" Target="../media/image7580.png"/><Relationship Id="rId293" Type="http://schemas.openxmlformats.org/officeDocument/2006/relationships/customXml" Target="../ink/ink1209.xml"/><Relationship Id="rId307" Type="http://schemas.openxmlformats.org/officeDocument/2006/relationships/image" Target="../media/image887.png"/><Relationship Id="rId349" Type="http://schemas.openxmlformats.org/officeDocument/2006/relationships/customXml" Target="../ink/ink1238.xml"/><Relationship Id="rId88" Type="http://schemas.openxmlformats.org/officeDocument/2006/relationships/image" Target="../media/image779.png"/><Relationship Id="rId111" Type="http://schemas.openxmlformats.org/officeDocument/2006/relationships/customXml" Target="../ink/ink1117.xml"/><Relationship Id="rId153" Type="http://schemas.openxmlformats.org/officeDocument/2006/relationships/image" Target="../media/image811.png"/><Relationship Id="rId195" Type="http://schemas.openxmlformats.org/officeDocument/2006/relationships/image" Target="../media/image832.png"/><Relationship Id="rId209" Type="http://schemas.openxmlformats.org/officeDocument/2006/relationships/image" Target="../media/image839.png"/><Relationship Id="rId360" Type="http://schemas.openxmlformats.org/officeDocument/2006/relationships/customXml" Target="../ink/ink1244.xml"/><Relationship Id="rId220" Type="http://schemas.openxmlformats.org/officeDocument/2006/relationships/customXml" Target="../ink/ink1172.xml"/><Relationship Id="rId15" Type="http://schemas.openxmlformats.org/officeDocument/2006/relationships/customXml" Target="../ink/ink1069.xml"/><Relationship Id="rId57" Type="http://schemas.openxmlformats.org/officeDocument/2006/relationships/customXml" Target="../ink/ink1090.xml"/><Relationship Id="rId262" Type="http://schemas.openxmlformats.org/officeDocument/2006/relationships/customXml" Target="../ink/ink1193.xml"/><Relationship Id="rId318" Type="http://schemas.openxmlformats.org/officeDocument/2006/relationships/customXml" Target="../ink/ink1222.xml"/><Relationship Id="rId99" Type="http://schemas.openxmlformats.org/officeDocument/2006/relationships/customXml" Target="../ink/ink1111.xml"/><Relationship Id="rId122" Type="http://schemas.openxmlformats.org/officeDocument/2006/relationships/customXml" Target="../ink/ink1123.xml"/><Relationship Id="rId164" Type="http://schemas.openxmlformats.org/officeDocument/2006/relationships/customXml" Target="../ink/ink1144.xml"/><Relationship Id="rId371" Type="http://schemas.openxmlformats.org/officeDocument/2006/relationships/image" Target="../media/image118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60.xml"/><Relationship Id="rId18" Type="http://schemas.openxmlformats.org/officeDocument/2006/relationships/image" Target="../media/image1201.png"/><Relationship Id="rId26" Type="http://schemas.openxmlformats.org/officeDocument/2006/relationships/image" Target="../media/image1205.png"/><Relationship Id="rId39" Type="http://schemas.openxmlformats.org/officeDocument/2006/relationships/customXml" Target="../ink/ink1273.xml"/><Relationship Id="rId21" Type="http://schemas.openxmlformats.org/officeDocument/2006/relationships/customXml" Target="../ink/ink1264.xml"/><Relationship Id="rId34" Type="http://schemas.openxmlformats.org/officeDocument/2006/relationships/image" Target="../media/image1209.png"/><Relationship Id="rId42" Type="http://schemas.openxmlformats.org/officeDocument/2006/relationships/image" Target="../media/image1213.png"/><Relationship Id="rId47" Type="http://schemas.openxmlformats.org/officeDocument/2006/relationships/customXml" Target="../ink/ink1277.xml"/><Relationship Id="rId50" Type="http://schemas.openxmlformats.org/officeDocument/2006/relationships/image" Target="../media/image420.png"/><Relationship Id="rId55" Type="http://schemas.openxmlformats.org/officeDocument/2006/relationships/image" Target="../media/image1218.png"/><Relationship Id="rId7" Type="http://schemas.openxmlformats.org/officeDocument/2006/relationships/customXml" Target="../ink/ink1257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00.png"/><Relationship Id="rId29" Type="http://schemas.openxmlformats.org/officeDocument/2006/relationships/customXml" Target="../ink/ink1268.xml"/><Relationship Id="rId11" Type="http://schemas.openxmlformats.org/officeDocument/2006/relationships/customXml" Target="../ink/ink1259.xml"/><Relationship Id="rId24" Type="http://schemas.openxmlformats.org/officeDocument/2006/relationships/image" Target="../media/image1204.png"/><Relationship Id="rId32" Type="http://schemas.openxmlformats.org/officeDocument/2006/relationships/image" Target="../media/image1208.png"/><Relationship Id="rId37" Type="http://schemas.openxmlformats.org/officeDocument/2006/relationships/customXml" Target="../ink/ink1272.xml"/><Relationship Id="rId40" Type="http://schemas.openxmlformats.org/officeDocument/2006/relationships/image" Target="../media/image1212.png"/><Relationship Id="rId45" Type="http://schemas.openxmlformats.org/officeDocument/2006/relationships/customXml" Target="../ink/ink1276.xml"/><Relationship Id="rId53" Type="http://schemas.openxmlformats.org/officeDocument/2006/relationships/customXml" Target="../ink/ink1280.xml"/><Relationship Id="rId58" Type="http://schemas.openxmlformats.org/officeDocument/2006/relationships/customXml" Target="../ink/ink1283.xml"/><Relationship Id="rId5" Type="http://schemas.openxmlformats.org/officeDocument/2006/relationships/customXml" Target="../ink/ink1256.xml"/><Relationship Id="rId19" Type="http://schemas.openxmlformats.org/officeDocument/2006/relationships/customXml" Target="../ink/ink1263.xml"/><Relationship Id="rId4" Type="http://schemas.openxmlformats.org/officeDocument/2006/relationships/image" Target="../media/image1196.png"/><Relationship Id="rId9" Type="http://schemas.openxmlformats.org/officeDocument/2006/relationships/customXml" Target="../ink/ink1258.xml"/><Relationship Id="rId14" Type="http://schemas.openxmlformats.org/officeDocument/2006/relationships/image" Target="../media/image1199.png"/><Relationship Id="rId22" Type="http://schemas.openxmlformats.org/officeDocument/2006/relationships/image" Target="../media/image1203.png"/><Relationship Id="rId27" Type="http://schemas.openxmlformats.org/officeDocument/2006/relationships/customXml" Target="../ink/ink1267.xml"/><Relationship Id="rId30" Type="http://schemas.openxmlformats.org/officeDocument/2006/relationships/image" Target="../media/image1207.png"/><Relationship Id="rId35" Type="http://schemas.openxmlformats.org/officeDocument/2006/relationships/customXml" Target="../ink/ink1271.xml"/><Relationship Id="rId43" Type="http://schemas.openxmlformats.org/officeDocument/2006/relationships/customXml" Target="../ink/ink1275.xml"/><Relationship Id="rId48" Type="http://schemas.openxmlformats.org/officeDocument/2006/relationships/image" Target="../media/image1216.png"/><Relationship Id="rId56" Type="http://schemas.openxmlformats.org/officeDocument/2006/relationships/customXml" Target="../ink/ink1282.xml"/><Relationship Id="rId8" Type="http://schemas.openxmlformats.org/officeDocument/2006/relationships/image" Target="../media/image11960.png"/><Relationship Id="rId51" Type="http://schemas.openxmlformats.org/officeDocument/2006/relationships/customXml" Target="../ink/ink1279.xml"/><Relationship Id="rId3" Type="http://schemas.openxmlformats.org/officeDocument/2006/relationships/image" Target="../media/image1195.png"/><Relationship Id="rId12" Type="http://schemas.openxmlformats.org/officeDocument/2006/relationships/image" Target="../media/image1198.png"/><Relationship Id="rId17" Type="http://schemas.openxmlformats.org/officeDocument/2006/relationships/customXml" Target="../ink/ink1262.xml"/><Relationship Id="rId25" Type="http://schemas.openxmlformats.org/officeDocument/2006/relationships/customXml" Target="../ink/ink1266.xml"/><Relationship Id="rId33" Type="http://schemas.openxmlformats.org/officeDocument/2006/relationships/customXml" Target="../ink/ink1270.xml"/><Relationship Id="rId38" Type="http://schemas.openxmlformats.org/officeDocument/2006/relationships/image" Target="../media/image1211.png"/><Relationship Id="rId46" Type="http://schemas.openxmlformats.org/officeDocument/2006/relationships/image" Target="../media/image1215.png"/><Relationship Id="rId59" Type="http://schemas.openxmlformats.org/officeDocument/2006/relationships/image" Target="../media/image1220.png"/><Relationship Id="rId20" Type="http://schemas.openxmlformats.org/officeDocument/2006/relationships/image" Target="../media/image1202.png"/><Relationship Id="rId41" Type="http://schemas.openxmlformats.org/officeDocument/2006/relationships/customXml" Target="../ink/ink1274.xml"/><Relationship Id="rId54" Type="http://schemas.openxmlformats.org/officeDocument/2006/relationships/customXml" Target="../ink/ink128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50.png"/><Relationship Id="rId15" Type="http://schemas.openxmlformats.org/officeDocument/2006/relationships/customXml" Target="../ink/ink1261.xml"/><Relationship Id="rId23" Type="http://schemas.openxmlformats.org/officeDocument/2006/relationships/customXml" Target="../ink/ink1265.xml"/><Relationship Id="rId28" Type="http://schemas.openxmlformats.org/officeDocument/2006/relationships/image" Target="../media/image1206.png"/><Relationship Id="rId36" Type="http://schemas.openxmlformats.org/officeDocument/2006/relationships/image" Target="../media/image1210.png"/><Relationship Id="rId49" Type="http://schemas.openxmlformats.org/officeDocument/2006/relationships/customXml" Target="../ink/ink1278.xml"/><Relationship Id="rId57" Type="http://schemas.openxmlformats.org/officeDocument/2006/relationships/image" Target="../media/image1219.png"/><Relationship Id="rId10" Type="http://schemas.openxmlformats.org/officeDocument/2006/relationships/image" Target="../media/image1197.png"/><Relationship Id="rId31" Type="http://schemas.openxmlformats.org/officeDocument/2006/relationships/customXml" Target="../ink/ink1269.xml"/><Relationship Id="rId44" Type="http://schemas.openxmlformats.org/officeDocument/2006/relationships/image" Target="../media/image1214.png"/><Relationship Id="rId52" Type="http://schemas.openxmlformats.org/officeDocument/2006/relationships/image" Target="../media/image1217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75.png"/><Relationship Id="rId21" Type="http://schemas.openxmlformats.org/officeDocument/2006/relationships/image" Target="../media/image1228.png"/><Relationship Id="rId42" Type="http://schemas.openxmlformats.org/officeDocument/2006/relationships/customXml" Target="../ink/ink1301.xml"/><Relationship Id="rId63" Type="http://schemas.openxmlformats.org/officeDocument/2006/relationships/image" Target="../media/image1248.png"/><Relationship Id="rId84" Type="http://schemas.openxmlformats.org/officeDocument/2006/relationships/customXml" Target="../ink/ink1322.xml"/><Relationship Id="rId138" Type="http://schemas.openxmlformats.org/officeDocument/2006/relationships/customXml" Target="../ink/ink1349.xml"/><Relationship Id="rId159" Type="http://schemas.openxmlformats.org/officeDocument/2006/relationships/image" Target="../media/image1296.png"/><Relationship Id="rId170" Type="http://schemas.openxmlformats.org/officeDocument/2006/relationships/customXml" Target="../ink/ink1365.xml"/><Relationship Id="rId191" Type="http://schemas.openxmlformats.org/officeDocument/2006/relationships/image" Target="../media/image1312.png"/><Relationship Id="rId205" Type="http://schemas.openxmlformats.org/officeDocument/2006/relationships/image" Target="../media/image1319.png"/><Relationship Id="rId107" Type="http://schemas.openxmlformats.org/officeDocument/2006/relationships/image" Target="../media/image1270.png"/><Relationship Id="rId11" Type="http://schemas.openxmlformats.org/officeDocument/2006/relationships/image" Target="../media/image1223.png"/><Relationship Id="rId32" Type="http://schemas.openxmlformats.org/officeDocument/2006/relationships/customXml" Target="../ink/ink1296.xml"/><Relationship Id="rId53" Type="http://schemas.openxmlformats.org/officeDocument/2006/relationships/image" Target="../media/image1244.png"/><Relationship Id="rId74" Type="http://schemas.openxmlformats.org/officeDocument/2006/relationships/customXml" Target="../ink/ink1317.xml"/><Relationship Id="rId128" Type="http://schemas.openxmlformats.org/officeDocument/2006/relationships/customXml" Target="../ink/ink1344.xml"/><Relationship Id="rId149" Type="http://schemas.openxmlformats.org/officeDocument/2006/relationships/image" Target="../media/image1291.png"/><Relationship Id="rId5" Type="http://schemas.openxmlformats.org/officeDocument/2006/relationships/image" Target="NULL"/><Relationship Id="rId95" Type="http://schemas.openxmlformats.org/officeDocument/2006/relationships/image" Target="../media/image1264.png"/><Relationship Id="rId160" Type="http://schemas.openxmlformats.org/officeDocument/2006/relationships/customXml" Target="../ink/ink1360.xml"/><Relationship Id="rId181" Type="http://schemas.openxmlformats.org/officeDocument/2006/relationships/image" Target="../media/image1307.png"/><Relationship Id="rId22" Type="http://schemas.openxmlformats.org/officeDocument/2006/relationships/customXml" Target="../ink/ink1291.xml"/><Relationship Id="rId43" Type="http://schemas.openxmlformats.org/officeDocument/2006/relationships/image" Target="../media/image1239.png"/><Relationship Id="rId64" Type="http://schemas.openxmlformats.org/officeDocument/2006/relationships/customXml" Target="../ink/ink1312.xml"/><Relationship Id="rId118" Type="http://schemas.openxmlformats.org/officeDocument/2006/relationships/customXml" Target="../ink/ink1339.xml"/><Relationship Id="rId139" Type="http://schemas.openxmlformats.org/officeDocument/2006/relationships/image" Target="../media/image1286.png"/><Relationship Id="rId85" Type="http://schemas.openxmlformats.org/officeDocument/2006/relationships/image" Target="../media/image1259.png"/><Relationship Id="rId150" Type="http://schemas.openxmlformats.org/officeDocument/2006/relationships/customXml" Target="../ink/ink1355.xml"/><Relationship Id="rId171" Type="http://schemas.openxmlformats.org/officeDocument/2006/relationships/image" Target="../media/image1302.png"/><Relationship Id="rId192" Type="http://schemas.openxmlformats.org/officeDocument/2006/relationships/customXml" Target="../ink/ink1376.xml"/><Relationship Id="rId206" Type="http://schemas.openxmlformats.org/officeDocument/2006/relationships/customXml" Target="../ink/ink1383.xml"/><Relationship Id="rId12" Type="http://schemas.openxmlformats.org/officeDocument/2006/relationships/customXml" Target="../ink/ink1286.xml"/><Relationship Id="rId33" Type="http://schemas.openxmlformats.org/officeDocument/2006/relationships/image" Target="../media/image1234.png"/><Relationship Id="rId108" Type="http://schemas.openxmlformats.org/officeDocument/2006/relationships/customXml" Target="../ink/ink1334.xml"/><Relationship Id="rId129" Type="http://schemas.openxmlformats.org/officeDocument/2006/relationships/image" Target="../media/image1281.png"/><Relationship Id="rId54" Type="http://schemas.openxmlformats.org/officeDocument/2006/relationships/customXml" Target="../ink/ink1307.xml"/><Relationship Id="rId75" Type="http://schemas.openxmlformats.org/officeDocument/2006/relationships/image" Target="../media/image1254.png"/><Relationship Id="rId96" Type="http://schemas.openxmlformats.org/officeDocument/2006/relationships/customXml" Target="../ink/ink1328.xml"/><Relationship Id="rId140" Type="http://schemas.openxmlformats.org/officeDocument/2006/relationships/customXml" Target="../ink/ink1350.xml"/><Relationship Id="rId161" Type="http://schemas.openxmlformats.org/officeDocument/2006/relationships/image" Target="../media/image1297.png"/><Relationship Id="rId182" Type="http://schemas.openxmlformats.org/officeDocument/2006/relationships/customXml" Target="../ink/ink1371.xml"/><Relationship Id="rId6" Type="http://schemas.openxmlformats.org/officeDocument/2006/relationships/image" Target="NULL"/><Relationship Id="rId23" Type="http://schemas.openxmlformats.org/officeDocument/2006/relationships/image" Target="../media/image1229.png"/><Relationship Id="rId119" Type="http://schemas.openxmlformats.org/officeDocument/2006/relationships/image" Target="../media/image1276.png"/><Relationship Id="rId44" Type="http://schemas.openxmlformats.org/officeDocument/2006/relationships/customXml" Target="../ink/ink1302.xml"/><Relationship Id="rId65" Type="http://schemas.openxmlformats.org/officeDocument/2006/relationships/image" Target="../media/image1249.png"/><Relationship Id="rId86" Type="http://schemas.openxmlformats.org/officeDocument/2006/relationships/customXml" Target="../ink/ink1323.xml"/><Relationship Id="rId130" Type="http://schemas.openxmlformats.org/officeDocument/2006/relationships/customXml" Target="../ink/ink1345.xml"/><Relationship Id="rId151" Type="http://schemas.openxmlformats.org/officeDocument/2006/relationships/image" Target="../media/image1292.png"/><Relationship Id="rId172" Type="http://schemas.openxmlformats.org/officeDocument/2006/relationships/customXml" Target="../ink/ink1366.xml"/><Relationship Id="rId193" Type="http://schemas.openxmlformats.org/officeDocument/2006/relationships/image" Target="../media/image1313.png"/><Relationship Id="rId207" Type="http://schemas.openxmlformats.org/officeDocument/2006/relationships/image" Target="../media/image1320.png"/><Relationship Id="rId13" Type="http://schemas.openxmlformats.org/officeDocument/2006/relationships/image" Target="../media/image1224.png"/><Relationship Id="rId109" Type="http://schemas.openxmlformats.org/officeDocument/2006/relationships/image" Target="../media/image1271.png"/><Relationship Id="rId34" Type="http://schemas.openxmlformats.org/officeDocument/2006/relationships/customXml" Target="../ink/ink1297.xml"/><Relationship Id="rId55" Type="http://schemas.openxmlformats.org/officeDocument/2006/relationships/image" Target="../media/image420.png"/><Relationship Id="rId76" Type="http://schemas.openxmlformats.org/officeDocument/2006/relationships/customXml" Target="../ink/ink1318.xml"/><Relationship Id="rId97" Type="http://schemas.openxmlformats.org/officeDocument/2006/relationships/image" Target="../media/image1265.png"/><Relationship Id="rId120" Type="http://schemas.openxmlformats.org/officeDocument/2006/relationships/customXml" Target="../ink/ink1340.xml"/><Relationship Id="rId141" Type="http://schemas.openxmlformats.org/officeDocument/2006/relationships/image" Target="../media/image1287.png"/><Relationship Id="rId7" Type="http://schemas.openxmlformats.org/officeDocument/2006/relationships/image" Target="../media/image1221.png"/><Relationship Id="rId162" Type="http://schemas.openxmlformats.org/officeDocument/2006/relationships/customXml" Target="../ink/ink1361.xml"/><Relationship Id="rId183" Type="http://schemas.openxmlformats.org/officeDocument/2006/relationships/image" Target="../media/image1308.png"/><Relationship Id="rId24" Type="http://schemas.openxmlformats.org/officeDocument/2006/relationships/customXml" Target="../ink/ink1292.xml"/><Relationship Id="rId40" Type="http://schemas.openxmlformats.org/officeDocument/2006/relationships/customXml" Target="../ink/ink1300.xml"/><Relationship Id="rId45" Type="http://schemas.openxmlformats.org/officeDocument/2006/relationships/image" Target="../media/image1240.png"/><Relationship Id="rId66" Type="http://schemas.openxmlformats.org/officeDocument/2006/relationships/customXml" Target="../ink/ink1313.xml"/><Relationship Id="rId87" Type="http://schemas.openxmlformats.org/officeDocument/2006/relationships/image" Target="../media/image1260.png"/><Relationship Id="rId110" Type="http://schemas.openxmlformats.org/officeDocument/2006/relationships/customXml" Target="../ink/ink1335.xml"/><Relationship Id="rId115" Type="http://schemas.openxmlformats.org/officeDocument/2006/relationships/image" Target="../media/image1274.png"/><Relationship Id="rId131" Type="http://schemas.openxmlformats.org/officeDocument/2006/relationships/image" Target="../media/image1282.png"/><Relationship Id="rId136" Type="http://schemas.openxmlformats.org/officeDocument/2006/relationships/customXml" Target="../ink/ink1348.xml"/><Relationship Id="rId157" Type="http://schemas.openxmlformats.org/officeDocument/2006/relationships/image" Target="../media/image1295.png"/><Relationship Id="rId178" Type="http://schemas.openxmlformats.org/officeDocument/2006/relationships/customXml" Target="../ink/ink1369.xml"/><Relationship Id="rId61" Type="http://schemas.openxmlformats.org/officeDocument/2006/relationships/image" Target="../media/image1247.png"/><Relationship Id="rId82" Type="http://schemas.openxmlformats.org/officeDocument/2006/relationships/customXml" Target="../ink/ink1321.xml"/><Relationship Id="rId152" Type="http://schemas.openxmlformats.org/officeDocument/2006/relationships/customXml" Target="../ink/ink1356.xml"/><Relationship Id="rId173" Type="http://schemas.openxmlformats.org/officeDocument/2006/relationships/image" Target="../media/image1303.png"/><Relationship Id="rId194" Type="http://schemas.openxmlformats.org/officeDocument/2006/relationships/customXml" Target="../ink/ink1377.xml"/><Relationship Id="rId199" Type="http://schemas.openxmlformats.org/officeDocument/2006/relationships/image" Target="../media/image1316.png"/><Relationship Id="rId203" Type="http://schemas.openxmlformats.org/officeDocument/2006/relationships/image" Target="../media/image1318.png"/><Relationship Id="rId19" Type="http://schemas.openxmlformats.org/officeDocument/2006/relationships/image" Target="../media/image1227.png"/><Relationship Id="rId14" Type="http://schemas.openxmlformats.org/officeDocument/2006/relationships/customXml" Target="../ink/ink1287.xml"/><Relationship Id="rId30" Type="http://schemas.openxmlformats.org/officeDocument/2006/relationships/customXml" Target="../ink/ink1295.xml"/><Relationship Id="rId35" Type="http://schemas.openxmlformats.org/officeDocument/2006/relationships/image" Target="../media/image1235.png"/><Relationship Id="rId56" Type="http://schemas.openxmlformats.org/officeDocument/2006/relationships/customXml" Target="../ink/ink1308.xml"/><Relationship Id="rId77" Type="http://schemas.openxmlformats.org/officeDocument/2006/relationships/image" Target="../media/image1255.png"/><Relationship Id="rId100" Type="http://schemas.openxmlformats.org/officeDocument/2006/relationships/customXml" Target="../ink/ink1330.xml"/><Relationship Id="rId105" Type="http://schemas.openxmlformats.org/officeDocument/2006/relationships/image" Target="../media/image1269.png"/><Relationship Id="rId126" Type="http://schemas.openxmlformats.org/officeDocument/2006/relationships/customXml" Target="../ink/ink1343.xml"/><Relationship Id="rId147" Type="http://schemas.openxmlformats.org/officeDocument/2006/relationships/image" Target="../media/image1290.png"/><Relationship Id="rId168" Type="http://schemas.openxmlformats.org/officeDocument/2006/relationships/customXml" Target="../ink/ink1364.xml"/><Relationship Id="rId8" Type="http://schemas.openxmlformats.org/officeDocument/2006/relationships/customXml" Target="../ink/ink1284.xml"/><Relationship Id="rId51" Type="http://schemas.openxmlformats.org/officeDocument/2006/relationships/image" Target="../media/image1243.png"/><Relationship Id="rId72" Type="http://schemas.openxmlformats.org/officeDocument/2006/relationships/customXml" Target="../ink/ink1316.xml"/><Relationship Id="rId93" Type="http://schemas.openxmlformats.org/officeDocument/2006/relationships/image" Target="../media/image1263.png"/><Relationship Id="rId98" Type="http://schemas.openxmlformats.org/officeDocument/2006/relationships/customXml" Target="../ink/ink1329.xml"/><Relationship Id="rId121" Type="http://schemas.openxmlformats.org/officeDocument/2006/relationships/image" Target="../media/image1277.png"/><Relationship Id="rId142" Type="http://schemas.openxmlformats.org/officeDocument/2006/relationships/customXml" Target="../ink/ink1351.xml"/><Relationship Id="rId163" Type="http://schemas.openxmlformats.org/officeDocument/2006/relationships/image" Target="../media/image1298.png"/><Relationship Id="rId184" Type="http://schemas.openxmlformats.org/officeDocument/2006/relationships/customXml" Target="../ink/ink1372.xml"/><Relationship Id="rId189" Type="http://schemas.openxmlformats.org/officeDocument/2006/relationships/image" Target="../media/image1311.png"/><Relationship Id="rId3" Type="http://schemas.openxmlformats.org/officeDocument/2006/relationships/image" Target="../media/image4400.png"/><Relationship Id="rId25" Type="http://schemas.openxmlformats.org/officeDocument/2006/relationships/image" Target="../media/image1230.png"/><Relationship Id="rId46" Type="http://schemas.openxmlformats.org/officeDocument/2006/relationships/customXml" Target="../ink/ink1303.xml"/><Relationship Id="rId67" Type="http://schemas.openxmlformats.org/officeDocument/2006/relationships/image" Target="../media/image1250.png"/><Relationship Id="rId116" Type="http://schemas.openxmlformats.org/officeDocument/2006/relationships/customXml" Target="../ink/ink1338.xml"/><Relationship Id="rId137" Type="http://schemas.openxmlformats.org/officeDocument/2006/relationships/image" Target="../media/image1285.png"/><Relationship Id="rId158" Type="http://schemas.openxmlformats.org/officeDocument/2006/relationships/customXml" Target="../ink/ink1359.xml"/><Relationship Id="rId20" Type="http://schemas.openxmlformats.org/officeDocument/2006/relationships/customXml" Target="../ink/ink1290.xml"/><Relationship Id="rId41" Type="http://schemas.openxmlformats.org/officeDocument/2006/relationships/image" Target="../media/image1238.png"/><Relationship Id="rId62" Type="http://schemas.openxmlformats.org/officeDocument/2006/relationships/customXml" Target="../ink/ink1311.xml"/><Relationship Id="rId83" Type="http://schemas.openxmlformats.org/officeDocument/2006/relationships/image" Target="../media/image1258.png"/><Relationship Id="rId88" Type="http://schemas.openxmlformats.org/officeDocument/2006/relationships/customXml" Target="../ink/ink1324.xml"/><Relationship Id="rId111" Type="http://schemas.openxmlformats.org/officeDocument/2006/relationships/image" Target="../media/image1272.png"/><Relationship Id="rId132" Type="http://schemas.openxmlformats.org/officeDocument/2006/relationships/customXml" Target="../ink/ink1346.xml"/><Relationship Id="rId153" Type="http://schemas.openxmlformats.org/officeDocument/2006/relationships/image" Target="../media/image1293.png"/><Relationship Id="rId174" Type="http://schemas.openxmlformats.org/officeDocument/2006/relationships/customXml" Target="../ink/ink1367.xml"/><Relationship Id="rId179" Type="http://schemas.openxmlformats.org/officeDocument/2006/relationships/image" Target="../media/image1306.png"/><Relationship Id="rId195" Type="http://schemas.openxmlformats.org/officeDocument/2006/relationships/image" Target="../media/image1314.png"/><Relationship Id="rId190" Type="http://schemas.openxmlformats.org/officeDocument/2006/relationships/customXml" Target="../ink/ink1375.xml"/><Relationship Id="rId204" Type="http://schemas.openxmlformats.org/officeDocument/2006/relationships/customXml" Target="../ink/ink1382.xml"/><Relationship Id="rId15" Type="http://schemas.openxmlformats.org/officeDocument/2006/relationships/image" Target="../media/image1225.png"/><Relationship Id="rId36" Type="http://schemas.openxmlformats.org/officeDocument/2006/relationships/customXml" Target="../ink/ink1298.xml"/><Relationship Id="rId57" Type="http://schemas.openxmlformats.org/officeDocument/2006/relationships/image" Target="../media/image1245.png"/><Relationship Id="rId106" Type="http://schemas.openxmlformats.org/officeDocument/2006/relationships/customXml" Target="../ink/ink1333.xml"/><Relationship Id="rId127" Type="http://schemas.openxmlformats.org/officeDocument/2006/relationships/image" Target="../media/image1280.png"/><Relationship Id="rId10" Type="http://schemas.openxmlformats.org/officeDocument/2006/relationships/customXml" Target="../ink/ink1285.xml"/><Relationship Id="rId31" Type="http://schemas.openxmlformats.org/officeDocument/2006/relationships/image" Target="../media/image1233.png"/><Relationship Id="rId52" Type="http://schemas.openxmlformats.org/officeDocument/2006/relationships/customXml" Target="../ink/ink1306.xml"/><Relationship Id="rId73" Type="http://schemas.openxmlformats.org/officeDocument/2006/relationships/image" Target="../media/image1253.png"/><Relationship Id="rId78" Type="http://schemas.openxmlformats.org/officeDocument/2006/relationships/customXml" Target="../ink/ink1319.xml"/><Relationship Id="rId94" Type="http://schemas.openxmlformats.org/officeDocument/2006/relationships/customXml" Target="../ink/ink1327.xml"/><Relationship Id="rId99" Type="http://schemas.openxmlformats.org/officeDocument/2006/relationships/image" Target="../media/image1266.png"/><Relationship Id="rId101" Type="http://schemas.openxmlformats.org/officeDocument/2006/relationships/image" Target="../media/image1267.png"/><Relationship Id="rId122" Type="http://schemas.openxmlformats.org/officeDocument/2006/relationships/customXml" Target="../ink/ink1341.xml"/><Relationship Id="rId143" Type="http://schemas.openxmlformats.org/officeDocument/2006/relationships/image" Target="../media/image1288.png"/><Relationship Id="rId148" Type="http://schemas.openxmlformats.org/officeDocument/2006/relationships/customXml" Target="../ink/ink1354.xml"/><Relationship Id="rId164" Type="http://schemas.openxmlformats.org/officeDocument/2006/relationships/customXml" Target="../ink/ink1362.xml"/><Relationship Id="rId169" Type="http://schemas.openxmlformats.org/officeDocument/2006/relationships/image" Target="../media/image1301.png"/><Relationship Id="rId185" Type="http://schemas.openxmlformats.org/officeDocument/2006/relationships/image" Target="../media/image1309.png"/><Relationship Id="rId9" Type="http://schemas.openxmlformats.org/officeDocument/2006/relationships/image" Target="../media/image1222.png"/><Relationship Id="rId180" Type="http://schemas.openxmlformats.org/officeDocument/2006/relationships/customXml" Target="../ink/ink1370.xml"/><Relationship Id="rId26" Type="http://schemas.openxmlformats.org/officeDocument/2006/relationships/customXml" Target="../ink/ink1293.xml"/><Relationship Id="rId47" Type="http://schemas.openxmlformats.org/officeDocument/2006/relationships/image" Target="../media/image1241.png"/><Relationship Id="rId68" Type="http://schemas.openxmlformats.org/officeDocument/2006/relationships/customXml" Target="../ink/ink1314.xml"/><Relationship Id="rId89" Type="http://schemas.openxmlformats.org/officeDocument/2006/relationships/image" Target="../media/image1261.png"/><Relationship Id="rId112" Type="http://schemas.openxmlformats.org/officeDocument/2006/relationships/customXml" Target="../ink/ink1336.xml"/><Relationship Id="rId133" Type="http://schemas.openxmlformats.org/officeDocument/2006/relationships/image" Target="../media/image1283.png"/><Relationship Id="rId154" Type="http://schemas.openxmlformats.org/officeDocument/2006/relationships/customXml" Target="../ink/ink1357.xml"/><Relationship Id="rId175" Type="http://schemas.openxmlformats.org/officeDocument/2006/relationships/image" Target="../media/image1304.png"/><Relationship Id="rId196" Type="http://schemas.openxmlformats.org/officeDocument/2006/relationships/customXml" Target="../ink/ink1378.xml"/><Relationship Id="rId200" Type="http://schemas.openxmlformats.org/officeDocument/2006/relationships/customXml" Target="../ink/ink1380.xml"/><Relationship Id="rId16" Type="http://schemas.openxmlformats.org/officeDocument/2006/relationships/customXml" Target="../ink/ink1288.xml"/><Relationship Id="rId37" Type="http://schemas.openxmlformats.org/officeDocument/2006/relationships/image" Target="../media/image1236.png"/><Relationship Id="rId58" Type="http://schemas.openxmlformats.org/officeDocument/2006/relationships/customXml" Target="../ink/ink1309.xml"/><Relationship Id="rId79" Type="http://schemas.openxmlformats.org/officeDocument/2006/relationships/image" Target="../media/image1256.png"/><Relationship Id="rId102" Type="http://schemas.openxmlformats.org/officeDocument/2006/relationships/customXml" Target="../ink/ink1331.xml"/><Relationship Id="rId123" Type="http://schemas.openxmlformats.org/officeDocument/2006/relationships/image" Target="../media/image1278.png"/><Relationship Id="rId144" Type="http://schemas.openxmlformats.org/officeDocument/2006/relationships/customXml" Target="../ink/ink1352.xml"/><Relationship Id="rId90" Type="http://schemas.openxmlformats.org/officeDocument/2006/relationships/customXml" Target="../ink/ink1325.xml"/><Relationship Id="rId165" Type="http://schemas.openxmlformats.org/officeDocument/2006/relationships/image" Target="../media/image1299.png"/><Relationship Id="rId186" Type="http://schemas.openxmlformats.org/officeDocument/2006/relationships/customXml" Target="../ink/ink1373.xml"/><Relationship Id="rId27" Type="http://schemas.openxmlformats.org/officeDocument/2006/relationships/image" Target="../media/image1231.png"/><Relationship Id="rId48" Type="http://schemas.openxmlformats.org/officeDocument/2006/relationships/customXml" Target="../ink/ink1304.xml"/><Relationship Id="rId69" Type="http://schemas.openxmlformats.org/officeDocument/2006/relationships/image" Target="../media/image1251.png"/><Relationship Id="rId113" Type="http://schemas.openxmlformats.org/officeDocument/2006/relationships/image" Target="../media/image1273.png"/><Relationship Id="rId134" Type="http://schemas.openxmlformats.org/officeDocument/2006/relationships/customXml" Target="../ink/ink1347.xml"/><Relationship Id="rId80" Type="http://schemas.openxmlformats.org/officeDocument/2006/relationships/customXml" Target="../ink/ink1320.xml"/><Relationship Id="rId155" Type="http://schemas.openxmlformats.org/officeDocument/2006/relationships/image" Target="../media/image1294.png"/><Relationship Id="rId176" Type="http://schemas.openxmlformats.org/officeDocument/2006/relationships/customXml" Target="../ink/ink1368.xml"/><Relationship Id="rId197" Type="http://schemas.openxmlformats.org/officeDocument/2006/relationships/image" Target="../media/image1315.png"/><Relationship Id="rId201" Type="http://schemas.openxmlformats.org/officeDocument/2006/relationships/image" Target="../media/image1317.png"/><Relationship Id="rId17" Type="http://schemas.openxmlformats.org/officeDocument/2006/relationships/image" Target="../media/image1226.png"/><Relationship Id="rId38" Type="http://schemas.openxmlformats.org/officeDocument/2006/relationships/customXml" Target="../ink/ink1299.xml"/><Relationship Id="rId59" Type="http://schemas.openxmlformats.org/officeDocument/2006/relationships/image" Target="../media/image1246.png"/><Relationship Id="rId103" Type="http://schemas.openxmlformats.org/officeDocument/2006/relationships/image" Target="../media/image1268.png"/><Relationship Id="rId124" Type="http://schemas.openxmlformats.org/officeDocument/2006/relationships/customXml" Target="../ink/ink1342.xml"/><Relationship Id="rId70" Type="http://schemas.openxmlformats.org/officeDocument/2006/relationships/customXml" Target="../ink/ink1315.xml"/><Relationship Id="rId91" Type="http://schemas.openxmlformats.org/officeDocument/2006/relationships/image" Target="../media/image1262.png"/><Relationship Id="rId145" Type="http://schemas.openxmlformats.org/officeDocument/2006/relationships/image" Target="../media/image1289.png"/><Relationship Id="rId166" Type="http://schemas.openxmlformats.org/officeDocument/2006/relationships/customXml" Target="../ink/ink1363.xml"/><Relationship Id="rId187" Type="http://schemas.openxmlformats.org/officeDocument/2006/relationships/image" Target="../media/image1310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294.xml"/><Relationship Id="rId49" Type="http://schemas.openxmlformats.org/officeDocument/2006/relationships/image" Target="../media/image1242.png"/><Relationship Id="rId114" Type="http://schemas.openxmlformats.org/officeDocument/2006/relationships/customXml" Target="../ink/ink1337.xml"/><Relationship Id="rId60" Type="http://schemas.openxmlformats.org/officeDocument/2006/relationships/customXml" Target="../ink/ink1310.xml"/><Relationship Id="rId81" Type="http://schemas.openxmlformats.org/officeDocument/2006/relationships/image" Target="../media/image1257.png"/><Relationship Id="rId135" Type="http://schemas.openxmlformats.org/officeDocument/2006/relationships/image" Target="../media/image1284.png"/><Relationship Id="rId156" Type="http://schemas.openxmlformats.org/officeDocument/2006/relationships/customXml" Target="../ink/ink1358.xml"/><Relationship Id="rId177" Type="http://schemas.openxmlformats.org/officeDocument/2006/relationships/image" Target="../media/image1305.png"/><Relationship Id="rId198" Type="http://schemas.openxmlformats.org/officeDocument/2006/relationships/customXml" Target="../ink/ink1379.xml"/><Relationship Id="rId202" Type="http://schemas.openxmlformats.org/officeDocument/2006/relationships/customXml" Target="../ink/ink1381.xml"/><Relationship Id="rId18" Type="http://schemas.openxmlformats.org/officeDocument/2006/relationships/customXml" Target="../ink/ink1289.xml"/><Relationship Id="rId39" Type="http://schemas.openxmlformats.org/officeDocument/2006/relationships/image" Target="../media/image1237.png"/><Relationship Id="rId50" Type="http://schemas.openxmlformats.org/officeDocument/2006/relationships/customXml" Target="../ink/ink1305.xml"/><Relationship Id="rId104" Type="http://schemas.openxmlformats.org/officeDocument/2006/relationships/customXml" Target="../ink/ink1332.xml"/><Relationship Id="rId125" Type="http://schemas.openxmlformats.org/officeDocument/2006/relationships/image" Target="../media/image1279.png"/><Relationship Id="rId146" Type="http://schemas.openxmlformats.org/officeDocument/2006/relationships/customXml" Target="../ink/ink1353.xml"/><Relationship Id="rId167" Type="http://schemas.openxmlformats.org/officeDocument/2006/relationships/image" Target="../media/image1300.png"/><Relationship Id="rId188" Type="http://schemas.openxmlformats.org/officeDocument/2006/relationships/customXml" Target="../ink/ink1374.xml"/><Relationship Id="rId71" Type="http://schemas.openxmlformats.org/officeDocument/2006/relationships/image" Target="../media/image1252.png"/><Relationship Id="rId92" Type="http://schemas.openxmlformats.org/officeDocument/2006/relationships/customXml" Target="../ink/ink1326.xml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12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30219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Keynesian Economics</a:t>
            </a:r>
            <a:endParaRPr lang="de-DE" sz="2903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352380" y="464900"/>
            <a:ext cx="9531453" cy="502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run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capacities are not fully utilized</a:t>
            </a:r>
          </a:p>
          <a:p>
            <a:pPr marL="414772" lvl="1">
              <a:lnSpc>
                <a:spcPct val="140000"/>
              </a:lnSpc>
              <a:spcBef>
                <a:spcPct val="20000"/>
              </a:spcBef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Consumptions- and investment plans are totally fulfilled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the supply-side to adjust due to changes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and demand are only equalized via changes in production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in prices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short run prices are fixed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3" name="Rechteck 2"/>
          <p:cNvSpPr/>
          <p:nvPr/>
        </p:nvSpPr>
        <p:spPr>
          <a:xfrm>
            <a:off x="0" y="5534692"/>
            <a:ext cx="8689605" cy="97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Wingdings"/>
              <a:buChar char="à"/>
            </a:pP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Aggregate Demand determines the equilibrium in the     	economy.</a:t>
            </a:r>
            <a:endParaRPr lang="en-US" sz="217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C26C183-3FD4-40DC-BAC3-0947CC12616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3B53BDF-FE05-4B48-859E-6D4198BA8CEF}"/>
                  </a:ext>
                </a:extLst>
              </p14:cNvPr>
              <p14:cNvContentPartPr/>
              <p14:nvPr/>
            </p14:nvContentPartPr>
            <p14:xfrm>
              <a:off x="3310933" y="580027"/>
              <a:ext cx="4156920" cy="1346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3B53BDF-FE05-4B48-859E-6D4198BA8C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6613" y="575707"/>
                <a:ext cx="41655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EAFC99CD-3217-49DF-BE3E-4A9D8991EC0A}"/>
                  </a:ext>
                </a:extLst>
              </p14:cNvPr>
              <p14:cNvContentPartPr/>
              <p14:nvPr/>
            </p14:nvContentPartPr>
            <p14:xfrm>
              <a:off x="2271973" y="1332067"/>
              <a:ext cx="4025880" cy="388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EAFC99CD-3217-49DF-BE3E-4A9D8991EC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67653" y="1327747"/>
                <a:ext cx="403452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EE657B4-76AA-479E-B757-91B0E8E79DAE}"/>
              </a:ext>
            </a:extLst>
          </p:cNvPr>
          <p:cNvGrpSpPr/>
          <p:nvPr/>
        </p:nvGrpSpPr>
        <p:grpSpPr>
          <a:xfrm>
            <a:off x="6267973" y="855427"/>
            <a:ext cx="1941840" cy="363240"/>
            <a:chOff x="6267973" y="855427"/>
            <a:chExt cx="194184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DD3139C-F1D4-4AE3-B04A-E39E0B6A71DB}"/>
                    </a:ext>
                  </a:extLst>
                </p14:cNvPr>
                <p14:cNvContentPartPr/>
                <p14:nvPr/>
              </p14:nvContentPartPr>
              <p14:xfrm>
                <a:off x="6273733" y="1129747"/>
                <a:ext cx="1080" cy="28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DD3139C-F1D4-4AE3-B04A-E39E0B6A71D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69413" y="1125427"/>
                  <a:ext cx="97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9735444-79D7-415C-9580-F3E3E470DE4A}"/>
                    </a:ext>
                  </a:extLst>
                </p14:cNvPr>
                <p14:cNvContentPartPr/>
                <p14:nvPr/>
              </p14:nvContentPartPr>
              <p14:xfrm>
                <a:off x="6273733" y="1123987"/>
                <a:ext cx="1800" cy="75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9735444-79D7-415C-9580-F3E3E470DE4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69413" y="1119667"/>
                  <a:ext cx="104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4B25A6B-6A91-46C3-8E00-318F7DCF250F}"/>
                    </a:ext>
                  </a:extLst>
                </p14:cNvPr>
                <p14:cNvContentPartPr/>
                <p14:nvPr/>
              </p14:nvContentPartPr>
              <p14:xfrm>
                <a:off x="6267973" y="1112467"/>
                <a:ext cx="69480" cy="106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4B25A6B-6A91-46C3-8E00-318F7DCF250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63653" y="1108147"/>
                  <a:ext cx="78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C8D79B2-31CE-46D5-8619-0369D8383870}"/>
                    </a:ext>
                  </a:extLst>
                </p14:cNvPr>
                <p14:cNvContentPartPr/>
                <p14:nvPr/>
              </p14:nvContentPartPr>
              <p14:xfrm>
                <a:off x="6396133" y="1044427"/>
                <a:ext cx="108360" cy="1162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C8D79B2-31CE-46D5-8619-0369D838387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91813" y="1040107"/>
                  <a:ext cx="117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C2C13E9-4A8C-4DC1-8209-7CCBE7306BF4}"/>
                    </a:ext>
                  </a:extLst>
                </p14:cNvPr>
                <p14:cNvContentPartPr/>
                <p14:nvPr/>
              </p14:nvContentPartPr>
              <p14:xfrm>
                <a:off x="6533653" y="1068547"/>
                <a:ext cx="258840" cy="702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C2C13E9-4A8C-4DC1-8209-7CCBE7306BF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29333" y="1064227"/>
                  <a:ext cx="267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E8E4290-9FEA-42F7-B4CB-42B2F8444FD3}"/>
                    </a:ext>
                  </a:extLst>
                </p14:cNvPr>
                <p14:cNvContentPartPr/>
                <p14:nvPr/>
              </p14:nvContentPartPr>
              <p14:xfrm>
                <a:off x="6819133" y="988267"/>
                <a:ext cx="211680" cy="1324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E8E4290-9FEA-42F7-B4CB-42B2F8444FD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814813" y="983947"/>
                  <a:ext cx="220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883F776-3653-495E-80D3-60010A6733A3}"/>
                    </a:ext>
                  </a:extLst>
                </p14:cNvPr>
                <p14:cNvContentPartPr/>
                <p14:nvPr/>
              </p14:nvContentPartPr>
              <p14:xfrm>
                <a:off x="7280653" y="992227"/>
                <a:ext cx="113040" cy="1130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883F776-3653-495E-80D3-60010A6733A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276333" y="987907"/>
                  <a:ext cx="121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DDC4D9D-55E3-4CBD-A7C7-8A47B810DA0A}"/>
                    </a:ext>
                  </a:extLst>
                </p14:cNvPr>
                <p14:cNvContentPartPr/>
                <p14:nvPr/>
              </p14:nvContentPartPr>
              <p14:xfrm>
                <a:off x="7421053" y="988627"/>
                <a:ext cx="92880" cy="91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DDC4D9D-55E3-4CBD-A7C7-8A47B810DA0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16733" y="984307"/>
                  <a:ext cx="101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98ED7DE-2CA1-4045-992C-BA1D6253448A}"/>
                    </a:ext>
                  </a:extLst>
                </p14:cNvPr>
                <p14:cNvContentPartPr/>
                <p14:nvPr/>
              </p14:nvContentPartPr>
              <p14:xfrm>
                <a:off x="7538413" y="1001587"/>
                <a:ext cx="350640" cy="763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98ED7DE-2CA1-4045-992C-BA1D6253448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534093" y="997267"/>
                  <a:ext cx="359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96627A7-ACF2-41C9-A3C5-628228D96CE6}"/>
                    </a:ext>
                  </a:extLst>
                </p14:cNvPr>
                <p14:cNvContentPartPr/>
                <p14:nvPr/>
              </p14:nvContentPartPr>
              <p14:xfrm>
                <a:off x="7921453" y="1010947"/>
                <a:ext cx="142920" cy="57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96627A7-ACF2-41C9-A3C5-628228D96CE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917133" y="1006627"/>
                  <a:ext cx="151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24BD1CC-1C2D-4DBA-AD50-A98EAFA7BEC6}"/>
                    </a:ext>
                  </a:extLst>
                </p14:cNvPr>
                <p14:cNvContentPartPr/>
                <p14:nvPr/>
              </p14:nvContentPartPr>
              <p14:xfrm>
                <a:off x="8058973" y="967747"/>
                <a:ext cx="28080" cy="133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24BD1CC-1C2D-4DBA-AD50-A98EAFA7BEC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54653" y="963427"/>
                  <a:ext cx="36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DA1C4B4-8D08-4D0C-AC5E-5BBBC07EE1C4}"/>
                    </a:ext>
                  </a:extLst>
                </p14:cNvPr>
                <p14:cNvContentPartPr/>
                <p14:nvPr/>
              </p14:nvContentPartPr>
              <p14:xfrm>
                <a:off x="8110093" y="987187"/>
                <a:ext cx="99720" cy="63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DA1C4B4-8D08-4D0C-AC5E-5BBBC07EE1C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105773" y="982867"/>
                  <a:ext cx="108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7BCE68C-C308-4785-9313-6B209829CF94}"/>
                    </a:ext>
                  </a:extLst>
                </p14:cNvPr>
                <p14:cNvContentPartPr/>
                <p14:nvPr/>
              </p14:nvContentPartPr>
              <p14:xfrm>
                <a:off x="7088773" y="855427"/>
                <a:ext cx="86400" cy="756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7BCE68C-C308-4785-9313-6B209829CF9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084453" y="851107"/>
                  <a:ext cx="9504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39BDB70-856D-4F9F-B342-AA583309AF99}"/>
              </a:ext>
            </a:extLst>
          </p:cNvPr>
          <p:cNvGrpSpPr/>
          <p:nvPr/>
        </p:nvGrpSpPr>
        <p:grpSpPr>
          <a:xfrm>
            <a:off x="8413573" y="813307"/>
            <a:ext cx="925200" cy="236520"/>
            <a:chOff x="8413573" y="813307"/>
            <a:chExt cx="92520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1A8E237-BDBF-4E3E-B12E-DB9F5E447A58}"/>
                    </a:ext>
                  </a:extLst>
                </p14:cNvPr>
                <p14:cNvContentPartPr/>
                <p14:nvPr/>
              </p14:nvContentPartPr>
              <p14:xfrm>
                <a:off x="8413573" y="968467"/>
                <a:ext cx="84240" cy="813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1A8E237-BDBF-4E3E-B12E-DB9F5E447A5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09253" y="964147"/>
                  <a:ext cx="92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C5E9F74-BE95-4548-9E76-3E17228D7979}"/>
                    </a:ext>
                  </a:extLst>
                </p14:cNvPr>
                <p14:cNvContentPartPr/>
                <p14:nvPr/>
              </p14:nvContentPartPr>
              <p14:xfrm>
                <a:off x="8575933" y="952987"/>
                <a:ext cx="16920" cy="698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C5E9F74-BE95-4548-9E76-3E17228D797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571613" y="948667"/>
                  <a:ext cx="25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13091CE-2429-45A4-9E47-6015FD6AB22C}"/>
                    </a:ext>
                  </a:extLst>
                </p14:cNvPr>
                <p14:cNvContentPartPr/>
                <p14:nvPr/>
              </p14:nvContentPartPr>
              <p14:xfrm>
                <a:off x="8631013" y="871627"/>
                <a:ext cx="167760" cy="136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13091CE-2429-45A4-9E47-6015FD6AB22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626693" y="867307"/>
                  <a:ext cx="176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20748B9-8068-4DFE-9D61-C13050A7ABF7}"/>
                    </a:ext>
                  </a:extLst>
                </p14:cNvPr>
                <p14:cNvContentPartPr/>
                <p14:nvPr/>
              </p14:nvContentPartPr>
              <p14:xfrm>
                <a:off x="8830093" y="813307"/>
                <a:ext cx="257400" cy="171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20748B9-8068-4DFE-9D61-C13050A7ABF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825773" y="808987"/>
                  <a:ext cx="266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D3F091C-708B-452B-B41E-FCDD5B14133A}"/>
                    </a:ext>
                  </a:extLst>
                </p14:cNvPr>
                <p14:cNvContentPartPr/>
                <p14:nvPr/>
              </p14:nvContentPartPr>
              <p14:xfrm>
                <a:off x="9106573" y="830947"/>
                <a:ext cx="4680" cy="630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D3F091C-708B-452B-B41E-FCDD5B14133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102253" y="826627"/>
                  <a:ext cx="133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5BA2388-F28D-46F5-BD61-B7542B7C39E2}"/>
                    </a:ext>
                  </a:extLst>
                </p14:cNvPr>
                <p14:cNvContentPartPr/>
                <p14:nvPr/>
              </p14:nvContentPartPr>
              <p14:xfrm>
                <a:off x="9127813" y="908707"/>
                <a:ext cx="210960" cy="36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5BA2388-F28D-46F5-BD61-B7542B7C39E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23493" y="904387"/>
                  <a:ext cx="21960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F19E6D5E-3FF4-4D84-AA51-76864CD7E68A}"/>
                  </a:ext>
                </a:extLst>
              </p14:cNvPr>
              <p14:cNvContentPartPr/>
              <p14:nvPr/>
            </p14:nvContentPartPr>
            <p14:xfrm>
              <a:off x="8476213" y="726547"/>
              <a:ext cx="360" cy="3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F19E6D5E-3FF4-4D84-AA51-76864CD7E68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71893" y="7222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402AA6B8-E86B-4AA6-8CF2-CD1B11F7E5D9}"/>
                  </a:ext>
                </a:extLst>
              </p14:cNvPr>
              <p14:cNvContentPartPr/>
              <p14:nvPr/>
            </p14:nvContentPartPr>
            <p14:xfrm>
              <a:off x="1209973" y="2195707"/>
              <a:ext cx="5817960" cy="835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402AA6B8-E86B-4AA6-8CF2-CD1B11F7E5D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05653" y="2191387"/>
                <a:ext cx="5826600" cy="9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28D24E83-0E01-4EA8-9281-B531FDBB15DD}"/>
              </a:ext>
            </a:extLst>
          </p:cNvPr>
          <p:cNvGrpSpPr/>
          <p:nvPr/>
        </p:nvGrpSpPr>
        <p:grpSpPr>
          <a:xfrm>
            <a:off x="7071853" y="1909867"/>
            <a:ext cx="383040" cy="230400"/>
            <a:chOff x="7071853" y="1909867"/>
            <a:chExt cx="38304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3E2F55A-C199-451E-99A6-1ABCFCB80404}"/>
                    </a:ext>
                  </a:extLst>
                </p14:cNvPr>
                <p14:cNvContentPartPr/>
                <p14:nvPr/>
              </p14:nvContentPartPr>
              <p14:xfrm>
                <a:off x="7238893" y="2025067"/>
                <a:ext cx="216000" cy="111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3E2F55A-C199-451E-99A6-1ABCFCB8040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34573" y="2020747"/>
                  <a:ext cx="2246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C9E4F56-940D-4D3E-A4BD-4ACF3AAAE368}"/>
                    </a:ext>
                  </a:extLst>
                </p14:cNvPr>
                <p14:cNvContentPartPr/>
                <p14:nvPr/>
              </p14:nvContentPartPr>
              <p14:xfrm>
                <a:off x="7071853" y="1909867"/>
                <a:ext cx="241920" cy="2304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C9E4F56-940D-4D3E-A4BD-4ACF3AAAE36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067533" y="1905547"/>
                  <a:ext cx="25056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CB33D8FC-214C-4441-90CE-CA7525B396EA}"/>
              </a:ext>
            </a:extLst>
          </p:cNvPr>
          <p:cNvGrpSpPr/>
          <p:nvPr/>
        </p:nvGrpSpPr>
        <p:grpSpPr>
          <a:xfrm>
            <a:off x="7747933" y="1846147"/>
            <a:ext cx="1200960" cy="226800"/>
            <a:chOff x="7747933" y="1846147"/>
            <a:chExt cx="1200960" cy="22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047B334-B263-4B93-A0E4-ACBC67CC1F57}"/>
                    </a:ext>
                  </a:extLst>
                </p14:cNvPr>
                <p14:cNvContentPartPr/>
                <p14:nvPr/>
              </p14:nvContentPartPr>
              <p14:xfrm>
                <a:off x="7871053" y="1899427"/>
                <a:ext cx="18360" cy="1735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047B334-B263-4B93-A0E4-ACBC67CC1F5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866733" y="1895107"/>
                  <a:ext cx="270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39516A4-4CAE-4A60-99C4-484C0F713435}"/>
                    </a:ext>
                  </a:extLst>
                </p14:cNvPr>
                <p14:cNvContentPartPr/>
                <p14:nvPr/>
              </p14:nvContentPartPr>
              <p14:xfrm>
                <a:off x="7747933" y="1879987"/>
                <a:ext cx="212760" cy="1843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39516A4-4CAE-4A60-99C4-484C0F71343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743613" y="1875667"/>
                  <a:ext cx="2214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B3FD114-7036-481C-B3D1-BE006BBFAA0D}"/>
                    </a:ext>
                  </a:extLst>
                </p14:cNvPr>
                <p14:cNvContentPartPr/>
                <p14:nvPr/>
              </p14:nvContentPartPr>
              <p14:xfrm>
                <a:off x="8011453" y="1914907"/>
                <a:ext cx="427680" cy="1116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B3FD114-7036-481C-B3D1-BE006BBFAA0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007133" y="1910587"/>
                  <a:ext cx="436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173A8CC-DF43-4CE7-AB1F-9F4E02CBE0D1}"/>
                    </a:ext>
                  </a:extLst>
                </p14:cNvPr>
                <p14:cNvContentPartPr/>
                <p14:nvPr/>
              </p14:nvContentPartPr>
              <p14:xfrm>
                <a:off x="8466853" y="1941547"/>
                <a:ext cx="244440" cy="759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173A8CC-DF43-4CE7-AB1F-9F4E02CBE0D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62533" y="1937227"/>
                  <a:ext cx="253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AA5A436-DC99-4D9D-B3B5-C60A3E52B6C1}"/>
                    </a:ext>
                  </a:extLst>
                </p14:cNvPr>
                <p14:cNvContentPartPr/>
                <p14:nvPr/>
              </p14:nvContentPartPr>
              <p14:xfrm>
                <a:off x="8714533" y="1846147"/>
                <a:ext cx="234360" cy="1540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AA5A436-DC99-4D9D-B3B5-C60A3E52B6C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710213" y="1841827"/>
                  <a:ext cx="24300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1F5A8D53-52FA-49E1-80CB-F42DC6133A8E}"/>
              </a:ext>
            </a:extLst>
          </p:cNvPr>
          <p:cNvGrpSpPr/>
          <p:nvPr/>
        </p:nvGrpSpPr>
        <p:grpSpPr>
          <a:xfrm>
            <a:off x="9237253" y="1721587"/>
            <a:ext cx="1594080" cy="321840"/>
            <a:chOff x="9237253" y="1721587"/>
            <a:chExt cx="1594080" cy="3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210EDE3-5E23-4A10-B2F5-9966E7BD7CA7}"/>
                    </a:ext>
                  </a:extLst>
                </p14:cNvPr>
                <p14:cNvContentPartPr/>
                <p14:nvPr/>
              </p14:nvContentPartPr>
              <p14:xfrm>
                <a:off x="9237253" y="1880707"/>
                <a:ext cx="123480" cy="1627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210EDE3-5E23-4A10-B2F5-9966E7BD7CA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232933" y="1876387"/>
                  <a:ext cx="132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EA3ED3C-7437-45D0-B954-4F77A9F98D8E}"/>
                    </a:ext>
                  </a:extLst>
                </p14:cNvPr>
                <p14:cNvContentPartPr/>
                <p14:nvPr/>
              </p14:nvContentPartPr>
              <p14:xfrm>
                <a:off x="9422293" y="1789267"/>
                <a:ext cx="52920" cy="1908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EA3ED3C-7437-45D0-B954-4F77A9F98D8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17973" y="1784947"/>
                  <a:ext cx="61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F4B1997-DB50-40DC-A95A-5691357F2CDB}"/>
                    </a:ext>
                  </a:extLst>
                </p14:cNvPr>
                <p14:cNvContentPartPr/>
                <p14:nvPr/>
              </p14:nvContentPartPr>
              <p14:xfrm>
                <a:off x="9484933" y="1801507"/>
                <a:ext cx="339480" cy="1670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F4B1997-DB50-40DC-A95A-5691357F2CD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80613" y="1797187"/>
                  <a:ext cx="348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146C6C8-0014-4B9A-BAA9-458FF5B0F323}"/>
                    </a:ext>
                  </a:extLst>
                </p14:cNvPr>
                <p14:cNvContentPartPr/>
                <p14:nvPr/>
              </p14:nvContentPartPr>
              <p14:xfrm>
                <a:off x="10010893" y="1795027"/>
                <a:ext cx="299520" cy="160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146C6C8-0014-4B9A-BAA9-458FF5B0F32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006573" y="1790707"/>
                  <a:ext cx="308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E90A7F6-F344-4C40-A1BE-E081EB98EC26}"/>
                    </a:ext>
                  </a:extLst>
                </p14:cNvPr>
                <p14:cNvContentPartPr/>
                <p14:nvPr/>
              </p14:nvContentPartPr>
              <p14:xfrm>
                <a:off x="10286653" y="1721587"/>
                <a:ext cx="28080" cy="18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E90A7F6-F344-4C40-A1BE-E081EB98EC2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282333" y="1717267"/>
                  <a:ext cx="36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2D0D214-26E3-43A5-9B9C-A8C9B72A3DE1}"/>
                    </a:ext>
                  </a:extLst>
                </p14:cNvPr>
                <p14:cNvContentPartPr/>
                <p14:nvPr/>
              </p14:nvContentPartPr>
              <p14:xfrm>
                <a:off x="10341373" y="1788187"/>
                <a:ext cx="108360" cy="1342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2D0D214-26E3-43A5-9B9C-A8C9B72A3DE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337053" y="1783867"/>
                  <a:ext cx="117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F638934-BBCF-4779-A091-3EAF01CC9696}"/>
                    </a:ext>
                  </a:extLst>
                </p14:cNvPr>
                <p14:cNvContentPartPr/>
                <p14:nvPr/>
              </p14:nvContentPartPr>
              <p14:xfrm>
                <a:off x="10472773" y="1787107"/>
                <a:ext cx="358560" cy="1857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F638934-BBCF-4779-A091-3EAF01CC969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468453" y="1782787"/>
                  <a:ext cx="36720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6DA398D2-930B-4D89-AC92-069EC26F78A6}"/>
                  </a:ext>
                </a:extLst>
              </p14:cNvPr>
              <p14:cNvContentPartPr/>
              <p14:nvPr/>
            </p14:nvContentPartPr>
            <p14:xfrm>
              <a:off x="2118973" y="3013627"/>
              <a:ext cx="3570840" cy="932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6DA398D2-930B-4D89-AC92-069EC26F78A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114653" y="3009307"/>
                <a:ext cx="35794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235DCF16-F447-47EA-9246-CDC9C36B6E7D}"/>
                  </a:ext>
                </a:extLst>
              </p14:cNvPr>
              <p14:cNvContentPartPr/>
              <p14:nvPr/>
            </p14:nvContentPartPr>
            <p14:xfrm>
              <a:off x="1113853" y="3953947"/>
              <a:ext cx="645480" cy="2952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235DCF16-F447-47EA-9246-CDC9C36B6E7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109533" y="3949627"/>
                <a:ext cx="654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1B589098-5351-4F7C-A487-C641544FBEE2}"/>
                  </a:ext>
                </a:extLst>
              </p14:cNvPr>
              <p14:cNvContentPartPr/>
              <p14:nvPr/>
            </p14:nvContentPartPr>
            <p14:xfrm>
              <a:off x="5529253" y="3928747"/>
              <a:ext cx="1942920" cy="2988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1B589098-5351-4F7C-A487-C641544FBEE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524933" y="3924427"/>
                <a:ext cx="19515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F7884140-1F5D-47B3-BC53-807F43DA505D}"/>
                  </a:ext>
                </a:extLst>
              </p14:cNvPr>
              <p14:cNvContentPartPr/>
              <p14:nvPr/>
            </p14:nvContentPartPr>
            <p14:xfrm>
              <a:off x="7773853" y="3935227"/>
              <a:ext cx="1510200" cy="6012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F7884140-1F5D-47B3-BC53-807F43DA505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769533" y="3930907"/>
                <a:ext cx="15188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257B1E22-4D27-4A64-973C-3CBF66A428B6}"/>
                  </a:ext>
                </a:extLst>
              </p14:cNvPr>
              <p14:cNvContentPartPr/>
              <p14:nvPr/>
            </p14:nvContentPartPr>
            <p14:xfrm>
              <a:off x="2647813" y="4781227"/>
              <a:ext cx="1902960" cy="8136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257B1E22-4D27-4A64-973C-3CBF66A428B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643493" y="4776907"/>
                <a:ext cx="19116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7568F808-B2FB-470B-92E3-286FF88C417D}"/>
                  </a:ext>
                </a:extLst>
              </p14:cNvPr>
              <p14:cNvContentPartPr/>
              <p14:nvPr/>
            </p14:nvContentPartPr>
            <p14:xfrm>
              <a:off x="675733" y="1037947"/>
              <a:ext cx="262080" cy="374004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7568F808-B2FB-470B-92E3-286FF88C417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71413" y="1033627"/>
                <a:ext cx="270720" cy="37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C5165194-4CCA-4B93-8463-492EA092F102}"/>
                  </a:ext>
                </a:extLst>
              </p14:cNvPr>
              <p14:cNvContentPartPr/>
              <p14:nvPr/>
            </p14:nvContentPartPr>
            <p14:xfrm>
              <a:off x="1028893" y="5989387"/>
              <a:ext cx="2541960" cy="10044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C5165194-4CCA-4B93-8463-492EA092F10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024573" y="5985067"/>
                <a:ext cx="2550600" cy="10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FDD0E002-18E1-47EC-827F-EE200AAF659B}"/>
              </a:ext>
            </a:extLst>
          </p:cNvPr>
          <p:cNvGrpSpPr/>
          <p:nvPr/>
        </p:nvGrpSpPr>
        <p:grpSpPr>
          <a:xfrm>
            <a:off x="2791813" y="5949787"/>
            <a:ext cx="5665680" cy="464400"/>
            <a:chOff x="2791813" y="5949787"/>
            <a:chExt cx="5665680" cy="46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E0FE870-A3F2-4EAA-9062-431E72417FF2}"/>
                    </a:ext>
                  </a:extLst>
                </p14:cNvPr>
                <p14:cNvContentPartPr/>
                <p14:nvPr/>
              </p14:nvContentPartPr>
              <p14:xfrm>
                <a:off x="2940853" y="6148507"/>
                <a:ext cx="17280" cy="2044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E0FE870-A3F2-4EAA-9062-431E72417FF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936533" y="6144187"/>
                  <a:ext cx="25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AA88BFF-621F-479F-805B-D863AA9EBC33}"/>
                    </a:ext>
                  </a:extLst>
                </p14:cNvPr>
                <p14:cNvContentPartPr/>
                <p14:nvPr/>
              </p14:nvContentPartPr>
              <p14:xfrm>
                <a:off x="2791813" y="6149227"/>
                <a:ext cx="233640" cy="2048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AA88BFF-621F-479F-805B-D863AA9EBC3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787493" y="6144907"/>
                  <a:ext cx="242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0D0C420-E2FA-44F2-9F9A-9F00E05D2FE3}"/>
                    </a:ext>
                  </a:extLst>
                </p14:cNvPr>
                <p14:cNvContentPartPr/>
                <p14:nvPr/>
              </p14:nvContentPartPr>
              <p14:xfrm>
                <a:off x="3042733" y="6191347"/>
                <a:ext cx="379800" cy="1447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0D0C420-E2FA-44F2-9F9A-9F00E05D2FE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038413" y="6187027"/>
                  <a:ext cx="388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26E84E6-FC94-4E9E-A523-1338AB86EA01}"/>
                    </a:ext>
                  </a:extLst>
                </p14:cNvPr>
                <p14:cNvContentPartPr/>
                <p14:nvPr/>
              </p14:nvContentPartPr>
              <p14:xfrm>
                <a:off x="3468613" y="6270187"/>
                <a:ext cx="284760" cy="702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26E84E6-FC94-4E9E-A523-1338AB86EA0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464293" y="6265867"/>
                  <a:ext cx="2934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B561637-4B80-498C-82BE-0DE7E840DECD}"/>
                    </a:ext>
                  </a:extLst>
                </p14:cNvPr>
                <p14:cNvContentPartPr/>
                <p14:nvPr/>
              </p14:nvContentPartPr>
              <p14:xfrm>
                <a:off x="3758413" y="6154987"/>
                <a:ext cx="159480" cy="1674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B561637-4B80-498C-82BE-0DE7E840DEC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754093" y="6150667"/>
                  <a:ext cx="168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09C429F-F604-4695-8EE1-3BA2C308C3FB}"/>
                    </a:ext>
                  </a:extLst>
                </p14:cNvPr>
                <p14:cNvContentPartPr/>
                <p14:nvPr/>
              </p14:nvContentPartPr>
              <p14:xfrm>
                <a:off x="4190413" y="6250027"/>
                <a:ext cx="22680" cy="734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09C429F-F604-4695-8EE1-3BA2C308C3F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186093" y="6245707"/>
                  <a:ext cx="31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84149CA-8514-4EDB-91D7-5A202FA89FCA}"/>
                    </a:ext>
                  </a:extLst>
                </p14:cNvPr>
                <p14:cNvContentPartPr/>
                <p14:nvPr/>
              </p14:nvContentPartPr>
              <p14:xfrm>
                <a:off x="4197973" y="6172267"/>
                <a:ext cx="25200" cy="180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84149CA-8514-4EDB-91D7-5A202FA89FC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193653" y="6167947"/>
                  <a:ext cx="33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1E01A66-9A3F-4A18-8FBB-BE46680B0A61}"/>
                    </a:ext>
                  </a:extLst>
                </p14:cNvPr>
                <p14:cNvContentPartPr/>
                <p14:nvPr/>
              </p14:nvContentPartPr>
              <p14:xfrm>
                <a:off x="4259173" y="6206827"/>
                <a:ext cx="89280" cy="1090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1E01A66-9A3F-4A18-8FBB-BE46680B0A6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254853" y="6202507"/>
                  <a:ext cx="979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6282ADF-0771-477A-B9D5-83760A8C022C}"/>
                    </a:ext>
                  </a:extLst>
                </p14:cNvPr>
                <p14:cNvContentPartPr/>
                <p14:nvPr/>
              </p14:nvContentPartPr>
              <p14:xfrm>
                <a:off x="4487413" y="6133387"/>
                <a:ext cx="181800" cy="2354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6282ADF-0771-477A-B9D5-83760A8C022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483093" y="6129067"/>
                  <a:ext cx="1904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CA2098E-F01E-4DB3-A58C-2CB784E6E3D3}"/>
                    </a:ext>
                  </a:extLst>
                </p14:cNvPr>
                <p14:cNvContentPartPr/>
                <p14:nvPr/>
              </p14:nvContentPartPr>
              <p14:xfrm>
                <a:off x="4667413" y="6143827"/>
                <a:ext cx="43920" cy="345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CA2098E-F01E-4DB3-A58C-2CB784E6E3D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663093" y="6139507"/>
                  <a:ext cx="52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4CAC495-97BF-487C-A1D0-D14BA451AEBC}"/>
                    </a:ext>
                  </a:extLst>
                </p14:cNvPr>
                <p14:cNvContentPartPr/>
                <p14:nvPr/>
              </p14:nvContentPartPr>
              <p14:xfrm>
                <a:off x="4743733" y="6185947"/>
                <a:ext cx="96480" cy="1072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4CAC495-97BF-487C-A1D0-D14BA451AEB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739413" y="6181627"/>
                  <a:ext cx="105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2E3902A-2D24-40C0-80BE-520F12A08484}"/>
                    </a:ext>
                  </a:extLst>
                </p14:cNvPr>
                <p14:cNvContentPartPr/>
                <p14:nvPr/>
              </p14:nvContentPartPr>
              <p14:xfrm>
                <a:off x="4821853" y="6089827"/>
                <a:ext cx="120240" cy="1854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2E3902A-2D24-40C0-80BE-520F12A0848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817533" y="6085507"/>
                  <a:ext cx="1288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5026145-E655-4E4C-8192-A9B835740DF1}"/>
                    </a:ext>
                  </a:extLst>
                </p14:cNvPr>
                <p14:cNvContentPartPr/>
                <p14:nvPr/>
              </p14:nvContentPartPr>
              <p14:xfrm>
                <a:off x="5183293" y="6194947"/>
                <a:ext cx="331920" cy="1224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5026145-E655-4E4C-8192-A9B835740DF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178973" y="6190627"/>
                  <a:ext cx="340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3234CF8-A383-45E5-A55B-ED07BC6EBF82}"/>
                    </a:ext>
                  </a:extLst>
                </p14:cNvPr>
                <p14:cNvContentPartPr/>
                <p14:nvPr/>
              </p14:nvContentPartPr>
              <p14:xfrm>
                <a:off x="5556253" y="6148867"/>
                <a:ext cx="127080" cy="1274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3234CF8-A383-45E5-A55B-ED07BC6EBF8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551933" y="6144547"/>
                  <a:ext cx="135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581F07E-80CF-454E-9955-A2EA88D7186F}"/>
                    </a:ext>
                  </a:extLst>
                </p14:cNvPr>
                <p14:cNvContentPartPr/>
                <p14:nvPr/>
              </p14:nvContentPartPr>
              <p14:xfrm>
                <a:off x="5977453" y="6167947"/>
                <a:ext cx="128160" cy="1393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581F07E-80CF-454E-9955-A2EA88D7186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973133" y="6163627"/>
                  <a:ext cx="136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84DF196-BB00-4531-A62F-824A78D53BC9}"/>
                    </a:ext>
                  </a:extLst>
                </p14:cNvPr>
                <p14:cNvContentPartPr/>
                <p14:nvPr/>
              </p14:nvContentPartPr>
              <p14:xfrm>
                <a:off x="6129013" y="6169027"/>
                <a:ext cx="145800" cy="1220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84DF196-BB00-4531-A62F-824A78D53BC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124693" y="6164707"/>
                  <a:ext cx="154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94DE149-237B-4FA5-AE4F-C85C095D2868}"/>
                    </a:ext>
                  </a:extLst>
                </p14:cNvPr>
                <p14:cNvContentPartPr/>
                <p14:nvPr/>
              </p14:nvContentPartPr>
              <p14:xfrm>
                <a:off x="6261493" y="6165427"/>
                <a:ext cx="279000" cy="2487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94DE149-237B-4FA5-AE4F-C85C095D286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257173" y="6161107"/>
                  <a:ext cx="2876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B471045-79E2-47B3-B880-9E25C37D0BAE}"/>
                    </a:ext>
                  </a:extLst>
                </p14:cNvPr>
                <p14:cNvContentPartPr/>
                <p14:nvPr/>
              </p14:nvContentPartPr>
              <p14:xfrm>
                <a:off x="6636973" y="6087667"/>
                <a:ext cx="177120" cy="3153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B471045-79E2-47B3-B880-9E25C37D0BA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632653" y="6083347"/>
                  <a:ext cx="1857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F754A7D-F33C-4994-A5E8-1C6EEF4BF64F}"/>
                    </a:ext>
                  </a:extLst>
                </p14:cNvPr>
                <p14:cNvContentPartPr/>
                <p14:nvPr/>
              </p14:nvContentPartPr>
              <p14:xfrm>
                <a:off x="7057093" y="6162907"/>
                <a:ext cx="9720" cy="903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F754A7D-F33C-4994-A5E8-1C6EEF4BF64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052773" y="6158587"/>
                  <a:ext cx="18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D9B8E2F-CB4C-4591-9ADE-40F1834FFD2C}"/>
                    </a:ext>
                  </a:extLst>
                </p14:cNvPr>
                <p14:cNvContentPartPr/>
                <p14:nvPr/>
              </p14:nvContentPartPr>
              <p14:xfrm>
                <a:off x="6998773" y="6086227"/>
                <a:ext cx="48600" cy="50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D9B8E2F-CB4C-4591-9ADE-40F1834FFD2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994453" y="6081907"/>
                  <a:ext cx="572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299AF0C-69FC-49F8-9801-1E7A34E1B1A0}"/>
                    </a:ext>
                  </a:extLst>
                </p14:cNvPr>
                <p14:cNvContentPartPr/>
                <p14:nvPr/>
              </p14:nvContentPartPr>
              <p14:xfrm>
                <a:off x="7075453" y="6133027"/>
                <a:ext cx="100800" cy="1033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299AF0C-69FC-49F8-9801-1E7A34E1B1A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071133" y="6128707"/>
                  <a:ext cx="1094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929E424-5CF9-42DB-8B06-AB3B59B07435}"/>
                    </a:ext>
                  </a:extLst>
                </p14:cNvPr>
                <p14:cNvContentPartPr/>
                <p14:nvPr/>
              </p14:nvContentPartPr>
              <p14:xfrm>
                <a:off x="7410253" y="6073627"/>
                <a:ext cx="127800" cy="2516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929E424-5CF9-42DB-8B06-AB3B59B0743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405933" y="6069307"/>
                  <a:ext cx="1364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552A30F-A301-41B2-92FF-190CAF580041}"/>
                    </a:ext>
                  </a:extLst>
                </p14:cNvPr>
                <p14:cNvContentPartPr/>
                <p14:nvPr/>
              </p14:nvContentPartPr>
              <p14:xfrm>
                <a:off x="7542733" y="6138787"/>
                <a:ext cx="84960" cy="979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552A30F-A301-41B2-92FF-190CAF58004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538413" y="6134467"/>
                  <a:ext cx="93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5CA94C5-0949-43BC-8AE4-AF7D1791D7FD}"/>
                    </a:ext>
                  </a:extLst>
                </p14:cNvPr>
                <p14:cNvContentPartPr/>
                <p14:nvPr/>
              </p14:nvContentPartPr>
              <p14:xfrm>
                <a:off x="7661893" y="6040867"/>
                <a:ext cx="148320" cy="1656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5CA94C5-0949-43BC-8AE4-AF7D1791D7F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657573" y="6036547"/>
                  <a:ext cx="156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6A57F2E-1F6D-4F6D-BEC2-6934E413CDED}"/>
                    </a:ext>
                  </a:extLst>
                </p14:cNvPr>
                <p14:cNvContentPartPr/>
                <p14:nvPr/>
              </p14:nvContentPartPr>
              <p14:xfrm>
                <a:off x="7806253" y="6120787"/>
                <a:ext cx="479520" cy="882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6A57F2E-1F6D-4F6D-BEC2-6934E413CDE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801933" y="6116467"/>
                  <a:ext cx="4881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05A6C06-241F-4346-BA81-D54B75708EC7}"/>
                    </a:ext>
                  </a:extLst>
                </p14:cNvPr>
                <p14:cNvContentPartPr/>
                <p14:nvPr/>
              </p14:nvContentPartPr>
              <p14:xfrm>
                <a:off x="8265973" y="6061387"/>
                <a:ext cx="16200" cy="208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05A6C06-241F-4346-BA81-D54B75708EC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261653" y="6057067"/>
                  <a:ext cx="24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833BE57-A3A8-4092-9A5C-A96636F48F82}"/>
                    </a:ext>
                  </a:extLst>
                </p14:cNvPr>
                <p14:cNvContentPartPr/>
                <p14:nvPr/>
              </p14:nvContentPartPr>
              <p14:xfrm>
                <a:off x="8269213" y="5949787"/>
                <a:ext cx="186840" cy="3974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833BE57-A3A8-4092-9A5C-A96636F48F8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264893" y="5945467"/>
                  <a:ext cx="19548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BD6C9CE-5403-4226-BBDB-842398AB84DB}"/>
                    </a:ext>
                  </a:extLst>
                </p14:cNvPr>
                <p14:cNvContentPartPr/>
                <p14:nvPr/>
              </p14:nvContentPartPr>
              <p14:xfrm>
                <a:off x="8445973" y="6182347"/>
                <a:ext cx="11520" cy="352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BD6C9CE-5403-4226-BBDB-842398AB84D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441653" y="6178027"/>
                  <a:ext cx="2016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79FFCD46-33A2-4901-8CB0-CA3CAD43AE34}"/>
                  </a:ext>
                </a:extLst>
              </p14:cNvPr>
              <p14:cNvContentPartPr/>
              <p14:nvPr/>
            </p14:nvContentPartPr>
            <p14:xfrm>
              <a:off x="2301133" y="4367947"/>
              <a:ext cx="2665080" cy="8204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79FFCD46-33A2-4901-8CB0-CA3CAD43AE34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296813" y="4363627"/>
                <a:ext cx="2673720" cy="8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006CE9E6-0B81-4B66-B1BC-3D4DBEE64321}"/>
                  </a:ext>
                </a:extLst>
              </p14:cNvPr>
              <p14:cNvContentPartPr/>
              <p14:nvPr/>
            </p14:nvContentPartPr>
            <p14:xfrm>
              <a:off x="7659733" y="2012107"/>
              <a:ext cx="3543840" cy="3520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006CE9E6-0B81-4B66-B1BC-3D4DBEE64321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655413" y="2007787"/>
                <a:ext cx="355248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38BE901C-5912-4679-A69E-86C9E459DCF2}"/>
                  </a:ext>
                </a:extLst>
              </p14:cNvPr>
              <p14:cNvContentPartPr/>
              <p14:nvPr/>
            </p14:nvContentPartPr>
            <p14:xfrm>
              <a:off x="6323413" y="1071067"/>
              <a:ext cx="3880080" cy="26496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38BE901C-5912-4679-A69E-86C9E459DCF2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319093" y="1066747"/>
                <a:ext cx="388872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46DA6B9D-57CA-4F47-98AE-3EE3A16406B2}"/>
                  </a:ext>
                </a:extLst>
              </p14:cNvPr>
              <p14:cNvContentPartPr/>
              <p14:nvPr/>
            </p14:nvContentPartPr>
            <p14:xfrm>
              <a:off x="3732493" y="802867"/>
              <a:ext cx="1984680" cy="85860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46DA6B9D-57CA-4F47-98AE-3EE3A16406B2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728173" y="798547"/>
                <a:ext cx="1993320" cy="86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2D86AA50-D04C-4754-A7E2-D25723EAF7BA}"/>
                  </a:ext>
                </a:extLst>
              </p14:cNvPr>
              <p14:cNvContentPartPr/>
              <p14:nvPr/>
            </p14:nvContentPartPr>
            <p14:xfrm>
              <a:off x="2430013" y="4078147"/>
              <a:ext cx="2584440" cy="109800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2D86AA50-D04C-4754-A7E2-D25723EAF7BA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425693" y="4073827"/>
                <a:ext cx="2593080" cy="11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B9A609C0-64CE-4F51-8764-8863944A64D3}"/>
                  </a:ext>
                </a:extLst>
              </p14:cNvPr>
              <p14:cNvContentPartPr/>
              <p14:nvPr/>
            </p14:nvContentPartPr>
            <p14:xfrm>
              <a:off x="4212013" y="1068187"/>
              <a:ext cx="63360" cy="9288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B9A609C0-64CE-4F51-8764-8863944A64D3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207693" y="1063867"/>
                <a:ext cx="720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FDF15F4E-B41D-4FC5-BBBE-97C11A54FC3F}"/>
                  </a:ext>
                </a:extLst>
              </p14:cNvPr>
              <p14:cNvContentPartPr/>
              <p14:nvPr/>
            </p14:nvContentPartPr>
            <p14:xfrm>
              <a:off x="4951813" y="908707"/>
              <a:ext cx="29520" cy="19044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FDF15F4E-B41D-4FC5-BBBE-97C11A54FC3F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947493" y="904387"/>
                <a:ext cx="38160" cy="19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EB725805-790B-40D2-A78B-C2BC0F6ED754}"/>
              </a:ext>
            </a:extLst>
          </p:cNvPr>
          <p:cNvGrpSpPr/>
          <p:nvPr/>
        </p:nvGrpSpPr>
        <p:grpSpPr>
          <a:xfrm>
            <a:off x="3231013" y="1257547"/>
            <a:ext cx="2384640" cy="166320"/>
            <a:chOff x="3231013" y="1257547"/>
            <a:chExt cx="2384640" cy="16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A20A4CA-52C5-414A-A9E4-B2D92A2CF559}"/>
                    </a:ext>
                  </a:extLst>
                </p14:cNvPr>
                <p14:cNvContentPartPr/>
                <p14:nvPr/>
              </p14:nvContentPartPr>
              <p14:xfrm>
                <a:off x="3383653" y="1277347"/>
                <a:ext cx="115920" cy="90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A20A4CA-52C5-414A-A9E4-B2D92A2CF55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379333" y="1273027"/>
                  <a:ext cx="1245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0F4AB78-B092-4AE7-80D8-286BD140173E}"/>
                    </a:ext>
                  </a:extLst>
                </p14:cNvPr>
                <p14:cNvContentPartPr/>
                <p14:nvPr/>
              </p14:nvContentPartPr>
              <p14:xfrm>
                <a:off x="3231013" y="1262587"/>
                <a:ext cx="2384640" cy="1612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0F4AB78-B092-4AE7-80D8-286BD140173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226693" y="1258267"/>
                  <a:ext cx="2393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1955832-280F-4149-9C4B-07762344E71C}"/>
                    </a:ext>
                  </a:extLst>
                </p14:cNvPr>
                <p14:cNvContentPartPr/>
                <p14:nvPr/>
              </p14:nvContentPartPr>
              <p14:xfrm>
                <a:off x="3245773" y="1257547"/>
                <a:ext cx="2305440" cy="1407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1955832-280F-4149-9C4B-07762344E71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241453" y="1253227"/>
                  <a:ext cx="231408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9BD98F4E-7F75-4A97-AB00-A891EB8359F9}"/>
                  </a:ext>
                </a:extLst>
              </p14:cNvPr>
              <p14:cNvContentPartPr/>
              <p14:nvPr/>
            </p14:nvContentPartPr>
            <p14:xfrm>
              <a:off x="8070493" y="2027947"/>
              <a:ext cx="3175200" cy="27792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9BD98F4E-7F75-4A97-AB00-A891EB8359F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8066173" y="2023627"/>
                <a:ext cx="318384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5024166A-F07A-4377-8D26-7D48C3F7DBB3}"/>
                  </a:ext>
                </a:extLst>
              </p14:cNvPr>
              <p14:cNvContentPartPr/>
              <p14:nvPr/>
            </p14:nvContentPartPr>
            <p14:xfrm>
              <a:off x="971653" y="2179147"/>
              <a:ext cx="3478680" cy="16920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5024166A-F07A-4377-8D26-7D48C3F7DBB3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967333" y="2174827"/>
                <a:ext cx="34873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29BBE617-2CD7-4982-A39E-CF3C28E73111}"/>
                  </a:ext>
                </a:extLst>
              </p14:cNvPr>
              <p14:cNvContentPartPr/>
              <p14:nvPr/>
            </p14:nvContentPartPr>
            <p14:xfrm>
              <a:off x="1925653" y="2992387"/>
              <a:ext cx="3814200" cy="25092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29BBE617-2CD7-4982-A39E-CF3C28E73111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921333" y="2988067"/>
                <a:ext cx="382284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BA199750-8379-4EDB-8859-F39E9395F2E2}"/>
                  </a:ext>
                </a:extLst>
              </p14:cNvPr>
              <p14:cNvContentPartPr/>
              <p14:nvPr/>
            </p14:nvContentPartPr>
            <p14:xfrm>
              <a:off x="7484413" y="3344827"/>
              <a:ext cx="2214000" cy="88920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BA199750-8379-4EDB-8859-F39E9395F2E2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7480093" y="3340507"/>
                <a:ext cx="2222640" cy="89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1EC4E5F9-356E-40CD-812C-67D9624716CB}"/>
                  </a:ext>
                </a:extLst>
              </p14:cNvPr>
              <p14:cNvContentPartPr/>
              <p14:nvPr/>
            </p14:nvContentPartPr>
            <p14:xfrm>
              <a:off x="2540793" y="4252764"/>
              <a:ext cx="2447280" cy="95112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1EC4E5F9-356E-40CD-812C-67D9624716CB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536473" y="4248444"/>
                <a:ext cx="2455920" cy="9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0F4704E0-9A10-4BEF-8C06-9F1F18273A52}"/>
                  </a:ext>
                </a:extLst>
              </p14:cNvPr>
              <p14:cNvContentPartPr/>
              <p14:nvPr/>
            </p14:nvContentPartPr>
            <p14:xfrm>
              <a:off x="2522793" y="4260684"/>
              <a:ext cx="2197080" cy="90036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0F4704E0-9A10-4BEF-8C06-9F1F18273A52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518473" y="4256364"/>
                <a:ext cx="2205720" cy="90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AC9B7F0C-5759-4AF8-8ED0-A6B9773D9C92}"/>
                  </a:ext>
                </a:extLst>
              </p14:cNvPr>
              <p14:cNvContentPartPr/>
              <p14:nvPr/>
            </p14:nvContentPartPr>
            <p14:xfrm>
              <a:off x="7360833" y="1494444"/>
              <a:ext cx="2732400" cy="101412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AC9B7F0C-5759-4AF8-8ED0-A6B9773D9C92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356513" y="1490124"/>
                <a:ext cx="2741040" cy="10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BEE50316-D0A8-4D1B-B116-5D53E4E04EF0}"/>
                  </a:ext>
                </a:extLst>
              </p14:cNvPr>
              <p14:cNvContentPartPr/>
              <p14:nvPr/>
            </p14:nvContentPartPr>
            <p14:xfrm>
              <a:off x="7591593" y="3446724"/>
              <a:ext cx="2185920" cy="72288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BEE50316-D0A8-4D1B-B116-5D53E4E04EF0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587273" y="3442404"/>
                <a:ext cx="2194560" cy="73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B435CDA8-FFD3-46B7-BC4B-F55D82D470DD}"/>
              </a:ext>
            </a:extLst>
          </p:cNvPr>
          <p:cNvGrpSpPr/>
          <p:nvPr/>
        </p:nvGrpSpPr>
        <p:grpSpPr>
          <a:xfrm>
            <a:off x="640353" y="602364"/>
            <a:ext cx="9455400" cy="4902120"/>
            <a:chOff x="640353" y="602364"/>
            <a:chExt cx="9455400" cy="49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54DCF8E-4FA3-4C0D-8802-09BB95CF1CB7}"/>
                    </a:ext>
                  </a:extLst>
                </p14:cNvPr>
                <p14:cNvContentPartPr/>
                <p14:nvPr/>
              </p14:nvContentPartPr>
              <p14:xfrm>
                <a:off x="5482353" y="3866844"/>
                <a:ext cx="2215800" cy="1724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54DCF8E-4FA3-4C0D-8802-09BB95CF1CB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478033" y="3862524"/>
                  <a:ext cx="22244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A6E90FB-628C-45F3-88D8-6EE9EEC3A9F3}"/>
                    </a:ext>
                  </a:extLst>
                </p14:cNvPr>
                <p14:cNvContentPartPr/>
                <p14:nvPr/>
              </p14:nvContentPartPr>
              <p14:xfrm>
                <a:off x="6493233" y="3518364"/>
                <a:ext cx="1137960" cy="6127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A6E90FB-628C-45F3-88D8-6EE9EEC3A9F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488913" y="3514044"/>
                  <a:ext cx="1146600" cy="62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3D4EC4C-8094-44B4-B290-1082F66BF9C4}"/>
                    </a:ext>
                  </a:extLst>
                </p14:cNvPr>
                <p14:cNvContentPartPr/>
                <p14:nvPr/>
              </p14:nvContentPartPr>
              <p14:xfrm>
                <a:off x="640353" y="602364"/>
                <a:ext cx="9455400" cy="49021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3D4EC4C-8094-44B4-B290-1082F66BF9C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36033" y="598044"/>
                  <a:ext cx="9464040" cy="491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B63E159F-4770-44FA-BEBF-EDAA4B54D840}"/>
                  </a:ext>
                </a:extLst>
              </p14:cNvPr>
              <p14:cNvContentPartPr/>
              <p14:nvPr/>
            </p14:nvContentPartPr>
            <p14:xfrm>
              <a:off x="7409793" y="1285644"/>
              <a:ext cx="4097160" cy="120924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B63E159F-4770-44FA-BEBF-EDAA4B54D840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7405473" y="1281324"/>
                <a:ext cx="4105800" cy="12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D2785AE3-780E-49F5-BC70-3F7358B1238E}"/>
                  </a:ext>
                </a:extLst>
              </p14:cNvPr>
              <p14:cNvContentPartPr/>
              <p14:nvPr/>
            </p14:nvContentPartPr>
            <p14:xfrm>
              <a:off x="2269713" y="4033884"/>
              <a:ext cx="2873880" cy="136116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D2785AE3-780E-49F5-BC70-3F7358B1238E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2265393" y="4029564"/>
                <a:ext cx="2882520" cy="136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7391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Multiplier effect 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50613" y="566809"/>
            <a:ext cx="11464444" cy="140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External increase of demand, increase of government expenditure of </a:t>
            </a:r>
            <a:r>
              <a:rPr lang="de-DE" sz="2000" dirty="0">
                <a:solidFill>
                  <a:srgbClr val="000000"/>
                </a:solidFill>
              </a:rPr>
              <a:t>∆G = </a:t>
            </a:r>
            <a:r>
              <a:rPr lang="de-DE" sz="2000">
                <a:solidFill>
                  <a:srgbClr val="000000"/>
                </a:solidFill>
              </a:rPr>
              <a:t>5 and marginal propensity to consum of  </a:t>
            </a:r>
            <a:r>
              <a:rPr lang="de-DE" sz="2000" dirty="0" err="1">
                <a:solidFill>
                  <a:srgbClr val="000000"/>
                </a:solidFill>
              </a:rPr>
              <a:t>c</a:t>
            </a:r>
            <a:r>
              <a:rPr lang="de-DE" sz="2000" baseline="-25000" dirty="0" err="1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srgbClr val="000000"/>
                </a:solidFill>
              </a:rPr>
              <a:t>=</a:t>
            </a:r>
            <a:r>
              <a:rPr lang="de-DE" sz="2000">
                <a:solidFill>
                  <a:srgbClr val="000000"/>
                </a:solidFill>
              </a:rPr>
              <a:t>0,9:</a:t>
            </a:r>
          </a:p>
          <a:p>
            <a:pPr eaLnBrk="1" hangingPunct="1">
              <a:buClrTx/>
              <a:buFontTx/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→ additional government consumption ∆G increases directly income Y bei ∆Y</a:t>
            </a:r>
            <a:r>
              <a:rPr lang="de-DE" sz="2000" baseline="-25000">
                <a:solidFill>
                  <a:srgbClr val="000000"/>
                </a:solidFill>
              </a:rPr>
              <a:t>1</a:t>
            </a:r>
            <a:r>
              <a:rPr lang="de-DE" sz="2000">
                <a:solidFill>
                  <a:srgbClr val="000000"/>
                </a:solidFill>
              </a:rPr>
              <a:t>= ∆G</a:t>
            </a: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→</a:t>
            </a: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ED438B8-106A-4BB9-ADA4-9201A166A7F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8C9C2FD-D8C2-4BB0-8A2C-EB086BC99A42}"/>
                  </a:ext>
                </a:extLst>
              </p14:cNvPr>
              <p14:cNvContentPartPr/>
              <p14:nvPr/>
            </p14:nvContentPartPr>
            <p14:xfrm>
              <a:off x="7186593" y="946524"/>
              <a:ext cx="707400" cy="37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8C9C2FD-D8C2-4BB0-8A2C-EB086BC99A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2273" y="942204"/>
                <a:ext cx="716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A93A46F-5C6D-45A2-84B5-716C86DFEB65}"/>
                  </a:ext>
                </a:extLst>
              </p14:cNvPr>
              <p14:cNvContentPartPr/>
              <p14:nvPr/>
            </p14:nvContentPartPr>
            <p14:xfrm>
              <a:off x="2017353" y="1220124"/>
              <a:ext cx="714600" cy="817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A93A46F-5C6D-45A2-84B5-716C86DFEB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13033" y="1215804"/>
                <a:ext cx="723240" cy="9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B6C3DE8-20BD-4A08-B100-D1623A1C3055}"/>
              </a:ext>
            </a:extLst>
          </p:cNvPr>
          <p:cNvGrpSpPr/>
          <p:nvPr/>
        </p:nvGrpSpPr>
        <p:grpSpPr>
          <a:xfrm>
            <a:off x="793353" y="1530804"/>
            <a:ext cx="3819240" cy="437040"/>
            <a:chOff x="793353" y="1530804"/>
            <a:chExt cx="381924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7F367C9-BD62-406F-939F-D1D7E62B8F8A}"/>
                    </a:ext>
                  </a:extLst>
                </p14:cNvPr>
                <p14:cNvContentPartPr/>
                <p14:nvPr/>
              </p14:nvContentPartPr>
              <p14:xfrm>
                <a:off x="793353" y="1849044"/>
                <a:ext cx="3582720" cy="1188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7F367C9-BD62-406F-939F-D1D7E62B8F8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9033" y="1844724"/>
                  <a:ext cx="3591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6DAC6FB-B449-46F5-B830-9B0E719F510C}"/>
                    </a:ext>
                  </a:extLst>
                </p14:cNvPr>
                <p14:cNvContentPartPr/>
                <p14:nvPr/>
              </p14:nvContentPartPr>
              <p14:xfrm>
                <a:off x="4238193" y="1530804"/>
                <a:ext cx="374400" cy="3913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6DAC6FB-B449-46F5-B830-9B0E719F510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33873" y="1526484"/>
                  <a:ext cx="383040" cy="39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C8DCC2A-AFA7-4081-9D0B-AAA2CBCBF3CB}"/>
                  </a:ext>
                </a:extLst>
              </p14:cNvPr>
              <p14:cNvContentPartPr/>
              <p14:nvPr/>
            </p14:nvContentPartPr>
            <p14:xfrm>
              <a:off x="7836393" y="1840044"/>
              <a:ext cx="1135800" cy="493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C8DCC2A-AFA7-4081-9D0B-AAA2CBCBF3C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32073" y="1835724"/>
                <a:ext cx="11444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40118646-D6A3-4AE9-B367-70DBE2A419E6}"/>
                  </a:ext>
                </a:extLst>
              </p14:cNvPr>
              <p14:cNvContentPartPr/>
              <p14:nvPr/>
            </p14:nvContentPartPr>
            <p14:xfrm>
              <a:off x="710193" y="2513244"/>
              <a:ext cx="541440" cy="4572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40118646-D6A3-4AE9-B367-70DBE2A419E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5873" y="2508924"/>
                <a:ext cx="55008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7F08BB89-99D3-4CC2-949D-F3652BF782E4}"/>
              </a:ext>
            </a:extLst>
          </p:cNvPr>
          <p:cNvGrpSpPr/>
          <p:nvPr/>
        </p:nvGrpSpPr>
        <p:grpSpPr>
          <a:xfrm>
            <a:off x="9082713" y="987924"/>
            <a:ext cx="2764080" cy="721080"/>
            <a:chOff x="9082713" y="987924"/>
            <a:chExt cx="2764080" cy="72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DA65253-3C38-4D97-A3A6-0C837D45400B}"/>
                    </a:ext>
                  </a:extLst>
                </p14:cNvPr>
                <p14:cNvContentPartPr/>
                <p14:nvPr/>
              </p14:nvContentPartPr>
              <p14:xfrm>
                <a:off x="9211593" y="1499484"/>
                <a:ext cx="269280" cy="1476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DA65253-3C38-4D97-A3A6-0C837D45400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207273" y="1495164"/>
                  <a:ext cx="277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39D550E-A7AF-4ABC-8A06-CF2FD3817A4E}"/>
                    </a:ext>
                  </a:extLst>
                </p14:cNvPr>
                <p14:cNvContentPartPr/>
                <p14:nvPr/>
              </p14:nvContentPartPr>
              <p14:xfrm>
                <a:off x="9082713" y="1526844"/>
                <a:ext cx="322560" cy="1821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39D550E-A7AF-4ABC-8A06-CF2FD3817A4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78393" y="1522524"/>
                  <a:ext cx="331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DB27EA1-3B0C-40B9-B75C-5910B81AE297}"/>
                    </a:ext>
                  </a:extLst>
                </p14:cNvPr>
                <p14:cNvContentPartPr/>
                <p14:nvPr/>
              </p14:nvContentPartPr>
              <p14:xfrm>
                <a:off x="9639633" y="1202124"/>
                <a:ext cx="115920" cy="1386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DB27EA1-3B0C-40B9-B75C-5910B81AE29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635313" y="1197804"/>
                  <a:ext cx="124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565650B-EE1A-4E0A-B96F-0F0D6C4D029D}"/>
                    </a:ext>
                  </a:extLst>
                </p14:cNvPr>
                <p14:cNvContentPartPr/>
                <p14:nvPr/>
              </p14:nvContentPartPr>
              <p14:xfrm>
                <a:off x="9801633" y="1214364"/>
                <a:ext cx="246240" cy="81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565650B-EE1A-4E0A-B96F-0F0D6C4D029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97313" y="1210044"/>
                  <a:ext cx="254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35836CB-C511-4A0E-B946-B832C3BB39AC}"/>
                    </a:ext>
                  </a:extLst>
                </p14:cNvPr>
                <p14:cNvContentPartPr/>
                <p14:nvPr/>
              </p14:nvContentPartPr>
              <p14:xfrm>
                <a:off x="10109433" y="1158204"/>
                <a:ext cx="97920" cy="1130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35836CB-C511-4A0E-B946-B832C3BB39A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05113" y="1153884"/>
                  <a:ext cx="106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E5BDDA1-35CE-49C7-81C5-F26E0C8D8E37}"/>
                    </a:ext>
                  </a:extLst>
                </p14:cNvPr>
                <p14:cNvContentPartPr/>
                <p14:nvPr/>
              </p14:nvContentPartPr>
              <p14:xfrm>
                <a:off x="10237953" y="1180884"/>
                <a:ext cx="297360" cy="57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E5BDDA1-35CE-49C7-81C5-F26E0C8D8E3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33633" y="1176564"/>
                  <a:ext cx="3060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FF6B7CC-6179-4A56-A6A1-5088F8284D56}"/>
                    </a:ext>
                  </a:extLst>
                </p14:cNvPr>
                <p14:cNvContentPartPr/>
                <p14:nvPr/>
              </p14:nvContentPartPr>
              <p14:xfrm>
                <a:off x="10646553" y="1108884"/>
                <a:ext cx="136440" cy="2095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FF6B7CC-6179-4A56-A6A1-5088F8284D5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642233" y="1104564"/>
                  <a:ext cx="1450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9BBA0D2-89E8-47CB-9382-C1C48262C14E}"/>
                    </a:ext>
                  </a:extLst>
                </p14:cNvPr>
                <p14:cNvContentPartPr/>
                <p14:nvPr/>
              </p14:nvContentPartPr>
              <p14:xfrm>
                <a:off x="10834833" y="987924"/>
                <a:ext cx="151200" cy="2066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9BBA0D2-89E8-47CB-9382-C1C48262C14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830513" y="983604"/>
                  <a:ext cx="1598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77AA036-596E-4304-8B2A-39214557E283}"/>
                    </a:ext>
                  </a:extLst>
                </p14:cNvPr>
                <p14:cNvContentPartPr/>
                <p14:nvPr/>
              </p14:nvContentPartPr>
              <p14:xfrm>
                <a:off x="10972713" y="988644"/>
                <a:ext cx="360" cy="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77AA036-596E-4304-8B2A-39214557E28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968393" y="9843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E2B9E5D-932E-40EF-B2EC-F6874910F166}"/>
                    </a:ext>
                  </a:extLst>
                </p14:cNvPr>
                <p14:cNvContentPartPr/>
                <p14:nvPr/>
              </p14:nvContentPartPr>
              <p14:xfrm>
                <a:off x="11044713" y="1073964"/>
                <a:ext cx="219240" cy="680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E2B9E5D-932E-40EF-B2EC-F6874910F16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040393" y="1069644"/>
                  <a:ext cx="227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DB746E6-B7AE-4C37-BED5-FBB198743A00}"/>
                    </a:ext>
                  </a:extLst>
                </p14:cNvPr>
                <p14:cNvContentPartPr/>
                <p14:nvPr/>
              </p14:nvContentPartPr>
              <p14:xfrm>
                <a:off x="10488153" y="1430364"/>
                <a:ext cx="29520" cy="1069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DB746E6-B7AE-4C37-BED5-FBB198743A0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483833" y="1426044"/>
                  <a:ext cx="381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D95B3CC-6424-460A-8A0D-7582FDA8176E}"/>
                    </a:ext>
                  </a:extLst>
                </p14:cNvPr>
                <p14:cNvContentPartPr/>
                <p14:nvPr/>
              </p14:nvContentPartPr>
              <p14:xfrm>
                <a:off x="10487433" y="1367364"/>
                <a:ext cx="31320" cy="97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D95B3CC-6424-460A-8A0D-7582FDA8176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483113" y="1363044"/>
                  <a:ext cx="399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C6C0956-4DD0-44A2-8C44-5ECF283327FC}"/>
                    </a:ext>
                  </a:extLst>
                </p14:cNvPr>
                <p14:cNvContentPartPr/>
                <p14:nvPr/>
              </p14:nvContentPartPr>
              <p14:xfrm>
                <a:off x="10553313" y="1391484"/>
                <a:ext cx="89280" cy="1090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C6C0956-4DD0-44A2-8C44-5ECF283327F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548993" y="1387164"/>
                  <a:ext cx="979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99522E0-A096-47B7-88FE-41F9CAE94F28}"/>
                    </a:ext>
                  </a:extLst>
                </p14:cNvPr>
                <p14:cNvContentPartPr/>
                <p14:nvPr/>
              </p14:nvContentPartPr>
              <p14:xfrm>
                <a:off x="10786953" y="1373124"/>
                <a:ext cx="201960" cy="709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99522E0-A096-47B7-88FE-41F9CAE94F2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782633" y="1368804"/>
                  <a:ext cx="210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EEE4E8E-72C2-41C9-814C-D670EFAAC019}"/>
                    </a:ext>
                  </a:extLst>
                </p14:cNvPr>
                <p14:cNvContentPartPr/>
                <p14:nvPr/>
              </p14:nvContentPartPr>
              <p14:xfrm>
                <a:off x="10984233" y="1297524"/>
                <a:ext cx="39240" cy="129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EEE4E8E-72C2-41C9-814C-D670EFAAC01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979913" y="1293204"/>
                  <a:ext cx="478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D251087-05D2-4C5C-9539-AF5DDAECEB28}"/>
                    </a:ext>
                  </a:extLst>
                </p14:cNvPr>
                <p14:cNvContentPartPr/>
                <p14:nvPr/>
              </p14:nvContentPartPr>
              <p14:xfrm>
                <a:off x="11035353" y="1338924"/>
                <a:ext cx="113400" cy="673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D251087-05D2-4C5C-9539-AF5DDAECEB2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031033" y="1334604"/>
                  <a:ext cx="122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3E452BC-379A-4AF3-8AF2-1CAA63279167}"/>
                    </a:ext>
                  </a:extLst>
                </p14:cNvPr>
                <p14:cNvContentPartPr/>
                <p14:nvPr/>
              </p14:nvContentPartPr>
              <p14:xfrm>
                <a:off x="11146233" y="1293924"/>
                <a:ext cx="147240" cy="1126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3E452BC-379A-4AF3-8AF2-1CAA6327916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141913" y="1289604"/>
                  <a:ext cx="155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1F0046C-ED77-4400-87C9-56C3CDF41C28}"/>
                    </a:ext>
                  </a:extLst>
                </p14:cNvPr>
                <p14:cNvContentPartPr/>
                <p14:nvPr/>
              </p14:nvContentPartPr>
              <p14:xfrm>
                <a:off x="11301033" y="1287084"/>
                <a:ext cx="111240" cy="64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1F0046C-ED77-4400-87C9-56C3CDF41C2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296713" y="1282764"/>
                  <a:ext cx="119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7C17AF9-6DB5-4770-88C9-7FEF803A5984}"/>
                    </a:ext>
                  </a:extLst>
                </p14:cNvPr>
                <p14:cNvContentPartPr/>
                <p14:nvPr/>
              </p14:nvContentPartPr>
              <p14:xfrm>
                <a:off x="11442873" y="1269444"/>
                <a:ext cx="70200" cy="680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7C17AF9-6DB5-4770-88C9-7FEF803A598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438553" y="1265124"/>
                  <a:ext cx="78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3D04FCE-1A30-416E-9C5F-02DDAE94ECD4}"/>
                    </a:ext>
                  </a:extLst>
                </p14:cNvPr>
                <p14:cNvContentPartPr/>
                <p14:nvPr/>
              </p14:nvContentPartPr>
              <p14:xfrm>
                <a:off x="11566353" y="1223364"/>
                <a:ext cx="280440" cy="1900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3D04FCE-1A30-416E-9C5F-02DDAE94ECD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562033" y="1219044"/>
                  <a:ext cx="28908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310D91A3-2632-4EB3-8B25-309ACC3C79CE}"/>
                  </a:ext>
                </a:extLst>
              </p14:cNvPr>
              <p14:cNvContentPartPr/>
              <p14:nvPr/>
            </p14:nvContentPartPr>
            <p14:xfrm>
              <a:off x="1959033" y="823764"/>
              <a:ext cx="861840" cy="5155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310D91A3-2632-4EB3-8B25-309ACC3C79C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954713" y="819444"/>
                <a:ext cx="870480" cy="52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965" name="Gruppieren 168964">
            <a:extLst>
              <a:ext uri="{FF2B5EF4-FFF2-40B4-BE49-F238E27FC236}">
                <a16:creationId xmlns:a16="http://schemas.microsoft.com/office/drawing/2014/main" id="{7845FC13-ABD7-432E-A12F-F8A33F03E00C}"/>
              </a:ext>
            </a:extLst>
          </p:cNvPr>
          <p:cNvGrpSpPr/>
          <p:nvPr/>
        </p:nvGrpSpPr>
        <p:grpSpPr>
          <a:xfrm>
            <a:off x="272073" y="2658324"/>
            <a:ext cx="2604240" cy="414360"/>
            <a:chOff x="272073" y="2658324"/>
            <a:chExt cx="260424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1EBFB53-35BF-4C0D-8C56-972AC765D27A}"/>
                    </a:ext>
                  </a:extLst>
                </p14:cNvPr>
                <p14:cNvContentPartPr/>
                <p14:nvPr/>
              </p14:nvContentPartPr>
              <p14:xfrm>
                <a:off x="272073" y="2938404"/>
                <a:ext cx="256680" cy="115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1EBFB53-35BF-4C0D-8C56-972AC765D27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67753" y="2934084"/>
                  <a:ext cx="265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508CF4A-02D9-4E73-98FF-F6B25372AFF4}"/>
                    </a:ext>
                  </a:extLst>
                </p14:cNvPr>
                <p14:cNvContentPartPr/>
                <p14:nvPr/>
              </p14:nvContentPartPr>
              <p14:xfrm>
                <a:off x="485913" y="2832924"/>
                <a:ext cx="201240" cy="2221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508CF4A-02D9-4E73-98FF-F6B25372AFF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81593" y="2828604"/>
                  <a:ext cx="2098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CDC07AC-62FD-4A38-9246-B42FF413817C}"/>
                    </a:ext>
                  </a:extLst>
                </p14:cNvPr>
                <p14:cNvContentPartPr/>
                <p14:nvPr/>
              </p14:nvContentPartPr>
              <p14:xfrm>
                <a:off x="863193" y="2747244"/>
                <a:ext cx="246600" cy="2451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CDC07AC-62FD-4A38-9246-B42FF413817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58873" y="2742924"/>
                  <a:ext cx="2552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C81CF9E-776A-4816-BB7C-62F4981F3C50}"/>
                    </a:ext>
                  </a:extLst>
                </p14:cNvPr>
                <p14:cNvContentPartPr/>
                <p14:nvPr/>
              </p14:nvContentPartPr>
              <p14:xfrm>
                <a:off x="888753" y="2989524"/>
                <a:ext cx="212760" cy="90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C81CF9E-776A-4816-BB7C-62F4981F3C5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84433" y="2985204"/>
                  <a:ext cx="2214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618FF2F-C1F6-4B83-9DA3-9F2AD171421F}"/>
                    </a:ext>
                  </a:extLst>
                </p14:cNvPr>
                <p14:cNvContentPartPr/>
                <p14:nvPr/>
              </p14:nvContentPartPr>
              <p14:xfrm>
                <a:off x="1164153" y="2854884"/>
                <a:ext cx="83160" cy="446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618FF2F-C1F6-4B83-9DA3-9F2AD171421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59833" y="2850564"/>
                  <a:ext cx="91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9EDFC8A-3B71-4E73-84BA-FD0B403396F0}"/>
                    </a:ext>
                  </a:extLst>
                </p14:cNvPr>
                <p14:cNvContentPartPr/>
                <p14:nvPr/>
              </p14:nvContentPartPr>
              <p14:xfrm>
                <a:off x="1169913" y="2797644"/>
                <a:ext cx="158760" cy="1609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9EDFC8A-3B71-4E73-84BA-FD0B403396F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65593" y="2793324"/>
                  <a:ext cx="167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BF2F26E-368D-4B39-91F7-E351C915A594}"/>
                    </a:ext>
                  </a:extLst>
                </p14:cNvPr>
                <p14:cNvContentPartPr/>
                <p14:nvPr/>
              </p14:nvContentPartPr>
              <p14:xfrm>
                <a:off x="1289073" y="2928684"/>
                <a:ext cx="127800" cy="144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BF2F26E-368D-4B39-91F7-E351C915A59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284753" y="2924364"/>
                  <a:ext cx="136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E57278F-B24F-4EF4-AAB3-2C4D975EF244}"/>
                    </a:ext>
                  </a:extLst>
                </p14:cNvPr>
                <p14:cNvContentPartPr/>
                <p14:nvPr/>
              </p14:nvContentPartPr>
              <p14:xfrm>
                <a:off x="1556913" y="2808444"/>
                <a:ext cx="171720" cy="219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E57278F-B24F-4EF4-AAB3-2C4D975EF24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552593" y="2804124"/>
                  <a:ext cx="180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644C92C-559D-46E3-BD12-1C5B0A874B3B}"/>
                    </a:ext>
                  </a:extLst>
                </p14:cNvPr>
                <p14:cNvContentPartPr/>
                <p14:nvPr/>
              </p14:nvContentPartPr>
              <p14:xfrm>
                <a:off x="1589673" y="2867844"/>
                <a:ext cx="142920" cy="165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644C92C-559D-46E3-BD12-1C5B0A874B3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585353" y="2863524"/>
                  <a:ext cx="151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E8E1876-6AA6-4D8F-868A-D0196BDDA3B0}"/>
                    </a:ext>
                  </a:extLst>
                </p14:cNvPr>
                <p14:cNvContentPartPr/>
                <p14:nvPr/>
              </p14:nvContentPartPr>
              <p14:xfrm>
                <a:off x="1885953" y="2723484"/>
                <a:ext cx="145440" cy="1490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E8E1876-6AA6-4D8F-868A-D0196BDDA3B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881633" y="2719164"/>
                  <a:ext cx="154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5E2EB92-A388-4875-AA21-AEB937B95159}"/>
                    </a:ext>
                  </a:extLst>
                </p14:cNvPr>
                <p14:cNvContentPartPr/>
                <p14:nvPr/>
              </p14:nvContentPartPr>
              <p14:xfrm>
                <a:off x="2027073" y="2806284"/>
                <a:ext cx="112320" cy="1666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5E2EB92-A388-4875-AA21-AEB937B9515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022753" y="2801964"/>
                  <a:ext cx="120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ED0DD54-86BA-45F5-A3CD-80085CEBA000}"/>
                    </a:ext>
                  </a:extLst>
                </p14:cNvPr>
                <p14:cNvContentPartPr/>
                <p14:nvPr/>
              </p14:nvContentPartPr>
              <p14:xfrm>
                <a:off x="2250633" y="2759124"/>
                <a:ext cx="33120" cy="58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ED0DD54-86BA-45F5-A3CD-80085CEBA00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246313" y="2754804"/>
                  <a:ext cx="41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DCD171A-53BF-4406-AE4F-C4FB80AB370F}"/>
                    </a:ext>
                  </a:extLst>
                </p14:cNvPr>
                <p14:cNvContentPartPr/>
                <p14:nvPr/>
              </p14:nvContentPartPr>
              <p14:xfrm>
                <a:off x="2273673" y="2658324"/>
                <a:ext cx="270720" cy="2239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DCD171A-53BF-4406-AE4F-C4FB80AB370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269353" y="2654004"/>
                  <a:ext cx="2793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6CCB1D4-A0B8-44E1-A752-705005FFAD4B}"/>
                    </a:ext>
                  </a:extLst>
                </p14:cNvPr>
                <p14:cNvContentPartPr/>
                <p14:nvPr/>
              </p14:nvContentPartPr>
              <p14:xfrm>
                <a:off x="2318313" y="2881884"/>
                <a:ext cx="220320" cy="223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6CCB1D4-A0B8-44E1-A752-705005FFAD4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313993" y="2877564"/>
                  <a:ext cx="228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68960" name="Freihand 168959">
                  <a:extLst>
                    <a:ext uri="{FF2B5EF4-FFF2-40B4-BE49-F238E27FC236}">
                      <a16:creationId xmlns:a16="http://schemas.microsoft.com/office/drawing/2014/main" id="{98EA8E14-5DBB-4091-96B4-AA357C5044C0}"/>
                    </a:ext>
                  </a:extLst>
                </p14:cNvPr>
                <p14:cNvContentPartPr/>
                <p14:nvPr/>
              </p14:nvContentPartPr>
              <p14:xfrm>
                <a:off x="2610633" y="2741484"/>
                <a:ext cx="183960" cy="268200"/>
              </p14:xfrm>
            </p:contentPart>
          </mc:Choice>
          <mc:Fallback xmlns="">
            <p:pic>
              <p:nvPicPr>
                <p:cNvPr id="168960" name="Freihand 168959">
                  <a:extLst>
                    <a:ext uri="{FF2B5EF4-FFF2-40B4-BE49-F238E27FC236}">
                      <a16:creationId xmlns:a16="http://schemas.microsoft.com/office/drawing/2014/main" id="{98EA8E14-5DBB-4091-96B4-AA357C5044C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606313" y="2737164"/>
                  <a:ext cx="1926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68962" name="Freihand 168961">
                  <a:extLst>
                    <a:ext uri="{FF2B5EF4-FFF2-40B4-BE49-F238E27FC236}">
                      <a16:creationId xmlns:a16="http://schemas.microsoft.com/office/drawing/2014/main" id="{886D9A62-2885-499C-8A46-0EF78A352E47}"/>
                    </a:ext>
                  </a:extLst>
                </p14:cNvPr>
                <p14:cNvContentPartPr/>
                <p14:nvPr/>
              </p14:nvContentPartPr>
              <p14:xfrm>
                <a:off x="2758953" y="2811324"/>
                <a:ext cx="117360" cy="111960"/>
              </p14:xfrm>
            </p:contentPart>
          </mc:Choice>
          <mc:Fallback xmlns="">
            <p:pic>
              <p:nvPicPr>
                <p:cNvPr id="168962" name="Freihand 168961">
                  <a:extLst>
                    <a:ext uri="{FF2B5EF4-FFF2-40B4-BE49-F238E27FC236}">
                      <a16:creationId xmlns:a16="http://schemas.microsoft.com/office/drawing/2014/main" id="{886D9A62-2885-499C-8A46-0EF78A352E4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754633" y="2807004"/>
                  <a:ext cx="12600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967" name="Gruppieren 168966">
            <a:extLst>
              <a:ext uri="{FF2B5EF4-FFF2-40B4-BE49-F238E27FC236}">
                <a16:creationId xmlns:a16="http://schemas.microsoft.com/office/drawing/2014/main" id="{9D591B1A-4D24-42BF-B4A9-25B64EE42F9E}"/>
              </a:ext>
            </a:extLst>
          </p:cNvPr>
          <p:cNvGrpSpPr/>
          <p:nvPr/>
        </p:nvGrpSpPr>
        <p:grpSpPr>
          <a:xfrm>
            <a:off x="700113" y="2127324"/>
            <a:ext cx="1733040" cy="380520"/>
            <a:chOff x="700113" y="2127324"/>
            <a:chExt cx="173304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811E13E-79DE-414C-9EA3-B5B0142A0B5B}"/>
                    </a:ext>
                  </a:extLst>
                </p14:cNvPr>
                <p14:cNvContentPartPr/>
                <p14:nvPr/>
              </p14:nvContentPartPr>
              <p14:xfrm>
                <a:off x="700113" y="2131284"/>
                <a:ext cx="263880" cy="2739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811E13E-79DE-414C-9EA3-B5B0142A0B5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95793" y="2126964"/>
                  <a:ext cx="2725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FA55AA3-5C03-4191-9AF6-D123EEE82907}"/>
                    </a:ext>
                  </a:extLst>
                </p14:cNvPr>
                <p14:cNvContentPartPr/>
                <p14:nvPr/>
              </p14:nvContentPartPr>
              <p14:xfrm>
                <a:off x="729633" y="2371764"/>
                <a:ext cx="279720" cy="349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FA55AA3-5C03-4191-9AF6-D123EEE8290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25313" y="2367444"/>
                  <a:ext cx="288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9A6A0E7-35D9-49AE-BB16-42DB80F0CA5D}"/>
                    </a:ext>
                  </a:extLst>
                </p14:cNvPr>
                <p14:cNvContentPartPr/>
                <p14:nvPr/>
              </p14:nvContentPartPr>
              <p14:xfrm>
                <a:off x="1098993" y="2215884"/>
                <a:ext cx="154080" cy="874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9A6A0E7-35D9-49AE-BB16-42DB80F0CA5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94673" y="2211564"/>
                  <a:ext cx="1627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3C525A2-C9AE-419E-823D-BC321D1E6D0A}"/>
                    </a:ext>
                  </a:extLst>
                </p14:cNvPr>
                <p14:cNvContentPartPr/>
                <p14:nvPr/>
              </p14:nvContentPartPr>
              <p14:xfrm>
                <a:off x="1134993" y="2213364"/>
                <a:ext cx="126360" cy="2181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3C525A2-C9AE-419E-823D-BC321D1E6D0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30673" y="2209044"/>
                  <a:ext cx="1350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945529A-AF25-4F3A-9387-051A6927E6FF}"/>
                    </a:ext>
                  </a:extLst>
                </p14:cNvPr>
                <p14:cNvContentPartPr/>
                <p14:nvPr/>
              </p14:nvContentPartPr>
              <p14:xfrm>
                <a:off x="1201953" y="2364924"/>
                <a:ext cx="108360" cy="1252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945529A-AF25-4F3A-9387-051A6927E6F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97633" y="2360604"/>
                  <a:ext cx="117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4284460-13CD-4908-AFAD-D6C4B9028C67}"/>
                    </a:ext>
                  </a:extLst>
                </p14:cNvPr>
                <p14:cNvContentPartPr/>
                <p14:nvPr/>
              </p14:nvContentPartPr>
              <p14:xfrm>
                <a:off x="1523793" y="2268804"/>
                <a:ext cx="225360" cy="248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4284460-13CD-4908-AFAD-D6C4B9028C6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519473" y="2264484"/>
                  <a:ext cx="234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816F6EE-41A4-491D-BD69-812C8F7092A8}"/>
                    </a:ext>
                  </a:extLst>
                </p14:cNvPr>
                <p14:cNvContentPartPr/>
                <p14:nvPr/>
              </p14:nvContentPartPr>
              <p14:xfrm>
                <a:off x="1552953" y="2323884"/>
                <a:ext cx="209160" cy="219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816F6EE-41A4-491D-BD69-812C8F7092A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548633" y="2319564"/>
                  <a:ext cx="217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C4842EE-0538-4F79-9045-B8BB7A13D2B1}"/>
                    </a:ext>
                  </a:extLst>
                </p14:cNvPr>
                <p14:cNvContentPartPr/>
                <p14:nvPr/>
              </p14:nvContentPartPr>
              <p14:xfrm>
                <a:off x="1881993" y="2127324"/>
                <a:ext cx="234720" cy="2502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C4842EE-0538-4F79-9045-B8BB7A13D2B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877673" y="2123004"/>
                  <a:ext cx="2433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CE2E5EC-4C95-4E0E-B068-A2652BDAE15C}"/>
                    </a:ext>
                  </a:extLst>
                </p14:cNvPr>
                <p14:cNvContentPartPr/>
                <p14:nvPr/>
              </p14:nvContentPartPr>
              <p14:xfrm>
                <a:off x="1919433" y="2345484"/>
                <a:ext cx="248400" cy="313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CE2E5EC-4C95-4E0E-B068-A2652BDAE15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915113" y="2341164"/>
                  <a:ext cx="257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A9D9EF3-4925-4E89-BD4C-483C46AD1958}"/>
                    </a:ext>
                  </a:extLst>
                </p14:cNvPr>
                <p14:cNvContentPartPr/>
                <p14:nvPr/>
              </p14:nvContentPartPr>
              <p14:xfrm>
                <a:off x="2263953" y="2140644"/>
                <a:ext cx="169200" cy="286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A9D9EF3-4925-4E89-BD4C-483C46AD195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259633" y="2136324"/>
                  <a:ext cx="1778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68966" name="Freihand 168965">
                  <a:extLst>
                    <a:ext uri="{FF2B5EF4-FFF2-40B4-BE49-F238E27FC236}">
                      <a16:creationId xmlns:a16="http://schemas.microsoft.com/office/drawing/2014/main" id="{36D9D787-27FE-4823-9D70-41889B4F8212}"/>
                    </a:ext>
                  </a:extLst>
                </p14:cNvPr>
                <p14:cNvContentPartPr/>
                <p14:nvPr/>
              </p14:nvContentPartPr>
              <p14:xfrm>
                <a:off x="1915113" y="2448804"/>
                <a:ext cx="425520" cy="59040"/>
              </p14:xfrm>
            </p:contentPart>
          </mc:Choice>
          <mc:Fallback xmlns="">
            <p:pic>
              <p:nvPicPr>
                <p:cNvPr id="168966" name="Freihand 168965">
                  <a:extLst>
                    <a:ext uri="{FF2B5EF4-FFF2-40B4-BE49-F238E27FC236}">
                      <a16:creationId xmlns:a16="http://schemas.microsoft.com/office/drawing/2014/main" id="{36D9D787-27FE-4823-9D70-41889B4F821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910793" y="2444484"/>
                  <a:ext cx="434160" cy="6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68980" name="Freihand 168979">
                <a:extLst>
                  <a:ext uri="{FF2B5EF4-FFF2-40B4-BE49-F238E27FC236}">
                    <a16:creationId xmlns:a16="http://schemas.microsoft.com/office/drawing/2014/main" id="{24CD7947-2625-4DDC-BE29-E5F85631EE90}"/>
                  </a:ext>
                </a:extLst>
              </p14:cNvPr>
              <p14:cNvContentPartPr/>
              <p14:nvPr/>
            </p14:nvContentPartPr>
            <p14:xfrm>
              <a:off x="4750473" y="2692884"/>
              <a:ext cx="159840" cy="99360"/>
            </p14:xfrm>
          </p:contentPart>
        </mc:Choice>
        <mc:Fallback xmlns="">
          <p:pic>
            <p:nvPicPr>
              <p:cNvPr id="168980" name="Freihand 168979">
                <a:extLst>
                  <a:ext uri="{FF2B5EF4-FFF2-40B4-BE49-F238E27FC236}">
                    <a16:creationId xmlns:a16="http://schemas.microsoft.com/office/drawing/2014/main" id="{24CD7947-2625-4DDC-BE29-E5F85631EE9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746153" y="2688564"/>
                <a:ext cx="1684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68981" name="Freihand 168980">
                <a:extLst>
                  <a:ext uri="{FF2B5EF4-FFF2-40B4-BE49-F238E27FC236}">
                    <a16:creationId xmlns:a16="http://schemas.microsoft.com/office/drawing/2014/main" id="{95E5E3F8-303E-467C-AB43-E34944A20084}"/>
                  </a:ext>
                </a:extLst>
              </p14:cNvPr>
              <p14:cNvContentPartPr/>
              <p14:nvPr/>
            </p14:nvContentPartPr>
            <p14:xfrm>
              <a:off x="4922553" y="2787204"/>
              <a:ext cx="34920" cy="123480"/>
            </p14:xfrm>
          </p:contentPart>
        </mc:Choice>
        <mc:Fallback xmlns="">
          <p:pic>
            <p:nvPicPr>
              <p:cNvPr id="168981" name="Freihand 168980">
                <a:extLst>
                  <a:ext uri="{FF2B5EF4-FFF2-40B4-BE49-F238E27FC236}">
                    <a16:creationId xmlns:a16="http://schemas.microsoft.com/office/drawing/2014/main" id="{95E5E3F8-303E-467C-AB43-E34944A2008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918233" y="2782884"/>
                <a:ext cx="435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68982" name="Freihand 168981">
                <a:extLst>
                  <a:ext uri="{FF2B5EF4-FFF2-40B4-BE49-F238E27FC236}">
                    <a16:creationId xmlns:a16="http://schemas.microsoft.com/office/drawing/2014/main" id="{EE886C9C-B96A-45E7-BE4A-1C546E822AFA}"/>
                  </a:ext>
                </a:extLst>
              </p14:cNvPr>
              <p14:cNvContentPartPr/>
              <p14:nvPr/>
            </p14:nvContentPartPr>
            <p14:xfrm>
              <a:off x="5021553" y="2668404"/>
              <a:ext cx="88560" cy="180360"/>
            </p14:xfrm>
          </p:contentPart>
        </mc:Choice>
        <mc:Fallback xmlns="">
          <p:pic>
            <p:nvPicPr>
              <p:cNvPr id="168982" name="Freihand 168981">
                <a:extLst>
                  <a:ext uri="{FF2B5EF4-FFF2-40B4-BE49-F238E27FC236}">
                    <a16:creationId xmlns:a16="http://schemas.microsoft.com/office/drawing/2014/main" id="{EE886C9C-B96A-45E7-BE4A-1C546E822AF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017233" y="2664084"/>
                <a:ext cx="972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68983" name="Freihand 168982">
                <a:extLst>
                  <a:ext uri="{FF2B5EF4-FFF2-40B4-BE49-F238E27FC236}">
                    <a16:creationId xmlns:a16="http://schemas.microsoft.com/office/drawing/2014/main" id="{A72F8544-A000-499F-9E7A-426DFFEF8F7D}"/>
                  </a:ext>
                </a:extLst>
              </p14:cNvPr>
              <p14:cNvContentPartPr/>
              <p14:nvPr/>
            </p14:nvContentPartPr>
            <p14:xfrm>
              <a:off x="5192913" y="2753364"/>
              <a:ext cx="18000" cy="8640"/>
            </p14:xfrm>
          </p:contentPart>
        </mc:Choice>
        <mc:Fallback xmlns="">
          <p:pic>
            <p:nvPicPr>
              <p:cNvPr id="168983" name="Freihand 168982">
                <a:extLst>
                  <a:ext uri="{FF2B5EF4-FFF2-40B4-BE49-F238E27FC236}">
                    <a16:creationId xmlns:a16="http://schemas.microsoft.com/office/drawing/2014/main" id="{A72F8544-A000-499F-9E7A-426DFFEF8F7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188593" y="2749044"/>
                <a:ext cx="2664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68984" name="Freihand 168983">
                <a:extLst>
                  <a:ext uri="{FF2B5EF4-FFF2-40B4-BE49-F238E27FC236}">
                    <a16:creationId xmlns:a16="http://schemas.microsoft.com/office/drawing/2014/main" id="{AE8831F7-7810-4C49-906D-9F2B33B1BA5F}"/>
                  </a:ext>
                </a:extLst>
              </p14:cNvPr>
              <p14:cNvContentPartPr/>
              <p14:nvPr/>
            </p14:nvContentPartPr>
            <p14:xfrm>
              <a:off x="5265633" y="2659764"/>
              <a:ext cx="99720" cy="146160"/>
            </p14:xfrm>
          </p:contentPart>
        </mc:Choice>
        <mc:Fallback xmlns="">
          <p:pic>
            <p:nvPicPr>
              <p:cNvPr id="168984" name="Freihand 168983">
                <a:extLst>
                  <a:ext uri="{FF2B5EF4-FFF2-40B4-BE49-F238E27FC236}">
                    <a16:creationId xmlns:a16="http://schemas.microsoft.com/office/drawing/2014/main" id="{AE8831F7-7810-4C49-906D-9F2B33B1BA5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261313" y="2655444"/>
                <a:ext cx="1083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68985" name="Freihand 168984">
                <a:extLst>
                  <a:ext uri="{FF2B5EF4-FFF2-40B4-BE49-F238E27FC236}">
                    <a16:creationId xmlns:a16="http://schemas.microsoft.com/office/drawing/2014/main" id="{87ADCC9A-B3E3-4D60-AFBD-923D9A783039}"/>
                  </a:ext>
                </a:extLst>
              </p14:cNvPr>
              <p14:cNvContentPartPr/>
              <p14:nvPr/>
            </p14:nvContentPartPr>
            <p14:xfrm>
              <a:off x="5299833" y="2647884"/>
              <a:ext cx="380520" cy="48240"/>
            </p14:xfrm>
          </p:contentPart>
        </mc:Choice>
        <mc:Fallback xmlns="">
          <p:pic>
            <p:nvPicPr>
              <p:cNvPr id="168985" name="Freihand 168984">
                <a:extLst>
                  <a:ext uri="{FF2B5EF4-FFF2-40B4-BE49-F238E27FC236}">
                    <a16:creationId xmlns:a16="http://schemas.microsoft.com/office/drawing/2014/main" id="{87ADCC9A-B3E3-4D60-AFBD-923D9A78303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295513" y="2643564"/>
                <a:ext cx="389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68986" name="Freihand 168985">
                <a:extLst>
                  <a:ext uri="{FF2B5EF4-FFF2-40B4-BE49-F238E27FC236}">
                    <a16:creationId xmlns:a16="http://schemas.microsoft.com/office/drawing/2014/main" id="{DC6973E3-BF9C-4A99-8C6C-1C480A13731E}"/>
                  </a:ext>
                </a:extLst>
              </p14:cNvPr>
              <p14:cNvContentPartPr/>
              <p14:nvPr/>
            </p14:nvContentPartPr>
            <p14:xfrm>
              <a:off x="5490993" y="2732124"/>
              <a:ext cx="201240" cy="24840"/>
            </p14:xfrm>
          </p:contentPart>
        </mc:Choice>
        <mc:Fallback xmlns="">
          <p:pic>
            <p:nvPicPr>
              <p:cNvPr id="168986" name="Freihand 168985">
                <a:extLst>
                  <a:ext uri="{FF2B5EF4-FFF2-40B4-BE49-F238E27FC236}">
                    <a16:creationId xmlns:a16="http://schemas.microsoft.com/office/drawing/2014/main" id="{DC6973E3-BF9C-4A99-8C6C-1C480A13731E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486673" y="2727804"/>
                <a:ext cx="2098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68987" name="Freihand 168986">
                <a:extLst>
                  <a:ext uri="{FF2B5EF4-FFF2-40B4-BE49-F238E27FC236}">
                    <a16:creationId xmlns:a16="http://schemas.microsoft.com/office/drawing/2014/main" id="{ED8F5EB2-354A-46FA-86A1-2B703E4A1409}"/>
                  </a:ext>
                </a:extLst>
              </p14:cNvPr>
              <p14:cNvContentPartPr/>
              <p14:nvPr/>
            </p14:nvContentPartPr>
            <p14:xfrm>
              <a:off x="5794833" y="2616924"/>
              <a:ext cx="137880" cy="138960"/>
            </p14:xfrm>
          </p:contentPart>
        </mc:Choice>
        <mc:Fallback xmlns="">
          <p:pic>
            <p:nvPicPr>
              <p:cNvPr id="168987" name="Freihand 168986">
                <a:extLst>
                  <a:ext uri="{FF2B5EF4-FFF2-40B4-BE49-F238E27FC236}">
                    <a16:creationId xmlns:a16="http://schemas.microsoft.com/office/drawing/2014/main" id="{ED8F5EB2-354A-46FA-86A1-2B703E4A140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790513" y="2612604"/>
                <a:ext cx="1465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68988" name="Freihand 168987">
                <a:extLst>
                  <a:ext uri="{FF2B5EF4-FFF2-40B4-BE49-F238E27FC236}">
                    <a16:creationId xmlns:a16="http://schemas.microsoft.com/office/drawing/2014/main" id="{74A82AA7-3D22-4376-B0EF-65443FF49B74}"/>
                  </a:ext>
                </a:extLst>
              </p14:cNvPr>
              <p14:cNvContentPartPr/>
              <p14:nvPr/>
            </p14:nvContentPartPr>
            <p14:xfrm>
              <a:off x="5881593" y="2668404"/>
              <a:ext cx="42840" cy="138960"/>
            </p14:xfrm>
          </p:contentPart>
        </mc:Choice>
        <mc:Fallback xmlns="">
          <p:pic>
            <p:nvPicPr>
              <p:cNvPr id="168988" name="Freihand 168987">
                <a:extLst>
                  <a:ext uri="{FF2B5EF4-FFF2-40B4-BE49-F238E27FC236}">
                    <a16:creationId xmlns:a16="http://schemas.microsoft.com/office/drawing/2014/main" id="{74A82AA7-3D22-4376-B0EF-65443FF49B7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877273" y="2664084"/>
                <a:ext cx="514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68989" name="Freihand 168988">
                <a:extLst>
                  <a:ext uri="{FF2B5EF4-FFF2-40B4-BE49-F238E27FC236}">
                    <a16:creationId xmlns:a16="http://schemas.microsoft.com/office/drawing/2014/main" id="{C7AA49A9-4E39-4449-875D-E8FD8DB92991}"/>
                  </a:ext>
                </a:extLst>
              </p14:cNvPr>
              <p14:cNvContentPartPr/>
              <p14:nvPr/>
            </p14:nvContentPartPr>
            <p14:xfrm>
              <a:off x="5956833" y="2731764"/>
              <a:ext cx="30600" cy="81720"/>
            </p14:xfrm>
          </p:contentPart>
        </mc:Choice>
        <mc:Fallback xmlns="">
          <p:pic>
            <p:nvPicPr>
              <p:cNvPr id="168989" name="Freihand 168988">
                <a:extLst>
                  <a:ext uri="{FF2B5EF4-FFF2-40B4-BE49-F238E27FC236}">
                    <a16:creationId xmlns:a16="http://schemas.microsoft.com/office/drawing/2014/main" id="{C7AA49A9-4E39-4449-875D-E8FD8DB9299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952513" y="2727444"/>
                <a:ext cx="392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68990" name="Freihand 168989">
                <a:extLst>
                  <a:ext uri="{FF2B5EF4-FFF2-40B4-BE49-F238E27FC236}">
                    <a16:creationId xmlns:a16="http://schemas.microsoft.com/office/drawing/2014/main" id="{333C2867-60A9-4EA5-9680-5CB25DBD73D7}"/>
                  </a:ext>
                </a:extLst>
              </p14:cNvPr>
              <p14:cNvContentPartPr/>
              <p14:nvPr/>
            </p14:nvContentPartPr>
            <p14:xfrm>
              <a:off x="6039273" y="2607564"/>
              <a:ext cx="112680" cy="158400"/>
            </p14:xfrm>
          </p:contentPart>
        </mc:Choice>
        <mc:Fallback xmlns="">
          <p:pic>
            <p:nvPicPr>
              <p:cNvPr id="168990" name="Freihand 168989">
                <a:extLst>
                  <a:ext uri="{FF2B5EF4-FFF2-40B4-BE49-F238E27FC236}">
                    <a16:creationId xmlns:a16="http://schemas.microsoft.com/office/drawing/2014/main" id="{333C2867-60A9-4EA5-9680-5CB25DBD73D7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034953" y="2603244"/>
                <a:ext cx="1213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68991" name="Freihand 168990">
                <a:extLst>
                  <a:ext uri="{FF2B5EF4-FFF2-40B4-BE49-F238E27FC236}">
                    <a16:creationId xmlns:a16="http://schemas.microsoft.com/office/drawing/2014/main" id="{75C3C4C9-BF56-4AC0-B93B-332481CA6210}"/>
                  </a:ext>
                </a:extLst>
              </p14:cNvPr>
              <p14:cNvContentPartPr/>
              <p14:nvPr/>
            </p14:nvContentPartPr>
            <p14:xfrm>
              <a:off x="6069153" y="2566524"/>
              <a:ext cx="172800" cy="23400"/>
            </p14:xfrm>
          </p:contentPart>
        </mc:Choice>
        <mc:Fallback xmlns="">
          <p:pic>
            <p:nvPicPr>
              <p:cNvPr id="168991" name="Freihand 168990">
                <a:extLst>
                  <a:ext uri="{FF2B5EF4-FFF2-40B4-BE49-F238E27FC236}">
                    <a16:creationId xmlns:a16="http://schemas.microsoft.com/office/drawing/2014/main" id="{75C3C4C9-BF56-4AC0-B93B-332481CA621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064833" y="2562204"/>
                <a:ext cx="1814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69006" name="Freihand 169005">
                <a:extLst>
                  <a:ext uri="{FF2B5EF4-FFF2-40B4-BE49-F238E27FC236}">
                    <a16:creationId xmlns:a16="http://schemas.microsoft.com/office/drawing/2014/main" id="{4F5C6C44-5644-4241-8034-4C4D7910FECF}"/>
                  </a:ext>
                </a:extLst>
              </p14:cNvPr>
              <p14:cNvContentPartPr/>
              <p14:nvPr/>
            </p14:nvContentPartPr>
            <p14:xfrm>
              <a:off x="926913" y="3120204"/>
              <a:ext cx="454320" cy="71640"/>
            </p14:xfrm>
          </p:contentPart>
        </mc:Choice>
        <mc:Fallback xmlns="">
          <p:pic>
            <p:nvPicPr>
              <p:cNvPr id="169006" name="Freihand 169005">
                <a:extLst>
                  <a:ext uri="{FF2B5EF4-FFF2-40B4-BE49-F238E27FC236}">
                    <a16:creationId xmlns:a16="http://schemas.microsoft.com/office/drawing/2014/main" id="{4F5C6C44-5644-4241-8034-4C4D7910FECF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22593" y="3115884"/>
                <a:ext cx="462960" cy="8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012" name="Gruppieren 169011">
            <a:extLst>
              <a:ext uri="{FF2B5EF4-FFF2-40B4-BE49-F238E27FC236}">
                <a16:creationId xmlns:a16="http://schemas.microsoft.com/office/drawing/2014/main" id="{3BFE3CC1-5FA4-4476-B3B6-47CA341B9888}"/>
              </a:ext>
            </a:extLst>
          </p:cNvPr>
          <p:cNvGrpSpPr/>
          <p:nvPr/>
        </p:nvGrpSpPr>
        <p:grpSpPr>
          <a:xfrm>
            <a:off x="10176033" y="1661124"/>
            <a:ext cx="1620360" cy="419760"/>
            <a:chOff x="10176033" y="1661124"/>
            <a:chExt cx="162036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68993" name="Freihand 168992">
                  <a:extLst>
                    <a:ext uri="{FF2B5EF4-FFF2-40B4-BE49-F238E27FC236}">
                      <a16:creationId xmlns:a16="http://schemas.microsoft.com/office/drawing/2014/main" id="{54B92047-1820-4EEE-9300-EB23BFED8567}"/>
                    </a:ext>
                  </a:extLst>
                </p14:cNvPr>
                <p14:cNvContentPartPr/>
                <p14:nvPr/>
              </p14:nvContentPartPr>
              <p14:xfrm>
                <a:off x="10176033" y="1859124"/>
                <a:ext cx="150120" cy="100440"/>
              </p14:xfrm>
            </p:contentPart>
          </mc:Choice>
          <mc:Fallback xmlns="">
            <p:pic>
              <p:nvPicPr>
                <p:cNvPr id="168993" name="Freihand 168992">
                  <a:extLst>
                    <a:ext uri="{FF2B5EF4-FFF2-40B4-BE49-F238E27FC236}">
                      <a16:creationId xmlns:a16="http://schemas.microsoft.com/office/drawing/2014/main" id="{54B92047-1820-4EEE-9300-EB23BFED856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171713" y="1854804"/>
                  <a:ext cx="1587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68994" name="Freihand 168993">
                  <a:extLst>
                    <a:ext uri="{FF2B5EF4-FFF2-40B4-BE49-F238E27FC236}">
                      <a16:creationId xmlns:a16="http://schemas.microsoft.com/office/drawing/2014/main" id="{69D6F380-B80E-4499-9DB8-EDB9F9C988A5}"/>
                    </a:ext>
                  </a:extLst>
                </p14:cNvPr>
                <p14:cNvContentPartPr/>
                <p14:nvPr/>
              </p14:nvContentPartPr>
              <p14:xfrm>
                <a:off x="10259553" y="1877124"/>
                <a:ext cx="83880" cy="203760"/>
              </p14:xfrm>
            </p:contentPart>
          </mc:Choice>
          <mc:Fallback xmlns="">
            <p:pic>
              <p:nvPicPr>
                <p:cNvPr id="168994" name="Freihand 168993">
                  <a:extLst>
                    <a:ext uri="{FF2B5EF4-FFF2-40B4-BE49-F238E27FC236}">
                      <a16:creationId xmlns:a16="http://schemas.microsoft.com/office/drawing/2014/main" id="{69D6F380-B80E-4499-9DB8-EDB9F9C988A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255233" y="1872804"/>
                  <a:ext cx="92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68996" name="Freihand 168995">
                  <a:extLst>
                    <a:ext uri="{FF2B5EF4-FFF2-40B4-BE49-F238E27FC236}">
                      <a16:creationId xmlns:a16="http://schemas.microsoft.com/office/drawing/2014/main" id="{44648BDE-E2A4-4007-A5C2-E7F4E4DA23CB}"/>
                    </a:ext>
                  </a:extLst>
                </p14:cNvPr>
                <p14:cNvContentPartPr/>
                <p14:nvPr/>
              </p14:nvContentPartPr>
              <p14:xfrm>
                <a:off x="10468713" y="1887564"/>
                <a:ext cx="174240" cy="3600"/>
              </p14:xfrm>
            </p:contentPart>
          </mc:Choice>
          <mc:Fallback xmlns="">
            <p:pic>
              <p:nvPicPr>
                <p:cNvPr id="168996" name="Freihand 168995">
                  <a:extLst>
                    <a:ext uri="{FF2B5EF4-FFF2-40B4-BE49-F238E27FC236}">
                      <a16:creationId xmlns:a16="http://schemas.microsoft.com/office/drawing/2014/main" id="{44648BDE-E2A4-4007-A5C2-E7F4E4DA23C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464393" y="1883244"/>
                  <a:ext cx="1828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68997" name="Freihand 168996">
                  <a:extLst>
                    <a:ext uri="{FF2B5EF4-FFF2-40B4-BE49-F238E27FC236}">
                      <a16:creationId xmlns:a16="http://schemas.microsoft.com/office/drawing/2014/main" id="{BE09ED16-A0E9-4982-A8DA-31520C442405}"/>
                    </a:ext>
                  </a:extLst>
                </p14:cNvPr>
                <p14:cNvContentPartPr/>
                <p14:nvPr/>
              </p14:nvContentPartPr>
              <p14:xfrm>
                <a:off x="10475193" y="1946964"/>
                <a:ext cx="181080" cy="13680"/>
              </p14:xfrm>
            </p:contentPart>
          </mc:Choice>
          <mc:Fallback xmlns="">
            <p:pic>
              <p:nvPicPr>
                <p:cNvPr id="168997" name="Freihand 168996">
                  <a:extLst>
                    <a:ext uri="{FF2B5EF4-FFF2-40B4-BE49-F238E27FC236}">
                      <a16:creationId xmlns:a16="http://schemas.microsoft.com/office/drawing/2014/main" id="{BE09ED16-A0E9-4982-A8DA-31520C44240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470873" y="1942644"/>
                  <a:ext cx="189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68998" name="Freihand 168997">
                  <a:extLst>
                    <a:ext uri="{FF2B5EF4-FFF2-40B4-BE49-F238E27FC236}">
                      <a16:creationId xmlns:a16="http://schemas.microsoft.com/office/drawing/2014/main" id="{46459F35-030D-4B27-95FC-FD0B41E80F4A}"/>
                    </a:ext>
                  </a:extLst>
                </p14:cNvPr>
                <p14:cNvContentPartPr/>
                <p14:nvPr/>
              </p14:nvContentPartPr>
              <p14:xfrm>
                <a:off x="10797393" y="1850484"/>
                <a:ext cx="140400" cy="111960"/>
              </p14:xfrm>
            </p:contentPart>
          </mc:Choice>
          <mc:Fallback xmlns="">
            <p:pic>
              <p:nvPicPr>
                <p:cNvPr id="168998" name="Freihand 168997">
                  <a:extLst>
                    <a:ext uri="{FF2B5EF4-FFF2-40B4-BE49-F238E27FC236}">
                      <a16:creationId xmlns:a16="http://schemas.microsoft.com/office/drawing/2014/main" id="{46459F35-030D-4B27-95FC-FD0B41E80F4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793073" y="1846164"/>
                  <a:ext cx="149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68999" name="Freihand 168998">
                  <a:extLst>
                    <a:ext uri="{FF2B5EF4-FFF2-40B4-BE49-F238E27FC236}">
                      <a16:creationId xmlns:a16="http://schemas.microsoft.com/office/drawing/2014/main" id="{9B2D087E-A610-419D-A3AD-363150D97355}"/>
                    </a:ext>
                  </a:extLst>
                </p14:cNvPr>
                <p14:cNvContentPartPr/>
                <p14:nvPr/>
              </p14:nvContentPartPr>
              <p14:xfrm>
                <a:off x="11046873" y="1854444"/>
                <a:ext cx="174600" cy="110880"/>
              </p14:xfrm>
            </p:contentPart>
          </mc:Choice>
          <mc:Fallback xmlns="">
            <p:pic>
              <p:nvPicPr>
                <p:cNvPr id="168999" name="Freihand 168998">
                  <a:extLst>
                    <a:ext uri="{FF2B5EF4-FFF2-40B4-BE49-F238E27FC236}">
                      <a16:creationId xmlns:a16="http://schemas.microsoft.com/office/drawing/2014/main" id="{9B2D087E-A610-419D-A3AD-363150D9735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042553" y="1850124"/>
                  <a:ext cx="183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69000" name="Freihand 168999">
                  <a:extLst>
                    <a:ext uri="{FF2B5EF4-FFF2-40B4-BE49-F238E27FC236}">
                      <a16:creationId xmlns:a16="http://schemas.microsoft.com/office/drawing/2014/main" id="{F84A07EB-AA93-4C05-BB1A-2229A3F03D98}"/>
                    </a:ext>
                  </a:extLst>
                </p14:cNvPr>
                <p14:cNvContentPartPr/>
                <p14:nvPr/>
              </p14:nvContentPartPr>
              <p14:xfrm>
                <a:off x="11337033" y="1817724"/>
                <a:ext cx="21960" cy="156960"/>
              </p14:xfrm>
            </p:contentPart>
          </mc:Choice>
          <mc:Fallback xmlns="">
            <p:pic>
              <p:nvPicPr>
                <p:cNvPr id="169000" name="Freihand 168999">
                  <a:extLst>
                    <a:ext uri="{FF2B5EF4-FFF2-40B4-BE49-F238E27FC236}">
                      <a16:creationId xmlns:a16="http://schemas.microsoft.com/office/drawing/2014/main" id="{F84A07EB-AA93-4C05-BB1A-2229A3F03D9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332713" y="1813404"/>
                  <a:ext cx="30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69001" name="Freihand 169000">
                  <a:extLst>
                    <a:ext uri="{FF2B5EF4-FFF2-40B4-BE49-F238E27FC236}">
                      <a16:creationId xmlns:a16="http://schemas.microsoft.com/office/drawing/2014/main" id="{2A3352F6-A9F7-4FB4-A9AE-42C6FDA4CBDC}"/>
                    </a:ext>
                  </a:extLst>
                </p14:cNvPr>
                <p14:cNvContentPartPr/>
                <p14:nvPr/>
              </p14:nvContentPartPr>
              <p14:xfrm>
                <a:off x="11247393" y="1917444"/>
                <a:ext cx="209880" cy="43200"/>
              </p14:xfrm>
            </p:contentPart>
          </mc:Choice>
          <mc:Fallback xmlns="">
            <p:pic>
              <p:nvPicPr>
                <p:cNvPr id="169001" name="Freihand 169000">
                  <a:extLst>
                    <a:ext uri="{FF2B5EF4-FFF2-40B4-BE49-F238E27FC236}">
                      <a16:creationId xmlns:a16="http://schemas.microsoft.com/office/drawing/2014/main" id="{2A3352F6-A9F7-4FB4-A9AE-42C6FDA4CBD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243073" y="1913124"/>
                  <a:ext cx="2185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69002" name="Freihand 169001">
                  <a:extLst>
                    <a:ext uri="{FF2B5EF4-FFF2-40B4-BE49-F238E27FC236}">
                      <a16:creationId xmlns:a16="http://schemas.microsoft.com/office/drawing/2014/main" id="{D4E05DEA-35BF-4A89-AEB7-C962997FE373}"/>
                    </a:ext>
                  </a:extLst>
                </p14:cNvPr>
                <p14:cNvContentPartPr/>
                <p14:nvPr/>
              </p14:nvContentPartPr>
              <p14:xfrm>
                <a:off x="11274393" y="1810164"/>
                <a:ext cx="308520" cy="158040"/>
              </p14:xfrm>
            </p:contentPart>
          </mc:Choice>
          <mc:Fallback xmlns="">
            <p:pic>
              <p:nvPicPr>
                <p:cNvPr id="169002" name="Freihand 169001">
                  <a:extLst>
                    <a:ext uri="{FF2B5EF4-FFF2-40B4-BE49-F238E27FC236}">
                      <a16:creationId xmlns:a16="http://schemas.microsoft.com/office/drawing/2014/main" id="{D4E05DEA-35BF-4A89-AEB7-C962997FE37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270073" y="1805844"/>
                  <a:ext cx="317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69003" name="Freihand 169002">
                  <a:extLst>
                    <a:ext uri="{FF2B5EF4-FFF2-40B4-BE49-F238E27FC236}">
                      <a16:creationId xmlns:a16="http://schemas.microsoft.com/office/drawing/2014/main" id="{F3E27530-A70A-4662-B435-CE0AD27ED56F}"/>
                    </a:ext>
                  </a:extLst>
                </p14:cNvPr>
                <p14:cNvContentPartPr/>
                <p14:nvPr/>
              </p14:nvContentPartPr>
              <p14:xfrm>
                <a:off x="11513073" y="1882164"/>
                <a:ext cx="121320" cy="14040"/>
              </p14:xfrm>
            </p:contentPart>
          </mc:Choice>
          <mc:Fallback xmlns="">
            <p:pic>
              <p:nvPicPr>
                <p:cNvPr id="169003" name="Freihand 169002">
                  <a:extLst>
                    <a:ext uri="{FF2B5EF4-FFF2-40B4-BE49-F238E27FC236}">
                      <a16:creationId xmlns:a16="http://schemas.microsoft.com/office/drawing/2014/main" id="{F3E27530-A70A-4662-B435-CE0AD27ED56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08753" y="1877844"/>
                  <a:ext cx="129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69004" name="Freihand 169003">
                  <a:extLst>
                    <a:ext uri="{FF2B5EF4-FFF2-40B4-BE49-F238E27FC236}">
                      <a16:creationId xmlns:a16="http://schemas.microsoft.com/office/drawing/2014/main" id="{46FB1C88-0306-418F-B0C6-09B4AFF9ED68}"/>
                    </a:ext>
                  </a:extLst>
                </p14:cNvPr>
                <p14:cNvContentPartPr/>
                <p14:nvPr/>
              </p14:nvContentPartPr>
              <p14:xfrm>
                <a:off x="11634033" y="1824924"/>
                <a:ext cx="162360" cy="213120"/>
              </p14:xfrm>
            </p:contentPart>
          </mc:Choice>
          <mc:Fallback xmlns="">
            <p:pic>
              <p:nvPicPr>
                <p:cNvPr id="169004" name="Freihand 169003">
                  <a:extLst>
                    <a:ext uri="{FF2B5EF4-FFF2-40B4-BE49-F238E27FC236}">
                      <a16:creationId xmlns:a16="http://schemas.microsoft.com/office/drawing/2014/main" id="{46FB1C88-0306-418F-B0C6-09B4AFF9ED6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629713" y="1820604"/>
                  <a:ext cx="1710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69007" name="Freihand 169006">
                  <a:extLst>
                    <a:ext uri="{FF2B5EF4-FFF2-40B4-BE49-F238E27FC236}">
                      <a16:creationId xmlns:a16="http://schemas.microsoft.com/office/drawing/2014/main" id="{B37AFAB1-18B1-4B17-9CD8-EA79C1276150}"/>
                    </a:ext>
                  </a:extLst>
                </p14:cNvPr>
                <p14:cNvContentPartPr/>
                <p14:nvPr/>
              </p14:nvContentPartPr>
              <p14:xfrm>
                <a:off x="10965153" y="1849404"/>
                <a:ext cx="30960" cy="169920"/>
              </p14:xfrm>
            </p:contentPart>
          </mc:Choice>
          <mc:Fallback xmlns="">
            <p:pic>
              <p:nvPicPr>
                <p:cNvPr id="169007" name="Freihand 169006">
                  <a:extLst>
                    <a:ext uri="{FF2B5EF4-FFF2-40B4-BE49-F238E27FC236}">
                      <a16:creationId xmlns:a16="http://schemas.microsoft.com/office/drawing/2014/main" id="{B37AFAB1-18B1-4B17-9CD8-EA79C127615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960833" y="1845084"/>
                  <a:ext cx="39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69008" name="Freihand 169007">
                  <a:extLst>
                    <a:ext uri="{FF2B5EF4-FFF2-40B4-BE49-F238E27FC236}">
                      <a16:creationId xmlns:a16="http://schemas.microsoft.com/office/drawing/2014/main" id="{C1BB8346-0F3C-42F8-820A-CA940328C5CF}"/>
                    </a:ext>
                  </a:extLst>
                </p14:cNvPr>
                <p14:cNvContentPartPr/>
                <p14:nvPr/>
              </p14:nvContentPartPr>
              <p14:xfrm>
                <a:off x="10937073" y="1713324"/>
                <a:ext cx="124920" cy="120240"/>
              </p14:xfrm>
            </p:contentPart>
          </mc:Choice>
          <mc:Fallback xmlns="">
            <p:pic>
              <p:nvPicPr>
                <p:cNvPr id="169008" name="Freihand 169007">
                  <a:extLst>
                    <a:ext uri="{FF2B5EF4-FFF2-40B4-BE49-F238E27FC236}">
                      <a16:creationId xmlns:a16="http://schemas.microsoft.com/office/drawing/2014/main" id="{C1BB8346-0F3C-42F8-820A-CA940328C5C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932753" y="1709004"/>
                  <a:ext cx="133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69010" name="Freihand 169009">
                  <a:extLst>
                    <a:ext uri="{FF2B5EF4-FFF2-40B4-BE49-F238E27FC236}">
                      <a16:creationId xmlns:a16="http://schemas.microsoft.com/office/drawing/2014/main" id="{9337654D-B047-4005-AEA6-E15CDA8A6F93}"/>
                    </a:ext>
                  </a:extLst>
                </p14:cNvPr>
                <p14:cNvContentPartPr/>
                <p14:nvPr/>
              </p14:nvContentPartPr>
              <p14:xfrm>
                <a:off x="10362513" y="1838244"/>
                <a:ext cx="27360" cy="197280"/>
              </p14:xfrm>
            </p:contentPart>
          </mc:Choice>
          <mc:Fallback xmlns="">
            <p:pic>
              <p:nvPicPr>
                <p:cNvPr id="169010" name="Freihand 169009">
                  <a:extLst>
                    <a:ext uri="{FF2B5EF4-FFF2-40B4-BE49-F238E27FC236}">
                      <a16:creationId xmlns:a16="http://schemas.microsoft.com/office/drawing/2014/main" id="{9337654D-B047-4005-AEA6-E15CDA8A6F9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358193" y="1833924"/>
                  <a:ext cx="36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69011" name="Freihand 169010">
                  <a:extLst>
                    <a:ext uri="{FF2B5EF4-FFF2-40B4-BE49-F238E27FC236}">
                      <a16:creationId xmlns:a16="http://schemas.microsoft.com/office/drawing/2014/main" id="{41BBABD8-AC0D-4680-8C35-F703430F059A}"/>
                    </a:ext>
                  </a:extLst>
                </p14:cNvPr>
                <p14:cNvContentPartPr/>
                <p14:nvPr/>
              </p14:nvContentPartPr>
              <p14:xfrm>
                <a:off x="10317873" y="1661124"/>
                <a:ext cx="179280" cy="168840"/>
              </p14:xfrm>
            </p:contentPart>
          </mc:Choice>
          <mc:Fallback xmlns="">
            <p:pic>
              <p:nvPicPr>
                <p:cNvPr id="169011" name="Freihand 169010">
                  <a:extLst>
                    <a:ext uri="{FF2B5EF4-FFF2-40B4-BE49-F238E27FC236}">
                      <a16:creationId xmlns:a16="http://schemas.microsoft.com/office/drawing/2014/main" id="{41BBABD8-AC0D-4680-8C35-F703430F059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313553" y="1656804"/>
                  <a:ext cx="18792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023" name="Gruppieren 169022">
            <a:extLst>
              <a:ext uri="{FF2B5EF4-FFF2-40B4-BE49-F238E27FC236}">
                <a16:creationId xmlns:a16="http://schemas.microsoft.com/office/drawing/2014/main" id="{D480494F-7EF7-4546-9535-2E82473446EC}"/>
              </a:ext>
            </a:extLst>
          </p:cNvPr>
          <p:cNvGrpSpPr/>
          <p:nvPr/>
        </p:nvGrpSpPr>
        <p:grpSpPr>
          <a:xfrm>
            <a:off x="326793" y="3356724"/>
            <a:ext cx="393840" cy="209880"/>
            <a:chOff x="326793" y="3356724"/>
            <a:chExt cx="393840" cy="2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69021" name="Freihand 169020">
                  <a:extLst>
                    <a:ext uri="{FF2B5EF4-FFF2-40B4-BE49-F238E27FC236}">
                      <a16:creationId xmlns:a16="http://schemas.microsoft.com/office/drawing/2014/main" id="{59FA1F0E-331D-4097-B3DC-D9825A1D3BFD}"/>
                    </a:ext>
                  </a:extLst>
                </p14:cNvPr>
                <p14:cNvContentPartPr/>
                <p14:nvPr/>
              </p14:nvContentPartPr>
              <p14:xfrm>
                <a:off x="326793" y="3406764"/>
                <a:ext cx="256680" cy="35640"/>
              </p14:xfrm>
            </p:contentPart>
          </mc:Choice>
          <mc:Fallback xmlns="">
            <p:pic>
              <p:nvPicPr>
                <p:cNvPr id="169021" name="Freihand 169020">
                  <a:extLst>
                    <a:ext uri="{FF2B5EF4-FFF2-40B4-BE49-F238E27FC236}">
                      <a16:creationId xmlns:a16="http://schemas.microsoft.com/office/drawing/2014/main" id="{59FA1F0E-331D-4097-B3DC-D9825A1D3BF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22473" y="3402444"/>
                  <a:ext cx="265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69022" name="Freihand 169021">
                  <a:extLst>
                    <a:ext uri="{FF2B5EF4-FFF2-40B4-BE49-F238E27FC236}">
                      <a16:creationId xmlns:a16="http://schemas.microsoft.com/office/drawing/2014/main" id="{048D214C-CFB8-4FD8-869A-A0CD728CE45A}"/>
                    </a:ext>
                  </a:extLst>
                </p14:cNvPr>
                <p14:cNvContentPartPr/>
                <p14:nvPr/>
              </p14:nvContentPartPr>
              <p14:xfrm>
                <a:off x="551433" y="3356724"/>
                <a:ext cx="169200" cy="209880"/>
              </p14:xfrm>
            </p:contentPart>
          </mc:Choice>
          <mc:Fallback xmlns="">
            <p:pic>
              <p:nvPicPr>
                <p:cNvPr id="169022" name="Freihand 169021">
                  <a:extLst>
                    <a:ext uri="{FF2B5EF4-FFF2-40B4-BE49-F238E27FC236}">
                      <a16:creationId xmlns:a16="http://schemas.microsoft.com/office/drawing/2014/main" id="{048D214C-CFB8-4FD8-869A-A0CD728CE45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47113" y="3352404"/>
                  <a:ext cx="17784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025" name="Gruppieren 169024">
            <a:extLst>
              <a:ext uri="{FF2B5EF4-FFF2-40B4-BE49-F238E27FC236}">
                <a16:creationId xmlns:a16="http://schemas.microsoft.com/office/drawing/2014/main" id="{01BCEADE-B011-4E40-B7E8-535024492F68}"/>
              </a:ext>
            </a:extLst>
          </p:cNvPr>
          <p:cNvGrpSpPr/>
          <p:nvPr/>
        </p:nvGrpSpPr>
        <p:grpSpPr>
          <a:xfrm>
            <a:off x="6384513" y="2569764"/>
            <a:ext cx="887400" cy="439560"/>
            <a:chOff x="6384513" y="2569764"/>
            <a:chExt cx="88740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69013" name="Freihand 169012">
                  <a:extLst>
                    <a:ext uri="{FF2B5EF4-FFF2-40B4-BE49-F238E27FC236}">
                      <a16:creationId xmlns:a16="http://schemas.microsoft.com/office/drawing/2014/main" id="{2806CF24-6EEC-4A82-A88B-1B217C17C895}"/>
                    </a:ext>
                  </a:extLst>
                </p14:cNvPr>
                <p14:cNvContentPartPr/>
                <p14:nvPr/>
              </p14:nvContentPartPr>
              <p14:xfrm>
                <a:off x="6384513" y="2680284"/>
                <a:ext cx="208440" cy="9360"/>
              </p14:xfrm>
            </p:contentPart>
          </mc:Choice>
          <mc:Fallback xmlns="">
            <p:pic>
              <p:nvPicPr>
                <p:cNvPr id="169013" name="Freihand 169012">
                  <a:extLst>
                    <a:ext uri="{FF2B5EF4-FFF2-40B4-BE49-F238E27FC236}">
                      <a16:creationId xmlns:a16="http://schemas.microsoft.com/office/drawing/2014/main" id="{2806CF24-6EEC-4A82-A88B-1B217C17C89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380193" y="2675964"/>
                  <a:ext cx="217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69014" name="Freihand 169013">
                  <a:extLst>
                    <a:ext uri="{FF2B5EF4-FFF2-40B4-BE49-F238E27FC236}">
                      <a16:creationId xmlns:a16="http://schemas.microsoft.com/office/drawing/2014/main" id="{9216F500-6390-45D4-9612-0D06D79DE432}"/>
                    </a:ext>
                  </a:extLst>
                </p14:cNvPr>
                <p14:cNvContentPartPr/>
                <p14:nvPr/>
              </p14:nvContentPartPr>
              <p14:xfrm>
                <a:off x="6403593" y="2721684"/>
                <a:ext cx="225000" cy="27720"/>
              </p14:xfrm>
            </p:contentPart>
          </mc:Choice>
          <mc:Fallback xmlns="">
            <p:pic>
              <p:nvPicPr>
                <p:cNvPr id="169014" name="Freihand 169013">
                  <a:extLst>
                    <a:ext uri="{FF2B5EF4-FFF2-40B4-BE49-F238E27FC236}">
                      <a16:creationId xmlns:a16="http://schemas.microsoft.com/office/drawing/2014/main" id="{9216F500-6390-45D4-9612-0D06D79DE43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399273" y="2717364"/>
                  <a:ext cx="233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69015" name="Freihand 169014">
                  <a:extLst>
                    <a:ext uri="{FF2B5EF4-FFF2-40B4-BE49-F238E27FC236}">
                      <a16:creationId xmlns:a16="http://schemas.microsoft.com/office/drawing/2014/main" id="{0F58BF1D-CEF6-42EA-998D-ED1266D8CB5B}"/>
                    </a:ext>
                  </a:extLst>
                </p14:cNvPr>
                <p14:cNvContentPartPr/>
                <p14:nvPr/>
              </p14:nvContentPartPr>
              <p14:xfrm>
                <a:off x="6738753" y="2569764"/>
                <a:ext cx="259200" cy="219240"/>
              </p14:xfrm>
            </p:contentPart>
          </mc:Choice>
          <mc:Fallback xmlns="">
            <p:pic>
              <p:nvPicPr>
                <p:cNvPr id="169015" name="Freihand 169014">
                  <a:extLst>
                    <a:ext uri="{FF2B5EF4-FFF2-40B4-BE49-F238E27FC236}">
                      <a16:creationId xmlns:a16="http://schemas.microsoft.com/office/drawing/2014/main" id="{0F58BF1D-CEF6-42EA-998D-ED1266D8CB5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734433" y="2565444"/>
                  <a:ext cx="2678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69016" name="Freihand 169015">
                  <a:extLst>
                    <a:ext uri="{FF2B5EF4-FFF2-40B4-BE49-F238E27FC236}">
                      <a16:creationId xmlns:a16="http://schemas.microsoft.com/office/drawing/2014/main" id="{70BBA883-B032-4B5E-A100-763AE3C57554}"/>
                    </a:ext>
                  </a:extLst>
                </p14:cNvPr>
                <p14:cNvContentPartPr/>
                <p14:nvPr/>
              </p14:nvContentPartPr>
              <p14:xfrm>
                <a:off x="6754953" y="2767764"/>
                <a:ext cx="263880" cy="39600"/>
              </p14:xfrm>
            </p:contentPart>
          </mc:Choice>
          <mc:Fallback xmlns="">
            <p:pic>
              <p:nvPicPr>
                <p:cNvPr id="169016" name="Freihand 169015">
                  <a:extLst>
                    <a:ext uri="{FF2B5EF4-FFF2-40B4-BE49-F238E27FC236}">
                      <a16:creationId xmlns:a16="http://schemas.microsoft.com/office/drawing/2014/main" id="{70BBA883-B032-4B5E-A100-763AE3C5755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750633" y="2763444"/>
                  <a:ext cx="272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69017" name="Freihand 169016">
                  <a:extLst>
                    <a:ext uri="{FF2B5EF4-FFF2-40B4-BE49-F238E27FC236}">
                      <a16:creationId xmlns:a16="http://schemas.microsoft.com/office/drawing/2014/main" id="{0BE650A8-8DC0-42EA-A1C8-F2A874D0F7A2}"/>
                    </a:ext>
                  </a:extLst>
                </p14:cNvPr>
                <p14:cNvContentPartPr/>
                <p14:nvPr/>
              </p14:nvContentPartPr>
              <p14:xfrm>
                <a:off x="7096593" y="2653644"/>
                <a:ext cx="73080" cy="83160"/>
              </p14:xfrm>
            </p:contentPart>
          </mc:Choice>
          <mc:Fallback xmlns="">
            <p:pic>
              <p:nvPicPr>
                <p:cNvPr id="169017" name="Freihand 169016">
                  <a:extLst>
                    <a:ext uri="{FF2B5EF4-FFF2-40B4-BE49-F238E27FC236}">
                      <a16:creationId xmlns:a16="http://schemas.microsoft.com/office/drawing/2014/main" id="{0BE650A8-8DC0-42EA-A1C8-F2A874D0F7A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092273" y="2649324"/>
                  <a:ext cx="81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69018" name="Freihand 169017">
                  <a:extLst>
                    <a:ext uri="{FF2B5EF4-FFF2-40B4-BE49-F238E27FC236}">
                      <a16:creationId xmlns:a16="http://schemas.microsoft.com/office/drawing/2014/main" id="{3C1977A9-D859-48BC-AF0B-536F12F6E6CF}"/>
                    </a:ext>
                  </a:extLst>
                </p14:cNvPr>
                <p14:cNvContentPartPr/>
                <p14:nvPr/>
              </p14:nvContentPartPr>
              <p14:xfrm>
                <a:off x="7081113" y="2652924"/>
                <a:ext cx="137160" cy="274320"/>
              </p14:xfrm>
            </p:contentPart>
          </mc:Choice>
          <mc:Fallback xmlns="">
            <p:pic>
              <p:nvPicPr>
                <p:cNvPr id="169018" name="Freihand 169017">
                  <a:extLst>
                    <a:ext uri="{FF2B5EF4-FFF2-40B4-BE49-F238E27FC236}">
                      <a16:creationId xmlns:a16="http://schemas.microsoft.com/office/drawing/2014/main" id="{3C1977A9-D859-48BC-AF0B-536F12F6E6C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076793" y="2648604"/>
                  <a:ext cx="1458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69019" name="Freihand 169018">
                  <a:extLst>
                    <a:ext uri="{FF2B5EF4-FFF2-40B4-BE49-F238E27FC236}">
                      <a16:creationId xmlns:a16="http://schemas.microsoft.com/office/drawing/2014/main" id="{50F51DEB-68C8-4D82-82B8-80ECDB531808}"/>
                    </a:ext>
                  </a:extLst>
                </p14:cNvPr>
                <p14:cNvContentPartPr/>
                <p14:nvPr/>
              </p14:nvContentPartPr>
              <p14:xfrm>
                <a:off x="7184073" y="2786124"/>
                <a:ext cx="82800" cy="161640"/>
              </p14:xfrm>
            </p:contentPart>
          </mc:Choice>
          <mc:Fallback xmlns="">
            <p:pic>
              <p:nvPicPr>
                <p:cNvPr id="169019" name="Freihand 169018">
                  <a:extLst>
                    <a:ext uri="{FF2B5EF4-FFF2-40B4-BE49-F238E27FC236}">
                      <a16:creationId xmlns:a16="http://schemas.microsoft.com/office/drawing/2014/main" id="{50F51DEB-68C8-4D82-82B8-80ECDB53180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179753" y="2781804"/>
                  <a:ext cx="91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69024" name="Freihand 169023">
                  <a:extLst>
                    <a:ext uri="{FF2B5EF4-FFF2-40B4-BE49-F238E27FC236}">
                      <a16:creationId xmlns:a16="http://schemas.microsoft.com/office/drawing/2014/main" id="{74A358AE-4DF0-44A3-8C82-4EF63AFBC749}"/>
                    </a:ext>
                  </a:extLst>
                </p14:cNvPr>
                <p14:cNvContentPartPr/>
                <p14:nvPr/>
              </p14:nvContentPartPr>
              <p14:xfrm>
                <a:off x="6762513" y="2965404"/>
                <a:ext cx="509400" cy="43920"/>
              </p14:xfrm>
            </p:contentPart>
          </mc:Choice>
          <mc:Fallback xmlns="">
            <p:pic>
              <p:nvPicPr>
                <p:cNvPr id="169024" name="Freihand 169023">
                  <a:extLst>
                    <a:ext uri="{FF2B5EF4-FFF2-40B4-BE49-F238E27FC236}">
                      <a16:creationId xmlns:a16="http://schemas.microsoft.com/office/drawing/2014/main" id="{74A358AE-4DF0-44A3-8C82-4EF63AFBC74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758193" y="2961084"/>
                  <a:ext cx="51804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042" name="Gruppieren 169041">
            <a:extLst>
              <a:ext uri="{FF2B5EF4-FFF2-40B4-BE49-F238E27FC236}">
                <a16:creationId xmlns:a16="http://schemas.microsoft.com/office/drawing/2014/main" id="{2500B523-549F-4873-A367-1C2F6EAE3A6E}"/>
              </a:ext>
            </a:extLst>
          </p:cNvPr>
          <p:cNvGrpSpPr/>
          <p:nvPr/>
        </p:nvGrpSpPr>
        <p:grpSpPr>
          <a:xfrm>
            <a:off x="9787233" y="55164"/>
            <a:ext cx="1646640" cy="553320"/>
            <a:chOff x="9787233" y="55164"/>
            <a:chExt cx="1646640" cy="55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69026" name="Freihand 169025">
                  <a:extLst>
                    <a:ext uri="{FF2B5EF4-FFF2-40B4-BE49-F238E27FC236}">
                      <a16:creationId xmlns:a16="http://schemas.microsoft.com/office/drawing/2014/main" id="{800EBA1A-83A3-4A7A-BBFC-98EE005C2C31}"/>
                    </a:ext>
                  </a:extLst>
                </p14:cNvPr>
                <p14:cNvContentPartPr/>
                <p14:nvPr/>
              </p14:nvContentPartPr>
              <p14:xfrm>
                <a:off x="9787233" y="177564"/>
                <a:ext cx="197640" cy="182520"/>
              </p14:xfrm>
            </p:contentPart>
          </mc:Choice>
          <mc:Fallback xmlns="">
            <p:pic>
              <p:nvPicPr>
                <p:cNvPr id="169026" name="Freihand 169025">
                  <a:extLst>
                    <a:ext uri="{FF2B5EF4-FFF2-40B4-BE49-F238E27FC236}">
                      <a16:creationId xmlns:a16="http://schemas.microsoft.com/office/drawing/2014/main" id="{800EBA1A-83A3-4A7A-BBFC-98EE005C2C3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782913" y="173244"/>
                  <a:ext cx="206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69027" name="Freihand 169026">
                  <a:extLst>
                    <a:ext uri="{FF2B5EF4-FFF2-40B4-BE49-F238E27FC236}">
                      <a16:creationId xmlns:a16="http://schemas.microsoft.com/office/drawing/2014/main" id="{D9A752F1-D2E7-4E6E-B5CC-E0643851B80A}"/>
                    </a:ext>
                  </a:extLst>
                </p14:cNvPr>
                <p14:cNvContentPartPr/>
                <p14:nvPr/>
              </p14:nvContentPartPr>
              <p14:xfrm>
                <a:off x="10088553" y="233364"/>
                <a:ext cx="188640" cy="11520"/>
              </p14:xfrm>
            </p:contentPart>
          </mc:Choice>
          <mc:Fallback xmlns="">
            <p:pic>
              <p:nvPicPr>
                <p:cNvPr id="169027" name="Freihand 169026">
                  <a:extLst>
                    <a:ext uri="{FF2B5EF4-FFF2-40B4-BE49-F238E27FC236}">
                      <a16:creationId xmlns:a16="http://schemas.microsoft.com/office/drawing/2014/main" id="{D9A752F1-D2E7-4E6E-B5CC-E0643851B80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084233" y="229044"/>
                  <a:ext cx="197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69028" name="Freihand 169027">
                  <a:extLst>
                    <a:ext uri="{FF2B5EF4-FFF2-40B4-BE49-F238E27FC236}">
                      <a16:creationId xmlns:a16="http://schemas.microsoft.com/office/drawing/2014/main" id="{B250B606-2117-45B8-AB48-80AAB2AAC65C}"/>
                    </a:ext>
                  </a:extLst>
                </p14:cNvPr>
                <p14:cNvContentPartPr/>
                <p14:nvPr/>
              </p14:nvContentPartPr>
              <p14:xfrm>
                <a:off x="10096113" y="292404"/>
                <a:ext cx="189360" cy="10080"/>
              </p14:xfrm>
            </p:contentPart>
          </mc:Choice>
          <mc:Fallback xmlns="">
            <p:pic>
              <p:nvPicPr>
                <p:cNvPr id="169028" name="Freihand 169027">
                  <a:extLst>
                    <a:ext uri="{FF2B5EF4-FFF2-40B4-BE49-F238E27FC236}">
                      <a16:creationId xmlns:a16="http://schemas.microsoft.com/office/drawing/2014/main" id="{B250B606-2117-45B8-AB48-80AAB2AAC65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091793" y="288084"/>
                  <a:ext cx="1980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69029" name="Freihand 169028">
                  <a:extLst>
                    <a:ext uri="{FF2B5EF4-FFF2-40B4-BE49-F238E27FC236}">
                      <a16:creationId xmlns:a16="http://schemas.microsoft.com/office/drawing/2014/main" id="{F9C4667C-ABBA-4274-AD4B-B6DAE8495C6E}"/>
                    </a:ext>
                  </a:extLst>
                </p14:cNvPr>
                <p14:cNvContentPartPr/>
                <p14:nvPr/>
              </p14:nvContentPartPr>
              <p14:xfrm>
                <a:off x="10349193" y="203844"/>
                <a:ext cx="140400" cy="101520"/>
              </p14:xfrm>
            </p:contentPart>
          </mc:Choice>
          <mc:Fallback xmlns="">
            <p:pic>
              <p:nvPicPr>
                <p:cNvPr id="169029" name="Freihand 169028">
                  <a:extLst>
                    <a:ext uri="{FF2B5EF4-FFF2-40B4-BE49-F238E27FC236}">
                      <a16:creationId xmlns:a16="http://schemas.microsoft.com/office/drawing/2014/main" id="{F9C4667C-ABBA-4274-AD4B-B6DAE8495C6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344873" y="199524"/>
                  <a:ext cx="149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69030" name="Freihand 169029">
                  <a:extLst>
                    <a:ext uri="{FF2B5EF4-FFF2-40B4-BE49-F238E27FC236}">
                      <a16:creationId xmlns:a16="http://schemas.microsoft.com/office/drawing/2014/main" id="{6C74CF36-0E18-4801-A055-A370B25C60D3}"/>
                    </a:ext>
                  </a:extLst>
                </p14:cNvPr>
                <p14:cNvContentPartPr/>
                <p14:nvPr/>
              </p14:nvContentPartPr>
              <p14:xfrm>
                <a:off x="10471593" y="289884"/>
                <a:ext cx="67320" cy="78840"/>
              </p14:xfrm>
            </p:contentPart>
          </mc:Choice>
          <mc:Fallback xmlns="">
            <p:pic>
              <p:nvPicPr>
                <p:cNvPr id="169030" name="Freihand 169029">
                  <a:extLst>
                    <a:ext uri="{FF2B5EF4-FFF2-40B4-BE49-F238E27FC236}">
                      <a16:creationId xmlns:a16="http://schemas.microsoft.com/office/drawing/2014/main" id="{6C74CF36-0E18-4801-A055-A370B25C60D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467273" y="285564"/>
                  <a:ext cx="75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69031" name="Freihand 169030">
                  <a:extLst>
                    <a:ext uri="{FF2B5EF4-FFF2-40B4-BE49-F238E27FC236}">
                      <a16:creationId xmlns:a16="http://schemas.microsoft.com/office/drawing/2014/main" id="{E53FE49B-633F-4020-A718-58737DF0CBCB}"/>
                    </a:ext>
                  </a:extLst>
                </p14:cNvPr>
                <p14:cNvContentPartPr/>
                <p14:nvPr/>
              </p14:nvContentPartPr>
              <p14:xfrm>
                <a:off x="10718913" y="236244"/>
                <a:ext cx="8280" cy="100080"/>
              </p14:xfrm>
            </p:contentPart>
          </mc:Choice>
          <mc:Fallback xmlns="">
            <p:pic>
              <p:nvPicPr>
                <p:cNvPr id="169031" name="Freihand 169030">
                  <a:extLst>
                    <a:ext uri="{FF2B5EF4-FFF2-40B4-BE49-F238E27FC236}">
                      <a16:creationId xmlns:a16="http://schemas.microsoft.com/office/drawing/2014/main" id="{E53FE49B-633F-4020-A718-58737DF0CBC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714593" y="231924"/>
                  <a:ext cx="16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9032" name="Freihand 169031">
                  <a:extLst>
                    <a:ext uri="{FF2B5EF4-FFF2-40B4-BE49-F238E27FC236}">
                      <a16:creationId xmlns:a16="http://schemas.microsoft.com/office/drawing/2014/main" id="{B6B38785-3293-4B32-9F4C-D17EFD4A3F8E}"/>
                    </a:ext>
                  </a:extLst>
                </p14:cNvPr>
                <p14:cNvContentPartPr/>
                <p14:nvPr/>
              </p14:nvContentPartPr>
              <p14:xfrm>
                <a:off x="10685073" y="258204"/>
                <a:ext cx="123480" cy="24480"/>
              </p14:xfrm>
            </p:contentPart>
          </mc:Choice>
          <mc:Fallback xmlns="">
            <p:pic>
              <p:nvPicPr>
                <p:cNvPr id="169032" name="Freihand 169031">
                  <a:extLst>
                    <a:ext uri="{FF2B5EF4-FFF2-40B4-BE49-F238E27FC236}">
                      <a16:creationId xmlns:a16="http://schemas.microsoft.com/office/drawing/2014/main" id="{B6B38785-3293-4B32-9F4C-D17EFD4A3F8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680753" y="253884"/>
                  <a:ext cx="132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69033" name="Freihand 169032">
                  <a:extLst>
                    <a:ext uri="{FF2B5EF4-FFF2-40B4-BE49-F238E27FC236}">
                      <a16:creationId xmlns:a16="http://schemas.microsoft.com/office/drawing/2014/main" id="{927C4946-6DB7-4233-8D03-60C567356BD8}"/>
                    </a:ext>
                  </a:extLst>
                </p14:cNvPr>
                <p14:cNvContentPartPr/>
                <p14:nvPr/>
              </p14:nvContentPartPr>
              <p14:xfrm>
                <a:off x="10852833" y="215004"/>
                <a:ext cx="117360" cy="117720"/>
              </p14:xfrm>
            </p:contentPart>
          </mc:Choice>
          <mc:Fallback xmlns="">
            <p:pic>
              <p:nvPicPr>
                <p:cNvPr id="169033" name="Freihand 169032">
                  <a:extLst>
                    <a:ext uri="{FF2B5EF4-FFF2-40B4-BE49-F238E27FC236}">
                      <a16:creationId xmlns:a16="http://schemas.microsoft.com/office/drawing/2014/main" id="{927C4946-6DB7-4233-8D03-60C567356BD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848513" y="210684"/>
                  <a:ext cx="126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9034" name="Freihand 169033">
                  <a:extLst>
                    <a:ext uri="{FF2B5EF4-FFF2-40B4-BE49-F238E27FC236}">
                      <a16:creationId xmlns:a16="http://schemas.microsoft.com/office/drawing/2014/main" id="{F38FB9CD-53F2-4DBB-8AE7-AA9367CC5B80}"/>
                    </a:ext>
                  </a:extLst>
                </p14:cNvPr>
                <p14:cNvContentPartPr/>
                <p14:nvPr/>
              </p14:nvContentPartPr>
              <p14:xfrm>
                <a:off x="10962993" y="271164"/>
                <a:ext cx="143280" cy="164880"/>
              </p14:xfrm>
            </p:contentPart>
          </mc:Choice>
          <mc:Fallback xmlns="">
            <p:pic>
              <p:nvPicPr>
                <p:cNvPr id="169034" name="Freihand 169033">
                  <a:extLst>
                    <a:ext uri="{FF2B5EF4-FFF2-40B4-BE49-F238E27FC236}">
                      <a16:creationId xmlns:a16="http://schemas.microsoft.com/office/drawing/2014/main" id="{F38FB9CD-53F2-4DBB-8AE7-AA9367CC5B8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958673" y="266844"/>
                  <a:ext cx="151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69035" name="Freihand 169034">
                  <a:extLst>
                    <a:ext uri="{FF2B5EF4-FFF2-40B4-BE49-F238E27FC236}">
                      <a16:creationId xmlns:a16="http://schemas.microsoft.com/office/drawing/2014/main" id="{1A67CFFB-19CB-4139-8F23-EB12966EF614}"/>
                    </a:ext>
                  </a:extLst>
                </p14:cNvPr>
                <p14:cNvContentPartPr/>
                <p14:nvPr/>
              </p14:nvContentPartPr>
              <p14:xfrm>
                <a:off x="11169993" y="224724"/>
                <a:ext cx="143640" cy="41760"/>
              </p14:xfrm>
            </p:contentPart>
          </mc:Choice>
          <mc:Fallback xmlns="">
            <p:pic>
              <p:nvPicPr>
                <p:cNvPr id="169035" name="Freihand 169034">
                  <a:extLst>
                    <a:ext uri="{FF2B5EF4-FFF2-40B4-BE49-F238E27FC236}">
                      <a16:creationId xmlns:a16="http://schemas.microsoft.com/office/drawing/2014/main" id="{1A67CFFB-19CB-4139-8F23-EB12966EF61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165673" y="220404"/>
                  <a:ext cx="152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9036" name="Freihand 169035">
                  <a:extLst>
                    <a:ext uri="{FF2B5EF4-FFF2-40B4-BE49-F238E27FC236}">
                      <a16:creationId xmlns:a16="http://schemas.microsoft.com/office/drawing/2014/main" id="{7F5D6205-C714-4C53-952D-2AB99CB3AFD3}"/>
                    </a:ext>
                  </a:extLst>
                </p14:cNvPr>
                <p14:cNvContentPartPr/>
                <p14:nvPr/>
              </p14:nvContentPartPr>
              <p14:xfrm>
                <a:off x="11249553" y="235164"/>
                <a:ext cx="60840" cy="133200"/>
              </p14:xfrm>
            </p:contentPart>
          </mc:Choice>
          <mc:Fallback xmlns="">
            <p:pic>
              <p:nvPicPr>
                <p:cNvPr id="169036" name="Freihand 169035">
                  <a:extLst>
                    <a:ext uri="{FF2B5EF4-FFF2-40B4-BE49-F238E27FC236}">
                      <a16:creationId xmlns:a16="http://schemas.microsoft.com/office/drawing/2014/main" id="{7F5D6205-C714-4C53-952D-2AB99CB3AFD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245233" y="230844"/>
                  <a:ext cx="69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9037" name="Freihand 169036">
                  <a:extLst>
                    <a:ext uri="{FF2B5EF4-FFF2-40B4-BE49-F238E27FC236}">
                      <a16:creationId xmlns:a16="http://schemas.microsoft.com/office/drawing/2014/main" id="{CA4B699E-EE5A-4B50-8853-2A26FD14E103}"/>
                    </a:ext>
                  </a:extLst>
                </p14:cNvPr>
                <p14:cNvContentPartPr/>
                <p14:nvPr/>
              </p14:nvContentPartPr>
              <p14:xfrm>
                <a:off x="10257753" y="55164"/>
                <a:ext cx="795600" cy="553320"/>
              </p14:xfrm>
            </p:contentPart>
          </mc:Choice>
          <mc:Fallback xmlns="">
            <p:pic>
              <p:nvPicPr>
                <p:cNvPr id="169037" name="Freihand 169036">
                  <a:extLst>
                    <a:ext uri="{FF2B5EF4-FFF2-40B4-BE49-F238E27FC236}">
                      <a16:creationId xmlns:a16="http://schemas.microsoft.com/office/drawing/2014/main" id="{CA4B699E-EE5A-4B50-8853-2A26FD14E10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253433" y="50844"/>
                  <a:ext cx="80424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9038" name="Freihand 169037">
                  <a:extLst>
                    <a:ext uri="{FF2B5EF4-FFF2-40B4-BE49-F238E27FC236}">
                      <a16:creationId xmlns:a16="http://schemas.microsoft.com/office/drawing/2014/main" id="{A832BF7D-3BBD-4EAE-A7A7-1C61FE14C6C2}"/>
                    </a:ext>
                  </a:extLst>
                </p14:cNvPr>
                <p14:cNvContentPartPr/>
                <p14:nvPr/>
              </p14:nvContentPartPr>
              <p14:xfrm>
                <a:off x="11337033" y="177924"/>
                <a:ext cx="44280" cy="162000"/>
              </p14:xfrm>
            </p:contentPart>
          </mc:Choice>
          <mc:Fallback xmlns="">
            <p:pic>
              <p:nvPicPr>
                <p:cNvPr id="169038" name="Freihand 169037">
                  <a:extLst>
                    <a:ext uri="{FF2B5EF4-FFF2-40B4-BE49-F238E27FC236}">
                      <a16:creationId xmlns:a16="http://schemas.microsoft.com/office/drawing/2014/main" id="{A832BF7D-3BBD-4EAE-A7A7-1C61FE14C6C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332713" y="173604"/>
                  <a:ext cx="52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9039" name="Freihand 169038">
                  <a:extLst>
                    <a:ext uri="{FF2B5EF4-FFF2-40B4-BE49-F238E27FC236}">
                      <a16:creationId xmlns:a16="http://schemas.microsoft.com/office/drawing/2014/main" id="{875AF2C7-BECE-4B4C-8190-8EB6336578E9}"/>
                    </a:ext>
                  </a:extLst>
                </p14:cNvPr>
                <p14:cNvContentPartPr/>
                <p14:nvPr/>
              </p14:nvContentPartPr>
              <p14:xfrm>
                <a:off x="11236233" y="107364"/>
                <a:ext cx="197640" cy="118080"/>
              </p14:xfrm>
            </p:contentPart>
          </mc:Choice>
          <mc:Fallback xmlns="">
            <p:pic>
              <p:nvPicPr>
                <p:cNvPr id="169039" name="Freihand 169038">
                  <a:extLst>
                    <a:ext uri="{FF2B5EF4-FFF2-40B4-BE49-F238E27FC236}">
                      <a16:creationId xmlns:a16="http://schemas.microsoft.com/office/drawing/2014/main" id="{875AF2C7-BECE-4B4C-8190-8EB6336578E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231913" y="103044"/>
                  <a:ext cx="206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9040" name="Freihand 169039">
                  <a:extLst>
                    <a:ext uri="{FF2B5EF4-FFF2-40B4-BE49-F238E27FC236}">
                      <a16:creationId xmlns:a16="http://schemas.microsoft.com/office/drawing/2014/main" id="{E5CDFA2D-4A2F-46DF-B996-F8B6ABA3B1F0}"/>
                    </a:ext>
                  </a:extLst>
                </p14:cNvPr>
                <p14:cNvContentPartPr/>
                <p14:nvPr/>
              </p14:nvContentPartPr>
              <p14:xfrm>
                <a:off x="9968673" y="206364"/>
                <a:ext cx="33480" cy="172800"/>
              </p14:xfrm>
            </p:contentPart>
          </mc:Choice>
          <mc:Fallback xmlns="">
            <p:pic>
              <p:nvPicPr>
                <p:cNvPr id="169040" name="Freihand 169039">
                  <a:extLst>
                    <a:ext uri="{FF2B5EF4-FFF2-40B4-BE49-F238E27FC236}">
                      <a16:creationId xmlns:a16="http://schemas.microsoft.com/office/drawing/2014/main" id="{E5CDFA2D-4A2F-46DF-B996-F8B6ABA3B1F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964353" y="202044"/>
                  <a:ext cx="421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9041" name="Freihand 169040">
                  <a:extLst>
                    <a:ext uri="{FF2B5EF4-FFF2-40B4-BE49-F238E27FC236}">
                      <a16:creationId xmlns:a16="http://schemas.microsoft.com/office/drawing/2014/main" id="{C01B170D-4A59-4DF5-9DDB-62B2DB01AC8D}"/>
                    </a:ext>
                  </a:extLst>
                </p14:cNvPr>
                <p14:cNvContentPartPr/>
                <p14:nvPr/>
              </p14:nvContentPartPr>
              <p14:xfrm>
                <a:off x="9912153" y="77484"/>
                <a:ext cx="148680" cy="158400"/>
              </p14:xfrm>
            </p:contentPart>
          </mc:Choice>
          <mc:Fallback xmlns="">
            <p:pic>
              <p:nvPicPr>
                <p:cNvPr id="169041" name="Freihand 169040">
                  <a:extLst>
                    <a:ext uri="{FF2B5EF4-FFF2-40B4-BE49-F238E27FC236}">
                      <a16:creationId xmlns:a16="http://schemas.microsoft.com/office/drawing/2014/main" id="{C01B170D-4A59-4DF5-9DDB-62B2DB01AC8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907833" y="73164"/>
                  <a:ext cx="157320" cy="16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69056" name="Freihand 169055">
                <a:extLst>
                  <a:ext uri="{FF2B5EF4-FFF2-40B4-BE49-F238E27FC236}">
                    <a16:creationId xmlns:a16="http://schemas.microsoft.com/office/drawing/2014/main" id="{28123254-4759-4774-A6F6-33BCF495B8D1}"/>
                  </a:ext>
                </a:extLst>
              </p14:cNvPr>
              <p14:cNvContentPartPr/>
              <p14:nvPr/>
            </p14:nvContentPartPr>
            <p14:xfrm>
              <a:off x="6727233" y="2998524"/>
              <a:ext cx="360" cy="360"/>
            </p14:xfrm>
          </p:contentPart>
        </mc:Choice>
        <mc:Fallback xmlns="">
          <p:pic>
            <p:nvPicPr>
              <p:cNvPr id="169056" name="Freihand 169055">
                <a:extLst>
                  <a:ext uri="{FF2B5EF4-FFF2-40B4-BE49-F238E27FC236}">
                    <a16:creationId xmlns:a16="http://schemas.microsoft.com/office/drawing/2014/main" id="{28123254-4759-4774-A6F6-33BCF495B8D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722913" y="2994204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067" name="Gruppieren 169066">
            <a:extLst>
              <a:ext uri="{FF2B5EF4-FFF2-40B4-BE49-F238E27FC236}">
                <a16:creationId xmlns:a16="http://schemas.microsoft.com/office/drawing/2014/main" id="{D014BBA3-2098-4309-B9EC-256587DD29EB}"/>
              </a:ext>
            </a:extLst>
          </p:cNvPr>
          <p:cNvGrpSpPr/>
          <p:nvPr/>
        </p:nvGrpSpPr>
        <p:grpSpPr>
          <a:xfrm>
            <a:off x="3004113" y="3250884"/>
            <a:ext cx="594000" cy="276480"/>
            <a:chOff x="3004113" y="3250884"/>
            <a:chExt cx="59400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9053" name="Freihand 169052">
                  <a:extLst>
                    <a:ext uri="{FF2B5EF4-FFF2-40B4-BE49-F238E27FC236}">
                      <a16:creationId xmlns:a16="http://schemas.microsoft.com/office/drawing/2014/main" id="{5DDDF70F-C663-4214-9D51-2E5BC98BA71D}"/>
                    </a:ext>
                  </a:extLst>
                </p14:cNvPr>
                <p14:cNvContentPartPr/>
                <p14:nvPr/>
              </p14:nvContentPartPr>
              <p14:xfrm>
                <a:off x="3004113" y="3301644"/>
                <a:ext cx="230040" cy="10080"/>
              </p14:xfrm>
            </p:contentPart>
          </mc:Choice>
          <mc:Fallback xmlns="">
            <p:pic>
              <p:nvPicPr>
                <p:cNvPr id="169053" name="Freihand 169052">
                  <a:extLst>
                    <a:ext uri="{FF2B5EF4-FFF2-40B4-BE49-F238E27FC236}">
                      <a16:creationId xmlns:a16="http://schemas.microsoft.com/office/drawing/2014/main" id="{5DDDF70F-C663-4214-9D51-2E5BC98BA71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999793" y="3297324"/>
                  <a:ext cx="2386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9054" name="Freihand 169053">
                  <a:extLst>
                    <a:ext uri="{FF2B5EF4-FFF2-40B4-BE49-F238E27FC236}">
                      <a16:creationId xmlns:a16="http://schemas.microsoft.com/office/drawing/2014/main" id="{5C2450F7-0AA6-47CB-8704-AE7886E103AA}"/>
                    </a:ext>
                  </a:extLst>
                </p14:cNvPr>
                <p14:cNvContentPartPr/>
                <p14:nvPr/>
              </p14:nvContentPartPr>
              <p14:xfrm>
                <a:off x="3049473" y="3370404"/>
                <a:ext cx="148680" cy="11520"/>
              </p14:xfrm>
            </p:contentPart>
          </mc:Choice>
          <mc:Fallback xmlns="">
            <p:pic>
              <p:nvPicPr>
                <p:cNvPr id="169054" name="Freihand 169053">
                  <a:extLst>
                    <a:ext uri="{FF2B5EF4-FFF2-40B4-BE49-F238E27FC236}">
                      <a16:creationId xmlns:a16="http://schemas.microsoft.com/office/drawing/2014/main" id="{5C2450F7-0AA6-47CB-8704-AE7886E103A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045153" y="3366084"/>
                  <a:ext cx="157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9065" name="Freihand 169064">
                  <a:extLst>
                    <a:ext uri="{FF2B5EF4-FFF2-40B4-BE49-F238E27FC236}">
                      <a16:creationId xmlns:a16="http://schemas.microsoft.com/office/drawing/2014/main" id="{E3E680CC-5717-4A00-A117-C03D0AC14D79}"/>
                    </a:ext>
                  </a:extLst>
                </p14:cNvPr>
                <p14:cNvContentPartPr/>
                <p14:nvPr/>
              </p14:nvContentPartPr>
              <p14:xfrm>
                <a:off x="3340713" y="3250884"/>
                <a:ext cx="122760" cy="144000"/>
              </p14:xfrm>
            </p:contentPart>
          </mc:Choice>
          <mc:Fallback xmlns="">
            <p:pic>
              <p:nvPicPr>
                <p:cNvPr id="169065" name="Freihand 169064">
                  <a:extLst>
                    <a:ext uri="{FF2B5EF4-FFF2-40B4-BE49-F238E27FC236}">
                      <a16:creationId xmlns:a16="http://schemas.microsoft.com/office/drawing/2014/main" id="{E3E680CC-5717-4A00-A117-C03D0AC14D7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336393" y="3246564"/>
                  <a:ext cx="131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9066" name="Freihand 169065">
                  <a:extLst>
                    <a:ext uri="{FF2B5EF4-FFF2-40B4-BE49-F238E27FC236}">
                      <a16:creationId xmlns:a16="http://schemas.microsoft.com/office/drawing/2014/main" id="{7DC0F4F8-C1A3-4EE4-8780-871CD6085A38}"/>
                    </a:ext>
                  </a:extLst>
                </p14:cNvPr>
                <p14:cNvContentPartPr/>
                <p14:nvPr/>
              </p14:nvContentPartPr>
              <p14:xfrm>
                <a:off x="3492993" y="3342324"/>
                <a:ext cx="105120" cy="185040"/>
              </p14:xfrm>
            </p:contentPart>
          </mc:Choice>
          <mc:Fallback xmlns="">
            <p:pic>
              <p:nvPicPr>
                <p:cNvPr id="169066" name="Freihand 169065">
                  <a:extLst>
                    <a:ext uri="{FF2B5EF4-FFF2-40B4-BE49-F238E27FC236}">
                      <a16:creationId xmlns:a16="http://schemas.microsoft.com/office/drawing/2014/main" id="{7DC0F4F8-C1A3-4EE4-8780-871CD6085A3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488673" y="3338004"/>
                  <a:ext cx="11376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069" name="Gruppieren 169068">
            <a:extLst>
              <a:ext uri="{FF2B5EF4-FFF2-40B4-BE49-F238E27FC236}">
                <a16:creationId xmlns:a16="http://schemas.microsoft.com/office/drawing/2014/main" id="{51BB411D-0BFA-4A54-8FD3-57D61AF32FF6}"/>
              </a:ext>
            </a:extLst>
          </p:cNvPr>
          <p:cNvGrpSpPr/>
          <p:nvPr/>
        </p:nvGrpSpPr>
        <p:grpSpPr>
          <a:xfrm>
            <a:off x="869673" y="3223164"/>
            <a:ext cx="1867320" cy="401400"/>
            <a:chOff x="869673" y="3223164"/>
            <a:chExt cx="186732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9043" name="Freihand 169042">
                  <a:extLst>
                    <a:ext uri="{FF2B5EF4-FFF2-40B4-BE49-F238E27FC236}">
                      <a16:creationId xmlns:a16="http://schemas.microsoft.com/office/drawing/2014/main" id="{A82DEB47-ABA2-4844-93A7-2310B2F25EDD}"/>
                    </a:ext>
                  </a:extLst>
                </p14:cNvPr>
                <p14:cNvContentPartPr/>
                <p14:nvPr/>
              </p14:nvContentPartPr>
              <p14:xfrm>
                <a:off x="869673" y="3316404"/>
                <a:ext cx="190800" cy="233280"/>
              </p14:xfrm>
            </p:contentPart>
          </mc:Choice>
          <mc:Fallback xmlns="">
            <p:pic>
              <p:nvPicPr>
                <p:cNvPr id="169043" name="Freihand 169042">
                  <a:extLst>
                    <a:ext uri="{FF2B5EF4-FFF2-40B4-BE49-F238E27FC236}">
                      <a16:creationId xmlns:a16="http://schemas.microsoft.com/office/drawing/2014/main" id="{A82DEB47-ABA2-4844-93A7-2310B2F25ED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65353" y="3312084"/>
                  <a:ext cx="1994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9044" name="Freihand 169043">
                  <a:extLst>
                    <a:ext uri="{FF2B5EF4-FFF2-40B4-BE49-F238E27FC236}">
                      <a16:creationId xmlns:a16="http://schemas.microsoft.com/office/drawing/2014/main" id="{77E2B7D1-EE7D-4422-9542-3D1E0CE87F1F}"/>
                    </a:ext>
                  </a:extLst>
                </p14:cNvPr>
                <p14:cNvContentPartPr/>
                <p14:nvPr/>
              </p14:nvContentPartPr>
              <p14:xfrm>
                <a:off x="925833" y="3543924"/>
                <a:ext cx="165960" cy="14760"/>
              </p14:xfrm>
            </p:contentPart>
          </mc:Choice>
          <mc:Fallback xmlns="">
            <p:pic>
              <p:nvPicPr>
                <p:cNvPr id="169044" name="Freihand 169043">
                  <a:extLst>
                    <a:ext uri="{FF2B5EF4-FFF2-40B4-BE49-F238E27FC236}">
                      <a16:creationId xmlns:a16="http://schemas.microsoft.com/office/drawing/2014/main" id="{77E2B7D1-EE7D-4422-9542-3D1E0CE87F1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21513" y="3539604"/>
                  <a:ext cx="174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9045" name="Freihand 169044">
                  <a:extLst>
                    <a:ext uri="{FF2B5EF4-FFF2-40B4-BE49-F238E27FC236}">
                      <a16:creationId xmlns:a16="http://schemas.microsoft.com/office/drawing/2014/main" id="{DE4D7D81-06EE-4283-844D-7815F20014BD}"/>
                    </a:ext>
                  </a:extLst>
                </p14:cNvPr>
                <p14:cNvContentPartPr/>
                <p14:nvPr/>
              </p14:nvContentPartPr>
              <p14:xfrm>
                <a:off x="1152993" y="3311004"/>
                <a:ext cx="146880" cy="196200"/>
              </p14:xfrm>
            </p:contentPart>
          </mc:Choice>
          <mc:Fallback xmlns="">
            <p:pic>
              <p:nvPicPr>
                <p:cNvPr id="169045" name="Freihand 169044">
                  <a:extLst>
                    <a:ext uri="{FF2B5EF4-FFF2-40B4-BE49-F238E27FC236}">
                      <a16:creationId xmlns:a16="http://schemas.microsoft.com/office/drawing/2014/main" id="{DE4D7D81-06EE-4283-844D-7815F20014B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48673" y="3306684"/>
                  <a:ext cx="155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9046" name="Freihand 169045">
                  <a:extLst>
                    <a:ext uri="{FF2B5EF4-FFF2-40B4-BE49-F238E27FC236}">
                      <a16:creationId xmlns:a16="http://schemas.microsoft.com/office/drawing/2014/main" id="{F90B4CE2-BC5A-4CF5-AF78-9EBF521CB41D}"/>
                    </a:ext>
                  </a:extLst>
                </p14:cNvPr>
                <p14:cNvContentPartPr/>
                <p14:nvPr/>
              </p14:nvContentPartPr>
              <p14:xfrm>
                <a:off x="1286913" y="3472284"/>
                <a:ext cx="102960" cy="152280"/>
              </p14:xfrm>
            </p:contentPart>
          </mc:Choice>
          <mc:Fallback xmlns="">
            <p:pic>
              <p:nvPicPr>
                <p:cNvPr id="169046" name="Freihand 169045">
                  <a:extLst>
                    <a:ext uri="{FF2B5EF4-FFF2-40B4-BE49-F238E27FC236}">
                      <a16:creationId xmlns:a16="http://schemas.microsoft.com/office/drawing/2014/main" id="{F90B4CE2-BC5A-4CF5-AF78-9EBF521CB41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282593" y="3467964"/>
                  <a:ext cx="111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9047" name="Freihand 169046">
                  <a:extLst>
                    <a:ext uri="{FF2B5EF4-FFF2-40B4-BE49-F238E27FC236}">
                      <a16:creationId xmlns:a16="http://schemas.microsoft.com/office/drawing/2014/main" id="{35C04BBE-6BDA-48BE-943F-02E217DFF3BE}"/>
                    </a:ext>
                  </a:extLst>
                </p14:cNvPr>
                <p14:cNvContentPartPr/>
                <p14:nvPr/>
              </p14:nvContentPartPr>
              <p14:xfrm>
                <a:off x="1567713" y="3370404"/>
                <a:ext cx="134640" cy="29880"/>
              </p14:xfrm>
            </p:contentPart>
          </mc:Choice>
          <mc:Fallback xmlns="">
            <p:pic>
              <p:nvPicPr>
                <p:cNvPr id="169047" name="Freihand 169046">
                  <a:extLst>
                    <a:ext uri="{FF2B5EF4-FFF2-40B4-BE49-F238E27FC236}">
                      <a16:creationId xmlns:a16="http://schemas.microsoft.com/office/drawing/2014/main" id="{35C04BBE-6BDA-48BE-943F-02E217DFF3B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563393" y="3366084"/>
                  <a:ext cx="143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9048" name="Freihand 169047">
                  <a:extLst>
                    <a:ext uri="{FF2B5EF4-FFF2-40B4-BE49-F238E27FC236}">
                      <a16:creationId xmlns:a16="http://schemas.microsoft.com/office/drawing/2014/main" id="{A554D340-3CEE-434F-B5DF-9519D14F898E}"/>
                    </a:ext>
                  </a:extLst>
                </p14:cNvPr>
                <p14:cNvContentPartPr/>
                <p14:nvPr/>
              </p14:nvContentPartPr>
              <p14:xfrm>
                <a:off x="1560873" y="3436284"/>
                <a:ext cx="158040" cy="21600"/>
              </p14:xfrm>
            </p:contentPart>
          </mc:Choice>
          <mc:Fallback xmlns="">
            <p:pic>
              <p:nvPicPr>
                <p:cNvPr id="169048" name="Freihand 169047">
                  <a:extLst>
                    <a:ext uri="{FF2B5EF4-FFF2-40B4-BE49-F238E27FC236}">
                      <a16:creationId xmlns:a16="http://schemas.microsoft.com/office/drawing/2014/main" id="{A554D340-3CEE-434F-B5DF-9519D14F898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556553" y="3431964"/>
                  <a:ext cx="166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9050" name="Freihand 169049">
                  <a:extLst>
                    <a:ext uri="{FF2B5EF4-FFF2-40B4-BE49-F238E27FC236}">
                      <a16:creationId xmlns:a16="http://schemas.microsoft.com/office/drawing/2014/main" id="{A99C384E-4A9F-48C1-AD27-FDF8D90ED470}"/>
                    </a:ext>
                  </a:extLst>
                </p14:cNvPr>
                <p14:cNvContentPartPr/>
                <p14:nvPr/>
              </p14:nvContentPartPr>
              <p14:xfrm>
                <a:off x="2326953" y="3270324"/>
                <a:ext cx="82080" cy="91440"/>
              </p14:xfrm>
            </p:contentPart>
          </mc:Choice>
          <mc:Fallback xmlns="">
            <p:pic>
              <p:nvPicPr>
                <p:cNvPr id="169050" name="Freihand 169049">
                  <a:extLst>
                    <a:ext uri="{FF2B5EF4-FFF2-40B4-BE49-F238E27FC236}">
                      <a16:creationId xmlns:a16="http://schemas.microsoft.com/office/drawing/2014/main" id="{A99C384E-4A9F-48C1-AD27-FDF8D90ED47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322633" y="3266004"/>
                  <a:ext cx="90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9051" name="Freihand 169050">
                  <a:extLst>
                    <a:ext uri="{FF2B5EF4-FFF2-40B4-BE49-F238E27FC236}">
                      <a16:creationId xmlns:a16="http://schemas.microsoft.com/office/drawing/2014/main" id="{AB2522D9-3DD3-4068-AD4C-612DA7F2C4A0}"/>
                    </a:ext>
                  </a:extLst>
                </p14:cNvPr>
                <p14:cNvContentPartPr/>
                <p14:nvPr/>
              </p14:nvContentPartPr>
              <p14:xfrm>
                <a:off x="2396073" y="3278964"/>
                <a:ext cx="23040" cy="102240"/>
              </p14:xfrm>
            </p:contentPart>
          </mc:Choice>
          <mc:Fallback xmlns="">
            <p:pic>
              <p:nvPicPr>
                <p:cNvPr id="169051" name="Freihand 169050">
                  <a:extLst>
                    <a:ext uri="{FF2B5EF4-FFF2-40B4-BE49-F238E27FC236}">
                      <a16:creationId xmlns:a16="http://schemas.microsoft.com/office/drawing/2014/main" id="{AB2522D9-3DD3-4068-AD4C-612DA7F2C4A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391753" y="3274644"/>
                  <a:ext cx="31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9057" name="Freihand 169056">
                  <a:extLst>
                    <a:ext uri="{FF2B5EF4-FFF2-40B4-BE49-F238E27FC236}">
                      <a16:creationId xmlns:a16="http://schemas.microsoft.com/office/drawing/2014/main" id="{47B5DC73-8762-453D-BD96-0AFEDA299D34}"/>
                    </a:ext>
                  </a:extLst>
                </p14:cNvPr>
                <p14:cNvContentPartPr/>
                <p14:nvPr/>
              </p14:nvContentPartPr>
              <p14:xfrm>
                <a:off x="1890633" y="3288324"/>
                <a:ext cx="129240" cy="162000"/>
              </p14:xfrm>
            </p:contentPart>
          </mc:Choice>
          <mc:Fallback xmlns="">
            <p:pic>
              <p:nvPicPr>
                <p:cNvPr id="169057" name="Freihand 169056">
                  <a:extLst>
                    <a:ext uri="{FF2B5EF4-FFF2-40B4-BE49-F238E27FC236}">
                      <a16:creationId xmlns:a16="http://schemas.microsoft.com/office/drawing/2014/main" id="{47B5DC73-8762-453D-BD96-0AFEDA299D3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886313" y="3284004"/>
                  <a:ext cx="137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9058" name="Freihand 169057">
                  <a:extLst>
                    <a:ext uri="{FF2B5EF4-FFF2-40B4-BE49-F238E27FC236}">
                      <a16:creationId xmlns:a16="http://schemas.microsoft.com/office/drawing/2014/main" id="{C570C918-00EC-4903-B0FE-0C5F5AAA3F78}"/>
                    </a:ext>
                  </a:extLst>
                </p14:cNvPr>
                <p14:cNvContentPartPr/>
                <p14:nvPr/>
              </p14:nvContentPartPr>
              <p14:xfrm>
                <a:off x="2008353" y="3397404"/>
                <a:ext cx="102240" cy="135360"/>
              </p14:xfrm>
            </p:contentPart>
          </mc:Choice>
          <mc:Fallback xmlns="">
            <p:pic>
              <p:nvPicPr>
                <p:cNvPr id="169058" name="Freihand 169057">
                  <a:extLst>
                    <a:ext uri="{FF2B5EF4-FFF2-40B4-BE49-F238E27FC236}">
                      <a16:creationId xmlns:a16="http://schemas.microsoft.com/office/drawing/2014/main" id="{C570C918-00EC-4903-B0FE-0C5F5AAA3F7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004033" y="3393084"/>
                  <a:ext cx="1108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9059" name="Freihand 169058">
                  <a:extLst>
                    <a:ext uri="{FF2B5EF4-FFF2-40B4-BE49-F238E27FC236}">
                      <a16:creationId xmlns:a16="http://schemas.microsoft.com/office/drawing/2014/main" id="{C882B8EE-45F8-4FF5-9237-987AE76627D5}"/>
                    </a:ext>
                  </a:extLst>
                </p14:cNvPr>
                <p14:cNvContentPartPr/>
                <p14:nvPr/>
              </p14:nvContentPartPr>
              <p14:xfrm>
                <a:off x="2214993" y="3223164"/>
                <a:ext cx="174960" cy="200520"/>
              </p14:xfrm>
            </p:contentPart>
          </mc:Choice>
          <mc:Fallback xmlns="">
            <p:pic>
              <p:nvPicPr>
                <p:cNvPr id="169059" name="Freihand 169058">
                  <a:extLst>
                    <a:ext uri="{FF2B5EF4-FFF2-40B4-BE49-F238E27FC236}">
                      <a16:creationId xmlns:a16="http://schemas.microsoft.com/office/drawing/2014/main" id="{C882B8EE-45F8-4FF5-9237-987AE76627D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210673" y="3218844"/>
                  <a:ext cx="1836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9060" name="Freihand 169059">
                  <a:extLst>
                    <a:ext uri="{FF2B5EF4-FFF2-40B4-BE49-F238E27FC236}">
                      <a16:creationId xmlns:a16="http://schemas.microsoft.com/office/drawing/2014/main" id="{5963AD7B-F2FF-4DD1-BB8E-3B7C47E09159}"/>
                    </a:ext>
                  </a:extLst>
                </p14:cNvPr>
                <p14:cNvContentPartPr/>
                <p14:nvPr/>
              </p14:nvContentPartPr>
              <p14:xfrm>
                <a:off x="2347113" y="3226764"/>
                <a:ext cx="10440" cy="213480"/>
              </p14:xfrm>
            </p:contentPart>
          </mc:Choice>
          <mc:Fallback xmlns="">
            <p:pic>
              <p:nvPicPr>
                <p:cNvPr id="169060" name="Freihand 169059">
                  <a:extLst>
                    <a:ext uri="{FF2B5EF4-FFF2-40B4-BE49-F238E27FC236}">
                      <a16:creationId xmlns:a16="http://schemas.microsoft.com/office/drawing/2014/main" id="{5963AD7B-F2FF-4DD1-BB8E-3B7C47E0915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342793" y="3222444"/>
                  <a:ext cx="190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9061" name="Freihand 169060">
                  <a:extLst>
                    <a:ext uri="{FF2B5EF4-FFF2-40B4-BE49-F238E27FC236}">
                      <a16:creationId xmlns:a16="http://schemas.microsoft.com/office/drawing/2014/main" id="{BC10AB7C-9936-4269-B147-074D095D2C22}"/>
                    </a:ext>
                  </a:extLst>
                </p14:cNvPr>
                <p14:cNvContentPartPr/>
                <p14:nvPr/>
              </p14:nvContentPartPr>
              <p14:xfrm>
                <a:off x="2223993" y="3420804"/>
                <a:ext cx="178920" cy="13680"/>
              </p14:xfrm>
            </p:contentPart>
          </mc:Choice>
          <mc:Fallback xmlns="">
            <p:pic>
              <p:nvPicPr>
                <p:cNvPr id="169061" name="Freihand 169060">
                  <a:extLst>
                    <a:ext uri="{FF2B5EF4-FFF2-40B4-BE49-F238E27FC236}">
                      <a16:creationId xmlns:a16="http://schemas.microsoft.com/office/drawing/2014/main" id="{BC10AB7C-9936-4269-B147-074D095D2C2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219673" y="3416484"/>
                  <a:ext cx="187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9062" name="Freihand 169061">
                  <a:extLst>
                    <a:ext uri="{FF2B5EF4-FFF2-40B4-BE49-F238E27FC236}">
                      <a16:creationId xmlns:a16="http://schemas.microsoft.com/office/drawing/2014/main" id="{DBD1DB1D-3FD4-4CEC-BE1F-888EFF15ECE6}"/>
                    </a:ext>
                  </a:extLst>
                </p14:cNvPr>
                <p14:cNvContentPartPr/>
                <p14:nvPr/>
              </p14:nvContentPartPr>
              <p14:xfrm>
                <a:off x="2508393" y="3298404"/>
                <a:ext cx="137880" cy="196200"/>
              </p14:xfrm>
            </p:contentPart>
          </mc:Choice>
          <mc:Fallback xmlns="">
            <p:pic>
              <p:nvPicPr>
                <p:cNvPr id="169062" name="Freihand 169061">
                  <a:extLst>
                    <a:ext uri="{FF2B5EF4-FFF2-40B4-BE49-F238E27FC236}">
                      <a16:creationId xmlns:a16="http://schemas.microsoft.com/office/drawing/2014/main" id="{DBD1DB1D-3FD4-4CEC-BE1F-888EFF15ECE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504073" y="3294084"/>
                  <a:ext cx="146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9063" name="Freihand 169062">
                  <a:extLst>
                    <a:ext uri="{FF2B5EF4-FFF2-40B4-BE49-F238E27FC236}">
                      <a16:creationId xmlns:a16="http://schemas.microsoft.com/office/drawing/2014/main" id="{1510C1BB-0492-4707-857C-E6ED82538D86}"/>
                    </a:ext>
                  </a:extLst>
                </p14:cNvPr>
                <p14:cNvContentPartPr/>
                <p14:nvPr/>
              </p14:nvContentPartPr>
              <p14:xfrm>
                <a:off x="2621433" y="3372564"/>
                <a:ext cx="115560" cy="152640"/>
              </p14:xfrm>
            </p:contentPart>
          </mc:Choice>
          <mc:Fallback xmlns="">
            <p:pic>
              <p:nvPicPr>
                <p:cNvPr id="169063" name="Freihand 169062">
                  <a:extLst>
                    <a:ext uri="{FF2B5EF4-FFF2-40B4-BE49-F238E27FC236}">
                      <a16:creationId xmlns:a16="http://schemas.microsoft.com/office/drawing/2014/main" id="{1510C1BB-0492-4707-857C-E6ED82538D8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617113" y="3368244"/>
                  <a:ext cx="124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9068" name="Freihand 169067">
                  <a:extLst>
                    <a:ext uri="{FF2B5EF4-FFF2-40B4-BE49-F238E27FC236}">
                      <a16:creationId xmlns:a16="http://schemas.microsoft.com/office/drawing/2014/main" id="{DD7C88A3-D684-4FC9-B623-0C0DE8D23D8E}"/>
                    </a:ext>
                  </a:extLst>
                </p14:cNvPr>
                <p14:cNvContentPartPr/>
                <p14:nvPr/>
              </p14:nvContentPartPr>
              <p14:xfrm>
                <a:off x="2179353" y="3577044"/>
                <a:ext cx="501480" cy="41040"/>
              </p14:xfrm>
            </p:contentPart>
          </mc:Choice>
          <mc:Fallback xmlns="">
            <p:pic>
              <p:nvPicPr>
                <p:cNvPr id="169068" name="Freihand 169067">
                  <a:extLst>
                    <a:ext uri="{FF2B5EF4-FFF2-40B4-BE49-F238E27FC236}">
                      <a16:creationId xmlns:a16="http://schemas.microsoft.com/office/drawing/2014/main" id="{DD7C88A3-D684-4FC9-B623-0C0DE8D23D8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175033" y="3572724"/>
                  <a:ext cx="51012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071" name="Gruppieren 169070">
            <a:extLst>
              <a:ext uri="{FF2B5EF4-FFF2-40B4-BE49-F238E27FC236}">
                <a16:creationId xmlns:a16="http://schemas.microsoft.com/office/drawing/2014/main" id="{FE68B721-1AE1-440D-B137-9698987C0EBD}"/>
              </a:ext>
            </a:extLst>
          </p:cNvPr>
          <p:cNvGrpSpPr/>
          <p:nvPr/>
        </p:nvGrpSpPr>
        <p:grpSpPr>
          <a:xfrm>
            <a:off x="3015273" y="2666244"/>
            <a:ext cx="1588320" cy="313920"/>
            <a:chOff x="3015273" y="2666244"/>
            <a:chExt cx="158832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8968" name="Freihand 168967">
                  <a:extLst>
                    <a:ext uri="{FF2B5EF4-FFF2-40B4-BE49-F238E27FC236}">
                      <a16:creationId xmlns:a16="http://schemas.microsoft.com/office/drawing/2014/main" id="{8C54D0CB-1A1E-4936-BDB8-45535778F285}"/>
                    </a:ext>
                  </a:extLst>
                </p14:cNvPr>
                <p14:cNvContentPartPr/>
                <p14:nvPr/>
              </p14:nvContentPartPr>
              <p14:xfrm>
                <a:off x="3015273" y="2789364"/>
                <a:ext cx="177480" cy="13680"/>
              </p14:xfrm>
            </p:contentPart>
          </mc:Choice>
          <mc:Fallback xmlns="">
            <p:pic>
              <p:nvPicPr>
                <p:cNvPr id="168968" name="Freihand 168967">
                  <a:extLst>
                    <a:ext uri="{FF2B5EF4-FFF2-40B4-BE49-F238E27FC236}">
                      <a16:creationId xmlns:a16="http://schemas.microsoft.com/office/drawing/2014/main" id="{8C54D0CB-1A1E-4936-BDB8-45535778F28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010953" y="2785044"/>
                  <a:ext cx="186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8969" name="Freihand 168968">
                  <a:extLst>
                    <a:ext uri="{FF2B5EF4-FFF2-40B4-BE49-F238E27FC236}">
                      <a16:creationId xmlns:a16="http://schemas.microsoft.com/office/drawing/2014/main" id="{BE7C6316-68D5-49EF-88A5-7DB8851F33F4}"/>
                    </a:ext>
                  </a:extLst>
                </p14:cNvPr>
                <p14:cNvContentPartPr/>
                <p14:nvPr/>
              </p14:nvContentPartPr>
              <p14:xfrm>
                <a:off x="3032553" y="2849844"/>
                <a:ext cx="173880" cy="14400"/>
              </p14:xfrm>
            </p:contentPart>
          </mc:Choice>
          <mc:Fallback xmlns="">
            <p:pic>
              <p:nvPicPr>
                <p:cNvPr id="168969" name="Freihand 168968">
                  <a:extLst>
                    <a:ext uri="{FF2B5EF4-FFF2-40B4-BE49-F238E27FC236}">
                      <a16:creationId xmlns:a16="http://schemas.microsoft.com/office/drawing/2014/main" id="{BE7C6316-68D5-49EF-88A5-7DB8851F33F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028233" y="2845524"/>
                  <a:ext cx="182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8970" name="Freihand 168969">
                  <a:extLst>
                    <a:ext uri="{FF2B5EF4-FFF2-40B4-BE49-F238E27FC236}">
                      <a16:creationId xmlns:a16="http://schemas.microsoft.com/office/drawing/2014/main" id="{84D5287E-7BFA-4B78-AA51-0AA3E9AA0B88}"/>
                    </a:ext>
                  </a:extLst>
                </p14:cNvPr>
                <p14:cNvContentPartPr/>
                <p14:nvPr/>
              </p14:nvContentPartPr>
              <p14:xfrm>
                <a:off x="3295713" y="2713044"/>
                <a:ext cx="164520" cy="118800"/>
              </p14:xfrm>
            </p:contentPart>
          </mc:Choice>
          <mc:Fallback xmlns="">
            <p:pic>
              <p:nvPicPr>
                <p:cNvPr id="168970" name="Freihand 168969">
                  <a:extLst>
                    <a:ext uri="{FF2B5EF4-FFF2-40B4-BE49-F238E27FC236}">
                      <a16:creationId xmlns:a16="http://schemas.microsoft.com/office/drawing/2014/main" id="{84D5287E-7BFA-4B78-AA51-0AA3E9AA0B8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291393" y="2708724"/>
                  <a:ext cx="173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8971" name="Freihand 168970">
                  <a:extLst>
                    <a:ext uri="{FF2B5EF4-FFF2-40B4-BE49-F238E27FC236}">
                      <a16:creationId xmlns:a16="http://schemas.microsoft.com/office/drawing/2014/main" id="{231CA072-66A8-42F8-A2B3-F27D9799477B}"/>
                    </a:ext>
                  </a:extLst>
                </p14:cNvPr>
                <p14:cNvContentPartPr/>
                <p14:nvPr/>
              </p14:nvContentPartPr>
              <p14:xfrm>
                <a:off x="3477153" y="2802684"/>
                <a:ext cx="95040" cy="109800"/>
              </p14:xfrm>
            </p:contentPart>
          </mc:Choice>
          <mc:Fallback xmlns="">
            <p:pic>
              <p:nvPicPr>
                <p:cNvPr id="168971" name="Freihand 168970">
                  <a:extLst>
                    <a:ext uri="{FF2B5EF4-FFF2-40B4-BE49-F238E27FC236}">
                      <a16:creationId xmlns:a16="http://schemas.microsoft.com/office/drawing/2014/main" id="{231CA072-66A8-42F8-A2B3-F27D9799477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472833" y="2798364"/>
                  <a:ext cx="103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8972" name="Freihand 168971">
                  <a:extLst>
                    <a:ext uri="{FF2B5EF4-FFF2-40B4-BE49-F238E27FC236}">
                      <a16:creationId xmlns:a16="http://schemas.microsoft.com/office/drawing/2014/main" id="{48367F91-DEA7-4EDD-9551-50D82ECC9FD2}"/>
                    </a:ext>
                  </a:extLst>
                </p14:cNvPr>
                <p14:cNvContentPartPr/>
                <p14:nvPr/>
              </p14:nvContentPartPr>
              <p14:xfrm>
                <a:off x="3673713" y="2763084"/>
                <a:ext cx="62280" cy="15120"/>
              </p14:xfrm>
            </p:contentPart>
          </mc:Choice>
          <mc:Fallback xmlns="">
            <p:pic>
              <p:nvPicPr>
                <p:cNvPr id="168972" name="Freihand 168971">
                  <a:extLst>
                    <a:ext uri="{FF2B5EF4-FFF2-40B4-BE49-F238E27FC236}">
                      <a16:creationId xmlns:a16="http://schemas.microsoft.com/office/drawing/2014/main" id="{48367F91-DEA7-4EDD-9551-50D82ECC9FD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669393" y="2758764"/>
                  <a:ext cx="70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8973" name="Freihand 168972">
                  <a:extLst>
                    <a:ext uri="{FF2B5EF4-FFF2-40B4-BE49-F238E27FC236}">
                      <a16:creationId xmlns:a16="http://schemas.microsoft.com/office/drawing/2014/main" id="{AD29C660-57ED-4163-B039-2338F0D45670}"/>
                    </a:ext>
                  </a:extLst>
                </p14:cNvPr>
                <p14:cNvContentPartPr/>
                <p14:nvPr/>
              </p14:nvContentPartPr>
              <p14:xfrm>
                <a:off x="3828873" y="2671284"/>
                <a:ext cx="145440" cy="143280"/>
              </p14:xfrm>
            </p:contentPart>
          </mc:Choice>
          <mc:Fallback xmlns="">
            <p:pic>
              <p:nvPicPr>
                <p:cNvPr id="168973" name="Freihand 168972">
                  <a:extLst>
                    <a:ext uri="{FF2B5EF4-FFF2-40B4-BE49-F238E27FC236}">
                      <a16:creationId xmlns:a16="http://schemas.microsoft.com/office/drawing/2014/main" id="{AD29C660-57ED-4163-B039-2338F0D4567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824553" y="2666964"/>
                  <a:ext cx="154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8974" name="Freihand 168973">
                  <a:extLst>
                    <a:ext uri="{FF2B5EF4-FFF2-40B4-BE49-F238E27FC236}">
                      <a16:creationId xmlns:a16="http://schemas.microsoft.com/office/drawing/2014/main" id="{E2F8386F-3C4E-4834-852B-A12E28C6520D}"/>
                    </a:ext>
                  </a:extLst>
                </p14:cNvPr>
                <p14:cNvContentPartPr/>
                <p14:nvPr/>
              </p14:nvContentPartPr>
              <p14:xfrm>
                <a:off x="3936153" y="2666244"/>
                <a:ext cx="53280" cy="193320"/>
              </p14:xfrm>
            </p:contentPart>
          </mc:Choice>
          <mc:Fallback xmlns="">
            <p:pic>
              <p:nvPicPr>
                <p:cNvPr id="168974" name="Freihand 168973">
                  <a:extLst>
                    <a:ext uri="{FF2B5EF4-FFF2-40B4-BE49-F238E27FC236}">
                      <a16:creationId xmlns:a16="http://schemas.microsoft.com/office/drawing/2014/main" id="{E2F8386F-3C4E-4834-852B-A12E28C6520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931833" y="2661924"/>
                  <a:ext cx="619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8975" name="Freihand 168974">
                  <a:extLst>
                    <a:ext uri="{FF2B5EF4-FFF2-40B4-BE49-F238E27FC236}">
                      <a16:creationId xmlns:a16="http://schemas.microsoft.com/office/drawing/2014/main" id="{653B1E6D-8CA4-43A8-9FBB-9AD89918DD56}"/>
                    </a:ext>
                  </a:extLst>
                </p14:cNvPr>
                <p14:cNvContentPartPr/>
                <p14:nvPr/>
              </p14:nvContentPartPr>
              <p14:xfrm>
                <a:off x="3833913" y="2823924"/>
                <a:ext cx="216000" cy="29160"/>
              </p14:xfrm>
            </p:contentPart>
          </mc:Choice>
          <mc:Fallback xmlns="">
            <p:pic>
              <p:nvPicPr>
                <p:cNvPr id="168975" name="Freihand 168974">
                  <a:extLst>
                    <a:ext uri="{FF2B5EF4-FFF2-40B4-BE49-F238E27FC236}">
                      <a16:creationId xmlns:a16="http://schemas.microsoft.com/office/drawing/2014/main" id="{653B1E6D-8CA4-43A8-9FBB-9AD89918DD5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829593" y="2819604"/>
                  <a:ext cx="2246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8976" name="Freihand 168975">
                  <a:extLst>
                    <a:ext uri="{FF2B5EF4-FFF2-40B4-BE49-F238E27FC236}">
                      <a16:creationId xmlns:a16="http://schemas.microsoft.com/office/drawing/2014/main" id="{926BC661-8FE9-4FFA-877C-2500E21365BD}"/>
                    </a:ext>
                  </a:extLst>
                </p14:cNvPr>
                <p14:cNvContentPartPr/>
                <p14:nvPr/>
              </p14:nvContentPartPr>
              <p14:xfrm>
                <a:off x="4067193" y="2695404"/>
                <a:ext cx="141840" cy="200520"/>
              </p14:xfrm>
            </p:contentPart>
          </mc:Choice>
          <mc:Fallback xmlns="">
            <p:pic>
              <p:nvPicPr>
                <p:cNvPr id="168976" name="Freihand 168975">
                  <a:extLst>
                    <a:ext uri="{FF2B5EF4-FFF2-40B4-BE49-F238E27FC236}">
                      <a16:creationId xmlns:a16="http://schemas.microsoft.com/office/drawing/2014/main" id="{926BC661-8FE9-4FFA-877C-2500E21365B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062873" y="2691084"/>
                  <a:ext cx="1504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8977" name="Freihand 168976">
                  <a:extLst>
                    <a:ext uri="{FF2B5EF4-FFF2-40B4-BE49-F238E27FC236}">
                      <a16:creationId xmlns:a16="http://schemas.microsoft.com/office/drawing/2014/main" id="{56742F0F-EEF3-4D4D-BBCA-0C9FF280989A}"/>
                    </a:ext>
                  </a:extLst>
                </p14:cNvPr>
                <p14:cNvContentPartPr/>
                <p14:nvPr/>
              </p14:nvContentPartPr>
              <p14:xfrm>
                <a:off x="4346553" y="2733924"/>
                <a:ext cx="226800" cy="17280"/>
              </p14:xfrm>
            </p:contentPart>
          </mc:Choice>
          <mc:Fallback xmlns="">
            <p:pic>
              <p:nvPicPr>
                <p:cNvPr id="168977" name="Freihand 168976">
                  <a:extLst>
                    <a:ext uri="{FF2B5EF4-FFF2-40B4-BE49-F238E27FC236}">
                      <a16:creationId xmlns:a16="http://schemas.microsoft.com/office/drawing/2014/main" id="{56742F0F-EEF3-4D4D-BBCA-0C9FF280989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342233" y="2729604"/>
                  <a:ext cx="2354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8978" name="Freihand 168977">
                  <a:extLst>
                    <a:ext uri="{FF2B5EF4-FFF2-40B4-BE49-F238E27FC236}">
                      <a16:creationId xmlns:a16="http://schemas.microsoft.com/office/drawing/2014/main" id="{FA97F068-7746-4736-9252-7FC3593939AF}"/>
                    </a:ext>
                  </a:extLst>
                </p14:cNvPr>
                <p14:cNvContentPartPr/>
                <p14:nvPr/>
              </p14:nvContentPartPr>
              <p14:xfrm>
                <a:off x="4369233" y="2797284"/>
                <a:ext cx="234360" cy="27000"/>
              </p14:xfrm>
            </p:contentPart>
          </mc:Choice>
          <mc:Fallback xmlns="">
            <p:pic>
              <p:nvPicPr>
                <p:cNvPr id="168978" name="Freihand 168977">
                  <a:extLst>
                    <a:ext uri="{FF2B5EF4-FFF2-40B4-BE49-F238E27FC236}">
                      <a16:creationId xmlns:a16="http://schemas.microsoft.com/office/drawing/2014/main" id="{FA97F068-7746-4736-9252-7FC3593939A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364913" y="2792964"/>
                  <a:ext cx="243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9070" name="Freihand 169069">
                  <a:extLst>
                    <a:ext uri="{FF2B5EF4-FFF2-40B4-BE49-F238E27FC236}">
                      <a16:creationId xmlns:a16="http://schemas.microsoft.com/office/drawing/2014/main" id="{F2E23C6E-CACE-411B-A4B3-213AF136DFBA}"/>
                    </a:ext>
                  </a:extLst>
                </p14:cNvPr>
                <p14:cNvContentPartPr/>
                <p14:nvPr/>
              </p14:nvContentPartPr>
              <p14:xfrm>
                <a:off x="3297513" y="2945244"/>
                <a:ext cx="921240" cy="34920"/>
              </p14:xfrm>
            </p:contentPart>
          </mc:Choice>
          <mc:Fallback xmlns="">
            <p:pic>
              <p:nvPicPr>
                <p:cNvPr id="169070" name="Freihand 169069">
                  <a:extLst>
                    <a:ext uri="{FF2B5EF4-FFF2-40B4-BE49-F238E27FC236}">
                      <a16:creationId xmlns:a16="http://schemas.microsoft.com/office/drawing/2014/main" id="{F2E23C6E-CACE-411B-A4B3-213AF136DFB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293193" y="2940924"/>
                  <a:ext cx="92988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69072" name="Freihand 169071">
                <a:extLst>
                  <a:ext uri="{FF2B5EF4-FFF2-40B4-BE49-F238E27FC236}">
                    <a16:creationId xmlns:a16="http://schemas.microsoft.com/office/drawing/2014/main" id="{F8D12784-E687-469C-830C-4C77F07CB436}"/>
                  </a:ext>
                </a:extLst>
              </p14:cNvPr>
              <p14:cNvContentPartPr/>
              <p14:nvPr/>
            </p14:nvContentPartPr>
            <p14:xfrm>
              <a:off x="3736713" y="3314964"/>
              <a:ext cx="39240" cy="16200"/>
            </p14:xfrm>
          </p:contentPart>
        </mc:Choice>
        <mc:Fallback xmlns="">
          <p:pic>
            <p:nvPicPr>
              <p:cNvPr id="169072" name="Freihand 169071">
                <a:extLst>
                  <a:ext uri="{FF2B5EF4-FFF2-40B4-BE49-F238E27FC236}">
                    <a16:creationId xmlns:a16="http://schemas.microsoft.com/office/drawing/2014/main" id="{F8D12784-E687-469C-830C-4C77F07CB436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3732393" y="3310644"/>
                <a:ext cx="478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69073" name="Freihand 169072">
                <a:extLst>
                  <a:ext uri="{FF2B5EF4-FFF2-40B4-BE49-F238E27FC236}">
                    <a16:creationId xmlns:a16="http://schemas.microsoft.com/office/drawing/2014/main" id="{9FFAAC4D-3CB6-4ED0-98A1-CD0C29D10869}"/>
                  </a:ext>
                </a:extLst>
              </p14:cNvPr>
              <p14:cNvContentPartPr/>
              <p14:nvPr/>
            </p14:nvContentPartPr>
            <p14:xfrm>
              <a:off x="3845073" y="3235764"/>
              <a:ext cx="154440" cy="142560"/>
            </p14:xfrm>
          </p:contentPart>
        </mc:Choice>
        <mc:Fallback xmlns="">
          <p:pic>
            <p:nvPicPr>
              <p:cNvPr id="169073" name="Freihand 169072">
                <a:extLst>
                  <a:ext uri="{FF2B5EF4-FFF2-40B4-BE49-F238E27FC236}">
                    <a16:creationId xmlns:a16="http://schemas.microsoft.com/office/drawing/2014/main" id="{9FFAAC4D-3CB6-4ED0-98A1-CD0C29D10869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3840753" y="3231444"/>
                <a:ext cx="1630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69074" name="Freihand 169073">
                <a:extLst>
                  <a:ext uri="{FF2B5EF4-FFF2-40B4-BE49-F238E27FC236}">
                    <a16:creationId xmlns:a16="http://schemas.microsoft.com/office/drawing/2014/main" id="{B1D7A647-E76E-46AC-9989-EE41290E74BD}"/>
                  </a:ext>
                </a:extLst>
              </p14:cNvPr>
              <p14:cNvContentPartPr/>
              <p14:nvPr/>
            </p14:nvContentPartPr>
            <p14:xfrm>
              <a:off x="3971073" y="3329004"/>
              <a:ext cx="105480" cy="177480"/>
            </p14:xfrm>
          </p:contentPart>
        </mc:Choice>
        <mc:Fallback xmlns="">
          <p:pic>
            <p:nvPicPr>
              <p:cNvPr id="169074" name="Freihand 169073">
                <a:extLst>
                  <a:ext uri="{FF2B5EF4-FFF2-40B4-BE49-F238E27FC236}">
                    <a16:creationId xmlns:a16="http://schemas.microsoft.com/office/drawing/2014/main" id="{B1D7A647-E76E-46AC-9989-EE41290E74BD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3966753" y="3324684"/>
                <a:ext cx="1141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69076" name="Freihand 169075">
                <a:extLst>
                  <a:ext uri="{FF2B5EF4-FFF2-40B4-BE49-F238E27FC236}">
                    <a16:creationId xmlns:a16="http://schemas.microsoft.com/office/drawing/2014/main" id="{68E860F1-B95D-4A6B-81E6-519069704E72}"/>
                  </a:ext>
                </a:extLst>
              </p14:cNvPr>
              <p14:cNvContentPartPr/>
              <p14:nvPr/>
            </p14:nvContentPartPr>
            <p14:xfrm>
              <a:off x="4142793" y="3251244"/>
              <a:ext cx="32040" cy="15120"/>
            </p14:xfrm>
          </p:contentPart>
        </mc:Choice>
        <mc:Fallback xmlns="">
          <p:pic>
            <p:nvPicPr>
              <p:cNvPr id="169076" name="Freihand 169075">
                <a:extLst>
                  <a:ext uri="{FF2B5EF4-FFF2-40B4-BE49-F238E27FC236}">
                    <a16:creationId xmlns:a16="http://schemas.microsoft.com/office/drawing/2014/main" id="{68E860F1-B95D-4A6B-81E6-519069704E72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4138473" y="3246924"/>
                <a:ext cx="406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69077" name="Freihand 169076">
                <a:extLst>
                  <a:ext uri="{FF2B5EF4-FFF2-40B4-BE49-F238E27FC236}">
                    <a16:creationId xmlns:a16="http://schemas.microsoft.com/office/drawing/2014/main" id="{67C8E795-5CFB-4841-87C9-03145E84A9E1}"/>
                  </a:ext>
                </a:extLst>
              </p14:cNvPr>
              <p14:cNvContentPartPr/>
              <p14:nvPr/>
            </p14:nvContentPartPr>
            <p14:xfrm>
              <a:off x="4201473" y="3186804"/>
              <a:ext cx="128160" cy="135000"/>
            </p14:xfrm>
          </p:contentPart>
        </mc:Choice>
        <mc:Fallback xmlns="">
          <p:pic>
            <p:nvPicPr>
              <p:cNvPr id="169077" name="Freihand 169076">
                <a:extLst>
                  <a:ext uri="{FF2B5EF4-FFF2-40B4-BE49-F238E27FC236}">
                    <a16:creationId xmlns:a16="http://schemas.microsoft.com/office/drawing/2014/main" id="{67C8E795-5CFB-4841-87C9-03145E84A9E1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4197153" y="3182484"/>
                <a:ext cx="1368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69078" name="Freihand 169077">
                <a:extLst>
                  <a:ext uri="{FF2B5EF4-FFF2-40B4-BE49-F238E27FC236}">
                    <a16:creationId xmlns:a16="http://schemas.microsoft.com/office/drawing/2014/main" id="{7B2A2FA5-194C-42FD-8AA7-E8DF7373DB85}"/>
                  </a:ext>
                </a:extLst>
              </p14:cNvPr>
              <p14:cNvContentPartPr/>
              <p14:nvPr/>
            </p14:nvContentPartPr>
            <p14:xfrm>
              <a:off x="4192833" y="3190404"/>
              <a:ext cx="154800" cy="158040"/>
            </p14:xfrm>
          </p:contentPart>
        </mc:Choice>
        <mc:Fallback xmlns="">
          <p:pic>
            <p:nvPicPr>
              <p:cNvPr id="169078" name="Freihand 169077">
                <a:extLst>
                  <a:ext uri="{FF2B5EF4-FFF2-40B4-BE49-F238E27FC236}">
                    <a16:creationId xmlns:a16="http://schemas.microsoft.com/office/drawing/2014/main" id="{7B2A2FA5-194C-42FD-8AA7-E8DF7373DB85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4188513" y="3186084"/>
                <a:ext cx="1634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69079" name="Freihand 169078">
                <a:extLst>
                  <a:ext uri="{FF2B5EF4-FFF2-40B4-BE49-F238E27FC236}">
                    <a16:creationId xmlns:a16="http://schemas.microsoft.com/office/drawing/2014/main" id="{E712AA0D-CF3D-4CA6-8808-05D530019E68}"/>
                  </a:ext>
                </a:extLst>
              </p14:cNvPr>
              <p14:cNvContentPartPr/>
              <p14:nvPr/>
            </p14:nvContentPartPr>
            <p14:xfrm>
              <a:off x="4369233" y="3191124"/>
              <a:ext cx="155520" cy="181800"/>
            </p14:xfrm>
          </p:contentPart>
        </mc:Choice>
        <mc:Fallback xmlns="">
          <p:pic>
            <p:nvPicPr>
              <p:cNvPr id="169079" name="Freihand 169078">
                <a:extLst>
                  <a:ext uri="{FF2B5EF4-FFF2-40B4-BE49-F238E27FC236}">
                    <a16:creationId xmlns:a16="http://schemas.microsoft.com/office/drawing/2014/main" id="{E712AA0D-CF3D-4CA6-8808-05D530019E68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4364913" y="3186804"/>
                <a:ext cx="1641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69080" name="Freihand 169079">
                <a:extLst>
                  <a:ext uri="{FF2B5EF4-FFF2-40B4-BE49-F238E27FC236}">
                    <a16:creationId xmlns:a16="http://schemas.microsoft.com/office/drawing/2014/main" id="{E733377B-F94C-4A8C-BCE7-CDAD9A56D6FB}"/>
                  </a:ext>
                </a:extLst>
              </p14:cNvPr>
              <p14:cNvContentPartPr/>
              <p14:nvPr/>
            </p14:nvContentPartPr>
            <p14:xfrm>
              <a:off x="4659033" y="3236484"/>
              <a:ext cx="97920" cy="15480"/>
            </p14:xfrm>
          </p:contentPart>
        </mc:Choice>
        <mc:Fallback xmlns="">
          <p:pic>
            <p:nvPicPr>
              <p:cNvPr id="169080" name="Freihand 169079">
                <a:extLst>
                  <a:ext uri="{FF2B5EF4-FFF2-40B4-BE49-F238E27FC236}">
                    <a16:creationId xmlns:a16="http://schemas.microsoft.com/office/drawing/2014/main" id="{E733377B-F94C-4A8C-BCE7-CDAD9A56D6FB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4654713" y="3232164"/>
                <a:ext cx="1065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69081" name="Freihand 169080">
                <a:extLst>
                  <a:ext uri="{FF2B5EF4-FFF2-40B4-BE49-F238E27FC236}">
                    <a16:creationId xmlns:a16="http://schemas.microsoft.com/office/drawing/2014/main" id="{54AEEEE2-EAED-4FCE-83EB-D398F2279B1C}"/>
                  </a:ext>
                </a:extLst>
              </p14:cNvPr>
              <p14:cNvContentPartPr/>
              <p14:nvPr/>
            </p14:nvContentPartPr>
            <p14:xfrm>
              <a:off x="4651473" y="3269244"/>
              <a:ext cx="134640" cy="15840"/>
            </p14:xfrm>
          </p:contentPart>
        </mc:Choice>
        <mc:Fallback xmlns="">
          <p:pic>
            <p:nvPicPr>
              <p:cNvPr id="169081" name="Freihand 169080">
                <a:extLst>
                  <a:ext uri="{FF2B5EF4-FFF2-40B4-BE49-F238E27FC236}">
                    <a16:creationId xmlns:a16="http://schemas.microsoft.com/office/drawing/2014/main" id="{54AEEEE2-EAED-4FCE-83EB-D398F2279B1C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4647153" y="3264924"/>
                <a:ext cx="1432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69083" name="Freihand 169082">
                <a:extLst>
                  <a:ext uri="{FF2B5EF4-FFF2-40B4-BE49-F238E27FC236}">
                    <a16:creationId xmlns:a16="http://schemas.microsoft.com/office/drawing/2014/main" id="{33D25AD1-900F-498C-854D-A68A55C6D55B}"/>
                  </a:ext>
                </a:extLst>
              </p14:cNvPr>
              <p14:cNvContentPartPr/>
              <p14:nvPr/>
            </p14:nvContentPartPr>
            <p14:xfrm>
              <a:off x="4889433" y="3210924"/>
              <a:ext cx="122040" cy="87840"/>
            </p14:xfrm>
          </p:contentPart>
        </mc:Choice>
        <mc:Fallback xmlns="">
          <p:pic>
            <p:nvPicPr>
              <p:cNvPr id="169083" name="Freihand 169082">
                <a:extLst>
                  <a:ext uri="{FF2B5EF4-FFF2-40B4-BE49-F238E27FC236}">
                    <a16:creationId xmlns:a16="http://schemas.microsoft.com/office/drawing/2014/main" id="{33D25AD1-900F-498C-854D-A68A55C6D55B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4885113" y="3206604"/>
                <a:ext cx="13068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69084" name="Freihand 169083">
                <a:extLst>
                  <a:ext uri="{FF2B5EF4-FFF2-40B4-BE49-F238E27FC236}">
                    <a16:creationId xmlns:a16="http://schemas.microsoft.com/office/drawing/2014/main" id="{182C966F-40D6-4734-A2FA-47C3FFE68C9E}"/>
                  </a:ext>
                </a:extLst>
              </p14:cNvPr>
              <p14:cNvContentPartPr/>
              <p14:nvPr/>
            </p14:nvContentPartPr>
            <p14:xfrm>
              <a:off x="5017953" y="3281484"/>
              <a:ext cx="31320" cy="107640"/>
            </p14:xfrm>
          </p:contentPart>
        </mc:Choice>
        <mc:Fallback xmlns="">
          <p:pic>
            <p:nvPicPr>
              <p:cNvPr id="169084" name="Freihand 169083">
                <a:extLst>
                  <a:ext uri="{FF2B5EF4-FFF2-40B4-BE49-F238E27FC236}">
                    <a16:creationId xmlns:a16="http://schemas.microsoft.com/office/drawing/2014/main" id="{182C966F-40D6-4734-A2FA-47C3FFE68C9E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5013633" y="3277164"/>
                <a:ext cx="399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69085" name="Freihand 169084">
                <a:extLst>
                  <a:ext uri="{FF2B5EF4-FFF2-40B4-BE49-F238E27FC236}">
                    <a16:creationId xmlns:a16="http://schemas.microsoft.com/office/drawing/2014/main" id="{9E691711-AC99-4E55-BBAA-9F3A3273F8CD}"/>
                  </a:ext>
                </a:extLst>
              </p14:cNvPr>
              <p14:cNvContentPartPr/>
              <p14:nvPr/>
            </p14:nvContentPartPr>
            <p14:xfrm>
              <a:off x="5063313" y="3160524"/>
              <a:ext cx="122040" cy="172080"/>
            </p14:xfrm>
          </p:contentPart>
        </mc:Choice>
        <mc:Fallback xmlns="">
          <p:pic>
            <p:nvPicPr>
              <p:cNvPr id="169085" name="Freihand 169084">
                <a:extLst>
                  <a:ext uri="{FF2B5EF4-FFF2-40B4-BE49-F238E27FC236}">
                    <a16:creationId xmlns:a16="http://schemas.microsoft.com/office/drawing/2014/main" id="{9E691711-AC99-4E55-BBAA-9F3A3273F8CD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5058993" y="3156204"/>
                <a:ext cx="1306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69086" name="Freihand 169085">
                <a:extLst>
                  <a:ext uri="{FF2B5EF4-FFF2-40B4-BE49-F238E27FC236}">
                    <a16:creationId xmlns:a16="http://schemas.microsoft.com/office/drawing/2014/main" id="{E8761C75-353F-49DF-AAEC-E9F3A41275E9}"/>
                  </a:ext>
                </a:extLst>
              </p14:cNvPr>
              <p14:cNvContentPartPr/>
              <p14:nvPr/>
            </p14:nvContentPartPr>
            <p14:xfrm>
              <a:off x="5181033" y="3060084"/>
              <a:ext cx="141480" cy="83520"/>
            </p14:xfrm>
          </p:contentPart>
        </mc:Choice>
        <mc:Fallback xmlns="">
          <p:pic>
            <p:nvPicPr>
              <p:cNvPr id="169086" name="Freihand 169085">
                <a:extLst>
                  <a:ext uri="{FF2B5EF4-FFF2-40B4-BE49-F238E27FC236}">
                    <a16:creationId xmlns:a16="http://schemas.microsoft.com/office/drawing/2014/main" id="{E8761C75-353F-49DF-AAEC-E9F3A41275E9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5176713" y="3055764"/>
                <a:ext cx="1501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69087" name="Freihand 169086">
                <a:extLst>
                  <a:ext uri="{FF2B5EF4-FFF2-40B4-BE49-F238E27FC236}">
                    <a16:creationId xmlns:a16="http://schemas.microsoft.com/office/drawing/2014/main" id="{CEB559E9-2BA9-4D9F-BB31-56F3A806AD38}"/>
                  </a:ext>
                </a:extLst>
              </p14:cNvPr>
              <p14:cNvContentPartPr/>
              <p14:nvPr/>
            </p14:nvContentPartPr>
            <p14:xfrm>
              <a:off x="5318913" y="3269964"/>
              <a:ext cx="44640" cy="6840"/>
            </p14:xfrm>
          </p:contentPart>
        </mc:Choice>
        <mc:Fallback xmlns="">
          <p:pic>
            <p:nvPicPr>
              <p:cNvPr id="169087" name="Freihand 169086">
                <a:extLst>
                  <a:ext uri="{FF2B5EF4-FFF2-40B4-BE49-F238E27FC236}">
                    <a16:creationId xmlns:a16="http://schemas.microsoft.com/office/drawing/2014/main" id="{CEB559E9-2BA9-4D9F-BB31-56F3A806AD38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5314593" y="3265644"/>
                <a:ext cx="5328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69088" name="Freihand 169087">
                <a:extLst>
                  <a:ext uri="{FF2B5EF4-FFF2-40B4-BE49-F238E27FC236}">
                    <a16:creationId xmlns:a16="http://schemas.microsoft.com/office/drawing/2014/main" id="{AD27CEF8-A64A-4040-BAAE-99457C19C05E}"/>
                  </a:ext>
                </a:extLst>
              </p14:cNvPr>
              <p14:cNvContentPartPr/>
              <p14:nvPr/>
            </p14:nvContentPartPr>
            <p14:xfrm>
              <a:off x="5394513" y="3185004"/>
              <a:ext cx="103320" cy="122040"/>
            </p14:xfrm>
          </p:contentPart>
        </mc:Choice>
        <mc:Fallback xmlns="">
          <p:pic>
            <p:nvPicPr>
              <p:cNvPr id="169088" name="Freihand 169087">
                <a:extLst>
                  <a:ext uri="{FF2B5EF4-FFF2-40B4-BE49-F238E27FC236}">
                    <a16:creationId xmlns:a16="http://schemas.microsoft.com/office/drawing/2014/main" id="{AD27CEF8-A64A-4040-BAAE-99457C19C05E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5390193" y="3180684"/>
                <a:ext cx="1119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69089" name="Freihand 169088">
                <a:extLst>
                  <a:ext uri="{FF2B5EF4-FFF2-40B4-BE49-F238E27FC236}">
                    <a16:creationId xmlns:a16="http://schemas.microsoft.com/office/drawing/2014/main" id="{9232EF14-CFBB-445B-BB57-F2F5F5ABCC20}"/>
                  </a:ext>
                </a:extLst>
              </p14:cNvPr>
              <p14:cNvContentPartPr/>
              <p14:nvPr/>
            </p14:nvContentPartPr>
            <p14:xfrm>
              <a:off x="5456433" y="3149364"/>
              <a:ext cx="148680" cy="16920"/>
            </p14:xfrm>
          </p:contentPart>
        </mc:Choice>
        <mc:Fallback xmlns="">
          <p:pic>
            <p:nvPicPr>
              <p:cNvPr id="169089" name="Freihand 169088">
                <a:extLst>
                  <a:ext uri="{FF2B5EF4-FFF2-40B4-BE49-F238E27FC236}">
                    <a16:creationId xmlns:a16="http://schemas.microsoft.com/office/drawing/2014/main" id="{9232EF14-CFBB-445B-BB57-F2F5F5ABCC20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5452113" y="3145044"/>
                <a:ext cx="1573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69090" name="Freihand 169089">
                <a:extLst>
                  <a:ext uri="{FF2B5EF4-FFF2-40B4-BE49-F238E27FC236}">
                    <a16:creationId xmlns:a16="http://schemas.microsoft.com/office/drawing/2014/main" id="{4C91627C-AF49-4542-B23F-CEA060211FB7}"/>
                  </a:ext>
                </a:extLst>
              </p14:cNvPr>
              <p14:cNvContentPartPr/>
              <p14:nvPr/>
            </p14:nvContentPartPr>
            <p14:xfrm>
              <a:off x="5618793" y="3213084"/>
              <a:ext cx="122760" cy="56520"/>
            </p14:xfrm>
          </p:contentPart>
        </mc:Choice>
        <mc:Fallback xmlns="">
          <p:pic>
            <p:nvPicPr>
              <p:cNvPr id="169090" name="Freihand 169089">
                <a:extLst>
                  <a:ext uri="{FF2B5EF4-FFF2-40B4-BE49-F238E27FC236}">
                    <a16:creationId xmlns:a16="http://schemas.microsoft.com/office/drawing/2014/main" id="{4C91627C-AF49-4542-B23F-CEA060211FB7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5614473" y="3208764"/>
                <a:ext cx="1314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69092" name="Freihand 169091">
                <a:extLst>
                  <a:ext uri="{FF2B5EF4-FFF2-40B4-BE49-F238E27FC236}">
                    <a16:creationId xmlns:a16="http://schemas.microsoft.com/office/drawing/2014/main" id="{B2207D01-2C5F-4D15-A26A-B7C269C29308}"/>
                  </a:ext>
                </a:extLst>
              </p14:cNvPr>
              <p14:cNvContentPartPr/>
              <p14:nvPr/>
            </p14:nvContentPartPr>
            <p14:xfrm>
              <a:off x="5805633" y="3119124"/>
              <a:ext cx="110160" cy="129240"/>
            </p14:xfrm>
          </p:contentPart>
        </mc:Choice>
        <mc:Fallback xmlns="">
          <p:pic>
            <p:nvPicPr>
              <p:cNvPr id="169092" name="Freihand 169091">
                <a:extLst>
                  <a:ext uri="{FF2B5EF4-FFF2-40B4-BE49-F238E27FC236}">
                    <a16:creationId xmlns:a16="http://schemas.microsoft.com/office/drawing/2014/main" id="{B2207D01-2C5F-4D15-A26A-B7C269C29308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5801313" y="3114804"/>
                <a:ext cx="1188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69093" name="Freihand 169092">
                <a:extLst>
                  <a:ext uri="{FF2B5EF4-FFF2-40B4-BE49-F238E27FC236}">
                    <a16:creationId xmlns:a16="http://schemas.microsoft.com/office/drawing/2014/main" id="{73840FFC-47CD-4EF9-916F-0349C43323A9}"/>
                  </a:ext>
                </a:extLst>
              </p14:cNvPr>
              <p14:cNvContentPartPr/>
              <p14:nvPr/>
            </p14:nvContentPartPr>
            <p14:xfrm>
              <a:off x="5868993" y="3141084"/>
              <a:ext cx="38880" cy="155880"/>
            </p14:xfrm>
          </p:contentPart>
        </mc:Choice>
        <mc:Fallback xmlns="">
          <p:pic>
            <p:nvPicPr>
              <p:cNvPr id="169093" name="Freihand 169092">
                <a:extLst>
                  <a:ext uri="{FF2B5EF4-FFF2-40B4-BE49-F238E27FC236}">
                    <a16:creationId xmlns:a16="http://schemas.microsoft.com/office/drawing/2014/main" id="{73840FFC-47CD-4EF9-916F-0349C43323A9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5864673" y="3136764"/>
                <a:ext cx="475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69094" name="Freihand 169093">
                <a:extLst>
                  <a:ext uri="{FF2B5EF4-FFF2-40B4-BE49-F238E27FC236}">
                    <a16:creationId xmlns:a16="http://schemas.microsoft.com/office/drawing/2014/main" id="{6BCD4251-51ED-485A-8880-A118DBA1B1B5}"/>
                  </a:ext>
                </a:extLst>
              </p14:cNvPr>
              <p14:cNvContentPartPr/>
              <p14:nvPr/>
            </p14:nvContentPartPr>
            <p14:xfrm>
              <a:off x="5913273" y="3253764"/>
              <a:ext cx="40320" cy="114480"/>
            </p14:xfrm>
          </p:contentPart>
        </mc:Choice>
        <mc:Fallback xmlns="">
          <p:pic>
            <p:nvPicPr>
              <p:cNvPr id="169094" name="Freihand 169093">
                <a:extLst>
                  <a:ext uri="{FF2B5EF4-FFF2-40B4-BE49-F238E27FC236}">
                    <a16:creationId xmlns:a16="http://schemas.microsoft.com/office/drawing/2014/main" id="{6BCD4251-51ED-485A-8880-A118DBA1B1B5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5908953" y="3249444"/>
                <a:ext cx="489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69095" name="Freihand 169094">
                <a:extLst>
                  <a:ext uri="{FF2B5EF4-FFF2-40B4-BE49-F238E27FC236}">
                    <a16:creationId xmlns:a16="http://schemas.microsoft.com/office/drawing/2014/main" id="{D07C1820-BD49-418B-84CF-91E94C0F1F4C}"/>
                  </a:ext>
                </a:extLst>
              </p14:cNvPr>
              <p14:cNvContentPartPr/>
              <p14:nvPr/>
            </p14:nvContentPartPr>
            <p14:xfrm>
              <a:off x="6023793" y="3144684"/>
              <a:ext cx="118080" cy="109080"/>
            </p14:xfrm>
          </p:contentPart>
        </mc:Choice>
        <mc:Fallback xmlns="">
          <p:pic>
            <p:nvPicPr>
              <p:cNvPr id="169095" name="Freihand 169094">
                <a:extLst>
                  <a:ext uri="{FF2B5EF4-FFF2-40B4-BE49-F238E27FC236}">
                    <a16:creationId xmlns:a16="http://schemas.microsoft.com/office/drawing/2014/main" id="{D07C1820-BD49-418B-84CF-91E94C0F1F4C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6019473" y="3140364"/>
                <a:ext cx="1267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69096" name="Freihand 169095">
                <a:extLst>
                  <a:ext uri="{FF2B5EF4-FFF2-40B4-BE49-F238E27FC236}">
                    <a16:creationId xmlns:a16="http://schemas.microsoft.com/office/drawing/2014/main" id="{B07ECFFD-D3EE-4A91-ADA1-913CA48BB3F3}"/>
                  </a:ext>
                </a:extLst>
              </p14:cNvPr>
              <p14:cNvContentPartPr/>
              <p14:nvPr/>
            </p14:nvContentPartPr>
            <p14:xfrm>
              <a:off x="6154113" y="3118044"/>
              <a:ext cx="200520" cy="158040"/>
            </p14:xfrm>
          </p:contentPart>
        </mc:Choice>
        <mc:Fallback xmlns="">
          <p:pic>
            <p:nvPicPr>
              <p:cNvPr id="169096" name="Freihand 169095">
                <a:extLst>
                  <a:ext uri="{FF2B5EF4-FFF2-40B4-BE49-F238E27FC236}">
                    <a16:creationId xmlns:a16="http://schemas.microsoft.com/office/drawing/2014/main" id="{B07ECFFD-D3EE-4A91-ADA1-913CA48BB3F3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6149793" y="3113724"/>
                <a:ext cx="209160" cy="1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107" name="Gruppieren 169106">
            <a:extLst>
              <a:ext uri="{FF2B5EF4-FFF2-40B4-BE49-F238E27FC236}">
                <a16:creationId xmlns:a16="http://schemas.microsoft.com/office/drawing/2014/main" id="{9FC4184A-C3E4-4847-A63D-833FD457831B}"/>
              </a:ext>
            </a:extLst>
          </p:cNvPr>
          <p:cNvGrpSpPr/>
          <p:nvPr/>
        </p:nvGrpSpPr>
        <p:grpSpPr>
          <a:xfrm>
            <a:off x="6479193" y="3100764"/>
            <a:ext cx="833760" cy="390960"/>
            <a:chOff x="6479193" y="3100764"/>
            <a:chExt cx="83376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69098" name="Freihand 169097">
                  <a:extLst>
                    <a:ext uri="{FF2B5EF4-FFF2-40B4-BE49-F238E27FC236}">
                      <a16:creationId xmlns:a16="http://schemas.microsoft.com/office/drawing/2014/main" id="{0E27AE6B-5025-4C27-AE98-25B2E5D33DAD}"/>
                    </a:ext>
                  </a:extLst>
                </p14:cNvPr>
                <p14:cNvContentPartPr/>
                <p14:nvPr/>
              </p14:nvContentPartPr>
              <p14:xfrm>
                <a:off x="6479193" y="3226404"/>
                <a:ext cx="211320" cy="8280"/>
              </p14:xfrm>
            </p:contentPart>
          </mc:Choice>
          <mc:Fallback xmlns="">
            <p:pic>
              <p:nvPicPr>
                <p:cNvPr id="169098" name="Freihand 169097">
                  <a:extLst>
                    <a:ext uri="{FF2B5EF4-FFF2-40B4-BE49-F238E27FC236}">
                      <a16:creationId xmlns:a16="http://schemas.microsoft.com/office/drawing/2014/main" id="{0E27AE6B-5025-4C27-AE98-25B2E5D33DA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474873" y="3222084"/>
                  <a:ext cx="2199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69099" name="Freihand 169098">
                  <a:extLst>
                    <a:ext uri="{FF2B5EF4-FFF2-40B4-BE49-F238E27FC236}">
                      <a16:creationId xmlns:a16="http://schemas.microsoft.com/office/drawing/2014/main" id="{34D131A0-8821-47FC-A169-EB01B062390A}"/>
                    </a:ext>
                  </a:extLst>
                </p14:cNvPr>
                <p14:cNvContentPartPr/>
                <p14:nvPr/>
              </p14:nvContentPartPr>
              <p14:xfrm>
                <a:off x="6492153" y="3275004"/>
                <a:ext cx="213120" cy="6120"/>
              </p14:xfrm>
            </p:contentPart>
          </mc:Choice>
          <mc:Fallback xmlns="">
            <p:pic>
              <p:nvPicPr>
                <p:cNvPr id="169099" name="Freihand 169098">
                  <a:extLst>
                    <a:ext uri="{FF2B5EF4-FFF2-40B4-BE49-F238E27FC236}">
                      <a16:creationId xmlns:a16="http://schemas.microsoft.com/office/drawing/2014/main" id="{34D131A0-8821-47FC-A169-EB01B062390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487833" y="3270684"/>
                  <a:ext cx="2217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69101" name="Freihand 169100">
                  <a:extLst>
                    <a:ext uri="{FF2B5EF4-FFF2-40B4-BE49-F238E27FC236}">
                      <a16:creationId xmlns:a16="http://schemas.microsoft.com/office/drawing/2014/main" id="{479B6882-435D-424D-9B78-904533DC13C6}"/>
                    </a:ext>
                  </a:extLst>
                </p14:cNvPr>
                <p14:cNvContentPartPr/>
                <p14:nvPr/>
              </p14:nvContentPartPr>
              <p14:xfrm>
                <a:off x="6760353" y="3100764"/>
                <a:ext cx="213840" cy="212760"/>
              </p14:xfrm>
            </p:contentPart>
          </mc:Choice>
          <mc:Fallback xmlns="">
            <p:pic>
              <p:nvPicPr>
                <p:cNvPr id="169101" name="Freihand 169100">
                  <a:extLst>
                    <a:ext uri="{FF2B5EF4-FFF2-40B4-BE49-F238E27FC236}">
                      <a16:creationId xmlns:a16="http://schemas.microsoft.com/office/drawing/2014/main" id="{479B6882-435D-424D-9B78-904533DC13C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756033" y="3096444"/>
                  <a:ext cx="2224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69102" name="Freihand 169101">
                  <a:extLst>
                    <a:ext uri="{FF2B5EF4-FFF2-40B4-BE49-F238E27FC236}">
                      <a16:creationId xmlns:a16="http://schemas.microsoft.com/office/drawing/2014/main" id="{BE560E7D-F856-4E27-970F-3B0FBC871DD5}"/>
                    </a:ext>
                  </a:extLst>
                </p14:cNvPr>
                <p14:cNvContentPartPr/>
                <p14:nvPr/>
              </p14:nvContentPartPr>
              <p14:xfrm>
                <a:off x="6770433" y="3310284"/>
                <a:ext cx="183600" cy="32400"/>
              </p14:xfrm>
            </p:contentPart>
          </mc:Choice>
          <mc:Fallback xmlns="">
            <p:pic>
              <p:nvPicPr>
                <p:cNvPr id="169102" name="Freihand 169101">
                  <a:extLst>
                    <a:ext uri="{FF2B5EF4-FFF2-40B4-BE49-F238E27FC236}">
                      <a16:creationId xmlns:a16="http://schemas.microsoft.com/office/drawing/2014/main" id="{BE560E7D-F856-4E27-970F-3B0FBC871DD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766113" y="3305964"/>
                  <a:ext cx="192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69103" name="Freihand 169102">
                  <a:extLst>
                    <a:ext uri="{FF2B5EF4-FFF2-40B4-BE49-F238E27FC236}">
                      <a16:creationId xmlns:a16="http://schemas.microsoft.com/office/drawing/2014/main" id="{8C1A7448-56B8-44DB-848B-6602A3C8E536}"/>
                    </a:ext>
                  </a:extLst>
                </p14:cNvPr>
                <p14:cNvContentPartPr/>
                <p14:nvPr/>
              </p14:nvContentPartPr>
              <p14:xfrm>
                <a:off x="7077513" y="3177444"/>
                <a:ext cx="138240" cy="223200"/>
              </p14:xfrm>
            </p:contentPart>
          </mc:Choice>
          <mc:Fallback xmlns="">
            <p:pic>
              <p:nvPicPr>
                <p:cNvPr id="169103" name="Freihand 169102">
                  <a:extLst>
                    <a:ext uri="{FF2B5EF4-FFF2-40B4-BE49-F238E27FC236}">
                      <a16:creationId xmlns:a16="http://schemas.microsoft.com/office/drawing/2014/main" id="{8C1A7448-56B8-44DB-848B-6602A3C8E53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073193" y="3173124"/>
                  <a:ext cx="1468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69104" name="Freihand 169103">
                  <a:extLst>
                    <a:ext uri="{FF2B5EF4-FFF2-40B4-BE49-F238E27FC236}">
                      <a16:creationId xmlns:a16="http://schemas.microsoft.com/office/drawing/2014/main" id="{7AD5D139-3A60-4237-A70E-A00F8A5F116A}"/>
                    </a:ext>
                  </a:extLst>
                </p14:cNvPr>
                <p14:cNvContentPartPr/>
                <p14:nvPr/>
              </p14:nvContentPartPr>
              <p14:xfrm>
                <a:off x="7168593" y="3282564"/>
                <a:ext cx="104760" cy="174240"/>
              </p14:xfrm>
            </p:contentPart>
          </mc:Choice>
          <mc:Fallback xmlns="">
            <p:pic>
              <p:nvPicPr>
                <p:cNvPr id="169104" name="Freihand 169103">
                  <a:extLst>
                    <a:ext uri="{FF2B5EF4-FFF2-40B4-BE49-F238E27FC236}">
                      <a16:creationId xmlns:a16="http://schemas.microsoft.com/office/drawing/2014/main" id="{7AD5D139-3A60-4237-A70E-A00F8A5F116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164273" y="3278244"/>
                  <a:ext cx="1134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69106" name="Freihand 169105">
                  <a:extLst>
                    <a:ext uri="{FF2B5EF4-FFF2-40B4-BE49-F238E27FC236}">
                      <a16:creationId xmlns:a16="http://schemas.microsoft.com/office/drawing/2014/main" id="{1F710962-2679-4117-9DFF-BFEF3262F889}"/>
                    </a:ext>
                  </a:extLst>
                </p14:cNvPr>
                <p14:cNvContentPartPr/>
                <p14:nvPr/>
              </p14:nvContentPartPr>
              <p14:xfrm>
                <a:off x="6776913" y="3388404"/>
                <a:ext cx="536040" cy="103320"/>
              </p14:xfrm>
            </p:contentPart>
          </mc:Choice>
          <mc:Fallback xmlns="">
            <p:pic>
              <p:nvPicPr>
                <p:cNvPr id="169106" name="Freihand 169105">
                  <a:extLst>
                    <a:ext uri="{FF2B5EF4-FFF2-40B4-BE49-F238E27FC236}">
                      <a16:creationId xmlns:a16="http://schemas.microsoft.com/office/drawing/2014/main" id="{1F710962-2679-4117-9DFF-BFEF3262F88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772593" y="3384084"/>
                  <a:ext cx="544680" cy="11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69108" name="Freihand 169107">
                <a:extLst>
                  <a:ext uri="{FF2B5EF4-FFF2-40B4-BE49-F238E27FC236}">
                    <a16:creationId xmlns:a16="http://schemas.microsoft.com/office/drawing/2014/main" id="{1CDF9B7C-D21A-48DA-82B1-62AC905107ED}"/>
                  </a:ext>
                </a:extLst>
              </p14:cNvPr>
              <p14:cNvContentPartPr/>
              <p14:nvPr/>
            </p14:nvContentPartPr>
            <p14:xfrm>
              <a:off x="3233073" y="3683244"/>
              <a:ext cx="3960" cy="24840"/>
            </p14:xfrm>
          </p:contentPart>
        </mc:Choice>
        <mc:Fallback xmlns="">
          <p:pic>
            <p:nvPicPr>
              <p:cNvPr id="169108" name="Freihand 169107">
                <a:extLst>
                  <a:ext uri="{FF2B5EF4-FFF2-40B4-BE49-F238E27FC236}">
                    <a16:creationId xmlns:a16="http://schemas.microsoft.com/office/drawing/2014/main" id="{1CDF9B7C-D21A-48DA-82B1-62AC905107ED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3228753" y="3678924"/>
                <a:ext cx="126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69109" name="Freihand 169108">
                <a:extLst>
                  <a:ext uri="{FF2B5EF4-FFF2-40B4-BE49-F238E27FC236}">
                    <a16:creationId xmlns:a16="http://schemas.microsoft.com/office/drawing/2014/main" id="{88101FE6-CF1B-4CD2-BD2D-35DFCA193D5A}"/>
                  </a:ext>
                </a:extLst>
              </p14:cNvPr>
              <p14:cNvContentPartPr/>
              <p14:nvPr/>
            </p14:nvContentPartPr>
            <p14:xfrm>
              <a:off x="3235593" y="3856764"/>
              <a:ext cx="1440" cy="26640"/>
            </p14:xfrm>
          </p:contentPart>
        </mc:Choice>
        <mc:Fallback xmlns="">
          <p:pic>
            <p:nvPicPr>
              <p:cNvPr id="169109" name="Freihand 169108">
                <a:extLst>
                  <a:ext uri="{FF2B5EF4-FFF2-40B4-BE49-F238E27FC236}">
                    <a16:creationId xmlns:a16="http://schemas.microsoft.com/office/drawing/2014/main" id="{88101FE6-CF1B-4CD2-BD2D-35DFCA193D5A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3231273" y="3852444"/>
                <a:ext cx="100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69110" name="Freihand 169109">
                <a:extLst>
                  <a:ext uri="{FF2B5EF4-FFF2-40B4-BE49-F238E27FC236}">
                    <a16:creationId xmlns:a16="http://schemas.microsoft.com/office/drawing/2014/main" id="{B2A921DA-0610-4BF9-91F2-458686CBA1D0}"/>
                  </a:ext>
                </a:extLst>
              </p14:cNvPr>
              <p14:cNvContentPartPr/>
              <p14:nvPr/>
            </p14:nvContentPartPr>
            <p14:xfrm>
              <a:off x="3219393" y="4000404"/>
              <a:ext cx="36720" cy="89640"/>
            </p14:xfrm>
          </p:contentPart>
        </mc:Choice>
        <mc:Fallback xmlns="">
          <p:pic>
            <p:nvPicPr>
              <p:cNvPr id="169110" name="Freihand 169109">
                <a:extLst>
                  <a:ext uri="{FF2B5EF4-FFF2-40B4-BE49-F238E27FC236}">
                    <a16:creationId xmlns:a16="http://schemas.microsoft.com/office/drawing/2014/main" id="{B2A921DA-0610-4BF9-91F2-458686CBA1D0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3215073" y="3996084"/>
                <a:ext cx="45360" cy="9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119" name="Gruppieren 169118">
            <a:extLst>
              <a:ext uri="{FF2B5EF4-FFF2-40B4-BE49-F238E27FC236}">
                <a16:creationId xmlns:a16="http://schemas.microsoft.com/office/drawing/2014/main" id="{2120A641-485E-47E2-8F0A-DD0A754F306F}"/>
              </a:ext>
            </a:extLst>
          </p:cNvPr>
          <p:cNvGrpSpPr/>
          <p:nvPr/>
        </p:nvGrpSpPr>
        <p:grpSpPr>
          <a:xfrm>
            <a:off x="273873" y="4373364"/>
            <a:ext cx="379440" cy="164160"/>
            <a:chOff x="273873" y="4373364"/>
            <a:chExt cx="37944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69111" name="Freihand 169110">
                  <a:extLst>
                    <a:ext uri="{FF2B5EF4-FFF2-40B4-BE49-F238E27FC236}">
                      <a16:creationId xmlns:a16="http://schemas.microsoft.com/office/drawing/2014/main" id="{980EC730-DD09-42CC-BBA0-75EB75F3D51D}"/>
                    </a:ext>
                  </a:extLst>
                </p14:cNvPr>
                <p14:cNvContentPartPr/>
                <p14:nvPr/>
              </p14:nvContentPartPr>
              <p14:xfrm>
                <a:off x="273873" y="4451124"/>
                <a:ext cx="222840" cy="8640"/>
              </p14:xfrm>
            </p:contentPart>
          </mc:Choice>
          <mc:Fallback xmlns="">
            <p:pic>
              <p:nvPicPr>
                <p:cNvPr id="169111" name="Freihand 169110">
                  <a:extLst>
                    <a:ext uri="{FF2B5EF4-FFF2-40B4-BE49-F238E27FC236}">
                      <a16:creationId xmlns:a16="http://schemas.microsoft.com/office/drawing/2014/main" id="{980EC730-DD09-42CC-BBA0-75EB75F3D51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69553" y="4446804"/>
                  <a:ext cx="2314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69112" name="Freihand 169111">
                  <a:extLst>
                    <a:ext uri="{FF2B5EF4-FFF2-40B4-BE49-F238E27FC236}">
                      <a16:creationId xmlns:a16="http://schemas.microsoft.com/office/drawing/2014/main" id="{91FBD245-C201-4F5E-AE69-E4B5A1D7C9B2}"/>
                    </a:ext>
                  </a:extLst>
                </p14:cNvPr>
                <p14:cNvContentPartPr/>
                <p14:nvPr/>
              </p14:nvContentPartPr>
              <p14:xfrm>
                <a:off x="290073" y="4503684"/>
                <a:ext cx="216000" cy="12240"/>
              </p14:xfrm>
            </p:contentPart>
          </mc:Choice>
          <mc:Fallback xmlns="">
            <p:pic>
              <p:nvPicPr>
                <p:cNvPr id="169112" name="Freihand 169111">
                  <a:extLst>
                    <a:ext uri="{FF2B5EF4-FFF2-40B4-BE49-F238E27FC236}">
                      <a16:creationId xmlns:a16="http://schemas.microsoft.com/office/drawing/2014/main" id="{91FBD245-C201-4F5E-AE69-E4B5A1D7C9B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85753" y="4499364"/>
                  <a:ext cx="224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69113" name="Freihand 169112">
                  <a:extLst>
                    <a:ext uri="{FF2B5EF4-FFF2-40B4-BE49-F238E27FC236}">
                      <a16:creationId xmlns:a16="http://schemas.microsoft.com/office/drawing/2014/main" id="{6A99C6C0-88AD-4D80-8E36-9F35AF80AF72}"/>
                    </a:ext>
                  </a:extLst>
                </p14:cNvPr>
                <p14:cNvContentPartPr/>
                <p14:nvPr/>
              </p14:nvContentPartPr>
              <p14:xfrm>
                <a:off x="506793" y="4373364"/>
                <a:ext cx="146520" cy="164160"/>
              </p14:xfrm>
            </p:contentPart>
          </mc:Choice>
          <mc:Fallback xmlns="">
            <p:pic>
              <p:nvPicPr>
                <p:cNvPr id="169113" name="Freihand 169112">
                  <a:extLst>
                    <a:ext uri="{FF2B5EF4-FFF2-40B4-BE49-F238E27FC236}">
                      <a16:creationId xmlns:a16="http://schemas.microsoft.com/office/drawing/2014/main" id="{6A99C6C0-88AD-4D80-8E36-9F35AF80AF7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02473" y="4369044"/>
                  <a:ext cx="15516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118" name="Gruppieren 169117">
            <a:extLst>
              <a:ext uri="{FF2B5EF4-FFF2-40B4-BE49-F238E27FC236}">
                <a16:creationId xmlns:a16="http://schemas.microsoft.com/office/drawing/2014/main" id="{98C7A8AB-BB70-44A4-AC6C-4972CBDD0F5E}"/>
              </a:ext>
            </a:extLst>
          </p:cNvPr>
          <p:cNvGrpSpPr/>
          <p:nvPr/>
        </p:nvGrpSpPr>
        <p:grpSpPr>
          <a:xfrm>
            <a:off x="931953" y="4251324"/>
            <a:ext cx="824760" cy="196920"/>
            <a:chOff x="931953" y="4251324"/>
            <a:chExt cx="82476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69114" name="Freihand 169113">
                  <a:extLst>
                    <a:ext uri="{FF2B5EF4-FFF2-40B4-BE49-F238E27FC236}">
                      <a16:creationId xmlns:a16="http://schemas.microsoft.com/office/drawing/2014/main" id="{3ED280DA-B9E8-4174-8B97-6503A994FB34}"/>
                    </a:ext>
                  </a:extLst>
                </p14:cNvPr>
                <p14:cNvContentPartPr/>
                <p14:nvPr/>
              </p14:nvContentPartPr>
              <p14:xfrm>
                <a:off x="931953" y="4329444"/>
                <a:ext cx="151560" cy="118800"/>
              </p14:xfrm>
            </p:contentPart>
          </mc:Choice>
          <mc:Fallback xmlns="">
            <p:pic>
              <p:nvPicPr>
                <p:cNvPr id="169114" name="Freihand 169113">
                  <a:extLst>
                    <a:ext uri="{FF2B5EF4-FFF2-40B4-BE49-F238E27FC236}">
                      <a16:creationId xmlns:a16="http://schemas.microsoft.com/office/drawing/2014/main" id="{3ED280DA-B9E8-4174-8B97-6503A994FB3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27633" y="4325124"/>
                  <a:ext cx="160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69115" name="Freihand 169114">
                  <a:extLst>
                    <a:ext uri="{FF2B5EF4-FFF2-40B4-BE49-F238E27FC236}">
                      <a16:creationId xmlns:a16="http://schemas.microsoft.com/office/drawing/2014/main" id="{F87BF39B-F31E-4B7F-8BD2-36DFF71E54FE}"/>
                    </a:ext>
                  </a:extLst>
                </p14:cNvPr>
                <p14:cNvContentPartPr/>
                <p14:nvPr/>
              </p14:nvContentPartPr>
              <p14:xfrm>
                <a:off x="1174233" y="4339164"/>
                <a:ext cx="318960" cy="108000"/>
              </p14:xfrm>
            </p:contentPart>
          </mc:Choice>
          <mc:Fallback xmlns="">
            <p:pic>
              <p:nvPicPr>
                <p:cNvPr id="169115" name="Freihand 169114">
                  <a:extLst>
                    <a:ext uri="{FF2B5EF4-FFF2-40B4-BE49-F238E27FC236}">
                      <a16:creationId xmlns:a16="http://schemas.microsoft.com/office/drawing/2014/main" id="{F87BF39B-F31E-4B7F-8BD2-36DFF71E54F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69913" y="4334844"/>
                  <a:ext cx="327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69116" name="Freihand 169115">
                  <a:extLst>
                    <a:ext uri="{FF2B5EF4-FFF2-40B4-BE49-F238E27FC236}">
                      <a16:creationId xmlns:a16="http://schemas.microsoft.com/office/drawing/2014/main" id="{1E117129-5824-44DE-ACF1-BB89858267A6}"/>
                    </a:ext>
                  </a:extLst>
                </p14:cNvPr>
                <p14:cNvContentPartPr/>
                <p14:nvPr/>
              </p14:nvContentPartPr>
              <p14:xfrm>
                <a:off x="1483833" y="4344924"/>
                <a:ext cx="103680" cy="76320"/>
              </p14:xfrm>
            </p:contentPart>
          </mc:Choice>
          <mc:Fallback xmlns="">
            <p:pic>
              <p:nvPicPr>
                <p:cNvPr id="169116" name="Freihand 169115">
                  <a:extLst>
                    <a:ext uri="{FF2B5EF4-FFF2-40B4-BE49-F238E27FC236}">
                      <a16:creationId xmlns:a16="http://schemas.microsoft.com/office/drawing/2014/main" id="{1E117129-5824-44DE-ACF1-BB89858267A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479513" y="4340604"/>
                  <a:ext cx="1123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69117" name="Freihand 169116">
                  <a:extLst>
                    <a:ext uri="{FF2B5EF4-FFF2-40B4-BE49-F238E27FC236}">
                      <a16:creationId xmlns:a16="http://schemas.microsoft.com/office/drawing/2014/main" id="{B13A3ABF-4502-4BCA-AA5D-5D01B925DD85}"/>
                    </a:ext>
                  </a:extLst>
                </p14:cNvPr>
                <p14:cNvContentPartPr/>
                <p14:nvPr/>
              </p14:nvContentPartPr>
              <p14:xfrm>
                <a:off x="1629993" y="4251324"/>
                <a:ext cx="126720" cy="145440"/>
              </p14:xfrm>
            </p:contentPart>
          </mc:Choice>
          <mc:Fallback xmlns="">
            <p:pic>
              <p:nvPicPr>
                <p:cNvPr id="169117" name="Freihand 169116">
                  <a:extLst>
                    <a:ext uri="{FF2B5EF4-FFF2-40B4-BE49-F238E27FC236}">
                      <a16:creationId xmlns:a16="http://schemas.microsoft.com/office/drawing/2014/main" id="{B13A3ABF-4502-4BCA-AA5D-5D01B925DD8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625673" y="4247004"/>
                  <a:ext cx="13536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133" name="Gruppieren 169132">
            <a:extLst>
              <a:ext uri="{FF2B5EF4-FFF2-40B4-BE49-F238E27FC236}">
                <a16:creationId xmlns:a16="http://schemas.microsoft.com/office/drawing/2014/main" id="{FB5B29EC-C052-412E-85F4-17EA159665F0}"/>
              </a:ext>
            </a:extLst>
          </p:cNvPr>
          <p:cNvGrpSpPr/>
          <p:nvPr/>
        </p:nvGrpSpPr>
        <p:grpSpPr>
          <a:xfrm>
            <a:off x="1982433" y="4223604"/>
            <a:ext cx="939960" cy="164520"/>
            <a:chOff x="1982433" y="4223604"/>
            <a:chExt cx="939960" cy="1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69120" name="Freihand 169119">
                  <a:extLst>
                    <a:ext uri="{FF2B5EF4-FFF2-40B4-BE49-F238E27FC236}">
                      <a16:creationId xmlns:a16="http://schemas.microsoft.com/office/drawing/2014/main" id="{87D3E8A8-2EB4-4867-A4B1-BEB55F5083FC}"/>
                    </a:ext>
                  </a:extLst>
                </p14:cNvPr>
                <p14:cNvContentPartPr/>
                <p14:nvPr/>
              </p14:nvContentPartPr>
              <p14:xfrm>
                <a:off x="1982433" y="4306764"/>
                <a:ext cx="219960" cy="78120"/>
              </p14:xfrm>
            </p:contentPart>
          </mc:Choice>
          <mc:Fallback xmlns="">
            <p:pic>
              <p:nvPicPr>
                <p:cNvPr id="169120" name="Freihand 169119">
                  <a:extLst>
                    <a:ext uri="{FF2B5EF4-FFF2-40B4-BE49-F238E27FC236}">
                      <a16:creationId xmlns:a16="http://schemas.microsoft.com/office/drawing/2014/main" id="{87D3E8A8-2EB4-4867-A4B1-BEB55F5083F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978113" y="4302444"/>
                  <a:ext cx="228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69121" name="Freihand 169120">
                  <a:extLst>
                    <a:ext uri="{FF2B5EF4-FFF2-40B4-BE49-F238E27FC236}">
                      <a16:creationId xmlns:a16="http://schemas.microsoft.com/office/drawing/2014/main" id="{790333C2-747A-43E3-8F52-5E7277A41941}"/>
                    </a:ext>
                  </a:extLst>
                </p14:cNvPr>
                <p14:cNvContentPartPr/>
                <p14:nvPr/>
              </p14:nvContentPartPr>
              <p14:xfrm>
                <a:off x="2186913" y="4223604"/>
                <a:ext cx="23040" cy="27720"/>
              </p14:xfrm>
            </p:contentPart>
          </mc:Choice>
          <mc:Fallback xmlns="">
            <p:pic>
              <p:nvPicPr>
                <p:cNvPr id="169121" name="Freihand 169120">
                  <a:extLst>
                    <a:ext uri="{FF2B5EF4-FFF2-40B4-BE49-F238E27FC236}">
                      <a16:creationId xmlns:a16="http://schemas.microsoft.com/office/drawing/2014/main" id="{790333C2-747A-43E3-8F52-5E7277A4194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182593" y="4219284"/>
                  <a:ext cx="31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69122" name="Freihand 169121">
                  <a:extLst>
                    <a:ext uri="{FF2B5EF4-FFF2-40B4-BE49-F238E27FC236}">
                      <a16:creationId xmlns:a16="http://schemas.microsoft.com/office/drawing/2014/main" id="{5B2C4C68-4860-4B4F-9679-33F810A11FC6}"/>
                    </a:ext>
                  </a:extLst>
                </p14:cNvPr>
                <p14:cNvContentPartPr/>
                <p14:nvPr/>
              </p14:nvContentPartPr>
              <p14:xfrm>
                <a:off x="2221833" y="4303164"/>
                <a:ext cx="142560" cy="77760"/>
              </p14:xfrm>
            </p:contentPart>
          </mc:Choice>
          <mc:Fallback xmlns="">
            <p:pic>
              <p:nvPicPr>
                <p:cNvPr id="169122" name="Freihand 169121">
                  <a:extLst>
                    <a:ext uri="{FF2B5EF4-FFF2-40B4-BE49-F238E27FC236}">
                      <a16:creationId xmlns:a16="http://schemas.microsoft.com/office/drawing/2014/main" id="{5B2C4C68-4860-4B4F-9679-33F810A11FC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217513" y="4298844"/>
                  <a:ext cx="1512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69123" name="Freihand 169122">
                  <a:extLst>
                    <a:ext uri="{FF2B5EF4-FFF2-40B4-BE49-F238E27FC236}">
                      <a16:creationId xmlns:a16="http://schemas.microsoft.com/office/drawing/2014/main" id="{FE84C169-F7BD-414E-9638-1F7733E0E33E}"/>
                    </a:ext>
                  </a:extLst>
                </p14:cNvPr>
                <p14:cNvContentPartPr/>
                <p14:nvPr/>
              </p14:nvContentPartPr>
              <p14:xfrm>
                <a:off x="2392113" y="4297044"/>
                <a:ext cx="288000" cy="91080"/>
              </p14:xfrm>
            </p:contentPart>
          </mc:Choice>
          <mc:Fallback xmlns="">
            <p:pic>
              <p:nvPicPr>
                <p:cNvPr id="169123" name="Freihand 169122">
                  <a:extLst>
                    <a:ext uri="{FF2B5EF4-FFF2-40B4-BE49-F238E27FC236}">
                      <a16:creationId xmlns:a16="http://schemas.microsoft.com/office/drawing/2014/main" id="{FE84C169-F7BD-414E-9638-1F7733E0E33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387793" y="4292724"/>
                  <a:ext cx="296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69124" name="Freihand 169123">
                  <a:extLst>
                    <a:ext uri="{FF2B5EF4-FFF2-40B4-BE49-F238E27FC236}">
                      <a16:creationId xmlns:a16="http://schemas.microsoft.com/office/drawing/2014/main" id="{28231790-65A6-493B-B7EA-C8B85715B54E}"/>
                    </a:ext>
                  </a:extLst>
                </p14:cNvPr>
                <p14:cNvContentPartPr/>
                <p14:nvPr/>
              </p14:nvContentPartPr>
              <p14:xfrm>
                <a:off x="2697033" y="4301364"/>
                <a:ext cx="64800" cy="82080"/>
              </p14:xfrm>
            </p:contentPart>
          </mc:Choice>
          <mc:Fallback xmlns="">
            <p:pic>
              <p:nvPicPr>
                <p:cNvPr id="169124" name="Freihand 169123">
                  <a:extLst>
                    <a:ext uri="{FF2B5EF4-FFF2-40B4-BE49-F238E27FC236}">
                      <a16:creationId xmlns:a16="http://schemas.microsoft.com/office/drawing/2014/main" id="{28231790-65A6-493B-B7EA-C8B85715B54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692713" y="4297044"/>
                  <a:ext cx="73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69125" name="Freihand 169124">
                  <a:extLst>
                    <a:ext uri="{FF2B5EF4-FFF2-40B4-BE49-F238E27FC236}">
                      <a16:creationId xmlns:a16="http://schemas.microsoft.com/office/drawing/2014/main" id="{670D3C0C-122C-4D53-B0F2-88AFB7F0591D}"/>
                    </a:ext>
                  </a:extLst>
                </p14:cNvPr>
                <p14:cNvContentPartPr/>
                <p14:nvPr/>
              </p14:nvContentPartPr>
              <p14:xfrm>
                <a:off x="2807193" y="4270404"/>
                <a:ext cx="115200" cy="114120"/>
              </p14:xfrm>
            </p:contentPart>
          </mc:Choice>
          <mc:Fallback xmlns="">
            <p:pic>
              <p:nvPicPr>
                <p:cNvPr id="169125" name="Freihand 169124">
                  <a:extLst>
                    <a:ext uri="{FF2B5EF4-FFF2-40B4-BE49-F238E27FC236}">
                      <a16:creationId xmlns:a16="http://schemas.microsoft.com/office/drawing/2014/main" id="{670D3C0C-122C-4D53-B0F2-88AFB7F0591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802873" y="4266084"/>
                  <a:ext cx="12384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132" name="Gruppieren 169131">
            <a:extLst>
              <a:ext uri="{FF2B5EF4-FFF2-40B4-BE49-F238E27FC236}">
                <a16:creationId xmlns:a16="http://schemas.microsoft.com/office/drawing/2014/main" id="{39D58EEE-2EF9-476B-8EA5-33CAE0FE4007}"/>
              </a:ext>
            </a:extLst>
          </p:cNvPr>
          <p:cNvGrpSpPr/>
          <p:nvPr/>
        </p:nvGrpSpPr>
        <p:grpSpPr>
          <a:xfrm>
            <a:off x="3260073" y="4101924"/>
            <a:ext cx="251640" cy="351720"/>
            <a:chOff x="3260073" y="4101924"/>
            <a:chExt cx="25164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69126" name="Freihand 169125">
                  <a:extLst>
                    <a:ext uri="{FF2B5EF4-FFF2-40B4-BE49-F238E27FC236}">
                      <a16:creationId xmlns:a16="http://schemas.microsoft.com/office/drawing/2014/main" id="{99DD3324-7D0E-4B57-AD81-BA5FAA4C9FA9}"/>
                    </a:ext>
                  </a:extLst>
                </p14:cNvPr>
                <p14:cNvContentPartPr/>
                <p14:nvPr/>
              </p14:nvContentPartPr>
              <p14:xfrm>
                <a:off x="3260073" y="4202364"/>
                <a:ext cx="173520" cy="168120"/>
              </p14:xfrm>
            </p:contentPart>
          </mc:Choice>
          <mc:Fallback xmlns="">
            <p:pic>
              <p:nvPicPr>
                <p:cNvPr id="169126" name="Freihand 169125">
                  <a:extLst>
                    <a:ext uri="{FF2B5EF4-FFF2-40B4-BE49-F238E27FC236}">
                      <a16:creationId xmlns:a16="http://schemas.microsoft.com/office/drawing/2014/main" id="{99DD3324-7D0E-4B57-AD81-BA5FAA4C9FA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255753" y="4198044"/>
                  <a:ext cx="182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69127" name="Freihand 169126">
                  <a:extLst>
                    <a:ext uri="{FF2B5EF4-FFF2-40B4-BE49-F238E27FC236}">
                      <a16:creationId xmlns:a16="http://schemas.microsoft.com/office/drawing/2014/main" id="{DEBDAB0C-EA8B-4750-806E-E611C54165E7}"/>
                    </a:ext>
                  </a:extLst>
                </p14:cNvPr>
                <p14:cNvContentPartPr/>
                <p14:nvPr/>
              </p14:nvContentPartPr>
              <p14:xfrm>
                <a:off x="3363393" y="4101924"/>
                <a:ext cx="148320" cy="351720"/>
              </p14:xfrm>
            </p:contentPart>
          </mc:Choice>
          <mc:Fallback xmlns="">
            <p:pic>
              <p:nvPicPr>
                <p:cNvPr id="169127" name="Freihand 169126">
                  <a:extLst>
                    <a:ext uri="{FF2B5EF4-FFF2-40B4-BE49-F238E27FC236}">
                      <a16:creationId xmlns:a16="http://schemas.microsoft.com/office/drawing/2014/main" id="{DEBDAB0C-EA8B-4750-806E-E611C54165E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359073" y="4097604"/>
                  <a:ext cx="156960" cy="36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136" name="Gruppieren 169135">
            <a:extLst>
              <a:ext uri="{FF2B5EF4-FFF2-40B4-BE49-F238E27FC236}">
                <a16:creationId xmlns:a16="http://schemas.microsoft.com/office/drawing/2014/main" id="{9C493813-0DE1-49E1-9C35-C9DA0D01DF26}"/>
              </a:ext>
            </a:extLst>
          </p:cNvPr>
          <p:cNvGrpSpPr/>
          <p:nvPr/>
        </p:nvGrpSpPr>
        <p:grpSpPr>
          <a:xfrm>
            <a:off x="3762273" y="4165644"/>
            <a:ext cx="1047240" cy="187560"/>
            <a:chOff x="3762273" y="4165644"/>
            <a:chExt cx="1047240" cy="1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69128" name="Freihand 169127">
                  <a:extLst>
                    <a:ext uri="{FF2B5EF4-FFF2-40B4-BE49-F238E27FC236}">
                      <a16:creationId xmlns:a16="http://schemas.microsoft.com/office/drawing/2014/main" id="{5F866E25-4D0B-4848-BB4B-3878384F5F3F}"/>
                    </a:ext>
                  </a:extLst>
                </p14:cNvPr>
                <p14:cNvContentPartPr/>
                <p14:nvPr/>
              </p14:nvContentPartPr>
              <p14:xfrm>
                <a:off x="3762273" y="4212084"/>
                <a:ext cx="236520" cy="141120"/>
              </p14:xfrm>
            </p:contentPart>
          </mc:Choice>
          <mc:Fallback xmlns="">
            <p:pic>
              <p:nvPicPr>
                <p:cNvPr id="169128" name="Freihand 169127">
                  <a:extLst>
                    <a:ext uri="{FF2B5EF4-FFF2-40B4-BE49-F238E27FC236}">
                      <a16:creationId xmlns:a16="http://schemas.microsoft.com/office/drawing/2014/main" id="{5F866E25-4D0B-4848-BB4B-3878384F5F3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757953" y="4207764"/>
                  <a:ext cx="245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69129" name="Freihand 169128">
                  <a:extLst>
                    <a:ext uri="{FF2B5EF4-FFF2-40B4-BE49-F238E27FC236}">
                      <a16:creationId xmlns:a16="http://schemas.microsoft.com/office/drawing/2014/main" id="{104A2F71-82B9-49E2-9433-08F16D9CABC5}"/>
                    </a:ext>
                  </a:extLst>
                </p14:cNvPr>
                <p14:cNvContentPartPr/>
                <p14:nvPr/>
              </p14:nvContentPartPr>
              <p14:xfrm>
                <a:off x="3995193" y="4165644"/>
                <a:ext cx="41040" cy="30240"/>
              </p14:xfrm>
            </p:contentPart>
          </mc:Choice>
          <mc:Fallback xmlns="">
            <p:pic>
              <p:nvPicPr>
                <p:cNvPr id="169129" name="Freihand 169128">
                  <a:extLst>
                    <a:ext uri="{FF2B5EF4-FFF2-40B4-BE49-F238E27FC236}">
                      <a16:creationId xmlns:a16="http://schemas.microsoft.com/office/drawing/2014/main" id="{104A2F71-82B9-49E2-9433-08F16D9CABC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990873" y="4161324"/>
                  <a:ext cx="49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69130" name="Freihand 169129">
                  <a:extLst>
                    <a:ext uri="{FF2B5EF4-FFF2-40B4-BE49-F238E27FC236}">
                      <a16:creationId xmlns:a16="http://schemas.microsoft.com/office/drawing/2014/main" id="{6EFBF53A-DB41-417F-B334-915FDCDAC296}"/>
                    </a:ext>
                  </a:extLst>
                </p14:cNvPr>
                <p14:cNvContentPartPr/>
                <p14:nvPr/>
              </p14:nvContentPartPr>
              <p14:xfrm>
                <a:off x="4060353" y="4223604"/>
                <a:ext cx="137160" cy="104400"/>
              </p14:xfrm>
            </p:contentPart>
          </mc:Choice>
          <mc:Fallback xmlns="">
            <p:pic>
              <p:nvPicPr>
                <p:cNvPr id="169130" name="Freihand 169129">
                  <a:extLst>
                    <a:ext uri="{FF2B5EF4-FFF2-40B4-BE49-F238E27FC236}">
                      <a16:creationId xmlns:a16="http://schemas.microsoft.com/office/drawing/2014/main" id="{6EFBF53A-DB41-417F-B334-915FDCDAC29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056033" y="4219284"/>
                  <a:ext cx="145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69134" name="Freihand 169133">
                  <a:extLst>
                    <a:ext uri="{FF2B5EF4-FFF2-40B4-BE49-F238E27FC236}">
                      <a16:creationId xmlns:a16="http://schemas.microsoft.com/office/drawing/2014/main" id="{B26784F3-222D-4DA5-AFFF-0EA1290681CF}"/>
                    </a:ext>
                  </a:extLst>
                </p14:cNvPr>
                <p14:cNvContentPartPr/>
                <p14:nvPr/>
              </p14:nvContentPartPr>
              <p14:xfrm>
                <a:off x="4232793" y="4235484"/>
                <a:ext cx="365760" cy="91800"/>
              </p14:xfrm>
            </p:contentPart>
          </mc:Choice>
          <mc:Fallback xmlns="">
            <p:pic>
              <p:nvPicPr>
                <p:cNvPr id="169134" name="Freihand 169133">
                  <a:extLst>
                    <a:ext uri="{FF2B5EF4-FFF2-40B4-BE49-F238E27FC236}">
                      <a16:creationId xmlns:a16="http://schemas.microsoft.com/office/drawing/2014/main" id="{B26784F3-222D-4DA5-AFFF-0EA1290681C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228473" y="4231164"/>
                  <a:ext cx="374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69135" name="Freihand 169134">
                  <a:extLst>
                    <a:ext uri="{FF2B5EF4-FFF2-40B4-BE49-F238E27FC236}">
                      <a16:creationId xmlns:a16="http://schemas.microsoft.com/office/drawing/2014/main" id="{7738FB1E-F2BC-4E89-8C83-2C22C4ECA574}"/>
                    </a:ext>
                  </a:extLst>
                </p14:cNvPr>
                <p14:cNvContentPartPr/>
                <p14:nvPr/>
              </p14:nvContentPartPr>
              <p14:xfrm>
                <a:off x="4633473" y="4210644"/>
                <a:ext cx="176040" cy="89280"/>
              </p14:xfrm>
            </p:contentPart>
          </mc:Choice>
          <mc:Fallback xmlns="">
            <p:pic>
              <p:nvPicPr>
                <p:cNvPr id="169135" name="Freihand 169134">
                  <a:extLst>
                    <a:ext uri="{FF2B5EF4-FFF2-40B4-BE49-F238E27FC236}">
                      <a16:creationId xmlns:a16="http://schemas.microsoft.com/office/drawing/2014/main" id="{7738FB1E-F2BC-4E89-8C83-2C22C4ECA57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629153" y="4206324"/>
                  <a:ext cx="184680" cy="9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169137" name="Freihand 169136">
                <a:extLst>
                  <a:ext uri="{FF2B5EF4-FFF2-40B4-BE49-F238E27FC236}">
                    <a16:creationId xmlns:a16="http://schemas.microsoft.com/office/drawing/2014/main" id="{5D50FC94-1575-4D16-A7C5-11ADA8F67DD4}"/>
                  </a:ext>
                </a:extLst>
              </p14:cNvPr>
              <p14:cNvContentPartPr/>
              <p14:nvPr/>
            </p14:nvContentPartPr>
            <p14:xfrm>
              <a:off x="772113" y="4689444"/>
              <a:ext cx="279360" cy="283680"/>
            </p14:xfrm>
          </p:contentPart>
        </mc:Choice>
        <mc:Fallback xmlns="">
          <p:pic>
            <p:nvPicPr>
              <p:cNvPr id="169137" name="Freihand 169136">
                <a:extLst>
                  <a:ext uri="{FF2B5EF4-FFF2-40B4-BE49-F238E27FC236}">
                    <a16:creationId xmlns:a16="http://schemas.microsoft.com/office/drawing/2014/main" id="{5D50FC94-1575-4D16-A7C5-11ADA8F67DD4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767793" y="4685124"/>
                <a:ext cx="28800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169138" name="Freihand 169137">
                <a:extLst>
                  <a:ext uri="{FF2B5EF4-FFF2-40B4-BE49-F238E27FC236}">
                    <a16:creationId xmlns:a16="http://schemas.microsoft.com/office/drawing/2014/main" id="{8676528C-FEB1-441C-B569-3DB3FB45E948}"/>
                  </a:ext>
                </a:extLst>
              </p14:cNvPr>
              <p14:cNvContentPartPr/>
              <p14:nvPr/>
            </p14:nvContentPartPr>
            <p14:xfrm>
              <a:off x="796593" y="4927764"/>
              <a:ext cx="318240" cy="49320"/>
            </p14:xfrm>
          </p:contentPart>
        </mc:Choice>
        <mc:Fallback xmlns="">
          <p:pic>
            <p:nvPicPr>
              <p:cNvPr id="169138" name="Freihand 169137">
                <a:extLst>
                  <a:ext uri="{FF2B5EF4-FFF2-40B4-BE49-F238E27FC236}">
                    <a16:creationId xmlns:a16="http://schemas.microsoft.com/office/drawing/2014/main" id="{8676528C-FEB1-441C-B569-3DB3FB45E948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792273" y="4923444"/>
                <a:ext cx="3268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169140" name="Freihand 169139">
                <a:extLst>
                  <a:ext uri="{FF2B5EF4-FFF2-40B4-BE49-F238E27FC236}">
                    <a16:creationId xmlns:a16="http://schemas.microsoft.com/office/drawing/2014/main" id="{4A2143E4-5ACA-4253-A26E-B719A8018117}"/>
                  </a:ext>
                </a:extLst>
              </p14:cNvPr>
              <p14:cNvContentPartPr/>
              <p14:nvPr/>
            </p14:nvContentPartPr>
            <p14:xfrm>
              <a:off x="1215993" y="4814724"/>
              <a:ext cx="122760" cy="79920"/>
            </p14:xfrm>
          </p:contentPart>
        </mc:Choice>
        <mc:Fallback xmlns="">
          <p:pic>
            <p:nvPicPr>
              <p:cNvPr id="169140" name="Freihand 169139">
                <a:extLst>
                  <a:ext uri="{FF2B5EF4-FFF2-40B4-BE49-F238E27FC236}">
                    <a16:creationId xmlns:a16="http://schemas.microsoft.com/office/drawing/2014/main" id="{4A2143E4-5ACA-4253-A26E-B719A8018117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211673" y="4810404"/>
                <a:ext cx="1314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169141" name="Freihand 169140">
                <a:extLst>
                  <a:ext uri="{FF2B5EF4-FFF2-40B4-BE49-F238E27FC236}">
                    <a16:creationId xmlns:a16="http://schemas.microsoft.com/office/drawing/2014/main" id="{95B0E2E4-439A-4C0D-93D6-D1EC0AB30F7F}"/>
                  </a:ext>
                </a:extLst>
              </p14:cNvPr>
              <p14:cNvContentPartPr/>
              <p14:nvPr/>
            </p14:nvContentPartPr>
            <p14:xfrm>
              <a:off x="1280793" y="4811484"/>
              <a:ext cx="100800" cy="239040"/>
            </p14:xfrm>
          </p:contentPart>
        </mc:Choice>
        <mc:Fallback xmlns="">
          <p:pic>
            <p:nvPicPr>
              <p:cNvPr id="169141" name="Freihand 169140">
                <a:extLst>
                  <a:ext uri="{FF2B5EF4-FFF2-40B4-BE49-F238E27FC236}">
                    <a16:creationId xmlns:a16="http://schemas.microsoft.com/office/drawing/2014/main" id="{95B0E2E4-439A-4C0D-93D6-D1EC0AB30F7F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276473" y="4807164"/>
                <a:ext cx="1094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169252" name="Freihand 169251">
                <a:extLst>
                  <a:ext uri="{FF2B5EF4-FFF2-40B4-BE49-F238E27FC236}">
                    <a16:creationId xmlns:a16="http://schemas.microsoft.com/office/drawing/2014/main" id="{2FE9F5C9-0A83-4126-ABCE-1B1749C083AC}"/>
                  </a:ext>
                </a:extLst>
              </p14:cNvPr>
              <p14:cNvContentPartPr/>
              <p14:nvPr/>
            </p14:nvContentPartPr>
            <p14:xfrm>
              <a:off x="5750553" y="5872404"/>
              <a:ext cx="93960" cy="240840"/>
            </p14:xfrm>
          </p:contentPart>
        </mc:Choice>
        <mc:Fallback xmlns="">
          <p:pic>
            <p:nvPicPr>
              <p:cNvPr id="169252" name="Freihand 169251">
                <a:extLst>
                  <a:ext uri="{FF2B5EF4-FFF2-40B4-BE49-F238E27FC236}">
                    <a16:creationId xmlns:a16="http://schemas.microsoft.com/office/drawing/2014/main" id="{2FE9F5C9-0A83-4126-ABCE-1B1749C083AC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5746233" y="5868084"/>
                <a:ext cx="102600" cy="24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324" name="Gruppieren 169323">
            <a:extLst>
              <a:ext uri="{FF2B5EF4-FFF2-40B4-BE49-F238E27FC236}">
                <a16:creationId xmlns:a16="http://schemas.microsoft.com/office/drawing/2014/main" id="{E54E634A-9C17-4078-A6E5-04AC0805A4DC}"/>
              </a:ext>
            </a:extLst>
          </p:cNvPr>
          <p:cNvGrpSpPr/>
          <p:nvPr/>
        </p:nvGrpSpPr>
        <p:grpSpPr>
          <a:xfrm>
            <a:off x="6782673" y="3492444"/>
            <a:ext cx="1531800" cy="863640"/>
            <a:chOff x="6782673" y="3492444"/>
            <a:chExt cx="1531800" cy="86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69309" name="Freihand 169308">
                  <a:extLst>
                    <a:ext uri="{FF2B5EF4-FFF2-40B4-BE49-F238E27FC236}">
                      <a16:creationId xmlns:a16="http://schemas.microsoft.com/office/drawing/2014/main" id="{8E8984E6-9CE9-48AC-A6D0-C6AA9B1C8C81}"/>
                    </a:ext>
                  </a:extLst>
                </p14:cNvPr>
                <p14:cNvContentPartPr/>
                <p14:nvPr/>
              </p14:nvContentPartPr>
              <p14:xfrm>
                <a:off x="6907953" y="4094724"/>
                <a:ext cx="32040" cy="199440"/>
              </p14:xfrm>
            </p:contentPart>
          </mc:Choice>
          <mc:Fallback xmlns="">
            <p:pic>
              <p:nvPicPr>
                <p:cNvPr id="169309" name="Freihand 169308">
                  <a:extLst>
                    <a:ext uri="{FF2B5EF4-FFF2-40B4-BE49-F238E27FC236}">
                      <a16:creationId xmlns:a16="http://schemas.microsoft.com/office/drawing/2014/main" id="{8E8984E6-9CE9-48AC-A6D0-C6AA9B1C8C8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903633" y="4090404"/>
                  <a:ext cx="406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69310" name="Freihand 169309">
                  <a:extLst>
                    <a:ext uri="{FF2B5EF4-FFF2-40B4-BE49-F238E27FC236}">
                      <a16:creationId xmlns:a16="http://schemas.microsoft.com/office/drawing/2014/main" id="{3EFC6D17-BDE0-4F8F-B8EF-9A689C3896CC}"/>
                    </a:ext>
                  </a:extLst>
                </p14:cNvPr>
                <p14:cNvContentPartPr/>
                <p14:nvPr/>
              </p14:nvContentPartPr>
              <p14:xfrm>
                <a:off x="6782673" y="3992484"/>
                <a:ext cx="221760" cy="117360"/>
              </p14:xfrm>
            </p:contentPart>
          </mc:Choice>
          <mc:Fallback xmlns="">
            <p:pic>
              <p:nvPicPr>
                <p:cNvPr id="169310" name="Freihand 169309">
                  <a:extLst>
                    <a:ext uri="{FF2B5EF4-FFF2-40B4-BE49-F238E27FC236}">
                      <a16:creationId xmlns:a16="http://schemas.microsoft.com/office/drawing/2014/main" id="{3EFC6D17-BDE0-4F8F-B8EF-9A689C3896C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778353" y="3988164"/>
                  <a:ext cx="230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69311" name="Freihand 169310">
                  <a:extLst>
                    <a:ext uri="{FF2B5EF4-FFF2-40B4-BE49-F238E27FC236}">
                      <a16:creationId xmlns:a16="http://schemas.microsoft.com/office/drawing/2014/main" id="{4A335959-EF74-4F22-93DE-955B07CDCADF}"/>
                    </a:ext>
                  </a:extLst>
                </p14:cNvPr>
                <p14:cNvContentPartPr/>
                <p14:nvPr/>
              </p14:nvContentPartPr>
              <p14:xfrm>
                <a:off x="6860793" y="4113444"/>
                <a:ext cx="133200" cy="94320"/>
              </p14:xfrm>
            </p:contentPart>
          </mc:Choice>
          <mc:Fallback xmlns="">
            <p:pic>
              <p:nvPicPr>
                <p:cNvPr id="169311" name="Freihand 169310">
                  <a:extLst>
                    <a:ext uri="{FF2B5EF4-FFF2-40B4-BE49-F238E27FC236}">
                      <a16:creationId xmlns:a16="http://schemas.microsoft.com/office/drawing/2014/main" id="{4A335959-EF74-4F22-93DE-955B07CDCAD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856473" y="4109124"/>
                  <a:ext cx="141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69312" name="Freihand 169311">
                  <a:extLst>
                    <a:ext uri="{FF2B5EF4-FFF2-40B4-BE49-F238E27FC236}">
                      <a16:creationId xmlns:a16="http://schemas.microsoft.com/office/drawing/2014/main" id="{0A7D823E-0F75-436E-A68F-63755DC907C5}"/>
                    </a:ext>
                  </a:extLst>
                </p14:cNvPr>
                <p14:cNvContentPartPr/>
                <p14:nvPr/>
              </p14:nvContentPartPr>
              <p14:xfrm>
                <a:off x="7058793" y="4001844"/>
                <a:ext cx="32040" cy="189000"/>
              </p14:xfrm>
            </p:contentPart>
          </mc:Choice>
          <mc:Fallback xmlns="">
            <p:pic>
              <p:nvPicPr>
                <p:cNvPr id="169312" name="Freihand 169311">
                  <a:extLst>
                    <a:ext uri="{FF2B5EF4-FFF2-40B4-BE49-F238E27FC236}">
                      <a16:creationId xmlns:a16="http://schemas.microsoft.com/office/drawing/2014/main" id="{0A7D823E-0F75-436E-A68F-63755DC907C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054473" y="3997524"/>
                  <a:ext cx="40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69313" name="Freihand 169312">
                  <a:extLst>
                    <a:ext uri="{FF2B5EF4-FFF2-40B4-BE49-F238E27FC236}">
                      <a16:creationId xmlns:a16="http://schemas.microsoft.com/office/drawing/2014/main" id="{2C86881D-F0A7-474A-825A-A6EEFECE75D5}"/>
                    </a:ext>
                  </a:extLst>
                </p14:cNvPr>
                <p14:cNvContentPartPr/>
                <p14:nvPr/>
              </p14:nvContentPartPr>
              <p14:xfrm>
                <a:off x="7134753" y="4022004"/>
                <a:ext cx="79560" cy="116640"/>
              </p14:xfrm>
            </p:contentPart>
          </mc:Choice>
          <mc:Fallback xmlns="">
            <p:pic>
              <p:nvPicPr>
                <p:cNvPr id="169313" name="Freihand 169312">
                  <a:extLst>
                    <a:ext uri="{FF2B5EF4-FFF2-40B4-BE49-F238E27FC236}">
                      <a16:creationId xmlns:a16="http://schemas.microsoft.com/office/drawing/2014/main" id="{2C86881D-F0A7-474A-825A-A6EEFECE75D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130433" y="4017684"/>
                  <a:ext cx="88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69314" name="Freihand 169313">
                  <a:extLst>
                    <a:ext uri="{FF2B5EF4-FFF2-40B4-BE49-F238E27FC236}">
                      <a16:creationId xmlns:a16="http://schemas.microsoft.com/office/drawing/2014/main" id="{7DD5544D-368D-4215-AEAB-DA2A0C9828FD}"/>
                    </a:ext>
                  </a:extLst>
                </p14:cNvPr>
                <p14:cNvContentPartPr/>
                <p14:nvPr/>
              </p14:nvContentPartPr>
              <p14:xfrm>
                <a:off x="7241313" y="3966924"/>
                <a:ext cx="79560" cy="108360"/>
              </p14:xfrm>
            </p:contentPart>
          </mc:Choice>
          <mc:Fallback xmlns="">
            <p:pic>
              <p:nvPicPr>
                <p:cNvPr id="169314" name="Freihand 169313">
                  <a:extLst>
                    <a:ext uri="{FF2B5EF4-FFF2-40B4-BE49-F238E27FC236}">
                      <a16:creationId xmlns:a16="http://schemas.microsoft.com/office/drawing/2014/main" id="{7DD5544D-368D-4215-AEAB-DA2A0C9828F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236993" y="3962604"/>
                  <a:ext cx="88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69315" name="Freihand 169314">
                  <a:extLst>
                    <a:ext uri="{FF2B5EF4-FFF2-40B4-BE49-F238E27FC236}">
                      <a16:creationId xmlns:a16="http://schemas.microsoft.com/office/drawing/2014/main" id="{E0466A5A-DE80-4D6F-82C8-D1F4AA3A900D}"/>
                    </a:ext>
                  </a:extLst>
                </p14:cNvPr>
                <p14:cNvContentPartPr/>
                <p14:nvPr/>
              </p14:nvContentPartPr>
              <p14:xfrm>
                <a:off x="7343193" y="3782604"/>
                <a:ext cx="261720" cy="228240"/>
              </p14:xfrm>
            </p:contentPart>
          </mc:Choice>
          <mc:Fallback xmlns="">
            <p:pic>
              <p:nvPicPr>
                <p:cNvPr id="169315" name="Freihand 169314">
                  <a:extLst>
                    <a:ext uri="{FF2B5EF4-FFF2-40B4-BE49-F238E27FC236}">
                      <a16:creationId xmlns:a16="http://schemas.microsoft.com/office/drawing/2014/main" id="{E0466A5A-DE80-4D6F-82C8-D1F4AA3A900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338873" y="3778284"/>
                  <a:ext cx="2703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69316" name="Freihand 169315">
                  <a:extLst>
                    <a:ext uri="{FF2B5EF4-FFF2-40B4-BE49-F238E27FC236}">
                      <a16:creationId xmlns:a16="http://schemas.microsoft.com/office/drawing/2014/main" id="{B089A4FD-FCE8-4006-A857-BF15F28AE68E}"/>
                    </a:ext>
                  </a:extLst>
                </p14:cNvPr>
                <p14:cNvContentPartPr/>
                <p14:nvPr/>
              </p14:nvContentPartPr>
              <p14:xfrm>
                <a:off x="7313673" y="4020204"/>
                <a:ext cx="460440" cy="335880"/>
              </p14:xfrm>
            </p:contentPart>
          </mc:Choice>
          <mc:Fallback xmlns="">
            <p:pic>
              <p:nvPicPr>
                <p:cNvPr id="169316" name="Freihand 169315">
                  <a:extLst>
                    <a:ext uri="{FF2B5EF4-FFF2-40B4-BE49-F238E27FC236}">
                      <a16:creationId xmlns:a16="http://schemas.microsoft.com/office/drawing/2014/main" id="{B089A4FD-FCE8-4006-A857-BF15F28AE68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309353" y="4015884"/>
                  <a:ext cx="4690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69317" name="Freihand 169316">
                  <a:extLst>
                    <a:ext uri="{FF2B5EF4-FFF2-40B4-BE49-F238E27FC236}">
                      <a16:creationId xmlns:a16="http://schemas.microsoft.com/office/drawing/2014/main" id="{22487332-9435-43C6-861D-FF0FDA658438}"/>
                    </a:ext>
                  </a:extLst>
                </p14:cNvPr>
                <p14:cNvContentPartPr/>
                <p14:nvPr/>
              </p14:nvContentPartPr>
              <p14:xfrm>
                <a:off x="7706433" y="3964404"/>
                <a:ext cx="16920" cy="9360"/>
              </p14:xfrm>
            </p:contentPart>
          </mc:Choice>
          <mc:Fallback xmlns="">
            <p:pic>
              <p:nvPicPr>
                <p:cNvPr id="169317" name="Freihand 169316">
                  <a:extLst>
                    <a:ext uri="{FF2B5EF4-FFF2-40B4-BE49-F238E27FC236}">
                      <a16:creationId xmlns:a16="http://schemas.microsoft.com/office/drawing/2014/main" id="{22487332-9435-43C6-861D-FF0FDA65843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702113" y="3960084"/>
                  <a:ext cx="25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69318" name="Freihand 169317">
                  <a:extLst>
                    <a:ext uri="{FF2B5EF4-FFF2-40B4-BE49-F238E27FC236}">
                      <a16:creationId xmlns:a16="http://schemas.microsoft.com/office/drawing/2014/main" id="{728151CB-C226-45A6-B10F-EADFB9FDD2A1}"/>
                    </a:ext>
                  </a:extLst>
                </p14:cNvPr>
                <p14:cNvContentPartPr/>
                <p14:nvPr/>
              </p14:nvContentPartPr>
              <p14:xfrm>
                <a:off x="7814793" y="3924444"/>
                <a:ext cx="108720" cy="264240"/>
              </p14:xfrm>
            </p:contentPart>
          </mc:Choice>
          <mc:Fallback xmlns="">
            <p:pic>
              <p:nvPicPr>
                <p:cNvPr id="169318" name="Freihand 169317">
                  <a:extLst>
                    <a:ext uri="{FF2B5EF4-FFF2-40B4-BE49-F238E27FC236}">
                      <a16:creationId xmlns:a16="http://schemas.microsoft.com/office/drawing/2014/main" id="{728151CB-C226-45A6-B10F-EADFB9FDD2A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810473" y="3920124"/>
                  <a:ext cx="1173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69319" name="Freihand 169318">
                  <a:extLst>
                    <a:ext uri="{FF2B5EF4-FFF2-40B4-BE49-F238E27FC236}">
                      <a16:creationId xmlns:a16="http://schemas.microsoft.com/office/drawing/2014/main" id="{80E42CCA-283E-448C-9FBA-E4CCB571C0E8}"/>
                    </a:ext>
                  </a:extLst>
                </p14:cNvPr>
                <p14:cNvContentPartPr/>
                <p14:nvPr/>
              </p14:nvContentPartPr>
              <p14:xfrm>
                <a:off x="7895433" y="3768204"/>
                <a:ext cx="100440" cy="220320"/>
              </p14:xfrm>
            </p:contentPart>
          </mc:Choice>
          <mc:Fallback xmlns="">
            <p:pic>
              <p:nvPicPr>
                <p:cNvPr id="169319" name="Freihand 169318">
                  <a:extLst>
                    <a:ext uri="{FF2B5EF4-FFF2-40B4-BE49-F238E27FC236}">
                      <a16:creationId xmlns:a16="http://schemas.microsoft.com/office/drawing/2014/main" id="{80E42CCA-283E-448C-9FBA-E4CCB571C0E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891113" y="3763884"/>
                  <a:ext cx="1090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69320" name="Freihand 169319">
                  <a:extLst>
                    <a:ext uri="{FF2B5EF4-FFF2-40B4-BE49-F238E27FC236}">
                      <a16:creationId xmlns:a16="http://schemas.microsoft.com/office/drawing/2014/main" id="{E2A9EA5B-C62A-4F0F-80D9-891EB92D327E}"/>
                    </a:ext>
                  </a:extLst>
                </p14:cNvPr>
                <p14:cNvContentPartPr/>
                <p14:nvPr/>
              </p14:nvContentPartPr>
              <p14:xfrm>
                <a:off x="8003073" y="3848484"/>
                <a:ext cx="53640" cy="82440"/>
              </p14:xfrm>
            </p:contentPart>
          </mc:Choice>
          <mc:Fallback xmlns="">
            <p:pic>
              <p:nvPicPr>
                <p:cNvPr id="169320" name="Freihand 169319">
                  <a:extLst>
                    <a:ext uri="{FF2B5EF4-FFF2-40B4-BE49-F238E27FC236}">
                      <a16:creationId xmlns:a16="http://schemas.microsoft.com/office/drawing/2014/main" id="{E2A9EA5B-C62A-4F0F-80D9-891EB92D327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998753" y="3844164"/>
                  <a:ext cx="62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69321" name="Freihand 169320">
                  <a:extLst>
                    <a:ext uri="{FF2B5EF4-FFF2-40B4-BE49-F238E27FC236}">
                      <a16:creationId xmlns:a16="http://schemas.microsoft.com/office/drawing/2014/main" id="{7BA0873E-3E88-4A81-AAE7-28221C2E9245}"/>
                    </a:ext>
                  </a:extLst>
                </p14:cNvPr>
                <p14:cNvContentPartPr/>
                <p14:nvPr/>
              </p14:nvContentPartPr>
              <p14:xfrm>
                <a:off x="8059953" y="3688284"/>
                <a:ext cx="145800" cy="189360"/>
              </p14:xfrm>
            </p:contentPart>
          </mc:Choice>
          <mc:Fallback xmlns="">
            <p:pic>
              <p:nvPicPr>
                <p:cNvPr id="169321" name="Freihand 169320">
                  <a:extLst>
                    <a:ext uri="{FF2B5EF4-FFF2-40B4-BE49-F238E27FC236}">
                      <a16:creationId xmlns:a16="http://schemas.microsoft.com/office/drawing/2014/main" id="{7BA0873E-3E88-4A81-AAE7-28221C2E924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055633" y="3683964"/>
                  <a:ext cx="154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69322" name="Freihand 169321">
                  <a:extLst>
                    <a:ext uri="{FF2B5EF4-FFF2-40B4-BE49-F238E27FC236}">
                      <a16:creationId xmlns:a16="http://schemas.microsoft.com/office/drawing/2014/main" id="{59F79F0E-7AEB-42D2-A8AB-DEAFE278B89C}"/>
                    </a:ext>
                  </a:extLst>
                </p14:cNvPr>
                <p14:cNvContentPartPr/>
                <p14:nvPr/>
              </p14:nvContentPartPr>
              <p14:xfrm>
                <a:off x="8067873" y="3492444"/>
                <a:ext cx="213480" cy="177840"/>
              </p14:xfrm>
            </p:contentPart>
          </mc:Choice>
          <mc:Fallback xmlns="">
            <p:pic>
              <p:nvPicPr>
                <p:cNvPr id="169322" name="Freihand 169321">
                  <a:extLst>
                    <a:ext uri="{FF2B5EF4-FFF2-40B4-BE49-F238E27FC236}">
                      <a16:creationId xmlns:a16="http://schemas.microsoft.com/office/drawing/2014/main" id="{59F79F0E-7AEB-42D2-A8AB-DEAFE278B89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063553" y="3488124"/>
                  <a:ext cx="222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69323" name="Freihand 169322">
                  <a:extLst>
                    <a:ext uri="{FF2B5EF4-FFF2-40B4-BE49-F238E27FC236}">
                      <a16:creationId xmlns:a16="http://schemas.microsoft.com/office/drawing/2014/main" id="{80C646E2-7DA7-4907-A226-6A5E7A22304D}"/>
                    </a:ext>
                  </a:extLst>
                </p14:cNvPr>
                <p14:cNvContentPartPr/>
                <p14:nvPr/>
              </p14:nvContentPartPr>
              <p14:xfrm>
                <a:off x="8304033" y="3766764"/>
                <a:ext cx="10440" cy="10440"/>
              </p14:xfrm>
            </p:contentPart>
          </mc:Choice>
          <mc:Fallback xmlns="">
            <p:pic>
              <p:nvPicPr>
                <p:cNvPr id="169323" name="Freihand 169322">
                  <a:extLst>
                    <a:ext uri="{FF2B5EF4-FFF2-40B4-BE49-F238E27FC236}">
                      <a16:creationId xmlns:a16="http://schemas.microsoft.com/office/drawing/2014/main" id="{80C646E2-7DA7-4907-A226-6A5E7A22304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299713" y="3762444"/>
                  <a:ext cx="1908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338" name="Gruppieren 169337">
            <a:extLst>
              <a:ext uri="{FF2B5EF4-FFF2-40B4-BE49-F238E27FC236}">
                <a16:creationId xmlns:a16="http://schemas.microsoft.com/office/drawing/2014/main" id="{7595E976-606C-4BA5-B814-B99A53486267}"/>
              </a:ext>
            </a:extLst>
          </p:cNvPr>
          <p:cNvGrpSpPr/>
          <p:nvPr/>
        </p:nvGrpSpPr>
        <p:grpSpPr>
          <a:xfrm>
            <a:off x="1572033" y="4666764"/>
            <a:ext cx="6724080" cy="2102040"/>
            <a:chOff x="1572033" y="4666764"/>
            <a:chExt cx="6724080" cy="21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69143" name="Freihand 169142">
                  <a:extLst>
                    <a:ext uri="{FF2B5EF4-FFF2-40B4-BE49-F238E27FC236}">
                      <a16:creationId xmlns:a16="http://schemas.microsoft.com/office/drawing/2014/main" id="{B54637DE-24CB-4E20-946E-AD8BCBC200E8}"/>
                    </a:ext>
                  </a:extLst>
                </p14:cNvPr>
                <p14:cNvContentPartPr/>
                <p14:nvPr/>
              </p14:nvContentPartPr>
              <p14:xfrm>
                <a:off x="1572033" y="4835604"/>
                <a:ext cx="207000" cy="28080"/>
              </p14:xfrm>
            </p:contentPart>
          </mc:Choice>
          <mc:Fallback xmlns="">
            <p:pic>
              <p:nvPicPr>
                <p:cNvPr id="169143" name="Freihand 169142">
                  <a:extLst>
                    <a:ext uri="{FF2B5EF4-FFF2-40B4-BE49-F238E27FC236}">
                      <a16:creationId xmlns:a16="http://schemas.microsoft.com/office/drawing/2014/main" id="{B54637DE-24CB-4E20-946E-AD8BCBC200E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567713" y="4831284"/>
                  <a:ext cx="215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69144" name="Freihand 169143">
                  <a:extLst>
                    <a:ext uri="{FF2B5EF4-FFF2-40B4-BE49-F238E27FC236}">
                      <a16:creationId xmlns:a16="http://schemas.microsoft.com/office/drawing/2014/main" id="{1636B0A7-75CF-4986-9F2F-2BEFD4974C17}"/>
                    </a:ext>
                  </a:extLst>
                </p14:cNvPr>
                <p14:cNvContentPartPr/>
                <p14:nvPr/>
              </p14:nvContentPartPr>
              <p14:xfrm>
                <a:off x="1613073" y="4902204"/>
                <a:ext cx="169200" cy="22320"/>
              </p14:xfrm>
            </p:contentPart>
          </mc:Choice>
          <mc:Fallback xmlns="">
            <p:pic>
              <p:nvPicPr>
                <p:cNvPr id="169144" name="Freihand 169143">
                  <a:extLst>
                    <a:ext uri="{FF2B5EF4-FFF2-40B4-BE49-F238E27FC236}">
                      <a16:creationId xmlns:a16="http://schemas.microsoft.com/office/drawing/2014/main" id="{1636B0A7-75CF-4986-9F2F-2BEFD4974C1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608753" y="4897884"/>
                  <a:ext cx="177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69146" name="Freihand 169145">
                  <a:extLst>
                    <a:ext uri="{FF2B5EF4-FFF2-40B4-BE49-F238E27FC236}">
                      <a16:creationId xmlns:a16="http://schemas.microsoft.com/office/drawing/2014/main" id="{3EE6F3A2-5693-4E0D-BE33-72F9A91529EA}"/>
                    </a:ext>
                  </a:extLst>
                </p14:cNvPr>
                <p14:cNvContentPartPr/>
                <p14:nvPr/>
              </p14:nvContentPartPr>
              <p14:xfrm>
                <a:off x="1926993" y="4690884"/>
                <a:ext cx="257760" cy="227520"/>
              </p14:xfrm>
            </p:contentPart>
          </mc:Choice>
          <mc:Fallback xmlns="">
            <p:pic>
              <p:nvPicPr>
                <p:cNvPr id="169146" name="Freihand 169145">
                  <a:extLst>
                    <a:ext uri="{FF2B5EF4-FFF2-40B4-BE49-F238E27FC236}">
                      <a16:creationId xmlns:a16="http://schemas.microsoft.com/office/drawing/2014/main" id="{3EE6F3A2-5693-4E0D-BE33-72F9A91529E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922673" y="4686564"/>
                  <a:ext cx="2664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69147" name="Freihand 169146">
                  <a:extLst>
                    <a:ext uri="{FF2B5EF4-FFF2-40B4-BE49-F238E27FC236}">
                      <a16:creationId xmlns:a16="http://schemas.microsoft.com/office/drawing/2014/main" id="{F003254B-0D7E-4CD6-A8C5-39C5B37CBC2A}"/>
                    </a:ext>
                  </a:extLst>
                </p14:cNvPr>
                <p14:cNvContentPartPr/>
                <p14:nvPr/>
              </p14:nvContentPartPr>
              <p14:xfrm>
                <a:off x="1969833" y="4916244"/>
                <a:ext cx="234360" cy="14760"/>
              </p14:xfrm>
            </p:contentPart>
          </mc:Choice>
          <mc:Fallback xmlns="">
            <p:pic>
              <p:nvPicPr>
                <p:cNvPr id="169147" name="Freihand 169146">
                  <a:extLst>
                    <a:ext uri="{FF2B5EF4-FFF2-40B4-BE49-F238E27FC236}">
                      <a16:creationId xmlns:a16="http://schemas.microsoft.com/office/drawing/2014/main" id="{F003254B-0D7E-4CD6-A8C5-39C5B37CBC2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965513" y="4911924"/>
                  <a:ext cx="243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69148" name="Freihand 169147">
                  <a:extLst>
                    <a:ext uri="{FF2B5EF4-FFF2-40B4-BE49-F238E27FC236}">
                      <a16:creationId xmlns:a16="http://schemas.microsoft.com/office/drawing/2014/main" id="{2175429A-B9E5-462C-92A8-49BDBE996FA7}"/>
                    </a:ext>
                  </a:extLst>
                </p14:cNvPr>
                <p14:cNvContentPartPr/>
                <p14:nvPr/>
              </p14:nvContentPartPr>
              <p14:xfrm>
                <a:off x="2273673" y="4797444"/>
                <a:ext cx="133920" cy="45720"/>
              </p14:xfrm>
            </p:contentPart>
          </mc:Choice>
          <mc:Fallback xmlns="">
            <p:pic>
              <p:nvPicPr>
                <p:cNvPr id="169148" name="Freihand 169147">
                  <a:extLst>
                    <a:ext uri="{FF2B5EF4-FFF2-40B4-BE49-F238E27FC236}">
                      <a16:creationId xmlns:a16="http://schemas.microsoft.com/office/drawing/2014/main" id="{2175429A-B9E5-462C-92A8-49BDBE996FA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269353" y="4793124"/>
                  <a:ext cx="142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69149" name="Freihand 169148">
                  <a:extLst>
                    <a:ext uri="{FF2B5EF4-FFF2-40B4-BE49-F238E27FC236}">
                      <a16:creationId xmlns:a16="http://schemas.microsoft.com/office/drawing/2014/main" id="{D11A437C-F0C5-46FF-8DA5-26B2DAE0900D}"/>
                    </a:ext>
                  </a:extLst>
                </p14:cNvPr>
                <p14:cNvContentPartPr/>
                <p14:nvPr/>
              </p14:nvContentPartPr>
              <p14:xfrm>
                <a:off x="2337753" y="4778364"/>
                <a:ext cx="78480" cy="190800"/>
              </p14:xfrm>
            </p:contentPart>
          </mc:Choice>
          <mc:Fallback xmlns="">
            <p:pic>
              <p:nvPicPr>
                <p:cNvPr id="169149" name="Freihand 169148">
                  <a:extLst>
                    <a:ext uri="{FF2B5EF4-FFF2-40B4-BE49-F238E27FC236}">
                      <a16:creationId xmlns:a16="http://schemas.microsoft.com/office/drawing/2014/main" id="{D11A437C-F0C5-46FF-8DA5-26B2DAE0900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333433" y="4774044"/>
                  <a:ext cx="87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169150" name="Freihand 169149">
                  <a:extLst>
                    <a:ext uri="{FF2B5EF4-FFF2-40B4-BE49-F238E27FC236}">
                      <a16:creationId xmlns:a16="http://schemas.microsoft.com/office/drawing/2014/main" id="{3B929528-1674-471B-B44A-643D3A5A3E1E}"/>
                    </a:ext>
                  </a:extLst>
                </p14:cNvPr>
                <p14:cNvContentPartPr/>
                <p14:nvPr/>
              </p14:nvContentPartPr>
              <p14:xfrm>
                <a:off x="2430993" y="4866564"/>
                <a:ext cx="101880" cy="88560"/>
              </p14:xfrm>
            </p:contentPart>
          </mc:Choice>
          <mc:Fallback xmlns="">
            <p:pic>
              <p:nvPicPr>
                <p:cNvPr id="169150" name="Freihand 169149">
                  <a:extLst>
                    <a:ext uri="{FF2B5EF4-FFF2-40B4-BE49-F238E27FC236}">
                      <a16:creationId xmlns:a16="http://schemas.microsoft.com/office/drawing/2014/main" id="{3B929528-1674-471B-B44A-643D3A5A3E1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426673" y="4862244"/>
                  <a:ext cx="1105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69151" name="Freihand 169150">
                  <a:extLst>
                    <a:ext uri="{FF2B5EF4-FFF2-40B4-BE49-F238E27FC236}">
                      <a16:creationId xmlns:a16="http://schemas.microsoft.com/office/drawing/2014/main" id="{BCD4C3F8-0B11-40E9-80F1-A8A8ECBBA953}"/>
                    </a:ext>
                  </a:extLst>
                </p14:cNvPr>
                <p14:cNvContentPartPr/>
                <p14:nvPr/>
              </p14:nvContentPartPr>
              <p14:xfrm>
                <a:off x="2690553" y="4780164"/>
                <a:ext cx="190800" cy="110520"/>
              </p14:xfrm>
            </p:contentPart>
          </mc:Choice>
          <mc:Fallback xmlns="">
            <p:pic>
              <p:nvPicPr>
                <p:cNvPr id="169151" name="Freihand 169150">
                  <a:extLst>
                    <a:ext uri="{FF2B5EF4-FFF2-40B4-BE49-F238E27FC236}">
                      <a16:creationId xmlns:a16="http://schemas.microsoft.com/office/drawing/2014/main" id="{BCD4C3F8-0B11-40E9-80F1-A8A8ECBBA95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686233" y="4775844"/>
                  <a:ext cx="199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169152" name="Freihand 169151">
                  <a:extLst>
                    <a:ext uri="{FF2B5EF4-FFF2-40B4-BE49-F238E27FC236}">
                      <a16:creationId xmlns:a16="http://schemas.microsoft.com/office/drawing/2014/main" id="{EC639E23-DF4F-44DC-B3D7-166AB71CBF3A}"/>
                    </a:ext>
                  </a:extLst>
                </p14:cNvPr>
                <p14:cNvContentPartPr/>
                <p14:nvPr/>
              </p14:nvContentPartPr>
              <p14:xfrm>
                <a:off x="2997273" y="4722204"/>
                <a:ext cx="86040" cy="105120"/>
              </p14:xfrm>
            </p:contentPart>
          </mc:Choice>
          <mc:Fallback xmlns="">
            <p:pic>
              <p:nvPicPr>
                <p:cNvPr id="169152" name="Freihand 169151">
                  <a:extLst>
                    <a:ext uri="{FF2B5EF4-FFF2-40B4-BE49-F238E27FC236}">
                      <a16:creationId xmlns:a16="http://schemas.microsoft.com/office/drawing/2014/main" id="{EC639E23-DF4F-44DC-B3D7-166AB71CBF3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992953" y="4717884"/>
                  <a:ext cx="94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69153" name="Freihand 169152">
                  <a:extLst>
                    <a:ext uri="{FF2B5EF4-FFF2-40B4-BE49-F238E27FC236}">
                      <a16:creationId xmlns:a16="http://schemas.microsoft.com/office/drawing/2014/main" id="{2AEA81FB-21D9-4B5C-9CB2-EDF14833F5B0}"/>
                    </a:ext>
                  </a:extLst>
                </p14:cNvPr>
                <p14:cNvContentPartPr/>
                <p14:nvPr/>
              </p14:nvContentPartPr>
              <p14:xfrm>
                <a:off x="2995833" y="4713564"/>
                <a:ext cx="160920" cy="161640"/>
              </p14:xfrm>
            </p:contentPart>
          </mc:Choice>
          <mc:Fallback xmlns="">
            <p:pic>
              <p:nvPicPr>
                <p:cNvPr id="169153" name="Freihand 169152">
                  <a:extLst>
                    <a:ext uri="{FF2B5EF4-FFF2-40B4-BE49-F238E27FC236}">
                      <a16:creationId xmlns:a16="http://schemas.microsoft.com/office/drawing/2014/main" id="{2AEA81FB-21D9-4B5C-9CB2-EDF14833F5B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991513" y="4709244"/>
                  <a:ext cx="169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169154" name="Freihand 169153">
                  <a:extLst>
                    <a:ext uri="{FF2B5EF4-FFF2-40B4-BE49-F238E27FC236}">
                      <a16:creationId xmlns:a16="http://schemas.microsoft.com/office/drawing/2014/main" id="{070532C9-A128-4489-A116-D9698BC7FE23}"/>
                    </a:ext>
                  </a:extLst>
                </p14:cNvPr>
                <p14:cNvContentPartPr/>
                <p14:nvPr/>
              </p14:nvContentPartPr>
              <p14:xfrm>
                <a:off x="3184113" y="4745964"/>
                <a:ext cx="137520" cy="179640"/>
              </p14:xfrm>
            </p:contentPart>
          </mc:Choice>
          <mc:Fallback xmlns="">
            <p:pic>
              <p:nvPicPr>
                <p:cNvPr id="169154" name="Freihand 169153">
                  <a:extLst>
                    <a:ext uri="{FF2B5EF4-FFF2-40B4-BE49-F238E27FC236}">
                      <a16:creationId xmlns:a16="http://schemas.microsoft.com/office/drawing/2014/main" id="{070532C9-A128-4489-A116-D9698BC7FE2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179793" y="4741644"/>
                  <a:ext cx="146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169155" name="Freihand 169154">
                  <a:extLst>
                    <a:ext uri="{FF2B5EF4-FFF2-40B4-BE49-F238E27FC236}">
                      <a16:creationId xmlns:a16="http://schemas.microsoft.com/office/drawing/2014/main" id="{1A15BCE7-788E-43DE-BE06-6C1E9927B1CE}"/>
                    </a:ext>
                  </a:extLst>
                </p14:cNvPr>
                <p14:cNvContentPartPr/>
                <p14:nvPr/>
              </p14:nvContentPartPr>
              <p14:xfrm>
                <a:off x="3338193" y="4806084"/>
                <a:ext cx="96480" cy="128880"/>
              </p14:xfrm>
            </p:contentPart>
          </mc:Choice>
          <mc:Fallback xmlns="">
            <p:pic>
              <p:nvPicPr>
                <p:cNvPr id="169155" name="Freihand 169154">
                  <a:extLst>
                    <a:ext uri="{FF2B5EF4-FFF2-40B4-BE49-F238E27FC236}">
                      <a16:creationId xmlns:a16="http://schemas.microsoft.com/office/drawing/2014/main" id="{1A15BCE7-788E-43DE-BE06-6C1E9927B1C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333873" y="4801764"/>
                  <a:ext cx="1051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169156" name="Freihand 169155">
                  <a:extLst>
                    <a:ext uri="{FF2B5EF4-FFF2-40B4-BE49-F238E27FC236}">
                      <a16:creationId xmlns:a16="http://schemas.microsoft.com/office/drawing/2014/main" id="{28EA3213-61C0-48FD-96A8-E4B00DFFA6C9}"/>
                    </a:ext>
                  </a:extLst>
                </p14:cNvPr>
                <p14:cNvContentPartPr/>
                <p14:nvPr/>
              </p14:nvContentPartPr>
              <p14:xfrm>
                <a:off x="3709713" y="4735524"/>
                <a:ext cx="16560" cy="136440"/>
              </p14:xfrm>
            </p:contentPart>
          </mc:Choice>
          <mc:Fallback xmlns="">
            <p:pic>
              <p:nvPicPr>
                <p:cNvPr id="169156" name="Freihand 169155">
                  <a:extLst>
                    <a:ext uri="{FF2B5EF4-FFF2-40B4-BE49-F238E27FC236}">
                      <a16:creationId xmlns:a16="http://schemas.microsoft.com/office/drawing/2014/main" id="{28EA3213-61C0-48FD-96A8-E4B00DFFA6C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705393" y="4731204"/>
                  <a:ext cx="252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169157" name="Freihand 169156">
                  <a:extLst>
                    <a:ext uri="{FF2B5EF4-FFF2-40B4-BE49-F238E27FC236}">
                      <a16:creationId xmlns:a16="http://schemas.microsoft.com/office/drawing/2014/main" id="{A050E0BC-2F8B-46CA-9542-1E7B5FF7993A}"/>
                    </a:ext>
                  </a:extLst>
                </p14:cNvPr>
                <p14:cNvContentPartPr/>
                <p14:nvPr/>
              </p14:nvContentPartPr>
              <p14:xfrm>
                <a:off x="3640593" y="4780164"/>
                <a:ext cx="168840" cy="12240"/>
              </p14:xfrm>
            </p:contentPart>
          </mc:Choice>
          <mc:Fallback xmlns="">
            <p:pic>
              <p:nvPicPr>
                <p:cNvPr id="169157" name="Freihand 169156">
                  <a:extLst>
                    <a:ext uri="{FF2B5EF4-FFF2-40B4-BE49-F238E27FC236}">
                      <a16:creationId xmlns:a16="http://schemas.microsoft.com/office/drawing/2014/main" id="{A050E0BC-2F8B-46CA-9542-1E7B5FF7993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636273" y="4775844"/>
                  <a:ext cx="177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169158" name="Freihand 169157">
                  <a:extLst>
                    <a:ext uri="{FF2B5EF4-FFF2-40B4-BE49-F238E27FC236}">
                      <a16:creationId xmlns:a16="http://schemas.microsoft.com/office/drawing/2014/main" id="{BF96A19F-89C6-4762-9997-DE8CA312A46B}"/>
                    </a:ext>
                  </a:extLst>
                </p14:cNvPr>
                <p14:cNvContentPartPr/>
                <p14:nvPr/>
              </p14:nvContentPartPr>
              <p14:xfrm>
                <a:off x="3936153" y="4666764"/>
                <a:ext cx="137880" cy="178560"/>
              </p14:xfrm>
            </p:contentPart>
          </mc:Choice>
          <mc:Fallback xmlns="">
            <p:pic>
              <p:nvPicPr>
                <p:cNvPr id="169158" name="Freihand 169157">
                  <a:extLst>
                    <a:ext uri="{FF2B5EF4-FFF2-40B4-BE49-F238E27FC236}">
                      <a16:creationId xmlns:a16="http://schemas.microsoft.com/office/drawing/2014/main" id="{BF96A19F-89C6-4762-9997-DE8CA312A46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931833" y="4662444"/>
                  <a:ext cx="1465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169159" name="Freihand 169158">
                  <a:extLst>
                    <a:ext uri="{FF2B5EF4-FFF2-40B4-BE49-F238E27FC236}">
                      <a16:creationId xmlns:a16="http://schemas.microsoft.com/office/drawing/2014/main" id="{81F9D889-6597-4EF4-93AA-818723DDFE72}"/>
                    </a:ext>
                  </a:extLst>
                </p14:cNvPr>
                <p14:cNvContentPartPr/>
                <p14:nvPr/>
              </p14:nvContentPartPr>
              <p14:xfrm>
                <a:off x="3900873" y="4821204"/>
                <a:ext cx="218160" cy="30600"/>
              </p14:xfrm>
            </p:contentPart>
          </mc:Choice>
          <mc:Fallback xmlns="">
            <p:pic>
              <p:nvPicPr>
                <p:cNvPr id="169159" name="Freihand 169158">
                  <a:extLst>
                    <a:ext uri="{FF2B5EF4-FFF2-40B4-BE49-F238E27FC236}">
                      <a16:creationId xmlns:a16="http://schemas.microsoft.com/office/drawing/2014/main" id="{81F9D889-6597-4EF4-93AA-818723DDFE7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896553" y="4816884"/>
                  <a:ext cx="226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169160" name="Freihand 169159">
                  <a:extLst>
                    <a:ext uri="{FF2B5EF4-FFF2-40B4-BE49-F238E27FC236}">
                      <a16:creationId xmlns:a16="http://schemas.microsoft.com/office/drawing/2014/main" id="{8ED92EB6-3C51-455B-A476-1AD7F859BD86}"/>
                    </a:ext>
                  </a:extLst>
                </p14:cNvPr>
                <p14:cNvContentPartPr/>
                <p14:nvPr/>
              </p14:nvContentPartPr>
              <p14:xfrm>
                <a:off x="4179513" y="4730124"/>
                <a:ext cx="168480" cy="241200"/>
              </p14:xfrm>
            </p:contentPart>
          </mc:Choice>
          <mc:Fallback xmlns="">
            <p:pic>
              <p:nvPicPr>
                <p:cNvPr id="169160" name="Freihand 169159">
                  <a:extLst>
                    <a:ext uri="{FF2B5EF4-FFF2-40B4-BE49-F238E27FC236}">
                      <a16:creationId xmlns:a16="http://schemas.microsoft.com/office/drawing/2014/main" id="{8ED92EB6-3C51-455B-A476-1AD7F859BD8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175193" y="4725804"/>
                  <a:ext cx="1771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169161" name="Freihand 169160">
                  <a:extLst>
                    <a:ext uri="{FF2B5EF4-FFF2-40B4-BE49-F238E27FC236}">
                      <a16:creationId xmlns:a16="http://schemas.microsoft.com/office/drawing/2014/main" id="{39C81D6E-FBA1-4C6D-8FCB-CED5BCF81628}"/>
                    </a:ext>
                  </a:extLst>
                </p14:cNvPr>
                <p14:cNvContentPartPr/>
                <p14:nvPr/>
              </p14:nvContentPartPr>
              <p14:xfrm>
                <a:off x="4351233" y="4844964"/>
                <a:ext cx="122400" cy="140040"/>
              </p14:xfrm>
            </p:contentPart>
          </mc:Choice>
          <mc:Fallback xmlns="">
            <p:pic>
              <p:nvPicPr>
                <p:cNvPr id="169161" name="Freihand 169160">
                  <a:extLst>
                    <a:ext uri="{FF2B5EF4-FFF2-40B4-BE49-F238E27FC236}">
                      <a16:creationId xmlns:a16="http://schemas.microsoft.com/office/drawing/2014/main" id="{39C81D6E-FBA1-4C6D-8FCB-CED5BCF8162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346913" y="4840644"/>
                  <a:ext cx="131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169162" name="Freihand 169161">
                  <a:extLst>
                    <a:ext uri="{FF2B5EF4-FFF2-40B4-BE49-F238E27FC236}">
                      <a16:creationId xmlns:a16="http://schemas.microsoft.com/office/drawing/2014/main" id="{6DEFA30D-9954-4464-AC12-93557CBF3830}"/>
                    </a:ext>
                  </a:extLst>
                </p14:cNvPr>
                <p14:cNvContentPartPr/>
                <p14:nvPr/>
              </p14:nvContentPartPr>
              <p14:xfrm>
                <a:off x="4616193" y="4723284"/>
                <a:ext cx="23760" cy="139320"/>
              </p14:xfrm>
            </p:contentPart>
          </mc:Choice>
          <mc:Fallback xmlns="">
            <p:pic>
              <p:nvPicPr>
                <p:cNvPr id="169162" name="Freihand 169161">
                  <a:extLst>
                    <a:ext uri="{FF2B5EF4-FFF2-40B4-BE49-F238E27FC236}">
                      <a16:creationId xmlns:a16="http://schemas.microsoft.com/office/drawing/2014/main" id="{6DEFA30D-9954-4464-AC12-93557CBF383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611873" y="4718964"/>
                  <a:ext cx="32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169163" name="Freihand 169162">
                  <a:extLst>
                    <a:ext uri="{FF2B5EF4-FFF2-40B4-BE49-F238E27FC236}">
                      <a16:creationId xmlns:a16="http://schemas.microsoft.com/office/drawing/2014/main" id="{75605C8D-1C7C-49CF-8918-038F2E1D3689}"/>
                    </a:ext>
                  </a:extLst>
                </p14:cNvPr>
                <p14:cNvContentPartPr/>
                <p14:nvPr/>
              </p14:nvContentPartPr>
              <p14:xfrm>
                <a:off x="4580913" y="4788084"/>
                <a:ext cx="101160" cy="8640"/>
              </p14:xfrm>
            </p:contentPart>
          </mc:Choice>
          <mc:Fallback xmlns="">
            <p:pic>
              <p:nvPicPr>
                <p:cNvPr id="169163" name="Freihand 169162">
                  <a:extLst>
                    <a:ext uri="{FF2B5EF4-FFF2-40B4-BE49-F238E27FC236}">
                      <a16:creationId xmlns:a16="http://schemas.microsoft.com/office/drawing/2014/main" id="{75605C8D-1C7C-49CF-8918-038F2E1D368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576593" y="4783764"/>
                  <a:ext cx="1098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169164" name="Freihand 169163">
                  <a:extLst>
                    <a:ext uri="{FF2B5EF4-FFF2-40B4-BE49-F238E27FC236}">
                      <a16:creationId xmlns:a16="http://schemas.microsoft.com/office/drawing/2014/main" id="{8BF6A3EF-E69A-41EA-953E-1094FF39EF29}"/>
                    </a:ext>
                  </a:extLst>
                </p14:cNvPr>
                <p14:cNvContentPartPr/>
                <p14:nvPr/>
              </p14:nvContentPartPr>
              <p14:xfrm>
                <a:off x="4944153" y="4792764"/>
                <a:ext cx="246960" cy="41760"/>
              </p14:xfrm>
            </p:contentPart>
          </mc:Choice>
          <mc:Fallback xmlns="">
            <p:pic>
              <p:nvPicPr>
                <p:cNvPr id="169164" name="Freihand 169163">
                  <a:extLst>
                    <a:ext uri="{FF2B5EF4-FFF2-40B4-BE49-F238E27FC236}">
                      <a16:creationId xmlns:a16="http://schemas.microsoft.com/office/drawing/2014/main" id="{8BF6A3EF-E69A-41EA-953E-1094FF39EF2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939833" y="4788444"/>
                  <a:ext cx="255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169165" name="Freihand 169164">
                  <a:extLst>
                    <a:ext uri="{FF2B5EF4-FFF2-40B4-BE49-F238E27FC236}">
                      <a16:creationId xmlns:a16="http://schemas.microsoft.com/office/drawing/2014/main" id="{4807ED8A-A948-4550-B809-1A23017F98DF}"/>
                    </a:ext>
                  </a:extLst>
                </p14:cNvPr>
                <p14:cNvContentPartPr/>
                <p14:nvPr/>
              </p14:nvContentPartPr>
              <p14:xfrm>
                <a:off x="5342673" y="4773684"/>
                <a:ext cx="606600" cy="29160"/>
              </p14:xfrm>
            </p:contentPart>
          </mc:Choice>
          <mc:Fallback xmlns="">
            <p:pic>
              <p:nvPicPr>
                <p:cNvPr id="169165" name="Freihand 169164">
                  <a:extLst>
                    <a:ext uri="{FF2B5EF4-FFF2-40B4-BE49-F238E27FC236}">
                      <a16:creationId xmlns:a16="http://schemas.microsoft.com/office/drawing/2014/main" id="{4807ED8A-A948-4550-B809-1A23017F98D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338353" y="4769364"/>
                  <a:ext cx="615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169169" name="Freihand 169168">
                  <a:extLst>
                    <a:ext uri="{FF2B5EF4-FFF2-40B4-BE49-F238E27FC236}">
                      <a16:creationId xmlns:a16="http://schemas.microsoft.com/office/drawing/2014/main" id="{03A0C9CB-B27D-450F-8A89-051B367E8933}"/>
                    </a:ext>
                  </a:extLst>
                </p14:cNvPr>
                <p14:cNvContentPartPr/>
                <p14:nvPr/>
              </p14:nvContentPartPr>
              <p14:xfrm>
                <a:off x="1612353" y="5359044"/>
                <a:ext cx="195120" cy="29880"/>
              </p14:xfrm>
            </p:contentPart>
          </mc:Choice>
          <mc:Fallback xmlns="">
            <p:pic>
              <p:nvPicPr>
                <p:cNvPr id="169169" name="Freihand 169168">
                  <a:extLst>
                    <a:ext uri="{FF2B5EF4-FFF2-40B4-BE49-F238E27FC236}">
                      <a16:creationId xmlns:a16="http://schemas.microsoft.com/office/drawing/2014/main" id="{03A0C9CB-B27D-450F-8A89-051B367E893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608033" y="5354724"/>
                  <a:ext cx="203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169170" name="Freihand 169169">
                  <a:extLst>
                    <a:ext uri="{FF2B5EF4-FFF2-40B4-BE49-F238E27FC236}">
                      <a16:creationId xmlns:a16="http://schemas.microsoft.com/office/drawing/2014/main" id="{BBC5481F-A113-4709-84B4-C0628BB971A2}"/>
                    </a:ext>
                  </a:extLst>
                </p14:cNvPr>
                <p14:cNvContentPartPr/>
                <p14:nvPr/>
              </p14:nvContentPartPr>
              <p14:xfrm>
                <a:off x="1623513" y="5422404"/>
                <a:ext cx="185040" cy="14400"/>
              </p14:xfrm>
            </p:contentPart>
          </mc:Choice>
          <mc:Fallback xmlns="">
            <p:pic>
              <p:nvPicPr>
                <p:cNvPr id="169170" name="Freihand 169169">
                  <a:extLst>
                    <a:ext uri="{FF2B5EF4-FFF2-40B4-BE49-F238E27FC236}">
                      <a16:creationId xmlns:a16="http://schemas.microsoft.com/office/drawing/2014/main" id="{BBC5481F-A113-4709-84B4-C0628BB971A2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619193" y="5418084"/>
                  <a:ext cx="193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169172" name="Freihand 169171">
                  <a:extLst>
                    <a:ext uri="{FF2B5EF4-FFF2-40B4-BE49-F238E27FC236}">
                      <a16:creationId xmlns:a16="http://schemas.microsoft.com/office/drawing/2014/main" id="{48F8483B-64FA-4B5E-84E7-A2367D877BBE}"/>
                    </a:ext>
                  </a:extLst>
                </p14:cNvPr>
                <p14:cNvContentPartPr/>
                <p14:nvPr/>
              </p14:nvContentPartPr>
              <p14:xfrm>
                <a:off x="1983513" y="5269764"/>
                <a:ext cx="133920" cy="191520"/>
              </p14:xfrm>
            </p:contentPart>
          </mc:Choice>
          <mc:Fallback xmlns="">
            <p:pic>
              <p:nvPicPr>
                <p:cNvPr id="169172" name="Freihand 169171">
                  <a:extLst>
                    <a:ext uri="{FF2B5EF4-FFF2-40B4-BE49-F238E27FC236}">
                      <a16:creationId xmlns:a16="http://schemas.microsoft.com/office/drawing/2014/main" id="{48F8483B-64FA-4B5E-84E7-A2367D877BBE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979193" y="5265444"/>
                  <a:ext cx="142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169173" name="Freihand 169172">
                  <a:extLst>
                    <a:ext uri="{FF2B5EF4-FFF2-40B4-BE49-F238E27FC236}">
                      <a16:creationId xmlns:a16="http://schemas.microsoft.com/office/drawing/2014/main" id="{6E4D7BC5-1DC0-4C7C-9D25-057858EFC8DF}"/>
                    </a:ext>
                  </a:extLst>
                </p14:cNvPr>
                <p14:cNvContentPartPr/>
                <p14:nvPr/>
              </p14:nvContentPartPr>
              <p14:xfrm>
                <a:off x="2051193" y="5240244"/>
                <a:ext cx="140040" cy="10080"/>
              </p14:xfrm>
            </p:contentPart>
          </mc:Choice>
          <mc:Fallback xmlns="">
            <p:pic>
              <p:nvPicPr>
                <p:cNvPr id="169173" name="Freihand 169172">
                  <a:extLst>
                    <a:ext uri="{FF2B5EF4-FFF2-40B4-BE49-F238E27FC236}">
                      <a16:creationId xmlns:a16="http://schemas.microsoft.com/office/drawing/2014/main" id="{6E4D7BC5-1DC0-4C7C-9D25-057858EFC8DF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046873" y="5235924"/>
                  <a:ext cx="1486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169175" name="Freihand 169174">
                  <a:extLst>
                    <a:ext uri="{FF2B5EF4-FFF2-40B4-BE49-F238E27FC236}">
                      <a16:creationId xmlns:a16="http://schemas.microsoft.com/office/drawing/2014/main" id="{759E599F-40FC-471C-B2AE-7AFE5D8A10D7}"/>
                    </a:ext>
                  </a:extLst>
                </p14:cNvPr>
                <p14:cNvContentPartPr/>
                <p14:nvPr/>
              </p14:nvContentPartPr>
              <p14:xfrm>
                <a:off x="2727273" y="5306844"/>
                <a:ext cx="4680" cy="122040"/>
              </p14:xfrm>
            </p:contentPart>
          </mc:Choice>
          <mc:Fallback xmlns="">
            <p:pic>
              <p:nvPicPr>
                <p:cNvPr id="169175" name="Freihand 169174">
                  <a:extLst>
                    <a:ext uri="{FF2B5EF4-FFF2-40B4-BE49-F238E27FC236}">
                      <a16:creationId xmlns:a16="http://schemas.microsoft.com/office/drawing/2014/main" id="{759E599F-40FC-471C-B2AE-7AFE5D8A10D7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722953" y="5302524"/>
                  <a:ext cx="13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169176" name="Freihand 169175">
                  <a:extLst>
                    <a:ext uri="{FF2B5EF4-FFF2-40B4-BE49-F238E27FC236}">
                      <a16:creationId xmlns:a16="http://schemas.microsoft.com/office/drawing/2014/main" id="{1789C88F-A6E6-4782-B697-2972394947A7}"/>
                    </a:ext>
                  </a:extLst>
                </p14:cNvPr>
                <p14:cNvContentPartPr/>
                <p14:nvPr/>
              </p14:nvContentPartPr>
              <p14:xfrm>
                <a:off x="2688033" y="5346804"/>
                <a:ext cx="136800" cy="5400"/>
              </p14:xfrm>
            </p:contentPart>
          </mc:Choice>
          <mc:Fallback xmlns="">
            <p:pic>
              <p:nvPicPr>
                <p:cNvPr id="169176" name="Freihand 169175">
                  <a:extLst>
                    <a:ext uri="{FF2B5EF4-FFF2-40B4-BE49-F238E27FC236}">
                      <a16:creationId xmlns:a16="http://schemas.microsoft.com/office/drawing/2014/main" id="{1789C88F-A6E6-4782-B697-2972394947A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683713" y="5342484"/>
                  <a:ext cx="1454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169178" name="Freihand 169177">
                  <a:extLst>
                    <a:ext uri="{FF2B5EF4-FFF2-40B4-BE49-F238E27FC236}">
                      <a16:creationId xmlns:a16="http://schemas.microsoft.com/office/drawing/2014/main" id="{3C4CEC68-D6A0-410E-A2CB-A01E2FE8C199}"/>
                    </a:ext>
                  </a:extLst>
                </p14:cNvPr>
                <p14:cNvContentPartPr/>
                <p14:nvPr/>
              </p14:nvContentPartPr>
              <p14:xfrm>
                <a:off x="2986473" y="5233404"/>
                <a:ext cx="124560" cy="114840"/>
              </p14:xfrm>
            </p:contentPart>
          </mc:Choice>
          <mc:Fallback xmlns="">
            <p:pic>
              <p:nvPicPr>
                <p:cNvPr id="169178" name="Freihand 169177">
                  <a:extLst>
                    <a:ext uri="{FF2B5EF4-FFF2-40B4-BE49-F238E27FC236}">
                      <a16:creationId xmlns:a16="http://schemas.microsoft.com/office/drawing/2014/main" id="{3C4CEC68-D6A0-410E-A2CB-A01E2FE8C19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982153" y="5229084"/>
                  <a:ext cx="133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169179" name="Freihand 169178">
                  <a:extLst>
                    <a:ext uri="{FF2B5EF4-FFF2-40B4-BE49-F238E27FC236}">
                      <a16:creationId xmlns:a16="http://schemas.microsoft.com/office/drawing/2014/main" id="{CFF35216-E756-41AE-965B-4A6D14D6A933}"/>
                    </a:ext>
                  </a:extLst>
                </p14:cNvPr>
                <p14:cNvContentPartPr/>
                <p14:nvPr/>
              </p14:nvContentPartPr>
              <p14:xfrm>
                <a:off x="3069633" y="5267964"/>
                <a:ext cx="26280" cy="129240"/>
              </p14:xfrm>
            </p:contentPart>
          </mc:Choice>
          <mc:Fallback xmlns="">
            <p:pic>
              <p:nvPicPr>
                <p:cNvPr id="169179" name="Freihand 169178">
                  <a:extLst>
                    <a:ext uri="{FF2B5EF4-FFF2-40B4-BE49-F238E27FC236}">
                      <a16:creationId xmlns:a16="http://schemas.microsoft.com/office/drawing/2014/main" id="{CFF35216-E756-41AE-965B-4A6D14D6A93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065313" y="5263644"/>
                  <a:ext cx="34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169180" name="Freihand 169179">
                  <a:extLst>
                    <a:ext uri="{FF2B5EF4-FFF2-40B4-BE49-F238E27FC236}">
                      <a16:creationId xmlns:a16="http://schemas.microsoft.com/office/drawing/2014/main" id="{81A3B4D0-FB2B-42DD-B4BD-A6FCC1A4F89C}"/>
                    </a:ext>
                  </a:extLst>
                </p14:cNvPr>
                <p14:cNvContentPartPr/>
                <p14:nvPr/>
              </p14:nvContentPartPr>
              <p14:xfrm>
                <a:off x="3129393" y="5350044"/>
                <a:ext cx="28080" cy="71640"/>
              </p14:xfrm>
            </p:contentPart>
          </mc:Choice>
          <mc:Fallback xmlns="">
            <p:pic>
              <p:nvPicPr>
                <p:cNvPr id="169180" name="Freihand 169179">
                  <a:extLst>
                    <a:ext uri="{FF2B5EF4-FFF2-40B4-BE49-F238E27FC236}">
                      <a16:creationId xmlns:a16="http://schemas.microsoft.com/office/drawing/2014/main" id="{81A3B4D0-FB2B-42DD-B4BD-A6FCC1A4F89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125073" y="5345724"/>
                  <a:ext cx="36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169181" name="Freihand 169180">
                  <a:extLst>
                    <a:ext uri="{FF2B5EF4-FFF2-40B4-BE49-F238E27FC236}">
                      <a16:creationId xmlns:a16="http://schemas.microsoft.com/office/drawing/2014/main" id="{1E91278F-3F60-4B4C-BCDB-2B5637FE5B0D}"/>
                    </a:ext>
                  </a:extLst>
                </p14:cNvPr>
                <p14:cNvContentPartPr/>
                <p14:nvPr/>
              </p14:nvContentPartPr>
              <p14:xfrm>
                <a:off x="3228753" y="5239524"/>
                <a:ext cx="154800" cy="137160"/>
              </p14:xfrm>
            </p:contentPart>
          </mc:Choice>
          <mc:Fallback xmlns="">
            <p:pic>
              <p:nvPicPr>
                <p:cNvPr id="169181" name="Freihand 169180">
                  <a:extLst>
                    <a:ext uri="{FF2B5EF4-FFF2-40B4-BE49-F238E27FC236}">
                      <a16:creationId xmlns:a16="http://schemas.microsoft.com/office/drawing/2014/main" id="{1E91278F-3F60-4B4C-BCDB-2B5637FE5B0D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224433" y="5235204"/>
                  <a:ext cx="1634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169182" name="Freihand 169181">
                  <a:extLst>
                    <a:ext uri="{FF2B5EF4-FFF2-40B4-BE49-F238E27FC236}">
                      <a16:creationId xmlns:a16="http://schemas.microsoft.com/office/drawing/2014/main" id="{7F3EF150-9AF6-4196-83E6-F6019D26E821}"/>
                    </a:ext>
                  </a:extLst>
                </p14:cNvPr>
                <p14:cNvContentPartPr/>
                <p14:nvPr/>
              </p14:nvContentPartPr>
              <p14:xfrm>
                <a:off x="3647073" y="5255004"/>
                <a:ext cx="11160" cy="105480"/>
              </p14:xfrm>
            </p:contentPart>
          </mc:Choice>
          <mc:Fallback xmlns="">
            <p:pic>
              <p:nvPicPr>
                <p:cNvPr id="169182" name="Freihand 169181">
                  <a:extLst>
                    <a:ext uri="{FF2B5EF4-FFF2-40B4-BE49-F238E27FC236}">
                      <a16:creationId xmlns:a16="http://schemas.microsoft.com/office/drawing/2014/main" id="{7F3EF150-9AF6-4196-83E6-F6019D26E82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642753" y="5250684"/>
                  <a:ext cx="19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169183" name="Freihand 169182">
                  <a:extLst>
                    <a:ext uri="{FF2B5EF4-FFF2-40B4-BE49-F238E27FC236}">
                      <a16:creationId xmlns:a16="http://schemas.microsoft.com/office/drawing/2014/main" id="{DF71ED96-10D8-463F-B810-A3AA0707F1F6}"/>
                    </a:ext>
                  </a:extLst>
                </p14:cNvPr>
                <p14:cNvContentPartPr/>
                <p14:nvPr/>
              </p14:nvContentPartPr>
              <p14:xfrm>
                <a:off x="3602793" y="5279844"/>
                <a:ext cx="156960" cy="19800"/>
              </p14:xfrm>
            </p:contentPart>
          </mc:Choice>
          <mc:Fallback xmlns="">
            <p:pic>
              <p:nvPicPr>
                <p:cNvPr id="169183" name="Freihand 169182">
                  <a:extLst>
                    <a:ext uri="{FF2B5EF4-FFF2-40B4-BE49-F238E27FC236}">
                      <a16:creationId xmlns:a16="http://schemas.microsoft.com/office/drawing/2014/main" id="{DF71ED96-10D8-463F-B810-A3AA0707F1F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598473" y="5275524"/>
                  <a:ext cx="165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169184" name="Freihand 169183">
                  <a:extLst>
                    <a:ext uri="{FF2B5EF4-FFF2-40B4-BE49-F238E27FC236}">
                      <a16:creationId xmlns:a16="http://schemas.microsoft.com/office/drawing/2014/main" id="{C7075F05-2BFE-4BB5-94E4-2B7B8F01A8E8}"/>
                    </a:ext>
                  </a:extLst>
                </p14:cNvPr>
                <p14:cNvContentPartPr/>
                <p14:nvPr/>
              </p14:nvContentPartPr>
              <p14:xfrm>
                <a:off x="3936513" y="5163204"/>
                <a:ext cx="84960" cy="92880"/>
              </p14:xfrm>
            </p:contentPart>
          </mc:Choice>
          <mc:Fallback xmlns="">
            <p:pic>
              <p:nvPicPr>
                <p:cNvPr id="169184" name="Freihand 169183">
                  <a:extLst>
                    <a:ext uri="{FF2B5EF4-FFF2-40B4-BE49-F238E27FC236}">
                      <a16:creationId xmlns:a16="http://schemas.microsoft.com/office/drawing/2014/main" id="{C7075F05-2BFE-4BB5-94E4-2B7B8F01A8E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932193" y="5158884"/>
                  <a:ext cx="936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169185" name="Freihand 169184">
                  <a:extLst>
                    <a:ext uri="{FF2B5EF4-FFF2-40B4-BE49-F238E27FC236}">
                      <a16:creationId xmlns:a16="http://schemas.microsoft.com/office/drawing/2014/main" id="{BE95AE85-46C2-443C-A4DA-FCFFC19B1B5D}"/>
                    </a:ext>
                  </a:extLst>
                </p14:cNvPr>
                <p14:cNvContentPartPr/>
                <p14:nvPr/>
              </p14:nvContentPartPr>
              <p14:xfrm>
                <a:off x="3988713" y="5177964"/>
                <a:ext cx="54000" cy="119880"/>
              </p14:xfrm>
            </p:contentPart>
          </mc:Choice>
          <mc:Fallback xmlns="">
            <p:pic>
              <p:nvPicPr>
                <p:cNvPr id="169185" name="Freihand 169184">
                  <a:extLst>
                    <a:ext uri="{FF2B5EF4-FFF2-40B4-BE49-F238E27FC236}">
                      <a16:creationId xmlns:a16="http://schemas.microsoft.com/office/drawing/2014/main" id="{BE95AE85-46C2-443C-A4DA-FCFFC19B1B5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984393" y="5173644"/>
                  <a:ext cx="62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169186" name="Freihand 169185">
                  <a:extLst>
                    <a:ext uri="{FF2B5EF4-FFF2-40B4-BE49-F238E27FC236}">
                      <a16:creationId xmlns:a16="http://schemas.microsoft.com/office/drawing/2014/main" id="{C30691B3-F214-4071-A983-56555BEC1A2D}"/>
                    </a:ext>
                  </a:extLst>
                </p14:cNvPr>
                <p14:cNvContentPartPr/>
                <p14:nvPr/>
              </p14:nvContentPartPr>
              <p14:xfrm>
                <a:off x="4075833" y="5278764"/>
                <a:ext cx="24840" cy="59760"/>
              </p14:xfrm>
            </p:contentPart>
          </mc:Choice>
          <mc:Fallback xmlns="">
            <p:pic>
              <p:nvPicPr>
                <p:cNvPr id="169186" name="Freihand 169185">
                  <a:extLst>
                    <a:ext uri="{FF2B5EF4-FFF2-40B4-BE49-F238E27FC236}">
                      <a16:creationId xmlns:a16="http://schemas.microsoft.com/office/drawing/2014/main" id="{C30691B3-F214-4071-A983-56555BEC1A2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071513" y="5274444"/>
                  <a:ext cx="33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169187" name="Freihand 169186">
                  <a:extLst>
                    <a:ext uri="{FF2B5EF4-FFF2-40B4-BE49-F238E27FC236}">
                      <a16:creationId xmlns:a16="http://schemas.microsoft.com/office/drawing/2014/main" id="{38A784B9-2628-4792-ACF9-E23BAD8BEB84}"/>
                    </a:ext>
                  </a:extLst>
                </p14:cNvPr>
                <p14:cNvContentPartPr/>
                <p14:nvPr/>
              </p14:nvContentPartPr>
              <p14:xfrm>
                <a:off x="4152873" y="5209284"/>
                <a:ext cx="111960" cy="87480"/>
              </p14:xfrm>
            </p:contentPart>
          </mc:Choice>
          <mc:Fallback xmlns="">
            <p:pic>
              <p:nvPicPr>
                <p:cNvPr id="169187" name="Freihand 169186">
                  <a:extLst>
                    <a:ext uri="{FF2B5EF4-FFF2-40B4-BE49-F238E27FC236}">
                      <a16:creationId xmlns:a16="http://schemas.microsoft.com/office/drawing/2014/main" id="{38A784B9-2628-4792-ACF9-E23BAD8BEB8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148553" y="5204964"/>
                  <a:ext cx="120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169188" name="Freihand 169187">
                  <a:extLst>
                    <a:ext uri="{FF2B5EF4-FFF2-40B4-BE49-F238E27FC236}">
                      <a16:creationId xmlns:a16="http://schemas.microsoft.com/office/drawing/2014/main" id="{BFF7D2B2-8F43-4905-9DFE-CE765BF676C8}"/>
                    </a:ext>
                  </a:extLst>
                </p14:cNvPr>
                <p14:cNvContentPartPr/>
                <p14:nvPr/>
              </p14:nvContentPartPr>
              <p14:xfrm>
                <a:off x="4304793" y="5190204"/>
                <a:ext cx="75240" cy="101160"/>
              </p14:xfrm>
            </p:contentPart>
          </mc:Choice>
          <mc:Fallback xmlns="">
            <p:pic>
              <p:nvPicPr>
                <p:cNvPr id="169188" name="Freihand 169187">
                  <a:extLst>
                    <a:ext uri="{FF2B5EF4-FFF2-40B4-BE49-F238E27FC236}">
                      <a16:creationId xmlns:a16="http://schemas.microsoft.com/office/drawing/2014/main" id="{BFF7D2B2-8F43-4905-9DFE-CE765BF676C8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300473" y="5185884"/>
                  <a:ext cx="838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169189" name="Freihand 169188">
                  <a:extLst>
                    <a:ext uri="{FF2B5EF4-FFF2-40B4-BE49-F238E27FC236}">
                      <a16:creationId xmlns:a16="http://schemas.microsoft.com/office/drawing/2014/main" id="{CAFF9D35-A555-4F0F-9824-C667A8C4E15B}"/>
                    </a:ext>
                  </a:extLst>
                </p14:cNvPr>
                <p14:cNvContentPartPr/>
                <p14:nvPr/>
              </p14:nvContentPartPr>
              <p14:xfrm>
                <a:off x="4339713" y="5171484"/>
                <a:ext cx="113040" cy="16920"/>
              </p14:xfrm>
            </p:contentPart>
          </mc:Choice>
          <mc:Fallback xmlns="">
            <p:pic>
              <p:nvPicPr>
                <p:cNvPr id="169189" name="Freihand 169188">
                  <a:extLst>
                    <a:ext uri="{FF2B5EF4-FFF2-40B4-BE49-F238E27FC236}">
                      <a16:creationId xmlns:a16="http://schemas.microsoft.com/office/drawing/2014/main" id="{CAFF9D35-A555-4F0F-9824-C667A8C4E15B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335393" y="5167164"/>
                  <a:ext cx="121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169190" name="Freihand 169189">
                  <a:extLst>
                    <a:ext uri="{FF2B5EF4-FFF2-40B4-BE49-F238E27FC236}">
                      <a16:creationId xmlns:a16="http://schemas.microsoft.com/office/drawing/2014/main" id="{26045B22-E1CA-4E02-BD88-6615F30FC7AE}"/>
                    </a:ext>
                  </a:extLst>
                </p14:cNvPr>
                <p14:cNvContentPartPr/>
                <p14:nvPr/>
              </p14:nvContentPartPr>
              <p14:xfrm>
                <a:off x="4644273" y="5183004"/>
                <a:ext cx="16560" cy="93600"/>
              </p14:xfrm>
            </p:contentPart>
          </mc:Choice>
          <mc:Fallback xmlns="">
            <p:pic>
              <p:nvPicPr>
                <p:cNvPr id="169190" name="Freihand 169189">
                  <a:extLst>
                    <a:ext uri="{FF2B5EF4-FFF2-40B4-BE49-F238E27FC236}">
                      <a16:creationId xmlns:a16="http://schemas.microsoft.com/office/drawing/2014/main" id="{26045B22-E1CA-4E02-BD88-6615F30FC7A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639953" y="5178684"/>
                  <a:ext cx="25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169191" name="Freihand 169190">
                  <a:extLst>
                    <a:ext uri="{FF2B5EF4-FFF2-40B4-BE49-F238E27FC236}">
                      <a16:creationId xmlns:a16="http://schemas.microsoft.com/office/drawing/2014/main" id="{7C212879-A2EB-4E69-9C07-0BE25407FAD8}"/>
                    </a:ext>
                  </a:extLst>
                </p14:cNvPr>
                <p14:cNvContentPartPr/>
                <p14:nvPr/>
              </p14:nvContentPartPr>
              <p14:xfrm>
                <a:off x="4615113" y="5231604"/>
                <a:ext cx="402840" cy="28080"/>
              </p14:xfrm>
            </p:contentPart>
          </mc:Choice>
          <mc:Fallback xmlns="">
            <p:pic>
              <p:nvPicPr>
                <p:cNvPr id="169191" name="Freihand 169190">
                  <a:extLst>
                    <a:ext uri="{FF2B5EF4-FFF2-40B4-BE49-F238E27FC236}">
                      <a16:creationId xmlns:a16="http://schemas.microsoft.com/office/drawing/2014/main" id="{7C212879-A2EB-4E69-9C07-0BE25407FAD8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610793" y="5227284"/>
                  <a:ext cx="411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169192" name="Freihand 169191">
                  <a:extLst>
                    <a:ext uri="{FF2B5EF4-FFF2-40B4-BE49-F238E27FC236}">
                      <a16:creationId xmlns:a16="http://schemas.microsoft.com/office/drawing/2014/main" id="{7A7C9C7D-6EBE-4003-B157-8252D0983436}"/>
                    </a:ext>
                  </a:extLst>
                </p14:cNvPr>
                <p14:cNvContentPartPr/>
                <p14:nvPr/>
              </p14:nvContentPartPr>
              <p14:xfrm>
                <a:off x="5128473" y="5237004"/>
                <a:ext cx="289080" cy="18720"/>
              </p14:xfrm>
            </p:contentPart>
          </mc:Choice>
          <mc:Fallback xmlns="">
            <p:pic>
              <p:nvPicPr>
                <p:cNvPr id="169192" name="Freihand 169191">
                  <a:extLst>
                    <a:ext uri="{FF2B5EF4-FFF2-40B4-BE49-F238E27FC236}">
                      <a16:creationId xmlns:a16="http://schemas.microsoft.com/office/drawing/2014/main" id="{7A7C9C7D-6EBE-4003-B157-8252D0983436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124153" y="5232684"/>
                  <a:ext cx="297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169196" name="Freihand 169195">
                  <a:extLst>
                    <a:ext uri="{FF2B5EF4-FFF2-40B4-BE49-F238E27FC236}">
                      <a16:creationId xmlns:a16="http://schemas.microsoft.com/office/drawing/2014/main" id="{B46430E2-1EFA-49A0-ACE5-85461DEC67D3}"/>
                    </a:ext>
                  </a:extLst>
                </p14:cNvPr>
                <p14:cNvContentPartPr/>
                <p14:nvPr/>
              </p14:nvContentPartPr>
              <p14:xfrm>
                <a:off x="1641153" y="5694204"/>
                <a:ext cx="169560" cy="31680"/>
              </p14:xfrm>
            </p:contentPart>
          </mc:Choice>
          <mc:Fallback xmlns="">
            <p:pic>
              <p:nvPicPr>
                <p:cNvPr id="169196" name="Freihand 169195">
                  <a:extLst>
                    <a:ext uri="{FF2B5EF4-FFF2-40B4-BE49-F238E27FC236}">
                      <a16:creationId xmlns:a16="http://schemas.microsoft.com/office/drawing/2014/main" id="{B46430E2-1EFA-49A0-ACE5-85461DEC67D3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636833" y="5689884"/>
                  <a:ext cx="178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169197" name="Freihand 169196">
                  <a:extLst>
                    <a:ext uri="{FF2B5EF4-FFF2-40B4-BE49-F238E27FC236}">
                      <a16:creationId xmlns:a16="http://schemas.microsoft.com/office/drawing/2014/main" id="{352A5583-0573-4588-93F4-DF93ED000979}"/>
                    </a:ext>
                  </a:extLst>
                </p14:cNvPr>
                <p14:cNvContentPartPr/>
                <p14:nvPr/>
              </p14:nvContentPartPr>
              <p14:xfrm>
                <a:off x="1660953" y="5795004"/>
                <a:ext cx="180720" cy="3960"/>
              </p14:xfrm>
            </p:contentPart>
          </mc:Choice>
          <mc:Fallback xmlns="">
            <p:pic>
              <p:nvPicPr>
                <p:cNvPr id="169197" name="Freihand 169196">
                  <a:extLst>
                    <a:ext uri="{FF2B5EF4-FFF2-40B4-BE49-F238E27FC236}">
                      <a16:creationId xmlns:a16="http://schemas.microsoft.com/office/drawing/2014/main" id="{352A5583-0573-4588-93F4-DF93ED000979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656633" y="5790684"/>
                  <a:ext cx="1893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169199" name="Freihand 169198">
                  <a:extLst>
                    <a:ext uri="{FF2B5EF4-FFF2-40B4-BE49-F238E27FC236}">
                      <a16:creationId xmlns:a16="http://schemas.microsoft.com/office/drawing/2014/main" id="{37E81930-DD1B-40EA-8734-E04C01D54C47}"/>
                    </a:ext>
                  </a:extLst>
                </p14:cNvPr>
                <p14:cNvContentPartPr/>
                <p14:nvPr/>
              </p14:nvContentPartPr>
              <p14:xfrm>
                <a:off x="2029953" y="5643084"/>
                <a:ext cx="100800" cy="164160"/>
              </p14:xfrm>
            </p:contentPart>
          </mc:Choice>
          <mc:Fallback xmlns="">
            <p:pic>
              <p:nvPicPr>
                <p:cNvPr id="169199" name="Freihand 169198">
                  <a:extLst>
                    <a:ext uri="{FF2B5EF4-FFF2-40B4-BE49-F238E27FC236}">
                      <a16:creationId xmlns:a16="http://schemas.microsoft.com/office/drawing/2014/main" id="{37E81930-DD1B-40EA-8734-E04C01D54C4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2025633" y="5638764"/>
                  <a:ext cx="109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169200" name="Freihand 169199">
                  <a:extLst>
                    <a:ext uri="{FF2B5EF4-FFF2-40B4-BE49-F238E27FC236}">
                      <a16:creationId xmlns:a16="http://schemas.microsoft.com/office/drawing/2014/main" id="{90754A37-03A5-4E94-ADD7-EBC92DEC1FAF}"/>
                    </a:ext>
                  </a:extLst>
                </p14:cNvPr>
                <p14:cNvContentPartPr/>
                <p14:nvPr/>
              </p14:nvContentPartPr>
              <p14:xfrm>
                <a:off x="2051193" y="5622924"/>
                <a:ext cx="136800" cy="9720"/>
              </p14:xfrm>
            </p:contentPart>
          </mc:Choice>
          <mc:Fallback xmlns="">
            <p:pic>
              <p:nvPicPr>
                <p:cNvPr id="169200" name="Freihand 169199">
                  <a:extLst>
                    <a:ext uri="{FF2B5EF4-FFF2-40B4-BE49-F238E27FC236}">
                      <a16:creationId xmlns:a16="http://schemas.microsoft.com/office/drawing/2014/main" id="{90754A37-03A5-4E94-ADD7-EBC92DEC1FAF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046873" y="5618604"/>
                  <a:ext cx="1454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169201" name="Freihand 169200">
                  <a:extLst>
                    <a:ext uri="{FF2B5EF4-FFF2-40B4-BE49-F238E27FC236}">
                      <a16:creationId xmlns:a16="http://schemas.microsoft.com/office/drawing/2014/main" id="{8999CB20-7335-4CD4-BCE0-20FD101C86C0}"/>
                    </a:ext>
                  </a:extLst>
                </p14:cNvPr>
                <p14:cNvContentPartPr/>
                <p14:nvPr/>
              </p14:nvContentPartPr>
              <p14:xfrm>
                <a:off x="2692713" y="5636604"/>
                <a:ext cx="11520" cy="109440"/>
              </p14:xfrm>
            </p:contentPart>
          </mc:Choice>
          <mc:Fallback xmlns="">
            <p:pic>
              <p:nvPicPr>
                <p:cNvPr id="169201" name="Freihand 169200">
                  <a:extLst>
                    <a:ext uri="{FF2B5EF4-FFF2-40B4-BE49-F238E27FC236}">
                      <a16:creationId xmlns:a16="http://schemas.microsoft.com/office/drawing/2014/main" id="{8999CB20-7335-4CD4-BCE0-20FD101C86C0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688393" y="5632284"/>
                  <a:ext cx="20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169202" name="Freihand 169201">
                  <a:extLst>
                    <a:ext uri="{FF2B5EF4-FFF2-40B4-BE49-F238E27FC236}">
                      <a16:creationId xmlns:a16="http://schemas.microsoft.com/office/drawing/2014/main" id="{EEEC9CD7-EA21-4D82-B42C-FB1787883835}"/>
                    </a:ext>
                  </a:extLst>
                </p14:cNvPr>
                <p14:cNvContentPartPr/>
                <p14:nvPr/>
              </p14:nvContentPartPr>
              <p14:xfrm>
                <a:off x="2652753" y="5678724"/>
                <a:ext cx="140400" cy="16920"/>
              </p14:xfrm>
            </p:contentPart>
          </mc:Choice>
          <mc:Fallback xmlns="">
            <p:pic>
              <p:nvPicPr>
                <p:cNvPr id="169202" name="Freihand 169201">
                  <a:extLst>
                    <a:ext uri="{FF2B5EF4-FFF2-40B4-BE49-F238E27FC236}">
                      <a16:creationId xmlns:a16="http://schemas.microsoft.com/office/drawing/2014/main" id="{EEEC9CD7-EA21-4D82-B42C-FB1787883835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648433" y="5674404"/>
                  <a:ext cx="149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169203" name="Freihand 169202">
                  <a:extLst>
                    <a:ext uri="{FF2B5EF4-FFF2-40B4-BE49-F238E27FC236}">
                      <a16:creationId xmlns:a16="http://schemas.microsoft.com/office/drawing/2014/main" id="{C7C2B3DC-727B-41F3-AF8A-FD384B152CC3}"/>
                    </a:ext>
                  </a:extLst>
                </p14:cNvPr>
                <p14:cNvContentPartPr/>
                <p14:nvPr/>
              </p14:nvContentPartPr>
              <p14:xfrm>
                <a:off x="2869833" y="5598444"/>
                <a:ext cx="111600" cy="149040"/>
              </p14:xfrm>
            </p:contentPart>
          </mc:Choice>
          <mc:Fallback xmlns="">
            <p:pic>
              <p:nvPicPr>
                <p:cNvPr id="169203" name="Freihand 169202">
                  <a:extLst>
                    <a:ext uri="{FF2B5EF4-FFF2-40B4-BE49-F238E27FC236}">
                      <a16:creationId xmlns:a16="http://schemas.microsoft.com/office/drawing/2014/main" id="{C7C2B3DC-727B-41F3-AF8A-FD384B152CC3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865513" y="5594124"/>
                  <a:ext cx="120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169204" name="Freihand 169203">
                  <a:extLst>
                    <a:ext uri="{FF2B5EF4-FFF2-40B4-BE49-F238E27FC236}">
                      <a16:creationId xmlns:a16="http://schemas.microsoft.com/office/drawing/2014/main" id="{AAFFBE7D-4A91-42F3-820D-9DDE07CA717A}"/>
                    </a:ext>
                  </a:extLst>
                </p14:cNvPr>
                <p14:cNvContentPartPr/>
                <p14:nvPr/>
              </p14:nvContentPartPr>
              <p14:xfrm>
                <a:off x="2914473" y="5593404"/>
                <a:ext cx="94680" cy="18360"/>
              </p14:xfrm>
            </p:contentPart>
          </mc:Choice>
          <mc:Fallback xmlns="">
            <p:pic>
              <p:nvPicPr>
                <p:cNvPr id="169204" name="Freihand 169203">
                  <a:extLst>
                    <a:ext uri="{FF2B5EF4-FFF2-40B4-BE49-F238E27FC236}">
                      <a16:creationId xmlns:a16="http://schemas.microsoft.com/office/drawing/2014/main" id="{AAFFBE7D-4A91-42F3-820D-9DDE07CA717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910153" y="5589084"/>
                  <a:ext cx="103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169205" name="Freihand 169204">
                  <a:extLst>
                    <a:ext uri="{FF2B5EF4-FFF2-40B4-BE49-F238E27FC236}">
                      <a16:creationId xmlns:a16="http://schemas.microsoft.com/office/drawing/2014/main" id="{76411BDE-9D43-4F0E-815B-930D98E7961F}"/>
                    </a:ext>
                  </a:extLst>
                </p14:cNvPr>
                <p14:cNvContentPartPr/>
                <p14:nvPr/>
              </p14:nvContentPartPr>
              <p14:xfrm>
                <a:off x="3047673" y="5670804"/>
                <a:ext cx="29160" cy="8640"/>
              </p14:xfrm>
            </p:contentPart>
          </mc:Choice>
          <mc:Fallback xmlns="">
            <p:pic>
              <p:nvPicPr>
                <p:cNvPr id="169205" name="Freihand 169204">
                  <a:extLst>
                    <a:ext uri="{FF2B5EF4-FFF2-40B4-BE49-F238E27FC236}">
                      <a16:creationId xmlns:a16="http://schemas.microsoft.com/office/drawing/2014/main" id="{76411BDE-9D43-4F0E-815B-930D98E7961F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043353" y="5666484"/>
                  <a:ext cx="378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169206" name="Freihand 169205">
                  <a:extLst>
                    <a:ext uri="{FF2B5EF4-FFF2-40B4-BE49-F238E27FC236}">
                      <a16:creationId xmlns:a16="http://schemas.microsoft.com/office/drawing/2014/main" id="{BF7CF58F-C0FC-4502-9D64-6C87A2B04394}"/>
                    </a:ext>
                  </a:extLst>
                </p14:cNvPr>
                <p14:cNvContentPartPr/>
                <p14:nvPr/>
              </p14:nvContentPartPr>
              <p14:xfrm>
                <a:off x="3129393" y="5610324"/>
                <a:ext cx="127080" cy="157680"/>
              </p14:xfrm>
            </p:contentPart>
          </mc:Choice>
          <mc:Fallback xmlns="">
            <p:pic>
              <p:nvPicPr>
                <p:cNvPr id="169206" name="Freihand 169205">
                  <a:extLst>
                    <a:ext uri="{FF2B5EF4-FFF2-40B4-BE49-F238E27FC236}">
                      <a16:creationId xmlns:a16="http://schemas.microsoft.com/office/drawing/2014/main" id="{BF7CF58F-C0FC-4502-9D64-6C87A2B04394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125073" y="5606004"/>
                  <a:ext cx="1357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169207" name="Freihand 169206">
                  <a:extLst>
                    <a:ext uri="{FF2B5EF4-FFF2-40B4-BE49-F238E27FC236}">
                      <a16:creationId xmlns:a16="http://schemas.microsoft.com/office/drawing/2014/main" id="{D7F2CD30-705F-4886-8081-280729735D9B}"/>
                    </a:ext>
                  </a:extLst>
                </p14:cNvPr>
                <p14:cNvContentPartPr/>
                <p14:nvPr/>
              </p14:nvContentPartPr>
              <p14:xfrm>
                <a:off x="3327753" y="5586564"/>
                <a:ext cx="104400" cy="173520"/>
              </p14:xfrm>
            </p:contentPart>
          </mc:Choice>
          <mc:Fallback xmlns="">
            <p:pic>
              <p:nvPicPr>
                <p:cNvPr id="169207" name="Freihand 169206">
                  <a:extLst>
                    <a:ext uri="{FF2B5EF4-FFF2-40B4-BE49-F238E27FC236}">
                      <a16:creationId xmlns:a16="http://schemas.microsoft.com/office/drawing/2014/main" id="{D7F2CD30-705F-4886-8081-280729735D9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323433" y="5582244"/>
                  <a:ext cx="113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169219" name="Freihand 169218">
                  <a:extLst>
                    <a:ext uri="{FF2B5EF4-FFF2-40B4-BE49-F238E27FC236}">
                      <a16:creationId xmlns:a16="http://schemas.microsoft.com/office/drawing/2014/main" id="{1F44815B-2849-4B89-A1B2-90475791DBAB}"/>
                    </a:ext>
                  </a:extLst>
                </p14:cNvPr>
                <p14:cNvContentPartPr/>
                <p14:nvPr/>
              </p14:nvContentPartPr>
              <p14:xfrm>
                <a:off x="5060073" y="5576844"/>
                <a:ext cx="127080" cy="22320"/>
              </p14:xfrm>
            </p:contentPart>
          </mc:Choice>
          <mc:Fallback xmlns="">
            <p:pic>
              <p:nvPicPr>
                <p:cNvPr id="169219" name="Freihand 169218">
                  <a:extLst>
                    <a:ext uri="{FF2B5EF4-FFF2-40B4-BE49-F238E27FC236}">
                      <a16:creationId xmlns:a16="http://schemas.microsoft.com/office/drawing/2014/main" id="{1F44815B-2849-4B89-A1B2-90475791DBAB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055753" y="5572524"/>
                  <a:ext cx="135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169220" name="Freihand 169219">
                  <a:extLst>
                    <a:ext uri="{FF2B5EF4-FFF2-40B4-BE49-F238E27FC236}">
                      <a16:creationId xmlns:a16="http://schemas.microsoft.com/office/drawing/2014/main" id="{DB888DF6-4CB0-42DA-AB6D-5C831FBDA506}"/>
                    </a:ext>
                  </a:extLst>
                </p14:cNvPr>
                <p14:cNvContentPartPr/>
                <p14:nvPr/>
              </p14:nvContentPartPr>
              <p14:xfrm>
                <a:off x="5363913" y="5566044"/>
                <a:ext cx="282240" cy="38160"/>
              </p14:xfrm>
            </p:contentPart>
          </mc:Choice>
          <mc:Fallback xmlns="">
            <p:pic>
              <p:nvPicPr>
                <p:cNvPr id="169220" name="Freihand 169219">
                  <a:extLst>
                    <a:ext uri="{FF2B5EF4-FFF2-40B4-BE49-F238E27FC236}">
                      <a16:creationId xmlns:a16="http://schemas.microsoft.com/office/drawing/2014/main" id="{DB888DF6-4CB0-42DA-AB6D-5C831FBDA50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359593" y="5561724"/>
                  <a:ext cx="290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169225" name="Freihand 169224">
                  <a:extLst>
                    <a:ext uri="{FF2B5EF4-FFF2-40B4-BE49-F238E27FC236}">
                      <a16:creationId xmlns:a16="http://schemas.microsoft.com/office/drawing/2014/main" id="{18732B2C-4F52-455A-88B3-3D8CDC8B95E9}"/>
                    </a:ext>
                  </a:extLst>
                </p14:cNvPr>
                <p14:cNvContentPartPr/>
                <p14:nvPr/>
              </p14:nvContentPartPr>
              <p14:xfrm>
                <a:off x="2065233" y="5826324"/>
                <a:ext cx="204840" cy="33480"/>
              </p14:xfrm>
            </p:contentPart>
          </mc:Choice>
          <mc:Fallback xmlns="">
            <p:pic>
              <p:nvPicPr>
                <p:cNvPr id="169225" name="Freihand 169224">
                  <a:extLst>
                    <a:ext uri="{FF2B5EF4-FFF2-40B4-BE49-F238E27FC236}">
                      <a16:creationId xmlns:a16="http://schemas.microsoft.com/office/drawing/2014/main" id="{18732B2C-4F52-455A-88B3-3D8CDC8B95E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2060913" y="5822004"/>
                  <a:ext cx="213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169226" name="Freihand 169225">
                  <a:extLst>
                    <a:ext uri="{FF2B5EF4-FFF2-40B4-BE49-F238E27FC236}">
                      <a16:creationId xmlns:a16="http://schemas.microsoft.com/office/drawing/2014/main" id="{0A15BE81-122F-4767-A813-2E6F13C32C06}"/>
                    </a:ext>
                  </a:extLst>
                </p14:cNvPr>
                <p14:cNvContentPartPr/>
                <p14:nvPr/>
              </p14:nvContentPartPr>
              <p14:xfrm>
                <a:off x="2793153" y="5826324"/>
                <a:ext cx="214560" cy="33120"/>
              </p14:xfrm>
            </p:contentPart>
          </mc:Choice>
          <mc:Fallback xmlns="">
            <p:pic>
              <p:nvPicPr>
                <p:cNvPr id="169226" name="Freihand 169225">
                  <a:extLst>
                    <a:ext uri="{FF2B5EF4-FFF2-40B4-BE49-F238E27FC236}">
                      <a16:creationId xmlns:a16="http://schemas.microsoft.com/office/drawing/2014/main" id="{0A15BE81-122F-4767-A813-2E6F13C32C06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2788833" y="5822004"/>
                  <a:ext cx="223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169208" name="Freihand 169207">
                  <a:extLst>
                    <a:ext uri="{FF2B5EF4-FFF2-40B4-BE49-F238E27FC236}">
                      <a16:creationId xmlns:a16="http://schemas.microsoft.com/office/drawing/2014/main" id="{6B941101-5B65-4B25-A5CD-3C4C727F1604}"/>
                    </a:ext>
                  </a:extLst>
                </p14:cNvPr>
                <p14:cNvContentPartPr/>
                <p14:nvPr/>
              </p14:nvContentPartPr>
              <p14:xfrm>
                <a:off x="3676953" y="5595924"/>
                <a:ext cx="20160" cy="109800"/>
              </p14:xfrm>
            </p:contentPart>
          </mc:Choice>
          <mc:Fallback xmlns="">
            <p:pic>
              <p:nvPicPr>
                <p:cNvPr id="169208" name="Freihand 169207">
                  <a:extLst>
                    <a:ext uri="{FF2B5EF4-FFF2-40B4-BE49-F238E27FC236}">
                      <a16:creationId xmlns:a16="http://schemas.microsoft.com/office/drawing/2014/main" id="{6B941101-5B65-4B25-A5CD-3C4C727F1604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672633" y="5591604"/>
                  <a:ext cx="28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169209" name="Freihand 169208">
                  <a:extLst>
                    <a:ext uri="{FF2B5EF4-FFF2-40B4-BE49-F238E27FC236}">
                      <a16:creationId xmlns:a16="http://schemas.microsoft.com/office/drawing/2014/main" id="{6E20D9CC-0837-4F6E-AE6F-3E0FA8F91484}"/>
                    </a:ext>
                  </a:extLst>
                </p14:cNvPr>
                <p14:cNvContentPartPr/>
                <p14:nvPr/>
              </p14:nvContentPartPr>
              <p14:xfrm>
                <a:off x="3622233" y="5644884"/>
                <a:ext cx="107280" cy="10080"/>
              </p14:xfrm>
            </p:contentPart>
          </mc:Choice>
          <mc:Fallback xmlns="">
            <p:pic>
              <p:nvPicPr>
                <p:cNvPr id="169209" name="Freihand 169208">
                  <a:extLst>
                    <a:ext uri="{FF2B5EF4-FFF2-40B4-BE49-F238E27FC236}">
                      <a16:creationId xmlns:a16="http://schemas.microsoft.com/office/drawing/2014/main" id="{6E20D9CC-0837-4F6E-AE6F-3E0FA8F9148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617913" y="5640564"/>
                  <a:ext cx="1159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169210" name="Freihand 169209">
                  <a:extLst>
                    <a:ext uri="{FF2B5EF4-FFF2-40B4-BE49-F238E27FC236}">
                      <a16:creationId xmlns:a16="http://schemas.microsoft.com/office/drawing/2014/main" id="{B9E78A0F-9B95-4D85-A87A-8F3035CEBD84}"/>
                    </a:ext>
                  </a:extLst>
                </p14:cNvPr>
                <p14:cNvContentPartPr/>
                <p14:nvPr/>
              </p14:nvContentPartPr>
              <p14:xfrm>
                <a:off x="3923193" y="5545164"/>
                <a:ext cx="107280" cy="129960"/>
              </p14:xfrm>
            </p:contentPart>
          </mc:Choice>
          <mc:Fallback xmlns="">
            <p:pic>
              <p:nvPicPr>
                <p:cNvPr id="169210" name="Freihand 169209">
                  <a:extLst>
                    <a:ext uri="{FF2B5EF4-FFF2-40B4-BE49-F238E27FC236}">
                      <a16:creationId xmlns:a16="http://schemas.microsoft.com/office/drawing/2014/main" id="{B9E78A0F-9B95-4D85-A87A-8F3035CEBD84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918873" y="5540844"/>
                  <a:ext cx="115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169211" name="Freihand 169210">
                  <a:extLst>
                    <a:ext uri="{FF2B5EF4-FFF2-40B4-BE49-F238E27FC236}">
                      <a16:creationId xmlns:a16="http://schemas.microsoft.com/office/drawing/2014/main" id="{98CD9E9C-A48E-4891-A45C-543B9E19A305}"/>
                    </a:ext>
                  </a:extLst>
                </p14:cNvPr>
                <p14:cNvContentPartPr/>
                <p14:nvPr/>
              </p14:nvContentPartPr>
              <p14:xfrm>
                <a:off x="3952353" y="5516724"/>
                <a:ext cx="141840" cy="36720"/>
              </p14:xfrm>
            </p:contentPart>
          </mc:Choice>
          <mc:Fallback xmlns="">
            <p:pic>
              <p:nvPicPr>
                <p:cNvPr id="169211" name="Freihand 169210">
                  <a:extLst>
                    <a:ext uri="{FF2B5EF4-FFF2-40B4-BE49-F238E27FC236}">
                      <a16:creationId xmlns:a16="http://schemas.microsoft.com/office/drawing/2014/main" id="{98CD9E9C-A48E-4891-A45C-543B9E19A30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948033" y="5512404"/>
                  <a:ext cx="150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169212" name="Freihand 169211">
                  <a:extLst>
                    <a:ext uri="{FF2B5EF4-FFF2-40B4-BE49-F238E27FC236}">
                      <a16:creationId xmlns:a16="http://schemas.microsoft.com/office/drawing/2014/main" id="{23C73331-1FE0-4064-B63E-1246E0200865}"/>
                    </a:ext>
                  </a:extLst>
                </p14:cNvPr>
                <p14:cNvContentPartPr/>
                <p14:nvPr/>
              </p14:nvContentPartPr>
              <p14:xfrm>
                <a:off x="4175553" y="5603844"/>
                <a:ext cx="31320" cy="17280"/>
              </p14:xfrm>
            </p:contentPart>
          </mc:Choice>
          <mc:Fallback xmlns="">
            <p:pic>
              <p:nvPicPr>
                <p:cNvPr id="169212" name="Freihand 169211">
                  <a:extLst>
                    <a:ext uri="{FF2B5EF4-FFF2-40B4-BE49-F238E27FC236}">
                      <a16:creationId xmlns:a16="http://schemas.microsoft.com/office/drawing/2014/main" id="{23C73331-1FE0-4064-B63E-1246E0200865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171233" y="5599524"/>
                  <a:ext cx="39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169213" name="Freihand 169212">
                  <a:extLst>
                    <a:ext uri="{FF2B5EF4-FFF2-40B4-BE49-F238E27FC236}">
                      <a16:creationId xmlns:a16="http://schemas.microsoft.com/office/drawing/2014/main" id="{AC9D1E87-BD68-4B76-942D-A1D000D7A268}"/>
                    </a:ext>
                  </a:extLst>
                </p14:cNvPr>
                <p14:cNvContentPartPr/>
                <p14:nvPr/>
              </p14:nvContentPartPr>
              <p14:xfrm>
                <a:off x="4285713" y="5545524"/>
                <a:ext cx="97560" cy="97920"/>
              </p14:xfrm>
            </p:contentPart>
          </mc:Choice>
          <mc:Fallback xmlns="">
            <p:pic>
              <p:nvPicPr>
                <p:cNvPr id="169213" name="Freihand 169212">
                  <a:extLst>
                    <a:ext uri="{FF2B5EF4-FFF2-40B4-BE49-F238E27FC236}">
                      <a16:creationId xmlns:a16="http://schemas.microsoft.com/office/drawing/2014/main" id="{AC9D1E87-BD68-4B76-942D-A1D000D7A268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4281393" y="5541204"/>
                  <a:ext cx="106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169214" name="Freihand 169213">
                  <a:extLst>
                    <a:ext uri="{FF2B5EF4-FFF2-40B4-BE49-F238E27FC236}">
                      <a16:creationId xmlns:a16="http://schemas.microsoft.com/office/drawing/2014/main" id="{07FB30D4-9F4B-42EF-B673-DC2D8D993413}"/>
                    </a:ext>
                  </a:extLst>
                </p14:cNvPr>
                <p14:cNvContentPartPr/>
                <p14:nvPr/>
              </p14:nvContentPartPr>
              <p14:xfrm>
                <a:off x="4403073" y="5626164"/>
                <a:ext cx="19080" cy="110520"/>
              </p14:xfrm>
            </p:contentPart>
          </mc:Choice>
          <mc:Fallback xmlns="">
            <p:pic>
              <p:nvPicPr>
                <p:cNvPr id="169214" name="Freihand 169213">
                  <a:extLst>
                    <a:ext uri="{FF2B5EF4-FFF2-40B4-BE49-F238E27FC236}">
                      <a16:creationId xmlns:a16="http://schemas.microsoft.com/office/drawing/2014/main" id="{07FB30D4-9F4B-42EF-B673-DC2D8D993413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398753" y="5621844"/>
                  <a:ext cx="27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169215" name="Freihand 169214">
                  <a:extLst>
                    <a:ext uri="{FF2B5EF4-FFF2-40B4-BE49-F238E27FC236}">
                      <a16:creationId xmlns:a16="http://schemas.microsoft.com/office/drawing/2014/main" id="{E76C826F-BA54-4925-8C76-65A151A0FCA4}"/>
                    </a:ext>
                  </a:extLst>
                </p14:cNvPr>
                <p14:cNvContentPartPr/>
                <p14:nvPr/>
              </p14:nvContentPartPr>
              <p14:xfrm>
                <a:off x="4498473" y="5549844"/>
                <a:ext cx="93600" cy="138600"/>
              </p14:xfrm>
            </p:contentPart>
          </mc:Choice>
          <mc:Fallback xmlns="">
            <p:pic>
              <p:nvPicPr>
                <p:cNvPr id="169215" name="Freihand 169214">
                  <a:extLst>
                    <a:ext uri="{FF2B5EF4-FFF2-40B4-BE49-F238E27FC236}">
                      <a16:creationId xmlns:a16="http://schemas.microsoft.com/office/drawing/2014/main" id="{E76C826F-BA54-4925-8C76-65A151A0FCA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494153" y="5545524"/>
                  <a:ext cx="102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169216" name="Freihand 169215">
                  <a:extLst>
                    <a:ext uri="{FF2B5EF4-FFF2-40B4-BE49-F238E27FC236}">
                      <a16:creationId xmlns:a16="http://schemas.microsoft.com/office/drawing/2014/main" id="{CB6D5C38-BF91-40B8-9BED-F205E338324F}"/>
                    </a:ext>
                  </a:extLst>
                </p14:cNvPr>
                <p14:cNvContentPartPr/>
                <p14:nvPr/>
              </p14:nvContentPartPr>
              <p14:xfrm>
                <a:off x="4626993" y="5449764"/>
                <a:ext cx="88920" cy="110520"/>
              </p14:xfrm>
            </p:contentPart>
          </mc:Choice>
          <mc:Fallback xmlns="">
            <p:pic>
              <p:nvPicPr>
                <p:cNvPr id="169216" name="Freihand 169215">
                  <a:extLst>
                    <a:ext uri="{FF2B5EF4-FFF2-40B4-BE49-F238E27FC236}">
                      <a16:creationId xmlns:a16="http://schemas.microsoft.com/office/drawing/2014/main" id="{CB6D5C38-BF91-40B8-9BED-F205E338324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622673" y="5445444"/>
                  <a:ext cx="975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169217" name="Freihand 169216">
                  <a:extLst>
                    <a:ext uri="{FF2B5EF4-FFF2-40B4-BE49-F238E27FC236}">
                      <a16:creationId xmlns:a16="http://schemas.microsoft.com/office/drawing/2014/main" id="{F39B2922-F552-453F-9F76-54FF141A9DD9}"/>
                    </a:ext>
                  </a:extLst>
                </p14:cNvPr>
                <p14:cNvContentPartPr/>
                <p14:nvPr/>
              </p14:nvContentPartPr>
              <p14:xfrm>
                <a:off x="4821393" y="5548044"/>
                <a:ext cx="17280" cy="94680"/>
              </p14:xfrm>
            </p:contentPart>
          </mc:Choice>
          <mc:Fallback xmlns="">
            <p:pic>
              <p:nvPicPr>
                <p:cNvPr id="169217" name="Freihand 169216">
                  <a:extLst>
                    <a:ext uri="{FF2B5EF4-FFF2-40B4-BE49-F238E27FC236}">
                      <a16:creationId xmlns:a16="http://schemas.microsoft.com/office/drawing/2014/main" id="{F39B2922-F552-453F-9F76-54FF141A9DD9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817073" y="5543724"/>
                  <a:ext cx="25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169218" name="Freihand 169217">
                  <a:extLst>
                    <a:ext uri="{FF2B5EF4-FFF2-40B4-BE49-F238E27FC236}">
                      <a16:creationId xmlns:a16="http://schemas.microsoft.com/office/drawing/2014/main" id="{D9D2888C-FF26-4CC5-B804-AA64AE1729D6}"/>
                    </a:ext>
                  </a:extLst>
                </p14:cNvPr>
                <p14:cNvContentPartPr/>
                <p14:nvPr/>
              </p14:nvContentPartPr>
              <p14:xfrm>
                <a:off x="4772073" y="5591964"/>
                <a:ext cx="103320" cy="18360"/>
              </p14:xfrm>
            </p:contentPart>
          </mc:Choice>
          <mc:Fallback xmlns="">
            <p:pic>
              <p:nvPicPr>
                <p:cNvPr id="169218" name="Freihand 169217">
                  <a:extLst>
                    <a:ext uri="{FF2B5EF4-FFF2-40B4-BE49-F238E27FC236}">
                      <a16:creationId xmlns:a16="http://schemas.microsoft.com/office/drawing/2014/main" id="{D9D2888C-FF26-4CC5-B804-AA64AE1729D6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767753" y="5587644"/>
                  <a:ext cx="111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169227" name="Freihand 169226">
                  <a:extLst>
                    <a:ext uri="{FF2B5EF4-FFF2-40B4-BE49-F238E27FC236}">
                      <a16:creationId xmlns:a16="http://schemas.microsoft.com/office/drawing/2014/main" id="{E3D8B48F-DC72-48AA-AFA1-4E8F45252A49}"/>
                    </a:ext>
                  </a:extLst>
                </p14:cNvPr>
                <p14:cNvContentPartPr/>
                <p14:nvPr/>
              </p14:nvContentPartPr>
              <p14:xfrm>
                <a:off x="3889713" y="5720484"/>
                <a:ext cx="219600" cy="31320"/>
              </p14:xfrm>
            </p:contentPart>
          </mc:Choice>
          <mc:Fallback xmlns="">
            <p:pic>
              <p:nvPicPr>
                <p:cNvPr id="169227" name="Freihand 169226">
                  <a:extLst>
                    <a:ext uri="{FF2B5EF4-FFF2-40B4-BE49-F238E27FC236}">
                      <a16:creationId xmlns:a16="http://schemas.microsoft.com/office/drawing/2014/main" id="{E3D8B48F-DC72-48AA-AFA1-4E8F45252A49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885393" y="5716164"/>
                  <a:ext cx="228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169229" name="Freihand 169228">
                  <a:extLst>
                    <a:ext uri="{FF2B5EF4-FFF2-40B4-BE49-F238E27FC236}">
                      <a16:creationId xmlns:a16="http://schemas.microsoft.com/office/drawing/2014/main" id="{48C9CE99-D614-4B79-9033-8BF59FCC11F0}"/>
                    </a:ext>
                  </a:extLst>
                </p14:cNvPr>
                <p14:cNvContentPartPr/>
                <p14:nvPr/>
              </p14:nvContentPartPr>
              <p14:xfrm>
                <a:off x="1660593" y="6112524"/>
                <a:ext cx="168120" cy="10800"/>
              </p14:xfrm>
            </p:contentPart>
          </mc:Choice>
          <mc:Fallback xmlns="">
            <p:pic>
              <p:nvPicPr>
                <p:cNvPr id="169229" name="Freihand 169228">
                  <a:extLst>
                    <a:ext uri="{FF2B5EF4-FFF2-40B4-BE49-F238E27FC236}">
                      <a16:creationId xmlns:a16="http://schemas.microsoft.com/office/drawing/2014/main" id="{48C9CE99-D614-4B79-9033-8BF59FCC11F0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656273" y="6108204"/>
                  <a:ext cx="1767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169230" name="Freihand 169229">
                  <a:extLst>
                    <a:ext uri="{FF2B5EF4-FFF2-40B4-BE49-F238E27FC236}">
                      <a16:creationId xmlns:a16="http://schemas.microsoft.com/office/drawing/2014/main" id="{09DD682F-4A1F-4E55-9E69-1F3C6CDEC84A}"/>
                    </a:ext>
                  </a:extLst>
                </p14:cNvPr>
                <p14:cNvContentPartPr/>
                <p14:nvPr/>
              </p14:nvContentPartPr>
              <p14:xfrm>
                <a:off x="1688673" y="6155724"/>
                <a:ext cx="155880" cy="4680"/>
              </p14:xfrm>
            </p:contentPart>
          </mc:Choice>
          <mc:Fallback xmlns="">
            <p:pic>
              <p:nvPicPr>
                <p:cNvPr id="169230" name="Freihand 169229">
                  <a:extLst>
                    <a:ext uri="{FF2B5EF4-FFF2-40B4-BE49-F238E27FC236}">
                      <a16:creationId xmlns:a16="http://schemas.microsoft.com/office/drawing/2014/main" id="{09DD682F-4A1F-4E55-9E69-1F3C6CDEC84A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684353" y="6151404"/>
                  <a:ext cx="1645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169231" name="Freihand 169230">
                  <a:extLst>
                    <a:ext uri="{FF2B5EF4-FFF2-40B4-BE49-F238E27FC236}">
                      <a16:creationId xmlns:a16="http://schemas.microsoft.com/office/drawing/2014/main" id="{DA16C2F1-C912-4011-828F-1AE77AACB0D7}"/>
                    </a:ext>
                  </a:extLst>
                </p14:cNvPr>
                <p14:cNvContentPartPr/>
                <p14:nvPr/>
              </p14:nvContentPartPr>
              <p14:xfrm>
                <a:off x="2011593" y="6049164"/>
                <a:ext cx="118080" cy="114120"/>
              </p14:xfrm>
            </p:contentPart>
          </mc:Choice>
          <mc:Fallback xmlns="">
            <p:pic>
              <p:nvPicPr>
                <p:cNvPr id="169231" name="Freihand 169230">
                  <a:extLst>
                    <a:ext uri="{FF2B5EF4-FFF2-40B4-BE49-F238E27FC236}">
                      <a16:creationId xmlns:a16="http://schemas.microsoft.com/office/drawing/2014/main" id="{DA16C2F1-C912-4011-828F-1AE77AACB0D7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2007273" y="6044844"/>
                  <a:ext cx="126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169232" name="Freihand 169231">
                  <a:extLst>
                    <a:ext uri="{FF2B5EF4-FFF2-40B4-BE49-F238E27FC236}">
                      <a16:creationId xmlns:a16="http://schemas.microsoft.com/office/drawing/2014/main" id="{6E8EE9E9-53C8-4289-8822-4B3D9BD4C354}"/>
                    </a:ext>
                  </a:extLst>
                </p14:cNvPr>
                <p14:cNvContentPartPr/>
                <p14:nvPr/>
              </p14:nvContentPartPr>
              <p14:xfrm>
                <a:off x="2068113" y="6011364"/>
                <a:ext cx="135000" cy="13680"/>
              </p14:xfrm>
            </p:contentPart>
          </mc:Choice>
          <mc:Fallback xmlns="">
            <p:pic>
              <p:nvPicPr>
                <p:cNvPr id="169232" name="Freihand 169231">
                  <a:extLst>
                    <a:ext uri="{FF2B5EF4-FFF2-40B4-BE49-F238E27FC236}">
                      <a16:creationId xmlns:a16="http://schemas.microsoft.com/office/drawing/2014/main" id="{6E8EE9E9-53C8-4289-8822-4B3D9BD4C354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063793" y="6007044"/>
                  <a:ext cx="143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169233" name="Freihand 169232">
                  <a:extLst>
                    <a:ext uri="{FF2B5EF4-FFF2-40B4-BE49-F238E27FC236}">
                      <a16:creationId xmlns:a16="http://schemas.microsoft.com/office/drawing/2014/main" id="{86352C7D-1B8E-475D-B2F7-BFA36556E96D}"/>
                    </a:ext>
                  </a:extLst>
                </p14:cNvPr>
                <p14:cNvContentPartPr/>
                <p14:nvPr/>
              </p14:nvContentPartPr>
              <p14:xfrm>
                <a:off x="2287713" y="5960604"/>
                <a:ext cx="122040" cy="196920"/>
              </p14:xfrm>
            </p:contentPart>
          </mc:Choice>
          <mc:Fallback xmlns="">
            <p:pic>
              <p:nvPicPr>
                <p:cNvPr id="169233" name="Freihand 169232">
                  <a:extLst>
                    <a:ext uri="{FF2B5EF4-FFF2-40B4-BE49-F238E27FC236}">
                      <a16:creationId xmlns:a16="http://schemas.microsoft.com/office/drawing/2014/main" id="{86352C7D-1B8E-475D-B2F7-BFA36556E96D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283393" y="5956284"/>
                  <a:ext cx="1306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169234" name="Freihand 169233">
                  <a:extLst>
                    <a:ext uri="{FF2B5EF4-FFF2-40B4-BE49-F238E27FC236}">
                      <a16:creationId xmlns:a16="http://schemas.microsoft.com/office/drawing/2014/main" id="{6CB7E940-E84A-4EDE-9BCF-31AE8D5D0EC3}"/>
                    </a:ext>
                  </a:extLst>
                </p14:cNvPr>
                <p14:cNvContentPartPr/>
                <p14:nvPr/>
              </p14:nvContentPartPr>
              <p14:xfrm>
                <a:off x="2555913" y="5987604"/>
                <a:ext cx="199080" cy="108720"/>
              </p14:xfrm>
            </p:contentPart>
          </mc:Choice>
          <mc:Fallback xmlns="">
            <p:pic>
              <p:nvPicPr>
                <p:cNvPr id="169234" name="Freihand 169233">
                  <a:extLst>
                    <a:ext uri="{FF2B5EF4-FFF2-40B4-BE49-F238E27FC236}">
                      <a16:creationId xmlns:a16="http://schemas.microsoft.com/office/drawing/2014/main" id="{6CB7E940-E84A-4EDE-9BCF-31AE8D5D0EC3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551593" y="5983284"/>
                  <a:ext cx="207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169235" name="Freihand 169234">
                  <a:extLst>
                    <a:ext uri="{FF2B5EF4-FFF2-40B4-BE49-F238E27FC236}">
                      <a16:creationId xmlns:a16="http://schemas.microsoft.com/office/drawing/2014/main" id="{C904D9B2-FA81-4C98-AAEF-650AB0B1BA3F}"/>
                    </a:ext>
                  </a:extLst>
                </p14:cNvPr>
                <p14:cNvContentPartPr/>
                <p14:nvPr/>
              </p14:nvContentPartPr>
              <p14:xfrm>
                <a:off x="2891793" y="6000204"/>
                <a:ext cx="37800" cy="125280"/>
              </p14:xfrm>
            </p:contentPart>
          </mc:Choice>
          <mc:Fallback xmlns="">
            <p:pic>
              <p:nvPicPr>
                <p:cNvPr id="169235" name="Freihand 169234">
                  <a:extLst>
                    <a:ext uri="{FF2B5EF4-FFF2-40B4-BE49-F238E27FC236}">
                      <a16:creationId xmlns:a16="http://schemas.microsoft.com/office/drawing/2014/main" id="{C904D9B2-FA81-4C98-AAEF-650AB0B1BA3F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887473" y="5995884"/>
                  <a:ext cx="46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169236" name="Freihand 169235">
                  <a:extLst>
                    <a:ext uri="{FF2B5EF4-FFF2-40B4-BE49-F238E27FC236}">
                      <a16:creationId xmlns:a16="http://schemas.microsoft.com/office/drawing/2014/main" id="{5192D7D4-E190-495C-BBD7-F25925995AD7}"/>
                    </a:ext>
                  </a:extLst>
                </p14:cNvPr>
                <p14:cNvContentPartPr/>
                <p14:nvPr/>
              </p14:nvContentPartPr>
              <p14:xfrm>
                <a:off x="2875593" y="6042684"/>
                <a:ext cx="120600" cy="11160"/>
              </p14:xfrm>
            </p:contentPart>
          </mc:Choice>
          <mc:Fallback xmlns="">
            <p:pic>
              <p:nvPicPr>
                <p:cNvPr id="169236" name="Freihand 169235">
                  <a:extLst>
                    <a:ext uri="{FF2B5EF4-FFF2-40B4-BE49-F238E27FC236}">
                      <a16:creationId xmlns:a16="http://schemas.microsoft.com/office/drawing/2014/main" id="{5192D7D4-E190-495C-BBD7-F25925995AD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871273" y="6038364"/>
                  <a:ext cx="1292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169237" name="Freihand 169236">
                  <a:extLst>
                    <a:ext uri="{FF2B5EF4-FFF2-40B4-BE49-F238E27FC236}">
                      <a16:creationId xmlns:a16="http://schemas.microsoft.com/office/drawing/2014/main" id="{571F3650-C5F5-481E-8B8A-3E9976974885}"/>
                    </a:ext>
                  </a:extLst>
                </p14:cNvPr>
                <p14:cNvContentPartPr/>
                <p14:nvPr/>
              </p14:nvContentPartPr>
              <p14:xfrm>
                <a:off x="3081873" y="5978604"/>
                <a:ext cx="157680" cy="113400"/>
              </p14:xfrm>
            </p:contentPart>
          </mc:Choice>
          <mc:Fallback xmlns="">
            <p:pic>
              <p:nvPicPr>
                <p:cNvPr id="169237" name="Freihand 169236">
                  <a:extLst>
                    <a:ext uri="{FF2B5EF4-FFF2-40B4-BE49-F238E27FC236}">
                      <a16:creationId xmlns:a16="http://schemas.microsoft.com/office/drawing/2014/main" id="{571F3650-C5F5-481E-8B8A-3E9976974885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077553" y="5974284"/>
                  <a:ext cx="1663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169238" name="Freihand 169237">
                  <a:extLst>
                    <a:ext uri="{FF2B5EF4-FFF2-40B4-BE49-F238E27FC236}">
                      <a16:creationId xmlns:a16="http://schemas.microsoft.com/office/drawing/2014/main" id="{60C02E44-F38B-4F99-959B-22ECAE681619}"/>
                    </a:ext>
                  </a:extLst>
                </p14:cNvPr>
                <p14:cNvContentPartPr/>
                <p14:nvPr/>
              </p14:nvContentPartPr>
              <p14:xfrm>
                <a:off x="3273033" y="6073284"/>
                <a:ext cx="38880" cy="82080"/>
              </p14:xfrm>
            </p:contentPart>
          </mc:Choice>
          <mc:Fallback xmlns="">
            <p:pic>
              <p:nvPicPr>
                <p:cNvPr id="169238" name="Freihand 169237">
                  <a:extLst>
                    <a:ext uri="{FF2B5EF4-FFF2-40B4-BE49-F238E27FC236}">
                      <a16:creationId xmlns:a16="http://schemas.microsoft.com/office/drawing/2014/main" id="{60C02E44-F38B-4F99-959B-22ECAE681619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268713" y="6068964"/>
                  <a:ext cx="47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169239" name="Freihand 169238">
                  <a:extLst>
                    <a:ext uri="{FF2B5EF4-FFF2-40B4-BE49-F238E27FC236}">
                      <a16:creationId xmlns:a16="http://schemas.microsoft.com/office/drawing/2014/main" id="{81397230-C86D-43B4-A84E-A0B2EECC5514}"/>
                    </a:ext>
                  </a:extLst>
                </p14:cNvPr>
                <p14:cNvContentPartPr/>
                <p14:nvPr/>
              </p14:nvContentPartPr>
              <p14:xfrm>
                <a:off x="3376713" y="5978604"/>
                <a:ext cx="113400" cy="132120"/>
              </p14:xfrm>
            </p:contentPart>
          </mc:Choice>
          <mc:Fallback xmlns="">
            <p:pic>
              <p:nvPicPr>
                <p:cNvPr id="169239" name="Freihand 169238">
                  <a:extLst>
                    <a:ext uri="{FF2B5EF4-FFF2-40B4-BE49-F238E27FC236}">
                      <a16:creationId xmlns:a16="http://schemas.microsoft.com/office/drawing/2014/main" id="{81397230-C86D-43B4-A84E-A0B2EECC5514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372393" y="5974284"/>
                  <a:ext cx="1220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169240" name="Freihand 169239">
                  <a:extLst>
                    <a:ext uri="{FF2B5EF4-FFF2-40B4-BE49-F238E27FC236}">
                      <a16:creationId xmlns:a16="http://schemas.microsoft.com/office/drawing/2014/main" id="{231C8FA5-08B9-46BE-9380-128754B8DAE3}"/>
                    </a:ext>
                  </a:extLst>
                </p14:cNvPr>
                <p14:cNvContentPartPr/>
                <p14:nvPr/>
              </p14:nvContentPartPr>
              <p14:xfrm>
                <a:off x="3691353" y="6014964"/>
                <a:ext cx="4680" cy="101160"/>
              </p14:xfrm>
            </p:contentPart>
          </mc:Choice>
          <mc:Fallback xmlns="">
            <p:pic>
              <p:nvPicPr>
                <p:cNvPr id="169240" name="Freihand 169239">
                  <a:extLst>
                    <a:ext uri="{FF2B5EF4-FFF2-40B4-BE49-F238E27FC236}">
                      <a16:creationId xmlns:a16="http://schemas.microsoft.com/office/drawing/2014/main" id="{231C8FA5-08B9-46BE-9380-128754B8DAE3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3687033" y="6010644"/>
                  <a:ext cx="133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169241" name="Freihand 169240">
                  <a:extLst>
                    <a:ext uri="{FF2B5EF4-FFF2-40B4-BE49-F238E27FC236}">
                      <a16:creationId xmlns:a16="http://schemas.microsoft.com/office/drawing/2014/main" id="{E4D38CD6-E6CC-4CE3-82BA-5CAFBCB53137}"/>
                    </a:ext>
                  </a:extLst>
                </p14:cNvPr>
                <p14:cNvContentPartPr/>
                <p14:nvPr/>
              </p14:nvContentPartPr>
              <p14:xfrm>
                <a:off x="3629793" y="6037644"/>
                <a:ext cx="182160" cy="10080"/>
              </p14:xfrm>
            </p:contentPart>
          </mc:Choice>
          <mc:Fallback xmlns="">
            <p:pic>
              <p:nvPicPr>
                <p:cNvPr id="169241" name="Freihand 169240">
                  <a:extLst>
                    <a:ext uri="{FF2B5EF4-FFF2-40B4-BE49-F238E27FC236}">
                      <a16:creationId xmlns:a16="http://schemas.microsoft.com/office/drawing/2014/main" id="{E4D38CD6-E6CC-4CE3-82BA-5CAFBCB53137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3625473" y="6033324"/>
                  <a:ext cx="1908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169242" name="Freihand 169241">
                  <a:extLst>
                    <a:ext uri="{FF2B5EF4-FFF2-40B4-BE49-F238E27FC236}">
                      <a16:creationId xmlns:a16="http://schemas.microsoft.com/office/drawing/2014/main" id="{02C3FC17-1744-4601-9710-901C304B0C84}"/>
                    </a:ext>
                  </a:extLst>
                </p14:cNvPr>
                <p14:cNvContentPartPr/>
                <p14:nvPr/>
              </p14:nvContentPartPr>
              <p14:xfrm>
                <a:off x="3893673" y="5972484"/>
                <a:ext cx="151920" cy="100800"/>
              </p14:xfrm>
            </p:contentPart>
          </mc:Choice>
          <mc:Fallback xmlns="">
            <p:pic>
              <p:nvPicPr>
                <p:cNvPr id="169242" name="Freihand 169241">
                  <a:extLst>
                    <a:ext uri="{FF2B5EF4-FFF2-40B4-BE49-F238E27FC236}">
                      <a16:creationId xmlns:a16="http://schemas.microsoft.com/office/drawing/2014/main" id="{02C3FC17-1744-4601-9710-901C304B0C84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3889353" y="5968164"/>
                  <a:ext cx="160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169243" name="Freihand 169242">
                  <a:extLst>
                    <a:ext uri="{FF2B5EF4-FFF2-40B4-BE49-F238E27FC236}">
                      <a16:creationId xmlns:a16="http://schemas.microsoft.com/office/drawing/2014/main" id="{A792BC34-8073-4AA9-9B17-FC423B60B455}"/>
                    </a:ext>
                  </a:extLst>
                </p14:cNvPr>
                <p14:cNvContentPartPr/>
                <p14:nvPr/>
              </p14:nvContentPartPr>
              <p14:xfrm>
                <a:off x="4089873" y="6041964"/>
                <a:ext cx="28440" cy="90720"/>
              </p14:xfrm>
            </p:contentPart>
          </mc:Choice>
          <mc:Fallback xmlns="">
            <p:pic>
              <p:nvPicPr>
                <p:cNvPr id="169243" name="Freihand 169242">
                  <a:extLst>
                    <a:ext uri="{FF2B5EF4-FFF2-40B4-BE49-F238E27FC236}">
                      <a16:creationId xmlns:a16="http://schemas.microsoft.com/office/drawing/2014/main" id="{A792BC34-8073-4AA9-9B17-FC423B60B455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085553" y="6037644"/>
                  <a:ext cx="370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169244" name="Freihand 169243">
                  <a:extLst>
                    <a:ext uri="{FF2B5EF4-FFF2-40B4-BE49-F238E27FC236}">
                      <a16:creationId xmlns:a16="http://schemas.microsoft.com/office/drawing/2014/main" id="{96F5C9FC-24AD-4860-8EF3-513C08E77365}"/>
                    </a:ext>
                  </a:extLst>
                </p14:cNvPr>
                <p14:cNvContentPartPr/>
                <p14:nvPr/>
              </p14:nvContentPartPr>
              <p14:xfrm>
                <a:off x="4192473" y="5962404"/>
                <a:ext cx="72720" cy="59040"/>
              </p14:xfrm>
            </p:contentPart>
          </mc:Choice>
          <mc:Fallback xmlns="">
            <p:pic>
              <p:nvPicPr>
                <p:cNvPr id="169244" name="Freihand 169243">
                  <a:extLst>
                    <a:ext uri="{FF2B5EF4-FFF2-40B4-BE49-F238E27FC236}">
                      <a16:creationId xmlns:a16="http://schemas.microsoft.com/office/drawing/2014/main" id="{96F5C9FC-24AD-4860-8EF3-513C08E77365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188153" y="5958084"/>
                  <a:ext cx="813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169245" name="Freihand 169244">
                  <a:extLst>
                    <a:ext uri="{FF2B5EF4-FFF2-40B4-BE49-F238E27FC236}">
                      <a16:creationId xmlns:a16="http://schemas.microsoft.com/office/drawing/2014/main" id="{6BAF4234-D854-4EBD-9657-9C53D92E74B9}"/>
                    </a:ext>
                  </a:extLst>
                </p14:cNvPr>
                <p14:cNvContentPartPr/>
                <p14:nvPr/>
              </p14:nvContentPartPr>
              <p14:xfrm>
                <a:off x="4181313" y="5950164"/>
                <a:ext cx="142920" cy="154080"/>
              </p14:xfrm>
            </p:contentPart>
          </mc:Choice>
          <mc:Fallback xmlns="">
            <p:pic>
              <p:nvPicPr>
                <p:cNvPr id="169245" name="Freihand 169244">
                  <a:extLst>
                    <a:ext uri="{FF2B5EF4-FFF2-40B4-BE49-F238E27FC236}">
                      <a16:creationId xmlns:a16="http://schemas.microsoft.com/office/drawing/2014/main" id="{6BAF4234-D854-4EBD-9657-9C53D92E74B9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4176993" y="5945844"/>
                  <a:ext cx="151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169246" name="Freihand 169245">
                  <a:extLst>
                    <a:ext uri="{FF2B5EF4-FFF2-40B4-BE49-F238E27FC236}">
                      <a16:creationId xmlns:a16="http://schemas.microsoft.com/office/drawing/2014/main" id="{BD8FF6D7-EFF5-487D-B766-5E06900E19B9}"/>
                    </a:ext>
                  </a:extLst>
                </p14:cNvPr>
                <p14:cNvContentPartPr/>
                <p14:nvPr/>
              </p14:nvContentPartPr>
              <p14:xfrm>
                <a:off x="4324953" y="5862324"/>
                <a:ext cx="174600" cy="72720"/>
              </p14:xfrm>
            </p:contentPart>
          </mc:Choice>
          <mc:Fallback xmlns="">
            <p:pic>
              <p:nvPicPr>
                <p:cNvPr id="169246" name="Freihand 169245">
                  <a:extLst>
                    <a:ext uri="{FF2B5EF4-FFF2-40B4-BE49-F238E27FC236}">
                      <a16:creationId xmlns:a16="http://schemas.microsoft.com/office/drawing/2014/main" id="{BD8FF6D7-EFF5-487D-B766-5E06900E19B9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320633" y="5858004"/>
                  <a:ext cx="183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169247" name="Freihand 169246">
                  <a:extLst>
                    <a:ext uri="{FF2B5EF4-FFF2-40B4-BE49-F238E27FC236}">
                      <a16:creationId xmlns:a16="http://schemas.microsoft.com/office/drawing/2014/main" id="{4AB41456-E376-4AA5-9ED9-DF7121716469}"/>
                    </a:ext>
                  </a:extLst>
                </p14:cNvPr>
                <p14:cNvContentPartPr/>
                <p14:nvPr/>
              </p14:nvContentPartPr>
              <p14:xfrm>
                <a:off x="4597833" y="5982204"/>
                <a:ext cx="33840" cy="113400"/>
              </p14:xfrm>
            </p:contentPart>
          </mc:Choice>
          <mc:Fallback xmlns="">
            <p:pic>
              <p:nvPicPr>
                <p:cNvPr id="169247" name="Freihand 169246">
                  <a:extLst>
                    <a:ext uri="{FF2B5EF4-FFF2-40B4-BE49-F238E27FC236}">
                      <a16:creationId xmlns:a16="http://schemas.microsoft.com/office/drawing/2014/main" id="{4AB41456-E376-4AA5-9ED9-DF7121716469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4593513" y="5977884"/>
                  <a:ext cx="42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169248" name="Freihand 169247">
                  <a:extLst>
                    <a:ext uri="{FF2B5EF4-FFF2-40B4-BE49-F238E27FC236}">
                      <a16:creationId xmlns:a16="http://schemas.microsoft.com/office/drawing/2014/main" id="{5E3FA733-E0E2-48B8-B8AC-C5465D2F47DB}"/>
                    </a:ext>
                  </a:extLst>
                </p14:cNvPr>
                <p14:cNvContentPartPr/>
                <p14:nvPr/>
              </p14:nvContentPartPr>
              <p14:xfrm>
                <a:off x="4564353" y="6025404"/>
                <a:ext cx="153720" cy="4320"/>
              </p14:xfrm>
            </p:contentPart>
          </mc:Choice>
          <mc:Fallback xmlns="">
            <p:pic>
              <p:nvPicPr>
                <p:cNvPr id="169248" name="Freihand 169247">
                  <a:extLst>
                    <a:ext uri="{FF2B5EF4-FFF2-40B4-BE49-F238E27FC236}">
                      <a16:creationId xmlns:a16="http://schemas.microsoft.com/office/drawing/2014/main" id="{5E3FA733-E0E2-48B8-B8AC-C5465D2F47DB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4560033" y="6021084"/>
                  <a:ext cx="1623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169249" name="Freihand 169248">
                  <a:extLst>
                    <a:ext uri="{FF2B5EF4-FFF2-40B4-BE49-F238E27FC236}">
                      <a16:creationId xmlns:a16="http://schemas.microsoft.com/office/drawing/2014/main" id="{B2E6D8E7-D5DD-4779-9576-75BD1E641E2F}"/>
                    </a:ext>
                  </a:extLst>
                </p14:cNvPr>
                <p14:cNvContentPartPr/>
                <p14:nvPr/>
              </p14:nvContentPartPr>
              <p14:xfrm>
                <a:off x="4794753" y="6047364"/>
                <a:ext cx="234000" cy="31320"/>
              </p14:xfrm>
            </p:contentPart>
          </mc:Choice>
          <mc:Fallback xmlns="">
            <p:pic>
              <p:nvPicPr>
                <p:cNvPr id="169249" name="Freihand 169248">
                  <a:extLst>
                    <a:ext uri="{FF2B5EF4-FFF2-40B4-BE49-F238E27FC236}">
                      <a16:creationId xmlns:a16="http://schemas.microsoft.com/office/drawing/2014/main" id="{B2E6D8E7-D5DD-4779-9576-75BD1E641E2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4790433" y="6043044"/>
                  <a:ext cx="242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169250" name="Freihand 169249">
                  <a:extLst>
                    <a:ext uri="{FF2B5EF4-FFF2-40B4-BE49-F238E27FC236}">
                      <a16:creationId xmlns:a16="http://schemas.microsoft.com/office/drawing/2014/main" id="{9678A85C-3FDC-447A-9222-4A57D467CAEF}"/>
                    </a:ext>
                  </a:extLst>
                </p14:cNvPr>
                <p14:cNvContentPartPr/>
                <p14:nvPr/>
              </p14:nvContentPartPr>
              <p14:xfrm>
                <a:off x="5121993" y="6029364"/>
                <a:ext cx="199800" cy="18720"/>
              </p14:xfrm>
            </p:contentPart>
          </mc:Choice>
          <mc:Fallback xmlns="">
            <p:pic>
              <p:nvPicPr>
                <p:cNvPr id="169250" name="Freihand 169249">
                  <a:extLst>
                    <a:ext uri="{FF2B5EF4-FFF2-40B4-BE49-F238E27FC236}">
                      <a16:creationId xmlns:a16="http://schemas.microsoft.com/office/drawing/2014/main" id="{9678A85C-3FDC-447A-9222-4A57D467CAEF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117673" y="6025044"/>
                  <a:ext cx="208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169253" name="Freihand 169252">
                  <a:extLst>
                    <a:ext uri="{FF2B5EF4-FFF2-40B4-BE49-F238E27FC236}">
                      <a16:creationId xmlns:a16="http://schemas.microsoft.com/office/drawing/2014/main" id="{4A426F1F-890F-46E4-8430-56C35D5B777A}"/>
                    </a:ext>
                  </a:extLst>
                </p14:cNvPr>
                <p14:cNvContentPartPr/>
                <p14:nvPr/>
              </p14:nvContentPartPr>
              <p14:xfrm>
                <a:off x="2528913" y="6180204"/>
                <a:ext cx="1124280" cy="61920"/>
              </p14:xfrm>
            </p:contentPart>
          </mc:Choice>
          <mc:Fallback xmlns="">
            <p:pic>
              <p:nvPicPr>
                <p:cNvPr id="169253" name="Freihand 169252">
                  <a:extLst>
                    <a:ext uri="{FF2B5EF4-FFF2-40B4-BE49-F238E27FC236}">
                      <a16:creationId xmlns:a16="http://schemas.microsoft.com/office/drawing/2014/main" id="{4A426F1F-890F-46E4-8430-56C35D5B777A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2524593" y="6175884"/>
                  <a:ext cx="1132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169254" name="Freihand 169253">
                  <a:extLst>
                    <a:ext uri="{FF2B5EF4-FFF2-40B4-BE49-F238E27FC236}">
                      <a16:creationId xmlns:a16="http://schemas.microsoft.com/office/drawing/2014/main" id="{067FE63E-ADE7-4A48-9571-A591AB68BB85}"/>
                    </a:ext>
                  </a:extLst>
                </p14:cNvPr>
                <p14:cNvContentPartPr/>
                <p14:nvPr/>
              </p14:nvContentPartPr>
              <p14:xfrm>
                <a:off x="3708993" y="6142044"/>
                <a:ext cx="1395000" cy="139320"/>
              </p14:xfrm>
            </p:contentPart>
          </mc:Choice>
          <mc:Fallback xmlns="">
            <p:pic>
              <p:nvPicPr>
                <p:cNvPr id="169254" name="Freihand 169253">
                  <a:extLst>
                    <a:ext uri="{FF2B5EF4-FFF2-40B4-BE49-F238E27FC236}">
                      <a16:creationId xmlns:a16="http://schemas.microsoft.com/office/drawing/2014/main" id="{067FE63E-ADE7-4A48-9571-A591AB68BB85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3704673" y="6137724"/>
                  <a:ext cx="14036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169256" name="Freihand 169255">
                  <a:extLst>
                    <a:ext uri="{FF2B5EF4-FFF2-40B4-BE49-F238E27FC236}">
                      <a16:creationId xmlns:a16="http://schemas.microsoft.com/office/drawing/2014/main" id="{650DDD5B-F4B7-4820-BC1D-DF068367B9E4}"/>
                    </a:ext>
                  </a:extLst>
                </p14:cNvPr>
                <p14:cNvContentPartPr/>
                <p14:nvPr/>
              </p14:nvContentPartPr>
              <p14:xfrm>
                <a:off x="2997633" y="6389004"/>
                <a:ext cx="119880" cy="210600"/>
              </p14:xfrm>
            </p:contentPart>
          </mc:Choice>
          <mc:Fallback xmlns="">
            <p:pic>
              <p:nvPicPr>
                <p:cNvPr id="169256" name="Freihand 169255">
                  <a:extLst>
                    <a:ext uri="{FF2B5EF4-FFF2-40B4-BE49-F238E27FC236}">
                      <a16:creationId xmlns:a16="http://schemas.microsoft.com/office/drawing/2014/main" id="{650DDD5B-F4B7-4820-BC1D-DF068367B9E4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993313" y="6384684"/>
                  <a:ext cx="1285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169257" name="Freihand 169256">
                  <a:extLst>
                    <a:ext uri="{FF2B5EF4-FFF2-40B4-BE49-F238E27FC236}">
                      <a16:creationId xmlns:a16="http://schemas.microsoft.com/office/drawing/2014/main" id="{049DCD18-BB06-4825-AEF5-C3F6B26E75E3}"/>
                    </a:ext>
                  </a:extLst>
                </p14:cNvPr>
                <p14:cNvContentPartPr/>
                <p14:nvPr/>
              </p14:nvContentPartPr>
              <p14:xfrm>
                <a:off x="3188433" y="6381084"/>
                <a:ext cx="100080" cy="92880"/>
              </p14:xfrm>
            </p:contentPart>
          </mc:Choice>
          <mc:Fallback xmlns="">
            <p:pic>
              <p:nvPicPr>
                <p:cNvPr id="169257" name="Freihand 169256">
                  <a:extLst>
                    <a:ext uri="{FF2B5EF4-FFF2-40B4-BE49-F238E27FC236}">
                      <a16:creationId xmlns:a16="http://schemas.microsoft.com/office/drawing/2014/main" id="{049DCD18-BB06-4825-AEF5-C3F6B26E75E3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184113" y="6376764"/>
                  <a:ext cx="108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169258" name="Freihand 169257">
                  <a:extLst>
                    <a:ext uri="{FF2B5EF4-FFF2-40B4-BE49-F238E27FC236}">
                      <a16:creationId xmlns:a16="http://schemas.microsoft.com/office/drawing/2014/main" id="{9BD62505-9CB8-40EE-8C69-DF079C5BCE45}"/>
                    </a:ext>
                  </a:extLst>
                </p14:cNvPr>
                <p14:cNvContentPartPr/>
                <p14:nvPr/>
              </p14:nvContentPartPr>
              <p14:xfrm>
                <a:off x="3327393" y="6409884"/>
                <a:ext cx="329760" cy="65880"/>
              </p14:xfrm>
            </p:contentPart>
          </mc:Choice>
          <mc:Fallback xmlns="">
            <p:pic>
              <p:nvPicPr>
                <p:cNvPr id="169258" name="Freihand 169257">
                  <a:extLst>
                    <a:ext uri="{FF2B5EF4-FFF2-40B4-BE49-F238E27FC236}">
                      <a16:creationId xmlns:a16="http://schemas.microsoft.com/office/drawing/2014/main" id="{9BD62505-9CB8-40EE-8C69-DF079C5BCE45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323073" y="6405564"/>
                  <a:ext cx="3384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169260" name="Freihand 169259">
                  <a:extLst>
                    <a:ext uri="{FF2B5EF4-FFF2-40B4-BE49-F238E27FC236}">
                      <a16:creationId xmlns:a16="http://schemas.microsoft.com/office/drawing/2014/main" id="{E2BD0BD2-AA29-448A-85C4-72FCBEAA1752}"/>
                    </a:ext>
                  </a:extLst>
                </p14:cNvPr>
                <p14:cNvContentPartPr/>
                <p14:nvPr/>
              </p14:nvContentPartPr>
              <p14:xfrm>
                <a:off x="3704313" y="6402684"/>
                <a:ext cx="111960" cy="87480"/>
              </p14:xfrm>
            </p:contentPart>
          </mc:Choice>
          <mc:Fallback xmlns="">
            <p:pic>
              <p:nvPicPr>
                <p:cNvPr id="169260" name="Freihand 169259">
                  <a:extLst>
                    <a:ext uri="{FF2B5EF4-FFF2-40B4-BE49-F238E27FC236}">
                      <a16:creationId xmlns:a16="http://schemas.microsoft.com/office/drawing/2014/main" id="{E2BD0BD2-AA29-448A-85C4-72FCBEAA1752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699993" y="6398364"/>
                  <a:ext cx="120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169262" name="Freihand 169261">
                  <a:extLst>
                    <a:ext uri="{FF2B5EF4-FFF2-40B4-BE49-F238E27FC236}">
                      <a16:creationId xmlns:a16="http://schemas.microsoft.com/office/drawing/2014/main" id="{71C9346F-A7AB-41FB-AF3C-ECF1DD105A7A}"/>
                    </a:ext>
                  </a:extLst>
                </p14:cNvPr>
                <p14:cNvContentPartPr/>
                <p14:nvPr/>
              </p14:nvContentPartPr>
              <p14:xfrm>
                <a:off x="3870273" y="6284964"/>
                <a:ext cx="206640" cy="185040"/>
              </p14:xfrm>
            </p:contentPart>
          </mc:Choice>
          <mc:Fallback xmlns="">
            <p:pic>
              <p:nvPicPr>
                <p:cNvPr id="169262" name="Freihand 169261">
                  <a:extLst>
                    <a:ext uri="{FF2B5EF4-FFF2-40B4-BE49-F238E27FC236}">
                      <a16:creationId xmlns:a16="http://schemas.microsoft.com/office/drawing/2014/main" id="{71C9346F-A7AB-41FB-AF3C-ECF1DD105A7A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865953" y="6280644"/>
                  <a:ext cx="2152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169263" name="Freihand 169262">
                  <a:extLst>
                    <a:ext uri="{FF2B5EF4-FFF2-40B4-BE49-F238E27FC236}">
                      <a16:creationId xmlns:a16="http://schemas.microsoft.com/office/drawing/2014/main" id="{9DDA0B29-EE4E-4DE0-81F9-5253979B269C}"/>
                    </a:ext>
                  </a:extLst>
                </p14:cNvPr>
                <p14:cNvContentPartPr/>
                <p14:nvPr/>
              </p14:nvContentPartPr>
              <p14:xfrm>
                <a:off x="4068993" y="6338964"/>
                <a:ext cx="70560" cy="7920"/>
              </p14:xfrm>
            </p:contentPart>
          </mc:Choice>
          <mc:Fallback xmlns="">
            <p:pic>
              <p:nvPicPr>
                <p:cNvPr id="169263" name="Freihand 169262">
                  <a:extLst>
                    <a:ext uri="{FF2B5EF4-FFF2-40B4-BE49-F238E27FC236}">
                      <a16:creationId xmlns:a16="http://schemas.microsoft.com/office/drawing/2014/main" id="{9DDA0B29-EE4E-4DE0-81F9-5253979B269C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064673" y="6334644"/>
                  <a:ext cx="792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169264" name="Freihand 169263">
                  <a:extLst>
                    <a:ext uri="{FF2B5EF4-FFF2-40B4-BE49-F238E27FC236}">
                      <a16:creationId xmlns:a16="http://schemas.microsoft.com/office/drawing/2014/main" id="{8FAB9ECC-8BCA-4D30-A0B4-673DC2E5CA04}"/>
                    </a:ext>
                  </a:extLst>
                </p14:cNvPr>
                <p14:cNvContentPartPr/>
                <p14:nvPr/>
              </p14:nvContentPartPr>
              <p14:xfrm>
                <a:off x="4128393" y="6372804"/>
                <a:ext cx="105480" cy="91080"/>
              </p14:xfrm>
            </p:contentPart>
          </mc:Choice>
          <mc:Fallback xmlns="">
            <p:pic>
              <p:nvPicPr>
                <p:cNvPr id="169264" name="Freihand 169263">
                  <a:extLst>
                    <a:ext uri="{FF2B5EF4-FFF2-40B4-BE49-F238E27FC236}">
                      <a16:creationId xmlns:a16="http://schemas.microsoft.com/office/drawing/2014/main" id="{8FAB9ECC-8BCA-4D30-A0B4-673DC2E5CA04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124073" y="6368484"/>
                  <a:ext cx="114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169265" name="Freihand 169264">
                  <a:extLst>
                    <a:ext uri="{FF2B5EF4-FFF2-40B4-BE49-F238E27FC236}">
                      <a16:creationId xmlns:a16="http://schemas.microsoft.com/office/drawing/2014/main" id="{F381A192-F798-465A-BA57-E314C4258552}"/>
                    </a:ext>
                  </a:extLst>
                </p14:cNvPr>
                <p14:cNvContentPartPr/>
                <p14:nvPr/>
              </p14:nvContentPartPr>
              <p14:xfrm>
                <a:off x="4315593" y="6368124"/>
                <a:ext cx="102240" cy="93240"/>
              </p14:xfrm>
            </p:contentPart>
          </mc:Choice>
          <mc:Fallback xmlns="">
            <p:pic>
              <p:nvPicPr>
                <p:cNvPr id="169265" name="Freihand 169264">
                  <a:extLst>
                    <a:ext uri="{FF2B5EF4-FFF2-40B4-BE49-F238E27FC236}">
                      <a16:creationId xmlns:a16="http://schemas.microsoft.com/office/drawing/2014/main" id="{F381A192-F798-465A-BA57-E314C4258552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311273" y="6363804"/>
                  <a:ext cx="110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169266" name="Freihand 169265">
                  <a:extLst>
                    <a:ext uri="{FF2B5EF4-FFF2-40B4-BE49-F238E27FC236}">
                      <a16:creationId xmlns:a16="http://schemas.microsoft.com/office/drawing/2014/main" id="{3372529D-0567-4B3B-9A3D-503FF7F9585A}"/>
                    </a:ext>
                  </a:extLst>
                </p14:cNvPr>
                <p14:cNvContentPartPr/>
                <p14:nvPr/>
              </p14:nvContentPartPr>
              <p14:xfrm>
                <a:off x="4450593" y="6358404"/>
                <a:ext cx="224640" cy="71640"/>
              </p14:xfrm>
            </p:contentPart>
          </mc:Choice>
          <mc:Fallback xmlns="">
            <p:pic>
              <p:nvPicPr>
                <p:cNvPr id="169266" name="Freihand 169265">
                  <a:extLst>
                    <a:ext uri="{FF2B5EF4-FFF2-40B4-BE49-F238E27FC236}">
                      <a16:creationId xmlns:a16="http://schemas.microsoft.com/office/drawing/2014/main" id="{3372529D-0567-4B3B-9A3D-503FF7F9585A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4446273" y="6354084"/>
                  <a:ext cx="233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169267" name="Freihand 169266">
                  <a:extLst>
                    <a:ext uri="{FF2B5EF4-FFF2-40B4-BE49-F238E27FC236}">
                      <a16:creationId xmlns:a16="http://schemas.microsoft.com/office/drawing/2014/main" id="{C1BB21A1-84CE-47EA-84AA-4AF0C1F6B770}"/>
                    </a:ext>
                  </a:extLst>
                </p14:cNvPr>
                <p14:cNvContentPartPr/>
                <p14:nvPr/>
              </p14:nvContentPartPr>
              <p14:xfrm>
                <a:off x="4662273" y="6317364"/>
                <a:ext cx="21600" cy="23760"/>
              </p14:xfrm>
            </p:contentPart>
          </mc:Choice>
          <mc:Fallback xmlns="">
            <p:pic>
              <p:nvPicPr>
                <p:cNvPr id="169267" name="Freihand 169266">
                  <a:extLst>
                    <a:ext uri="{FF2B5EF4-FFF2-40B4-BE49-F238E27FC236}">
                      <a16:creationId xmlns:a16="http://schemas.microsoft.com/office/drawing/2014/main" id="{C1BB21A1-84CE-47EA-84AA-4AF0C1F6B770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4657953" y="6313044"/>
                  <a:ext cx="30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169268" name="Freihand 169267">
                  <a:extLst>
                    <a:ext uri="{FF2B5EF4-FFF2-40B4-BE49-F238E27FC236}">
                      <a16:creationId xmlns:a16="http://schemas.microsoft.com/office/drawing/2014/main" id="{BEAE9596-0F94-4C14-BDCD-DA5B24C544CC}"/>
                    </a:ext>
                  </a:extLst>
                </p14:cNvPr>
                <p14:cNvContentPartPr/>
                <p14:nvPr/>
              </p14:nvContentPartPr>
              <p14:xfrm>
                <a:off x="4719513" y="6354804"/>
                <a:ext cx="83160" cy="86400"/>
              </p14:xfrm>
            </p:contentPart>
          </mc:Choice>
          <mc:Fallback xmlns="">
            <p:pic>
              <p:nvPicPr>
                <p:cNvPr id="169268" name="Freihand 169267">
                  <a:extLst>
                    <a:ext uri="{FF2B5EF4-FFF2-40B4-BE49-F238E27FC236}">
                      <a16:creationId xmlns:a16="http://schemas.microsoft.com/office/drawing/2014/main" id="{BEAE9596-0F94-4C14-BDCD-DA5B24C544CC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4715193" y="6350484"/>
                  <a:ext cx="91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169269" name="Freihand 169268">
                  <a:extLst>
                    <a:ext uri="{FF2B5EF4-FFF2-40B4-BE49-F238E27FC236}">
                      <a16:creationId xmlns:a16="http://schemas.microsoft.com/office/drawing/2014/main" id="{D174F149-2A8E-4378-8B77-B1F191481523}"/>
                    </a:ext>
                  </a:extLst>
                </p14:cNvPr>
                <p14:cNvContentPartPr/>
                <p14:nvPr/>
              </p14:nvContentPartPr>
              <p14:xfrm>
                <a:off x="4780713" y="6352644"/>
                <a:ext cx="138600" cy="97560"/>
              </p14:xfrm>
            </p:contentPart>
          </mc:Choice>
          <mc:Fallback xmlns="">
            <p:pic>
              <p:nvPicPr>
                <p:cNvPr id="169269" name="Freihand 169268">
                  <a:extLst>
                    <a:ext uri="{FF2B5EF4-FFF2-40B4-BE49-F238E27FC236}">
                      <a16:creationId xmlns:a16="http://schemas.microsoft.com/office/drawing/2014/main" id="{D174F149-2A8E-4378-8B77-B1F191481523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4776393" y="6348324"/>
                  <a:ext cx="1472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169271" name="Freihand 169270">
                  <a:extLst>
                    <a:ext uri="{FF2B5EF4-FFF2-40B4-BE49-F238E27FC236}">
                      <a16:creationId xmlns:a16="http://schemas.microsoft.com/office/drawing/2014/main" id="{2DF75A7C-8153-47E1-B9CE-5D1A4D6F907D}"/>
                    </a:ext>
                  </a:extLst>
                </p14:cNvPr>
                <p14:cNvContentPartPr/>
                <p14:nvPr/>
              </p14:nvContentPartPr>
              <p14:xfrm>
                <a:off x="5074833" y="6389724"/>
                <a:ext cx="161280" cy="7560"/>
              </p14:xfrm>
            </p:contentPart>
          </mc:Choice>
          <mc:Fallback xmlns="">
            <p:pic>
              <p:nvPicPr>
                <p:cNvPr id="169271" name="Freihand 169270">
                  <a:extLst>
                    <a:ext uri="{FF2B5EF4-FFF2-40B4-BE49-F238E27FC236}">
                      <a16:creationId xmlns:a16="http://schemas.microsoft.com/office/drawing/2014/main" id="{2DF75A7C-8153-47E1-B9CE-5D1A4D6F907D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070513" y="6385404"/>
                  <a:ext cx="1699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169272" name="Freihand 169271">
                  <a:extLst>
                    <a:ext uri="{FF2B5EF4-FFF2-40B4-BE49-F238E27FC236}">
                      <a16:creationId xmlns:a16="http://schemas.microsoft.com/office/drawing/2014/main" id="{25A3A522-1241-47F7-A076-8320FFE69FF4}"/>
                    </a:ext>
                  </a:extLst>
                </p14:cNvPr>
                <p14:cNvContentPartPr/>
                <p14:nvPr/>
              </p14:nvContentPartPr>
              <p14:xfrm>
                <a:off x="5076993" y="6432924"/>
                <a:ext cx="156240" cy="4320"/>
              </p14:xfrm>
            </p:contentPart>
          </mc:Choice>
          <mc:Fallback xmlns="">
            <p:pic>
              <p:nvPicPr>
                <p:cNvPr id="169272" name="Freihand 169271">
                  <a:extLst>
                    <a:ext uri="{FF2B5EF4-FFF2-40B4-BE49-F238E27FC236}">
                      <a16:creationId xmlns:a16="http://schemas.microsoft.com/office/drawing/2014/main" id="{25A3A522-1241-47F7-A076-8320FFE69FF4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5072673" y="6428604"/>
                  <a:ext cx="1648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169273" name="Freihand 169272">
                  <a:extLst>
                    <a:ext uri="{FF2B5EF4-FFF2-40B4-BE49-F238E27FC236}">
                      <a16:creationId xmlns:a16="http://schemas.microsoft.com/office/drawing/2014/main" id="{F048ADBE-4B61-4B0D-ABD0-127690FEF32C}"/>
                    </a:ext>
                  </a:extLst>
                </p14:cNvPr>
                <p14:cNvContentPartPr/>
                <p14:nvPr/>
              </p14:nvContentPartPr>
              <p14:xfrm>
                <a:off x="5269953" y="6364164"/>
                <a:ext cx="93240" cy="101160"/>
              </p14:xfrm>
            </p:contentPart>
          </mc:Choice>
          <mc:Fallback xmlns="">
            <p:pic>
              <p:nvPicPr>
                <p:cNvPr id="169273" name="Freihand 169272">
                  <a:extLst>
                    <a:ext uri="{FF2B5EF4-FFF2-40B4-BE49-F238E27FC236}">
                      <a16:creationId xmlns:a16="http://schemas.microsoft.com/office/drawing/2014/main" id="{F048ADBE-4B61-4B0D-ABD0-127690FEF32C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5265633" y="6359844"/>
                  <a:ext cx="1018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169274" name="Freihand 169273">
                  <a:extLst>
                    <a:ext uri="{FF2B5EF4-FFF2-40B4-BE49-F238E27FC236}">
                      <a16:creationId xmlns:a16="http://schemas.microsoft.com/office/drawing/2014/main" id="{14BE41F5-088E-442B-A359-61D45D48FA1D}"/>
                    </a:ext>
                  </a:extLst>
                </p14:cNvPr>
                <p14:cNvContentPartPr/>
                <p14:nvPr/>
              </p14:nvContentPartPr>
              <p14:xfrm>
                <a:off x="5593953" y="6183444"/>
                <a:ext cx="182520" cy="182880"/>
              </p14:xfrm>
            </p:contentPart>
          </mc:Choice>
          <mc:Fallback xmlns="">
            <p:pic>
              <p:nvPicPr>
                <p:cNvPr id="169274" name="Freihand 169273">
                  <a:extLst>
                    <a:ext uri="{FF2B5EF4-FFF2-40B4-BE49-F238E27FC236}">
                      <a16:creationId xmlns:a16="http://schemas.microsoft.com/office/drawing/2014/main" id="{14BE41F5-088E-442B-A359-61D45D48FA1D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589633" y="6179124"/>
                  <a:ext cx="191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169275" name="Freihand 169274">
                  <a:extLst>
                    <a:ext uri="{FF2B5EF4-FFF2-40B4-BE49-F238E27FC236}">
                      <a16:creationId xmlns:a16="http://schemas.microsoft.com/office/drawing/2014/main" id="{A3384248-40E3-4EC5-915F-58C7C782C636}"/>
                    </a:ext>
                  </a:extLst>
                </p14:cNvPr>
                <p14:cNvContentPartPr/>
                <p14:nvPr/>
              </p14:nvContentPartPr>
              <p14:xfrm>
                <a:off x="5476953" y="6368844"/>
                <a:ext cx="515520" cy="36360"/>
              </p14:xfrm>
            </p:contentPart>
          </mc:Choice>
          <mc:Fallback xmlns="">
            <p:pic>
              <p:nvPicPr>
                <p:cNvPr id="169275" name="Freihand 169274">
                  <a:extLst>
                    <a:ext uri="{FF2B5EF4-FFF2-40B4-BE49-F238E27FC236}">
                      <a16:creationId xmlns:a16="http://schemas.microsoft.com/office/drawing/2014/main" id="{A3384248-40E3-4EC5-915F-58C7C782C636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472633" y="6364524"/>
                  <a:ext cx="524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169276" name="Freihand 169275">
                  <a:extLst>
                    <a:ext uri="{FF2B5EF4-FFF2-40B4-BE49-F238E27FC236}">
                      <a16:creationId xmlns:a16="http://schemas.microsoft.com/office/drawing/2014/main" id="{CC664E1D-F8AD-4CFC-B738-3AD6D8A97980}"/>
                    </a:ext>
                  </a:extLst>
                </p14:cNvPr>
                <p14:cNvContentPartPr/>
                <p14:nvPr/>
              </p14:nvContentPartPr>
              <p14:xfrm>
                <a:off x="5408193" y="6468204"/>
                <a:ext cx="160560" cy="149760"/>
              </p14:xfrm>
            </p:contentPart>
          </mc:Choice>
          <mc:Fallback xmlns="">
            <p:pic>
              <p:nvPicPr>
                <p:cNvPr id="169276" name="Freihand 169275">
                  <a:extLst>
                    <a:ext uri="{FF2B5EF4-FFF2-40B4-BE49-F238E27FC236}">
                      <a16:creationId xmlns:a16="http://schemas.microsoft.com/office/drawing/2014/main" id="{CC664E1D-F8AD-4CFC-B738-3AD6D8A97980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403873" y="6463884"/>
                  <a:ext cx="169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169277" name="Freihand 169276">
                  <a:extLst>
                    <a:ext uri="{FF2B5EF4-FFF2-40B4-BE49-F238E27FC236}">
                      <a16:creationId xmlns:a16="http://schemas.microsoft.com/office/drawing/2014/main" id="{D1061F0B-E130-4E3A-B5AF-4D690AA4C5DA}"/>
                    </a:ext>
                  </a:extLst>
                </p14:cNvPr>
                <p14:cNvContentPartPr/>
                <p14:nvPr/>
              </p14:nvContentPartPr>
              <p14:xfrm>
                <a:off x="5587833" y="6549564"/>
                <a:ext cx="95040" cy="6840"/>
              </p14:xfrm>
            </p:contentPart>
          </mc:Choice>
          <mc:Fallback xmlns="">
            <p:pic>
              <p:nvPicPr>
                <p:cNvPr id="169277" name="Freihand 169276">
                  <a:extLst>
                    <a:ext uri="{FF2B5EF4-FFF2-40B4-BE49-F238E27FC236}">
                      <a16:creationId xmlns:a16="http://schemas.microsoft.com/office/drawing/2014/main" id="{D1061F0B-E130-4E3A-B5AF-4D690AA4C5DA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583513" y="6545244"/>
                  <a:ext cx="1036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169278" name="Freihand 169277">
                  <a:extLst>
                    <a:ext uri="{FF2B5EF4-FFF2-40B4-BE49-F238E27FC236}">
                      <a16:creationId xmlns:a16="http://schemas.microsoft.com/office/drawing/2014/main" id="{5393D493-1F12-424C-97E9-D5F184E20CBC}"/>
                    </a:ext>
                  </a:extLst>
                </p14:cNvPr>
                <p14:cNvContentPartPr/>
                <p14:nvPr/>
              </p14:nvContentPartPr>
              <p14:xfrm>
                <a:off x="5733993" y="6498804"/>
                <a:ext cx="109440" cy="96840"/>
              </p14:xfrm>
            </p:contentPart>
          </mc:Choice>
          <mc:Fallback xmlns="">
            <p:pic>
              <p:nvPicPr>
                <p:cNvPr id="169278" name="Freihand 169277">
                  <a:extLst>
                    <a:ext uri="{FF2B5EF4-FFF2-40B4-BE49-F238E27FC236}">
                      <a16:creationId xmlns:a16="http://schemas.microsoft.com/office/drawing/2014/main" id="{5393D493-1F12-424C-97E9-D5F184E20CBC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729673" y="6494484"/>
                  <a:ext cx="118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169279" name="Freihand 169278">
                  <a:extLst>
                    <a:ext uri="{FF2B5EF4-FFF2-40B4-BE49-F238E27FC236}">
                      <a16:creationId xmlns:a16="http://schemas.microsoft.com/office/drawing/2014/main" id="{3F59A08C-C214-48AA-9BCA-88026D742BA6}"/>
                    </a:ext>
                  </a:extLst>
                </p14:cNvPr>
                <p14:cNvContentPartPr/>
                <p14:nvPr/>
              </p14:nvContentPartPr>
              <p14:xfrm>
                <a:off x="5827233" y="6575844"/>
                <a:ext cx="14760" cy="75600"/>
              </p14:xfrm>
            </p:contentPart>
          </mc:Choice>
          <mc:Fallback xmlns="">
            <p:pic>
              <p:nvPicPr>
                <p:cNvPr id="169279" name="Freihand 169278">
                  <a:extLst>
                    <a:ext uri="{FF2B5EF4-FFF2-40B4-BE49-F238E27FC236}">
                      <a16:creationId xmlns:a16="http://schemas.microsoft.com/office/drawing/2014/main" id="{3F59A08C-C214-48AA-9BCA-88026D742BA6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822913" y="6571524"/>
                  <a:ext cx="234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169280" name="Freihand 169279">
                  <a:extLst>
                    <a:ext uri="{FF2B5EF4-FFF2-40B4-BE49-F238E27FC236}">
                      <a16:creationId xmlns:a16="http://schemas.microsoft.com/office/drawing/2014/main" id="{B5440940-43B3-4303-9E1F-85FC5CE98EA5}"/>
                    </a:ext>
                  </a:extLst>
                </p14:cNvPr>
                <p14:cNvContentPartPr/>
                <p14:nvPr/>
              </p14:nvContentPartPr>
              <p14:xfrm>
                <a:off x="5858193" y="6481524"/>
                <a:ext cx="119520" cy="151200"/>
              </p14:xfrm>
            </p:contentPart>
          </mc:Choice>
          <mc:Fallback xmlns="">
            <p:pic>
              <p:nvPicPr>
                <p:cNvPr id="169280" name="Freihand 169279">
                  <a:extLst>
                    <a:ext uri="{FF2B5EF4-FFF2-40B4-BE49-F238E27FC236}">
                      <a16:creationId xmlns:a16="http://schemas.microsoft.com/office/drawing/2014/main" id="{B5440940-43B3-4303-9E1F-85FC5CE98EA5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853873" y="6477204"/>
                  <a:ext cx="128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169282" name="Freihand 169281">
                  <a:extLst>
                    <a:ext uri="{FF2B5EF4-FFF2-40B4-BE49-F238E27FC236}">
                      <a16:creationId xmlns:a16="http://schemas.microsoft.com/office/drawing/2014/main" id="{95CC615A-6A64-4CC2-BC58-BA831A2CCA53}"/>
                    </a:ext>
                  </a:extLst>
                </p14:cNvPr>
                <p14:cNvContentPartPr/>
                <p14:nvPr/>
              </p14:nvContentPartPr>
              <p14:xfrm>
                <a:off x="6077433" y="5969964"/>
                <a:ext cx="198720" cy="5760"/>
              </p14:xfrm>
            </p:contentPart>
          </mc:Choice>
          <mc:Fallback xmlns="">
            <p:pic>
              <p:nvPicPr>
                <p:cNvPr id="169282" name="Freihand 169281">
                  <a:extLst>
                    <a:ext uri="{FF2B5EF4-FFF2-40B4-BE49-F238E27FC236}">
                      <a16:creationId xmlns:a16="http://schemas.microsoft.com/office/drawing/2014/main" id="{95CC615A-6A64-4CC2-BC58-BA831A2CCA53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6073113" y="5965644"/>
                  <a:ext cx="2073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169283" name="Freihand 169282">
                  <a:extLst>
                    <a:ext uri="{FF2B5EF4-FFF2-40B4-BE49-F238E27FC236}">
                      <a16:creationId xmlns:a16="http://schemas.microsoft.com/office/drawing/2014/main" id="{829200F8-65D8-4D23-92A5-81E6F5F7A409}"/>
                    </a:ext>
                  </a:extLst>
                </p14:cNvPr>
                <p14:cNvContentPartPr/>
                <p14:nvPr/>
              </p14:nvContentPartPr>
              <p14:xfrm>
                <a:off x="6113073" y="6009924"/>
                <a:ext cx="183960" cy="8280"/>
              </p14:xfrm>
            </p:contentPart>
          </mc:Choice>
          <mc:Fallback xmlns="">
            <p:pic>
              <p:nvPicPr>
                <p:cNvPr id="169283" name="Freihand 169282">
                  <a:extLst>
                    <a:ext uri="{FF2B5EF4-FFF2-40B4-BE49-F238E27FC236}">
                      <a16:creationId xmlns:a16="http://schemas.microsoft.com/office/drawing/2014/main" id="{829200F8-65D8-4D23-92A5-81E6F5F7A409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6108753" y="6005604"/>
                  <a:ext cx="1926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169285" name="Freihand 169284">
                  <a:extLst>
                    <a:ext uri="{FF2B5EF4-FFF2-40B4-BE49-F238E27FC236}">
                      <a16:creationId xmlns:a16="http://schemas.microsoft.com/office/drawing/2014/main" id="{7887A75F-8B0C-446B-B8E2-4E41DD526D42}"/>
                    </a:ext>
                  </a:extLst>
                </p14:cNvPr>
                <p14:cNvContentPartPr/>
                <p14:nvPr/>
              </p14:nvContentPartPr>
              <p14:xfrm>
                <a:off x="6445353" y="5881404"/>
                <a:ext cx="136080" cy="178200"/>
              </p14:xfrm>
            </p:contentPart>
          </mc:Choice>
          <mc:Fallback xmlns="">
            <p:pic>
              <p:nvPicPr>
                <p:cNvPr id="169285" name="Freihand 169284">
                  <a:extLst>
                    <a:ext uri="{FF2B5EF4-FFF2-40B4-BE49-F238E27FC236}">
                      <a16:creationId xmlns:a16="http://schemas.microsoft.com/office/drawing/2014/main" id="{7887A75F-8B0C-446B-B8E2-4E41DD526D42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6441033" y="5877084"/>
                  <a:ext cx="144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169286" name="Freihand 169285">
                  <a:extLst>
                    <a:ext uri="{FF2B5EF4-FFF2-40B4-BE49-F238E27FC236}">
                      <a16:creationId xmlns:a16="http://schemas.microsoft.com/office/drawing/2014/main" id="{CD587438-8390-4D18-A911-7FE10E79D16F}"/>
                    </a:ext>
                  </a:extLst>
                </p14:cNvPr>
                <p14:cNvContentPartPr/>
                <p14:nvPr/>
              </p14:nvContentPartPr>
              <p14:xfrm>
                <a:off x="6480273" y="5829924"/>
                <a:ext cx="195840" cy="45360"/>
              </p14:xfrm>
            </p:contentPart>
          </mc:Choice>
          <mc:Fallback xmlns="">
            <p:pic>
              <p:nvPicPr>
                <p:cNvPr id="169286" name="Freihand 169285">
                  <a:extLst>
                    <a:ext uri="{FF2B5EF4-FFF2-40B4-BE49-F238E27FC236}">
                      <a16:creationId xmlns:a16="http://schemas.microsoft.com/office/drawing/2014/main" id="{CD587438-8390-4D18-A911-7FE10E79D16F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6475953" y="5825604"/>
                  <a:ext cx="204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169287" name="Freihand 169286">
                  <a:extLst>
                    <a:ext uri="{FF2B5EF4-FFF2-40B4-BE49-F238E27FC236}">
                      <a16:creationId xmlns:a16="http://schemas.microsoft.com/office/drawing/2014/main" id="{4583568F-C44E-4713-8422-7F582DA2EB8C}"/>
                    </a:ext>
                  </a:extLst>
                </p14:cNvPr>
                <p14:cNvContentPartPr/>
                <p14:nvPr/>
              </p14:nvContentPartPr>
              <p14:xfrm>
                <a:off x="6754953" y="5941884"/>
                <a:ext cx="18000" cy="9000"/>
              </p14:xfrm>
            </p:contentPart>
          </mc:Choice>
          <mc:Fallback xmlns="">
            <p:pic>
              <p:nvPicPr>
                <p:cNvPr id="169287" name="Freihand 169286">
                  <a:extLst>
                    <a:ext uri="{FF2B5EF4-FFF2-40B4-BE49-F238E27FC236}">
                      <a16:creationId xmlns:a16="http://schemas.microsoft.com/office/drawing/2014/main" id="{4583568F-C44E-4713-8422-7F582DA2EB8C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750633" y="5937564"/>
                  <a:ext cx="266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169288" name="Freihand 169287">
                  <a:extLst>
                    <a:ext uri="{FF2B5EF4-FFF2-40B4-BE49-F238E27FC236}">
                      <a16:creationId xmlns:a16="http://schemas.microsoft.com/office/drawing/2014/main" id="{32622D3B-6D86-4DC5-8564-61D919583BCE}"/>
                    </a:ext>
                  </a:extLst>
                </p14:cNvPr>
                <p14:cNvContentPartPr/>
                <p14:nvPr/>
              </p14:nvContentPartPr>
              <p14:xfrm>
                <a:off x="6993633" y="5698164"/>
                <a:ext cx="162720" cy="180720"/>
              </p14:xfrm>
            </p:contentPart>
          </mc:Choice>
          <mc:Fallback xmlns="">
            <p:pic>
              <p:nvPicPr>
                <p:cNvPr id="169288" name="Freihand 169287">
                  <a:extLst>
                    <a:ext uri="{FF2B5EF4-FFF2-40B4-BE49-F238E27FC236}">
                      <a16:creationId xmlns:a16="http://schemas.microsoft.com/office/drawing/2014/main" id="{32622D3B-6D86-4DC5-8564-61D919583BCE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6989313" y="5693844"/>
                  <a:ext cx="171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169289" name="Freihand 169288">
                  <a:extLst>
                    <a:ext uri="{FF2B5EF4-FFF2-40B4-BE49-F238E27FC236}">
                      <a16:creationId xmlns:a16="http://schemas.microsoft.com/office/drawing/2014/main" id="{CBEC5EAC-D313-45DC-8B6D-552D14F61C6F}"/>
                    </a:ext>
                  </a:extLst>
                </p14:cNvPr>
                <p14:cNvContentPartPr/>
                <p14:nvPr/>
              </p14:nvContentPartPr>
              <p14:xfrm>
                <a:off x="6929913" y="5891124"/>
                <a:ext cx="515880" cy="55080"/>
              </p14:xfrm>
            </p:contentPart>
          </mc:Choice>
          <mc:Fallback xmlns="">
            <p:pic>
              <p:nvPicPr>
                <p:cNvPr id="169289" name="Freihand 169288">
                  <a:extLst>
                    <a:ext uri="{FF2B5EF4-FFF2-40B4-BE49-F238E27FC236}">
                      <a16:creationId xmlns:a16="http://schemas.microsoft.com/office/drawing/2014/main" id="{CBEC5EAC-D313-45DC-8B6D-552D14F61C6F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6925593" y="5886804"/>
                  <a:ext cx="524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169290" name="Freihand 169289">
                  <a:extLst>
                    <a:ext uri="{FF2B5EF4-FFF2-40B4-BE49-F238E27FC236}">
                      <a16:creationId xmlns:a16="http://schemas.microsoft.com/office/drawing/2014/main" id="{45F2D37A-AAEE-4FC7-BD39-A1D27DC82459}"/>
                    </a:ext>
                  </a:extLst>
                </p14:cNvPr>
                <p14:cNvContentPartPr/>
                <p14:nvPr/>
              </p14:nvContentPartPr>
              <p14:xfrm>
                <a:off x="6899313" y="6019284"/>
                <a:ext cx="158760" cy="155880"/>
              </p14:xfrm>
            </p:contentPart>
          </mc:Choice>
          <mc:Fallback xmlns="">
            <p:pic>
              <p:nvPicPr>
                <p:cNvPr id="169290" name="Freihand 169289">
                  <a:extLst>
                    <a:ext uri="{FF2B5EF4-FFF2-40B4-BE49-F238E27FC236}">
                      <a16:creationId xmlns:a16="http://schemas.microsoft.com/office/drawing/2014/main" id="{45F2D37A-AAEE-4FC7-BD39-A1D27DC82459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6894993" y="6014964"/>
                  <a:ext cx="167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169291" name="Freihand 169290">
                  <a:extLst>
                    <a:ext uri="{FF2B5EF4-FFF2-40B4-BE49-F238E27FC236}">
                      <a16:creationId xmlns:a16="http://schemas.microsoft.com/office/drawing/2014/main" id="{EBDBFE9E-10EC-480C-B261-E62CF1354817}"/>
                    </a:ext>
                  </a:extLst>
                </p14:cNvPr>
                <p14:cNvContentPartPr/>
                <p14:nvPr/>
              </p14:nvContentPartPr>
              <p14:xfrm>
                <a:off x="7115313" y="6084804"/>
                <a:ext cx="81360" cy="2160"/>
              </p14:xfrm>
            </p:contentPart>
          </mc:Choice>
          <mc:Fallback xmlns="">
            <p:pic>
              <p:nvPicPr>
                <p:cNvPr id="169291" name="Freihand 169290">
                  <a:extLst>
                    <a:ext uri="{FF2B5EF4-FFF2-40B4-BE49-F238E27FC236}">
                      <a16:creationId xmlns:a16="http://schemas.microsoft.com/office/drawing/2014/main" id="{EBDBFE9E-10EC-480C-B261-E62CF1354817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7110993" y="6080484"/>
                  <a:ext cx="900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169292" name="Freihand 169291">
                  <a:extLst>
                    <a:ext uri="{FF2B5EF4-FFF2-40B4-BE49-F238E27FC236}">
                      <a16:creationId xmlns:a16="http://schemas.microsoft.com/office/drawing/2014/main" id="{71AEC68D-FE98-4473-A823-CA6B3B0944EC}"/>
                    </a:ext>
                  </a:extLst>
                </p14:cNvPr>
                <p14:cNvContentPartPr/>
                <p14:nvPr/>
              </p14:nvContentPartPr>
              <p14:xfrm>
                <a:off x="7222233" y="6048444"/>
                <a:ext cx="69120" cy="102600"/>
              </p14:xfrm>
            </p:contentPart>
          </mc:Choice>
          <mc:Fallback xmlns="">
            <p:pic>
              <p:nvPicPr>
                <p:cNvPr id="169292" name="Freihand 169291">
                  <a:extLst>
                    <a:ext uri="{FF2B5EF4-FFF2-40B4-BE49-F238E27FC236}">
                      <a16:creationId xmlns:a16="http://schemas.microsoft.com/office/drawing/2014/main" id="{71AEC68D-FE98-4473-A823-CA6B3B0944EC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7217913" y="6044124"/>
                  <a:ext cx="77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169293" name="Freihand 169292">
                  <a:extLst>
                    <a:ext uri="{FF2B5EF4-FFF2-40B4-BE49-F238E27FC236}">
                      <a16:creationId xmlns:a16="http://schemas.microsoft.com/office/drawing/2014/main" id="{CF3D4D4E-136E-4C44-A68C-826925A616FE}"/>
                    </a:ext>
                  </a:extLst>
                </p14:cNvPr>
                <p14:cNvContentPartPr/>
                <p14:nvPr/>
              </p14:nvContentPartPr>
              <p14:xfrm>
                <a:off x="7291713" y="6110004"/>
                <a:ext cx="3240" cy="104760"/>
              </p14:xfrm>
            </p:contentPart>
          </mc:Choice>
          <mc:Fallback xmlns="">
            <p:pic>
              <p:nvPicPr>
                <p:cNvPr id="169293" name="Freihand 169292">
                  <a:extLst>
                    <a:ext uri="{FF2B5EF4-FFF2-40B4-BE49-F238E27FC236}">
                      <a16:creationId xmlns:a16="http://schemas.microsoft.com/office/drawing/2014/main" id="{CF3D4D4E-136E-4C44-A68C-826925A616FE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7287393" y="6105684"/>
                  <a:ext cx="11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169294" name="Freihand 169293">
                  <a:extLst>
                    <a:ext uri="{FF2B5EF4-FFF2-40B4-BE49-F238E27FC236}">
                      <a16:creationId xmlns:a16="http://schemas.microsoft.com/office/drawing/2014/main" id="{3427CA6A-F963-483A-A276-092C850350F4}"/>
                    </a:ext>
                  </a:extLst>
                </p14:cNvPr>
                <p14:cNvContentPartPr/>
                <p14:nvPr/>
              </p14:nvContentPartPr>
              <p14:xfrm>
                <a:off x="7369473" y="6036204"/>
                <a:ext cx="90360" cy="140400"/>
              </p14:xfrm>
            </p:contentPart>
          </mc:Choice>
          <mc:Fallback xmlns="">
            <p:pic>
              <p:nvPicPr>
                <p:cNvPr id="169294" name="Freihand 169293">
                  <a:extLst>
                    <a:ext uri="{FF2B5EF4-FFF2-40B4-BE49-F238E27FC236}">
                      <a16:creationId xmlns:a16="http://schemas.microsoft.com/office/drawing/2014/main" id="{3427CA6A-F963-483A-A276-092C850350F4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7365153" y="6031884"/>
                  <a:ext cx="99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169296" name="Freihand 169295">
                  <a:extLst>
                    <a:ext uri="{FF2B5EF4-FFF2-40B4-BE49-F238E27FC236}">
                      <a16:creationId xmlns:a16="http://schemas.microsoft.com/office/drawing/2014/main" id="{D8C4947B-081E-4F5D-9072-6B6C24F08623}"/>
                    </a:ext>
                  </a:extLst>
                </p14:cNvPr>
                <p14:cNvContentPartPr/>
                <p14:nvPr/>
              </p14:nvContentPartPr>
              <p14:xfrm>
                <a:off x="7595193" y="5863764"/>
                <a:ext cx="267480" cy="9000"/>
              </p14:xfrm>
            </p:contentPart>
          </mc:Choice>
          <mc:Fallback xmlns="">
            <p:pic>
              <p:nvPicPr>
                <p:cNvPr id="169296" name="Freihand 169295">
                  <a:extLst>
                    <a:ext uri="{FF2B5EF4-FFF2-40B4-BE49-F238E27FC236}">
                      <a16:creationId xmlns:a16="http://schemas.microsoft.com/office/drawing/2014/main" id="{D8C4947B-081E-4F5D-9072-6B6C24F08623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7590873" y="5859444"/>
                  <a:ext cx="2761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169297" name="Freihand 169296">
                  <a:extLst>
                    <a:ext uri="{FF2B5EF4-FFF2-40B4-BE49-F238E27FC236}">
                      <a16:creationId xmlns:a16="http://schemas.microsoft.com/office/drawing/2014/main" id="{C657DB55-426F-4D77-A7A5-8A9A0128ECDC}"/>
                    </a:ext>
                  </a:extLst>
                </p14:cNvPr>
                <p14:cNvContentPartPr/>
                <p14:nvPr/>
              </p14:nvContentPartPr>
              <p14:xfrm>
                <a:off x="7595193" y="5927124"/>
                <a:ext cx="260280" cy="30600"/>
              </p14:xfrm>
            </p:contentPart>
          </mc:Choice>
          <mc:Fallback xmlns="">
            <p:pic>
              <p:nvPicPr>
                <p:cNvPr id="169297" name="Freihand 169296">
                  <a:extLst>
                    <a:ext uri="{FF2B5EF4-FFF2-40B4-BE49-F238E27FC236}">
                      <a16:creationId xmlns:a16="http://schemas.microsoft.com/office/drawing/2014/main" id="{C657DB55-426F-4D77-A7A5-8A9A0128ECDC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7590873" y="5922804"/>
                  <a:ext cx="268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169299" name="Freihand 169298">
                  <a:extLst>
                    <a:ext uri="{FF2B5EF4-FFF2-40B4-BE49-F238E27FC236}">
                      <a16:creationId xmlns:a16="http://schemas.microsoft.com/office/drawing/2014/main" id="{39AA4577-E272-4596-BFE2-832E6E8827C1}"/>
                    </a:ext>
                  </a:extLst>
                </p14:cNvPr>
                <p14:cNvContentPartPr/>
                <p14:nvPr/>
              </p14:nvContentPartPr>
              <p14:xfrm>
                <a:off x="7891113" y="5763684"/>
                <a:ext cx="146880" cy="200880"/>
              </p14:xfrm>
            </p:contentPart>
          </mc:Choice>
          <mc:Fallback xmlns="">
            <p:pic>
              <p:nvPicPr>
                <p:cNvPr id="169299" name="Freihand 169298">
                  <a:extLst>
                    <a:ext uri="{FF2B5EF4-FFF2-40B4-BE49-F238E27FC236}">
                      <a16:creationId xmlns:a16="http://schemas.microsoft.com/office/drawing/2014/main" id="{39AA4577-E272-4596-BFE2-832E6E8827C1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7886793" y="5759364"/>
                  <a:ext cx="155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169300" name="Freihand 169299">
                  <a:extLst>
                    <a:ext uri="{FF2B5EF4-FFF2-40B4-BE49-F238E27FC236}">
                      <a16:creationId xmlns:a16="http://schemas.microsoft.com/office/drawing/2014/main" id="{7F6A4C3C-72B1-4606-AB11-DD7B15EE381B}"/>
                    </a:ext>
                  </a:extLst>
                </p14:cNvPr>
                <p14:cNvContentPartPr/>
                <p14:nvPr/>
              </p14:nvContentPartPr>
              <p14:xfrm>
                <a:off x="7939353" y="5741364"/>
                <a:ext cx="186480" cy="26640"/>
              </p14:xfrm>
            </p:contentPart>
          </mc:Choice>
          <mc:Fallback xmlns="">
            <p:pic>
              <p:nvPicPr>
                <p:cNvPr id="169300" name="Freihand 169299">
                  <a:extLst>
                    <a:ext uri="{FF2B5EF4-FFF2-40B4-BE49-F238E27FC236}">
                      <a16:creationId xmlns:a16="http://schemas.microsoft.com/office/drawing/2014/main" id="{7F6A4C3C-72B1-4606-AB11-DD7B15EE381B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7935033" y="5737044"/>
                  <a:ext cx="195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169301" name="Freihand 169300">
                  <a:extLst>
                    <a:ext uri="{FF2B5EF4-FFF2-40B4-BE49-F238E27FC236}">
                      <a16:creationId xmlns:a16="http://schemas.microsoft.com/office/drawing/2014/main" id="{D529A95E-3379-4C73-988B-219D01449B9F}"/>
                    </a:ext>
                  </a:extLst>
                </p14:cNvPr>
                <p14:cNvContentPartPr/>
                <p14:nvPr/>
              </p14:nvContentPartPr>
              <p14:xfrm>
                <a:off x="8076873" y="5748924"/>
                <a:ext cx="219240" cy="187560"/>
              </p14:xfrm>
            </p:contentPart>
          </mc:Choice>
          <mc:Fallback xmlns="">
            <p:pic>
              <p:nvPicPr>
                <p:cNvPr id="169301" name="Freihand 169300">
                  <a:extLst>
                    <a:ext uri="{FF2B5EF4-FFF2-40B4-BE49-F238E27FC236}">
                      <a16:creationId xmlns:a16="http://schemas.microsoft.com/office/drawing/2014/main" id="{D529A95E-3379-4C73-988B-219D01449B9F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8072553" y="5744604"/>
                  <a:ext cx="227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169303" name="Freihand 169302">
                  <a:extLst>
                    <a:ext uri="{FF2B5EF4-FFF2-40B4-BE49-F238E27FC236}">
                      <a16:creationId xmlns:a16="http://schemas.microsoft.com/office/drawing/2014/main" id="{9BD8D7E2-BCB8-47D8-A2CF-82BB0B6D7E61}"/>
                    </a:ext>
                  </a:extLst>
                </p14:cNvPr>
                <p14:cNvContentPartPr/>
                <p14:nvPr/>
              </p14:nvContentPartPr>
              <p14:xfrm>
                <a:off x="6741993" y="5617164"/>
                <a:ext cx="138240" cy="767880"/>
              </p14:xfrm>
            </p:contentPart>
          </mc:Choice>
          <mc:Fallback xmlns="">
            <p:pic>
              <p:nvPicPr>
                <p:cNvPr id="169303" name="Freihand 169302">
                  <a:extLst>
                    <a:ext uri="{FF2B5EF4-FFF2-40B4-BE49-F238E27FC236}">
                      <a16:creationId xmlns:a16="http://schemas.microsoft.com/office/drawing/2014/main" id="{9BD8D7E2-BCB8-47D8-A2CF-82BB0B6D7E61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6737673" y="5612844"/>
                  <a:ext cx="146880" cy="77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169304" name="Freihand 169303">
                  <a:extLst>
                    <a:ext uri="{FF2B5EF4-FFF2-40B4-BE49-F238E27FC236}">
                      <a16:creationId xmlns:a16="http://schemas.microsoft.com/office/drawing/2014/main" id="{9F3BD568-EA91-432C-80E8-C07B4B8AC34E}"/>
                    </a:ext>
                  </a:extLst>
                </p14:cNvPr>
                <p14:cNvContentPartPr/>
                <p14:nvPr/>
              </p14:nvContentPartPr>
              <p14:xfrm>
                <a:off x="6772593" y="5530764"/>
                <a:ext cx="807120" cy="838440"/>
              </p14:xfrm>
            </p:contentPart>
          </mc:Choice>
          <mc:Fallback xmlns="">
            <p:pic>
              <p:nvPicPr>
                <p:cNvPr id="169304" name="Freihand 169303">
                  <a:extLst>
                    <a:ext uri="{FF2B5EF4-FFF2-40B4-BE49-F238E27FC236}">
                      <a16:creationId xmlns:a16="http://schemas.microsoft.com/office/drawing/2014/main" id="{9F3BD568-EA91-432C-80E8-C07B4B8AC34E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6768273" y="5526444"/>
                  <a:ext cx="815760" cy="84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169306" name="Freihand 169305">
                  <a:extLst>
                    <a:ext uri="{FF2B5EF4-FFF2-40B4-BE49-F238E27FC236}">
                      <a16:creationId xmlns:a16="http://schemas.microsoft.com/office/drawing/2014/main" id="{810B8D83-95D1-4812-A296-8BA06517EFB2}"/>
                    </a:ext>
                  </a:extLst>
                </p14:cNvPr>
                <p14:cNvContentPartPr/>
                <p14:nvPr/>
              </p14:nvContentPartPr>
              <p14:xfrm>
                <a:off x="7154193" y="4682964"/>
                <a:ext cx="234720" cy="596520"/>
              </p14:xfrm>
            </p:contentPart>
          </mc:Choice>
          <mc:Fallback xmlns="">
            <p:pic>
              <p:nvPicPr>
                <p:cNvPr id="169306" name="Freihand 169305">
                  <a:extLst>
                    <a:ext uri="{FF2B5EF4-FFF2-40B4-BE49-F238E27FC236}">
                      <a16:creationId xmlns:a16="http://schemas.microsoft.com/office/drawing/2014/main" id="{810B8D83-95D1-4812-A296-8BA06517EFB2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7149873" y="4678644"/>
                  <a:ext cx="24336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169307" name="Freihand 169306">
                  <a:extLst>
                    <a:ext uri="{FF2B5EF4-FFF2-40B4-BE49-F238E27FC236}">
                      <a16:creationId xmlns:a16="http://schemas.microsoft.com/office/drawing/2014/main" id="{ADC22B72-EEE6-44AF-BC19-E3389FAD1886}"/>
                    </a:ext>
                  </a:extLst>
                </p14:cNvPr>
                <p14:cNvContentPartPr/>
                <p14:nvPr/>
              </p14:nvContentPartPr>
              <p14:xfrm>
                <a:off x="7076793" y="4901124"/>
                <a:ext cx="254160" cy="469800"/>
              </p14:xfrm>
            </p:contentPart>
          </mc:Choice>
          <mc:Fallback xmlns="">
            <p:pic>
              <p:nvPicPr>
                <p:cNvPr id="169307" name="Freihand 169306">
                  <a:extLst>
                    <a:ext uri="{FF2B5EF4-FFF2-40B4-BE49-F238E27FC236}">
                      <a16:creationId xmlns:a16="http://schemas.microsoft.com/office/drawing/2014/main" id="{ADC22B72-EEE6-44AF-BC19-E3389FAD1886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7072473" y="4896804"/>
                  <a:ext cx="26280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169325" name="Freihand 169324">
                  <a:extLst>
                    <a:ext uri="{FF2B5EF4-FFF2-40B4-BE49-F238E27FC236}">
                      <a16:creationId xmlns:a16="http://schemas.microsoft.com/office/drawing/2014/main" id="{E8E49BE5-AEF4-4897-9C98-939F564F94BF}"/>
                    </a:ext>
                  </a:extLst>
                </p14:cNvPr>
                <p14:cNvContentPartPr/>
                <p14:nvPr/>
              </p14:nvContentPartPr>
              <p14:xfrm>
                <a:off x="7292793" y="5288124"/>
                <a:ext cx="100800" cy="128880"/>
              </p14:xfrm>
            </p:contentPart>
          </mc:Choice>
          <mc:Fallback xmlns="">
            <p:pic>
              <p:nvPicPr>
                <p:cNvPr id="169325" name="Freihand 169324">
                  <a:extLst>
                    <a:ext uri="{FF2B5EF4-FFF2-40B4-BE49-F238E27FC236}">
                      <a16:creationId xmlns:a16="http://schemas.microsoft.com/office/drawing/2014/main" id="{E8E49BE5-AEF4-4897-9C98-939F564F94BF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7288473" y="5283804"/>
                  <a:ext cx="109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169326" name="Freihand 169325">
                  <a:extLst>
                    <a:ext uri="{FF2B5EF4-FFF2-40B4-BE49-F238E27FC236}">
                      <a16:creationId xmlns:a16="http://schemas.microsoft.com/office/drawing/2014/main" id="{F7483E14-54CE-4AFE-A33C-B6D1E49C0B4F}"/>
                    </a:ext>
                  </a:extLst>
                </p14:cNvPr>
                <p14:cNvContentPartPr/>
                <p14:nvPr/>
              </p14:nvContentPartPr>
              <p14:xfrm>
                <a:off x="7312233" y="5293164"/>
                <a:ext cx="124560" cy="133920"/>
              </p14:xfrm>
            </p:contentPart>
          </mc:Choice>
          <mc:Fallback xmlns="">
            <p:pic>
              <p:nvPicPr>
                <p:cNvPr id="169326" name="Freihand 169325">
                  <a:extLst>
                    <a:ext uri="{FF2B5EF4-FFF2-40B4-BE49-F238E27FC236}">
                      <a16:creationId xmlns:a16="http://schemas.microsoft.com/office/drawing/2014/main" id="{F7483E14-54CE-4AFE-A33C-B6D1E49C0B4F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307913" y="5288844"/>
                  <a:ext cx="133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169327" name="Freihand 169326">
                  <a:extLst>
                    <a:ext uri="{FF2B5EF4-FFF2-40B4-BE49-F238E27FC236}">
                      <a16:creationId xmlns:a16="http://schemas.microsoft.com/office/drawing/2014/main" id="{22CA67C0-F90F-4DAC-A2A7-B5B30242079C}"/>
                    </a:ext>
                  </a:extLst>
                </p14:cNvPr>
                <p14:cNvContentPartPr/>
                <p14:nvPr/>
              </p14:nvContentPartPr>
              <p14:xfrm>
                <a:off x="7479633" y="5032164"/>
                <a:ext cx="136800" cy="203760"/>
              </p14:xfrm>
            </p:contentPart>
          </mc:Choice>
          <mc:Fallback xmlns="">
            <p:pic>
              <p:nvPicPr>
                <p:cNvPr id="169327" name="Freihand 169326">
                  <a:extLst>
                    <a:ext uri="{FF2B5EF4-FFF2-40B4-BE49-F238E27FC236}">
                      <a16:creationId xmlns:a16="http://schemas.microsoft.com/office/drawing/2014/main" id="{22CA67C0-F90F-4DAC-A2A7-B5B30242079C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475313" y="5027844"/>
                  <a:ext cx="1454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169328" name="Freihand 169327">
                  <a:extLst>
                    <a:ext uri="{FF2B5EF4-FFF2-40B4-BE49-F238E27FC236}">
                      <a16:creationId xmlns:a16="http://schemas.microsoft.com/office/drawing/2014/main" id="{5A416D2D-5FBC-40E2-B969-92C350F84403}"/>
                    </a:ext>
                  </a:extLst>
                </p14:cNvPr>
                <p14:cNvContentPartPr/>
                <p14:nvPr/>
              </p14:nvContentPartPr>
              <p14:xfrm>
                <a:off x="7641633" y="4987884"/>
                <a:ext cx="113760" cy="191160"/>
              </p14:xfrm>
            </p:contentPart>
          </mc:Choice>
          <mc:Fallback xmlns="">
            <p:pic>
              <p:nvPicPr>
                <p:cNvPr id="169328" name="Freihand 169327">
                  <a:extLst>
                    <a:ext uri="{FF2B5EF4-FFF2-40B4-BE49-F238E27FC236}">
                      <a16:creationId xmlns:a16="http://schemas.microsoft.com/office/drawing/2014/main" id="{5A416D2D-5FBC-40E2-B969-92C350F84403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637313" y="4983564"/>
                  <a:ext cx="122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169330" name="Freihand 169329">
                  <a:extLst>
                    <a:ext uri="{FF2B5EF4-FFF2-40B4-BE49-F238E27FC236}">
                      <a16:creationId xmlns:a16="http://schemas.microsoft.com/office/drawing/2014/main" id="{4A3D694D-0305-43E8-B4C1-F32C7B7DC0FF}"/>
                    </a:ext>
                  </a:extLst>
                </p14:cNvPr>
                <p14:cNvContentPartPr/>
                <p14:nvPr/>
              </p14:nvContentPartPr>
              <p14:xfrm>
                <a:off x="6779073" y="5438244"/>
                <a:ext cx="849960" cy="963720"/>
              </p14:xfrm>
            </p:contentPart>
          </mc:Choice>
          <mc:Fallback xmlns="">
            <p:pic>
              <p:nvPicPr>
                <p:cNvPr id="169330" name="Freihand 169329">
                  <a:extLst>
                    <a:ext uri="{FF2B5EF4-FFF2-40B4-BE49-F238E27FC236}">
                      <a16:creationId xmlns:a16="http://schemas.microsoft.com/office/drawing/2014/main" id="{4A3D694D-0305-43E8-B4C1-F32C7B7DC0FF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6774753" y="5433924"/>
                  <a:ext cx="858600" cy="9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169332" name="Freihand 169331">
                  <a:extLst>
                    <a:ext uri="{FF2B5EF4-FFF2-40B4-BE49-F238E27FC236}">
                      <a16:creationId xmlns:a16="http://schemas.microsoft.com/office/drawing/2014/main" id="{7B83448E-D63A-4043-A409-0CE681FC0F60}"/>
                    </a:ext>
                  </a:extLst>
                </p14:cNvPr>
                <p14:cNvContentPartPr/>
                <p14:nvPr/>
              </p14:nvContentPartPr>
              <p14:xfrm>
                <a:off x="7245993" y="6358764"/>
                <a:ext cx="176400" cy="156960"/>
              </p14:xfrm>
            </p:contentPart>
          </mc:Choice>
          <mc:Fallback xmlns="">
            <p:pic>
              <p:nvPicPr>
                <p:cNvPr id="169332" name="Freihand 169331">
                  <a:extLst>
                    <a:ext uri="{FF2B5EF4-FFF2-40B4-BE49-F238E27FC236}">
                      <a16:creationId xmlns:a16="http://schemas.microsoft.com/office/drawing/2014/main" id="{7B83448E-D63A-4043-A409-0CE681FC0F60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7241673" y="6354444"/>
                  <a:ext cx="185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169333" name="Freihand 169332">
                  <a:extLst>
                    <a:ext uri="{FF2B5EF4-FFF2-40B4-BE49-F238E27FC236}">
                      <a16:creationId xmlns:a16="http://schemas.microsoft.com/office/drawing/2014/main" id="{4C18C33A-82B6-4C90-B9F8-D29F99E7806A}"/>
                    </a:ext>
                  </a:extLst>
                </p14:cNvPr>
                <p14:cNvContentPartPr/>
                <p14:nvPr/>
              </p14:nvContentPartPr>
              <p14:xfrm>
                <a:off x="7110273" y="6405564"/>
                <a:ext cx="784440" cy="191160"/>
              </p14:xfrm>
            </p:contentPart>
          </mc:Choice>
          <mc:Fallback xmlns="">
            <p:pic>
              <p:nvPicPr>
                <p:cNvPr id="169333" name="Freihand 169332">
                  <a:extLst>
                    <a:ext uri="{FF2B5EF4-FFF2-40B4-BE49-F238E27FC236}">
                      <a16:creationId xmlns:a16="http://schemas.microsoft.com/office/drawing/2014/main" id="{4C18C33A-82B6-4C90-B9F8-D29F99E7806A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7105953" y="6401244"/>
                  <a:ext cx="7930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169334" name="Freihand 169333">
                  <a:extLst>
                    <a:ext uri="{FF2B5EF4-FFF2-40B4-BE49-F238E27FC236}">
                      <a16:creationId xmlns:a16="http://schemas.microsoft.com/office/drawing/2014/main" id="{BC994346-FCDE-45DF-9169-80CCA13FE5CC}"/>
                    </a:ext>
                  </a:extLst>
                </p14:cNvPr>
                <p14:cNvContentPartPr/>
                <p14:nvPr/>
              </p14:nvContentPartPr>
              <p14:xfrm>
                <a:off x="7130793" y="6639924"/>
                <a:ext cx="199800" cy="128880"/>
              </p14:xfrm>
            </p:contentPart>
          </mc:Choice>
          <mc:Fallback xmlns="">
            <p:pic>
              <p:nvPicPr>
                <p:cNvPr id="169334" name="Freihand 169333">
                  <a:extLst>
                    <a:ext uri="{FF2B5EF4-FFF2-40B4-BE49-F238E27FC236}">
                      <a16:creationId xmlns:a16="http://schemas.microsoft.com/office/drawing/2014/main" id="{BC994346-FCDE-45DF-9169-80CCA13FE5CC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7126473" y="6635604"/>
                  <a:ext cx="208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169335" name="Freihand 169334">
                  <a:extLst>
                    <a:ext uri="{FF2B5EF4-FFF2-40B4-BE49-F238E27FC236}">
                      <a16:creationId xmlns:a16="http://schemas.microsoft.com/office/drawing/2014/main" id="{30D01F9E-AF53-4E1B-8B6D-E65DE5CA5BAD}"/>
                    </a:ext>
                  </a:extLst>
                </p14:cNvPr>
                <p14:cNvContentPartPr/>
                <p14:nvPr/>
              </p14:nvContentPartPr>
              <p14:xfrm>
                <a:off x="7402233" y="6667284"/>
                <a:ext cx="160560" cy="43560"/>
              </p14:xfrm>
            </p:contentPart>
          </mc:Choice>
          <mc:Fallback xmlns="">
            <p:pic>
              <p:nvPicPr>
                <p:cNvPr id="169335" name="Freihand 169334">
                  <a:extLst>
                    <a:ext uri="{FF2B5EF4-FFF2-40B4-BE49-F238E27FC236}">
                      <a16:creationId xmlns:a16="http://schemas.microsoft.com/office/drawing/2014/main" id="{30D01F9E-AF53-4E1B-8B6D-E65DE5CA5BAD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7397913" y="6662964"/>
                  <a:ext cx="1692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169336" name="Freihand 169335">
                  <a:extLst>
                    <a:ext uri="{FF2B5EF4-FFF2-40B4-BE49-F238E27FC236}">
                      <a16:creationId xmlns:a16="http://schemas.microsoft.com/office/drawing/2014/main" id="{70567D5F-9419-424D-93FD-92835B3B15CE}"/>
                    </a:ext>
                  </a:extLst>
                </p14:cNvPr>
                <p14:cNvContentPartPr/>
                <p14:nvPr/>
              </p14:nvContentPartPr>
              <p14:xfrm>
                <a:off x="7631913" y="6545244"/>
                <a:ext cx="165960" cy="154080"/>
              </p14:xfrm>
            </p:contentPart>
          </mc:Choice>
          <mc:Fallback xmlns="">
            <p:pic>
              <p:nvPicPr>
                <p:cNvPr id="169336" name="Freihand 169335">
                  <a:extLst>
                    <a:ext uri="{FF2B5EF4-FFF2-40B4-BE49-F238E27FC236}">
                      <a16:creationId xmlns:a16="http://schemas.microsoft.com/office/drawing/2014/main" id="{70567D5F-9419-424D-93FD-92835B3B15CE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7627593" y="6540924"/>
                  <a:ext cx="1746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169337" name="Freihand 169336">
                  <a:extLst>
                    <a:ext uri="{FF2B5EF4-FFF2-40B4-BE49-F238E27FC236}">
                      <a16:creationId xmlns:a16="http://schemas.microsoft.com/office/drawing/2014/main" id="{9FB9C391-E975-461C-81FE-25358305DD45}"/>
                    </a:ext>
                  </a:extLst>
                </p14:cNvPr>
                <p14:cNvContentPartPr/>
                <p14:nvPr/>
              </p14:nvContentPartPr>
              <p14:xfrm>
                <a:off x="7782033" y="6591684"/>
                <a:ext cx="142560" cy="147240"/>
              </p14:xfrm>
            </p:contentPart>
          </mc:Choice>
          <mc:Fallback xmlns="">
            <p:pic>
              <p:nvPicPr>
                <p:cNvPr id="169337" name="Freihand 169336">
                  <a:extLst>
                    <a:ext uri="{FF2B5EF4-FFF2-40B4-BE49-F238E27FC236}">
                      <a16:creationId xmlns:a16="http://schemas.microsoft.com/office/drawing/2014/main" id="{9FB9C391-E975-461C-81FE-25358305DD45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7777713" y="6587364"/>
                  <a:ext cx="15120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4">
            <p14:nvContentPartPr>
              <p14:cNvPr id="169339" name="Freihand 169338">
                <a:extLst>
                  <a:ext uri="{FF2B5EF4-FFF2-40B4-BE49-F238E27FC236}">
                    <a16:creationId xmlns:a16="http://schemas.microsoft.com/office/drawing/2014/main" id="{790097ED-585C-4D7F-B642-3ED24F1476DC}"/>
                  </a:ext>
                </a:extLst>
              </p14:cNvPr>
              <p14:cNvContentPartPr/>
              <p14:nvPr/>
            </p14:nvContentPartPr>
            <p14:xfrm>
              <a:off x="1951473" y="848244"/>
              <a:ext cx="870120" cy="518760"/>
            </p14:xfrm>
          </p:contentPart>
        </mc:Choice>
        <mc:Fallback xmlns="">
          <p:pic>
            <p:nvPicPr>
              <p:cNvPr id="169339" name="Freihand 169338">
                <a:extLst>
                  <a:ext uri="{FF2B5EF4-FFF2-40B4-BE49-F238E27FC236}">
                    <a16:creationId xmlns:a16="http://schemas.microsoft.com/office/drawing/2014/main" id="{790097ED-585C-4D7F-B642-3ED24F1476DC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1947153" y="843924"/>
                <a:ext cx="878760" cy="52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8199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(Government expenditure) Multiplier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1524000" y="798195"/>
            <a:ext cx="9144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Multiplier: How much increases one variable, if another variable increase by one unit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u="sng">
                <a:solidFill>
                  <a:srgbClr val="000000"/>
                </a:solidFill>
              </a:rPr>
              <a:t>Government expenditure Multiplier:</a:t>
            </a:r>
            <a:endParaRPr lang="de-DE" sz="2400" u="sng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Change of equilibrium income, of governement expenditure increases by one unit.</a:t>
            </a: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B724838-27D2-41A1-920E-3ECDE2DF2AF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1B50325-F2A3-42CA-B373-0D73B9273BC1}"/>
                  </a:ext>
                </a:extLst>
              </p14:cNvPr>
              <p14:cNvContentPartPr/>
              <p14:nvPr/>
            </p14:nvContentPartPr>
            <p14:xfrm>
              <a:off x="1532073" y="1525404"/>
              <a:ext cx="1345680" cy="637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1B50325-F2A3-42CA-B373-0D73B9273B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7753" y="1521084"/>
                <a:ext cx="13543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A89D93FC-3D17-46E6-BDEA-36221E058B0A}"/>
                  </a:ext>
                </a:extLst>
              </p14:cNvPr>
              <p14:cNvContentPartPr/>
              <p14:nvPr/>
            </p14:nvContentPartPr>
            <p14:xfrm>
              <a:off x="3062433" y="1498764"/>
              <a:ext cx="4155120" cy="1087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A89D93FC-3D17-46E6-BDEA-36221E058B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58113" y="1494444"/>
                <a:ext cx="4163760" cy="11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F8CFBFF-6AC4-4BCC-8F9C-2B7071C860FB}"/>
              </a:ext>
            </a:extLst>
          </p:cNvPr>
          <p:cNvGrpSpPr/>
          <p:nvPr/>
        </p:nvGrpSpPr>
        <p:grpSpPr>
          <a:xfrm>
            <a:off x="5821833" y="907284"/>
            <a:ext cx="1201320" cy="322920"/>
            <a:chOff x="5821833" y="907284"/>
            <a:chExt cx="120132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AED2110-F2BE-4123-9DC4-9688EB3F9BA2}"/>
                    </a:ext>
                  </a:extLst>
                </p14:cNvPr>
                <p14:cNvContentPartPr/>
                <p14:nvPr/>
              </p14:nvContentPartPr>
              <p14:xfrm>
                <a:off x="5821833" y="977124"/>
                <a:ext cx="177840" cy="1861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AED2110-F2BE-4123-9DC4-9688EB3F9BA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17513" y="972804"/>
                  <a:ext cx="1864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E140152-AE01-445B-ADE4-03B70760D3AA}"/>
                    </a:ext>
                  </a:extLst>
                </p14:cNvPr>
                <p14:cNvContentPartPr/>
                <p14:nvPr/>
              </p14:nvContentPartPr>
              <p14:xfrm>
                <a:off x="5993193" y="1032204"/>
                <a:ext cx="97560" cy="1036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E140152-AE01-445B-ADE4-03B70760D3A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988873" y="1027884"/>
                  <a:ext cx="106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1DF4520-AA14-44A9-9AFB-85E48C4FEAD0}"/>
                    </a:ext>
                  </a:extLst>
                </p14:cNvPr>
                <p14:cNvContentPartPr/>
                <p14:nvPr/>
              </p14:nvContentPartPr>
              <p14:xfrm>
                <a:off x="6069873" y="1017804"/>
                <a:ext cx="141480" cy="2124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1DF4520-AA14-44A9-9AFB-85E48C4FEAD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065553" y="1013484"/>
                  <a:ext cx="150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3A4AB63-D514-4C17-989B-990817870F9C}"/>
                    </a:ext>
                  </a:extLst>
                </p14:cNvPr>
                <p14:cNvContentPartPr/>
                <p14:nvPr/>
              </p14:nvContentPartPr>
              <p14:xfrm>
                <a:off x="6249153" y="1009524"/>
                <a:ext cx="218160" cy="889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3A4AB63-D514-4C17-989B-990817870F9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44833" y="1005204"/>
                  <a:ext cx="226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EE27770-7C35-44D2-8125-383AEACA33A4}"/>
                    </a:ext>
                  </a:extLst>
                </p14:cNvPr>
                <p14:cNvContentPartPr/>
                <p14:nvPr/>
              </p14:nvContentPartPr>
              <p14:xfrm>
                <a:off x="6503673" y="949404"/>
                <a:ext cx="118080" cy="1353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EE27770-7C35-44D2-8125-383AEACA33A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99353" y="945084"/>
                  <a:ext cx="126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2827A58-CD86-4578-AFD7-4EC2D43E500D}"/>
                    </a:ext>
                  </a:extLst>
                </p14:cNvPr>
                <p14:cNvContentPartPr/>
                <p14:nvPr/>
              </p14:nvContentPartPr>
              <p14:xfrm>
                <a:off x="6621753" y="907284"/>
                <a:ext cx="401400" cy="156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2827A58-CD86-4578-AFD7-4EC2D43E500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17433" y="902964"/>
                  <a:ext cx="41004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63AD7A17-E60C-4CF6-B7F1-29B503A5C593}"/>
              </a:ext>
            </a:extLst>
          </p:cNvPr>
          <p:cNvGrpSpPr/>
          <p:nvPr/>
        </p:nvGrpSpPr>
        <p:grpSpPr>
          <a:xfrm>
            <a:off x="8143833" y="860844"/>
            <a:ext cx="1320480" cy="271440"/>
            <a:chOff x="8143833" y="860844"/>
            <a:chExt cx="132048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C775D60-06F5-4F2C-8507-05F6A8D77CEA}"/>
                    </a:ext>
                  </a:extLst>
                </p14:cNvPr>
                <p14:cNvContentPartPr/>
                <p14:nvPr/>
              </p14:nvContentPartPr>
              <p14:xfrm>
                <a:off x="8143833" y="925644"/>
                <a:ext cx="78480" cy="2037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C775D60-06F5-4F2C-8507-05F6A8D77CE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39513" y="921324"/>
                  <a:ext cx="87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A6D0081-D6D8-40DA-A5AD-1BE37BDB6F74}"/>
                    </a:ext>
                  </a:extLst>
                </p14:cNvPr>
                <p14:cNvContentPartPr/>
                <p14:nvPr/>
              </p14:nvContentPartPr>
              <p14:xfrm>
                <a:off x="8287833" y="994764"/>
                <a:ext cx="127080" cy="867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A6D0081-D6D8-40DA-A5AD-1BE37BDB6F7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283513" y="990444"/>
                  <a:ext cx="135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FA283F0-BA4F-4F3F-8906-A3C8F41C7829}"/>
                    </a:ext>
                  </a:extLst>
                </p14:cNvPr>
                <p14:cNvContentPartPr/>
                <p14:nvPr/>
              </p14:nvContentPartPr>
              <p14:xfrm>
                <a:off x="8455593" y="929964"/>
                <a:ext cx="151560" cy="1512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FA283F0-BA4F-4F3F-8906-A3C8F41C782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51273" y="925644"/>
                  <a:ext cx="1602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9B2E0B0-AF1B-4303-9A9E-C16A7514CF88}"/>
                    </a:ext>
                  </a:extLst>
                </p14:cNvPr>
                <p14:cNvContentPartPr/>
                <p14:nvPr/>
              </p14:nvContentPartPr>
              <p14:xfrm>
                <a:off x="8595273" y="991884"/>
                <a:ext cx="73080" cy="763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9B2E0B0-AF1B-4303-9A9E-C16A7514CF8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90953" y="987564"/>
                  <a:ext cx="81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8882145-2B3C-456B-904E-C8D3C481C1B8}"/>
                    </a:ext>
                  </a:extLst>
                </p14:cNvPr>
                <p14:cNvContentPartPr/>
                <p14:nvPr/>
              </p14:nvContentPartPr>
              <p14:xfrm>
                <a:off x="8658993" y="981804"/>
                <a:ext cx="88200" cy="1504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8882145-2B3C-456B-904E-C8D3C481C1B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54673" y="977484"/>
                  <a:ext cx="96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99B9BA5-1BD9-4BC3-9B71-4E9A8A6B46CF}"/>
                    </a:ext>
                  </a:extLst>
                </p14:cNvPr>
                <p14:cNvContentPartPr/>
                <p14:nvPr/>
              </p14:nvContentPartPr>
              <p14:xfrm>
                <a:off x="8776353" y="996204"/>
                <a:ext cx="181080" cy="63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99B9BA5-1BD9-4BC3-9B71-4E9A8A6B46C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72033" y="991884"/>
                  <a:ext cx="189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185FCF8-AD86-432E-AB93-D4CC935AC7D8}"/>
                    </a:ext>
                  </a:extLst>
                </p14:cNvPr>
                <p14:cNvContentPartPr/>
                <p14:nvPr/>
              </p14:nvContentPartPr>
              <p14:xfrm>
                <a:off x="8940873" y="908724"/>
                <a:ext cx="149040" cy="1346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185FCF8-AD86-432E-AB93-D4CC935AC7D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36553" y="904404"/>
                  <a:ext cx="157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E551F51-856F-406E-AD5F-B3430A5EF44F}"/>
                    </a:ext>
                  </a:extLst>
                </p14:cNvPr>
                <p14:cNvContentPartPr/>
                <p14:nvPr/>
              </p14:nvContentPartPr>
              <p14:xfrm>
                <a:off x="9078393" y="906564"/>
                <a:ext cx="315360" cy="1281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E551F51-856F-406E-AD5F-B3430A5EF44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74073" y="902244"/>
                  <a:ext cx="324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E184373-91FC-48CA-B61F-798155701E06}"/>
                    </a:ext>
                  </a:extLst>
                </p14:cNvPr>
                <p14:cNvContentPartPr/>
                <p14:nvPr/>
              </p14:nvContentPartPr>
              <p14:xfrm>
                <a:off x="9346953" y="860844"/>
                <a:ext cx="117360" cy="2556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E184373-91FC-48CA-B61F-798155701E0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342633" y="856524"/>
                  <a:ext cx="126000" cy="26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9467023F-07F5-4DAD-8125-7CD3B233FC55}"/>
                  </a:ext>
                </a:extLst>
              </p14:cNvPr>
              <p14:cNvContentPartPr/>
              <p14:nvPr/>
            </p14:nvContentPartPr>
            <p14:xfrm>
              <a:off x="1511913" y="3061524"/>
              <a:ext cx="4682880" cy="6732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9467023F-07F5-4DAD-8125-7CD3B233FC5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507593" y="3057204"/>
                <a:ext cx="469152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7866249-8B43-4ADC-8CBE-DCA30CFC3706}"/>
              </a:ext>
            </a:extLst>
          </p:cNvPr>
          <p:cNvGrpSpPr/>
          <p:nvPr/>
        </p:nvGrpSpPr>
        <p:grpSpPr>
          <a:xfrm>
            <a:off x="2721873" y="2431524"/>
            <a:ext cx="784800" cy="183960"/>
            <a:chOff x="2721873" y="2431524"/>
            <a:chExt cx="784800" cy="1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5C085DC-34CD-4E1D-B64E-82BC89EDC42C}"/>
                    </a:ext>
                  </a:extLst>
                </p14:cNvPr>
                <p14:cNvContentPartPr/>
                <p14:nvPr/>
              </p14:nvContentPartPr>
              <p14:xfrm>
                <a:off x="2817633" y="2463564"/>
                <a:ext cx="24480" cy="1519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5C085DC-34CD-4E1D-B64E-82BC89EDC42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813313" y="2459244"/>
                  <a:ext cx="33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822C52A-32C4-49D3-AAF3-3230DEAC5789}"/>
                    </a:ext>
                  </a:extLst>
                </p14:cNvPr>
                <p14:cNvContentPartPr/>
                <p14:nvPr/>
              </p14:nvContentPartPr>
              <p14:xfrm>
                <a:off x="2721873" y="2444124"/>
                <a:ext cx="210960" cy="11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822C52A-32C4-49D3-AAF3-3230DEAC578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717553" y="2439804"/>
                  <a:ext cx="219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A49C216-9065-4B92-BFB8-3F2695AE2B23}"/>
                    </a:ext>
                  </a:extLst>
                </p14:cNvPr>
                <p14:cNvContentPartPr/>
                <p14:nvPr/>
              </p14:nvContentPartPr>
              <p14:xfrm>
                <a:off x="2762193" y="2531964"/>
                <a:ext cx="140040" cy="140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A49C216-9065-4B92-BFB8-3F2695AE2B2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57873" y="2527644"/>
                  <a:ext cx="148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E4A95DB-760B-4A76-94B4-7A757271E2C1}"/>
                    </a:ext>
                  </a:extLst>
                </p14:cNvPr>
                <p14:cNvContentPartPr/>
                <p14:nvPr/>
              </p14:nvContentPartPr>
              <p14:xfrm>
                <a:off x="2947953" y="2517924"/>
                <a:ext cx="15840" cy="763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E4A95DB-760B-4A76-94B4-7A757271E2C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943633" y="2513604"/>
                  <a:ext cx="24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816057C-0E30-428E-97BD-7F038D858580}"/>
                    </a:ext>
                  </a:extLst>
                </p14:cNvPr>
                <p14:cNvContentPartPr/>
                <p14:nvPr/>
              </p14:nvContentPartPr>
              <p14:xfrm>
                <a:off x="2957313" y="2449164"/>
                <a:ext cx="31680" cy="64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816057C-0E30-428E-97BD-7F038D85858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952993" y="2444844"/>
                  <a:ext cx="403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4A4AE33-6E37-4C77-A7EA-98ECBD18EBE4}"/>
                    </a:ext>
                  </a:extLst>
                </p14:cNvPr>
                <p14:cNvContentPartPr/>
                <p14:nvPr/>
              </p14:nvContentPartPr>
              <p14:xfrm>
                <a:off x="2999793" y="2501364"/>
                <a:ext cx="216360" cy="907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4A4AE33-6E37-4C77-A7EA-98ECBD18EBE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995473" y="2497044"/>
                  <a:ext cx="225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92D81F9-9446-4F5B-A651-DABD1F108D7E}"/>
                    </a:ext>
                  </a:extLst>
                </p14:cNvPr>
                <p14:cNvContentPartPr/>
                <p14:nvPr/>
              </p14:nvContentPartPr>
              <p14:xfrm>
                <a:off x="3219033" y="2431524"/>
                <a:ext cx="287640" cy="1386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92D81F9-9446-4F5B-A651-DABD1F108D7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14713" y="2427204"/>
                  <a:ext cx="296280" cy="14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6B99AD20-0A92-4FAE-9543-91334E8960E3}"/>
                  </a:ext>
                </a:extLst>
              </p14:cNvPr>
              <p14:cNvContentPartPr/>
              <p14:nvPr/>
            </p14:nvContentPartPr>
            <p14:xfrm>
              <a:off x="1750953" y="3760284"/>
              <a:ext cx="3408480" cy="4428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6B99AD20-0A92-4FAE-9543-91334E8960E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46633" y="3755964"/>
                <a:ext cx="34171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B4A5842A-6D01-4902-9E0F-9A23298C5073}"/>
                  </a:ext>
                </a:extLst>
              </p14:cNvPr>
              <p14:cNvContentPartPr/>
              <p14:nvPr/>
            </p14:nvContentPartPr>
            <p14:xfrm>
              <a:off x="2143713" y="4177884"/>
              <a:ext cx="1237680" cy="6120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B4A5842A-6D01-4902-9E0F-9A23298C507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139393" y="4173564"/>
                <a:ext cx="124632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B6447B9C-735B-493E-97AF-BCD56D6190D8}"/>
              </a:ext>
            </a:extLst>
          </p:cNvPr>
          <p:cNvGrpSpPr/>
          <p:nvPr/>
        </p:nvGrpSpPr>
        <p:grpSpPr>
          <a:xfrm>
            <a:off x="1781193" y="3551844"/>
            <a:ext cx="8892000" cy="382320"/>
            <a:chOff x="1781193" y="3551844"/>
            <a:chExt cx="889200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8E93055-EBFC-49ED-ADFC-F0F22AAB4605}"/>
                    </a:ext>
                  </a:extLst>
                </p14:cNvPr>
                <p14:cNvContentPartPr/>
                <p14:nvPr/>
              </p14:nvContentPartPr>
              <p14:xfrm>
                <a:off x="5884113" y="3812124"/>
                <a:ext cx="360" cy="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8E93055-EBFC-49ED-ADFC-F0F22AAB460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79793" y="380780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DD3BED5-2F1A-4740-AA98-880774060FCA}"/>
                    </a:ext>
                  </a:extLst>
                </p14:cNvPr>
                <p14:cNvContentPartPr/>
                <p14:nvPr/>
              </p14:nvContentPartPr>
              <p14:xfrm>
                <a:off x="5524113" y="3551844"/>
                <a:ext cx="66960" cy="2066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DD3BED5-2F1A-4740-AA98-880774060FC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19793" y="3547524"/>
                  <a:ext cx="75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6CB510F-0F4B-4B81-A68C-2C51A3F2D082}"/>
                    </a:ext>
                  </a:extLst>
                </p14:cNvPr>
                <p14:cNvContentPartPr/>
                <p14:nvPr/>
              </p14:nvContentPartPr>
              <p14:xfrm>
                <a:off x="6188313" y="3800244"/>
                <a:ext cx="4356360" cy="928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6CB510F-0F4B-4B81-A68C-2C51A3F2D08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83993" y="3795924"/>
                  <a:ext cx="43650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F065CE5-88C4-40D8-B612-C1CBAD4E2170}"/>
                    </a:ext>
                  </a:extLst>
                </p14:cNvPr>
                <p14:cNvContentPartPr/>
                <p14:nvPr/>
              </p14:nvContentPartPr>
              <p14:xfrm>
                <a:off x="2155593" y="3770004"/>
                <a:ext cx="342000" cy="1641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F065CE5-88C4-40D8-B612-C1CBAD4E217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151273" y="3765684"/>
                  <a:ext cx="350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FBFBF02-A15E-46B6-92A2-7C1FEDF558D5}"/>
                    </a:ext>
                  </a:extLst>
                </p14:cNvPr>
                <p14:cNvContentPartPr/>
                <p14:nvPr/>
              </p14:nvContentPartPr>
              <p14:xfrm>
                <a:off x="1781193" y="3716364"/>
                <a:ext cx="3299400" cy="734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FBFBF02-A15E-46B6-92A2-7C1FEDF558D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776873" y="3712044"/>
                  <a:ext cx="3308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F242B88-AD0A-4457-9349-9A6651E0F23F}"/>
                    </a:ext>
                  </a:extLst>
                </p14:cNvPr>
                <p14:cNvContentPartPr/>
                <p14:nvPr/>
              </p14:nvContentPartPr>
              <p14:xfrm>
                <a:off x="6156993" y="3802044"/>
                <a:ext cx="4516200" cy="1015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F242B88-AD0A-4457-9349-9A6651E0F23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152673" y="3797724"/>
                  <a:ext cx="4524840" cy="110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29690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Multiplier effect (example)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1" y="1009782"/>
            <a:ext cx="8359697" cy="360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C(Y)= 100+0,8Y;	I=400; G=200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 err="1">
                <a:solidFill>
                  <a:srgbClr val="000000"/>
                </a:solidFill>
              </a:rPr>
              <a:t>Calculate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equlibrium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income</a:t>
            </a:r>
            <a:r>
              <a:rPr lang="de-DE" sz="2400" dirty="0">
                <a:solidFill>
                  <a:srgbClr val="000000"/>
                </a:solidFill>
              </a:rPr>
              <a:t>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Change in </a:t>
            </a:r>
            <a:r>
              <a:rPr lang="de-DE" sz="2400" dirty="0" err="1">
                <a:solidFill>
                  <a:srgbClr val="000000"/>
                </a:solidFill>
              </a:rPr>
              <a:t>equilibrium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income</a:t>
            </a:r>
            <a:r>
              <a:rPr lang="de-DE" sz="2400" dirty="0">
                <a:solidFill>
                  <a:srgbClr val="000000"/>
                </a:solidFill>
              </a:rPr>
              <a:t>, </a:t>
            </a:r>
            <a:r>
              <a:rPr lang="de-DE" sz="2400" dirty="0" err="1">
                <a:solidFill>
                  <a:srgbClr val="000000"/>
                </a:solidFill>
              </a:rPr>
              <a:t>if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governement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expenditure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increases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by</a:t>
            </a:r>
            <a:r>
              <a:rPr lang="de-DE" sz="2400" dirty="0">
                <a:solidFill>
                  <a:srgbClr val="000000"/>
                </a:solidFill>
              </a:rPr>
              <a:t> 100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 err="1">
                <a:solidFill>
                  <a:srgbClr val="000000"/>
                </a:solidFill>
              </a:rPr>
              <a:t>Calculate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government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expenditure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multiplier</a:t>
            </a:r>
            <a:r>
              <a:rPr lang="de-DE" sz="2400" dirty="0">
                <a:solidFill>
                  <a:srgbClr val="000000"/>
                </a:solidFill>
              </a:rPr>
              <a:t>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1CBD8A8-9743-4FD4-BC6B-0E9E4B7F96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36306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>
          <a:xfrm>
            <a:off x="462015" y="987731"/>
            <a:ext cx="3300077" cy="3454221"/>
            <a:chOff x="462015" y="987731"/>
            <a:chExt cx="3300077" cy="3454221"/>
          </a:xfrm>
        </p:grpSpPr>
        <p:grpSp>
          <p:nvGrpSpPr>
            <p:cNvPr id="39" name="Group 7"/>
            <p:cNvGrpSpPr/>
            <p:nvPr/>
          </p:nvGrpSpPr>
          <p:grpSpPr>
            <a:xfrm>
              <a:off x="963382" y="1042140"/>
              <a:ext cx="2798710" cy="2904421"/>
              <a:chOff x="1187624" y="908720"/>
              <a:chExt cx="5184576" cy="4608512"/>
            </a:xfrm>
          </p:grpSpPr>
          <p:cxnSp>
            <p:nvCxnSpPr>
              <p:cNvPr id="40" name="Straight Arrow Connector 8"/>
              <p:cNvCxnSpPr/>
              <p:nvPr/>
            </p:nvCxnSpPr>
            <p:spPr>
              <a:xfrm>
                <a:off x="1187624" y="5517232"/>
                <a:ext cx="51845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9"/>
              <p:cNvCxnSpPr/>
              <p:nvPr/>
            </p:nvCxnSpPr>
            <p:spPr>
              <a:xfrm flipV="1">
                <a:off x="1187624" y="908720"/>
                <a:ext cx="0" cy="4608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13"/>
            <p:cNvSpPr txBox="1"/>
            <p:nvPr/>
          </p:nvSpPr>
          <p:spPr>
            <a:xfrm>
              <a:off x="3354086" y="3980287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14"/>
            <p:cNvSpPr txBox="1"/>
            <p:nvPr/>
          </p:nvSpPr>
          <p:spPr>
            <a:xfrm>
              <a:off x="462015" y="987731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solidFill>
                    <a:srgbClr val="000000"/>
                  </a:solidFill>
                </a:rPr>
                <a:t>Y</a:t>
              </a:r>
              <a:r>
                <a:rPr lang="de-DE" sz="1200" baseline="30000" dirty="0">
                  <a:solidFill>
                    <a:srgbClr val="000000"/>
                  </a:solidFill>
                </a:rPr>
                <a:t>D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 Box 4">
            <a:extLst>
              <a:ext uri="{FF2B5EF4-FFF2-40B4-BE49-F238E27FC236}">
                <a16:creationId xmlns:a16="http://schemas.microsoft.com/office/drawing/2014/main" id="{9B34BE5D-3062-42DE-A2EF-87057BF45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0" y="0"/>
            <a:ext cx="8359697" cy="218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1400" dirty="0">
                <a:solidFill>
                  <a:srgbClr val="000000"/>
                </a:solidFill>
              </a:rPr>
              <a:t>C(Y)= 100+0,8Y;	I=400; G=200</a:t>
            </a:r>
          </a:p>
          <a:p>
            <a:pPr eaLnBrk="1" hangingPunct="1">
              <a:buClrTx/>
              <a:buFontTx/>
              <a:buNone/>
            </a:pPr>
            <a:r>
              <a:rPr lang="de-DE" sz="1400" dirty="0" err="1">
                <a:solidFill>
                  <a:srgbClr val="000000"/>
                </a:solidFill>
              </a:rPr>
              <a:t>Calculate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equlibrium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income</a:t>
            </a:r>
            <a:r>
              <a:rPr lang="de-DE" sz="1400" dirty="0">
                <a:solidFill>
                  <a:srgbClr val="000000"/>
                </a:solidFill>
              </a:rPr>
              <a:t>?</a:t>
            </a:r>
          </a:p>
          <a:p>
            <a:pPr eaLnBrk="1" hangingPunct="1">
              <a:buClrTx/>
              <a:buFontTx/>
              <a:buNone/>
            </a:pPr>
            <a:r>
              <a:rPr lang="de-DE" sz="1400" dirty="0">
                <a:solidFill>
                  <a:srgbClr val="000000"/>
                </a:solidFill>
              </a:rPr>
              <a:t>Change in </a:t>
            </a:r>
            <a:r>
              <a:rPr lang="de-DE" sz="1400" dirty="0" err="1">
                <a:solidFill>
                  <a:srgbClr val="000000"/>
                </a:solidFill>
              </a:rPr>
              <a:t>equilibrium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income</a:t>
            </a:r>
            <a:r>
              <a:rPr lang="de-DE" sz="1400" dirty="0">
                <a:solidFill>
                  <a:srgbClr val="000000"/>
                </a:solidFill>
              </a:rPr>
              <a:t>, </a:t>
            </a:r>
            <a:r>
              <a:rPr lang="de-DE" sz="1400" dirty="0" err="1">
                <a:solidFill>
                  <a:srgbClr val="000000"/>
                </a:solidFill>
              </a:rPr>
              <a:t>if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governement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expenditure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increases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by</a:t>
            </a:r>
            <a:r>
              <a:rPr lang="de-DE" sz="1400" dirty="0">
                <a:solidFill>
                  <a:srgbClr val="000000"/>
                </a:solidFill>
              </a:rPr>
              <a:t> 100</a:t>
            </a:r>
          </a:p>
          <a:p>
            <a:pPr eaLnBrk="1" hangingPunct="1">
              <a:buClrTx/>
              <a:buFontTx/>
              <a:buNone/>
            </a:pPr>
            <a:r>
              <a:rPr lang="de-DE" sz="1400" dirty="0" err="1">
                <a:solidFill>
                  <a:srgbClr val="000000"/>
                </a:solidFill>
              </a:rPr>
              <a:t>Calculate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the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government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expenditure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multiplier</a:t>
            </a:r>
            <a:r>
              <a:rPr lang="de-DE" sz="1400" dirty="0">
                <a:solidFill>
                  <a:srgbClr val="000000"/>
                </a:solidFill>
              </a:rPr>
              <a:t>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07109536-0F94-4510-926A-A6F1BA365E7C}"/>
                  </a:ext>
                </a:extLst>
              </p14:cNvPr>
              <p14:cNvContentPartPr/>
              <p14:nvPr/>
            </p14:nvContentPartPr>
            <p14:xfrm>
              <a:off x="246153" y="219324"/>
              <a:ext cx="2480400" cy="612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07109536-0F94-4510-926A-A6F1BA365E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833" y="215004"/>
                <a:ext cx="248904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D34BB645-12F0-45E5-8E0A-679A300BD191}"/>
              </a:ext>
            </a:extLst>
          </p:cNvPr>
          <p:cNvGrpSpPr/>
          <p:nvPr/>
        </p:nvGrpSpPr>
        <p:grpSpPr>
          <a:xfrm>
            <a:off x="7532913" y="578964"/>
            <a:ext cx="2743560" cy="278280"/>
            <a:chOff x="7532913" y="578964"/>
            <a:chExt cx="274356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FDA405E-608D-46DF-B99C-5098E518D3ED}"/>
                    </a:ext>
                  </a:extLst>
                </p14:cNvPr>
                <p14:cNvContentPartPr/>
                <p14:nvPr/>
              </p14:nvContentPartPr>
              <p14:xfrm>
                <a:off x="7539393" y="716484"/>
                <a:ext cx="144360" cy="61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FDA405E-608D-46DF-B99C-5098E518D3E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35073" y="712164"/>
                  <a:ext cx="1530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324DBE0-BCAB-4C5A-831A-4BFA03BD0AA9}"/>
                    </a:ext>
                  </a:extLst>
                </p14:cNvPr>
                <p14:cNvContentPartPr/>
                <p14:nvPr/>
              </p14:nvContentPartPr>
              <p14:xfrm>
                <a:off x="7532913" y="765804"/>
                <a:ext cx="185040" cy="147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324DBE0-BCAB-4C5A-831A-4BFA03BD0AA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28593" y="761484"/>
                  <a:ext cx="193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2D24990-E374-4839-9917-778312F13227}"/>
                    </a:ext>
                  </a:extLst>
                </p14:cNvPr>
                <p14:cNvContentPartPr/>
                <p14:nvPr/>
              </p14:nvContentPartPr>
              <p14:xfrm>
                <a:off x="7868073" y="623244"/>
                <a:ext cx="132480" cy="1706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2D24990-E374-4839-9917-778312F1322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63753" y="618924"/>
                  <a:ext cx="141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0625316-8AAC-4F54-BA1C-C7D45C428978}"/>
                    </a:ext>
                  </a:extLst>
                </p14:cNvPr>
                <p14:cNvContentPartPr/>
                <p14:nvPr/>
              </p14:nvContentPartPr>
              <p14:xfrm>
                <a:off x="8065713" y="646284"/>
                <a:ext cx="196920" cy="1213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0625316-8AAC-4F54-BA1C-C7D45C42897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61393" y="641964"/>
                  <a:ext cx="205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EE6029E-AAAC-4F2C-AE34-B0E49C9F5660}"/>
                    </a:ext>
                  </a:extLst>
                </p14:cNvPr>
                <p14:cNvContentPartPr/>
                <p14:nvPr/>
              </p14:nvContentPartPr>
              <p14:xfrm>
                <a:off x="8387553" y="657804"/>
                <a:ext cx="11160" cy="93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EE6029E-AAAC-4F2C-AE34-B0E49C9F566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383233" y="653484"/>
                  <a:ext cx="19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BD91752-4184-4002-B6FB-7D2D7389E542}"/>
                    </a:ext>
                  </a:extLst>
                </p14:cNvPr>
                <p14:cNvContentPartPr/>
                <p14:nvPr/>
              </p14:nvContentPartPr>
              <p14:xfrm>
                <a:off x="8352633" y="697764"/>
                <a:ext cx="114480" cy="97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BD91752-4184-4002-B6FB-7D2D7389E54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348313" y="693444"/>
                  <a:ext cx="1231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49FE2F4-A4EB-40E2-B9BA-0321EE78B3BE}"/>
                    </a:ext>
                  </a:extLst>
                </p14:cNvPr>
                <p14:cNvContentPartPr/>
                <p14:nvPr/>
              </p14:nvContentPartPr>
              <p14:xfrm>
                <a:off x="8495193" y="633324"/>
                <a:ext cx="119160" cy="1584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49FE2F4-A4EB-40E2-B9BA-0321EE78B3B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90873" y="629004"/>
                  <a:ext cx="1278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AA1D652-348F-404A-A431-77B3EB8BD731}"/>
                    </a:ext>
                  </a:extLst>
                </p14:cNvPr>
                <p14:cNvContentPartPr/>
                <p14:nvPr/>
              </p14:nvContentPartPr>
              <p14:xfrm>
                <a:off x="8661513" y="629724"/>
                <a:ext cx="81720" cy="1220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AA1D652-348F-404A-A431-77B3EB8BD73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657193" y="625404"/>
                  <a:ext cx="90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679E5E4-8CF1-4AEC-8823-6DCF3A8960C8}"/>
                    </a:ext>
                  </a:extLst>
                </p14:cNvPr>
                <p14:cNvContentPartPr/>
                <p14:nvPr/>
              </p14:nvContentPartPr>
              <p14:xfrm>
                <a:off x="8818113" y="663564"/>
                <a:ext cx="109440" cy="435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679E5E4-8CF1-4AEC-8823-6DCF3A8960C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13793" y="659244"/>
                  <a:ext cx="118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5B69A5F-4818-49C1-90F6-F7F52EF27EBA}"/>
                    </a:ext>
                  </a:extLst>
                </p14:cNvPr>
                <p14:cNvContentPartPr/>
                <p14:nvPr/>
              </p14:nvContentPartPr>
              <p14:xfrm>
                <a:off x="8864913" y="650244"/>
                <a:ext cx="82080" cy="1648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5B69A5F-4818-49C1-90F6-F7F52EF27EB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60593" y="645924"/>
                  <a:ext cx="90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F498FB5-84D2-4A02-B9BD-C85C4214F1FD}"/>
                    </a:ext>
                  </a:extLst>
                </p14:cNvPr>
                <p14:cNvContentPartPr/>
                <p14:nvPr/>
              </p14:nvContentPartPr>
              <p14:xfrm>
                <a:off x="9056793" y="632244"/>
                <a:ext cx="4680" cy="900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F498FB5-84D2-4A02-B9BD-C85C4214F1F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052473" y="627924"/>
                  <a:ext cx="133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3A30EBC-E3A9-40DA-B9BD-4B961A77768A}"/>
                    </a:ext>
                  </a:extLst>
                </p14:cNvPr>
                <p14:cNvContentPartPr/>
                <p14:nvPr/>
              </p14:nvContentPartPr>
              <p14:xfrm>
                <a:off x="9017913" y="652764"/>
                <a:ext cx="108360" cy="100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3A30EBC-E3A9-40DA-B9BD-4B961A77768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013233" y="648444"/>
                  <a:ext cx="1170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0997EE0-A1CB-4E5A-85B7-1383205989A3}"/>
                    </a:ext>
                  </a:extLst>
                </p14:cNvPr>
                <p14:cNvContentPartPr/>
                <p14:nvPr/>
              </p14:nvContentPartPr>
              <p14:xfrm>
                <a:off x="9186033" y="578964"/>
                <a:ext cx="80640" cy="1281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0997EE0-A1CB-4E5A-85B7-1383205989A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181713" y="574644"/>
                  <a:ext cx="89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056C51B-811C-4014-B81A-1F67C26197A7}"/>
                    </a:ext>
                  </a:extLst>
                </p14:cNvPr>
                <p14:cNvContentPartPr/>
                <p14:nvPr/>
              </p14:nvContentPartPr>
              <p14:xfrm>
                <a:off x="9320313" y="597324"/>
                <a:ext cx="78840" cy="853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056C51B-811C-4014-B81A-1F67C26197A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315993" y="593004"/>
                  <a:ext cx="87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625F07E-7718-4B1B-9380-15E211F0C4C5}"/>
                    </a:ext>
                  </a:extLst>
                </p14:cNvPr>
                <p14:cNvContentPartPr/>
                <p14:nvPr/>
              </p14:nvContentPartPr>
              <p14:xfrm>
                <a:off x="9438033" y="607044"/>
                <a:ext cx="88920" cy="842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625F07E-7718-4B1B-9380-15E211F0C4C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33713" y="602724"/>
                  <a:ext cx="97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6CCAE22-29F0-43F6-97FB-727C79F418C8}"/>
                    </a:ext>
                  </a:extLst>
                </p14:cNvPr>
                <p14:cNvContentPartPr/>
                <p14:nvPr/>
              </p14:nvContentPartPr>
              <p14:xfrm>
                <a:off x="9612993" y="614604"/>
                <a:ext cx="126720" cy="1000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6CCAE22-29F0-43F6-97FB-727C79F418C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08673" y="610284"/>
                  <a:ext cx="135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2B8524B-4B54-4BDC-88CB-D66139834D18}"/>
                    </a:ext>
                  </a:extLst>
                </p14:cNvPr>
                <p14:cNvContentPartPr/>
                <p14:nvPr/>
              </p14:nvContentPartPr>
              <p14:xfrm>
                <a:off x="9770313" y="580404"/>
                <a:ext cx="165960" cy="946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2B8524B-4B54-4BDC-88CB-D66139834D1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65993" y="576084"/>
                  <a:ext cx="1746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4D8EE6F-96EA-4E1B-8919-743FE4DEC8C2}"/>
                    </a:ext>
                  </a:extLst>
                </p14:cNvPr>
                <p14:cNvContentPartPr/>
                <p14:nvPr/>
              </p14:nvContentPartPr>
              <p14:xfrm>
                <a:off x="9943113" y="587604"/>
                <a:ext cx="103320" cy="810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4D8EE6F-96EA-4E1B-8919-743FE4DEC8C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938793" y="583284"/>
                  <a:ext cx="111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EDB4C37-FC30-47A3-821E-F3FA3A03B51C}"/>
                    </a:ext>
                  </a:extLst>
                </p14:cNvPr>
                <p14:cNvContentPartPr/>
                <p14:nvPr/>
              </p14:nvContentPartPr>
              <p14:xfrm>
                <a:off x="10068753" y="591564"/>
                <a:ext cx="107640" cy="691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EDB4C37-FC30-47A3-821E-F3FA3A03B51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064433" y="587244"/>
                  <a:ext cx="116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78CD536-BE61-4489-A86F-2F7425F17F85}"/>
                    </a:ext>
                  </a:extLst>
                </p14:cNvPr>
                <p14:cNvContentPartPr/>
                <p14:nvPr/>
              </p14:nvContentPartPr>
              <p14:xfrm>
                <a:off x="7895793" y="746004"/>
                <a:ext cx="2380680" cy="1112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78CD536-BE61-4489-A86F-2F7425F17F8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891473" y="741684"/>
                  <a:ext cx="2389320" cy="11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F183CC18-FAFB-455A-8528-E0E2DE487FE4}"/>
                  </a:ext>
                </a:extLst>
              </p14:cNvPr>
              <p14:cNvContentPartPr/>
              <p14:nvPr/>
            </p14:nvContentPartPr>
            <p14:xfrm>
              <a:off x="7901913" y="1157844"/>
              <a:ext cx="1110240" cy="478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F183CC18-FAFB-455A-8528-E0E2DE487FE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897593" y="1153524"/>
                <a:ext cx="111888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0FA89CF7-C481-4EEA-9A0C-2198A38DE47B}"/>
              </a:ext>
            </a:extLst>
          </p:cNvPr>
          <p:cNvGrpSpPr/>
          <p:nvPr/>
        </p:nvGrpSpPr>
        <p:grpSpPr>
          <a:xfrm>
            <a:off x="7570713" y="890364"/>
            <a:ext cx="1515960" cy="345960"/>
            <a:chOff x="7570713" y="890364"/>
            <a:chExt cx="151596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B7B744C-EAA9-46EB-A27E-8928989A8554}"/>
                    </a:ext>
                  </a:extLst>
                </p14:cNvPr>
                <p14:cNvContentPartPr/>
                <p14:nvPr/>
              </p14:nvContentPartPr>
              <p14:xfrm>
                <a:off x="7570713" y="1036524"/>
                <a:ext cx="128520" cy="169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B7B744C-EAA9-46EB-A27E-8928989A855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66393" y="1032204"/>
                  <a:ext cx="137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5A22992-7399-4F9A-9ED2-F1273216B791}"/>
                    </a:ext>
                  </a:extLst>
                </p14:cNvPr>
                <p14:cNvContentPartPr/>
                <p14:nvPr/>
              </p14:nvContentPartPr>
              <p14:xfrm>
                <a:off x="7574673" y="1096644"/>
                <a:ext cx="128880" cy="93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5A22992-7399-4F9A-9ED2-F1273216B79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570353" y="1092324"/>
                  <a:ext cx="137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732351D-5DDC-4980-ACF5-A9E1FF2D169D}"/>
                    </a:ext>
                  </a:extLst>
                </p14:cNvPr>
                <p14:cNvContentPartPr/>
                <p14:nvPr/>
              </p14:nvContentPartPr>
              <p14:xfrm>
                <a:off x="7907673" y="989364"/>
                <a:ext cx="119520" cy="1260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732351D-5DDC-4980-ACF5-A9E1FF2D169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903353" y="985044"/>
                  <a:ext cx="128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7794DA1-ABA8-491A-8E31-20CC3284B905}"/>
                    </a:ext>
                  </a:extLst>
                </p14:cNvPr>
                <p14:cNvContentPartPr/>
                <p14:nvPr/>
              </p14:nvContentPartPr>
              <p14:xfrm>
                <a:off x="7939713" y="1044084"/>
                <a:ext cx="134640" cy="50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7794DA1-ABA8-491A-8E31-20CC3284B90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935393" y="1039764"/>
                  <a:ext cx="1432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144288B-7E31-4711-8B18-47E972BFAB2D}"/>
                    </a:ext>
                  </a:extLst>
                </p14:cNvPr>
                <p14:cNvContentPartPr/>
                <p14:nvPr/>
              </p14:nvContentPartPr>
              <p14:xfrm>
                <a:off x="8102073" y="992244"/>
                <a:ext cx="100800" cy="972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144288B-7E31-4711-8B18-47E972BFAB2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097753" y="987924"/>
                  <a:ext cx="109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39CFC31-2C59-4887-AA4F-E48CE1DED54C}"/>
                    </a:ext>
                  </a:extLst>
                </p14:cNvPr>
                <p14:cNvContentPartPr/>
                <p14:nvPr/>
              </p14:nvContentPartPr>
              <p14:xfrm>
                <a:off x="8229873" y="997284"/>
                <a:ext cx="98640" cy="885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39CFC31-2C59-4887-AA4F-E48CE1DED54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225553" y="992964"/>
                  <a:ext cx="107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25D5113-D17E-4C7A-9D82-F77B0C43169C}"/>
                    </a:ext>
                  </a:extLst>
                </p14:cNvPr>
                <p14:cNvContentPartPr/>
                <p14:nvPr/>
              </p14:nvContentPartPr>
              <p14:xfrm>
                <a:off x="8528313" y="962004"/>
                <a:ext cx="18000" cy="1263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25D5113-D17E-4C7A-9D82-F77B0C43169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523993" y="957684"/>
                  <a:ext cx="26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F8D85E2-2781-4C0F-90D0-DE53C24716E5}"/>
                    </a:ext>
                  </a:extLst>
                </p14:cNvPr>
                <p14:cNvContentPartPr/>
                <p14:nvPr/>
              </p14:nvContentPartPr>
              <p14:xfrm>
                <a:off x="8479353" y="992964"/>
                <a:ext cx="151920" cy="172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F8D85E2-2781-4C0F-90D0-DE53C24716E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475033" y="988644"/>
                  <a:ext cx="160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8376784-90B9-48A1-A135-AB58B9A9DF82}"/>
                    </a:ext>
                  </a:extLst>
                </p14:cNvPr>
                <p14:cNvContentPartPr/>
                <p14:nvPr/>
              </p14:nvContentPartPr>
              <p14:xfrm>
                <a:off x="8660073" y="958044"/>
                <a:ext cx="97200" cy="954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8376784-90B9-48A1-A135-AB58B9A9DF8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55753" y="953724"/>
                  <a:ext cx="105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09AC4FA-01CF-4D18-B326-9B6F906E1194}"/>
                    </a:ext>
                  </a:extLst>
                </p14:cNvPr>
                <p14:cNvContentPartPr/>
                <p14:nvPr/>
              </p14:nvContentPartPr>
              <p14:xfrm>
                <a:off x="8779953" y="1018524"/>
                <a:ext cx="24840" cy="781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09AC4FA-01CF-4D18-B326-9B6F906E119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775633" y="1014204"/>
                  <a:ext cx="33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830637C-D630-49E6-9467-ECB34345486A}"/>
                    </a:ext>
                  </a:extLst>
                </p14:cNvPr>
                <p14:cNvContentPartPr/>
                <p14:nvPr/>
              </p14:nvContentPartPr>
              <p14:xfrm>
                <a:off x="8844033" y="931404"/>
                <a:ext cx="109800" cy="1555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830637C-D630-49E6-9467-ECB34345486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839713" y="927084"/>
                  <a:ext cx="118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9F22F56-5EDE-4CD5-AFE2-1484FDF1E2D2}"/>
                    </a:ext>
                  </a:extLst>
                </p14:cNvPr>
                <p14:cNvContentPartPr/>
                <p14:nvPr/>
              </p14:nvContentPartPr>
              <p14:xfrm>
                <a:off x="8996313" y="981084"/>
                <a:ext cx="82080" cy="403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9F22F56-5EDE-4CD5-AFE2-1484FDF1E2D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991993" y="976764"/>
                  <a:ext cx="90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84E7C40-67DF-4623-9590-AA2555EA9E59}"/>
                    </a:ext>
                  </a:extLst>
                </p14:cNvPr>
                <p14:cNvContentPartPr/>
                <p14:nvPr/>
              </p14:nvContentPartPr>
              <p14:xfrm>
                <a:off x="9011073" y="988644"/>
                <a:ext cx="75600" cy="1602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84E7C40-67DF-4623-9590-AA2555EA9E5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006753" y="984324"/>
                  <a:ext cx="84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A309704-0F3F-44EB-A496-0AB567B425DB}"/>
                    </a:ext>
                  </a:extLst>
                </p14:cNvPr>
                <p14:cNvContentPartPr/>
                <p14:nvPr/>
              </p14:nvContentPartPr>
              <p14:xfrm>
                <a:off x="8584113" y="890364"/>
                <a:ext cx="345960" cy="3459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A309704-0F3F-44EB-A496-0AB567B425D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579793" y="886044"/>
                  <a:ext cx="354600" cy="35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DB4E131C-730E-4F27-B8E3-7BCB1610AF7E}"/>
                  </a:ext>
                </a:extLst>
              </p14:cNvPr>
              <p14:cNvContentPartPr/>
              <p14:nvPr/>
            </p14:nvContentPartPr>
            <p14:xfrm>
              <a:off x="965793" y="1711884"/>
              <a:ext cx="2342160" cy="137448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DB4E131C-730E-4F27-B8E3-7BCB1610AF7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61473" y="1707564"/>
                <a:ext cx="2350800" cy="13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CFC597FB-0761-446D-BCA6-FBD5E2CD811B}"/>
                  </a:ext>
                </a:extLst>
              </p14:cNvPr>
              <p14:cNvContentPartPr/>
              <p14:nvPr/>
            </p14:nvContentPartPr>
            <p14:xfrm>
              <a:off x="10379433" y="171084"/>
              <a:ext cx="15480" cy="12672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CFC597FB-0761-446D-BCA6-FBD5E2CD811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375113" y="166764"/>
                <a:ext cx="241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2ED68FB1-E376-45FD-BB2F-FAD9C08932BE}"/>
                  </a:ext>
                </a:extLst>
              </p14:cNvPr>
              <p14:cNvContentPartPr/>
              <p14:nvPr/>
            </p14:nvContentPartPr>
            <p14:xfrm>
              <a:off x="10419393" y="140124"/>
              <a:ext cx="131760" cy="6984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2ED68FB1-E376-45FD-BB2F-FAD9C08932B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415073" y="135804"/>
                <a:ext cx="1404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FFB195CB-AA1E-44F0-B2F7-59DDF2205FFB}"/>
                  </a:ext>
                </a:extLst>
              </p14:cNvPr>
              <p14:cNvContentPartPr/>
              <p14:nvPr/>
            </p14:nvContentPartPr>
            <p14:xfrm>
              <a:off x="10391673" y="269724"/>
              <a:ext cx="156600" cy="1620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FFB195CB-AA1E-44F0-B2F7-59DDF2205FF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387353" y="265404"/>
                <a:ext cx="1652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CC506568-0C78-49FB-BA25-CB195485E095}"/>
                  </a:ext>
                </a:extLst>
              </p14:cNvPr>
              <p14:cNvContentPartPr/>
              <p14:nvPr/>
            </p14:nvContentPartPr>
            <p14:xfrm>
              <a:off x="10594353" y="201684"/>
              <a:ext cx="118440" cy="22752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CC506568-0C78-49FB-BA25-CB195485E09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590033" y="197364"/>
                <a:ext cx="12708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47428BF4-734F-461C-B71F-210808B75A9E}"/>
                  </a:ext>
                </a:extLst>
              </p14:cNvPr>
              <p14:cNvContentPartPr/>
              <p14:nvPr/>
            </p14:nvContentPartPr>
            <p14:xfrm>
              <a:off x="10694073" y="208884"/>
              <a:ext cx="159480" cy="7920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47428BF4-734F-461C-B71F-210808B75A9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689753" y="204564"/>
                <a:ext cx="1681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7EA13F75-E74E-4ADC-BAB0-8785D27FE7DA}"/>
                  </a:ext>
                </a:extLst>
              </p14:cNvPr>
              <p14:cNvContentPartPr/>
              <p14:nvPr/>
            </p14:nvContentPartPr>
            <p14:xfrm>
              <a:off x="10903593" y="115644"/>
              <a:ext cx="128160" cy="16128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7EA13F75-E74E-4ADC-BAB0-8785D27FE7D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899273" y="111324"/>
                <a:ext cx="1368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CA7073A5-99AD-432B-AC57-BC192D79DE99}"/>
                  </a:ext>
                </a:extLst>
              </p14:cNvPr>
              <p14:cNvContentPartPr/>
              <p14:nvPr/>
            </p14:nvContentPartPr>
            <p14:xfrm>
              <a:off x="11033193" y="137964"/>
              <a:ext cx="19440" cy="936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CA7073A5-99AD-432B-AC57-BC192D79DE9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1028873" y="133644"/>
                <a:ext cx="280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72260030-11E0-4B29-9C36-A328FE5025C8}"/>
                  </a:ext>
                </a:extLst>
              </p14:cNvPr>
              <p14:cNvContentPartPr/>
              <p14:nvPr/>
            </p14:nvContentPartPr>
            <p14:xfrm>
              <a:off x="11040393" y="100884"/>
              <a:ext cx="93600" cy="17244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72260030-11E0-4B29-9C36-A328FE5025C8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1036073" y="96564"/>
                <a:ext cx="1022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0D9E0C3D-F28C-40A5-A538-DE3653FB1733}"/>
                  </a:ext>
                </a:extLst>
              </p14:cNvPr>
              <p14:cNvContentPartPr/>
              <p14:nvPr/>
            </p14:nvContentPartPr>
            <p14:xfrm>
              <a:off x="11167473" y="187644"/>
              <a:ext cx="327240" cy="8028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0D9E0C3D-F28C-40A5-A538-DE3653FB173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1163153" y="183324"/>
                <a:ext cx="3358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5BFD5B91-6B91-407E-B7AC-4D8DD5F3F037}"/>
                  </a:ext>
                </a:extLst>
              </p14:cNvPr>
              <p14:cNvContentPartPr/>
              <p14:nvPr/>
            </p14:nvContentPartPr>
            <p14:xfrm>
              <a:off x="11468433" y="109884"/>
              <a:ext cx="360" cy="36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5BFD5B91-6B91-407E-B7AC-4D8DD5F3F03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1464113" y="10556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71714A3E-7171-46A8-BBE4-35258E00A435}"/>
                  </a:ext>
                </a:extLst>
              </p14:cNvPr>
              <p14:cNvContentPartPr/>
              <p14:nvPr/>
            </p14:nvContentPartPr>
            <p14:xfrm>
              <a:off x="476553" y="1207884"/>
              <a:ext cx="338040" cy="13932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71714A3E-7171-46A8-BBE4-35258E00A43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72233" y="1203564"/>
                <a:ext cx="3466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00EF3C2B-33D6-41AF-950B-AD6FCFEFE608}"/>
                  </a:ext>
                </a:extLst>
              </p14:cNvPr>
              <p14:cNvContentPartPr/>
              <p14:nvPr/>
            </p14:nvContentPartPr>
            <p14:xfrm>
              <a:off x="3395793" y="4119924"/>
              <a:ext cx="270720" cy="14364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00EF3C2B-33D6-41AF-950B-AD6FCFEFE60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391473" y="4115604"/>
                <a:ext cx="279360" cy="15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F3059B22-0335-4F45-A386-1E8CA61F7B84}"/>
              </a:ext>
            </a:extLst>
          </p:cNvPr>
          <p:cNvGrpSpPr/>
          <p:nvPr/>
        </p:nvGrpSpPr>
        <p:grpSpPr>
          <a:xfrm>
            <a:off x="1899993" y="4092564"/>
            <a:ext cx="335160" cy="254160"/>
            <a:chOff x="1899993" y="4092564"/>
            <a:chExt cx="33516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8E11A49-84F3-42F4-8DC3-EABB5E9E504F}"/>
                    </a:ext>
                  </a:extLst>
                </p14:cNvPr>
                <p14:cNvContentPartPr/>
                <p14:nvPr/>
              </p14:nvContentPartPr>
              <p14:xfrm>
                <a:off x="1899993" y="4157364"/>
                <a:ext cx="133560" cy="540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8E11A49-84F3-42F4-8DC3-EABB5E9E504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895673" y="4153044"/>
                  <a:ext cx="142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295B6533-4CEE-4B8D-B05E-A4BABC666076}"/>
                    </a:ext>
                  </a:extLst>
                </p14:cNvPr>
                <p14:cNvContentPartPr/>
                <p14:nvPr/>
              </p14:nvContentPartPr>
              <p14:xfrm>
                <a:off x="1974153" y="4212444"/>
                <a:ext cx="68040" cy="1342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295B6533-4CEE-4B8D-B05E-A4BABC66607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969833" y="4208124"/>
                  <a:ext cx="76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ADA770B-DD1D-4078-893D-6B97FEE7B191}"/>
                    </a:ext>
                  </a:extLst>
                </p14:cNvPr>
                <p14:cNvContentPartPr/>
                <p14:nvPr/>
              </p14:nvContentPartPr>
              <p14:xfrm>
                <a:off x="2105913" y="4092564"/>
                <a:ext cx="129240" cy="1098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ADA770B-DD1D-4078-893D-6B97FEE7B19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101593" y="4088244"/>
                  <a:ext cx="13788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C0DB3225-1259-4491-B2D6-736A82351A16}"/>
              </a:ext>
            </a:extLst>
          </p:cNvPr>
          <p:cNvGrpSpPr/>
          <p:nvPr/>
        </p:nvGrpSpPr>
        <p:grpSpPr>
          <a:xfrm>
            <a:off x="10739073" y="365484"/>
            <a:ext cx="1006920" cy="648000"/>
            <a:chOff x="10739073" y="365484"/>
            <a:chExt cx="1006920" cy="64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60FD701-0AD5-4167-B26E-FD934556682D}"/>
                    </a:ext>
                  </a:extLst>
                </p14:cNvPr>
                <p14:cNvContentPartPr/>
                <p14:nvPr/>
              </p14:nvContentPartPr>
              <p14:xfrm>
                <a:off x="10856433" y="422364"/>
                <a:ext cx="90000" cy="982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60FD701-0AD5-4167-B26E-FD934556682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852113" y="418044"/>
                  <a:ext cx="98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FB47446-5C93-48A0-82AB-4CC58EC7481C}"/>
                    </a:ext>
                  </a:extLst>
                </p14:cNvPr>
                <p14:cNvContentPartPr/>
                <p14:nvPr/>
              </p14:nvContentPartPr>
              <p14:xfrm>
                <a:off x="10986033" y="431004"/>
                <a:ext cx="186840" cy="684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FB47446-5C93-48A0-82AB-4CC58EC7481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981713" y="426684"/>
                  <a:ext cx="195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BEED667-648D-4C31-89BB-43A7C54549C5}"/>
                    </a:ext>
                  </a:extLst>
                </p14:cNvPr>
                <p14:cNvContentPartPr/>
                <p14:nvPr/>
              </p14:nvContentPartPr>
              <p14:xfrm>
                <a:off x="11189793" y="399324"/>
                <a:ext cx="155160" cy="1083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BEED667-648D-4C31-89BB-43A7C54549C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185473" y="395004"/>
                  <a:ext cx="163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0372E8F-6800-49A9-8F1F-A1F5606F920B}"/>
                    </a:ext>
                  </a:extLst>
                </p14:cNvPr>
                <p14:cNvContentPartPr/>
                <p14:nvPr/>
              </p14:nvContentPartPr>
              <p14:xfrm>
                <a:off x="11380953" y="374484"/>
                <a:ext cx="130680" cy="1299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0372E8F-6800-49A9-8F1F-A1F5606F920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376633" y="370164"/>
                  <a:ext cx="139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6D21A483-4EDA-413C-B0D2-D85D5991D259}"/>
                    </a:ext>
                  </a:extLst>
                </p14:cNvPr>
                <p14:cNvContentPartPr/>
                <p14:nvPr/>
              </p14:nvContentPartPr>
              <p14:xfrm>
                <a:off x="11511273" y="365484"/>
                <a:ext cx="4320" cy="435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6D21A483-4EDA-413C-B0D2-D85D5991D25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506953" y="361164"/>
                  <a:ext cx="12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05433B5-BEA9-44F4-B60C-320712E187EF}"/>
                    </a:ext>
                  </a:extLst>
                </p14:cNvPr>
                <p14:cNvContentPartPr/>
                <p14:nvPr/>
              </p14:nvContentPartPr>
              <p14:xfrm>
                <a:off x="11569593" y="433164"/>
                <a:ext cx="118440" cy="288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05433B5-BEA9-44F4-B60C-320712E187E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565273" y="428844"/>
                  <a:ext cx="127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7487252-BFB0-4C5F-91D7-3F65671A07E2}"/>
                    </a:ext>
                  </a:extLst>
                </p14:cNvPr>
                <p14:cNvContentPartPr/>
                <p14:nvPr/>
              </p14:nvContentPartPr>
              <p14:xfrm>
                <a:off x="10953993" y="670404"/>
                <a:ext cx="133560" cy="950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7487252-BFB0-4C5F-91D7-3F65671A07E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949673" y="666084"/>
                  <a:ext cx="142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483142C-0DF4-4868-8695-F6435011CD00}"/>
                    </a:ext>
                  </a:extLst>
                </p14:cNvPr>
                <p14:cNvContentPartPr/>
                <p14:nvPr/>
              </p14:nvContentPartPr>
              <p14:xfrm>
                <a:off x="10996473" y="668964"/>
                <a:ext cx="103680" cy="2095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483142C-0DF4-4868-8695-F6435011CD0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992153" y="664644"/>
                  <a:ext cx="112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7925E3B-B14D-4604-A60E-B89788BA783C}"/>
                    </a:ext>
                  </a:extLst>
                </p14:cNvPr>
                <p14:cNvContentPartPr/>
                <p14:nvPr/>
              </p14:nvContentPartPr>
              <p14:xfrm>
                <a:off x="11202753" y="718284"/>
                <a:ext cx="187200" cy="43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7925E3B-B14D-4604-A60E-B89788BA783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198433" y="713964"/>
                  <a:ext cx="1958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68A0A17-5A38-453E-AFEF-346422A5DCBE}"/>
                    </a:ext>
                  </a:extLst>
                </p14:cNvPr>
                <p14:cNvContentPartPr/>
                <p14:nvPr/>
              </p14:nvContentPartPr>
              <p14:xfrm>
                <a:off x="11216073" y="744564"/>
                <a:ext cx="181800" cy="190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68A0A17-5A38-453E-AFEF-346422A5DCB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211753" y="740244"/>
                  <a:ext cx="190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6243A40-27F3-4ECF-AC6F-F44A36E95D02}"/>
                    </a:ext>
                  </a:extLst>
                </p14:cNvPr>
                <p14:cNvContentPartPr/>
                <p14:nvPr/>
              </p14:nvContentPartPr>
              <p14:xfrm>
                <a:off x="11481033" y="685164"/>
                <a:ext cx="101880" cy="468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6243A40-27F3-4ECF-AC6F-F44A36E95D0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476713" y="680844"/>
                  <a:ext cx="110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7D7052D-8ECF-4B1F-9B16-2E0EFD8B41B9}"/>
                    </a:ext>
                  </a:extLst>
                </p14:cNvPr>
                <p14:cNvContentPartPr/>
                <p14:nvPr/>
              </p14:nvContentPartPr>
              <p14:xfrm>
                <a:off x="11545473" y="655644"/>
                <a:ext cx="69120" cy="1677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7D7052D-8ECF-4B1F-9B16-2E0EFD8B41B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541153" y="651324"/>
                  <a:ext cx="77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0CF063B-55FF-4B31-82AE-F1446C45ACA7}"/>
                    </a:ext>
                  </a:extLst>
                </p14:cNvPr>
                <p14:cNvContentPartPr/>
                <p14:nvPr/>
              </p14:nvContentPartPr>
              <p14:xfrm>
                <a:off x="11668593" y="584004"/>
                <a:ext cx="11880" cy="914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0CF063B-55FF-4B31-82AE-F1446C45ACA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664273" y="579684"/>
                  <a:ext cx="20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274D2BE-FAC6-4298-90BF-BC9D70D00A73}"/>
                    </a:ext>
                  </a:extLst>
                </p14:cNvPr>
                <p14:cNvContentPartPr/>
                <p14:nvPr/>
              </p14:nvContentPartPr>
              <p14:xfrm>
                <a:off x="11606313" y="566004"/>
                <a:ext cx="139680" cy="1177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274D2BE-FAC6-4298-90BF-BC9D70D00A7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601993" y="561684"/>
                  <a:ext cx="148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2E47C7C-7526-488D-BE01-58D1A1F60B64}"/>
                    </a:ext>
                  </a:extLst>
                </p14:cNvPr>
                <p14:cNvContentPartPr/>
                <p14:nvPr/>
              </p14:nvContentPartPr>
              <p14:xfrm>
                <a:off x="10867233" y="641244"/>
                <a:ext cx="20880" cy="2782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2E47C7C-7526-488D-BE01-58D1A1F60B6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862913" y="636924"/>
                  <a:ext cx="295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7C7DF1E8-D7D4-487A-BEF6-DB93FA188704}"/>
                    </a:ext>
                  </a:extLst>
                </p14:cNvPr>
                <p14:cNvContentPartPr/>
                <p14:nvPr/>
              </p14:nvContentPartPr>
              <p14:xfrm>
                <a:off x="10883433" y="574284"/>
                <a:ext cx="848520" cy="3164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7C7DF1E8-D7D4-487A-BEF6-DB93FA18870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879113" y="569964"/>
                  <a:ext cx="8571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A87AFEB-7572-40BB-851E-65ADFDFE25C1}"/>
                    </a:ext>
                  </a:extLst>
                </p14:cNvPr>
                <p14:cNvContentPartPr/>
                <p14:nvPr/>
              </p14:nvContentPartPr>
              <p14:xfrm>
                <a:off x="10739073" y="904404"/>
                <a:ext cx="875880" cy="1090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A87AFEB-7572-40BB-851E-65ADFDFE25C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734753" y="900084"/>
                  <a:ext cx="88452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3D340271-828F-4D91-B09A-F6B3A1173922}"/>
              </a:ext>
            </a:extLst>
          </p:cNvPr>
          <p:cNvGrpSpPr/>
          <p:nvPr/>
        </p:nvGrpSpPr>
        <p:grpSpPr>
          <a:xfrm>
            <a:off x="7116033" y="1456284"/>
            <a:ext cx="474120" cy="254160"/>
            <a:chOff x="7116033" y="1456284"/>
            <a:chExt cx="47412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E7D0E35-BF54-4BC3-8977-764F2EF51EAB}"/>
                    </a:ext>
                  </a:extLst>
                </p14:cNvPr>
                <p14:cNvContentPartPr/>
                <p14:nvPr/>
              </p14:nvContentPartPr>
              <p14:xfrm>
                <a:off x="7116033" y="1456284"/>
                <a:ext cx="92520" cy="1209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E7D0E35-BF54-4BC3-8977-764F2EF51EA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111713" y="1451964"/>
                  <a:ext cx="101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F139C19-E3B2-4B7B-A280-895556B5AAB4}"/>
                    </a:ext>
                  </a:extLst>
                </p14:cNvPr>
                <p14:cNvContentPartPr/>
                <p14:nvPr/>
              </p14:nvContentPartPr>
              <p14:xfrm>
                <a:off x="7153833" y="1471404"/>
                <a:ext cx="108720" cy="2390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F139C19-E3B2-4B7B-A280-895556B5AAB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149513" y="1467084"/>
                  <a:ext cx="1173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17BBA05-5451-4238-8EC8-742A570B7609}"/>
                    </a:ext>
                  </a:extLst>
                </p14:cNvPr>
                <p14:cNvContentPartPr/>
                <p14:nvPr/>
              </p14:nvContentPartPr>
              <p14:xfrm>
                <a:off x="7428513" y="1518924"/>
                <a:ext cx="161640" cy="205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17BBA05-5451-4238-8EC8-742A570B760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424193" y="1514604"/>
                  <a:ext cx="170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56A3ADD-A9A6-4441-9571-D1E77097996D}"/>
                    </a:ext>
                  </a:extLst>
                </p14:cNvPr>
                <p14:cNvContentPartPr/>
                <p14:nvPr/>
              </p14:nvContentPartPr>
              <p14:xfrm>
                <a:off x="7444353" y="1557444"/>
                <a:ext cx="142920" cy="266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56A3ADD-A9A6-4441-9571-D1E77097996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440033" y="1553124"/>
                  <a:ext cx="15156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uppieren 171">
            <a:extLst>
              <a:ext uri="{FF2B5EF4-FFF2-40B4-BE49-F238E27FC236}">
                <a16:creationId xmlns:a16="http://schemas.microsoft.com/office/drawing/2014/main" id="{4709B7DE-0EA4-4629-A76E-9F6138907013}"/>
              </a:ext>
            </a:extLst>
          </p:cNvPr>
          <p:cNvGrpSpPr/>
          <p:nvPr/>
        </p:nvGrpSpPr>
        <p:grpSpPr>
          <a:xfrm>
            <a:off x="6566313" y="1485444"/>
            <a:ext cx="262440" cy="164520"/>
            <a:chOff x="6566313" y="1485444"/>
            <a:chExt cx="262440" cy="1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9F774EF0-0A2D-4D67-B4F1-966AFD9C2652}"/>
                    </a:ext>
                  </a:extLst>
                </p14:cNvPr>
                <p14:cNvContentPartPr/>
                <p14:nvPr/>
              </p14:nvContentPartPr>
              <p14:xfrm>
                <a:off x="6574233" y="1525044"/>
                <a:ext cx="160920" cy="104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9F774EF0-0A2D-4D67-B4F1-966AFD9C265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569913" y="1520724"/>
                  <a:ext cx="1695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5090ADE-D392-45E2-854B-BDF8866C7307}"/>
                    </a:ext>
                  </a:extLst>
                </p14:cNvPr>
                <p14:cNvContentPartPr/>
                <p14:nvPr/>
              </p14:nvContentPartPr>
              <p14:xfrm>
                <a:off x="6566313" y="1587324"/>
                <a:ext cx="181800" cy="280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5090ADE-D392-45E2-854B-BDF8866C730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561993" y="1583004"/>
                  <a:ext cx="190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58BB017D-2193-468C-941A-F1C47859E89B}"/>
                    </a:ext>
                  </a:extLst>
                </p14:cNvPr>
                <p14:cNvContentPartPr/>
                <p14:nvPr/>
              </p14:nvContentPartPr>
              <p14:xfrm>
                <a:off x="6750993" y="1485444"/>
                <a:ext cx="77760" cy="1645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58BB017D-2193-468C-941A-F1C47859E89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746673" y="1481124"/>
                  <a:ext cx="8640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848E4C9E-4ADA-4693-A3EF-3718EA7CAC4A}"/>
              </a:ext>
            </a:extLst>
          </p:cNvPr>
          <p:cNvGrpSpPr/>
          <p:nvPr/>
        </p:nvGrpSpPr>
        <p:grpSpPr>
          <a:xfrm>
            <a:off x="7854393" y="1438284"/>
            <a:ext cx="1435680" cy="239760"/>
            <a:chOff x="7854393" y="1438284"/>
            <a:chExt cx="143568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1DA2B26-05D8-4594-8D62-D33634591D32}"/>
                    </a:ext>
                  </a:extLst>
                </p14:cNvPr>
                <p14:cNvContentPartPr/>
                <p14:nvPr/>
              </p14:nvContentPartPr>
              <p14:xfrm>
                <a:off x="7854393" y="1469964"/>
                <a:ext cx="132840" cy="1522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1DA2B26-05D8-4594-8D62-D33634591D3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850073" y="1465644"/>
                  <a:ext cx="141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F28AA30-8C8A-4310-9DF3-EA1E0108F274}"/>
                    </a:ext>
                  </a:extLst>
                </p14:cNvPr>
                <p14:cNvContentPartPr/>
                <p14:nvPr/>
              </p14:nvContentPartPr>
              <p14:xfrm>
                <a:off x="7886073" y="1549524"/>
                <a:ext cx="124920" cy="72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F28AA30-8C8A-4310-9DF3-EA1E0108F27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881753" y="1545204"/>
                  <a:ext cx="1335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825D5B4-0384-49D9-8645-432E398BDD11}"/>
                    </a:ext>
                  </a:extLst>
                </p14:cNvPr>
                <p14:cNvContentPartPr/>
                <p14:nvPr/>
              </p14:nvContentPartPr>
              <p14:xfrm>
                <a:off x="8055633" y="1487964"/>
                <a:ext cx="119880" cy="1040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825D5B4-0384-49D9-8645-432E398BDD1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051313" y="1483644"/>
                  <a:ext cx="128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E2C5BB1F-59F8-4DAD-879A-66FDC807DE4D}"/>
                    </a:ext>
                  </a:extLst>
                </p14:cNvPr>
                <p14:cNvContentPartPr/>
                <p14:nvPr/>
              </p14:nvContentPartPr>
              <p14:xfrm>
                <a:off x="8235273" y="1492644"/>
                <a:ext cx="102600" cy="1015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E2C5BB1F-59F8-4DAD-879A-66FDC807DE4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230953" y="1488324"/>
                  <a:ext cx="111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59E6166-F591-4069-A9C0-C82578193476}"/>
                    </a:ext>
                  </a:extLst>
                </p14:cNvPr>
                <p14:cNvContentPartPr/>
                <p14:nvPr/>
              </p14:nvContentPartPr>
              <p14:xfrm>
                <a:off x="8483673" y="1493724"/>
                <a:ext cx="19080" cy="1299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59E6166-F591-4069-A9C0-C8257819347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479353" y="1489404"/>
                  <a:ext cx="27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C693C0A-684B-4BE7-9060-DE3A2D9FC5B7}"/>
                    </a:ext>
                  </a:extLst>
                </p14:cNvPr>
                <p14:cNvContentPartPr/>
                <p14:nvPr/>
              </p14:nvContentPartPr>
              <p14:xfrm>
                <a:off x="8427153" y="1531884"/>
                <a:ext cx="171000" cy="133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C693C0A-684B-4BE7-9060-DE3A2D9FC5B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422833" y="1527564"/>
                  <a:ext cx="179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76E0E0F-CC3F-444C-92E8-2D4396D6234D}"/>
                    </a:ext>
                  </a:extLst>
                </p14:cNvPr>
                <p14:cNvContentPartPr/>
                <p14:nvPr/>
              </p14:nvContentPartPr>
              <p14:xfrm>
                <a:off x="8663313" y="1454484"/>
                <a:ext cx="128160" cy="1080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76E0E0F-CC3F-444C-92E8-2D4396D6234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658993" y="1450164"/>
                  <a:ext cx="136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A0877F8-2840-4644-A65B-FDB4030B47D4}"/>
                    </a:ext>
                  </a:extLst>
                </p14:cNvPr>
                <p14:cNvContentPartPr/>
                <p14:nvPr/>
              </p14:nvContentPartPr>
              <p14:xfrm>
                <a:off x="8798673" y="1535484"/>
                <a:ext cx="46080" cy="1083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A0877F8-2840-4644-A65B-FDB4030B47D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794353" y="1531164"/>
                  <a:ext cx="54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89D7F3C1-619B-499C-A2C3-CD998F5547BA}"/>
                    </a:ext>
                  </a:extLst>
                </p14:cNvPr>
                <p14:cNvContentPartPr/>
                <p14:nvPr/>
              </p14:nvContentPartPr>
              <p14:xfrm>
                <a:off x="8924313" y="1438284"/>
                <a:ext cx="143640" cy="1720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89D7F3C1-619B-499C-A2C3-CD998F5547B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919993" y="1433964"/>
                  <a:ext cx="152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12F7C7C-CA48-4317-BA41-70CB597CBB9C}"/>
                    </a:ext>
                  </a:extLst>
                </p14:cNvPr>
                <p14:cNvContentPartPr/>
                <p14:nvPr/>
              </p14:nvContentPartPr>
              <p14:xfrm>
                <a:off x="9147513" y="1509924"/>
                <a:ext cx="119160" cy="309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12F7C7C-CA48-4317-BA41-70CB597CBB9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143193" y="1505604"/>
                  <a:ext cx="127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9A90A598-19EC-40B8-B7F4-272053E1FE6D}"/>
                    </a:ext>
                  </a:extLst>
                </p14:cNvPr>
                <p14:cNvContentPartPr/>
                <p14:nvPr/>
              </p14:nvContentPartPr>
              <p14:xfrm>
                <a:off x="9148953" y="1483644"/>
                <a:ext cx="141120" cy="1944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9A90A598-19EC-40B8-B7F4-272053E1FE6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144633" y="1479324"/>
                  <a:ext cx="14976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49F0ADFF-E807-4127-9C97-9A9CE6EDF745}"/>
              </a:ext>
            </a:extLst>
          </p:cNvPr>
          <p:cNvGrpSpPr/>
          <p:nvPr/>
        </p:nvGrpSpPr>
        <p:grpSpPr>
          <a:xfrm>
            <a:off x="9692193" y="1320924"/>
            <a:ext cx="980280" cy="286560"/>
            <a:chOff x="9692193" y="1320924"/>
            <a:chExt cx="98028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FA4C1EB-65C0-4E9B-884F-FAA97040786E}"/>
                    </a:ext>
                  </a:extLst>
                </p14:cNvPr>
                <p14:cNvContentPartPr/>
                <p14:nvPr/>
              </p14:nvContentPartPr>
              <p14:xfrm>
                <a:off x="9692193" y="1320924"/>
                <a:ext cx="59760" cy="2714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FA4C1EB-65C0-4E9B-884F-FAA97040786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687873" y="1316604"/>
                  <a:ext cx="684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C7015AF-FD0B-44D2-A3F5-8ABB8AD7635F}"/>
                    </a:ext>
                  </a:extLst>
                </p14:cNvPr>
                <p14:cNvContentPartPr/>
                <p14:nvPr/>
              </p14:nvContentPartPr>
              <p14:xfrm>
                <a:off x="9864633" y="1469244"/>
                <a:ext cx="92520" cy="129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C7015AF-FD0B-44D2-A3F5-8ABB8AD7635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860313" y="1464924"/>
                  <a:ext cx="101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A70B0D62-922A-45C3-BE1A-2F19FADB7348}"/>
                    </a:ext>
                  </a:extLst>
                </p14:cNvPr>
                <p14:cNvContentPartPr/>
                <p14:nvPr/>
              </p14:nvContentPartPr>
              <p14:xfrm>
                <a:off x="10074873" y="1413444"/>
                <a:ext cx="113040" cy="1234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A70B0D62-922A-45C3-BE1A-2F19FADB734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070553" y="1409124"/>
                  <a:ext cx="121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2D916FB-857A-48AF-AF74-EBACE924D669}"/>
                    </a:ext>
                  </a:extLst>
                </p14:cNvPr>
                <p14:cNvContentPartPr/>
                <p14:nvPr/>
              </p14:nvContentPartPr>
              <p14:xfrm>
                <a:off x="10188993" y="1558164"/>
                <a:ext cx="24840" cy="493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2D916FB-857A-48AF-AF74-EBACE924D66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184673" y="1553844"/>
                  <a:ext cx="33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436D2C21-D9AF-4B92-8D3C-F02C80948CD8}"/>
                    </a:ext>
                  </a:extLst>
                </p14:cNvPr>
                <p14:cNvContentPartPr/>
                <p14:nvPr/>
              </p14:nvContentPartPr>
              <p14:xfrm>
                <a:off x="10299873" y="1375644"/>
                <a:ext cx="178560" cy="1681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436D2C21-D9AF-4B92-8D3C-F02C80948CD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295553" y="1371324"/>
                  <a:ext cx="187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2821CFD-7658-4EAE-A779-1F33EB95482E}"/>
                    </a:ext>
                  </a:extLst>
                </p14:cNvPr>
                <p14:cNvContentPartPr/>
                <p14:nvPr/>
              </p14:nvContentPartPr>
              <p14:xfrm>
                <a:off x="10529193" y="1441524"/>
                <a:ext cx="116280" cy="349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2821CFD-7658-4EAE-A779-1F33EB95482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524873" y="1437204"/>
                  <a:ext cx="124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19A9556-AFE7-449C-AA27-231AEB3B5631}"/>
                    </a:ext>
                  </a:extLst>
                </p14:cNvPr>
                <p14:cNvContentPartPr/>
                <p14:nvPr/>
              </p14:nvContentPartPr>
              <p14:xfrm>
                <a:off x="10570593" y="1422084"/>
                <a:ext cx="101880" cy="1569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19A9556-AFE7-449C-AA27-231AEB3B563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566273" y="1417764"/>
                  <a:ext cx="11052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uppieren 193">
            <a:extLst>
              <a:ext uri="{FF2B5EF4-FFF2-40B4-BE49-F238E27FC236}">
                <a16:creationId xmlns:a16="http://schemas.microsoft.com/office/drawing/2014/main" id="{2277BDA6-B9AA-48AE-B173-A706191E82B3}"/>
              </a:ext>
            </a:extLst>
          </p:cNvPr>
          <p:cNvGrpSpPr/>
          <p:nvPr/>
        </p:nvGrpSpPr>
        <p:grpSpPr>
          <a:xfrm>
            <a:off x="6584313" y="1963164"/>
            <a:ext cx="2064240" cy="312840"/>
            <a:chOff x="6584313" y="1963164"/>
            <a:chExt cx="206424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1A2F4B7-1829-440C-A75F-2AE4D14F1CB3}"/>
                    </a:ext>
                  </a:extLst>
                </p14:cNvPr>
                <p14:cNvContentPartPr/>
                <p14:nvPr/>
              </p14:nvContentPartPr>
              <p14:xfrm>
                <a:off x="6584313" y="2034444"/>
                <a:ext cx="102960" cy="1249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1A2F4B7-1829-440C-A75F-2AE4D14F1CB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579993" y="2030124"/>
                  <a:ext cx="1116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FE04B45-C88A-4DC6-BF6C-D5C73068FC3A}"/>
                    </a:ext>
                  </a:extLst>
                </p14:cNvPr>
                <p14:cNvContentPartPr/>
                <p14:nvPr/>
              </p14:nvContentPartPr>
              <p14:xfrm>
                <a:off x="6621753" y="2050284"/>
                <a:ext cx="86760" cy="2257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FE04B45-C88A-4DC6-BF6C-D5C73068FC3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617433" y="2045964"/>
                  <a:ext cx="954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B4722F5-2F7A-4584-8265-8564AEAA2E77}"/>
                    </a:ext>
                  </a:extLst>
                </p14:cNvPr>
                <p14:cNvContentPartPr/>
                <p14:nvPr/>
              </p14:nvContentPartPr>
              <p14:xfrm>
                <a:off x="6803553" y="2120844"/>
                <a:ext cx="159120" cy="198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B4722F5-2F7A-4584-8265-8564AEAA2E7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799233" y="2116524"/>
                  <a:ext cx="167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BE7FEA8-FFE0-4843-8B32-4862B56A82AD}"/>
                    </a:ext>
                  </a:extLst>
                </p14:cNvPr>
                <p14:cNvContentPartPr/>
                <p14:nvPr/>
              </p14:nvContentPartPr>
              <p14:xfrm>
                <a:off x="7018833" y="2052444"/>
                <a:ext cx="114840" cy="1144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BE7FEA8-FFE0-4843-8B32-4862B56A82A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014513" y="2048124"/>
                  <a:ext cx="123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DF7B8F4-BE6D-458E-B5AB-BC7E69188E65}"/>
                    </a:ext>
                  </a:extLst>
                </p14:cNvPr>
                <p14:cNvContentPartPr/>
                <p14:nvPr/>
              </p14:nvContentPartPr>
              <p14:xfrm>
                <a:off x="7173273" y="2145684"/>
                <a:ext cx="6840" cy="990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DF7B8F4-BE6D-458E-B5AB-BC7E69188E6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168953" y="2141364"/>
                  <a:ext cx="15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D4E12A0-1BFD-4E4E-AF22-616588B2FA8B}"/>
                    </a:ext>
                  </a:extLst>
                </p14:cNvPr>
                <p14:cNvContentPartPr/>
                <p14:nvPr/>
              </p14:nvContentPartPr>
              <p14:xfrm>
                <a:off x="7232313" y="2044164"/>
                <a:ext cx="108000" cy="1371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D4E12A0-1BFD-4E4E-AF22-616588B2FA8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227993" y="2039844"/>
                  <a:ext cx="116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2A074E3F-54A2-4EF9-A73B-73C69A405D7A}"/>
                    </a:ext>
                  </a:extLst>
                </p14:cNvPr>
                <p14:cNvContentPartPr/>
                <p14:nvPr/>
              </p14:nvContentPartPr>
              <p14:xfrm>
                <a:off x="7407273" y="2078724"/>
                <a:ext cx="95760" cy="1425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2A074E3F-54A2-4EF9-A73B-73C69A405D7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402953" y="2074404"/>
                  <a:ext cx="104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CE62B34-FC95-4C1F-8E96-831C6256B12A}"/>
                    </a:ext>
                  </a:extLst>
                </p14:cNvPr>
                <p14:cNvContentPartPr/>
                <p14:nvPr/>
              </p14:nvContentPartPr>
              <p14:xfrm>
                <a:off x="7649193" y="2042724"/>
                <a:ext cx="200160" cy="54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CE62B34-FC95-4C1F-8E96-831C6256B12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644873" y="2038404"/>
                  <a:ext cx="2088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2962697-2382-4A9C-AC62-EF629501B35F}"/>
                    </a:ext>
                  </a:extLst>
                </p14:cNvPr>
                <p14:cNvContentPartPr/>
                <p14:nvPr/>
              </p14:nvContentPartPr>
              <p14:xfrm>
                <a:off x="7694193" y="2101044"/>
                <a:ext cx="177120" cy="97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2962697-2382-4A9C-AC62-EF629501B35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689873" y="2096724"/>
                  <a:ext cx="185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33C51E7C-3CF1-430D-AB21-188276B29A98}"/>
                    </a:ext>
                  </a:extLst>
                </p14:cNvPr>
                <p14:cNvContentPartPr/>
                <p14:nvPr/>
              </p14:nvContentPartPr>
              <p14:xfrm>
                <a:off x="8061753" y="1963164"/>
                <a:ext cx="140760" cy="1602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33C51E7C-3CF1-430D-AB21-188276B29A9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057433" y="1958844"/>
                  <a:ext cx="149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14058E34-29E7-4568-8674-C958C2ED958A}"/>
                    </a:ext>
                  </a:extLst>
                </p14:cNvPr>
                <p14:cNvContentPartPr/>
                <p14:nvPr/>
              </p14:nvContentPartPr>
              <p14:xfrm>
                <a:off x="8093433" y="1990524"/>
                <a:ext cx="325800" cy="842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14058E34-29E7-4568-8674-C958C2ED958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089113" y="1986204"/>
                  <a:ext cx="334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34FC18F5-8A4E-4BE0-8AEF-56990A6366CF}"/>
                    </a:ext>
                  </a:extLst>
                </p14:cNvPr>
                <p14:cNvContentPartPr/>
                <p14:nvPr/>
              </p14:nvContentPartPr>
              <p14:xfrm>
                <a:off x="8495913" y="2004924"/>
                <a:ext cx="152640" cy="892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34FC18F5-8A4E-4BE0-8AEF-56990A6366C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491593" y="2000604"/>
                  <a:ext cx="16128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2889998F-A574-416D-91B2-71DA67214FC5}"/>
              </a:ext>
            </a:extLst>
          </p:cNvPr>
          <p:cNvGrpSpPr/>
          <p:nvPr/>
        </p:nvGrpSpPr>
        <p:grpSpPr>
          <a:xfrm>
            <a:off x="6570633" y="2396604"/>
            <a:ext cx="2019600" cy="332640"/>
            <a:chOff x="6570633" y="2396604"/>
            <a:chExt cx="201960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6B128FC6-E42E-436F-B1AC-F629B10ADB51}"/>
                    </a:ext>
                  </a:extLst>
                </p14:cNvPr>
                <p14:cNvContentPartPr/>
                <p14:nvPr/>
              </p14:nvContentPartPr>
              <p14:xfrm>
                <a:off x="6570633" y="2499924"/>
                <a:ext cx="83160" cy="1022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6B128FC6-E42E-436F-B1AC-F629B10ADB5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566313" y="2495604"/>
                  <a:ext cx="91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F74C882-468C-4367-ACE1-7E6552A312B9}"/>
                    </a:ext>
                  </a:extLst>
                </p14:cNvPr>
                <p14:cNvContentPartPr/>
                <p14:nvPr/>
              </p14:nvContentPartPr>
              <p14:xfrm>
                <a:off x="6594033" y="2525844"/>
                <a:ext cx="81000" cy="2034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F74C882-468C-4367-ACE1-7E6552A312B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589713" y="2521524"/>
                  <a:ext cx="89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4D2AE39-2896-4F12-B653-C0047AC5B849}"/>
                    </a:ext>
                  </a:extLst>
                </p14:cNvPr>
                <p14:cNvContentPartPr/>
                <p14:nvPr/>
              </p14:nvContentPartPr>
              <p14:xfrm>
                <a:off x="6703833" y="2471844"/>
                <a:ext cx="76680" cy="1962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4D2AE39-2896-4F12-B653-C0047AC5B84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699513" y="2467524"/>
                  <a:ext cx="85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E912A929-10D7-4945-9D39-2E0EB70BF4F1}"/>
                    </a:ext>
                  </a:extLst>
                </p14:cNvPr>
                <p14:cNvContentPartPr/>
                <p14:nvPr/>
              </p14:nvContentPartPr>
              <p14:xfrm>
                <a:off x="6833073" y="2492724"/>
                <a:ext cx="109080" cy="1108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E912A929-10D7-4945-9D39-2E0EB70BF4F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828753" y="2488404"/>
                  <a:ext cx="117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5EE459B-D3E8-4803-AE9E-47BC89AA1243}"/>
                    </a:ext>
                  </a:extLst>
                </p14:cNvPr>
                <p14:cNvContentPartPr/>
                <p14:nvPr/>
              </p14:nvContentPartPr>
              <p14:xfrm>
                <a:off x="7008033" y="2544924"/>
                <a:ext cx="101520" cy="72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5EE459B-D3E8-4803-AE9E-47BC89AA124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003713" y="2540604"/>
                  <a:ext cx="1101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9E1DAC91-42E7-4397-BDBF-9CD18BE61E37}"/>
                    </a:ext>
                  </a:extLst>
                </p14:cNvPr>
                <p14:cNvContentPartPr/>
                <p14:nvPr/>
              </p14:nvContentPartPr>
              <p14:xfrm>
                <a:off x="7134033" y="2495604"/>
                <a:ext cx="81000" cy="914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9E1DAC91-42E7-4397-BDBF-9CD18BE61E3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129713" y="2491284"/>
                  <a:ext cx="896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95AF360-0319-4A5D-A708-93BDA4B03B95}"/>
                    </a:ext>
                  </a:extLst>
                </p14:cNvPr>
                <p14:cNvContentPartPr/>
                <p14:nvPr/>
              </p14:nvContentPartPr>
              <p14:xfrm>
                <a:off x="7238433" y="2557884"/>
                <a:ext cx="19080" cy="1018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95AF360-0319-4A5D-A708-93BDA4B03B9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234113" y="2553564"/>
                  <a:ext cx="27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236AE19-BA61-4C4F-8C0B-5D568FE08457}"/>
                    </a:ext>
                  </a:extLst>
                </p14:cNvPr>
                <p14:cNvContentPartPr/>
                <p14:nvPr/>
              </p14:nvContentPartPr>
              <p14:xfrm>
                <a:off x="7310793" y="2469684"/>
                <a:ext cx="102960" cy="1548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236AE19-BA61-4C4F-8C0B-5D568FE0845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306473" y="2465364"/>
                  <a:ext cx="111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0D92978-E130-4BD0-AA5D-B2D0EA62C047}"/>
                    </a:ext>
                  </a:extLst>
                </p14:cNvPr>
                <p14:cNvContentPartPr/>
                <p14:nvPr/>
              </p14:nvContentPartPr>
              <p14:xfrm>
                <a:off x="7362273" y="2423964"/>
                <a:ext cx="123120" cy="2703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0D92978-E130-4BD0-AA5D-B2D0EA62C04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357953" y="2419644"/>
                  <a:ext cx="1317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56C1E410-C582-4962-B1C6-62A6152B2F2E}"/>
                    </a:ext>
                  </a:extLst>
                </p14:cNvPr>
                <p14:cNvContentPartPr/>
                <p14:nvPr/>
              </p14:nvContentPartPr>
              <p14:xfrm>
                <a:off x="7662873" y="2504244"/>
                <a:ext cx="173880" cy="72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56C1E410-C582-4962-B1C6-62A6152B2F2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658553" y="2499924"/>
                  <a:ext cx="1825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8DAB70F-DA32-4B23-A78B-9FF773F30259}"/>
                    </a:ext>
                  </a:extLst>
                </p14:cNvPr>
                <p14:cNvContentPartPr/>
                <p14:nvPr/>
              </p14:nvContentPartPr>
              <p14:xfrm>
                <a:off x="7709313" y="2548884"/>
                <a:ext cx="181440" cy="154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8DAB70F-DA32-4B23-A78B-9FF773F3025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704993" y="2544564"/>
                  <a:ext cx="190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F0837E8-A2CB-40AC-880D-CB3D3B37F6D1}"/>
                    </a:ext>
                  </a:extLst>
                </p14:cNvPr>
                <p14:cNvContentPartPr/>
                <p14:nvPr/>
              </p14:nvContentPartPr>
              <p14:xfrm>
                <a:off x="8000913" y="2396604"/>
                <a:ext cx="159120" cy="1836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F0837E8-A2CB-40AC-880D-CB3D3B37F6D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996593" y="2392284"/>
                  <a:ext cx="1677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68E1C0D-9290-4A6C-95B7-1D580A5C2572}"/>
                    </a:ext>
                  </a:extLst>
                </p14:cNvPr>
                <p14:cNvContentPartPr/>
                <p14:nvPr/>
              </p14:nvContentPartPr>
              <p14:xfrm>
                <a:off x="8223033" y="2415324"/>
                <a:ext cx="120240" cy="997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68E1C0D-9290-4A6C-95B7-1D580A5C257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218713" y="2411004"/>
                  <a:ext cx="128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6FC38C3-82DF-47A2-8A1E-3849D579A318}"/>
                    </a:ext>
                  </a:extLst>
                </p14:cNvPr>
                <p14:cNvContentPartPr/>
                <p14:nvPr/>
              </p14:nvContentPartPr>
              <p14:xfrm>
                <a:off x="8423553" y="2413884"/>
                <a:ext cx="166680" cy="810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6FC38C3-82DF-47A2-8A1E-3849D579A31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419233" y="2409564"/>
                  <a:ext cx="17532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95F57B7B-D022-473B-912D-11C1E7D4B549}"/>
              </a:ext>
            </a:extLst>
          </p:cNvPr>
          <p:cNvGrpSpPr/>
          <p:nvPr/>
        </p:nvGrpSpPr>
        <p:grpSpPr>
          <a:xfrm>
            <a:off x="6867993" y="2970804"/>
            <a:ext cx="122040" cy="196920"/>
            <a:chOff x="6867993" y="2970804"/>
            <a:chExt cx="12204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2693A2E7-CA5B-4513-8D8C-53ACDCBFF688}"/>
                    </a:ext>
                  </a:extLst>
                </p14:cNvPr>
                <p14:cNvContentPartPr/>
                <p14:nvPr/>
              </p14:nvContentPartPr>
              <p14:xfrm>
                <a:off x="6867993" y="2974404"/>
                <a:ext cx="95040" cy="871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2693A2E7-CA5B-4513-8D8C-53ACDCBFF68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863673" y="2970084"/>
                  <a:ext cx="103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9DC22D68-2F7A-417F-9B46-16ACC856388D}"/>
                    </a:ext>
                  </a:extLst>
                </p14:cNvPr>
                <p14:cNvContentPartPr/>
                <p14:nvPr/>
              </p14:nvContentPartPr>
              <p14:xfrm>
                <a:off x="6920193" y="2970804"/>
                <a:ext cx="69840" cy="1969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9DC22D68-2F7A-417F-9B46-16ACC856388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915873" y="2966484"/>
                  <a:ext cx="7848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uppieren 225">
            <a:extLst>
              <a:ext uri="{FF2B5EF4-FFF2-40B4-BE49-F238E27FC236}">
                <a16:creationId xmlns:a16="http://schemas.microsoft.com/office/drawing/2014/main" id="{B813D3FD-F9BD-4DA4-9DA7-6FCFC804B9E8}"/>
              </a:ext>
            </a:extLst>
          </p:cNvPr>
          <p:cNvGrpSpPr/>
          <p:nvPr/>
        </p:nvGrpSpPr>
        <p:grpSpPr>
          <a:xfrm>
            <a:off x="7653153" y="2842644"/>
            <a:ext cx="1062360" cy="475200"/>
            <a:chOff x="7653153" y="2842644"/>
            <a:chExt cx="106236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C641F7A9-7ED7-49F2-B2F9-4B18FBEDA2D7}"/>
                    </a:ext>
                  </a:extLst>
                </p14:cNvPr>
                <p14:cNvContentPartPr/>
                <p14:nvPr/>
              </p14:nvContentPartPr>
              <p14:xfrm>
                <a:off x="7653153" y="3031644"/>
                <a:ext cx="181440" cy="32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C641F7A9-7ED7-49F2-B2F9-4B18FBEDA2D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648833" y="3027324"/>
                  <a:ext cx="1900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E890B2F-37B1-4E34-8E0E-3A3A2816D8A8}"/>
                    </a:ext>
                  </a:extLst>
                </p14:cNvPr>
                <p14:cNvContentPartPr/>
                <p14:nvPr/>
              </p14:nvContentPartPr>
              <p14:xfrm>
                <a:off x="7676913" y="3074484"/>
                <a:ext cx="204480" cy="176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E890B2F-37B1-4E34-8E0E-3A3A2816D8A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672593" y="3070164"/>
                  <a:ext cx="213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F82D9787-C026-45B6-BDF6-14A9DA38B333}"/>
                    </a:ext>
                  </a:extLst>
                </p14:cNvPr>
                <p14:cNvContentPartPr/>
                <p14:nvPr/>
              </p14:nvContentPartPr>
              <p14:xfrm>
                <a:off x="8083353" y="2862084"/>
                <a:ext cx="149400" cy="1400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F82D9787-C026-45B6-BDF6-14A9DA38B33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079033" y="2857764"/>
                  <a:ext cx="158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B4A7AACA-4405-4566-B006-4EE9C082D97C}"/>
                    </a:ext>
                  </a:extLst>
                </p14:cNvPr>
                <p14:cNvContentPartPr/>
                <p14:nvPr/>
              </p14:nvContentPartPr>
              <p14:xfrm>
                <a:off x="8090913" y="2933724"/>
                <a:ext cx="165600" cy="97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B4A7AACA-4405-4566-B006-4EE9C082D97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086593" y="2929404"/>
                  <a:ext cx="1742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41547D1D-8DB6-42EC-AEDA-0A16D1386DD6}"/>
                    </a:ext>
                  </a:extLst>
                </p14:cNvPr>
                <p14:cNvContentPartPr/>
                <p14:nvPr/>
              </p14:nvContentPartPr>
              <p14:xfrm>
                <a:off x="8284593" y="2850564"/>
                <a:ext cx="130320" cy="1328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41547D1D-8DB6-42EC-AEDA-0A16D1386DD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280273" y="2846244"/>
                  <a:ext cx="138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2EDB13DB-F9A1-4757-80B8-B7AE3DEFDB12}"/>
                    </a:ext>
                  </a:extLst>
                </p14:cNvPr>
                <p14:cNvContentPartPr/>
                <p14:nvPr/>
              </p14:nvContentPartPr>
              <p14:xfrm>
                <a:off x="8458833" y="2842644"/>
                <a:ext cx="125280" cy="1123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2EDB13DB-F9A1-4757-80B8-B7AE3DEFDB1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454513" y="2838324"/>
                  <a:ext cx="133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B6708945-CC51-44B4-8C69-859CEBC0B860}"/>
                    </a:ext>
                  </a:extLst>
                </p14:cNvPr>
                <p14:cNvContentPartPr/>
                <p14:nvPr/>
              </p14:nvContentPartPr>
              <p14:xfrm>
                <a:off x="8080473" y="2995644"/>
                <a:ext cx="635040" cy="687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B6708945-CC51-44B4-8C69-859CEBC0B86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076153" y="2991324"/>
                  <a:ext cx="6436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C5C7ACE-2B79-46F7-AD7F-553EC6335BF3}"/>
                    </a:ext>
                  </a:extLst>
                </p14:cNvPr>
                <p14:cNvContentPartPr/>
                <p14:nvPr/>
              </p14:nvContentPartPr>
              <p14:xfrm>
                <a:off x="8045913" y="3152964"/>
                <a:ext cx="155880" cy="16344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C5C7ACE-2B79-46F7-AD7F-553EC6335BF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041593" y="3148644"/>
                  <a:ext cx="164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2916827C-AE34-484B-A43A-EF069E8BB8A6}"/>
                    </a:ext>
                  </a:extLst>
                </p14:cNvPr>
                <p14:cNvContentPartPr/>
                <p14:nvPr/>
              </p14:nvContentPartPr>
              <p14:xfrm>
                <a:off x="8232393" y="3210204"/>
                <a:ext cx="103320" cy="54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2916827C-AE34-484B-A43A-EF069E8BB8A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228073" y="3205884"/>
                  <a:ext cx="1119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5D9544C-A2EC-4807-8E80-62616CD5FD66}"/>
                    </a:ext>
                  </a:extLst>
                </p14:cNvPr>
                <p14:cNvContentPartPr/>
                <p14:nvPr/>
              </p14:nvContentPartPr>
              <p14:xfrm>
                <a:off x="8370993" y="3159444"/>
                <a:ext cx="105120" cy="1108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5D9544C-A2EC-4807-8E80-62616CD5FD6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366673" y="3155124"/>
                  <a:ext cx="113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9DE7B515-D542-403A-BB14-E2212C6B88F4}"/>
                    </a:ext>
                  </a:extLst>
                </p14:cNvPr>
                <p14:cNvContentPartPr/>
                <p14:nvPr/>
              </p14:nvContentPartPr>
              <p14:xfrm>
                <a:off x="8471433" y="3241524"/>
                <a:ext cx="19800" cy="763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9DE7B515-D542-403A-BB14-E2212C6B88F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467113" y="3237204"/>
                  <a:ext cx="28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4D37CF82-C1DD-4418-9686-DB55562D0A85}"/>
                    </a:ext>
                  </a:extLst>
                </p14:cNvPr>
                <p14:cNvContentPartPr/>
                <p14:nvPr/>
              </p14:nvContentPartPr>
              <p14:xfrm>
                <a:off x="8518593" y="3131724"/>
                <a:ext cx="137880" cy="1782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4D37CF82-C1DD-4418-9686-DB55562D0A8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514273" y="3127404"/>
                  <a:ext cx="14652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uppieren 240">
            <a:extLst>
              <a:ext uri="{FF2B5EF4-FFF2-40B4-BE49-F238E27FC236}">
                <a16:creationId xmlns:a16="http://schemas.microsoft.com/office/drawing/2014/main" id="{DAFB36F6-C21D-49BB-8546-36C53EF3C145}"/>
              </a:ext>
            </a:extLst>
          </p:cNvPr>
          <p:cNvGrpSpPr/>
          <p:nvPr/>
        </p:nvGrpSpPr>
        <p:grpSpPr>
          <a:xfrm>
            <a:off x="1595793" y="4504044"/>
            <a:ext cx="599040" cy="306720"/>
            <a:chOff x="1595793" y="4504044"/>
            <a:chExt cx="59904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87D1D54F-CCF9-4BDD-AD59-912FAF179F9E}"/>
                    </a:ext>
                  </a:extLst>
                </p14:cNvPr>
                <p14:cNvContentPartPr/>
                <p14:nvPr/>
              </p14:nvContentPartPr>
              <p14:xfrm>
                <a:off x="1595793" y="4536084"/>
                <a:ext cx="111240" cy="2746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87D1D54F-CCF9-4BDD-AD59-912FAF179F9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591473" y="4531764"/>
                  <a:ext cx="1198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7B7668F4-2117-4958-AC43-3872FCAA41F0}"/>
                    </a:ext>
                  </a:extLst>
                </p14:cNvPr>
                <p14:cNvContentPartPr/>
                <p14:nvPr/>
              </p14:nvContentPartPr>
              <p14:xfrm>
                <a:off x="1752033" y="4562724"/>
                <a:ext cx="72360" cy="18072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7B7668F4-2117-4958-AC43-3872FCAA41F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747713" y="4558404"/>
                  <a:ext cx="81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44A0282-D918-4A57-828D-BD21F7F16432}"/>
                    </a:ext>
                  </a:extLst>
                </p14:cNvPr>
                <p14:cNvContentPartPr/>
                <p14:nvPr/>
              </p14:nvContentPartPr>
              <p14:xfrm>
                <a:off x="1756713" y="4535724"/>
                <a:ext cx="105120" cy="140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44A0282-D918-4A57-828D-BD21F7F1643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752393" y="4531404"/>
                  <a:ext cx="113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8C74F21-1CAA-4A97-A553-8309AF29F8C2}"/>
                    </a:ext>
                  </a:extLst>
                </p14:cNvPr>
                <p14:cNvContentPartPr/>
                <p14:nvPr/>
              </p14:nvContentPartPr>
              <p14:xfrm>
                <a:off x="1916913" y="4520244"/>
                <a:ext cx="88200" cy="13176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8C74F21-1CAA-4A97-A553-8309AF29F8C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912593" y="4515924"/>
                  <a:ext cx="96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5C6C13F3-D0D6-460A-8683-244496CAE89D}"/>
                    </a:ext>
                  </a:extLst>
                </p14:cNvPr>
                <p14:cNvContentPartPr/>
                <p14:nvPr/>
              </p14:nvContentPartPr>
              <p14:xfrm>
                <a:off x="2069193" y="4504044"/>
                <a:ext cx="125640" cy="1195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5C6C13F3-D0D6-460A-8683-244496CAE89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064873" y="4499724"/>
                  <a:ext cx="134280" cy="12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09FC8362-5E93-474F-A43A-6C3BCFE8B84B}"/>
                  </a:ext>
                </a:extLst>
              </p14:cNvPr>
              <p14:cNvContentPartPr/>
              <p14:nvPr/>
            </p14:nvContentPartPr>
            <p14:xfrm>
              <a:off x="2605953" y="66324"/>
              <a:ext cx="362160" cy="32328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09FC8362-5E93-474F-A43A-6C3BCFE8B84B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2601633" y="62004"/>
                <a:ext cx="37080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53FE0DD0-60F1-4F88-A4F9-2E37ABDED071}"/>
                  </a:ext>
                </a:extLst>
              </p14:cNvPr>
              <p14:cNvContentPartPr/>
              <p14:nvPr/>
            </p14:nvContentPartPr>
            <p14:xfrm>
              <a:off x="2616393" y="269004"/>
              <a:ext cx="1800000" cy="45648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53FE0DD0-60F1-4F88-A4F9-2E37ABDED071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2612073" y="264684"/>
                <a:ext cx="180864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C2DD8D63-EEB5-4345-9208-55D06AB10981}"/>
                  </a:ext>
                </a:extLst>
              </p14:cNvPr>
              <p14:cNvContentPartPr/>
              <p14:nvPr/>
            </p14:nvContentPartPr>
            <p14:xfrm>
              <a:off x="5135673" y="369804"/>
              <a:ext cx="856800" cy="42336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C2DD8D63-EEB5-4345-9208-55D06AB10981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5131353" y="365484"/>
                <a:ext cx="865440" cy="43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4CE3BECD-FB13-4372-9548-F6C1534E19AE}"/>
              </a:ext>
            </a:extLst>
          </p:cNvPr>
          <p:cNvGrpSpPr/>
          <p:nvPr/>
        </p:nvGrpSpPr>
        <p:grpSpPr>
          <a:xfrm>
            <a:off x="6651633" y="2244"/>
            <a:ext cx="5044680" cy="180360"/>
            <a:chOff x="6651633" y="2244"/>
            <a:chExt cx="5044680" cy="1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58D82548-846E-4887-9FC7-EC29490797A4}"/>
                    </a:ext>
                  </a:extLst>
                </p14:cNvPr>
                <p14:cNvContentPartPr/>
                <p14:nvPr/>
              </p14:nvContentPartPr>
              <p14:xfrm>
                <a:off x="6663873" y="149844"/>
                <a:ext cx="360" cy="3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58D82548-846E-4887-9FC7-EC29490797A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659553" y="1455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773506B3-30C8-437A-8FA0-49981DAA8EDF}"/>
                    </a:ext>
                  </a:extLst>
                </p14:cNvPr>
                <p14:cNvContentPartPr/>
                <p14:nvPr/>
              </p14:nvContentPartPr>
              <p14:xfrm>
                <a:off x="6651633" y="2244"/>
                <a:ext cx="5044680" cy="18036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773506B3-30C8-437A-8FA0-49981DAA8ED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647313" y="-2076"/>
                  <a:ext cx="505332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uppieren 259">
            <a:extLst>
              <a:ext uri="{FF2B5EF4-FFF2-40B4-BE49-F238E27FC236}">
                <a16:creationId xmlns:a16="http://schemas.microsoft.com/office/drawing/2014/main" id="{4B8E5004-3606-4582-8F0A-7F4BD84AAD87}"/>
              </a:ext>
            </a:extLst>
          </p:cNvPr>
          <p:cNvGrpSpPr/>
          <p:nvPr/>
        </p:nvGrpSpPr>
        <p:grpSpPr>
          <a:xfrm>
            <a:off x="9114033" y="77124"/>
            <a:ext cx="926640" cy="349560"/>
            <a:chOff x="9114033" y="77124"/>
            <a:chExt cx="92664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6303EF36-EAD8-4423-AA7C-4BF770901719}"/>
                    </a:ext>
                  </a:extLst>
                </p14:cNvPr>
                <p14:cNvContentPartPr/>
                <p14:nvPr/>
              </p14:nvContentPartPr>
              <p14:xfrm>
                <a:off x="9114033" y="77124"/>
                <a:ext cx="406440" cy="3495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6303EF36-EAD8-4423-AA7C-4BF77090171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109713" y="72804"/>
                  <a:ext cx="4150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53CF6380-85F0-45F2-ADD7-CE5001FD046D}"/>
                    </a:ext>
                  </a:extLst>
                </p14:cNvPr>
                <p14:cNvContentPartPr/>
                <p14:nvPr/>
              </p14:nvContentPartPr>
              <p14:xfrm>
                <a:off x="9616593" y="207444"/>
                <a:ext cx="11160" cy="11988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53CF6380-85F0-45F2-ADD7-CE5001FD046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612273" y="203124"/>
                  <a:ext cx="19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5A5011A-265A-4218-9397-1B27E858AA9F}"/>
                    </a:ext>
                  </a:extLst>
                </p14:cNvPr>
                <p14:cNvContentPartPr/>
                <p14:nvPr/>
              </p14:nvContentPartPr>
              <p14:xfrm>
                <a:off x="9557553" y="237684"/>
                <a:ext cx="170640" cy="252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5A5011A-265A-4218-9397-1B27E858AA9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553233" y="233364"/>
                  <a:ext cx="179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C24752EC-607B-42FA-A96E-413B77B47F32}"/>
                    </a:ext>
                  </a:extLst>
                </p14:cNvPr>
                <p14:cNvContentPartPr/>
                <p14:nvPr/>
              </p14:nvContentPartPr>
              <p14:xfrm>
                <a:off x="9751953" y="159204"/>
                <a:ext cx="109800" cy="15084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C24752EC-607B-42FA-A96E-413B77B47F3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747633" y="154884"/>
                  <a:ext cx="118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41E33CF4-21AB-47ED-A3B5-D87E8E196E84}"/>
                    </a:ext>
                  </a:extLst>
                </p14:cNvPr>
                <p14:cNvContentPartPr/>
                <p14:nvPr/>
              </p14:nvContentPartPr>
              <p14:xfrm>
                <a:off x="9745473" y="154164"/>
                <a:ext cx="180000" cy="1616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41E33CF4-21AB-47ED-A3B5-D87E8E196E8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741153" y="149844"/>
                  <a:ext cx="188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F1C0221-D5F1-4D27-A980-93AB8F8440D6}"/>
                    </a:ext>
                  </a:extLst>
                </p14:cNvPr>
                <p14:cNvContentPartPr/>
                <p14:nvPr/>
              </p14:nvContentPartPr>
              <p14:xfrm>
                <a:off x="9918993" y="172164"/>
                <a:ext cx="121680" cy="1728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F1C0221-D5F1-4D27-A980-93AB8F8440D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914673" y="167844"/>
                  <a:ext cx="13032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uppieren 265">
            <a:extLst>
              <a:ext uri="{FF2B5EF4-FFF2-40B4-BE49-F238E27FC236}">
                <a16:creationId xmlns:a16="http://schemas.microsoft.com/office/drawing/2014/main" id="{97DEE37D-D312-4DF3-A1AC-CDD879504916}"/>
              </a:ext>
            </a:extLst>
          </p:cNvPr>
          <p:cNvGrpSpPr/>
          <p:nvPr/>
        </p:nvGrpSpPr>
        <p:grpSpPr>
          <a:xfrm>
            <a:off x="10256673" y="554124"/>
            <a:ext cx="466200" cy="131400"/>
            <a:chOff x="10256673" y="554124"/>
            <a:chExt cx="466200" cy="13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BFDAC1A6-B967-428E-A086-A175F858C8D6}"/>
                    </a:ext>
                  </a:extLst>
                </p14:cNvPr>
                <p14:cNvContentPartPr/>
                <p14:nvPr/>
              </p14:nvContentPartPr>
              <p14:xfrm>
                <a:off x="10296633" y="580404"/>
                <a:ext cx="11880" cy="1051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BFDAC1A6-B967-428E-A086-A175F858C8D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292313" y="576084"/>
                  <a:ext cx="20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03ED4C1A-8850-468B-B575-979B81364444}"/>
                    </a:ext>
                  </a:extLst>
                </p14:cNvPr>
                <p14:cNvContentPartPr/>
                <p14:nvPr/>
              </p14:nvContentPartPr>
              <p14:xfrm>
                <a:off x="10256673" y="618204"/>
                <a:ext cx="117360" cy="1152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03ED4C1A-8850-468B-B575-979B8136444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252353" y="613884"/>
                  <a:ext cx="126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135FF5E2-9F53-422D-8813-1A41BC0EDA8B}"/>
                    </a:ext>
                  </a:extLst>
                </p14:cNvPr>
                <p14:cNvContentPartPr/>
                <p14:nvPr/>
              </p14:nvContentPartPr>
              <p14:xfrm>
                <a:off x="10393473" y="554124"/>
                <a:ext cx="99000" cy="1054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135FF5E2-9F53-422D-8813-1A41BC0EDA8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389153" y="549804"/>
                  <a:ext cx="107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A32E865D-388F-442D-B05D-C054F2A0C661}"/>
                    </a:ext>
                  </a:extLst>
                </p14:cNvPr>
                <p14:cNvContentPartPr/>
                <p14:nvPr/>
              </p14:nvContentPartPr>
              <p14:xfrm>
                <a:off x="10518393" y="564204"/>
                <a:ext cx="103680" cy="1018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A32E865D-388F-442D-B05D-C054F2A0C66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514073" y="559884"/>
                  <a:ext cx="112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6B27CFB9-681E-4F8B-9332-036AA567606C}"/>
                    </a:ext>
                  </a:extLst>
                </p14:cNvPr>
                <p14:cNvContentPartPr/>
                <p14:nvPr/>
              </p14:nvContentPartPr>
              <p14:xfrm>
                <a:off x="10613073" y="570684"/>
                <a:ext cx="109800" cy="936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6B27CFB9-681E-4F8B-9332-036AA567606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608753" y="566364"/>
                  <a:ext cx="11844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uppieren 285">
            <a:extLst>
              <a:ext uri="{FF2B5EF4-FFF2-40B4-BE49-F238E27FC236}">
                <a16:creationId xmlns:a16="http://schemas.microsoft.com/office/drawing/2014/main" id="{6BA45813-BC2A-48DA-BD32-83FBB8991324}"/>
              </a:ext>
            </a:extLst>
          </p:cNvPr>
          <p:cNvGrpSpPr/>
          <p:nvPr/>
        </p:nvGrpSpPr>
        <p:grpSpPr>
          <a:xfrm>
            <a:off x="7987593" y="866244"/>
            <a:ext cx="379800" cy="105120"/>
            <a:chOff x="7987593" y="866244"/>
            <a:chExt cx="379800" cy="10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E4912035-F534-4A33-999F-7BCE3E960AA0}"/>
                    </a:ext>
                  </a:extLst>
                </p14:cNvPr>
                <p14:cNvContentPartPr/>
                <p14:nvPr/>
              </p14:nvContentPartPr>
              <p14:xfrm>
                <a:off x="7987593" y="868404"/>
                <a:ext cx="109440" cy="1029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E4912035-F534-4A33-999F-7BCE3E960AA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983273" y="864084"/>
                  <a:ext cx="118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949C26E3-7DFB-4CED-8F98-125534D6AFF5}"/>
                    </a:ext>
                  </a:extLst>
                </p14:cNvPr>
                <p14:cNvContentPartPr/>
                <p14:nvPr/>
              </p14:nvContentPartPr>
              <p14:xfrm>
                <a:off x="8111793" y="866244"/>
                <a:ext cx="110160" cy="6912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949C26E3-7DFB-4CED-8F98-125534D6AFF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107473" y="861924"/>
                  <a:ext cx="1188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27A87724-CEB2-41EE-BC97-97603C6E7208}"/>
                    </a:ext>
                  </a:extLst>
                </p14:cNvPr>
                <p14:cNvContentPartPr/>
                <p14:nvPr/>
              </p14:nvContentPartPr>
              <p14:xfrm>
                <a:off x="8274873" y="878484"/>
                <a:ext cx="92520" cy="781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27A87724-CEB2-41EE-BC97-97603C6E720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270553" y="874164"/>
                  <a:ext cx="10116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uppieren 284">
            <a:extLst>
              <a:ext uri="{FF2B5EF4-FFF2-40B4-BE49-F238E27FC236}">
                <a16:creationId xmlns:a16="http://schemas.microsoft.com/office/drawing/2014/main" id="{BCDC3D46-2A0C-48A4-AC87-935ED3D9E909}"/>
              </a:ext>
            </a:extLst>
          </p:cNvPr>
          <p:cNvGrpSpPr/>
          <p:nvPr/>
        </p:nvGrpSpPr>
        <p:grpSpPr>
          <a:xfrm>
            <a:off x="7889673" y="1283124"/>
            <a:ext cx="459000" cy="146160"/>
            <a:chOff x="7889673" y="1283124"/>
            <a:chExt cx="459000" cy="14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D6D4410E-5E85-4EC7-8A23-5212BB4E3431}"/>
                    </a:ext>
                  </a:extLst>
                </p14:cNvPr>
                <p14:cNvContentPartPr/>
                <p14:nvPr/>
              </p14:nvContentPartPr>
              <p14:xfrm>
                <a:off x="7889673" y="1283124"/>
                <a:ext cx="127800" cy="1461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D6D4410E-5E85-4EC7-8A23-5212BB4E343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885353" y="1278804"/>
                  <a:ext cx="1364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BAEEDA4C-08D0-420C-9FF9-BBB71E103C16}"/>
                    </a:ext>
                  </a:extLst>
                </p14:cNvPr>
                <p14:cNvContentPartPr/>
                <p14:nvPr/>
              </p14:nvContentPartPr>
              <p14:xfrm>
                <a:off x="8073273" y="1306884"/>
                <a:ext cx="103680" cy="856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BAEEDA4C-08D0-420C-9FF9-BBB71E103C1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068953" y="1302564"/>
                  <a:ext cx="1123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7DFD0FDA-622E-4454-83AA-32AFF20EF98F}"/>
                    </a:ext>
                  </a:extLst>
                </p14:cNvPr>
                <p14:cNvContentPartPr/>
                <p14:nvPr/>
              </p14:nvContentPartPr>
              <p14:xfrm>
                <a:off x="8234553" y="1289964"/>
                <a:ext cx="114120" cy="1108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7DFD0FDA-622E-4454-83AA-32AFF20EF98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230233" y="1285644"/>
                  <a:ext cx="12276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uppieren 283">
            <a:extLst>
              <a:ext uri="{FF2B5EF4-FFF2-40B4-BE49-F238E27FC236}">
                <a16:creationId xmlns:a16="http://schemas.microsoft.com/office/drawing/2014/main" id="{7F93BD67-0D5B-4B23-ADDE-EF86B940CDF2}"/>
              </a:ext>
            </a:extLst>
          </p:cNvPr>
          <p:cNvGrpSpPr/>
          <p:nvPr/>
        </p:nvGrpSpPr>
        <p:grpSpPr>
          <a:xfrm>
            <a:off x="8106393" y="1749324"/>
            <a:ext cx="514080" cy="167760"/>
            <a:chOff x="8106393" y="1749324"/>
            <a:chExt cx="514080" cy="16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A7E1E3A1-BD98-4A64-AD07-23D3C6DCE19C}"/>
                    </a:ext>
                  </a:extLst>
                </p14:cNvPr>
                <p14:cNvContentPartPr/>
                <p14:nvPr/>
              </p14:nvContentPartPr>
              <p14:xfrm>
                <a:off x="8106393" y="1749324"/>
                <a:ext cx="146520" cy="16776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A7E1E3A1-BD98-4A64-AD07-23D3C6DCE19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102073" y="1745004"/>
                  <a:ext cx="155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C208D47-9C25-4BD5-955B-D2F666691BA5}"/>
                    </a:ext>
                  </a:extLst>
                </p14:cNvPr>
                <p14:cNvContentPartPr/>
                <p14:nvPr/>
              </p14:nvContentPartPr>
              <p14:xfrm>
                <a:off x="8296833" y="1773804"/>
                <a:ext cx="118080" cy="10188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C208D47-9C25-4BD5-955B-D2F666691BA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292513" y="1769484"/>
                  <a:ext cx="126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73A6CB0-3A38-410D-BFF8-16E914ED466A}"/>
                    </a:ext>
                  </a:extLst>
                </p14:cNvPr>
                <p14:cNvContentPartPr/>
                <p14:nvPr/>
              </p14:nvContentPartPr>
              <p14:xfrm>
                <a:off x="8482593" y="1798284"/>
                <a:ext cx="137880" cy="1044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73A6CB0-3A38-410D-BFF8-16E914ED466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478273" y="1793964"/>
                  <a:ext cx="14652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uppieren 282">
            <a:extLst>
              <a:ext uri="{FF2B5EF4-FFF2-40B4-BE49-F238E27FC236}">
                <a16:creationId xmlns:a16="http://schemas.microsoft.com/office/drawing/2014/main" id="{944C5858-AF8C-493E-B6ED-45633016BF1D}"/>
              </a:ext>
            </a:extLst>
          </p:cNvPr>
          <p:cNvGrpSpPr/>
          <p:nvPr/>
        </p:nvGrpSpPr>
        <p:grpSpPr>
          <a:xfrm>
            <a:off x="8040153" y="2196444"/>
            <a:ext cx="504720" cy="172440"/>
            <a:chOff x="8040153" y="2196444"/>
            <a:chExt cx="504720" cy="1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5902B936-973C-42D9-9FB2-312FD16219F3}"/>
                    </a:ext>
                  </a:extLst>
                </p14:cNvPr>
                <p14:cNvContentPartPr/>
                <p14:nvPr/>
              </p14:nvContentPartPr>
              <p14:xfrm>
                <a:off x="8040153" y="2196444"/>
                <a:ext cx="168120" cy="17244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5902B936-973C-42D9-9FB2-312FD16219F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035833" y="2192124"/>
                  <a:ext cx="1767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E3C179F6-F367-4B57-9F12-392EAFA99D12}"/>
                    </a:ext>
                  </a:extLst>
                </p14:cNvPr>
                <p14:cNvContentPartPr/>
                <p14:nvPr/>
              </p14:nvContentPartPr>
              <p14:xfrm>
                <a:off x="8244633" y="2215164"/>
                <a:ext cx="100080" cy="11196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E3C179F6-F367-4B57-9F12-392EAFA99D1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240313" y="2210844"/>
                  <a:ext cx="108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8A92D83A-9FA7-4525-A7F3-BE1625A8BFC9}"/>
                    </a:ext>
                  </a:extLst>
                </p14:cNvPr>
                <p14:cNvContentPartPr/>
                <p14:nvPr/>
              </p14:nvContentPartPr>
              <p14:xfrm>
                <a:off x="8418513" y="2221284"/>
                <a:ext cx="126360" cy="9684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8A92D83A-9FA7-4525-A7F3-BE1625A8BFC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414193" y="2216964"/>
                  <a:ext cx="13500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uppieren 281">
            <a:extLst>
              <a:ext uri="{FF2B5EF4-FFF2-40B4-BE49-F238E27FC236}">
                <a16:creationId xmlns:a16="http://schemas.microsoft.com/office/drawing/2014/main" id="{136BD8D9-BC50-485E-A8DC-A0EF302CF096}"/>
              </a:ext>
            </a:extLst>
          </p:cNvPr>
          <p:cNvGrpSpPr/>
          <p:nvPr/>
        </p:nvGrpSpPr>
        <p:grpSpPr>
          <a:xfrm>
            <a:off x="8083353" y="2650044"/>
            <a:ext cx="531720" cy="159120"/>
            <a:chOff x="8083353" y="2650044"/>
            <a:chExt cx="531720" cy="1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418EFE6-9BF5-4153-A43B-AA99CB729FC0}"/>
                    </a:ext>
                  </a:extLst>
                </p14:cNvPr>
                <p14:cNvContentPartPr/>
                <p14:nvPr/>
              </p14:nvContentPartPr>
              <p14:xfrm>
                <a:off x="8083353" y="2656884"/>
                <a:ext cx="178560" cy="1522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418EFE6-9BF5-4153-A43B-AA99CB729FC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079033" y="2652564"/>
                  <a:ext cx="187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0F3DF1E1-D6F7-493C-B614-964B7A7B4F50}"/>
                    </a:ext>
                  </a:extLst>
                </p14:cNvPr>
                <p14:cNvContentPartPr/>
                <p14:nvPr/>
              </p14:nvContentPartPr>
              <p14:xfrm>
                <a:off x="8296113" y="2662644"/>
                <a:ext cx="114480" cy="982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0F3DF1E1-D6F7-493C-B614-964B7A7B4F5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291793" y="2658324"/>
                  <a:ext cx="123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3CD6FF70-41C5-488C-B7D1-E6056EAD3B7D}"/>
                    </a:ext>
                  </a:extLst>
                </p14:cNvPr>
                <p14:cNvContentPartPr/>
                <p14:nvPr/>
              </p14:nvContentPartPr>
              <p14:xfrm>
                <a:off x="8499513" y="2650044"/>
                <a:ext cx="115560" cy="921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3CD6FF70-41C5-488C-B7D1-E6056EAD3B7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495193" y="2645724"/>
                  <a:ext cx="12420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uppieren 291">
            <a:extLst>
              <a:ext uri="{FF2B5EF4-FFF2-40B4-BE49-F238E27FC236}">
                <a16:creationId xmlns:a16="http://schemas.microsoft.com/office/drawing/2014/main" id="{CF85A9FE-831C-4688-976B-361070781581}"/>
              </a:ext>
            </a:extLst>
          </p:cNvPr>
          <p:cNvGrpSpPr/>
          <p:nvPr/>
        </p:nvGrpSpPr>
        <p:grpSpPr>
          <a:xfrm>
            <a:off x="9382953" y="2566884"/>
            <a:ext cx="712080" cy="185400"/>
            <a:chOff x="9382953" y="2566884"/>
            <a:chExt cx="712080" cy="1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2755227E-F7E7-4CAF-BD73-E337DC3A2195}"/>
                    </a:ext>
                  </a:extLst>
                </p14:cNvPr>
                <p14:cNvContentPartPr/>
                <p14:nvPr/>
              </p14:nvContentPartPr>
              <p14:xfrm>
                <a:off x="9382953" y="2566884"/>
                <a:ext cx="120600" cy="1400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2755227E-F7E7-4CAF-BD73-E337DC3A219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378633" y="2562564"/>
                  <a:ext cx="129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244D4A0A-8CE4-46E9-A2F4-6B9B3AEA39A6}"/>
                    </a:ext>
                  </a:extLst>
                </p14:cNvPr>
                <p14:cNvContentPartPr/>
                <p14:nvPr/>
              </p14:nvContentPartPr>
              <p14:xfrm>
                <a:off x="9458193" y="2651844"/>
                <a:ext cx="81360" cy="1004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244D4A0A-8CE4-46E9-A2F4-6B9B3AEA39A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453873" y="2647524"/>
                  <a:ext cx="90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AD29DE30-CB99-4267-8BAC-50E817040420}"/>
                    </a:ext>
                  </a:extLst>
                </p14:cNvPr>
                <p14:cNvContentPartPr/>
                <p14:nvPr/>
              </p14:nvContentPartPr>
              <p14:xfrm>
                <a:off x="9551433" y="2603244"/>
                <a:ext cx="149400" cy="1461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AD29DE30-CB99-4267-8BAC-50E81704042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547113" y="2598924"/>
                  <a:ext cx="158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865FE5E8-8374-40F7-A6D1-1D2AC0AFDE59}"/>
                    </a:ext>
                  </a:extLst>
                </p14:cNvPr>
                <p14:cNvContentPartPr/>
                <p14:nvPr/>
              </p14:nvContentPartPr>
              <p14:xfrm>
                <a:off x="9707673" y="2601084"/>
                <a:ext cx="125640" cy="10368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865FE5E8-8374-40F7-A6D1-1D2AC0AFDE5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703353" y="2596764"/>
                  <a:ext cx="134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59ADD743-0C97-4AF3-88AD-F413A40C91EC}"/>
                    </a:ext>
                  </a:extLst>
                </p14:cNvPr>
                <p14:cNvContentPartPr/>
                <p14:nvPr/>
              </p14:nvContentPartPr>
              <p14:xfrm>
                <a:off x="9897393" y="2591364"/>
                <a:ext cx="197640" cy="13032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59ADD743-0C97-4AF3-88AD-F413A40C91E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893073" y="2587044"/>
                  <a:ext cx="20628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7EEB26F6-17AF-4594-B6F0-C52A96004866}"/>
                  </a:ext>
                </a:extLst>
              </p14:cNvPr>
              <p14:cNvContentPartPr/>
              <p14:nvPr/>
            </p14:nvContentPartPr>
            <p14:xfrm>
              <a:off x="817473" y="2778564"/>
              <a:ext cx="100440" cy="23868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7EEB26F6-17AF-4594-B6F0-C52A96004866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813153" y="2774244"/>
                <a:ext cx="10908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330E1EB2-4D63-452D-A7F2-B97E1BDF4847}"/>
                  </a:ext>
                </a:extLst>
              </p14:cNvPr>
              <p14:cNvContentPartPr/>
              <p14:nvPr/>
            </p14:nvContentPartPr>
            <p14:xfrm>
              <a:off x="174873" y="2819964"/>
              <a:ext cx="124200" cy="11520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330E1EB2-4D63-452D-A7F2-B97E1BDF4847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170553" y="2815644"/>
                <a:ext cx="1328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4F8EE3E9-F9A4-4106-8273-9775E73FAE4C}"/>
                  </a:ext>
                </a:extLst>
              </p14:cNvPr>
              <p14:cNvContentPartPr/>
              <p14:nvPr/>
            </p14:nvContentPartPr>
            <p14:xfrm>
              <a:off x="174873" y="2822844"/>
              <a:ext cx="138240" cy="13644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4F8EE3E9-F9A4-4106-8273-9775E73FAE4C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170553" y="2818524"/>
                <a:ext cx="1468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BAA13E47-C654-4F5E-9E24-243B08A6BF18}"/>
                  </a:ext>
                </a:extLst>
              </p14:cNvPr>
              <p14:cNvContentPartPr/>
              <p14:nvPr/>
            </p14:nvContentPartPr>
            <p14:xfrm>
              <a:off x="269193" y="2841564"/>
              <a:ext cx="96480" cy="11808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BAA13E47-C654-4F5E-9E24-243B08A6BF18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264873" y="2837244"/>
                <a:ext cx="1051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E730685E-8FE3-41F3-A7C1-A9434BFD02EC}"/>
                  </a:ext>
                </a:extLst>
              </p14:cNvPr>
              <p14:cNvContentPartPr/>
              <p14:nvPr/>
            </p14:nvContentPartPr>
            <p14:xfrm>
              <a:off x="391593" y="2879004"/>
              <a:ext cx="60120" cy="1404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E730685E-8FE3-41F3-A7C1-A9434BFD02EC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387273" y="2874684"/>
                <a:ext cx="687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C8F4045B-8F3F-4EA5-9DE5-3D41D9E71B57}"/>
                  </a:ext>
                </a:extLst>
              </p14:cNvPr>
              <p14:cNvContentPartPr/>
              <p14:nvPr/>
            </p14:nvContentPartPr>
            <p14:xfrm>
              <a:off x="398793" y="2854884"/>
              <a:ext cx="136440" cy="7380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C8F4045B-8F3F-4EA5-9DE5-3D41D9E71B57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394473" y="2850564"/>
                <a:ext cx="1450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95481F94-D89B-4F93-B65A-93267CB425AD}"/>
                  </a:ext>
                </a:extLst>
              </p14:cNvPr>
              <p14:cNvContentPartPr/>
              <p14:nvPr/>
            </p14:nvContentPartPr>
            <p14:xfrm>
              <a:off x="555753" y="2861004"/>
              <a:ext cx="89640" cy="7740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95481F94-D89B-4F93-B65A-93267CB425AD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551433" y="2856684"/>
                <a:ext cx="982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BE782336-1DB1-4E69-A15A-652A6152F7B6}"/>
                  </a:ext>
                </a:extLst>
              </p14:cNvPr>
              <p14:cNvContentPartPr/>
              <p14:nvPr/>
            </p14:nvContentPartPr>
            <p14:xfrm>
              <a:off x="673833" y="2848404"/>
              <a:ext cx="69120" cy="6408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BE782336-1DB1-4E69-A15A-652A6152F7B6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669513" y="2844084"/>
                <a:ext cx="7776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2" name="Gruppieren 311">
            <a:extLst>
              <a:ext uri="{FF2B5EF4-FFF2-40B4-BE49-F238E27FC236}">
                <a16:creationId xmlns:a16="http://schemas.microsoft.com/office/drawing/2014/main" id="{735E9CD8-9EE2-41B9-9098-1C0B3679FDE2}"/>
              </a:ext>
            </a:extLst>
          </p:cNvPr>
          <p:cNvGrpSpPr/>
          <p:nvPr/>
        </p:nvGrpSpPr>
        <p:grpSpPr>
          <a:xfrm>
            <a:off x="972273" y="1055244"/>
            <a:ext cx="3516120" cy="1642680"/>
            <a:chOff x="972273" y="1055244"/>
            <a:chExt cx="3516120" cy="164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9E3471BA-EFEE-47FB-94A9-AC598D756CDF}"/>
                    </a:ext>
                  </a:extLst>
                </p14:cNvPr>
                <p14:cNvContentPartPr/>
                <p14:nvPr/>
              </p14:nvContentPartPr>
              <p14:xfrm>
                <a:off x="972273" y="1306884"/>
                <a:ext cx="2501640" cy="139104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9E3471BA-EFEE-47FB-94A9-AC598D756CD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67953" y="1302564"/>
                  <a:ext cx="2510280" cy="13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6546509E-2F30-4782-9DA3-2D1A4A22E6BD}"/>
                    </a:ext>
                  </a:extLst>
                </p14:cNvPr>
                <p14:cNvContentPartPr/>
                <p14:nvPr/>
              </p14:nvContentPartPr>
              <p14:xfrm>
                <a:off x="3607833" y="1212564"/>
                <a:ext cx="141480" cy="6192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6546509E-2F30-4782-9DA3-2D1A4A22E6B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603513" y="1208244"/>
                  <a:ext cx="150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CB403E11-8D8B-467A-A894-AE2BCE083479}"/>
                    </a:ext>
                  </a:extLst>
                </p14:cNvPr>
                <p14:cNvContentPartPr/>
                <p14:nvPr/>
              </p14:nvContentPartPr>
              <p14:xfrm>
                <a:off x="3683793" y="1179804"/>
                <a:ext cx="86040" cy="18144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CB403E11-8D8B-467A-A894-AE2BCE08347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679473" y="1175484"/>
                  <a:ext cx="946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268A556B-762E-49A3-8AE6-B660C03B64A9}"/>
                    </a:ext>
                  </a:extLst>
                </p14:cNvPr>
                <p14:cNvContentPartPr/>
                <p14:nvPr/>
              </p14:nvContentPartPr>
              <p14:xfrm>
                <a:off x="3857313" y="1093044"/>
                <a:ext cx="16200" cy="766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268A556B-762E-49A3-8AE6-B660C03B64A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852993" y="1088724"/>
                  <a:ext cx="248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DD7661A5-B722-4717-8722-D43BCB4DAAB4}"/>
                    </a:ext>
                  </a:extLst>
                </p14:cNvPr>
                <p14:cNvContentPartPr/>
                <p14:nvPr/>
              </p14:nvContentPartPr>
              <p14:xfrm>
                <a:off x="3781713" y="1085844"/>
                <a:ext cx="173160" cy="12780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DD7661A5-B722-4717-8722-D43BCB4DAAB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777393" y="1081524"/>
                  <a:ext cx="181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E17F9CA4-3E09-4E0E-83D7-DD959234F342}"/>
                    </a:ext>
                  </a:extLst>
                </p14:cNvPr>
                <p14:cNvContentPartPr/>
                <p14:nvPr/>
              </p14:nvContentPartPr>
              <p14:xfrm>
                <a:off x="3967113" y="1075404"/>
                <a:ext cx="119520" cy="26280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E17F9CA4-3E09-4E0E-83D7-DD959234F342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962793" y="1071084"/>
                  <a:ext cx="1281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10327EFA-C94B-4676-BD0A-A44E72B1006C}"/>
                    </a:ext>
                  </a:extLst>
                </p14:cNvPr>
                <p14:cNvContentPartPr/>
                <p14:nvPr/>
              </p14:nvContentPartPr>
              <p14:xfrm>
                <a:off x="4094553" y="1106364"/>
                <a:ext cx="161280" cy="1580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10327EFA-C94B-4676-BD0A-A44E72B1006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090233" y="1102044"/>
                  <a:ext cx="169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8789BC25-72A7-4B69-9898-DF5F0F9FC45F}"/>
                    </a:ext>
                  </a:extLst>
                </p14:cNvPr>
                <p14:cNvContentPartPr/>
                <p14:nvPr/>
              </p14:nvContentPartPr>
              <p14:xfrm>
                <a:off x="4256913" y="1110684"/>
                <a:ext cx="138600" cy="1652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8789BC25-72A7-4B69-9898-DF5F0F9FC45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252593" y="1106364"/>
                  <a:ext cx="1472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C22A5657-2B81-4219-B939-607943F3052F}"/>
                    </a:ext>
                  </a:extLst>
                </p14:cNvPr>
                <p14:cNvContentPartPr/>
                <p14:nvPr/>
              </p14:nvContentPartPr>
              <p14:xfrm>
                <a:off x="4385433" y="1055244"/>
                <a:ext cx="102960" cy="23976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C22A5657-2B81-4219-B939-607943F3052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381113" y="1050924"/>
                  <a:ext cx="111600" cy="24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23508CC0-7645-4457-90D6-CD662CCF51D9}"/>
                  </a:ext>
                </a:extLst>
              </p14:cNvPr>
              <p14:cNvContentPartPr/>
              <p14:nvPr/>
            </p14:nvContentPartPr>
            <p14:xfrm>
              <a:off x="2865873" y="1640244"/>
              <a:ext cx="1800" cy="172080"/>
            </p14:xfrm>
          </p:contentPart>
        </mc:Choice>
        <mc:Fallback xmlns=""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23508CC0-7645-4457-90D6-CD662CCF51D9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2861553" y="1635924"/>
                <a:ext cx="104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08DFEDBF-64EB-4A8E-9A0E-DA20556C0450}"/>
                  </a:ext>
                </a:extLst>
              </p14:cNvPr>
              <p14:cNvContentPartPr/>
              <p14:nvPr/>
            </p14:nvContentPartPr>
            <p14:xfrm>
              <a:off x="2835273" y="2230284"/>
              <a:ext cx="27720" cy="58140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08DFEDBF-64EB-4A8E-9A0E-DA20556C0450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2830953" y="2225964"/>
                <a:ext cx="36360" cy="5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3096860F-BF4C-4C95-BD45-71099EA5AD3F}"/>
                  </a:ext>
                </a:extLst>
              </p14:cNvPr>
              <p14:cNvContentPartPr/>
              <p14:nvPr/>
            </p14:nvContentPartPr>
            <p14:xfrm>
              <a:off x="2807553" y="3133164"/>
              <a:ext cx="14040" cy="209160"/>
            </p14:xfrm>
          </p:contentPart>
        </mc:Choice>
        <mc:Fallback xmlns=""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3096860F-BF4C-4C95-BD45-71099EA5AD3F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2803233" y="3128844"/>
                <a:ext cx="226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6A85B615-3E16-46FE-B387-B0E46DA37BB3}"/>
                  </a:ext>
                </a:extLst>
              </p14:cNvPr>
              <p14:cNvContentPartPr/>
              <p14:nvPr/>
            </p14:nvContentPartPr>
            <p14:xfrm>
              <a:off x="2798913" y="3473724"/>
              <a:ext cx="14400" cy="455040"/>
            </p14:xfrm>
          </p:contentPart>
        </mc:Choice>
        <mc:Fallback xmlns=""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6A85B615-3E16-46FE-B387-B0E46DA37BB3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2794593" y="3469404"/>
                <a:ext cx="2304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E0D04E40-AA1A-4DAC-932D-9A4D5DB2FE39}"/>
                  </a:ext>
                </a:extLst>
              </p14:cNvPr>
              <p14:cNvContentPartPr/>
              <p14:nvPr/>
            </p14:nvContentPartPr>
            <p14:xfrm>
              <a:off x="2930313" y="821604"/>
              <a:ext cx="894600" cy="34128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E0D04E40-AA1A-4DAC-932D-9A4D5DB2FE39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2925993" y="817284"/>
                <a:ext cx="90324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88970332-2213-4E05-BF7C-2BE1EBE6ED00}"/>
                  </a:ext>
                </a:extLst>
              </p14:cNvPr>
              <p14:cNvContentPartPr/>
              <p14:nvPr/>
            </p14:nvContentPartPr>
            <p14:xfrm>
              <a:off x="9561513" y="3649044"/>
              <a:ext cx="995400" cy="887760"/>
            </p14:xfrm>
          </p:contentPart>
        </mc:Choice>
        <mc:Fallback xmlns=""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88970332-2213-4E05-BF7C-2BE1EBE6ED00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9557193" y="3644724"/>
                <a:ext cx="1004040" cy="89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3B335383-B6D5-464F-A64F-D25C61D59316}"/>
                  </a:ext>
                </a:extLst>
              </p14:cNvPr>
              <p14:cNvContentPartPr/>
              <p14:nvPr/>
            </p14:nvContentPartPr>
            <p14:xfrm>
              <a:off x="9587433" y="4151964"/>
              <a:ext cx="247680" cy="334440"/>
            </p14:xfrm>
          </p:contentPart>
        </mc:Choice>
        <mc:Fallback xmlns=""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3B335383-B6D5-464F-A64F-D25C61D59316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9583113" y="4147644"/>
                <a:ext cx="256320" cy="34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1" name="Gruppieren 380">
            <a:extLst>
              <a:ext uri="{FF2B5EF4-FFF2-40B4-BE49-F238E27FC236}">
                <a16:creationId xmlns:a16="http://schemas.microsoft.com/office/drawing/2014/main" id="{137F309F-AC93-4817-BA9F-5E2A30ED3796}"/>
              </a:ext>
            </a:extLst>
          </p:cNvPr>
          <p:cNvGrpSpPr/>
          <p:nvPr/>
        </p:nvGrpSpPr>
        <p:grpSpPr>
          <a:xfrm>
            <a:off x="8876793" y="2849844"/>
            <a:ext cx="3093120" cy="1890720"/>
            <a:chOff x="8876793" y="2849844"/>
            <a:chExt cx="3093120" cy="189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3A9BF45F-26D5-4498-877E-C1FCE65999A8}"/>
                    </a:ext>
                  </a:extLst>
                </p14:cNvPr>
                <p14:cNvContentPartPr/>
                <p14:nvPr/>
              </p14:nvContentPartPr>
              <p14:xfrm>
                <a:off x="8876793" y="2959644"/>
                <a:ext cx="297000" cy="342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3A9BF45F-26D5-4498-877E-C1FCE65999A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872473" y="2955324"/>
                  <a:ext cx="305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70777CC-DF6C-4A68-AA4C-ED1258C827BD}"/>
                    </a:ext>
                  </a:extLst>
                </p14:cNvPr>
                <p14:cNvContentPartPr/>
                <p14:nvPr/>
              </p14:nvContentPartPr>
              <p14:xfrm>
                <a:off x="8882553" y="3023004"/>
                <a:ext cx="342360" cy="262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70777CC-DF6C-4A68-AA4C-ED1258C827B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878233" y="3018684"/>
                  <a:ext cx="351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DDA5C792-D42B-463F-874A-A7223E761E99}"/>
                    </a:ext>
                  </a:extLst>
                </p14:cNvPr>
                <p14:cNvContentPartPr/>
                <p14:nvPr/>
              </p14:nvContentPartPr>
              <p14:xfrm>
                <a:off x="9341553" y="2857044"/>
                <a:ext cx="133200" cy="2156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DDA5C792-D42B-463F-874A-A7223E761E9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337233" y="2852724"/>
                  <a:ext cx="1418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86E925AB-D856-4985-AFD5-BC68A9195962}"/>
                    </a:ext>
                  </a:extLst>
                </p14:cNvPr>
                <p14:cNvContentPartPr/>
                <p14:nvPr/>
              </p14:nvContentPartPr>
              <p14:xfrm>
                <a:off x="9547113" y="2871084"/>
                <a:ext cx="129600" cy="1767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86E925AB-D856-4985-AFD5-BC68A919596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542793" y="2866764"/>
                  <a:ext cx="138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B9553FB-EBEC-40EA-8175-1E7CE272ADFD}"/>
                    </a:ext>
                  </a:extLst>
                </p14:cNvPr>
                <p14:cNvContentPartPr/>
                <p14:nvPr/>
              </p14:nvContentPartPr>
              <p14:xfrm>
                <a:off x="9630633" y="2849844"/>
                <a:ext cx="99720" cy="180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B9553FB-EBEC-40EA-8175-1E7CE272ADF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626313" y="2845524"/>
                  <a:ext cx="1083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C84BDCD-C44E-4E06-B952-4496FD255B07}"/>
                    </a:ext>
                  </a:extLst>
                </p14:cNvPr>
                <p14:cNvContentPartPr/>
                <p14:nvPr/>
              </p14:nvContentPartPr>
              <p14:xfrm>
                <a:off x="9781833" y="2852724"/>
                <a:ext cx="162000" cy="1461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C84BDCD-C44E-4E06-B952-4496FD255B0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777513" y="2848404"/>
                  <a:ext cx="170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7FCAAC89-9801-42EF-9C07-1B4ACF64629C}"/>
                    </a:ext>
                  </a:extLst>
                </p14:cNvPr>
                <p14:cNvContentPartPr/>
                <p14:nvPr/>
              </p14:nvContentPartPr>
              <p14:xfrm>
                <a:off x="9989553" y="2854884"/>
                <a:ext cx="188280" cy="13320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7FCAAC89-9801-42EF-9C07-1B4ACF64629C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985233" y="2850564"/>
                  <a:ext cx="196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5F089AE9-1141-4CD4-9BD8-D9C5228C31AB}"/>
                    </a:ext>
                  </a:extLst>
                </p14:cNvPr>
                <p14:cNvContentPartPr/>
                <p14:nvPr/>
              </p14:nvContentPartPr>
              <p14:xfrm>
                <a:off x="9562593" y="3538164"/>
                <a:ext cx="115920" cy="10231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5F089AE9-1141-4CD4-9BD8-D9C5228C31A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558273" y="3533844"/>
                  <a:ext cx="124560" cy="10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04D0F55A-C439-4C91-A486-C06AB2C44482}"/>
                    </a:ext>
                  </a:extLst>
                </p14:cNvPr>
                <p14:cNvContentPartPr/>
                <p14:nvPr/>
              </p14:nvContentPartPr>
              <p14:xfrm>
                <a:off x="9400953" y="4478484"/>
                <a:ext cx="1561680" cy="5508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04D0F55A-C439-4C91-A486-C06AB2C4448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396633" y="4474164"/>
                  <a:ext cx="15703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4C09A243-F394-4C0C-BF2C-A85D177233FE}"/>
                    </a:ext>
                  </a:extLst>
                </p14:cNvPr>
                <p14:cNvContentPartPr/>
                <p14:nvPr/>
              </p14:nvContentPartPr>
              <p14:xfrm>
                <a:off x="10927713" y="4427724"/>
                <a:ext cx="234360" cy="15876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4C09A243-F394-4C0C-BF2C-A85D177233F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923393" y="4423404"/>
                  <a:ext cx="243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5DA093F3-1491-4D73-83C3-F68345CE06E6}"/>
                    </a:ext>
                  </a:extLst>
                </p14:cNvPr>
                <p14:cNvContentPartPr/>
                <p14:nvPr/>
              </p14:nvContentPartPr>
              <p14:xfrm>
                <a:off x="9449193" y="3345564"/>
                <a:ext cx="364320" cy="21492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5DA093F3-1491-4D73-83C3-F68345CE06E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444873" y="3341244"/>
                  <a:ext cx="3729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833AE262-FBCD-436F-9BE2-8C545A730788}"/>
                    </a:ext>
                  </a:extLst>
                </p14:cNvPr>
                <p14:cNvContentPartPr/>
                <p14:nvPr/>
              </p14:nvContentPartPr>
              <p14:xfrm>
                <a:off x="9181713" y="3288684"/>
                <a:ext cx="135360" cy="24552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833AE262-FBCD-436F-9BE2-8C545A73078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177393" y="3284364"/>
                  <a:ext cx="144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EF9C5E2A-E038-491F-AC97-E173671E4FC7}"/>
                    </a:ext>
                  </a:extLst>
                </p14:cNvPr>
                <p14:cNvContentPartPr/>
                <p14:nvPr/>
              </p14:nvContentPartPr>
              <p14:xfrm>
                <a:off x="9360993" y="3272124"/>
                <a:ext cx="59760" cy="1263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EF9C5E2A-E038-491F-AC97-E173671E4FC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356313" y="3267804"/>
                  <a:ext cx="68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B9777E5C-6803-4E62-8487-3A07B95D8DE4}"/>
                    </a:ext>
                  </a:extLst>
                </p14:cNvPr>
                <p14:cNvContentPartPr/>
                <p14:nvPr/>
              </p14:nvContentPartPr>
              <p14:xfrm>
                <a:off x="9412833" y="3326124"/>
                <a:ext cx="133200" cy="9684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B9777E5C-6803-4E62-8487-3A07B95D8DE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408513" y="3321804"/>
                  <a:ext cx="141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B72AEC72-7C5C-4B21-BF74-BF4C264B1203}"/>
                    </a:ext>
                  </a:extLst>
                </p14:cNvPr>
                <p14:cNvContentPartPr/>
                <p14:nvPr/>
              </p14:nvContentPartPr>
              <p14:xfrm>
                <a:off x="9482313" y="3287244"/>
                <a:ext cx="84960" cy="2088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B72AEC72-7C5C-4B21-BF74-BF4C264B120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9477993" y="3282924"/>
                  <a:ext cx="936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6DA1ED2C-972F-4AA0-B291-A907099C77BF}"/>
                    </a:ext>
                  </a:extLst>
                </p14:cNvPr>
                <p14:cNvContentPartPr/>
                <p14:nvPr/>
              </p14:nvContentPartPr>
              <p14:xfrm>
                <a:off x="10934913" y="4583604"/>
                <a:ext cx="144360" cy="1569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6DA1ED2C-972F-4AA0-B291-A907099C77B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930593" y="4579284"/>
                  <a:ext cx="153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08BDB282-8A42-44C7-9C9F-5DF74ABBA66D}"/>
                    </a:ext>
                  </a:extLst>
                </p14:cNvPr>
                <p14:cNvContentPartPr/>
                <p14:nvPr/>
              </p14:nvContentPartPr>
              <p14:xfrm>
                <a:off x="10959753" y="4590444"/>
                <a:ext cx="154800" cy="11232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08BDB282-8A42-44C7-9C9F-5DF74ABBA66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955433" y="4586124"/>
                  <a:ext cx="163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380DC1F8-02BF-4DFA-A7B6-54362FF604CF}"/>
                    </a:ext>
                  </a:extLst>
                </p14:cNvPr>
                <p14:cNvContentPartPr/>
                <p14:nvPr/>
              </p14:nvContentPartPr>
              <p14:xfrm>
                <a:off x="10752753" y="3084924"/>
                <a:ext cx="129960" cy="28152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380DC1F8-02BF-4DFA-A7B6-54362FF604C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748433" y="3080604"/>
                  <a:ext cx="1386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2E59BB4C-5986-415F-B314-2D13079B6CAD}"/>
                    </a:ext>
                  </a:extLst>
                </p14:cNvPr>
                <p14:cNvContentPartPr/>
                <p14:nvPr/>
              </p14:nvContentPartPr>
              <p14:xfrm>
                <a:off x="10949313" y="3061164"/>
                <a:ext cx="94320" cy="17424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2E59BB4C-5986-415F-B314-2D13079B6CA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944993" y="3056844"/>
                  <a:ext cx="102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B8A82864-29CB-4B2A-B82B-D8748C9C960E}"/>
                    </a:ext>
                  </a:extLst>
                </p14:cNvPr>
                <p14:cNvContentPartPr/>
                <p14:nvPr/>
              </p14:nvContentPartPr>
              <p14:xfrm>
                <a:off x="11034993" y="3116244"/>
                <a:ext cx="148680" cy="13680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B8A82864-29CB-4B2A-B82B-D8748C9C960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1030673" y="3111924"/>
                  <a:ext cx="157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671BA0D6-B347-4DAD-9B44-D8920444EBCA}"/>
                    </a:ext>
                  </a:extLst>
                </p14:cNvPr>
                <p14:cNvContentPartPr/>
                <p14:nvPr/>
              </p14:nvContentPartPr>
              <p14:xfrm>
                <a:off x="11220393" y="3063684"/>
                <a:ext cx="60480" cy="18252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671BA0D6-B347-4DAD-9B44-D8920444EBC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216073" y="3059364"/>
                  <a:ext cx="69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01C339E-0C71-4CCA-BEAC-4C6A314FCC64}"/>
                    </a:ext>
                  </a:extLst>
                </p14:cNvPr>
                <p14:cNvContentPartPr/>
                <p14:nvPr/>
              </p14:nvContentPartPr>
              <p14:xfrm>
                <a:off x="11383473" y="3133164"/>
                <a:ext cx="199080" cy="4464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01C339E-0C71-4CCA-BEAC-4C6A314FCC6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379153" y="3128844"/>
                  <a:ext cx="207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9AB9DAA4-822C-4D82-8868-4788D412FA79}"/>
                    </a:ext>
                  </a:extLst>
                </p14:cNvPr>
                <p14:cNvContentPartPr/>
                <p14:nvPr/>
              </p14:nvContentPartPr>
              <p14:xfrm>
                <a:off x="11671473" y="3069444"/>
                <a:ext cx="188640" cy="1605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9AB9DAA4-822C-4D82-8868-4788D412FA7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667153" y="3065124"/>
                  <a:ext cx="1972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6B94CA68-F05A-4596-BEAA-F94310FAC385}"/>
                    </a:ext>
                  </a:extLst>
                </p14:cNvPr>
                <p14:cNvContentPartPr/>
                <p14:nvPr/>
              </p14:nvContentPartPr>
              <p14:xfrm>
                <a:off x="9575553" y="4473084"/>
                <a:ext cx="25200" cy="1404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6B94CA68-F05A-4596-BEAA-F94310FAC385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571233" y="4468764"/>
                  <a:ext cx="33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F51E5A6A-8294-4AA8-AA49-386C3BC8FE89}"/>
                    </a:ext>
                  </a:extLst>
                </p14:cNvPr>
                <p14:cNvContentPartPr/>
                <p14:nvPr/>
              </p14:nvContentPartPr>
              <p14:xfrm>
                <a:off x="11040753" y="3525204"/>
                <a:ext cx="180720" cy="194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F51E5A6A-8294-4AA8-AA49-386C3BC8FE89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036433" y="3520884"/>
                  <a:ext cx="189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796CB194-E329-47E1-85DC-5478DDC28E5A}"/>
                    </a:ext>
                  </a:extLst>
                </p14:cNvPr>
                <p14:cNvContentPartPr/>
                <p14:nvPr/>
              </p14:nvContentPartPr>
              <p14:xfrm>
                <a:off x="11048313" y="3586764"/>
                <a:ext cx="165600" cy="97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796CB194-E329-47E1-85DC-5478DDC28E5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043993" y="3582444"/>
                  <a:ext cx="1742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0B788977-7FC4-4244-A6E7-91950E0E306E}"/>
                    </a:ext>
                  </a:extLst>
                </p14:cNvPr>
                <p14:cNvContentPartPr/>
                <p14:nvPr/>
              </p14:nvContentPartPr>
              <p14:xfrm>
                <a:off x="11309313" y="3480564"/>
                <a:ext cx="132840" cy="14292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0B788977-7FC4-4244-A6E7-91950E0E306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304993" y="3476244"/>
                  <a:ext cx="141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BBA2B438-EDE2-48E8-A478-A80CCB0C2FF2}"/>
                    </a:ext>
                  </a:extLst>
                </p14:cNvPr>
                <p14:cNvContentPartPr/>
                <p14:nvPr/>
              </p14:nvContentPartPr>
              <p14:xfrm>
                <a:off x="11536473" y="3493524"/>
                <a:ext cx="15480" cy="12456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BBA2B438-EDE2-48E8-A478-A80CCB0C2FF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532153" y="3489204"/>
                  <a:ext cx="24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466CD0F2-B7D7-4D34-A8B6-E49576B9D97F}"/>
                    </a:ext>
                  </a:extLst>
                </p14:cNvPr>
                <p14:cNvContentPartPr/>
                <p14:nvPr/>
              </p14:nvContentPartPr>
              <p14:xfrm>
                <a:off x="11470953" y="3550764"/>
                <a:ext cx="126360" cy="864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466CD0F2-B7D7-4D34-A8B6-E49576B9D97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466633" y="3546444"/>
                  <a:ext cx="1350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40244285-51A5-4337-9E15-57F259BA7397}"/>
                    </a:ext>
                  </a:extLst>
                </p14:cNvPr>
                <p14:cNvContentPartPr/>
                <p14:nvPr/>
              </p14:nvContentPartPr>
              <p14:xfrm>
                <a:off x="11646273" y="3461844"/>
                <a:ext cx="121680" cy="1461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40244285-51A5-4337-9E15-57F259BA739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641953" y="3457524"/>
                  <a:ext cx="130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A40CDC2E-F89B-46D4-A2D2-B8E3AD26F932}"/>
                    </a:ext>
                  </a:extLst>
                </p14:cNvPr>
                <p14:cNvContentPartPr/>
                <p14:nvPr/>
              </p14:nvContentPartPr>
              <p14:xfrm>
                <a:off x="11795313" y="3538524"/>
                <a:ext cx="18000" cy="1008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A40CDC2E-F89B-46D4-A2D2-B8E3AD26F93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790993" y="3534204"/>
                  <a:ext cx="266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09B31FE1-6B14-49C0-B764-39185306DB77}"/>
                    </a:ext>
                  </a:extLst>
                </p14:cNvPr>
                <p14:cNvContentPartPr/>
                <p14:nvPr/>
              </p14:nvContentPartPr>
              <p14:xfrm>
                <a:off x="11825193" y="3476604"/>
                <a:ext cx="144720" cy="1461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09B31FE1-6B14-49C0-B764-39185306DB7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820873" y="3472284"/>
                  <a:ext cx="153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D721C8D2-BA51-496A-A268-B5E5173ED91F}"/>
                    </a:ext>
                  </a:extLst>
                </p14:cNvPr>
                <p14:cNvContentPartPr/>
                <p14:nvPr/>
              </p14:nvContentPartPr>
              <p14:xfrm>
                <a:off x="11200593" y="3359244"/>
                <a:ext cx="312480" cy="34020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D721C8D2-BA51-496A-A268-B5E5173ED91F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196273" y="3354924"/>
                  <a:ext cx="3211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1574D945-0B5E-491F-9129-B810B7D0B6E8}"/>
                    </a:ext>
                  </a:extLst>
                </p14:cNvPr>
                <p14:cNvContentPartPr/>
                <p14:nvPr/>
              </p14:nvContentPartPr>
              <p14:xfrm>
                <a:off x="9581313" y="4463364"/>
                <a:ext cx="43920" cy="10224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1574D945-0B5E-491F-9129-B810B7D0B6E8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576993" y="4459044"/>
                  <a:ext cx="52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FF9ED87A-BB88-499A-9EB8-917317D69BC7}"/>
                    </a:ext>
                  </a:extLst>
                </p14:cNvPr>
                <p14:cNvContentPartPr/>
                <p14:nvPr/>
              </p14:nvContentPartPr>
              <p14:xfrm>
                <a:off x="9001713" y="3878004"/>
                <a:ext cx="6480" cy="8856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FF9ED87A-BB88-499A-9EB8-917317D69BC7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997393" y="3873684"/>
                  <a:ext cx="15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14F290E9-B341-4F4F-AA36-9C681BFF0E99}"/>
                    </a:ext>
                  </a:extLst>
                </p14:cNvPr>
                <p14:cNvContentPartPr/>
                <p14:nvPr/>
              </p14:nvContentPartPr>
              <p14:xfrm>
                <a:off x="8960673" y="3585324"/>
                <a:ext cx="78480" cy="8546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14F290E9-B341-4F4F-AA36-9C681BFF0E99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956353" y="3581004"/>
                  <a:ext cx="87120" cy="86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8B96712A-B92D-4749-B926-36C63619750F}"/>
                    </a:ext>
                  </a:extLst>
                </p14:cNvPr>
                <p14:cNvContentPartPr/>
                <p14:nvPr/>
              </p14:nvContentPartPr>
              <p14:xfrm>
                <a:off x="9802713" y="4684764"/>
                <a:ext cx="1004400" cy="4752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8B96712A-B92D-4749-B926-36C63619750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798393" y="4680444"/>
                  <a:ext cx="10130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F5B3E00A-6C0D-4130-8B7F-7C87DCFE7BE8}"/>
                    </a:ext>
                  </a:extLst>
                </p14:cNvPr>
                <p14:cNvContentPartPr/>
                <p14:nvPr/>
              </p14:nvContentPartPr>
              <p14:xfrm>
                <a:off x="9505713" y="4274364"/>
                <a:ext cx="140400" cy="284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F5B3E00A-6C0D-4130-8B7F-7C87DCFE7BE8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9501393" y="4270044"/>
                  <a:ext cx="149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8141AEBD-8CF3-4E13-AA5E-3E732A894381}"/>
                    </a:ext>
                  </a:extLst>
                </p14:cNvPr>
                <p14:cNvContentPartPr/>
                <p14:nvPr/>
              </p14:nvContentPartPr>
              <p14:xfrm>
                <a:off x="9299793" y="4218564"/>
                <a:ext cx="102600" cy="1411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8141AEBD-8CF3-4E13-AA5E-3E732A894381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295473" y="4214244"/>
                  <a:ext cx="111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D4396F6-BAC0-4B1C-A281-8CDA7B6CC587}"/>
                    </a:ext>
                  </a:extLst>
                </p14:cNvPr>
                <p14:cNvContentPartPr/>
                <p14:nvPr/>
              </p14:nvContentPartPr>
              <p14:xfrm>
                <a:off x="9896673" y="4441404"/>
                <a:ext cx="6120" cy="8712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D4396F6-BAC0-4B1C-A281-8CDA7B6CC587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9892353" y="4437084"/>
                  <a:ext cx="14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5D829E38-8D1C-414A-AE94-95A8A207E8F0}"/>
                    </a:ext>
                  </a:extLst>
                </p14:cNvPr>
                <p14:cNvContentPartPr/>
                <p14:nvPr/>
              </p14:nvContentPartPr>
              <p14:xfrm>
                <a:off x="9797313" y="4548684"/>
                <a:ext cx="109440" cy="846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5D829E38-8D1C-414A-AE94-95A8A207E8F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792993" y="4544364"/>
                  <a:ext cx="118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6A14D51F-99CE-48E4-8699-5005D6FB69EA}"/>
                    </a:ext>
                  </a:extLst>
                </p14:cNvPr>
                <p14:cNvContentPartPr/>
                <p14:nvPr/>
              </p14:nvContentPartPr>
              <p14:xfrm>
                <a:off x="9510393" y="4054404"/>
                <a:ext cx="128880" cy="93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6A14D51F-99CE-48E4-8699-5005D6FB69EA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506073" y="4050084"/>
                  <a:ext cx="137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E0FD06F8-C85C-4809-887A-53F3A36BB101}"/>
                    </a:ext>
                  </a:extLst>
                </p14:cNvPr>
                <p14:cNvContentPartPr/>
                <p14:nvPr/>
              </p14:nvContentPartPr>
              <p14:xfrm>
                <a:off x="9326793" y="4011564"/>
                <a:ext cx="131760" cy="9648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E0FD06F8-C85C-4809-887A-53F3A36BB101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322473" y="4007244"/>
                  <a:ext cx="140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57DA7663-1E72-465B-9BFB-1220ABBD8D52}"/>
                    </a:ext>
                  </a:extLst>
                </p14:cNvPr>
                <p14:cNvContentPartPr/>
                <p14:nvPr/>
              </p14:nvContentPartPr>
              <p14:xfrm>
                <a:off x="10099353" y="4429884"/>
                <a:ext cx="22320" cy="1159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57DA7663-1E72-465B-9BFB-1220ABBD8D5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095033" y="4425564"/>
                  <a:ext cx="30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F43692B1-53DD-443A-96AE-70B9AF404E66}"/>
                    </a:ext>
                  </a:extLst>
                </p14:cNvPr>
                <p14:cNvContentPartPr/>
                <p14:nvPr/>
              </p14:nvContentPartPr>
              <p14:xfrm>
                <a:off x="10074873" y="4591884"/>
                <a:ext cx="102600" cy="5976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F43692B1-53DD-443A-96AE-70B9AF404E6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070553" y="4587564"/>
                  <a:ext cx="111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0ED30CF2-0A7B-4FA1-87CB-8AFEC648DC6B}"/>
                    </a:ext>
                  </a:extLst>
                </p14:cNvPr>
                <p14:cNvContentPartPr/>
                <p14:nvPr/>
              </p14:nvContentPartPr>
              <p14:xfrm>
                <a:off x="9555033" y="3829404"/>
                <a:ext cx="131040" cy="2556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0ED30CF2-0A7B-4FA1-87CB-8AFEC648DC6B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550713" y="3825084"/>
                  <a:ext cx="139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E05C9F52-D6B7-4DB6-BD1F-4B517EB25F32}"/>
                    </a:ext>
                  </a:extLst>
                </p14:cNvPr>
                <p14:cNvContentPartPr/>
                <p14:nvPr/>
              </p14:nvContentPartPr>
              <p14:xfrm>
                <a:off x="9372873" y="3786924"/>
                <a:ext cx="85320" cy="12384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E05C9F52-D6B7-4DB6-BD1F-4B517EB25F32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368553" y="3782604"/>
                  <a:ext cx="93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1A788CCB-022F-419F-852C-0368BBAB930F}"/>
                    </a:ext>
                  </a:extLst>
                </p14:cNvPr>
                <p14:cNvContentPartPr/>
                <p14:nvPr/>
              </p14:nvContentPartPr>
              <p14:xfrm>
                <a:off x="10299873" y="4413684"/>
                <a:ext cx="13680" cy="10764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1A788CCB-022F-419F-852C-0368BBAB930F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295553" y="4409364"/>
                  <a:ext cx="22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C16B1EF4-CF3E-4BCF-AB43-14A13D750AAC}"/>
                    </a:ext>
                  </a:extLst>
                </p14:cNvPr>
                <p14:cNvContentPartPr/>
                <p14:nvPr/>
              </p14:nvContentPartPr>
              <p14:xfrm>
                <a:off x="10272513" y="4567044"/>
                <a:ext cx="66240" cy="9684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C16B1EF4-CF3E-4BCF-AB43-14A13D750AA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268193" y="4562724"/>
                  <a:ext cx="748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6C7A69F3-5D4E-475F-8A66-B492A30BA9D7}"/>
                    </a:ext>
                  </a:extLst>
                </p14:cNvPr>
                <p14:cNvContentPartPr/>
                <p14:nvPr/>
              </p14:nvContentPartPr>
              <p14:xfrm>
                <a:off x="9745833" y="4500084"/>
                <a:ext cx="633960" cy="1947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6C7A69F3-5D4E-475F-8A66-B492A30BA9D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741513" y="4495764"/>
                  <a:ext cx="642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2C2813DF-7ECC-4F64-AB33-E46C80D3789A}"/>
                    </a:ext>
                  </a:extLst>
                </p14:cNvPr>
                <p14:cNvContentPartPr/>
                <p14:nvPr/>
              </p14:nvContentPartPr>
              <p14:xfrm>
                <a:off x="9165873" y="3672804"/>
                <a:ext cx="358920" cy="69624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2C2813DF-7ECC-4F64-AB33-E46C80D3789A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161553" y="3668484"/>
                  <a:ext cx="367560" cy="70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95081348-403B-4754-A5DE-6330DD5B350E}"/>
                  </a:ext>
                </a:extLst>
              </p14:cNvPr>
              <p14:cNvContentPartPr/>
              <p14:nvPr/>
            </p14:nvContentPartPr>
            <p14:xfrm>
              <a:off x="2892153" y="785244"/>
              <a:ext cx="1078200" cy="415800"/>
            </p14:xfrm>
          </p:contentPart>
        </mc:Choice>
        <mc:Fallback xmlns=""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95081348-403B-4754-A5DE-6330DD5B350E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2887833" y="780924"/>
                <a:ext cx="1086840" cy="42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" name="Gruppieren 388">
            <a:extLst>
              <a:ext uri="{FF2B5EF4-FFF2-40B4-BE49-F238E27FC236}">
                <a16:creationId xmlns:a16="http://schemas.microsoft.com/office/drawing/2014/main" id="{F6DEACF3-9752-4A1C-9015-D459F003F77B}"/>
              </a:ext>
            </a:extLst>
          </p:cNvPr>
          <p:cNvGrpSpPr/>
          <p:nvPr/>
        </p:nvGrpSpPr>
        <p:grpSpPr>
          <a:xfrm>
            <a:off x="2668953" y="4070604"/>
            <a:ext cx="607320" cy="277920"/>
            <a:chOff x="2668953" y="4070604"/>
            <a:chExt cx="60732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5E00C822-A3F9-492A-AC32-B432C0184505}"/>
                    </a:ext>
                  </a:extLst>
                </p14:cNvPr>
                <p14:cNvContentPartPr/>
                <p14:nvPr/>
              </p14:nvContentPartPr>
              <p14:xfrm>
                <a:off x="2668953" y="4139364"/>
                <a:ext cx="125640" cy="6840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5E00C822-A3F9-492A-AC32-B432C0184505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664633" y="4135044"/>
                  <a:ext cx="1342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04D9DF72-4342-4E63-9E55-91FF68E28FAE}"/>
                    </a:ext>
                  </a:extLst>
                </p14:cNvPr>
                <p14:cNvContentPartPr/>
                <p14:nvPr/>
              </p14:nvContentPartPr>
              <p14:xfrm>
                <a:off x="2718633" y="4149444"/>
                <a:ext cx="78840" cy="1742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04D9DF72-4342-4E63-9E55-91FF68E28FAE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714313" y="4145124"/>
                  <a:ext cx="874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E5296971-9AC9-4B8F-B5BC-31E7B0D15D94}"/>
                    </a:ext>
                  </a:extLst>
                </p14:cNvPr>
                <p14:cNvContentPartPr/>
                <p14:nvPr/>
              </p14:nvContentPartPr>
              <p14:xfrm>
                <a:off x="2810073" y="4070604"/>
                <a:ext cx="103320" cy="11844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E5296971-9AC9-4B8F-B5BC-31E7B0D15D9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805753" y="4066284"/>
                  <a:ext cx="111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8B735243-7988-454D-9082-6F7E773B197F}"/>
                    </a:ext>
                  </a:extLst>
                </p14:cNvPr>
                <p14:cNvContentPartPr/>
                <p14:nvPr/>
              </p14:nvContentPartPr>
              <p14:xfrm>
                <a:off x="2885673" y="4089324"/>
                <a:ext cx="84600" cy="24552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8B735243-7988-454D-9082-6F7E773B197F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881353" y="4085004"/>
                  <a:ext cx="932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6D6BD048-06A7-46C0-9F2F-DF18651664D1}"/>
                    </a:ext>
                  </a:extLst>
                </p14:cNvPr>
                <p14:cNvContentPartPr/>
                <p14:nvPr/>
              </p14:nvContentPartPr>
              <p14:xfrm>
                <a:off x="2969553" y="4151244"/>
                <a:ext cx="79560" cy="936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6D6BD048-06A7-46C0-9F2F-DF18651664D1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2965233" y="4146924"/>
                  <a:ext cx="88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A6F3A50E-70C9-414C-8AC6-BD9EC74DDCEA}"/>
                    </a:ext>
                  </a:extLst>
                </p14:cNvPr>
                <p14:cNvContentPartPr/>
                <p14:nvPr/>
              </p14:nvContentPartPr>
              <p14:xfrm>
                <a:off x="3048753" y="4146924"/>
                <a:ext cx="24840" cy="9360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A6F3A50E-70C9-414C-8AC6-BD9EC74DDCEA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044433" y="4142604"/>
                  <a:ext cx="33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A6A82093-38B0-40C2-89CA-4CB91B7D6413}"/>
                    </a:ext>
                  </a:extLst>
                </p14:cNvPr>
                <p14:cNvContentPartPr/>
                <p14:nvPr/>
              </p14:nvContentPartPr>
              <p14:xfrm>
                <a:off x="2969193" y="4231884"/>
                <a:ext cx="127080" cy="2916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A6A82093-38B0-40C2-89CA-4CB91B7D6413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2964873" y="4227564"/>
                  <a:ext cx="135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62D95859-A06D-4AEF-8ACE-8C9287C74AA4}"/>
                    </a:ext>
                  </a:extLst>
                </p14:cNvPr>
                <p14:cNvContentPartPr/>
                <p14:nvPr/>
              </p14:nvContentPartPr>
              <p14:xfrm>
                <a:off x="3104553" y="4153404"/>
                <a:ext cx="99000" cy="14400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62D95859-A06D-4AEF-8ACE-8C9287C74AA4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3100233" y="4149084"/>
                  <a:ext cx="107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7504241E-AA57-4380-AE2C-6B4E5E5AB817}"/>
                    </a:ext>
                  </a:extLst>
                </p14:cNvPr>
                <p14:cNvContentPartPr/>
                <p14:nvPr/>
              </p14:nvContentPartPr>
              <p14:xfrm>
                <a:off x="3188433" y="4095444"/>
                <a:ext cx="87840" cy="25308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7504241E-AA57-4380-AE2C-6B4E5E5AB817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184113" y="4091124"/>
                  <a:ext cx="9648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uppieren 394">
            <a:extLst>
              <a:ext uri="{FF2B5EF4-FFF2-40B4-BE49-F238E27FC236}">
                <a16:creationId xmlns:a16="http://schemas.microsoft.com/office/drawing/2014/main" id="{F056822C-46C1-4AC1-B3DA-038E8665FE80}"/>
              </a:ext>
            </a:extLst>
          </p:cNvPr>
          <p:cNvGrpSpPr/>
          <p:nvPr/>
        </p:nvGrpSpPr>
        <p:grpSpPr>
          <a:xfrm>
            <a:off x="2702073" y="4469124"/>
            <a:ext cx="610560" cy="191520"/>
            <a:chOff x="2702073" y="4469124"/>
            <a:chExt cx="61056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53B0A195-A010-4375-91D7-2DBD919CAAE9}"/>
                    </a:ext>
                  </a:extLst>
                </p14:cNvPr>
                <p14:cNvContentPartPr/>
                <p14:nvPr/>
              </p14:nvContentPartPr>
              <p14:xfrm>
                <a:off x="2702073" y="4469124"/>
                <a:ext cx="97920" cy="14724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53B0A195-A010-4375-91D7-2DBD919CAAE9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697753" y="4464804"/>
                  <a:ext cx="106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68A28EE8-AE11-4531-ABA8-D874B2068546}"/>
                    </a:ext>
                  </a:extLst>
                </p14:cNvPr>
                <p14:cNvContentPartPr/>
                <p14:nvPr/>
              </p14:nvContentPartPr>
              <p14:xfrm>
                <a:off x="2753553" y="4522764"/>
                <a:ext cx="48600" cy="13788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68A28EE8-AE11-4531-ABA8-D874B2068546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2749233" y="4518444"/>
                  <a:ext cx="57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F281992A-13D7-412D-B89D-32A2AF8B55CF}"/>
                    </a:ext>
                  </a:extLst>
                </p14:cNvPr>
                <p14:cNvContentPartPr/>
                <p14:nvPr/>
              </p14:nvContentPartPr>
              <p14:xfrm>
                <a:off x="2834193" y="4513044"/>
                <a:ext cx="140040" cy="13644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F281992A-13D7-412D-B89D-32A2AF8B55CF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829873" y="4508724"/>
                  <a:ext cx="148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02C12467-2B56-4191-87E1-BEC6C78467B6}"/>
                    </a:ext>
                  </a:extLst>
                </p14:cNvPr>
                <p14:cNvContentPartPr/>
                <p14:nvPr/>
              </p14:nvContentPartPr>
              <p14:xfrm>
                <a:off x="3004113" y="4513044"/>
                <a:ext cx="150120" cy="957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02C12467-2B56-4191-87E1-BEC6C78467B6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999793" y="4508724"/>
                  <a:ext cx="158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0C3C0F31-39BE-4A52-AE7D-7E3B80A45A9D}"/>
                    </a:ext>
                  </a:extLst>
                </p14:cNvPr>
                <p14:cNvContentPartPr/>
                <p14:nvPr/>
              </p14:nvContentPartPr>
              <p14:xfrm>
                <a:off x="3168273" y="4503684"/>
                <a:ext cx="144360" cy="10440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0C3C0F31-39BE-4A52-AE7D-7E3B80A45A9D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3163953" y="4499364"/>
                  <a:ext cx="15300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uppieren 398">
            <a:extLst>
              <a:ext uri="{FF2B5EF4-FFF2-40B4-BE49-F238E27FC236}">
                <a16:creationId xmlns:a16="http://schemas.microsoft.com/office/drawing/2014/main" id="{430D157B-B8AB-48E5-AEB4-2A50C3CE94DF}"/>
              </a:ext>
            </a:extLst>
          </p:cNvPr>
          <p:cNvGrpSpPr/>
          <p:nvPr/>
        </p:nvGrpSpPr>
        <p:grpSpPr>
          <a:xfrm>
            <a:off x="1793793" y="1621884"/>
            <a:ext cx="995400" cy="27000"/>
            <a:chOff x="1793793" y="1621884"/>
            <a:chExt cx="995400" cy="2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4D6ABA0B-4199-4057-AFC4-0BA696A6E209}"/>
                    </a:ext>
                  </a:extLst>
                </p14:cNvPr>
                <p14:cNvContentPartPr/>
                <p14:nvPr/>
              </p14:nvContentPartPr>
              <p14:xfrm>
                <a:off x="2700633" y="1622244"/>
                <a:ext cx="88560" cy="2448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4D6ABA0B-4199-4057-AFC4-0BA696A6E209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696313" y="1617924"/>
                  <a:ext cx="97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01107CF4-5669-4C5C-9BED-F07FA30BD87C}"/>
                    </a:ext>
                  </a:extLst>
                </p14:cNvPr>
                <p14:cNvContentPartPr/>
                <p14:nvPr/>
              </p14:nvContentPartPr>
              <p14:xfrm>
                <a:off x="1793793" y="1621884"/>
                <a:ext cx="673920" cy="2700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01107CF4-5669-4C5C-9BED-F07FA30BD87C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789473" y="1617564"/>
                  <a:ext cx="68256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6" name="Gruppieren 415">
            <a:extLst>
              <a:ext uri="{FF2B5EF4-FFF2-40B4-BE49-F238E27FC236}">
                <a16:creationId xmlns:a16="http://schemas.microsoft.com/office/drawing/2014/main" id="{3BD56582-070C-4C90-B369-EA2F26593067}"/>
              </a:ext>
            </a:extLst>
          </p:cNvPr>
          <p:cNvGrpSpPr/>
          <p:nvPr/>
        </p:nvGrpSpPr>
        <p:grpSpPr>
          <a:xfrm>
            <a:off x="58593" y="1605324"/>
            <a:ext cx="1263240" cy="253440"/>
            <a:chOff x="58593" y="1605324"/>
            <a:chExt cx="126324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9D09A094-305C-4D6C-8907-0588435447BD}"/>
                    </a:ext>
                  </a:extLst>
                </p14:cNvPr>
                <p14:cNvContentPartPr/>
                <p14:nvPr/>
              </p14:nvContentPartPr>
              <p14:xfrm>
                <a:off x="908913" y="1736724"/>
                <a:ext cx="412920" cy="4896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9D09A094-305C-4D6C-8907-0588435447BD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904593" y="1732404"/>
                  <a:ext cx="421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92AC12CE-5DAF-4130-83F7-B49CFE3D498F}"/>
                    </a:ext>
                  </a:extLst>
                </p14:cNvPr>
                <p14:cNvContentPartPr/>
                <p14:nvPr/>
              </p14:nvContentPartPr>
              <p14:xfrm>
                <a:off x="546033" y="1688844"/>
                <a:ext cx="97920" cy="16992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92AC12CE-5DAF-4130-83F7-B49CFE3D498F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41713" y="1684524"/>
                  <a:ext cx="106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C2CD375A-BC33-4587-BEEC-6B79CB02FB99}"/>
                    </a:ext>
                  </a:extLst>
                </p14:cNvPr>
                <p14:cNvContentPartPr/>
                <p14:nvPr/>
              </p14:nvContentPartPr>
              <p14:xfrm>
                <a:off x="604713" y="1613604"/>
                <a:ext cx="118800" cy="11844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C2CD375A-BC33-4587-BEEC-6B79CB02FB9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00393" y="1609284"/>
                  <a:ext cx="127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9CD35D8F-D930-4497-8C42-399930413B34}"/>
                    </a:ext>
                  </a:extLst>
                </p14:cNvPr>
                <p14:cNvContentPartPr/>
                <p14:nvPr/>
              </p14:nvContentPartPr>
              <p14:xfrm>
                <a:off x="678513" y="1638084"/>
                <a:ext cx="58320" cy="15624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9CD35D8F-D930-4497-8C42-399930413B34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74193" y="1633764"/>
                  <a:ext cx="66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825A2025-17CD-48EB-A828-41152D5E63AC}"/>
                    </a:ext>
                  </a:extLst>
                </p14:cNvPr>
                <p14:cNvContentPartPr/>
                <p14:nvPr/>
              </p14:nvContentPartPr>
              <p14:xfrm>
                <a:off x="732153" y="1648524"/>
                <a:ext cx="78120" cy="13752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825A2025-17CD-48EB-A828-41152D5E63AC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27833" y="1644204"/>
                  <a:ext cx="86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E3043311-F0F6-4616-AFA2-EB1A49577350}"/>
                    </a:ext>
                  </a:extLst>
                </p14:cNvPr>
                <p14:cNvContentPartPr/>
                <p14:nvPr/>
              </p14:nvContentPartPr>
              <p14:xfrm>
                <a:off x="704433" y="1649604"/>
                <a:ext cx="72000" cy="10980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E3043311-F0F6-4616-AFA2-EB1A49577350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00113" y="1645284"/>
                  <a:ext cx="80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58FEB406-472A-4B59-92E1-C202B0403520}"/>
                    </a:ext>
                  </a:extLst>
                </p14:cNvPr>
                <p14:cNvContentPartPr/>
                <p14:nvPr/>
              </p14:nvContentPartPr>
              <p14:xfrm>
                <a:off x="767073" y="1640964"/>
                <a:ext cx="33120" cy="13284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58FEB406-472A-4B59-92E1-C202B0403520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62753" y="1636644"/>
                  <a:ext cx="41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3C642D5C-63D7-4531-A464-DC29B6D6B457}"/>
                    </a:ext>
                  </a:extLst>
                </p14:cNvPr>
                <p14:cNvContentPartPr/>
                <p14:nvPr/>
              </p14:nvContentPartPr>
              <p14:xfrm>
                <a:off x="729273" y="1730964"/>
                <a:ext cx="101160" cy="2700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3C642D5C-63D7-4531-A464-DC29B6D6B457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24953" y="1726644"/>
                  <a:ext cx="109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C916F63C-7BFF-4F1C-BE29-3C5210DDA8EA}"/>
                    </a:ext>
                  </a:extLst>
                </p14:cNvPr>
                <p14:cNvContentPartPr/>
                <p14:nvPr/>
              </p14:nvContentPartPr>
              <p14:xfrm>
                <a:off x="789753" y="1648524"/>
                <a:ext cx="79920" cy="13788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C916F63C-7BFF-4F1C-BE29-3C5210DDA8EA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85433" y="1644204"/>
                  <a:ext cx="88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59E55BD6-A0F3-4439-8020-2E07896050F1}"/>
                    </a:ext>
                  </a:extLst>
                </p14:cNvPr>
                <p14:cNvContentPartPr/>
                <p14:nvPr/>
              </p14:nvContentPartPr>
              <p14:xfrm>
                <a:off x="830073" y="1605324"/>
                <a:ext cx="69840" cy="22608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59E55BD6-A0F3-4439-8020-2E07896050F1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25753" y="1601004"/>
                  <a:ext cx="78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F4B1675C-AD30-40F5-BE89-14DA661EADC5}"/>
                    </a:ext>
                  </a:extLst>
                </p14:cNvPr>
                <p14:cNvContentPartPr/>
                <p14:nvPr/>
              </p14:nvContentPartPr>
              <p14:xfrm>
                <a:off x="396993" y="1710084"/>
                <a:ext cx="91440" cy="1584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F4B1675C-AD30-40F5-BE89-14DA661EADC5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392673" y="1705764"/>
                  <a:ext cx="100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27733B1C-6979-462C-BA5B-9342D878D368}"/>
                    </a:ext>
                  </a:extLst>
                </p14:cNvPr>
                <p14:cNvContentPartPr/>
                <p14:nvPr/>
              </p14:nvContentPartPr>
              <p14:xfrm>
                <a:off x="387273" y="1768044"/>
                <a:ext cx="95400" cy="1872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27733B1C-6979-462C-BA5B-9342D878D368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82953" y="1763724"/>
                  <a:ext cx="104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B13D956C-C695-40EE-8B92-2BD79EE16E8E}"/>
                    </a:ext>
                  </a:extLst>
                </p14:cNvPr>
                <p14:cNvContentPartPr/>
                <p14:nvPr/>
              </p14:nvContentPartPr>
              <p14:xfrm>
                <a:off x="58593" y="1613964"/>
                <a:ext cx="74520" cy="11700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B13D956C-C695-40EE-8B92-2BD79EE16E8E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4273" y="1609644"/>
                  <a:ext cx="83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07C18D9D-580D-41A4-B1D5-A5427EF80395}"/>
                    </a:ext>
                  </a:extLst>
                </p14:cNvPr>
                <p14:cNvContentPartPr/>
                <p14:nvPr/>
              </p14:nvContentPartPr>
              <p14:xfrm>
                <a:off x="95313" y="1684524"/>
                <a:ext cx="41400" cy="9612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07C18D9D-580D-41A4-B1D5-A5427EF80395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0993" y="1680204"/>
                  <a:ext cx="500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24854E35-2588-4CF5-A020-A6CBD3BC118C}"/>
                    </a:ext>
                  </a:extLst>
                </p14:cNvPr>
                <p14:cNvContentPartPr/>
                <p14:nvPr/>
              </p14:nvContentPartPr>
              <p14:xfrm>
                <a:off x="146433" y="1640604"/>
                <a:ext cx="80280" cy="11016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24854E35-2588-4CF5-A020-A6CBD3BC118C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42113" y="1636284"/>
                  <a:ext cx="88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E793BC72-21BF-47C2-A942-8BD9348E9F88}"/>
                    </a:ext>
                  </a:extLst>
                </p14:cNvPr>
                <p14:cNvContentPartPr/>
                <p14:nvPr/>
              </p14:nvContentPartPr>
              <p14:xfrm>
                <a:off x="216993" y="1632684"/>
                <a:ext cx="90720" cy="9468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E793BC72-21BF-47C2-A942-8BD9348E9F88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212673" y="1628364"/>
                  <a:ext cx="993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098C8BAD-8DD5-46B8-8281-26B8396D22E1}"/>
                    </a:ext>
                  </a:extLst>
                </p14:cNvPr>
                <p14:cNvContentPartPr/>
                <p14:nvPr/>
              </p14:nvContentPartPr>
              <p14:xfrm>
                <a:off x="260193" y="1627284"/>
                <a:ext cx="106560" cy="9828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098C8BAD-8DD5-46B8-8281-26B8396D22E1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255873" y="1622964"/>
                  <a:ext cx="11520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961B1E71-1CC7-44D5-9487-90B98AC45E9C}"/>
                  </a:ext>
                </a:extLst>
              </p14:cNvPr>
              <p14:cNvContentPartPr/>
              <p14:nvPr/>
            </p14:nvContentPartPr>
            <p14:xfrm>
              <a:off x="359193" y="218244"/>
              <a:ext cx="2494440" cy="97560"/>
            </p14:xfrm>
          </p:contentPart>
        </mc:Choice>
        <mc:Fallback xmlns=""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961B1E71-1CC7-44D5-9487-90B98AC45E9C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354873" y="213924"/>
                <a:ext cx="250308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9" name="Gruppieren 438">
            <a:extLst>
              <a:ext uri="{FF2B5EF4-FFF2-40B4-BE49-F238E27FC236}">
                <a16:creationId xmlns:a16="http://schemas.microsoft.com/office/drawing/2014/main" id="{94E5E88B-156F-4411-A99D-4D7863B746E1}"/>
              </a:ext>
            </a:extLst>
          </p:cNvPr>
          <p:cNvGrpSpPr/>
          <p:nvPr/>
        </p:nvGrpSpPr>
        <p:grpSpPr>
          <a:xfrm>
            <a:off x="4709073" y="3464364"/>
            <a:ext cx="2523240" cy="281520"/>
            <a:chOff x="4709073" y="3464364"/>
            <a:chExt cx="252324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E80EA212-F9C8-4372-B07F-BE97379B23F7}"/>
                    </a:ext>
                  </a:extLst>
                </p14:cNvPr>
                <p14:cNvContentPartPr/>
                <p14:nvPr/>
              </p14:nvContentPartPr>
              <p14:xfrm>
                <a:off x="4709073" y="3559764"/>
                <a:ext cx="119880" cy="8748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E80EA212-F9C8-4372-B07F-BE97379B23F7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704753" y="3555444"/>
                  <a:ext cx="128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1C19AF1B-BA5B-4B18-8D1B-46DDCF876855}"/>
                    </a:ext>
                  </a:extLst>
                </p14:cNvPr>
                <p14:cNvContentPartPr/>
                <p14:nvPr/>
              </p14:nvContentPartPr>
              <p14:xfrm>
                <a:off x="4770993" y="3569124"/>
                <a:ext cx="73800" cy="17640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1C19AF1B-BA5B-4B18-8D1B-46DDCF876855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766673" y="3564804"/>
                  <a:ext cx="82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DEA17351-19C8-4D27-98FB-29A82F8A1881}"/>
                    </a:ext>
                  </a:extLst>
                </p14:cNvPr>
                <p14:cNvContentPartPr/>
                <p14:nvPr/>
              </p14:nvContentPartPr>
              <p14:xfrm>
                <a:off x="4880073" y="3485244"/>
                <a:ext cx="50400" cy="11268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DEA17351-19C8-4D27-98FB-29A82F8A1881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875753" y="3480924"/>
                  <a:ext cx="59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F8053F77-6958-4314-A2A4-6F9850A47635}"/>
                    </a:ext>
                  </a:extLst>
                </p14:cNvPr>
                <p14:cNvContentPartPr/>
                <p14:nvPr/>
              </p14:nvContentPartPr>
              <p14:xfrm>
                <a:off x="4835433" y="3471204"/>
                <a:ext cx="156240" cy="12960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F8053F77-6958-4314-A2A4-6F9850A47635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831113" y="3466884"/>
                  <a:ext cx="164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62AB3C5D-27F6-4A12-A4E0-9779015FB603}"/>
                    </a:ext>
                  </a:extLst>
                </p14:cNvPr>
                <p14:cNvContentPartPr/>
                <p14:nvPr/>
              </p14:nvContentPartPr>
              <p14:xfrm>
                <a:off x="5064393" y="3610524"/>
                <a:ext cx="171000" cy="3888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62AB3C5D-27F6-4A12-A4E0-9779015FB603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060073" y="3606204"/>
                  <a:ext cx="179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AB67C4E1-F8BE-44A0-8FFC-AF324DE5BCE5}"/>
                    </a:ext>
                  </a:extLst>
                </p14:cNvPr>
                <p14:cNvContentPartPr/>
                <p14:nvPr/>
              </p14:nvContentPartPr>
              <p14:xfrm>
                <a:off x="5371833" y="3519084"/>
                <a:ext cx="137880" cy="13572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AB67C4E1-F8BE-44A0-8FFC-AF324DE5BCE5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367513" y="3514764"/>
                  <a:ext cx="146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A55E9959-A97B-468D-B72E-9A336CE3DA54}"/>
                    </a:ext>
                  </a:extLst>
                </p14:cNvPr>
                <p14:cNvContentPartPr/>
                <p14:nvPr/>
              </p14:nvContentPartPr>
              <p14:xfrm>
                <a:off x="5499273" y="3638964"/>
                <a:ext cx="93240" cy="7740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A55E9959-A97B-468D-B72E-9A336CE3DA54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494953" y="3634644"/>
                  <a:ext cx="101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ECA6AC7B-34A1-485D-AC8E-E2782A47D954}"/>
                    </a:ext>
                  </a:extLst>
                </p14:cNvPr>
                <p14:cNvContentPartPr/>
                <p14:nvPr/>
              </p14:nvContentPartPr>
              <p14:xfrm>
                <a:off x="5719953" y="3548604"/>
                <a:ext cx="34920" cy="11376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ECA6AC7B-34A1-485D-AC8E-E2782A47D954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715633" y="3544284"/>
                  <a:ext cx="43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E0D602C0-FF03-41F1-B5D9-62AC2D40B0DE}"/>
                    </a:ext>
                  </a:extLst>
                </p14:cNvPr>
                <p14:cNvContentPartPr/>
                <p14:nvPr/>
              </p14:nvContentPartPr>
              <p14:xfrm>
                <a:off x="5657673" y="3595044"/>
                <a:ext cx="155880" cy="1116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E0D602C0-FF03-41F1-B5D9-62AC2D40B0DE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653353" y="3590724"/>
                  <a:ext cx="1645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3F426474-4653-45A6-ACA8-1078489063C0}"/>
                    </a:ext>
                  </a:extLst>
                </p14:cNvPr>
                <p14:cNvContentPartPr/>
                <p14:nvPr/>
              </p14:nvContentPartPr>
              <p14:xfrm>
                <a:off x="5952873" y="3528444"/>
                <a:ext cx="29520" cy="11700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3F426474-4653-45A6-ACA8-1078489063C0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948553" y="3524124"/>
                  <a:ext cx="38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E397ED32-3B9D-462D-9063-B742ED70FD31}"/>
                    </a:ext>
                  </a:extLst>
                </p14:cNvPr>
                <p14:cNvContentPartPr/>
                <p14:nvPr/>
              </p14:nvContentPartPr>
              <p14:xfrm>
                <a:off x="5925873" y="3510084"/>
                <a:ext cx="114480" cy="12276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E397ED32-3B9D-462D-9063-B742ED70FD31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921553" y="3505764"/>
                  <a:ext cx="123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9F9D0065-0734-4FAA-91F2-3D714BA1743E}"/>
                    </a:ext>
                  </a:extLst>
                </p14:cNvPr>
                <p14:cNvContentPartPr/>
                <p14:nvPr/>
              </p14:nvContentPartPr>
              <p14:xfrm>
                <a:off x="6042153" y="3617364"/>
                <a:ext cx="76320" cy="12852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9F9D0065-0734-4FAA-91F2-3D714BA1743E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037833" y="3613044"/>
                  <a:ext cx="84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E433E2E2-EFFB-49CD-8C6F-34AFC801F18C}"/>
                    </a:ext>
                  </a:extLst>
                </p14:cNvPr>
                <p14:cNvContentPartPr/>
                <p14:nvPr/>
              </p14:nvContentPartPr>
              <p14:xfrm>
                <a:off x="6180753" y="3575244"/>
                <a:ext cx="27720" cy="2340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E433E2E2-EFFB-49CD-8C6F-34AFC801F18C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176433" y="3570924"/>
                  <a:ext cx="36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67BAA373-483E-46BD-B56D-59826E83B219}"/>
                    </a:ext>
                  </a:extLst>
                </p14:cNvPr>
                <p14:cNvContentPartPr/>
                <p14:nvPr/>
              </p14:nvContentPartPr>
              <p14:xfrm>
                <a:off x="6261393" y="3541044"/>
                <a:ext cx="124920" cy="14832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67BAA373-483E-46BD-B56D-59826E83B219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257073" y="3536724"/>
                  <a:ext cx="133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D9D70407-EC7B-463B-A723-0A8C26111893}"/>
                    </a:ext>
                  </a:extLst>
                </p14:cNvPr>
                <p14:cNvContentPartPr/>
                <p14:nvPr/>
              </p14:nvContentPartPr>
              <p14:xfrm>
                <a:off x="6543273" y="3537804"/>
                <a:ext cx="18720" cy="10260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D9D70407-EC7B-463B-A723-0A8C26111893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538953" y="3533484"/>
                  <a:ext cx="273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C5158B1C-03C8-41D6-89B4-FAABDD9B9BF4}"/>
                    </a:ext>
                  </a:extLst>
                </p14:cNvPr>
                <p14:cNvContentPartPr/>
                <p14:nvPr/>
              </p14:nvContentPartPr>
              <p14:xfrm>
                <a:off x="6495033" y="3584604"/>
                <a:ext cx="173520" cy="648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C5158B1C-03C8-41D6-89B4-FAABDD9B9BF4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490713" y="3580284"/>
                  <a:ext cx="1821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CAB2AE1F-2D89-491B-9437-D3C3240F29B7}"/>
                    </a:ext>
                  </a:extLst>
                </p14:cNvPr>
                <p14:cNvContentPartPr/>
                <p14:nvPr/>
              </p14:nvContentPartPr>
              <p14:xfrm>
                <a:off x="6691593" y="3483444"/>
                <a:ext cx="158040" cy="16956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CAB2AE1F-2D89-491B-9437-D3C3240F29B7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687273" y="3479124"/>
                  <a:ext cx="1666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A7A69A0B-2420-4571-9F55-B7DCACE899EC}"/>
                    </a:ext>
                  </a:extLst>
                </p14:cNvPr>
                <p14:cNvContentPartPr/>
                <p14:nvPr/>
              </p14:nvContentPartPr>
              <p14:xfrm>
                <a:off x="6696273" y="3478764"/>
                <a:ext cx="300240" cy="14256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A7A69A0B-2420-4571-9F55-B7DCACE899EC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691953" y="3474444"/>
                  <a:ext cx="308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F4A8BFA6-51F1-4784-BA5D-D279AC2A455E}"/>
                    </a:ext>
                  </a:extLst>
                </p14:cNvPr>
                <p14:cNvContentPartPr/>
                <p14:nvPr/>
              </p14:nvContentPartPr>
              <p14:xfrm>
                <a:off x="6910473" y="3550404"/>
                <a:ext cx="167040" cy="3996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F4A8BFA6-51F1-4784-BA5D-D279AC2A455E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906153" y="3546084"/>
                  <a:ext cx="175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40B4DDD4-5708-42DE-A49B-230418E9661D}"/>
                    </a:ext>
                  </a:extLst>
                </p14:cNvPr>
                <p14:cNvContentPartPr/>
                <p14:nvPr/>
              </p14:nvContentPartPr>
              <p14:xfrm>
                <a:off x="7105953" y="3464364"/>
                <a:ext cx="126360" cy="21852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40B4DDD4-5708-42DE-A49B-230418E9661D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101633" y="3460044"/>
                  <a:ext cx="135000" cy="22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C5A82E52-C899-4488-8947-F8D4FFCBA64F}"/>
                  </a:ext>
                </a:extLst>
              </p14:cNvPr>
              <p14:cNvContentPartPr/>
              <p14:nvPr/>
            </p14:nvContentPartPr>
            <p14:xfrm>
              <a:off x="4642833" y="4026324"/>
              <a:ext cx="86400" cy="81360"/>
            </p14:xfrm>
          </p:contentPart>
        </mc:Choice>
        <mc:Fallback xmlns=""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C5A82E52-C899-4488-8947-F8D4FFCBA64F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4638513" y="4022004"/>
                <a:ext cx="950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6FDF7C1B-5AF4-4DA4-9721-68E9AC01DA72}"/>
                  </a:ext>
                </a:extLst>
              </p14:cNvPr>
              <p14:cNvContentPartPr/>
              <p14:nvPr/>
            </p14:nvContentPartPr>
            <p14:xfrm>
              <a:off x="4668753" y="4051884"/>
              <a:ext cx="95040" cy="194760"/>
            </p14:xfrm>
          </p:contentPart>
        </mc:Choice>
        <mc:Fallback xmlns=""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6FDF7C1B-5AF4-4DA4-9721-68E9AC01DA72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4664433" y="4047564"/>
                <a:ext cx="103680" cy="20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0" name="Gruppieren 459">
            <a:extLst>
              <a:ext uri="{FF2B5EF4-FFF2-40B4-BE49-F238E27FC236}">
                <a16:creationId xmlns:a16="http://schemas.microsoft.com/office/drawing/2014/main" id="{EAC5F51E-E92D-49EF-9B46-8AD354073AE5}"/>
              </a:ext>
            </a:extLst>
          </p:cNvPr>
          <p:cNvGrpSpPr/>
          <p:nvPr/>
        </p:nvGrpSpPr>
        <p:grpSpPr>
          <a:xfrm>
            <a:off x="4941633" y="3872244"/>
            <a:ext cx="2199600" cy="394920"/>
            <a:chOff x="4941633" y="3872244"/>
            <a:chExt cx="2199600" cy="39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F014B749-6FA5-419B-B8D7-5B37CE747E7D}"/>
                    </a:ext>
                  </a:extLst>
                </p14:cNvPr>
                <p14:cNvContentPartPr/>
                <p14:nvPr/>
              </p14:nvContentPartPr>
              <p14:xfrm>
                <a:off x="4941633" y="4023444"/>
                <a:ext cx="166320" cy="1872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F014B749-6FA5-419B-B8D7-5B37CE747E7D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4937313" y="4019124"/>
                  <a:ext cx="174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F4D6CB73-8AFD-4FFC-A0B6-E7743D99E2D6}"/>
                    </a:ext>
                  </a:extLst>
                </p14:cNvPr>
                <p14:cNvContentPartPr/>
                <p14:nvPr/>
              </p14:nvContentPartPr>
              <p14:xfrm>
                <a:off x="4990593" y="4075644"/>
                <a:ext cx="166320" cy="1188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F4D6CB73-8AFD-4FFC-A0B6-E7743D99E2D6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4986273" y="4071324"/>
                  <a:ext cx="174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56B31D54-B1D5-4340-BB4D-A4BA370D1A4F}"/>
                    </a:ext>
                  </a:extLst>
                </p14:cNvPr>
                <p14:cNvContentPartPr/>
                <p14:nvPr/>
              </p14:nvContentPartPr>
              <p14:xfrm>
                <a:off x="5311353" y="3969084"/>
                <a:ext cx="126720" cy="13896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56B31D54-B1D5-4340-BB4D-A4BA370D1A4F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5307033" y="3964764"/>
                  <a:ext cx="135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AB87271E-CC23-4E5F-A839-5C366E3C8403}"/>
                    </a:ext>
                  </a:extLst>
                </p14:cNvPr>
                <p14:cNvContentPartPr/>
                <p14:nvPr/>
              </p14:nvContentPartPr>
              <p14:xfrm>
                <a:off x="5434113" y="4086804"/>
                <a:ext cx="89640" cy="8244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AB87271E-CC23-4E5F-A839-5C366E3C8403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5429793" y="4082484"/>
                  <a:ext cx="98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2B5F5B2A-0AED-4A75-B3FB-B4D8EAAB55ED}"/>
                    </a:ext>
                  </a:extLst>
                </p14:cNvPr>
                <p14:cNvContentPartPr/>
                <p14:nvPr/>
              </p14:nvContentPartPr>
              <p14:xfrm>
                <a:off x="5665953" y="4016964"/>
                <a:ext cx="31320" cy="11376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2B5F5B2A-0AED-4A75-B3FB-B4D8EAAB55ED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5661633" y="4012644"/>
                  <a:ext cx="39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890BE4C5-F0F7-4A10-9F99-8EF33528D27A}"/>
                    </a:ext>
                  </a:extLst>
                </p14:cNvPr>
                <p14:cNvContentPartPr/>
                <p14:nvPr/>
              </p14:nvContentPartPr>
              <p14:xfrm>
                <a:off x="5619513" y="3992484"/>
                <a:ext cx="289080" cy="11160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890BE4C5-F0F7-4A10-9F99-8EF33528D27A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5615193" y="3988164"/>
                  <a:ext cx="297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D57580DA-ACFC-44B5-A899-697EA528AAA4}"/>
                    </a:ext>
                  </a:extLst>
                </p14:cNvPr>
                <p14:cNvContentPartPr/>
                <p14:nvPr/>
              </p14:nvContentPartPr>
              <p14:xfrm>
                <a:off x="5914713" y="4076364"/>
                <a:ext cx="88560" cy="12024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D57580DA-ACFC-44B5-A899-697EA528AAA4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5910393" y="4072044"/>
                  <a:ext cx="97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1982F755-897B-4913-8FF3-17325B075A9E}"/>
                    </a:ext>
                  </a:extLst>
                </p14:cNvPr>
                <p14:cNvContentPartPr/>
                <p14:nvPr/>
              </p14:nvContentPartPr>
              <p14:xfrm>
                <a:off x="6088233" y="4046124"/>
                <a:ext cx="35640" cy="1548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1982F755-897B-4913-8FF3-17325B075A9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6083913" y="4041804"/>
                  <a:ext cx="44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2435AAAF-2D66-47BA-A750-ADA3C8E99C3A}"/>
                    </a:ext>
                  </a:extLst>
                </p14:cNvPr>
                <p14:cNvContentPartPr/>
                <p14:nvPr/>
              </p14:nvContentPartPr>
              <p14:xfrm>
                <a:off x="6183993" y="3990324"/>
                <a:ext cx="110160" cy="5184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2435AAAF-2D66-47BA-A750-ADA3C8E99C3A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179673" y="3986004"/>
                  <a:ext cx="118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1247450D-05D1-423C-B8DC-96ACDD467AC6}"/>
                    </a:ext>
                  </a:extLst>
                </p14:cNvPr>
                <p14:cNvContentPartPr/>
                <p14:nvPr/>
              </p14:nvContentPartPr>
              <p14:xfrm>
                <a:off x="6247713" y="3996084"/>
                <a:ext cx="61200" cy="15948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1247450D-05D1-423C-B8DC-96ACDD467AC6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243393" y="3991764"/>
                  <a:ext cx="698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D68C5BAD-4BF7-4C30-ADFD-FAFB511001CA}"/>
                    </a:ext>
                  </a:extLst>
                </p14:cNvPr>
                <p14:cNvContentPartPr/>
                <p14:nvPr/>
              </p14:nvContentPartPr>
              <p14:xfrm>
                <a:off x="6392433" y="3984204"/>
                <a:ext cx="164520" cy="12456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D68C5BAD-4BF7-4C30-ADFD-FAFB511001CA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6388113" y="3979884"/>
                  <a:ext cx="173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C5207233-BB36-48D3-885B-8F5744B5244B}"/>
                    </a:ext>
                  </a:extLst>
                </p14:cNvPr>
                <p14:cNvContentPartPr/>
                <p14:nvPr/>
              </p14:nvContentPartPr>
              <p14:xfrm>
                <a:off x="6551913" y="3964404"/>
                <a:ext cx="195120" cy="14832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C5207233-BB36-48D3-885B-8F5744B5244B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6547593" y="3960084"/>
                  <a:ext cx="203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5C94FD71-202F-42AA-8987-F27A5A9CB17B}"/>
                    </a:ext>
                  </a:extLst>
                </p14:cNvPr>
                <p14:cNvContentPartPr/>
                <p14:nvPr/>
              </p14:nvContentPartPr>
              <p14:xfrm>
                <a:off x="6570633" y="3924084"/>
                <a:ext cx="174240" cy="1440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5C94FD71-202F-42AA-8987-F27A5A9CB17B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6566313" y="3919764"/>
                  <a:ext cx="182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D4D1881B-673E-4EC9-8BAD-AC607625DA9A}"/>
                    </a:ext>
                  </a:extLst>
                </p14:cNvPr>
                <p14:cNvContentPartPr/>
                <p14:nvPr/>
              </p14:nvContentPartPr>
              <p14:xfrm>
                <a:off x="6891033" y="3934164"/>
                <a:ext cx="3240" cy="10692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D4D1881B-673E-4EC9-8BAD-AC607625DA9A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6886713" y="3929844"/>
                  <a:ext cx="11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E4FDA0E3-AEE5-4C4E-A91A-5CE8F53F38C7}"/>
                    </a:ext>
                  </a:extLst>
                </p14:cNvPr>
                <p14:cNvContentPartPr/>
                <p14:nvPr/>
              </p14:nvContentPartPr>
              <p14:xfrm>
                <a:off x="6821553" y="3976644"/>
                <a:ext cx="132120" cy="1188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E4FDA0E3-AEE5-4C4E-A91A-5CE8F53F38C7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6817233" y="3972324"/>
                  <a:ext cx="140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878445B7-5624-4811-8FA0-BEA7D3EC56DE}"/>
                    </a:ext>
                  </a:extLst>
                </p14:cNvPr>
                <p14:cNvContentPartPr/>
                <p14:nvPr/>
              </p14:nvContentPartPr>
              <p14:xfrm>
                <a:off x="7004793" y="3877284"/>
                <a:ext cx="136440" cy="22716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878445B7-5624-4811-8FA0-BEA7D3EC56DE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000473" y="3872964"/>
                  <a:ext cx="145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951218D9-A8B4-42EE-8B75-ACE18B8164FD}"/>
                    </a:ext>
                  </a:extLst>
                </p14:cNvPr>
                <p14:cNvContentPartPr/>
                <p14:nvPr/>
              </p14:nvContentPartPr>
              <p14:xfrm>
                <a:off x="5707353" y="3872244"/>
                <a:ext cx="650160" cy="39492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951218D9-A8B4-42EE-8B75-ACE18B8164FD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703033" y="3867924"/>
                  <a:ext cx="658800" cy="40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3" name="Gruppieren 502">
            <a:extLst>
              <a:ext uri="{FF2B5EF4-FFF2-40B4-BE49-F238E27FC236}">
                <a16:creationId xmlns:a16="http://schemas.microsoft.com/office/drawing/2014/main" id="{19236CDB-79EA-427E-B7CA-7B55B17AE5B6}"/>
              </a:ext>
            </a:extLst>
          </p:cNvPr>
          <p:cNvGrpSpPr/>
          <p:nvPr/>
        </p:nvGrpSpPr>
        <p:grpSpPr>
          <a:xfrm>
            <a:off x="7080033" y="114564"/>
            <a:ext cx="2279880" cy="346680"/>
            <a:chOff x="7080033" y="114564"/>
            <a:chExt cx="227988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C8B87B78-5976-40F7-82C0-70E0EF35EBE9}"/>
                    </a:ext>
                  </a:extLst>
                </p14:cNvPr>
                <p14:cNvContentPartPr/>
                <p14:nvPr/>
              </p14:nvContentPartPr>
              <p14:xfrm>
                <a:off x="7080033" y="236244"/>
                <a:ext cx="119520" cy="907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C8B87B78-5976-40F7-82C0-70E0EF35EBE9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075713" y="231924"/>
                  <a:ext cx="128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81B6BA66-F5A0-4EF8-9813-1A2A6381F89A}"/>
                    </a:ext>
                  </a:extLst>
                </p14:cNvPr>
                <p14:cNvContentPartPr/>
                <p14:nvPr/>
              </p14:nvContentPartPr>
              <p14:xfrm>
                <a:off x="7148793" y="244524"/>
                <a:ext cx="68400" cy="2167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81B6BA66-F5A0-4EF8-9813-1A2A6381F89A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144473" y="240204"/>
                  <a:ext cx="77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E66738B-7EDE-49C7-AD0A-DDCE2C2DD06B}"/>
                    </a:ext>
                  </a:extLst>
                </p14:cNvPr>
                <p14:cNvContentPartPr/>
                <p14:nvPr/>
              </p14:nvContentPartPr>
              <p14:xfrm>
                <a:off x="7327713" y="192324"/>
                <a:ext cx="27000" cy="925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E66738B-7EDE-49C7-AD0A-DDCE2C2DD06B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7323393" y="188004"/>
                  <a:ext cx="35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E6D5378-750B-4223-831D-9E11E28C540D}"/>
                    </a:ext>
                  </a:extLst>
                </p14:cNvPr>
                <p14:cNvContentPartPr/>
                <p14:nvPr/>
              </p14:nvContentPartPr>
              <p14:xfrm>
                <a:off x="7255713" y="170004"/>
                <a:ext cx="144360" cy="1148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E6D5378-750B-4223-831D-9E11E28C540D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251393" y="165684"/>
                  <a:ext cx="1530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911F521-CF7F-4826-A1E9-D8BDA6595C3A}"/>
                    </a:ext>
                  </a:extLst>
                </p14:cNvPr>
                <p14:cNvContentPartPr/>
                <p14:nvPr/>
              </p14:nvContentPartPr>
              <p14:xfrm>
                <a:off x="7528953" y="318324"/>
                <a:ext cx="153000" cy="82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911F521-CF7F-4826-A1E9-D8BDA6595C3A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7524633" y="314004"/>
                  <a:ext cx="161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45717E9-DF48-4E15-9CF3-78341935A14C}"/>
                    </a:ext>
                  </a:extLst>
                </p14:cNvPr>
                <p14:cNvContentPartPr/>
                <p14:nvPr/>
              </p14:nvContentPartPr>
              <p14:xfrm>
                <a:off x="7530753" y="370524"/>
                <a:ext cx="200880" cy="165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45717E9-DF48-4E15-9CF3-78341935A14C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7526433" y="366204"/>
                  <a:ext cx="209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383A5FF-5D01-42B3-BE43-5C4B55FB8805}"/>
                    </a:ext>
                  </a:extLst>
                </p14:cNvPr>
                <p14:cNvContentPartPr/>
                <p14:nvPr/>
              </p14:nvContentPartPr>
              <p14:xfrm>
                <a:off x="8021073" y="238764"/>
                <a:ext cx="200880" cy="1242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383A5FF-5D01-42B3-BE43-5C4B55FB8805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8016753" y="234444"/>
                  <a:ext cx="209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4EABBC2-09DA-4B05-8389-81CC9611AD29}"/>
                    </a:ext>
                  </a:extLst>
                </p14:cNvPr>
                <p14:cNvContentPartPr/>
                <p14:nvPr/>
              </p14:nvContentPartPr>
              <p14:xfrm>
                <a:off x="8444793" y="264324"/>
                <a:ext cx="22320" cy="874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4EABBC2-09DA-4B05-8389-81CC9611AD29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8440473" y="260004"/>
                  <a:ext cx="30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E395F52-CDCB-42A8-A28F-39C3EEB1D802}"/>
                    </a:ext>
                  </a:extLst>
                </p14:cNvPr>
                <p14:cNvContentPartPr/>
                <p14:nvPr/>
              </p14:nvContentPartPr>
              <p14:xfrm>
                <a:off x="8388633" y="297084"/>
                <a:ext cx="153000" cy="32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E395F52-CDCB-42A8-A28F-39C3EEB1D802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8384313" y="292764"/>
                  <a:ext cx="1616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A258BAF-4D8B-417D-A406-82C7835B8F1B}"/>
                    </a:ext>
                  </a:extLst>
                </p14:cNvPr>
                <p14:cNvContentPartPr/>
                <p14:nvPr/>
              </p14:nvContentPartPr>
              <p14:xfrm>
                <a:off x="8767713" y="247404"/>
                <a:ext cx="6120" cy="1044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A258BAF-4D8B-417D-A406-82C7835B8F1B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8763393" y="243084"/>
                  <a:ext cx="14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E6EC84A-32BA-4346-85E8-01C3850692F4}"/>
                    </a:ext>
                  </a:extLst>
                </p14:cNvPr>
                <p14:cNvContentPartPr/>
                <p14:nvPr/>
              </p14:nvContentPartPr>
              <p14:xfrm>
                <a:off x="8700033" y="354684"/>
                <a:ext cx="144000" cy="7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E6EC84A-32BA-4346-85E8-01C3850692F4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8695713" y="350364"/>
                  <a:ext cx="15264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E0705BA-B3D7-466D-9BCF-F0F285724191}"/>
                    </a:ext>
                  </a:extLst>
                </p14:cNvPr>
                <p14:cNvContentPartPr/>
                <p14:nvPr/>
              </p14:nvContentPartPr>
              <p14:xfrm>
                <a:off x="8693553" y="223284"/>
                <a:ext cx="184680" cy="18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E0705BA-B3D7-466D-9BCF-F0F285724191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8689233" y="218964"/>
                  <a:ext cx="193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AB7B6DB-18A7-4A5E-AF2B-9F3086670271}"/>
                    </a:ext>
                  </a:extLst>
                </p14:cNvPr>
                <p14:cNvContentPartPr/>
                <p14:nvPr/>
              </p14:nvContentPartPr>
              <p14:xfrm>
                <a:off x="8986953" y="222204"/>
                <a:ext cx="141840" cy="1314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AB7B6DB-18A7-4A5E-AF2B-9F3086670271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8982633" y="217884"/>
                  <a:ext cx="150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CB1CB23-98FF-467E-A57D-82DFDDF47275}"/>
                    </a:ext>
                  </a:extLst>
                </p14:cNvPr>
                <p14:cNvContentPartPr/>
                <p14:nvPr/>
              </p14:nvContentPartPr>
              <p14:xfrm>
                <a:off x="9232833" y="207084"/>
                <a:ext cx="127080" cy="1778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CB1CB23-98FF-467E-A57D-82DFDDF47275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9228513" y="202764"/>
                  <a:ext cx="1357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F70BB48A-C971-4131-8528-7843CCFA950B}"/>
                    </a:ext>
                  </a:extLst>
                </p14:cNvPr>
                <p14:cNvContentPartPr/>
                <p14:nvPr/>
              </p14:nvContentPartPr>
              <p14:xfrm>
                <a:off x="7880673" y="114564"/>
                <a:ext cx="442800" cy="32868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F70BB48A-C971-4131-8528-7843CCFA950B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7876353" y="110244"/>
                  <a:ext cx="451440" cy="33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5" name="Gruppieren 504">
            <a:extLst>
              <a:ext uri="{FF2B5EF4-FFF2-40B4-BE49-F238E27FC236}">
                <a16:creationId xmlns:a16="http://schemas.microsoft.com/office/drawing/2014/main" id="{89D1C088-5F15-478F-8E4D-07CDFAC7B5BA}"/>
              </a:ext>
            </a:extLst>
          </p:cNvPr>
          <p:cNvGrpSpPr/>
          <p:nvPr/>
        </p:nvGrpSpPr>
        <p:grpSpPr>
          <a:xfrm>
            <a:off x="185313" y="859404"/>
            <a:ext cx="3683880" cy="3081240"/>
            <a:chOff x="185313" y="859404"/>
            <a:chExt cx="3683880" cy="30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360EE68-3CDD-4229-8EA2-F4D3C652821A}"/>
                    </a:ext>
                  </a:extLst>
                </p14:cNvPr>
                <p14:cNvContentPartPr/>
                <p14:nvPr/>
              </p14:nvContentPartPr>
              <p14:xfrm>
                <a:off x="986313" y="1135164"/>
                <a:ext cx="2265840" cy="28054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360EE68-3CDD-4229-8EA2-F4D3C652821A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981993" y="1130844"/>
                  <a:ext cx="2274480" cy="28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903148A-AAF6-431A-8250-D990D692F916}"/>
                    </a:ext>
                  </a:extLst>
                </p14:cNvPr>
                <p14:cNvContentPartPr/>
                <p14:nvPr/>
              </p14:nvContentPartPr>
              <p14:xfrm>
                <a:off x="3087273" y="968844"/>
                <a:ext cx="95760" cy="471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903148A-AAF6-431A-8250-D990D692F916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3082953" y="964524"/>
                  <a:ext cx="104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52977A3-544A-48E2-BEEF-C6B332C992DA}"/>
                    </a:ext>
                  </a:extLst>
                </p14:cNvPr>
                <p14:cNvContentPartPr/>
                <p14:nvPr/>
              </p14:nvContentPartPr>
              <p14:xfrm>
                <a:off x="3123633" y="960564"/>
                <a:ext cx="82440" cy="1411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52977A3-544A-48E2-BEEF-C6B332C992DA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3119313" y="956244"/>
                  <a:ext cx="91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3F05F5EF-04C4-4C0B-8800-7B18667C622E}"/>
                    </a:ext>
                  </a:extLst>
                </p14:cNvPr>
                <p14:cNvContentPartPr/>
                <p14:nvPr/>
              </p14:nvContentPartPr>
              <p14:xfrm>
                <a:off x="3283473" y="967044"/>
                <a:ext cx="143280" cy="136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3F05F5EF-04C4-4C0B-8800-7B18667C622E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3279153" y="962724"/>
                  <a:ext cx="151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C05CB9D-281D-4313-B63C-7ABF54B20EC4}"/>
                    </a:ext>
                  </a:extLst>
                </p14:cNvPr>
                <p14:cNvContentPartPr/>
                <p14:nvPr/>
              </p14:nvContentPartPr>
              <p14:xfrm>
                <a:off x="3304353" y="1004484"/>
                <a:ext cx="137880" cy="187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C05CB9D-281D-4313-B63C-7ABF54B20EC4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3300033" y="1000164"/>
                  <a:ext cx="146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C27C593-FAE3-4016-AC28-B48E7D729929}"/>
                    </a:ext>
                  </a:extLst>
                </p14:cNvPr>
                <p14:cNvContentPartPr/>
                <p14:nvPr/>
              </p14:nvContentPartPr>
              <p14:xfrm>
                <a:off x="3489033" y="961644"/>
                <a:ext cx="113760" cy="1152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C27C593-FAE3-4016-AC28-B48E7D729929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3484713" y="957324"/>
                  <a:ext cx="122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C2A4E39-9231-46D1-A144-0B91E0CC9F11}"/>
                    </a:ext>
                  </a:extLst>
                </p14:cNvPr>
                <p14:cNvContentPartPr/>
                <p14:nvPr/>
              </p14:nvContentPartPr>
              <p14:xfrm>
                <a:off x="3731313" y="904404"/>
                <a:ext cx="14760" cy="777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C2A4E39-9231-46D1-A144-0B91E0CC9F11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3726993" y="900084"/>
                  <a:ext cx="23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E2E31BA-FC82-40CD-A2CE-C0AE8035C67B}"/>
                    </a:ext>
                  </a:extLst>
                </p14:cNvPr>
                <p14:cNvContentPartPr/>
                <p14:nvPr/>
              </p14:nvContentPartPr>
              <p14:xfrm>
                <a:off x="3674073" y="881004"/>
                <a:ext cx="131040" cy="975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E2E31BA-FC82-40CD-A2CE-C0AE8035C67B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3669753" y="876684"/>
                  <a:ext cx="139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32F9238F-4414-4178-ABB9-427CEB042491}"/>
                    </a:ext>
                  </a:extLst>
                </p14:cNvPr>
                <p14:cNvContentPartPr/>
                <p14:nvPr/>
              </p14:nvContentPartPr>
              <p14:xfrm>
                <a:off x="1263153" y="3636084"/>
                <a:ext cx="73080" cy="2379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32F9238F-4414-4178-ABB9-427CEB042491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258833" y="3631764"/>
                  <a:ext cx="817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3E1A320-0DF1-44AF-8221-EFC3673A0ADA}"/>
                    </a:ext>
                  </a:extLst>
                </p14:cNvPr>
                <p14:cNvContentPartPr/>
                <p14:nvPr/>
              </p14:nvContentPartPr>
              <p14:xfrm>
                <a:off x="1087113" y="3807444"/>
                <a:ext cx="46800" cy="673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3E1A320-0DF1-44AF-8221-EFC3673A0ADA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082793" y="3803124"/>
                  <a:ext cx="554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EBF9B1E-D01F-4A8C-9EEE-CA231AA3212B}"/>
                    </a:ext>
                  </a:extLst>
                </p14:cNvPr>
                <p14:cNvContentPartPr/>
                <p14:nvPr/>
              </p14:nvContentPartPr>
              <p14:xfrm>
                <a:off x="1134633" y="3829044"/>
                <a:ext cx="28440" cy="889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EBF9B1E-D01F-4A8C-9EEE-CA231AA3212B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130313" y="3824724"/>
                  <a:ext cx="370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C9E87FA-087E-4874-81BA-7A9FCBD5457D}"/>
                    </a:ext>
                  </a:extLst>
                </p14:cNvPr>
                <p14:cNvContentPartPr/>
                <p14:nvPr/>
              </p14:nvContentPartPr>
              <p14:xfrm>
                <a:off x="1165953" y="3742284"/>
                <a:ext cx="72000" cy="1656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C9E87FA-087E-4874-81BA-7A9FCBD5457D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161633" y="3737964"/>
                  <a:ext cx="80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75C0945-D441-4B43-8FDC-B87F52C1AA9E}"/>
                    </a:ext>
                  </a:extLst>
                </p14:cNvPr>
                <p14:cNvContentPartPr/>
                <p14:nvPr/>
              </p14:nvContentPartPr>
              <p14:xfrm>
                <a:off x="1223553" y="3709164"/>
                <a:ext cx="52200" cy="849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75C0945-D441-4B43-8FDC-B87F52C1AA9E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219233" y="3704844"/>
                  <a:ext cx="608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FCF811B-E2FA-41CE-BE72-4E3275EDA57F}"/>
                    </a:ext>
                  </a:extLst>
                </p14:cNvPr>
                <p14:cNvContentPartPr/>
                <p14:nvPr/>
              </p14:nvContentPartPr>
              <p14:xfrm>
                <a:off x="3537633" y="1615404"/>
                <a:ext cx="92520" cy="421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FCF811B-E2FA-41CE-BE72-4E3275EDA57F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3533313" y="1611084"/>
                  <a:ext cx="101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320BAA0-9B41-41E5-BF7C-4B91DEE9D275}"/>
                    </a:ext>
                  </a:extLst>
                </p14:cNvPr>
                <p14:cNvContentPartPr/>
                <p14:nvPr/>
              </p14:nvContentPartPr>
              <p14:xfrm>
                <a:off x="3590913" y="1597404"/>
                <a:ext cx="68400" cy="1594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320BAA0-9B41-41E5-BF7C-4B91DEE9D275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586593" y="1593084"/>
                  <a:ext cx="77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039F46D-A17D-4A2A-A854-D9E7231C745C}"/>
                    </a:ext>
                  </a:extLst>
                </p14:cNvPr>
                <p14:cNvContentPartPr/>
                <p14:nvPr/>
              </p14:nvContentPartPr>
              <p14:xfrm>
                <a:off x="3789633" y="1494444"/>
                <a:ext cx="32760" cy="907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039F46D-A17D-4A2A-A854-D9E7231C745C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3785313" y="1490124"/>
                  <a:ext cx="41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18879CF-55C2-43D7-970F-6B4E1BBEEA9E}"/>
                    </a:ext>
                  </a:extLst>
                </p14:cNvPr>
                <p14:cNvContentPartPr/>
                <p14:nvPr/>
              </p14:nvContentPartPr>
              <p14:xfrm>
                <a:off x="3709713" y="1491564"/>
                <a:ext cx="159480" cy="1342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18879CF-55C2-43D7-970F-6B4E1BBEEA9E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705393" y="1487244"/>
                  <a:ext cx="1681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F17E97E-DAA4-4AA5-9DD0-69587546DA6F}"/>
                    </a:ext>
                  </a:extLst>
                </p14:cNvPr>
                <p14:cNvContentPartPr/>
                <p14:nvPr/>
              </p14:nvContentPartPr>
              <p14:xfrm>
                <a:off x="2020233" y="3739044"/>
                <a:ext cx="42480" cy="1519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F17E97E-DAA4-4AA5-9DD0-69587546DA6F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2015913" y="3734724"/>
                  <a:ext cx="51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7D881EB-B556-414B-9136-30AEE6B09AEA}"/>
                    </a:ext>
                  </a:extLst>
                </p14:cNvPr>
                <p14:cNvContentPartPr/>
                <p14:nvPr/>
              </p14:nvContentPartPr>
              <p14:xfrm>
                <a:off x="837273" y="3098964"/>
                <a:ext cx="261360" cy="108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7D881EB-B556-414B-9136-30AEE6B09AEA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832953" y="3094644"/>
                  <a:ext cx="270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8182E63-8209-4AA6-8B7E-965DC5DFF73F}"/>
                    </a:ext>
                  </a:extLst>
                </p14:cNvPr>
                <p14:cNvContentPartPr/>
                <p14:nvPr/>
              </p14:nvContentPartPr>
              <p14:xfrm>
                <a:off x="386553" y="3070884"/>
                <a:ext cx="129240" cy="1576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8182E63-8209-4AA6-8B7E-965DC5DFF73F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382233" y="3066564"/>
                  <a:ext cx="137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95F42CE-93CA-47B8-9DFD-81574679E30D}"/>
                    </a:ext>
                  </a:extLst>
                </p14:cNvPr>
                <p14:cNvContentPartPr/>
                <p14:nvPr/>
              </p14:nvContentPartPr>
              <p14:xfrm>
                <a:off x="408873" y="3124524"/>
                <a:ext cx="165240" cy="370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95F42CE-93CA-47B8-9DFD-81574679E30D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404553" y="3120204"/>
                  <a:ext cx="173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3807CF6-8B06-4794-B19A-CFB2FD857E6F}"/>
                    </a:ext>
                  </a:extLst>
                </p14:cNvPr>
                <p14:cNvContentPartPr/>
                <p14:nvPr/>
              </p14:nvContentPartPr>
              <p14:xfrm>
                <a:off x="561513" y="3073404"/>
                <a:ext cx="107280" cy="1083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3807CF6-8B06-4794-B19A-CFB2FD857E6F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557193" y="3069084"/>
                  <a:ext cx="115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8B5B01D-63C7-4886-8EB9-66FB2900571F}"/>
                    </a:ext>
                  </a:extLst>
                </p14:cNvPr>
                <p14:cNvContentPartPr/>
                <p14:nvPr/>
              </p14:nvContentPartPr>
              <p14:xfrm>
                <a:off x="679593" y="3049284"/>
                <a:ext cx="101160" cy="1108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8B5B01D-63C7-4886-8EB9-66FB2900571F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675273" y="3044964"/>
                  <a:ext cx="109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4751343-1601-451F-A30A-62AA968B2096}"/>
                    </a:ext>
                  </a:extLst>
                </p14:cNvPr>
                <p14:cNvContentPartPr/>
                <p14:nvPr/>
              </p14:nvContentPartPr>
              <p14:xfrm>
                <a:off x="1001433" y="3034524"/>
                <a:ext cx="68760" cy="219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4751343-1601-451F-A30A-62AA968B2096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997113" y="3030204"/>
                  <a:ext cx="77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811472A-1E25-4E76-A6A1-FFB05A43E552}"/>
                    </a:ext>
                  </a:extLst>
                </p14:cNvPr>
                <p14:cNvContentPartPr/>
                <p14:nvPr/>
              </p14:nvContentPartPr>
              <p14:xfrm>
                <a:off x="968673" y="3072684"/>
                <a:ext cx="26280" cy="147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811472A-1E25-4E76-A6A1-FFB05A43E552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964353" y="3068364"/>
                  <a:ext cx="34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622D378-2B25-4948-9240-DF03D964DC7B}"/>
                    </a:ext>
                  </a:extLst>
                </p14:cNvPr>
                <p14:cNvContentPartPr/>
                <p14:nvPr/>
              </p14:nvContentPartPr>
              <p14:xfrm>
                <a:off x="963993" y="3072684"/>
                <a:ext cx="30960" cy="270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622D378-2B25-4948-9240-DF03D964DC7B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959673" y="3068364"/>
                  <a:ext cx="39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AFD309F-5E55-465C-9CCC-D37AE33F1DDB}"/>
                    </a:ext>
                  </a:extLst>
                </p14:cNvPr>
                <p14:cNvContentPartPr/>
                <p14:nvPr/>
              </p14:nvContentPartPr>
              <p14:xfrm>
                <a:off x="2098713" y="3180324"/>
                <a:ext cx="81360" cy="3657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AFD309F-5E55-465C-9CCC-D37AE33F1DDB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2094393" y="3176004"/>
                  <a:ext cx="900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E8B2337-88F3-4E43-B14E-C4AFE0904C06}"/>
                    </a:ext>
                  </a:extLst>
                </p14:cNvPr>
                <p14:cNvContentPartPr/>
                <p14:nvPr/>
              </p14:nvContentPartPr>
              <p14:xfrm>
                <a:off x="2208513" y="2535204"/>
                <a:ext cx="87480" cy="4248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E8B2337-88F3-4E43-B14E-C4AFE0904C06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2204193" y="2530884"/>
                  <a:ext cx="9612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0BB0D64-E053-4391-AC16-A882726A4512}"/>
                    </a:ext>
                  </a:extLst>
                </p14:cNvPr>
                <p14:cNvContentPartPr/>
                <p14:nvPr/>
              </p14:nvContentPartPr>
              <p14:xfrm>
                <a:off x="2317953" y="2304804"/>
                <a:ext cx="21240" cy="1090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0BB0D64-E053-4391-AC16-A882726A4512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2313633" y="2300484"/>
                  <a:ext cx="29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FEF8A0E-3679-4208-B7F7-5A33A3A3B282}"/>
                    </a:ext>
                  </a:extLst>
                </p14:cNvPr>
                <p14:cNvContentPartPr/>
                <p14:nvPr/>
              </p14:nvContentPartPr>
              <p14:xfrm>
                <a:off x="1015113" y="2303724"/>
                <a:ext cx="260280" cy="619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FEF8A0E-3679-4208-B7F7-5A33A3A3B282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010793" y="2299404"/>
                  <a:ext cx="268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A6E5B59-2543-4127-9B82-46F236C3D004}"/>
                    </a:ext>
                  </a:extLst>
                </p14:cNvPr>
                <p14:cNvContentPartPr/>
                <p14:nvPr/>
              </p14:nvContentPartPr>
              <p14:xfrm>
                <a:off x="1537833" y="2309844"/>
                <a:ext cx="388800" cy="410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A6E5B59-2543-4127-9B82-46F236C3D004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533513" y="2305524"/>
                  <a:ext cx="397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E8189AE-C9DB-479F-8C33-1E83D9AA0EA4}"/>
                    </a:ext>
                  </a:extLst>
                </p14:cNvPr>
                <p14:cNvContentPartPr/>
                <p14:nvPr/>
              </p14:nvContentPartPr>
              <p14:xfrm>
                <a:off x="1961553" y="2304804"/>
                <a:ext cx="327960" cy="126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E8189AE-C9DB-479F-8C33-1E83D9AA0EA4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957233" y="2300484"/>
                  <a:ext cx="336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2952DA2-080C-4A61-932D-8AF6F078B477}"/>
                    </a:ext>
                  </a:extLst>
                </p14:cNvPr>
                <p14:cNvContentPartPr/>
                <p14:nvPr/>
              </p14:nvContentPartPr>
              <p14:xfrm>
                <a:off x="696513" y="2371404"/>
                <a:ext cx="66960" cy="291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2952DA2-080C-4A61-932D-8AF6F078B477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692193" y="2367084"/>
                  <a:ext cx="75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4AE51AB-7C93-48DE-8BE1-0D4A9311116E}"/>
                    </a:ext>
                  </a:extLst>
                </p14:cNvPr>
                <p14:cNvContentPartPr/>
                <p14:nvPr/>
              </p14:nvContentPartPr>
              <p14:xfrm>
                <a:off x="732873" y="2346564"/>
                <a:ext cx="48240" cy="1465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4AE51AB-7C93-48DE-8BE1-0D4A9311116E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728553" y="2342244"/>
                  <a:ext cx="56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6DD75DA-2048-4088-A4FA-40E856BFE4E1}"/>
                    </a:ext>
                  </a:extLst>
                </p14:cNvPr>
                <p14:cNvContentPartPr/>
                <p14:nvPr/>
              </p14:nvContentPartPr>
              <p14:xfrm>
                <a:off x="752313" y="2259084"/>
                <a:ext cx="146880" cy="889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6DD75DA-2048-4088-A4FA-40E856BFE4E1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747993" y="2254764"/>
                  <a:ext cx="155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ADD9E5A3-5AA4-4D83-B0AF-7E0C8ADACB7F}"/>
                    </a:ext>
                  </a:extLst>
                </p14:cNvPr>
                <p14:cNvContentPartPr/>
                <p14:nvPr/>
              </p14:nvContentPartPr>
              <p14:xfrm>
                <a:off x="185313" y="2264484"/>
                <a:ext cx="94680" cy="2109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ADD9E5A3-5AA4-4D83-B0AF-7E0C8ADACB7F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80993" y="2260164"/>
                  <a:ext cx="1033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C85F4EE5-E81D-4FCC-B3BF-6856126F8607}"/>
                    </a:ext>
                  </a:extLst>
                </p14:cNvPr>
                <p14:cNvContentPartPr/>
                <p14:nvPr/>
              </p14:nvContentPartPr>
              <p14:xfrm>
                <a:off x="272073" y="2270604"/>
                <a:ext cx="79200" cy="1522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C85F4EE5-E81D-4FCC-B3BF-6856126F8607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267753" y="2266284"/>
                  <a:ext cx="87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E688E578-96B1-45D8-8C79-1767ED64830E}"/>
                    </a:ext>
                  </a:extLst>
                </p14:cNvPr>
                <p14:cNvContentPartPr/>
                <p14:nvPr/>
              </p14:nvContentPartPr>
              <p14:xfrm>
                <a:off x="291513" y="2241804"/>
                <a:ext cx="113040" cy="334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E688E578-96B1-45D8-8C79-1767ED64830E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287193" y="2237484"/>
                  <a:ext cx="121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72C10AC8-DD10-49E0-B4ED-61F8CBA36786}"/>
                    </a:ext>
                  </a:extLst>
                </p14:cNvPr>
                <p14:cNvContentPartPr/>
                <p14:nvPr/>
              </p14:nvContentPartPr>
              <p14:xfrm>
                <a:off x="414633" y="2228844"/>
                <a:ext cx="105120" cy="15228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72C10AC8-DD10-49E0-B4ED-61F8CBA36786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410313" y="2224524"/>
                  <a:ext cx="113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C40D40FC-C53C-45DE-9F92-0E594CAEB283}"/>
                    </a:ext>
                  </a:extLst>
                </p14:cNvPr>
                <p14:cNvContentPartPr/>
                <p14:nvPr/>
              </p14:nvContentPartPr>
              <p14:xfrm>
                <a:off x="529473" y="2211204"/>
                <a:ext cx="111240" cy="1393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C40D40FC-C53C-45DE-9F92-0E594CAEB283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525153" y="2206884"/>
                  <a:ext cx="119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7775869E-343B-4123-8A89-AE0365A06A68}"/>
                    </a:ext>
                  </a:extLst>
                </p14:cNvPr>
                <p14:cNvContentPartPr/>
                <p14:nvPr/>
              </p14:nvContentPartPr>
              <p14:xfrm>
                <a:off x="422913" y="859404"/>
                <a:ext cx="3008880" cy="12960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7775869E-343B-4123-8A89-AE0365A06A68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418593" y="855084"/>
                  <a:ext cx="3017520" cy="13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1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5153135B-08EF-4247-B6B4-25A8D3D14584}"/>
                  </a:ext>
                </a:extLst>
              </p14:cNvPr>
              <p14:cNvContentPartPr/>
              <p14:nvPr/>
            </p14:nvContentPartPr>
            <p14:xfrm>
              <a:off x="4299753" y="4880244"/>
              <a:ext cx="96840" cy="351000"/>
            </p14:xfrm>
          </p:contentPart>
        </mc:Choice>
        <mc:Fallback xmlns=""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5153135B-08EF-4247-B6B4-25A8D3D14584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4295433" y="4875924"/>
                <a:ext cx="10548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3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1BEAA58C-CA02-45F9-AB7A-4D0236303E0D}"/>
                  </a:ext>
                </a:extLst>
              </p14:cNvPr>
              <p14:cNvContentPartPr/>
              <p14:nvPr/>
            </p14:nvContentPartPr>
            <p14:xfrm>
              <a:off x="6375153" y="4724364"/>
              <a:ext cx="322200" cy="361800"/>
            </p14:xfrm>
          </p:contentPart>
        </mc:Choice>
        <mc:Fallback xmlns=""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1BEAA58C-CA02-45F9-AB7A-4D0236303E0D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6370833" y="4720044"/>
                <a:ext cx="33084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5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90E2895B-E6A6-44AA-BA5A-776A68E32C13}"/>
                  </a:ext>
                </a:extLst>
              </p14:cNvPr>
              <p14:cNvContentPartPr/>
              <p14:nvPr/>
            </p14:nvContentPartPr>
            <p14:xfrm>
              <a:off x="3927153" y="5219724"/>
              <a:ext cx="913320" cy="61560"/>
            </p14:xfrm>
          </p:contentPart>
        </mc:Choice>
        <mc:Fallback xmlns=""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90E2895B-E6A6-44AA-BA5A-776A68E32C13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3922833" y="5215404"/>
                <a:ext cx="9219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7">
            <p14:nvContentPartPr>
              <p14:cNvPr id="540" name="Freihand 539">
                <a:extLst>
                  <a:ext uri="{FF2B5EF4-FFF2-40B4-BE49-F238E27FC236}">
                    <a16:creationId xmlns:a16="http://schemas.microsoft.com/office/drawing/2014/main" id="{2FE315CA-3A6D-4872-8E27-574E2D5090F9}"/>
                  </a:ext>
                </a:extLst>
              </p14:cNvPr>
              <p14:cNvContentPartPr/>
              <p14:nvPr/>
            </p14:nvContentPartPr>
            <p14:xfrm>
              <a:off x="3643833" y="6299004"/>
              <a:ext cx="566280" cy="23400"/>
            </p14:xfrm>
          </p:contentPart>
        </mc:Choice>
        <mc:Fallback xmlns="">
          <p:pic>
            <p:nvPicPr>
              <p:cNvPr id="540" name="Freihand 539">
                <a:extLst>
                  <a:ext uri="{FF2B5EF4-FFF2-40B4-BE49-F238E27FC236}">
                    <a16:creationId xmlns:a16="http://schemas.microsoft.com/office/drawing/2014/main" id="{2FE315CA-3A6D-4872-8E27-574E2D5090F9}"/>
                  </a:ext>
                </a:extLst>
              </p:cNvPr>
              <p:cNvPicPr/>
              <p:nvPr/>
            </p:nvPicPr>
            <p:blipFill>
              <a:blip r:embed="rId768"/>
              <a:stretch>
                <a:fillRect/>
              </a:stretch>
            </p:blipFill>
            <p:spPr>
              <a:xfrm>
                <a:off x="3639513" y="6294684"/>
                <a:ext cx="5749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9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D7760F5E-6230-49CD-BC6F-86C0D90FC7BB}"/>
                  </a:ext>
                </a:extLst>
              </p14:cNvPr>
              <p14:cNvContentPartPr/>
              <p14:nvPr/>
            </p14:nvContentPartPr>
            <p14:xfrm>
              <a:off x="6860073" y="4658124"/>
              <a:ext cx="687600" cy="822600"/>
            </p14:xfrm>
          </p:contentPart>
        </mc:Choice>
        <mc:Fallback xmlns=""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D7760F5E-6230-49CD-BC6F-86C0D90FC7BB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6855753" y="4653804"/>
                <a:ext cx="696240" cy="8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1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4581DA62-9711-416B-AC7C-3DF160B92260}"/>
                  </a:ext>
                </a:extLst>
              </p14:cNvPr>
              <p14:cNvContentPartPr/>
              <p14:nvPr/>
            </p14:nvContentPartPr>
            <p14:xfrm>
              <a:off x="7631553" y="5352204"/>
              <a:ext cx="901800" cy="54000"/>
            </p14:xfrm>
          </p:contentPart>
        </mc:Choice>
        <mc:Fallback xmlns=""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4581DA62-9711-416B-AC7C-3DF160B92260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7627233" y="5347884"/>
                <a:ext cx="9104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3">
            <p14:nvContentPartPr>
              <p14:cNvPr id="584" name="Freihand 583">
                <a:extLst>
                  <a:ext uri="{FF2B5EF4-FFF2-40B4-BE49-F238E27FC236}">
                    <a16:creationId xmlns:a16="http://schemas.microsoft.com/office/drawing/2014/main" id="{AE58C63D-1C71-42FB-9BBE-84DCF557CABB}"/>
                  </a:ext>
                </a:extLst>
              </p14:cNvPr>
              <p14:cNvContentPartPr/>
              <p14:nvPr/>
            </p14:nvContentPartPr>
            <p14:xfrm>
              <a:off x="7740993" y="4909764"/>
              <a:ext cx="33480" cy="34200"/>
            </p14:xfrm>
          </p:contentPart>
        </mc:Choice>
        <mc:Fallback xmlns="">
          <p:pic>
            <p:nvPicPr>
              <p:cNvPr id="584" name="Freihand 583">
                <a:extLst>
                  <a:ext uri="{FF2B5EF4-FFF2-40B4-BE49-F238E27FC236}">
                    <a16:creationId xmlns:a16="http://schemas.microsoft.com/office/drawing/2014/main" id="{AE58C63D-1C71-42FB-9BBE-84DCF557CABB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7736673" y="4905444"/>
                <a:ext cx="4212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02" name="Gruppieren 601">
            <a:extLst>
              <a:ext uri="{FF2B5EF4-FFF2-40B4-BE49-F238E27FC236}">
                <a16:creationId xmlns:a16="http://schemas.microsoft.com/office/drawing/2014/main" id="{8DD6DE2D-E051-4675-AB79-A42BC9A57A9E}"/>
              </a:ext>
            </a:extLst>
          </p:cNvPr>
          <p:cNvGrpSpPr/>
          <p:nvPr/>
        </p:nvGrpSpPr>
        <p:grpSpPr>
          <a:xfrm>
            <a:off x="11165673" y="3811404"/>
            <a:ext cx="900360" cy="566280"/>
            <a:chOff x="11165673" y="3811404"/>
            <a:chExt cx="900360" cy="56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00F581F3-85CD-43FE-B1F4-3DFB4C9C29DC}"/>
                    </a:ext>
                  </a:extLst>
                </p14:cNvPr>
                <p14:cNvContentPartPr/>
                <p14:nvPr/>
              </p14:nvContentPartPr>
              <p14:xfrm>
                <a:off x="11209233" y="3856044"/>
                <a:ext cx="78120" cy="22644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00F581F3-85CD-43FE-B1F4-3DFB4C9C29DC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11204913" y="3851724"/>
                  <a:ext cx="867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3193E419-DC7B-4FD3-8098-6F273659D094}"/>
                    </a:ext>
                  </a:extLst>
                </p14:cNvPr>
                <p14:cNvContentPartPr/>
                <p14:nvPr/>
              </p14:nvContentPartPr>
              <p14:xfrm>
                <a:off x="11165673" y="3964404"/>
                <a:ext cx="136080" cy="1836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3193E419-DC7B-4FD3-8098-6F273659D094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11161353" y="3960084"/>
                  <a:ext cx="144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14991AA9-76DE-4A59-BA37-0C75CB6308A8}"/>
                    </a:ext>
                  </a:extLst>
                </p14:cNvPr>
                <p14:cNvContentPartPr/>
                <p14:nvPr/>
              </p14:nvContentPartPr>
              <p14:xfrm>
                <a:off x="11326233" y="3811404"/>
                <a:ext cx="187560" cy="19656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14991AA9-76DE-4A59-BA37-0C75CB6308A8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11321913" y="3807084"/>
                  <a:ext cx="1962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C5B520F1-351B-4D70-A4C4-43B271BCE07D}"/>
                    </a:ext>
                  </a:extLst>
                </p14:cNvPr>
                <p14:cNvContentPartPr/>
                <p14:nvPr/>
              </p14:nvContentPartPr>
              <p14:xfrm>
                <a:off x="11415153" y="3842724"/>
                <a:ext cx="168120" cy="20268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C5B520F1-351B-4D70-A4C4-43B271BCE07D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11410833" y="3838404"/>
                  <a:ext cx="1767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23134345-D78B-491B-969C-D3A26C947D70}"/>
                    </a:ext>
                  </a:extLst>
                </p14:cNvPr>
                <p14:cNvContentPartPr/>
                <p14:nvPr/>
              </p14:nvContentPartPr>
              <p14:xfrm>
                <a:off x="11621793" y="3917244"/>
                <a:ext cx="131040" cy="2808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23134345-D78B-491B-969C-D3A26C947D70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11617473" y="3912924"/>
                  <a:ext cx="139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38B79E86-17FE-4564-82B6-79BA3E5485B6}"/>
                    </a:ext>
                  </a:extLst>
                </p14:cNvPr>
                <p14:cNvContentPartPr/>
                <p14:nvPr/>
              </p14:nvContentPartPr>
              <p14:xfrm>
                <a:off x="11617113" y="3956844"/>
                <a:ext cx="150480" cy="2196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38B79E86-17FE-4564-82B6-79BA3E5485B6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11612793" y="3952524"/>
                  <a:ext cx="159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60C210D3-B5A7-432E-89A1-5B2868D1EC5E}"/>
                    </a:ext>
                  </a:extLst>
                </p14:cNvPr>
                <p14:cNvContentPartPr/>
                <p14:nvPr/>
              </p14:nvContentPartPr>
              <p14:xfrm>
                <a:off x="11782713" y="3840204"/>
                <a:ext cx="106200" cy="15300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60C210D3-B5A7-432E-89A1-5B2868D1EC5E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11778393" y="3835884"/>
                  <a:ext cx="114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4D1DA71C-DD8F-45EC-9AF8-694C65A5A921}"/>
                    </a:ext>
                  </a:extLst>
                </p14:cNvPr>
                <p14:cNvContentPartPr/>
                <p14:nvPr/>
              </p14:nvContentPartPr>
              <p14:xfrm>
                <a:off x="11928513" y="3897804"/>
                <a:ext cx="137520" cy="11124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4D1DA71C-DD8F-45EC-9AF8-694C65A5A921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11924193" y="3893484"/>
                  <a:ext cx="146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C0D44739-D863-473B-A549-BF20B4BE623D}"/>
                    </a:ext>
                  </a:extLst>
                </p14:cNvPr>
                <p14:cNvContentPartPr/>
                <p14:nvPr/>
              </p14:nvContentPartPr>
              <p14:xfrm>
                <a:off x="11233353" y="4174284"/>
                <a:ext cx="39960" cy="20340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C0D44739-D863-473B-A549-BF20B4BE623D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11229033" y="4169964"/>
                  <a:ext cx="48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6DDBEF39-52ED-44BC-8D36-F0A27F39BEF0}"/>
                    </a:ext>
                  </a:extLst>
                </p14:cNvPr>
                <p14:cNvContentPartPr/>
                <p14:nvPr/>
              </p14:nvContentPartPr>
              <p14:xfrm>
                <a:off x="11212113" y="4115244"/>
                <a:ext cx="102240" cy="16596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6DDBEF39-52ED-44BC-8D36-F0A27F39BEF0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11207793" y="4110924"/>
                  <a:ext cx="110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A0C9206B-3EAD-4F2D-883F-B708F9129BA2}"/>
                    </a:ext>
                  </a:extLst>
                </p14:cNvPr>
                <p14:cNvContentPartPr/>
                <p14:nvPr/>
              </p14:nvContentPartPr>
              <p14:xfrm>
                <a:off x="11344593" y="4149444"/>
                <a:ext cx="46800" cy="17712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A0C9206B-3EAD-4F2D-883F-B708F9129BA2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11340273" y="4145124"/>
                  <a:ext cx="554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7C9509EE-7BB6-4826-B034-A7DDFE789E2E}"/>
                    </a:ext>
                  </a:extLst>
                </p14:cNvPr>
                <p14:cNvContentPartPr/>
                <p14:nvPr/>
              </p14:nvContentPartPr>
              <p14:xfrm>
                <a:off x="11391033" y="4187964"/>
                <a:ext cx="126360" cy="13212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7C9509EE-7BB6-4826-B034-A7DDFE789E2E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11386713" y="4183644"/>
                  <a:ext cx="135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F325A99C-F345-4C75-99DB-5FB0B53840EF}"/>
                    </a:ext>
                  </a:extLst>
                </p14:cNvPr>
                <p14:cNvContentPartPr/>
                <p14:nvPr/>
              </p14:nvContentPartPr>
              <p14:xfrm>
                <a:off x="11529993" y="4157364"/>
                <a:ext cx="202320" cy="17460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F325A99C-F345-4C75-99DB-5FB0B53840EF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11525673" y="4153044"/>
                  <a:ext cx="210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3EED03D6-DECF-4719-913E-1463C30EF274}"/>
                    </a:ext>
                  </a:extLst>
                </p14:cNvPr>
                <p14:cNvContentPartPr/>
                <p14:nvPr/>
              </p14:nvContentPartPr>
              <p14:xfrm>
                <a:off x="11634033" y="4282644"/>
                <a:ext cx="173520" cy="2916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3EED03D6-DECF-4719-913E-1463C30EF274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11629713" y="4278324"/>
                  <a:ext cx="182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E557704E-98F9-43CE-9277-68043079E6E2}"/>
                    </a:ext>
                  </a:extLst>
                </p14:cNvPr>
                <p14:cNvContentPartPr/>
                <p14:nvPr/>
              </p14:nvContentPartPr>
              <p14:xfrm>
                <a:off x="11819793" y="4172844"/>
                <a:ext cx="145080" cy="19476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E557704E-98F9-43CE-9277-68043079E6E2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11815473" y="4168524"/>
                  <a:ext cx="153720" cy="20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5">
            <p14:nvContentPartPr>
              <p14:cNvPr id="603" name="Freihand 602">
                <a:extLst>
                  <a:ext uri="{FF2B5EF4-FFF2-40B4-BE49-F238E27FC236}">
                    <a16:creationId xmlns:a16="http://schemas.microsoft.com/office/drawing/2014/main" id="{A81D252C-8E1B-4CFB-81F8-371AC7B1F550}"/>
                  </a:ext>
                </a:extLst>
              </p14:cNvPr>
              <p14:cNvContentPartPr/>
              <p14:nvPr/>
            </p14:nvContentPartPr>
            <p14:xfrm>
              <a:off x="6068793" y="5097324"/>
              <a:ext cx="343080" cy="382680"/>
            </p14:xfrm>
          </p:contentPart>
        </mc:Choice>
        <mc:Fallback xmlns="">
          <p:pic>
            <p:nvPicPr>
              <p:cNvPr id="603" name="Freihand 602">
                <a:extLst>
                  <a:ext uri="{FF2B5EF4-FFF2-40B4-BE49-F238E27FC236}">
                    <a16:creationId xmlns:a16="http://schemas.microsoft.com/office/drawing/2014/main" id="{A81D252C-8E1B-4CFB-81F8-371AC7B1F550}"/>
                  </a:ext>
                </a:extLst>
              </p:cNvPr>
              <p:cNvPicPr/>
              <p:nvPr/>
            </p:nvPicPr>
            <p:blipFill>
              <a:blip r:embed="rId806"/>
              <a:stretch>
                <a:fillRect/>
              </a:stretch>
            </p:blipFill>
            <p:spPr>
              <a:xfrm>
                <a:off x="6064473" y="5093004"/>
                <a:ext cx="351720" cy="39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6" name="Gruppieren 605">
            <a:extLst>
              <a:ext uri="{FF2B5EF4-FFF2-40B4-BE49-F238E27FC236}">
                <a16:creationId xmlns:a16="http://schemas.microsoft.com/office/drawing/2014/main" id="{2AC4D400-C6C4-44F2-869F-93C7A669925D}"/>
              </a:ext>
            </a:extLst>
          </p:cNvPr>
          <p:cNvGrpSpPr/>
          <p:nvPr/>
        </p:nvGrpSpPr>
        <p:grpSpPr>
          <a:xfrm>
            <a:off x="3586593" y="4389924"/>
            <a:ext cx="5032080" cy="2158200"/>
            <a:chOff x="3586593" y="4389924"/>
            <a:chExt cx="5032080" cy="21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1F94CF33-67BF-42DE-B0A5-CC3AD86445B6}"/>
                    </a:ext>
                  </a:extLst>
                </p14:cNvPr>
                <p14:cNvContentPartPr/>
                <p14:nvPr/>
              </p14:nvContentPartPr>
              <p14:xfrm>
                <a:off x="3753633" y="5582604"/>
                <a:ext cx="225360" cy="17244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1F94CF33-67BF-42DE-B0A5-CC3AD86445B6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3749313" y="5578284"/>
                  <a:ext cx="234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428A5882-ABAE-4695-8151-A762E450C77C}"/>
                    </a:ext>
                  </a:extLst>
                </p14:cNvPr>
                <p14:cNvContentPartPr/>
                <p14:nvPr/>
              </p14:nvContentPartPr>
              <p14:xfrm>
                <a:off x="4068633" y="5652804"/>
                <a:ext cx="138240" cy="6732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428A5882-ABAE-4695-8151-A762E450C77C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4064313" y="5648484"/>
                  <a:ext cx="1468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5AE87C31-9338-4C65-A2B6-8BD03257E7AA}"/>
                    </a:ext>
                  </a:extLst>
                </p14:cNvPr>
                <p14:cNvContentPartPr/>
                <p14:nvPr/>
              </p14:nvContentPartPr>
              <p14:xfrm>
                <a:off x="4119033" y="5659644"/>
                <a:ext cx="118440" cy="16236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5AE87C31-9338-4C65-A2B6-8BD03257E7AA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4114713" y="5655324"/>
                  <a:ext cx="1270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654148E3-30D5-4F82-8EF8-7E1477B6E1C3}"/>
                    </a:ext>
                  </a:extLst>
                </p14:cNvPr>
                <p14:cNvContentPartPr/>
                <p14:nvPr/>
              </p14:nvContentPartPr>
              <p14:xfrm>
                <a:off x="4247553" y="5573604"/>
                <a:ext cx="158400" cy="14436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654148E3-30D5-4F82-8EF8-7E1477B6E1C3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4243233" y="5569284"/>
                  <a:ext cx="167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E810CF30-59FD-44A6-ACD7-578D3BCFF2CD}"/>
                    </a:ext>
                  </a:extLst>
                </p14:cNvPr>
                <p14:cNvContentPartPr/>
                <p14:nvPr/>
              </p14:nvContentPartPr>
              <p14:xfrm>
                <a:off x="3586593" y="5852604"/>
                <a:ext cx="842040" cy="3168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E810CF30-59FD-44A6-ACD7-578D3BCFF2CD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3582273" y="5848284"/>
                  <a:ext cx="850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B61E1CFE-4BB2-4B96-B738-0C5178A6A15D}"/>
                    </a:ext>
                  </a:extLst>
                </p14:cNvPr>
                <p14:cNvContentPartPr/>
                <p14:nvPr/>
              </p14:nvContentPartPr>
              <p14:xfrm>
                <a:off x="3713673" y="5972844"/>
                <a:ext cx="220320" cy="20124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B61E1CFE-4BB2-4B96-B738-0C5178A6A15D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3709353" y="5968524"/>
                  <a:ext cx="228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A7CA1690-785B-434F-A48A-57E8AB33AFFE}"/>
                    </a:ext>
                  </a:extLst>
                </p14:cNvPr>
                <p14:cNvContentPartPr/>
                <p14:nvPr/>
              </p14:nvContentPartPr>
              <p14:xfrm>
                <a:off x="4004553" y="6003084"/>
                <a:ext cx="154080" cy="20412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A7CA1690-785B-434F-A48A-57E8AB33AFFE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4000233" y="5998764"/>
                  <a:ext cx="1627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CEF46211-AED7-4C24-9F08-C374910318E8}"/>
                    </a:ext>
                  </a:extLst>
                </p14:cNvPr>
                <p14:cNvContentPartPr/>
                <p14:nvPr/>
              </p14:nvContentPartPr>
              <p14:xfrm>
                <a:off x="4592793" y="5841084"/>
                <a:ext cx="241920" cy="900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CEF46211-AED7-4C24-9F08-C374910318E8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4588473" y="5836764"/>
                  <a:ext cx="2505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83F99C00-F1B6-45E3-8959-C01C2C2D0F45}"/>
                    </a:ext>
                  </a:extLst>
                </p14:cNvPr>
                <p14:cNvContentPartPr/>
                <p14:nvPr/>
              </p14:nvContentPartPr>
              <p14:xfrm>
                <a:off x="4637793" y="5887884"/>
                <a:ext cx="224280" cy="2412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83F99C00-F1B6-45E3-8959-C01C2C2D0F45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4633473" y="5883564"/>
                  <a:ext cx="232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D50A5C6C-2AA0-4A63-8F26-B5ECD4C33432}"/>
                    </a:ext>
                  </a:extLst>
                </p14:cNvPr>
                <p14:cNvContentPartPr/>
                <p14:nvPr/>
              </p14:nvContentPartPr>
              <p14:xfrm>
                <a:off x="5105433" y="5574684"/>
                <a:ext cx="258840" cy="20700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D50A5C6C-2AA0-4A63-8F26-B5ECD4C33432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5101113" y="5570364"/>
                  <a:ext cx="2674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9679BEEB-3F7C-4F2A-AF44-B06386E5E4AD}"/>
                    </a:ext>
                  </a:extLst>
                </p14:cNvPr>
                <p14:cNvContentPartPr/>
                <p14:nvPr/>
              </p14:nvContentPartPr>
              <p14:xfrm>
                <a:off x="4993833" y="5834244"/>
                <a:ext cx="689040" cy="4428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9679BEEB-3F7C-4F2A-AF44-B06386E5E4AD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4989513" y="5829924"/>
                  <a:ext cx="697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E690E5AC-2604-46AF-A162-D93A92FC7518}"/>
                    </a:ext>
                  </a:extLst>
                </p14:cNvPr>
                <p14:cNvContentPartPr/>
                <p14:nvPr/>
              </p14:nvContentPartPr>
              <p14:xfrm>
                <a:off x="4936593" y="6005964"/>
                <a:ext cx="193680" cy="14004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E690E5AC-2604-46AF-A162-D93A92FC7518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4932273" y="6001644"/>
                  <a:ext cx="202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A6B04020-10AE-48E2-86AC-EFEC40F1E23B}"/>
                    </a:ext>
                  </a:extLst>
                </p14:cNvPr>
                <p14:cNvContentPartPr/>
                <p14:nvPr/>
              </p14:nvContentPartPr>
              <p14:xfrm>
                <a:off x="5213433" y="6046644"/>
                <a:ext cx="127440" cy="900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A6B04020-10AE-48E2-86AC-EFEC40F1E23B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5209113" y="6042324"/>
                  <a:ext cx="1360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13FA65FA-60BC-4C98-BCE5-CED78A2E06DB}"/>
                    </a:ext>
                  </a:extLst>
                </p14:cNvPr>
                <p14:cNvContentPartPr/>
                <p14:nvPr/>
              </p14:nvContentPartPr>
              <p14:xfrm>
                <a:off x="5400633" y="6000204"/>
                <a:ext cx="141840" cy="11556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13FA65FA-60BC-4C98-BCE5-CED78A2E06DB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5396313" y="5995884"/>
                  <a:ext cx="150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89244DC9-A87B-43AD-8D35-D654A4F44B64}"/>
                    </a:ext>
                  </a:extLst>
                </p14:cNvPr>
                <p14:cNvContentPartPr/>
                <p14:nvPr/>
              </p14:nvContentPartPr>
              <p14:xfrm>
                <a:off x="5526273" y="6066804"/>
                <a:ext cx="139320" cy="19008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89244DC9-A87B-43AD-8D35-D654A4F44B64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5521953" y="6062484"/>
                  <a:ext cx="147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580A7EB1-87E2-4B71-81F7-47073982ED0D}"/>
                    </a:ext>
                  </a:extLst>
                </p14:cNvPr>
                <p14:cNvContentPartPr/>
                <p14:nvPr/>
              </p14:nvContentPartPr>
              <p14:xfrm>
                <a:off x="4228473" y="4536444"/>
                <a:ext cx="109080" cy="7884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580A7EB1-87E2-4B71-81F7-47073982ED0D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4224153" y="4532124"/>
                  <a:ext cx="117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AB222989-4141-4A10-BCA0-E8F4280CB35C}"/>
                    </a:ext>
                  </a:extLst>
                </p14:cNvPr>
                <p14:cNvContentPartPr/>
                <p14:nvPr/>
              </p14:nvContentPartPr>
              <p14:xfrm>
                <a:off x="4282833" y="4565244"/>
                <a:ext cx="75600" cy="13968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AB222989-4141-4A10-BCA0-E8F4280CB35C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4278513" y="4560924"/>
                  <a:ext cx="84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E9DAB836-6CB2-44A0-87E1-14C0159546FF}"/>
                    </a:ext>
                  </a:extLst>
                </p14:cNvPr>
                <p14:cNvContentPartPr/>
                <p14:nvPr/>
              </p14:nvContentPartPr>
              <p14:xfrm>
                <a:off x="4381473" y="4490724"/>
                <a:ext cx="74880" cy="17352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E9DAB836-6CB2-44A0-87E1-14C0159546FF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4377153" y="4486404"/>
                  <a:ext cx="83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FB4FDB41-A7EC-4FB4-B010-74DFCAD73C9E}"/>
                    </a:ext>
                  </a:extLst>
                </p14:cNvPr>
                <p14:cNvContentPartPr/>
                <p14:nvPr/>
              </p14:nvContentPartPr>
              <p14:xfrm>
                <a:off x="4517553" y="4533204"/>
                <a:ext cx="232560" cy="8856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FB4FDB41-A7EC-4FB4-B010-74DFCAD73C9E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4513233" y="4528884"/>
                  <a:ext cx="241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AB0B652C-AE99-4585-A7AD-BDB522B89919}"/>
                    </a:ext>
                  </a:extLst>
                </p14:cNvPr>
                <p14:cNvContentPartPr/>
                <p14:nvPr/>
              </p14:nvContentPartPr>
              <p14:xfrm>
                <a:off x="4855593" y="4535364"/>
                <a:ext cx="84240" cy="9432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AB0B652C-AE99-4585-A7AD-BDB522B89919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4851273" y="4531044"/>
                  <a:ext cx="92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D13652E0-F93C-4092-9805-DC436874C245}"/>
                    </a:ext>
                  </a:extLst>
                </p14:cNvPr>
                <p14:cNvContentPartPr/>
                <p14:nvPr/>
              </p14:nvContentPartPr>
              <p14:xfrm>
                <a:off x="4958193" y="4590444"/>
                <a:ext cx="69480" cy="13032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D13652E0-F93C-4092-9805-DC436874C245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4953873" y="4586124"/>
                  <a:ext cx="78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68AFBC96-C0D3-4A9E-8E47-D47115FAC158}"/>
                    </a:ext>
                  </a:extLst>
                </p14:cNvPr>
                <p14:cNvContentPartPr/>
                <p14:nvPr/>
              </p14:nvContentPartPr>
              <p14:xfrm>
                <a:off x="5040993" y="4472364"/>
                <a:ext cx="101160" cy="25092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68AFBC96-C0D3-4A9E-8E47-D47115FAC158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5036673" y="4468044"/>
                  <a:ext cx="1098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ADE58F79-E0B2-472A-BA5E-2497AE47CE8B}"/>
                    </a:ext>
                  </a:extLst>
                </p14:cNvPr>
                <p14:cNvContentPartPr/>
                <p14:nvPr/>
              </p14:nvContentPartPr>
              <p14:xfrm>
                <a:off x="5248713" y="4520244"/>
                <a:ext cx="168120" cy="1188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ADE58F79-E0B2-472A-BA5E-2497AE47CE8B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5244393" y="4515924"/>
                  <a:ext cx="176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EDC06F76-75DE-4459-AA6F-651ABA61B584}"/>
                    </a:ext>
                  </a:extLst>
                </p14:cNvPr>
                <p14:cNvContentPartPr/>
                <p14:nvPr/>
              </p14:nvContentPartPr>
              <p14:xfrm>
                <a:off x="5275353" y="4572084"/>
                <a:ext cx="162000" cy="972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EDC06F76-75DE-4459-AA6F-651ABA61B584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5271033" y="4567764"/>
                  <a:ext cx="1706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6F4BC5AF-BF72-45B2-B4A6-60606DFE052D}"/>
                    </a:ext>
                  </a:extLst>
                </p14:cNvPr>
                <p14:cNvContentPartPr/>
                <p14:nvPr/>
              </p14:nvContentPartPr>
              <p14:xfrm>
                <a:off x="5707713" y="4468404"/>
                <a:ext cx="112680" cy="9936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6F4BC5AF-BF72-45B2-B4A6-60606DFE052D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5703393" y="4464084"/>
                  <a:ext cx="121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DF7D87EC-7326-4BAD-9AA8-103E5218FB36}"/>
                    </a:ext>
                  </a:extLst>
                </p14:cNvPr>
                <p14:cNvContentPartPr/>
                <p14:nvPr/>
              </p14:nvContentPartPr>
              <p14:xfrm>
                <a:off x="5867193" y="4552284"/>
                <a:ext cx="98280" cy="5472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DF7D87EC-7326-4BAD-9AA8-103E5218FB36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5862873" y="4547964"/>
                  <a:ext cx="106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2A095891-7C0D-4110-8740-7F3FAADC184A}"/>
                    </a:ext>
                  </a:extLst>
                </p14:cNvPr>
                <p14:cNvContentPartPr/>
                <p14:nvPr/>
              </p14:nvContentPartPr>
              <p14:xfrm>
                <a:off x="6124593" y="4479204"/>
                <a:ext cx="12960" cy="11088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2A095891-7C0D-4110-8740-7F3FAADC184A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6120273" y="4474884"/>
                  <a:ext cx="21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E4E30388-15A5-4068-A265-D4C234CCD977}"/>
                    </a:ext>
                  </a:extLst>
                </p14:cNvPr>
                <p14:cNvContentPartPr/>
                <p14:nvPr/>
              </p14:nvContentPartPr>
              <p14:xfrm>
                <a:off x="6073113" y="4518444"/>
                <a:ext cx="181080" cy="1008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E4E30388-15A5-4068-A265-D4C234CCD977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6068793" y="4514124"/>
                  <a:ext cx="1897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B5B58142-09E4-4CEF-AF09-6ACFFDF25A47}"/>
                    </a:ext>
                  </a:extLst>
                </p14:cNvPr>
                <p14:cNvContentPartPr/>
                <p14:nvPr/>
              </p14:nvContentPartPr>
              <p14:xfrm>
                <a:off x="6304233" y="4452204"/>
                <a:ext cx="163800" cy="11556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B5B58142-09E4-4CEF-AF09-6ACFFDF25A47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6299913" y="4447884"/>
                  <a:ext cx="172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3106B36A-DBCC-4F99-9CEF-989B42550245}"/>
                    </a:ext>
                  </a:extLst>
                </p14:cNvPr>
                <p14:cNvContentPartPr/>
                <p14:nvPr/>
              </p14:nvContentPartPr>
              <p14:xfrm>
                <a:off x="6318993" y="4433484"/>
                <a:ext cx="173880" cy="360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3106B36A-DBCC-4F99-9CEF-989B42550245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6314673" y="4429164"/>
                  <a:ext cx="1825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7DABA942-B334-4DBD-AEDA-687E32D2416E}"/>
                    </a:ext>
                  </a:extLst>
                </p14:cNvPr>
                <p14:cNvContentPartPr/>
                <p14:nvPr/>
              </p14:nvContentPartPr>
              <p14:xfrm>
                <a:off x="6621033" y="4439964"/>
                <a:ext cx="127800" cy="10836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7DABA942-B334-4DBD-AEDA-687E32D2416E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6616713" y="4435644"/>
                  <a:ext cx="136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A8CDDD98-9567-4F7C-A9A6-6CACEB4748AD}"/>
                    </a:ext>
                  </a:extLst>
                </p14:cNvPr>
                <p14:cNvContentPartPr/>
                <p14:nvPr/>
              </p14:nvContentPartPr>
              <p14:xfrm>
                <a:off x="6829833" y="4389924"/>
                <a:ext cx="158400" cy="19404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A8CDDD98-9567-4F7C-A9A6-6CACEB4748AD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6825513" y="4385604"/>
                  <a:ext cx="1670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D3175C4A-0612-4B20-B52E-FDD67DB029ED}"/>
                    </a:ext>
                  </a:extLst>
                </p14:cNvPr>
                <p14:cNvContentPartPr/>
                <p14:nvPr/>
              </p14:nvContentPartPr>
              <p14:xfrm>
                <a:off x="3926847" y="5011284"/>
                <a:ext cx="123120" cy="6084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D3175C4A-0612-4B20-B52E-FDD67DB029ED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3922527" y="5006964"/>
                  <a:ext cx="1317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93C45E22-EF35-4704-9E7B-122F1A7E3373}"/>
                    </a:ext>
                  </a:extLst>
                </p14:cNvPr>
                <p14:cNvContentPartPr/>
                <p14:nvPr/>
              </p14:nvContentPartPr>
              <p14:xfrm>
                <a:off x="3967167" y="5010564"/>
                <a:ext cx="117360" cy="16956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93C45E22-EF35-4704-9E7B-122F1A7E3373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3962847" y="5006244"/>
                  <a:ext cx="1260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AF345B2E-EFC0-461D-917B-7C0268E67A9C}"/>
                    </a:ext>
                  </a:extLst>
                </p14:cNvPr>
                <p14:cNvContentPartPr/>
                <p14:nvPr/>
              </p14:nvContentPartPr>
              <p14:xfrm>
                <a:off x="4133127" y="4886724"/>
                <a:ext cx="178920" cy="16200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AF345B2E-EFC0-461D-917B-7C0268E67A9C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4128807" y="4882404"/>
                  <a:ext cx="1875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AD2A813D-FE99-4BD4-9217-E112EF30BF04}"/>
                    </a:ext>
                  </a:extLst>
                </p14:cNvPr>
                <p14:cNvContentPartPr/>
                <p14:nvPr/>
              </p14:nvContentPartPr>
              <p14:xfrm>
                <a:off x="4883673" y="5059884"/>
                <a:ext cx="136440" cy="1548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AD2A813D-FE99-4BD4-9217-E112EF30BF04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4879353" y="5055564"/>
                  <a:ext cx="145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06419906-4ED3-4A71-A583-94553F5089DF}"/>
                    </a:ext>
                  </a:extLst>
                </p14:cNvPr>
                <p14:cNvContentPartPr/>
                <p14:nvPr/>
              </p14:nvContentPartPr>
              <p14:xfrm>
                <a:off x="4910673" y="5101284"/>
                <a:ext cx="155160" cy="1908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06419906-4ED3-4A71-A583-94553F5089DF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4906353" y="5096964"/>
                  <a:ext cx="163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54B43F3C-0FD1-427A-AE9C-3A25601DD2AF}"/>
                    </a:ext>
                  </a:extLst>
                </p14:cNvPr>
                <p14:cNvContentPartPr/>
                <p14:nvPr/>
              </p14:nvContentPartPr>
              <p14:xfrm>
                <a:off x="4355553" y="5015604"/>
                <a:ext cx="98280" cy="10548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54B43F3C-0FD1-427A-AE9C-3A25601DD2AF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4351233" y="5011284"/>
                  <a:ext cx="106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09E4B92E-1380-44FF-B283-8331650C3B12}"/>
                    </a:ext>
                  </a:extLst>
                </p14:cNvPr>
                <p14:cNvContentPartPr/>
                <p14:nvPr/>
              </p14:nvContentPartPr>
              <p14:xfrm>
                <a:off x="4428993" y="5108484"/>
                <a:ext cx="57600" cy="4032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09E4B92E-1380-44FF-B283-8331650C3B12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4424673" y="5104164"/>
                  <a:ext cx="66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A025D76F-C1AD-4BDF-A736-061A7273D79E}"/>
                    </a:ext>
                  </a:extLst>
                </p14:cNvPr>
                <p14:cNvContentPartPr/>
                <p14:nvPr/>
              </p14:nvContentPartPr>
              <p14:xfrm>
                <a:off x="4532313" y="5050524"/>
                <a:ext cx="10800" cy="2916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A025D76F-C1AD-4BDF-A736-061A7273D79E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4527993" y="5046204"/>
                  <a:ext cx="19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01AD11A6-3270-4728-90A8-9AE641F9BC15}"/>
                    </a:ext>
                  </a:extLst>
                </p14:cNvPr>
                <p14:cNvContentPartPr/>
                <p14:nvPr/>
              </p14:nvContentPartPr>
              <p14:xfrm>
                <a:off x="4493433" y="5099484"/>
                <a:ext cx="16920" cy="11448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01AD11A6-3270-4728-90A8-9AE641F9BC15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4489113" y="5095164"/>
                  <a:ext cx="25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1216ADED-26C9-4082-9BE4-4502F0B2148E}"/>
                    </a:ext>
                  </a:extLst>
                </p14:cNvPr>
                <p14:cNvContentPartPr/>
                <p14:nvPr/>
              </p14:nvContentPartPr>
              <p14:xfrm>
                <a:off x="4540233" y="5018484"/>
                <a:ext cx="21960" cy="12240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1216ADED-26C9-4082-9BE4-4502F0B2148E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4535913" y="5014164"/>
                  <a:ext cx="30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4EE310A6-7563-498B-A717-DA76D47388EE}"/>
                    </a:ext>
                  </a:extLst>
                </p14:cNvPr>
                <p14:cNvContentPartPr/>
                <p14:nvPr/>
              </p14:nvContentPartPr>
              <p14:xfrm>
                <a:off x="4498113" y="5012724"/>
                <a:ext cx="104040" cy="12312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4EE310A6-7563-498B-A717-DA76D47388EE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4493793" y="5008404"/>
                  <a:ext cx="112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9D2E9D0F-C0DF-4951-AAFD-AFBB3A4DA066}"/>
                    </a:ext>
                  </a:extLst>
                </p14:cNvPr>
                <p14:cNvContentPartPr/>
                <p14:nvPr/>
              </p14:nvContentPartPr>
              <p14:xfrm>
                <a:off x="4622673" y="5082924"/>
                <a:ext cx="1080" cy="8532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9D2E9D0F-C0DF-4951-AAFD-AFBB3A4DA066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4618353" y="5078604"/>
                  <a:ext cx="97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D14D2368-649B-4E71-85D2-E523189D8006}"/>
                    </a:ext>
                  </a:extLst>
                </p14:cNvPr>
                <p14:cNvContentPartPr/>
                <p14:nvPr/>
              </p14:nvContentPartPr>
              <p14:xfrm>
                <a:off x="4614753" y="5028564"/>
                <a:ext cx="74520" cy="12924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D14D2368-649B-4E71-85D2-E523189D8006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4610433" y="5024244"/>
                  <a:ext cx="83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EBB69BA3-EB1F-46F6-A7C0-E125A5C026DC}"/>
                    </a:ext>
                  </a:extLst>
                </p14:cNvPr>
                <p14:cNvContentPartPr/>
                <p14:nvPr/>
              </p14:nvContentPartPr>
              <p14:xfrm>
                <a:off x="4693593" y="5134044"/>
                <a:ext cx="3240" cy="4428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EBB69BA3-EB1F-46F6-A7C0-E125A5C026DC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4689273" y="5129724"/>
                  <a:ext cx="11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EF8A8BC9-3BA7-43BC-B830-5243779C7A93}"/>
                    </a:ext>
                  </a:extLst>
                </p14:cNvPr>
                <p14:cNvContentPartPr/>
                <p14:nvPr/>
              </p14:nvContentPartPr>
              <p14:xfrm>
                <a:off x="4722393" y="5034684"/>
                <a:ext cx="54360" cy="7812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EF8A8BC9-3BA7-43BC-B830-5243779C7A93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4718073" y="5030364"/>
                  <a:ext cx="63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876940EA-5E61-4BAC-AABC-79AB5AC37395}"/>
                    </a:ext>
                  </a:extLst>
                </p14:cNvPr>
                <p14:cNvContentPartPr/>
                <p14:nvPr/>
              </p14:nvContentPartPr>
              <p14:xfrm>
                <a:off x="4782153" y="5091204"/>
                <a:ext cx="43200" cy="6552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876940EA-5E61-4BAC-AABC-79AB5AC37395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4777833" y="5086884"/>
                  <a:ext cx="51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01E26836-B6C7-4625-9414-6F6A3797D3DB}"/>
                    </a:ext>
                  </a:extLst>
                </p14:cNvPr>
                <p14:cNvContentPartPr/>
                <p14:nvPr/>
              </p14:nvContentPartPr>
              <p14:xfrm>
                <a:off x="4808793" y="5006964"/>
                <a:ext cx="63360" cy="20844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01E26836-B6C7-4625-9414-6F6A3797D3DB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4804473" y="5002644"/>
                  <a:ext cx="72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D63E748A-BDDE-4E61-A05B-E4604291FE4E}"/>
                    </a:ext>
                  </a:extLst>
                </p14:cNvPr>
                <p14:cNvContentPartPr/>
                <p14:nvPr/>
              </p14:nvContentPartPr>
              <p14:xfrm>
                <a:off x="5330793" y="4890324"/>
                <a:ext cx="137520" cy="14688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D63E748A-BDDE-4E61-A05B-E4604291FE4E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5326473" y="4886004"/>
                  <a:ext cx="146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8026824D-6D61-4417-8ED3-0BE4C19F5EB5}"/>
                    </a:ext>
                  </a:extLst>
                </p14:cNvPr>
                <p14:cNvContentPartPr/>
                <p14:nvPr/>
              </p14:nvContentPartPr>
              <p14:xfrm>
                <a:off x="5475153" y="4985724"/>
                <a:ext cx="99360" cy="6840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8026824D-6D61-4417-8ED3-0BE4C19F5EB5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5470833" y="4981404"/>
                  <a:ext cx="108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28C12ED1-507F-4E84-BC5D-3828D7BAE47C}"/>
                    </a:ext>
                  </a:extLst>
                </p14:cNvPr>
                <p14:cNvContentPartPr/>
                <p14:nvPr/>
              </p14:nvContentPartPr>
              <p14:xfrm>
                <a:off x="5743353" y="4902204"/>
                <a:ext cx="24480" cy="11232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28C12ED1-507F-4E84-BC5D-3828D7BAE47C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5739033" y="4897884"/>
                  <a:ext cx="33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514112F9-554D-4824-81CF-0A0B188C0FA2}"/>
                    </a:ext>
                  </a:extLst>
                </p14:cNvPr>
                <p14:cNvContentPartPr/>
                <p14:nvPr/>
              </p14:nvContentPartPr>
              <p14:xfrm>
                <a:off x="5681073" y="4945764"/>
                <a:ext cx="174240" cy="972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514112F9-554D-4824-81CF-0A0B188C0FA2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5676753" y="4941444"/>
                  <a:ext cx="1828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8AB9C932-2D1B-4363-B486-64AF015A3248}"/>
                    </a:ext>
                  </a:extLst>
                </p14:cNvPr>
                <p14:cNvContentPartPr/>
                <p14:nvPr/>
              </p14:nvContentPartPr>
              <p14:xfrm>
                <a:off x="6047193" y="4888164"/>
                <a:ext cx="12600" cy="13104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8AB9C932-2D1B-4363-B486-64AF015A3248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6042873" y="4883844"/>
                  <a:ext cx="21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4B93B5A5-78EB-4A0F-B522-D906B1678442}"/>
                    </a:ext>
                  </a:extLst>
                </p14:cNvPr>
                <p14:cNvContentPartPr/>
                <p14:nvPr/>
              </p14:nvContentPartPr>
              <p14:xfrm>
                <a:off x="5972673" y="4984284"/>
                <a:ext cx="160200" cy="1080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4B93B5A5-78EB-4A0F-B522-D906B1678442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5968353" y="4979964"/>
                  <a:ext cx="1688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515B282C-C761-4FCC-945F-FA7E1E1306D6}"/>
                    </a:ext>
                  </a:extLst>
                </p14:cNvPr>
                <p14:cNvContentPartPr/>
                <p14:nvPr/>
              </p14:nvContentPartPr>
              <p14:xfrm>
                <a:off x="5985633" y="4875204"/>
                <a:ext cx="345240" cy="12924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515B282C-C761-4FCC-945F-FA7E1E1306D6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5981313" y="4870884"/>
                  <a:ext cx="3538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27914F3A-EAC0-4CD0-BFA8-85D3C1D02162}"/>
                    </a:ext>
                  </a:extLst>
                </p14:cNvPr>
                <p14:cNvContentPartPr/>
                <p14:nvPr/>
              </p14:nvContentPartPr>
              <p14:xfrm>
                <a:off x="6237993" y="4926684"/>
                <a:ext cx="155160" cy="1620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27914F3A-EAC0-4CD0-BFA8-85D3C1D02162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6233673" y="4922364"/>
                  <a:ext cx="163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267DD13F-66D9-4BA9-9EFB-84E55BE76C9F}"/>
                    </a:ext>
                  </a:extLst>
                </p14:cNvPr>
                <p14:cNvContentPartPr/>
                <p14:nvPr/>
              </p14:nvContentPartPr>
              <p14:xfrm>
                <a:off x="6433833" y="4866924"/>
                <a:ext cx="133920" cy="16380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267DD13F-66D9-4BA9-9EFB-84E55BE76C9F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6429513" y="4862604"/>
                  <a:ext cx="142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78BD222B-B565-453A-93EF-7A46B3373D26}"/>
                    </a:ext>
                  </a:extLst>
                </p14:cNvPr>
                <p14:cNvContentPartPr/>
                <p14:nvPr/>
              </p14:nvContentPartPr>
              <p14:xfrm>
                <a:off x="5321073" y="5105244"/>
                <a:ext cx="1255680" cy="5616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78BD222B-B565-453A-93EF-7A46B3373D26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5316753" y="5100924"/>
                  <a:ext cx="1264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98D757A5-E91C-4A24-B8D5-B4B2A92DE0A6}"/>
                    </a:ext>
                  </a:extLst>
                </p14:cNvPr>
                <p14:cNvContentPartPr/>
                <p14:nvPr/>
              </p14:nvContentPartPr>
              <p14:xfrm>
                <a:off x="5658033" y="5242404"/>
                <a:ext cx="174240" cy="11232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98D757A5-E91C-4A24-B8D5-B4B2A92DE0A6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5653713" y="5238084"/>
                  <a:ext cx="182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EDDDF032-5527-459C-9FDB-1CBF2EB67531}"/>
                    </a:ext>
                  </a:extLst>
                </p14:cNvPr>
                <p14:cNvContentPartPr/>
                <p14:nvPr/>
              </p14:nvContentPartPr>
              <p14:xfrm>
                <a:off x="5916153" y="5279844"/>
                <a:ext cx="132120" cy="1188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EDDDF032-5527-459C-9FDB-1CBF2EB67531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5911833" y="5275524"/>
                  <a:ext cx="140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6A2C1C43-562E-48CB-B653-FF34B6B8171B}"/>
                    </a:ext>
                  </a:extLst>
                </p14:cNvPr>
                <p14:cNvContentPartPr/>
                <p14:nvPr/>
              </p14:nvContentPartPr>
              <p14:xfrm>
                <a:off x="6128553" y="5233044"/>
                <a:ext cx="115560" cy="8316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6A2C1C43-562E-48CB-B653-FF34B6B8171B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6123873" y="5228724"/>
                  <a:ext cx="124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EC5E687D-4B43-4101-9987-93B67107BCC0}"/>
                    </a:ext>
                  </a:extLst>
                </p14:cNvPr>
                <p14:cNvContentPartPr/>
                <p14:nvPr/>
              </p14:nvContentPartPr>
              <p14:xfrm>
                <a:off x="6266793" y="5276964"/>
                <a:ext cx="100440" cy="12780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EC5E687D-4B43-4101-9987-93B67107BCC0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6262473" y="5272644"/>
                  <a:ext cx="1090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EFCC96DC-45F7-4B5A-9042-9D3BE7621B07}"/>
                    </a:ext>
                  </a:extLst>
                </p14:cNvPr>
                <p14:cNvContentPartPr/>
                <p14:nvPr/>
              </p14:nvContentPartPr>
              <p14:xfrm>
                <a:off x="5364273" y="5088324"/>
                <a:ext cx="209880" cy="1332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EFCC96DC-45F7-4B5A-9042-9D3BE7621B07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5359953" y="5084004"/>
                  <a:ext cx="218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B2AE56AB-791F-4CAF-A3EA-A0EA9C51AAD6}"/>
                    </a:ext>
                  </a:extLst>
                </p14:cNvPr>
                <p14:cNvContentPartPr/>
                <p14:nvPr/>
              </p14:nvContentPartPr>
              <p14:xfrm>
                <a:off x="5971953" y="5058804"/>
                <a:ext cx="178920" cy="1368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B2AE56AB-791F-4CAF-A3EA-A0EA9C51AAD6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5967633" y="5054484"/>
                  <a:ext cx="187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4EA1C9F2-7DF2-4BAC-9F48-618D5266B4BC}"/>
                    </a:ext>
                  </a:extLst>
                </p14:cNvPr>
                <p14:cNvContentPartPr/>
                <p14:nvPr/>
              </p14:nvContentPartPr>
              <p14:xfrm>
                <a:off x="6401793" y="5033964"/>
                <a:ext cx="181080" cy="1044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4EA1C9F2-7DF2-4BAC-9F48-618D5266B4BC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6397473" y="5029644"/>
                  <a:ext cx="1897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404FCB97-41AF-45E0-A8FE-0BB5F7FCFF2E}"/>
                    </a:ext>
                  </a:extLst>
                </p14:cNvPr>
                <p14:cNvContentPartPr/>
                <p14:nvPr/>
              </p14:nvContentPartPr>
              <p14:xfrm>
                <a:off x="6134673" y="5416644"/>
                <a:ext cx="188280" cy="1656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404FCB97-41AF-45E0-A8FE-0BB5F7FCFF2E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6130353" y="5412324"/>
                  <a:ext cx="196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87D1ED52-DD72-4634-92B0-FE05E166284C}"/>
                    </a:ext>
                  </a:extLst>
                </p14:cNvPr>
                <p14:cNvContentPartPr/>
                <p14:nvPr/>
              </p14:nvContentPartPr>
              <p14:xfrm>
                <a:off x="6720033" y="5106324"/>
                <a:ext cx="141840" cy="1296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87D1ED52-DD72-4634-92B0-FE05E166284C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6715713" y="5102004"/>
                  <a:ext cx="1504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35FDAD6A-4C16-4A46-AD48-1D5644BFE0A8}"/>
                    </a:ext>
                  </a:extLst>
                </p14:cNvPr>
                <p14:cNvContentPartPr/>
                <p14:nvPr/>
              </p14:nvContentPartPr>
              <p14:xfrm>
                <a:off x="6728673" y="5147724"/>
                <a:ext cx="145800" cy="1440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35FDAD6A-4C16-4A46-AD48-1D5644BFE0A8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6724353" y="5143404"/>
                  <a:ext cx="154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D5D5E2D2-F4CA-459E-BED3-9596648BD216}"/>
                    </a:ext>
                  </a:extLst>
                </p14:cNvPr>
                <p14:cNvContentPartPr/>
                <p14:nvPr/>
              </p14:nvContentPartPr>
              <p14:xfrm>
                <a:off x="7006953" y="4911924"/>
                <a:ext cx="91440" cy="10836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D5D5E2D2-F4CA-459E-BED3-9596648BD216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7002633" y="4907604"/>
                  <a:ext cx="100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09ED2AB6-62ED-493F-8304-39D3ECCD7C7E}"/>
                    </a:ext>
                  </a:extLst>
                </p14:cNvPr>
                <p14:cNvContentPartPr/>
                <p14:nvPr/>
              </p14:nvContentPartPr>
              <p14:xfrm>
                <a:off x="7130433" y="5003364"/>
                <a:ext cx="77760" cy="6948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09ED2AB6-62ED-493F-8304-39D3ECCD7C7E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7126113" y="4999044"/>
                  <a:ext cx="864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3D87F68F-E570-4EE8-AD90-A8E73F68CDA7}"/>
                    </a:ext>
                  </a:extLst>
                </p14:cNvPr>
                <p14:cNvContentPartPr/>
                <p14:nvPr/>
              </p14:nvContentPartPr>
              <p14:xfrm>
                <a:off x="7268673" y="4922364"/>
                <a:ext cx="5760" cy="10332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3D87F68F-E570-4EE8-AD90-A8E73F68CDA7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7264353" y="4918044"/>
                  <a:ext cx="14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A7F8B0C0-A05C-4734-916D-FE1990435611}"/>
                    </a:ext>
                  </a:extLst>
                </p14:cNvPr>
                <p14:cNvContentPartPr/>
                <p14:nvPr/>
              </p14:nvContentPartPr>
              <p14:xfrm>
                <a:off x="7227273" y="4892484"/>
                <a:ext cx="158040" cy="9756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A7F8B0C0-A05C-4734-916D-FE1990435611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7222953" y="4888164"/>
                  <a:ext cx="166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F407012E-1F19-43DF-A9F1-FF3876D6C931}"/>
                    </a:ext>
                  </a:extLst>
                </p14:cNvPr>
                <p14:cNvContentPartPr/>
                <p14:nvPr/>
              </p14:nvContentPartPr>
              <p14:xfrm>
                <a:off x="7309713" y="4879524"/>
                <a:ext cx="145440" cy="12708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F407012E-1F19-43DF-A9F1-FF3876D6C931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7305393" y="4875204"/>
                  <a:ext cx="154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37151141-BCDF-433C-945A-D4CDA43B178B}"/>
                    </a:ext>
                  </a:extLst>
                </p14:cNvPr>
                <p14:cNvContentPartPr/>
                <p14:nvPr/>
              </p14:nvContentPartPr>
              <p14:xfrm>
                <a:off x="6959793" y="5083644"/>
                <a:ext cx="464760" cy="6048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37151141-BCDF-433C-945A-D4CDA43B178B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6955473" y="5079324"/>
                  <a:ext cx="4734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15076EDD-0D5E-4D70-AD41-4CF1C1CD79A7}"/>
                    </a:ext>
                  </a:extLst>
                </p14:cNvPr>
                <p14:cNvContentPartPr/>
                <p14:nvPr/>
              </p14:nvContentPartPr>
              <p14:xfrm>
                <a:off x="6991833" y="5231244"/>
                <a:ext cx="116640" cy="9864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15076EDD-0D5E-4D70-AD41-4CF1C1CD79A7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6987513" y="5226924"/>
                  <a:ext cx="125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405B6526-92D9-4786-B34D-8A53C1CC449A}"/>
                    </a:ext>
                  </a:extLst>
                </p14:cNvPr>
                <p14:cNvContentPartPr/>
                <p14:nvPr/>
              </p14:nvContentPartPr>
              <p14:xfrm>
                <a:off x="7128993" y="5258244"/>
                <a:ext cx="91080" cy="540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405B6526-92D9-4786-B34D-8A53C1CC449A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7124673" y="5253924"/>
                  <a:ext cx="997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84576B5D-5AD4-404A-ABCB-A352BDCBC9F5}"/>
                    </a:ext>
                  </a:extLst>
                </p14:cNvPr>
                <p14:cNvContentPartPr/>
                <p14:nvPr/>
              </p14:nvContentPartPr>
              <p14:xfrm>
                <a:off x="7233753" y="5216844"/>
                <a:ext cx="61200" cy="6984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84576B5D-5AD4-404A-ABCB-A352BDCBC9F5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7229433" y="5212524"/>
                  <a:ext cx="69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4D1E95C7-889B-4955-8B3E-98CE3D2936BC}"/>
                    </a:ext>
                  </a:extLst>
                </p14:cNvPr>
                <p14:cNvContentPartPr/>
                <p14:nvPr/>
              </p14:nvContentPartPr>
              <p14:xfrm>
                <a:off x="7314033" y="5265444"/>
                <a:ext cx="57240" cy="6840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4D1E95C7-889B-4955-8B3E-98CE3D2936BC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7309713" y="5261124"/>
                  <a:ext cx="65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98046854-253E-4F45-92E0-4744F155D422}"/>
                    </a:ext>
                  </a:extLst>
                </p14:cNvPr>
                <p14:cNvContentPartPr/>
                <p14:nvPr/>
              </p14:nvContentPartPr>
              <p14:xfrm>
                <a:off x="7580793" y="5070324"/>
                <a:ext cx="13320" cy="10224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98046854-253E-4F45-92E0-4744F155D422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7576473" y="5066004"/>
                  <a:ext cx="21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35A27503-2558-4D3F-A948-474F332A521A}"/>
                    </a:ext>
                  </a:extLst>
                </p14:cNvPr>
                <p14:cNvContentPartPr/>
                <p14:nvPr/>
              </p14:nvContentPartPr>
              <p14:xfrm>
                <a:off x="7531113" y="5105604"/>
                <a:ext cx="151920" cy="1224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35A27503-2558-4D3F-A948-474F332A521A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7526793" y="5101284"/>
                  <a:ext cx="160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AD25C879-3B08-4AE9-875F-3B012466706A}"/>
                    </a:ext>
                  </a:extLst>
                </p14:cNvPr>
                <p14:cNvContentPartPr/>
                <p14:nvPr/>
              </p14:nvContentPartPr>
              <p14:xfrm>
                <a:off x="7757553" y="5009124"/>
                <a:ext cx="110880" cy="15552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AD25C879-3B08-4AE9-875F-3B012466706A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7753233" y="5004804"/>
                  <a:ext cx="119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E378C321-9269-4C8C-B607-812C894B3A2B}"/>
                    </a:ext>
                  </a:extLst>
                </p14:cNvPr>
                <p14:cNvContentPartPr/>
                <p14:nvPr/>
              </p14:nvContentPartPr>
              <p14:xfrm>
                <a:off x="7997673" y="5054844"/>
                <a:ext cx="28080" cy="828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E378C321-9269-4C8C-B607-812C894B3A2B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7993353" y="5050524"/>
                  <a:ext cx="367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2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5949B129-AD46-4E1C-88AA-02DE8E362FD1}"/>
                    </a:ext>
                  </a:extLst>
                </p14:cNvPr>
                <p14:cNvContentPartPr/>
                <p14:nvPr/>
              </p14:nvContentPartPr>
              <p14:xfrm>
                <a:off x="8157873" y="4870884"/>
                <a:ext cx="146520" cy="14400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5949B129-AD46-4E1C-88AA-02DE8E362FD1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8153553" y="4866564"/>
                  <a:ext cx="155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841D2338-8445-4EAE-9B90-73C64E1F58F9}"/>
                    </a:ext>
                  </a:extLst>
                </p14:cNvPr>
                <p14:cNvContentPartPr/>
                <p14:nvPr/>
              </p14:nvContentPartPr>
              <p14:xfrm>
                <a:off x="8104953" y="5042244"/>
                <a:ext cx="414360" cy="3996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841D2338-8445-4EAE-9B90-73C64E1F58F9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8100633" y="5037924"/>
                  <a:ext cx="423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6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766AECE9-4280-4955-BEDF-169B6D45748F}"/>
                    </a:ext>
                  </a:extLst>
                </p14:cNvPr>
                <p14:cNvContentPartPr/>
                <p14:nvPr/>
              </p14:nvContentPartPr>
              <p14:xfrm>
                <a:off x="8031873" y="5170764"/>
                <a:ext cx="156600" cy="12240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766AECE9-4280-4955-BEDF-169B6D45748F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8027553" y="5166444"/>
                  <a:ext cx="165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8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AB110A3F-0B19-498F-B26F-E0DF4D6DBD78}"/>
                    </a:ext>
                  </a:extLst>
                </p14:cNvPr>
                <p14:cNvContentPartPr/>
                <p14:nvPr/>
              </p14:nvContentPartPr>
              <p14:xfrm>
                <a:off x="8220153" y="5227284"/>
                <a:ext cx="91440" cy="972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AB110A3F-0B19-498F-B26F-E0DF4D6DBD78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8215833" y="5222964"/>
                  <a:ext cx="1000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0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BFDCCDAB-BB2F-417F-A520-F521565EF21D}"/>
                    </a:ext>
                  </a:extLst>
                </p14:cNvPr>
                <p14:cNvContentPartPr/>
                <p14:nvPr/>
              </p14:nvContentPartPr>
              <p14:xfrm>
                <a:off x="8336073" y="5185884"/>
                <a:ext cx="79920" cy="8064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BFDCCDAB-BB2F-417F-A520-F521565EF21D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8331753" y="5181564"/>
                  <a:ext cx="885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2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3DE927B6-DCBD-4477-B9A3-C5DD7E0C3953}"/>
                    </a:ext>
                  </a:extLst>
                </p14:cNvPr>
                <p14:cNvContentPartPr/>
                <p14:nvPr/>
              </p14:nvContentPartPr>
              <p14:xfrm>
                <a:off x="8421033" y="5235924"/>
                <a:ext cx="65160" cy="7704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3DE927B6-DCBD-4477-B9A3-C5DD7E0C3953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8416713" y="5231604"/>
                  <a:ext cx="73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4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CCF40247-3960-43C9-86C0-8E50BB1CA47E}"/>
                    </a:ext>
                  </a:extLst>
                </p14:cNvPr>
                <p14:cNvContentPartPr/>
                <p14:nvPr/>
              </p14:nvContentPartPr>
              <p14:xfrm>
                <a:off x="7927473" y="4625004"/>
                <a:ext cx="691200" cy="86652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CCF40247-3960-43C9-86C0-8E50BB1CA47E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7923153" y="4620684"/>
                  <a:ext cx="699840" cy="87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6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6CEEF20D-84FB-403F-871E-A8D9649C7A70}"/>
                    </a:ext>
                  </a:extLst>
                </p14:cNvPr>
                <p14:cNvContentPartPr/>
                <p14:nvPr/>
              </p14:nvContentPartPr>
              <p14:xfrm>
                <a:off x="7634433" y="4842804"/>
                <a:ext cx="309600" cy="46008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6CEEF20D-84FB-403F-871E-A8D9649C7A70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7630113" y="4838484"/>
                  <a:ext cx="31824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8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11CBE0E6-A333-4AB2-B6FE-EC32FFC14632}"/>
                    </a:ext>
                  </a:extLst>
                </p14:cNvPr>
                <p14:cNvContentPartPr/>
                <p14:nvPr/>
              </p14:nvContentPartPr>
              <p14:xfrm>
                <a:off x="4707273" y="5395404"/>
                <a:ext cx="1386000" cy="115272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11CBE0E6-A333-4AB2-B6FE-EC32FFC14632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4702953" y="5391084"/>
                  <a:ext cx="1394640" cy="116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0">
            <p14:nvContentPartPr>
              <p14:cNvPr id="607" name="Freihand 606">
                <a:extLst>
                  <a:ext uri="{FF2B5EF4-FFF2-40B4-BE49-F238E27FC236}">
                    <a16:creationId xmlns:a16="http://schemas.microsoft.com/office/drawing/2014/main" id="{7B56BC7A-ED57-4DBB-9196-3804B7FE8981}"/>
                  </a:ext>
                </a:extLst>
              </p14:cNvPr>
              <p14:cNvContentPartPr/>
              <p14:nvPr/>
            </p14:nvContentPartPr>
            <p14:xfrm>
              <a:off x="6133593" y="375564"/>
              <a:ext cx="285840" cy="255600"/>
            </p14:xfrm>
          </p:contentPart>
        </mc:Choice>
        <mc:Fallback xmlns="">
          <p:pic>
            <p:nvPicPr>
              <p:cNvPr id="607" name="Freihand 606">
                <a:extLst>
                  <a:ext uri="{FF2B5EF4-FFF2-40B4-BE49-F238E27FC236}">
                    <a16:creationId xmlns:a16="http://schemas.microsoft.com/office/drawing/2014/main" id="{7B56BC7A-ED57-4DBB-9196-3804B7FE8981}"/>
                  </a:ext>
                </a:extLst>
              </p:cNvPr>
              <p:cNvPicPr/>
              <p:nvPr/>
            </p:nvPicPr>
            <p:blipFill>
              <a:blip r:embed="rId991"/>
              <a:stretch>
                <a:fillRect/>
              </a:stretch>
            </p:blipFill>
            <p:spPr>
              <a:xfrm>
                <a:off x="6129273" y="371244"/>
                <a:ext cx="2944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2">
            <p14:nvContentPartPr>
              <p14:cNvPr id="608" name="Freihand 607">
                <a:extLst>
                  <a:ext uri="{FF2B5EF4-FFF2-40B4-BE49-F238E27FC236}">
                    <a16:creationId xmlns:a16="http://schemas.microsoft.com/office/drawing/2014/main" id="{76DD8C90-41EB-4CBC-B323-BF875C1FBA2C}"/>
                  </a:ext>
                </a:extLst>
              </p14:cNvPr>
              <p14:cNvContentPartPr/>
              <p14:nvPr/>
            </p14:nvContentPartPr>
            <p14:xfrm>
              <a:off x="4234233" y="628284"/>
              <a:ext cx="281520" cy="261360"/>
            </p14:xfrm>
          </p:contentPart>
        </mc:Choice>
        <mc:Fallback xmlns="">
          <p:pic>
            <p:nvPicPr>
              <p:cNvPr id="608" name="Freihand 607">
                <a:extLst>
                  <a:ext uri="{FF2B5EF4-FFF2-40B4-BE49-F238E27FC236}">
                    <a16:creationId xmlns:a16="http://schemas.microsoft.com/office/drawing/2014/main" id="{76DD8C90-41EB-4CBC-B323-BF875C1FBA2C}"/>
                  </a:ext>
                </a:extLst>
              </p:cNvPr>
              <p:cNvPicPr/>
              <p:nvPr/>
            </p:nvPicPr>
            <p:blipFill>
              <a:blip r:embed="rId993"/>
              <a:stretch>
                <a:fillRect/>
              </a:stretch>
            </p:blipFill>
            <p:spPr>
              <a:xfrm>
                <a:off x="4229913" y="623964"/>
                <a:ext cx="290160" cy="27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28" name="Gruppieren 627">
            <a:extLst>
              <a:ext uri="{FF2B5EF4-FFF2-40B4-BE49-F238E27FC236}">
                <a16:creationId xmlns:a16="http://schemas.microsoft.com/office/drawing/2014/main" id="{F121F2CD-5BC8-4520-967A-3917D54A8B44}"/>
              </a:ext>
            </a:extLst>
          </p:cNvPr>
          <p:cNvGrpSpPr/>
          <p:nvPr/>
        </p:nvGrpSpPr>
        <p:grpSpPr>
          <a:xfrm>
            <a:off x="6170313" y="5727684"/>
            <a:ext cx="1607760" cy="623160"/>
            <a:chOff x="6170313" y="5727684"/>
            <a:chExt cx="1607760" cy="62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4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D8F12E64-4956-4CFC-AE51-2BF2569C2435}"/>
                    </a:ext>
                  </a:extLst>
                </p14:cNvPr>
                <p14:cNvContentPartPr/>
                <p14:nvPr/>
              </p14:nvContentPartPr>
              <p14:xfrm>
                <a:off x="6300633" y="5907684"/>
                <a:ext cx="207000" cy="1728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D8F12E64-4956-4CFC-AE51-2BF2569C2435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6296313" y="5903364"/>
                  <a:ext cx="215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6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42DD97E4-E1CC-484F-9891-B2B39DBFF813}"/>
                    </a:ext>
                  </a:extLst>
                </p14:cNvPr>
                <p14:cNvContentPartPr/>
                <p14:nvPr/>
              </p14:nvContentPartPr>
              <p14:xfrm>
                <a:off x="6170313" y="5827044"/>
                <a:ext cx="290880" cy="16380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42DD97E4-E1CC-484F-9891-B2B39DBFF813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6165993" y="5822724"/>
                  <a:ext cx="299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8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1EA1B74D-8D52-41BF-9D97-033D90CE330B}"/>
                    </a:ext>
                  </a:extLst>
                </p14:cNvPr>
                <p14:cNvContentPartPr/>
                <p14:nvPr/>
              </p14:nvContentPartPr>
              <p14:xfrm>
                <a:off x="6802113" y="5788524"/>
                <a:ext cx="30600" cy="17928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1EA1B74D-8D52-41BF-9D97-033D90CE330B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6797793" y="5784204"/>
                  <a:ext cx="39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0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BBB68618-9951-47A5-B9D4-6469A9183061}"/>
                    </a:ext>
                  </a:extLst>
                </p14:cNvPr>
                <p14:cNvContentPartPr/>
                <p14:nvPr/>
              </p14:nvContentPartPr>
              <p14:xfrm>
                <a:off x="6692673" y="5730204"/>
                <a:ext cx="257400" cy="5580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BBB68618-9951-47A5-B9D4-6469A9183061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6688353" y="5725884"/>
                  <a:ext cx="266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4F3D23B7-7574-4960-9370-3791EC27067F}"/>
                    </a:ext>
                  </a:extLst>
                </p14:cNvPr>
                <p14:cNvContentPartPr/>
                <p14:nvPr/>
              </p14:nvContentPartPr>
              <p14:xfrm>
                <a:off x="6734793" y="5847924"/>
                <a:ext cx="169560" cy="1368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4F3D23B7-7574-4960-9370-3791EC27067F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6730473" y="5843604"/>
                  <a:ext cx="178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4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9275EDD4-A957-4DCC-8395-335455063861}"/>
                    </a:ext>
                  </a:extLst>
                </p14:cNvPr>
                <p14:cNvContentPartPr/>
                <p14:nvPr/>
              </p14:nvContentPartPr>
              <p14:xfrm>
                <a:off x="6953313" y="5765124"/>
                <a:ext cx="62280" cy="16344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9275EDD4-A957-4DCC-8395-335455063861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6948993" y="5760804"/>
                  <a:ext cx="70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6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892EFF93-0150-432F-95F5-95641D4AD9F7}"/>
                    </a:ext>
                  </a:extLst>
                </p14:cNvPr>
                <p14:cNvContentPartPr/>
                <p14:nvPr/>
              </p14:nvContentPartPr>
              <p14:xfrm>
                <a:off x="7035393" y="5839644"/>
                <a:ext cx="119520" cy="8028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892EFF93-0150-432F-95F5-95641D4AD9F7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7031073" y="5835324"/>
                  <a:ext cx="128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8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FE4FB58B-DA56-4169-87C8-3DD075B8CC17}"/>
                    </a:ext>
                  </a:extLst>
                </p14:cNvPr>
                <p14:cNvContentPartPr/>
                <p14:nvPr/>
              </p14:nvContentPartPr>
              <p14:xfrm>
                <a:off x="7197393" y="5835684"/>
                <a:ext cx="101880" cy="7344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FE4FB58B-DA56-4169-87C8-3DD075B8CC17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7193073" y="5831364"/>
                  <a:ext cx="110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0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68D909AF-394B-449F-8670-A68931765C42}"/>
                    </a:ext>
                  </a:extLst>
                </p14:cNvPr>
                <p14:cNvContentPartPr/>
                <p14:nvPr/>
              </p14:nvContentPartPr>
              <p14:xfrm>
                <a:off x="7321953" y="5834244"/>
                <a:ext cx="120600" cy="9936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68D909AF-394B-449F-8670-A68931765C42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7317633" y="5829924"/>
                  <a:ext cx="1292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2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B91CB226-5950-4254-8D83-9FD122ABB2AA}"/>
                    </a:ext>
                  </a:extLst>
                </p14:cNvPr>
                <p14:cNvContentPartPr/>
                <p14:nvPr/>
              </p14:nvContentPartPr>
              <p14:xfrm>
                <a:off x="7508073" y="5727684"/>
                <a:ext cx="29880" cy="19080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B91CB226-5950-4254-8D83-9FD122ABB2AA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7503753" y="5723364"/>
                  <a:ext cx="38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4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8CAF4EB0-E535-4E90-AD39-8F94F5C97709}"/>
                    </a:ext>
                  </a:extLst>
                </p14:cNvPr>
                <p14:cNvContentPartPr/>
                <p14:nvPr/>
              </p14:nvContentPartPr>
              <p14:xfrm>
                <a:off x="6699153" y="6073644"/>
                <a:ext cx="539640" cy="22500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8CAF4EB0-E535-4E90-AD39-8F94F5C97709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6694833" y="6069324"/>
                  <a:ext cx="548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6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EB463E74-9C90-46E2-8222-838BE26B2F18}"/>
                    </a:ext>
                  </a:extLst>
                </p14:cNvPr>
                <p14:cNvContentPartPr/>
                <p14:nvPr/>
              </p14:nvContentPartPr>
              <p14:xfrm>
                <a:off x="7247793" y="6075444"/>
                <a:ext cx="10800" cy="2088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EB463E74-9C90-46E2-8222-838BE26B2F18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7243473" y="6071124"/>
                  <a:ext cx="19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8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E5318B07-4CE1-4EBF-BD8F-3605B8E792C2}"/>
                    </a:ext>
                  </a:extLst>
                </p14:cNvPr>
                <p14:cNvContentPartPr/>
                <p14:nvPr/>
              </p14:nvContentPartPr>
              <p14:xfrm>
                <a:off x="7269393" y="6106404"/>
                <a:ext cx="128880" cy="24444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E5318B07-4CE1-4EBF-BD8F-3605B8E792C2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7265073" y="6102084"/>
                  <a:ext cx="1375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0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3E9A83B3-E8BB-4931-9BC5-005B0A0F2F9E}"/>
                    </a:ext>
                  </a:extLst>
                </p14:cNvPr>
                <p14:cNvContentPartPr/>
                <p14:nvPr/>
              </p14:nvContentPartPr>
              <p14:xfrm>
                <a:off x="7422393" y="6045924"/>
                <a:ext cx="36000" cy="16416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3E9A83B3-E8BB-4931-9BC5-005B0A0F2F9E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7418073" y="6041604"/>
                  <a:ext cx="44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2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231FC0B3-9ACD-4EC1-B0D4-924EA28B66B1}"/>
                    </a:ext>
                  </a:extLst>
                </p14:cNvPr>
                <p14:cNvContentPartPr/>
                <p14:nvPr/>
              </p14:nvContentPartPr>
              <p14:xfrm>
                <a:off x="7461993" y="6126204"/>
                <a:ext cx="54000" cy="9000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231FC0B3-9ACD-4EC1-B0D4-924EA28B66B1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7457673" y="6121884"/>
                  <a:ext cx="62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4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C60C2197-9708-451F-BEDD-BAA11E8E687D}"/>
                    </a:ext>
                  </a:extLst>
                </p14:cNvPr>
                <p14:cNvContentPartPr/>
                <p14:nvPr/>
              </p14:nvContentPartPr>
              <p14:xfrm>
                <a:off x="7516713" y="6092724"/>
                <a:ext cx="176400" cy="9000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C60C2197-9708-451F-BEDD-BAA11E8E687D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7512393" y="6088404"/>
                  <a:ext cx="185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6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FF5A01AC-0502-4E56-B5EB-3AAA35087D09}"/>
                    </a:ext>
                  </a:extLst>
                </p14:cNvPr>
                <p14:cNvContentPartPr/>
                <p14:nvPr/>
              </p14:nvContentPartPr>
              <p14:xfrm>
                <a:off x="7623993" y="5941164"/>
                <a:ext cx="52920" cy="2664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FF5A01AC-0502-4E56-B5EB-3AAA35087D09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7619673" y="5936844"/>
                  <a:ext cx="61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8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75E8031B-45F3-4AE2-983E-B5F180279F18}"/>
                    </a:ext>
                  </a:extLst>
                </p14:cNvPr>
                <p14:cNvContentPartPr/>
                <p14:nvPr/>
              </p14:nvContentPartPr>
              <p14:xfrm>
                <a:off x="7756113" y="5843244"/>
                <a:ext cx="21960" cy="34380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75E8031B-45F3-4AE2-983E-B5F180279F18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7751793" y="5838924"/>
                  <a:ext cx="30600" cy="352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1953768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4224338" y="18559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Consequences of Keynesian economics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0" y="981075"/>
            <a:ext cx="8286161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Disequilibria over time are possible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→ Aggregate demand is too low in order to fully utilize labor force.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→ Permant high unemployment level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→ Aggregate demand exceeds the capacity of production. 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 → Economy is overheating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Especially full employment is not reached via a euqilibrium process, but can only be reached within a specific parameter constellation of the Economy → the Economy needs external interference!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ABC7385-D6AE-4A00-AE87-5E73AF386EB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C9602A3-03A9-464D-85C8-AADAEF3813D1}"/>
              </a:ext>
            </a:extLst>
          </p:cNvPr>
          <p:cNvGrpSpPr/>
          <p:nvPr/>
        </p:nvGrpSpPr>
        <p:grpSpPr>
          <a:xfrm>
            <a:off x="675555" y="1283484"/>
            <a:ext cx="3802680" cy="607680"/>
            <a:chOff x="675555" y="1283484"/>
            <a:chExt cx="3802680" cy="6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4AF9B09-85B9-432D-9AEF-646894020BD6}"/>
                    </a:ext>
                  </a:extLst>
                </p14:cNvPr>
                <p14:cNvContentPartPr/>
                <p14:nvPr/>
              </p14:nvContentPartPr>
              <p14:xfrm>
                <a:off x="675555" y="1737444"/>
                <a:ext cx="3802680" cy="1537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4AF9B09-85B9-432D-9AEF-646894020BD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1235" y="1733124"/>
                  <a:ext cx="3811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24B4972-3010-48FE-9922-CAE271169195}"/>
                    </a:ext>
                  </a:extLst>
                </p14:cNvPr>
                <p14:cNvContentPartPr/>
                <p14:nvPr/>
              </p14:nvContentPartPr>
              <p14:xfrm>
                <a:off x="1789035" y="1283484"/>
                <a:ext cx="1218600" cy="5803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24B4972-3010-48FE-9922-CAE27116919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84715" y="1279164"/>
                  <a:ext cx="1227240" cy="58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D4376DA-57BB-4D56-9C36-8C78630A10F5}"/>
                  </a:ext>
                </a:extLst>
              </p14:cNvPr>
              <p14:cNvContentPartPr/>
              <p14:nvPr/>
            </p14:nvContentPartPr>
            <p14:xfrm>
              <a:off x="715155" y="2456724"/>
              <a:ext cx="3098520" cy="1062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D4376DA-57BB-4D56-9C36-8C78630A10F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0835" y="2452404"/>
                <a:ext cx="31071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DCF6B68-8099-4654-BADF-0CD5B0527AF2}"/>
                  </a:ext>
                </a:extLst>
              </p14:cNvPr>
              <p14:cNvContentPartPr/>
              <p14:nvPr/>
            </p14:nvContentPartPr>
            <p14:xfrm>
              <a:off x="5563995" y="2511084"/>
              <a:ext cx="1955880" cy="460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DCF6B68-8099-4654-BADF-0CD5B0527AF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59675" y="2506764"/>
                <a:ext cx="1964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AF6CBF45-5A5A-4DBC-8FBD-6583F270B9A1}"/>
                  </a:ext>
                </a:extLst>
              </p14:cNvPr>
              <p14:cNvContentPartPr/>
              <p14:nvPr/>
            </p14:nvContentPartPr>
            <p14:xfrm>
              <a:off x="1489875" y="3210204"/>
              <a:ext cx="3917880" cy="1206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AF6CBF45-5A5A-4DBC-8FBD-6583F270B9A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85555" y="3205884"/>
                <a:ext cx="39265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2D8DEFE5-BEAE-4FBB-824D-EFD8A32DC091}"/>
                  </a:ext>
                </a:extLst>
              </p14:cNvPr>
              <p14:cNvContentPartPr/>
              <p14:nvPr/>
            </p14:nvContentPartPr>
            <p14:xfrm>
              <a:off x="2729715" y="3188964"/>
              <a:ext cx="2540160" cy="745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2D8DEFE5-BEAE-4FBB-824D-EFD8A32DC09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25395" y="3184644"/>
                <a:ext cx="25488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D933E23-7F49-48A1-AE9D-9BD620E3A368}"/>
                  </a:ext>
                </a:extLst>
              </p14:cNvPr>
              <p14:cNvContentPartPr/>
              <p14:nvPr/>
            </p14:nvContentPartPr>
            <p14:xfrm>
              <a:off x="1241835" y="3154764"/>
              <a:ext cx="3754440" cy="207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D933E23-7F49-48A1-AE9D-9BD620E3A36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37515" y="3150444"/>
                <a:ext cx="3763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1A2EB49C-99B0-4CDB-B8B9-FBB6F6297C97}"/>
                  </a:ext>
                </a:extLst>
              </p14:cNvPr>
              <p14:cNvContentPartPr/>
              <p14:nvPr/>
            </p14:nvContentPartPr>
            <p14:xfrm>
              <a:off x="1897755" y="3909684"/>
              <a:ext cx="5433480" cy="957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1A2EB49C-99B0-4CDB-B8B9-FBB6F6297C9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93435" y="3905364"/>
                <a:ext cx="54421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4A2FE18-3FE7-46D9-B1A6-90C9F26F2C4C}"/>
                  </a:ext>
                </a:extLst>
              </p14:cNvPr>
              <p14:cNvContentPartPr/>
              <p14:nvPr/>
            </p14:nvContentPartPr>
            <p14:xfrm>
              <a:off x="1236435" y="4311084"/>
              <a:ext cx="2806920" cy="676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4A2FE18-3FE7-46D9-B1A6-90C9F26F2C4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2115" y="4306764"/>
                <a:ext cx="2815560" cy="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6420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IS</a:t>
            </a:r>
            <a:r>
              <a:rPr lang="de-DE" sz="2903" b="1" dirty="0"/>
              <a:t>/LM-Model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80487" y="891257"/>
            <a:ext cx="11072241" cy="12862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 now in the Keynesian model we have no prices ( respectively we normalized P=1 and therefore P vanishes in all equations) since due to the demand oriented view supply and demand equalizes only because of adjustments of quantities on the production side.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4" name="Textfeld 3"/>
          <p:cNvSpPr txBox="1"/>
          <p:nvPr/>
        </p:nvSpPr>
        <p:spPr>
          <a:xfrm>
            <a:off x="632074" y="2652657"/>
            <a:ext cx="11072241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Additionally the money market is not incorporated and the connection between nominal and real variables is missing. But this link is essential in a modern economy since in general goods an services are measured in money.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32075" y="3889787"/>
            <a:ext cx="7719445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connection between the goods market and the money market is realized via interest rates steering Investment and money demand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2075" y="5021133"/>
            <a:ext cx="7719446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resulting model is still demand oriented and called the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/LM-Model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2B58769-46D6-40C6-8555-C9580F67648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8EFE10E-8EF0-4D40-B349-117576C6CFD7}"/>
                  </a:ext>
                </a:extLst>
              </p14:cNvPr>
              <p14:cNvContentPartPr/>
              <p14:nvPr/>
            </p14:nvContentPartPr>
            <p14:xfrm>
              <a:off x="4162593" y="706404"/>
              <a:ext cx="2670120" cy="950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8EFE10E-8EF0-4D40-B349-117576C6CF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58273" y="702084"/>
                <a:ext cx="26787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917BEEE-92F4-4DB0-A2D2-FF46512492F8}"/>
                  </a:ext>
                </a:extLst>
              </p14:cNvPr>
              <p14:cNvContentPartPr/>
              <p14:nvPr/>
            </p14:nvContentPartPr>
            <p14:xfrm>
              <a:off x="4546713" y="1299324"/>
              <a:ext cx="1462320" cy="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917BEEE-92F4-4DB0-A2D2-FF46512492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42393" y="1295004"/>
                <a:ext cx="14709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3B10B3EC-9464-4553-B41D-B0ED2E9DA15D}"/>
                  </a:ext>
                </a:extLst>
              </p14:cNvPr>
              <p14:cNvContentPartPr/>
              <p14:nvPr/>
            </p14:nvContentPartPr>
            <p14:xfrm>
              <a:off x="8877153" y="1299684"/>
              <a:ext cx="695520" cy="162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3B10B3EC-9464-4553-B41D-B0ED2E9DA15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72833" y="1295364"/>
                <a:ext cx="704160" cy="2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AFA217B-268A-4CE2-BCDB-94F73AAF7489}"/>
              </a:ext>
            </a:extLst>
          </p:cNvPr>
          <p:cNvGrpSpPr/>
          <p:nvPr/>
        </p:nvGrpSpPr>
        <p:grpSpPr>
          <a:xfrm>
            <a:off x="4935153" y="1643484"/>
            <a:ext cx="4392360" cy="71280"/>
            <a:chOff x="4935153" y="1643484"/>
            <a:chExt cx="4392360" cy="7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1338CFD-17A6-4A05-AA14-9F228C1A668D}"/>
                    </a:ext>
                  </a:extLst>
                </p14:cNvPr>
                <p14:cNvContentPartPr/>
                <p14:nvPr/>
              </p14:nvContentPartPr>
              <p14:xfrm>
                <a:off x="8537313" y="1657884"/>
                <a:ext cx="790200" cy="334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1338CFD-17A6-4A05-AA14-9F228C1A668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532993" y="1653564"/>
                  <a:ext cx="798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03A65C7-3410-4CB6-B9EB-A41841762330}"/>
                    </a:ext>
                  </a:extLst>
                </p14:cNvPr>
                <p14:cNvContentPartPr/>
                <p14:nvPr/>
              </p14:nvContentPartPr>
              <p14:xfrm>
                <a:off x="4935153" y="1643484"/>
                <a:ext cx="1897920" cy="712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03A65C7-3410-4CB6-B9EB-A4184176233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30833" y="1639164"/>
                  <a:ext cx="190656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A2356CDF-0C7A-4A04-8C29-88617620E8E3}"/>
                  </a:ext>
                </a:extLst>
              </p14:cNvPr>
              <p14:cNvContentPartPr/>
              <p14:nvPr/>
            </p14:nvContentPartPr>
            <p14:xfrm>
              <a:off x="3388233" y="2025804"/>
              <a:ext cx="1314720" cy="439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A2356CDF-0C7A-4A04-8C29-88617620E8E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83913" y="2021484"/>
                <a:ext cx="13233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5180CD12-B5B9-485C-B50F-8AD82BBB5E87}"/>
                  </a:ext>
                </a:extLst>
              </p14:cNvPr>
              <p14:cNvContentPartPr/>
              <p14:nvPr/>
            </p14:nvContentPartPr>
            <p14:xfrm>
              <a:off x="2373033" y="3066204"/>
              <a:ext cx="1638720" cy="500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5180CD12-B5B9-485C-B50F-8AD82BBB5E8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68713" y="3061884"/>
                <a:ext cx="1647360" cy="5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BE456AD-825C-49B5-933C-C94F017FED2B}"/>
              </a:ext>
            </a:extLst>
          </p:cNvPr>
          <p:cNvGrpSpPr/>
          <p:nvPr/>
        </p:nvGrpSpPr>
        <p:grpSpPr>
          <a:xfrm>
            <a:off x="6549033" y="2636364"/>
            <a:ext cx="4755240" cy="470880"/>
            <a:chOff x="6549033" y="2636364"/>
            <a:chExt cx="475524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5BB6649-00DC-4821-9245-7D3451543F63}"/>
                    </a:ext>
                  </a:extLst>
                </p14:cNvPr>
                <p14:cNvContentPartPr/>
                <p14:nvPr/>
              </p14:nvContentPartPr>
              <p14:xfrm>
                <a:off x="6549033" y="3028404"/>
                <a:ext cx="4755240" cy="53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5BB6649-00DC-4821-9245-7D3451543F6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44713" y="3024084"/>
                  <a:ext cx="4763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9E56DC4-C377-40D8-A47A-298053FD05B4}"/>
                    </a:ext>
                  </a:extLst>
                </p14:cNvPr>
                <p14:cNvContentPartPr/>
                <p14:nvPr/>
              </p14:nvContentPartPr>
              <p14:xfrm>
                <a:off x="8570433" y="2636364"/>
                <a:ext cx="1854000" cy="4708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9E56DC4-C377-40D8-A47A-298053FD05B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66113" y="2632044"/>
                  <a:ext cx="1862640" cy="47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DF238D2F-A0BC-462B-BD6A-399C2D656466}"/>
                  </a:ext>
                </a:extLst>
              </p14:cNvPr>
              <p14:cNvContentPartPr/>
              <p14:nvPr/>
            </p14:nvContentPartPr>
            <p14:xfrm>
              <a:off x="10288713" y="3440964"/>
              <a:ext cx="1267200" cy="4104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DF238D2F-A0BC-462B-BD6A-399C2D65646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284393" y="3436644"/>
                <a:ext cx="12758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67029EA-163F-4345-B0A3-0A34600A37F4}"/>
                  </a:ext>
                </a:extLst>
              </p14:cNvPr>
              <p14:cNvContentPartPr/>
              <p14:nvPr/>
            </p14:nvContentPartPr>
            <p14:xfrm>
              <a:off x="728193" y="3875124"/>
              <a:ext cx="563760" cy="342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67029EA-163F-4345-B0A3-0A34600A37F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3873" y="3870804"/>
                <a:ext cx="5724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0BDA108E-830F-44AB-BB4C-64D865690BB0}"/>
                  </a:ext>
                </a:extLst>
              </p14:cNvPr>
              <p14:cNvContentPartPr/>
              <p14:nvPr/>
            </p14:nvContentPartPr>
            <p14:xfrm>
              <a:off x="6658113" y="4927404"/>
              <a:ext cx="9360" cy="8100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0BDA108E-830F-44AB-BB4C-64D865690BB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653793" y="4923084"/>
                <a:ext cx="180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6153B291-CC3C-4C3F-81F2-BAB451E14B97}"/>
                  </a:ext>
                </a:extLst>
              </p14:cNvPr>
              <p14:cNvContentPartPr/>
              <p14:nvPr/>
            </p14:nvContentPartPr>
            <p14:xfrm>
              <a:off x="4031193" y="4686564"/>
              <a:ext cx="1295640" cy="316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6153B291-CC3C-4C3F-81F2-BAB451E14B9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026873" y="4682244"/>
                <a:ext cx="130428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D19C4291-1A15-4652-82AC-7FD78551DF26}"/>
              </a:ext>
            </a:extLst>
          </p:cNvPr>
          <p:cNvGrpSpPr/>
          <p:nvPr/>
        </p:nvGrpSpPr>
        <p:grpSpPr>
          <a:xfrm>
            <a:off x="450633" y="3523764"/>
            <a:ext cx="7622280" cy="1887120"/>
            <a:chOff x="450633" y="3523764"/>
            <a:chExt cx="7622280" cy="188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D358280-42DE-4884-8551-BE6D259C21E4}"/>
                    </a:ext>
                  </a:extLst>
                </p14:cNvPr>
                <p14:cNvContentPartPr/>
                <p14:nvPr/>
              </p14:nvContentPartPr>
              <p14:xfrm>
                <a:off x="5765673" y="4605924"/>
                <a:ext cx="1550520" cy="1274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D358280-42DE-4884-8551-BE6D259C21E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61353" y="4601604"/>
                  <a:ext cx="1559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143614A-7CE4-4401-BAED-8E3B7A05A73B}"/>
                    </a:ext>
                  </a:extLst>
                </p14:cNvPr>
                <p14:cNvContentPartPr/>
                <p14:nvPr/>
              </p14:nvContentPartPr>
              <p14:xfrm>
                <a:off x="6050073" y="4871244"/>
                <a:ext cx="125640" cy="892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143614A-7CE4-4401-BAED-8E3B7A05A73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45753" y="4866924"/>
                  <a:ext cx="134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821250A-0808-4197-A12B-5E78A6B54520}"/>
                    </a:ext>
                  </a:extLst>
                </p14:cNvPr>
                <p14:cNvContentPartPr/>
                <p14:nvPr/>
              </p14:nvContentPartPr>
              <p14:xfrm>
                <a:off x="6188313" y="4790964"/>
                <a:ext cx="35280" cy="630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821250A-0808-4197-A12B-5E78A6B5452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83993" y="4786644"/>
                  <a:ext cx="439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F229A1D-8C4D-4367-9629-1DEA22601ACE}"/>
                    </a:ext>
                  </a:extLst>
                </p14:cNvPr>
                <p14:cNvContentPartPr/>
                <p14:nvPr/>
              </p14:nvContentPartPr>
              <p14:xfrm>
                <a:off x="6137553" y="4749564"/>
                <a:ext cx="164520" cy="1188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F229A1D-8C4D-4367-9629-1DEA22601AC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33233" y="4745244"/>
                  <a:ext cx="173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149B7F3-F2E5-4A67-863D-169330F18514}"/>
                    </a:ext>
                  </a:extLst>
                </p14:cNvPr>
                <p14:cNvContentPartPr/>
                <p14:nvPr/>
              </p14:nvContentPartPr>
              <p14:xfrm>
                <a:off x="6332673" y="4808244"/>
                <a:ext cx="104760" cy="1821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149B7F3-F2E5-4A67-863D-169330F1851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28353" y="4803924"/>
                  <a:ext cx="113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E844A06-1DBE-4ACD-A2D7-6B852AF2C8DA}"/>
                    </a:ext>
                  </a:extLst>
                </p14:cNvPr>
                <p14:cNvContentPartPr/>
                <p14:nvPr/>
              </p14:nvContentPartPr>
              <p14:xfrm>
                <a:off x="6477033" y="4884204"/>
                <a:ext cx="81720" cy="460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E844A06-1DBE-4ACD-A2D7-6B852AF2C8D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72713" y="4879884"/>
                  <a:ext cx="90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2777653-1662-413A-A75E-74A6A7AE131A}"/>
                    </a:ext>
                  </a:extLst>
                </p14:cNvPr>
                <p14:cNvContentPartPr/>
                <p14:nvPr/>
              </p14:nvContentPartPr>
              <p14:xfrm>
                <a:off x="6514833" y="4857924"/>
                <a:ext cx="79560" cy="1728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2777653-1662-413A-A75E-74A6A7AE131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10513" y="4853604"/>
                  <a:ext cx="88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555094C-0EA3-4ACC-B822-4C94E86E7EF6}"/>
                    </a:ext>
                  </a:extLst>
                </p14:cNvPr>
                <p14:cNvContentPartPr/>
                <p14:nvPr/>
              </p14:nvContentPartPr>
              <p14:xfrm>
                <a:off x="6539673" y="4744164"/>
                <a:ext cx="15120" cy="90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555094C-0EA3-4ACC-B822-4C94E86E7EF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35353" y="4739844"/>
                  <a:ext cx="237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D45538A-4B51-487D-A031-55ADBB9386DA}"/>
                    </a:ext>
                  </a:extLst>
                </p14:cNvPr>
                <p14:cNvContentPartPr/>
                <p14:nvPr/>
              </p14:nvContentPartPr>
              <p14:xfrm>
                <a:off x="6497913" y="4770444"/>
                <a:ext cx="114840" cy="248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D45538A-4B51-487D-A031-55ADBB9386D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93593" y="4766124"/>
                  <a:ext cx="123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D9C08D0-E117-4A84-BA92-DEBF2DB64727}"/>
                    </a:ext>
                  </a:extLst>
                </p14:cNvPr>
                <p14:cNvContentPartPr/>
                <p14:nvPr/>
              </p14:nvContentPartPr>
              <p14:xfrm>
                <a:off x="6456873" y="4815444"/>
                <a:ext cx="46080" cy="547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D9C08D0-E117-4A84-BA92-DEBF2DB6472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52553" y="4811124"/>
                  <a:ext cx="54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3E9ECE8-1D9C-4C3F-AC29-1DB42613E633}"/>
                    </a:ext>
                  </a:extLst>
                </p14:cNvPr>
                <p14:cNvContentPartPr/>
                <p14:nvPr/>
              </p14:nvContentPartPr>
              <p14:xfrm>
                <a:off x="6618513" y="4713924"/>
                <a:ext cx="50760" cy="576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3E9ECE8-1D9C-4C3F-AC29-1DB42613E63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614193" y="4709604"/>
                  <a:ext cx="594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364E43B-D837-402C-95A9-E6C52E50A505}"/>
                    </a:ext>
                  </a:extLst>
                </p14:cNvPr>
                <p14:cNvContentPartPr/>
                <p14:nvPr/>
              </p14:nvContentPartPr>
              <p14:xfrm>
                <a:off x="6753153" y="4868364"/>
                <a:ext cx="20880" cy="97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364E43B-D837-402C-95A9-E6C52E50A50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748833" y="4864044"/>
                  <a:ext cx="295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61F5E6C-FC8B-412A-A0D5-D08622082D94}"/>
                    </a:ext>
                  </a:extLst>
                </p14:cNvPr>
                <p14:cNvContentPartPr/>
                <p14:nvPr/>
              </p14:nvContentPartPr>
              <p14:xfrm>
                <a:off x="6771153" y="4833804"/>
                <a:ext cx="78120" cy="928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61F5E6C-FC8B-412A-A0D5-D08622082D9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66833" y="4829484"/>
                  <a:ext cx="86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E58433E-C634-40FB-8F4D-7B853546BE71}"/>
                    </a:ext>
                  </a:extLst>
                </p14:cNvPr>
                <p14:cNvContentPartPr/>
                <p14:nvPr/>
              </p14:nvContentPartPr>
              <p14:xfrm>
                <a:off x="6787713" y="4767204"/>
                <a:ext cx="1800" cy="68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E58433E-C634-40FB-8F4D-7B853546BE7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783393" y="4762884"/>
                  <a:ext cx="104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37BC663-9441-4CA4-A761-C1C820EA979B}"/>
                    </a:ext>
                  </a:extLst>
                </p14:cNvPr>
                <p14:cNvContentPartPr/>
                <p14:nvPr/>
              </p14:nvContentPartPr>
              <p14:xfrm>
                <a:off x="6703833" y="4771884"/>
                <a:ext cx="171720" cy="97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37BC663-9441-4CA4-A761-C1C820EA979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699513" y="4767564"/>
                  <a:ext cx="1803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1A9943D-D692-4667-B655-BE5D1EBB9B4B}"/>
                    </a:ext>
                  </a:extLst>
                </p14:cNvPr>
                <p14:cNvContentPartPr/>
                <p14:nvPr/>
              </p14:nvContentPartPr>
              <p14:xfrm>
                <a:off x="6676833" y="4822644"/>
                <a:ext cx="18360" cy="572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1A9943D-D692-4667-B655-BE5D1EBB9B4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72513" y="4818324"/>
                  <a:ext cx="27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791DEBD-B024-4069-AE26-EC805719AAF3}"/>
                    </a:ext>
                  </a:extLst>
                </p14:cNvPr>
                <p14:cNvContentPartPr/>
                <p14:nvPr/>
              </p14:nvContentPartPr>
              <p14:xfrm>
                <a:off x="6889593" y="4729044"/>
                <a:ext cx="51840" cy="525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791DEBD-B024-4069-AE26-EC805719AAF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85273" y="4724724"/>
                  <a:ext cx="60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F61518D-6332-4895-8BDB-F5E6F1A1AABA}"/>
                    </a:ext>
                  </a:extLst>
                </p14:cNvPr>
                <p14:cNvContentPartPr/>
                <p14:nvPr/>
              </p14:nvContentPartPr>
              <p14:xfrm>
                <a:off x="6691953" y="4832364"/>
                <a:ext cx="32760" cy="421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F61518D-6332-4895-8BDB-F5E6F1A1AAB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687633" y="4828044"/>
                  <a:ext cx="41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F4333A4-6730-4C47-964F-3EAFD6E14605}"/>
                    </a:ext>
                  </a:extLst>
                </p14:cNvPr>
                <p14:cNvContentPartPr/>
                <p14:nvPr/>
              </p14:nvContentPartPr>
              <p14:xfrm>
                <a:off x="6948273" y="4830924"/>
                <a:ext cx="92160" cy="2347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F4333A4-6730-4C47-964F-3EAFD6E1460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943953" y="4826604"/>
                  <a:ext cx="1008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07DB5E6-97C2-4672-9F16-F9DB48EE62A3}"/>
                    </a:ext>
                  </a:extLst>
                </p14:cNvPr>
                <p14:cNvContentPartPr/>
                <p14:nvPr/>
              </p14:nvContentPartPr>
              <p14:xfrm>
                <a:off x="1950033" y="4301364"/>
                <a:ext cx="1361160" cy="4305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07DB5E6-97C2-4672-9F16-F9DB48EE62A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945713" y="4297044"/>
                  <a:ext cx="136980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9929FB7-56CE-41FB-AB7F-F319ED355D67}"/>
                    </a:ext>
                  </a:extLst>
                </p14:cNvPr>
                <p14:cNvContentPartPr/>
                <p14:nvPr/>
              </p14:nvContentPartPr>
              <p14:xfrm>
                <a:off x="2823393" y="3847044"/>
                <a:ext cx="532080" cy="4028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9929FB7-56CE-41FB-AB7F-F319ED355D6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819073" y="3842724"/>
                  <a:ext cx="54072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54980A5-A4AA-403C-BF5A-2DBA60CB4406}"/>
                    </a:ext>
                  </a:extLst>
                </p14:cNvPr>
                <p14:cNvContentPartPr/>
                <p14:nvPr/>
              </p14:nvContentPartPr>
              <p14:xfrm>
                <a:off x="2705313" y="4102284"/>
                <a:ext cx="409680" cy="2167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54980A5-A4AA-403C-BF5A-2DBA60CB440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700993" y="4097964"/>
                  <a:ext cx="4183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3F8725B-C2CE-42C0-A3CB-0225242BA1E8}"/>
                    </a:ext>
                  </a:extLst>
                </p14:cNvPr>
                <p14:cNvContentPartPr/>
                <p14:nvPr/>
              </p14:nvContentPartPr>
              <p14:xfrm>
                <a:off x="3433593" y="3655164"/>
                <a:ext cx="141480" cy="1339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3F8725B-C2CE-42C0-A3CB-0225242BA1E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429273" y="3650844"/>
                  <a:ext cx="150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6F0BD12-1B98-4077-8592-283510E71201}"/>
                    </a:ext>
                  </a:extLst>
                </p14:cNvPr>
                <p14:cNvContentPartPr/>
                <p14:nvPr/>
              </p14:nvContentPartPr>
              <p14:xfrm>
                <a:off x="3606393" y="3620604"/>
                <a:ext cx="344520" cy="1324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6F0BD12-1B98-4077-8592-283510E7120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602073" y="3616284"/>
                  <a:ext cx="353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27870C4-1559-41F4-9BBE-AF503B7D4D1D}"/>
                    </a:ext>
                  </a:extLst>
                </p14:cNvPr>
                <p14:cNvContentPartPr/>
                <p14:nvPr/>
              </p14:nvContentPartPr>
              <p14:xfrm>
                <a:off x="4188873" y="3613044"/>
                <a:ext cx="180720" cy="1094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27870C4-1559-41F4-9BBE-AF503B7D4D1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184553" y="3608724"/>
                  <a:ext cx="1893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9A85BFF-172F-4BCA-B056-4DEFE85E0EA6}"/>
                    </a:ext>
                  </a:extLst>
                </p14:cNvPr>
                <p14:cNvContentPartPr/>
                <p14:nvPr/>
              </p14:nvContentPartPr>
              <p14:xfrm>
                <a:off x="4341153" y="3598644"/>
                <a:ext cx="319320" cy="910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9A85BFF-172F-4BCA-B056-4DEFE85E0EA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36833" y="3594324"/>
                  <a:ext cx="3279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3B786B8-C4AE-4277-9C16-743D74D5E8D5}"/>
                    </a:ext>
                  </a:extLst>
                </p14:cNvPr>
                <p14:cNvContentPartPr/>
                <p14:nvPr/>
              </p14:nvContentPartPr>
              <p14:xfrm>
                <a:off x="4661193" y="3554724"/>
                <a:ext cx="68040" cy="277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3B786B8-C4AE-4277-9C16-743D74D5E8D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656873" y="3550404"/>
                  <a:ext cx="76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F42B3B5-2341-483F-82F8-E10A877FB69C}"/>
                    </a:ext>
                  </a:extLst>
                </p14:cNvPr>
                <p14:cNvContentPartPr/>
                <p14:nvPr/>
              </p14:nvContentPartPr>
              <p14:xfrm>
                <a:off x="4700433" y="3599004"/>
                <a:ext cx="171360" cy="594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F42B3B5-2341-483F-82F8-E10A877FB69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696113" y="3594684"/>
                  <a:ext cx="1800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2A22295-C6DD-461E-8B06-AE00AEF3A342}"/>
                    </a:ext>
                  </a:extLst>
                </p14:cNvPr>
                <p14:cNvContentPartPr/>
                <p14:nvPr/>
              </p14:nvContentPartPr>
              <p14:xfrm>
                <a:off x="4865673" y="3523764"/>
                <a:ext cx="161280" cy="1540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2A22295-C6DD-461E-8B06-AE00AEF3A34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861353" y="3519444"/>
                  <a:ext cx="1699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968C60E-D478-42D8-962F-E6E4AD7F5D19}"/>
                    </a:ext>
                  </a:extLst>
                </p14:cNvPr>
                <p14:cNvContentPartPr/>
                <p14:nvPr/>
              </p14:nvContentPartPr>
              <p14:xfrm>
                <a:off x="5046753" y="3591084"/>
                <a:ext cx="142560" cy="1087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968C60E-D478-42D8-962F-E6E4AD7F5D1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042433" y="3586764"/>
                  <a:ext cx="151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EDF1191-F3D7-4436-BE3C-9716310006A1}"/>
                    </a:ext>
                  </a:extLst>
                </p14:cNvPr>
                <p14:cNvContentPartPr/>
                <p14:nvPr/>
              </p14:nvContentPartPr>
              <p14:xfrm>
                <a:off x="4282833" y="4859004"/>
                <a:ext cx="32040" cy="1180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EDF1191-F3D7-4436-BE3C-9716310006A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278513" y="4854684"/>
                  <a:ext cx="40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DC2CB9C-AB7E-41CA-9752-81E68177B03C}"/>
                    </a:ext>
                  </a:extLst>
                </p14:cNvPr>
                <p14:cNvContentPartPr/>
                <p14:nvPr/>
              </p14:nvContentPartPr>
              <p14:xfrm>
                <a:off x="4203633" y="4975284"/>
                <a:ext cx="169200" cy="64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DC2CB9C-AB7E-41CA-9752-81E68177B03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199313" y="4970964"/>
                  <a:ext cx="1778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598A182-8D01-4397-8471-AE6A2287F63A}"/>
                    </a:ext>
                  </a:extLst>
                </p14:cNvPr>
                <p14:cNvContentPartPr/>
                <p14:nvPr/>
              </p14:nvContentPartPr>
              <p14:xfrm>
                <a:off x="4194273" y="4825524"/>
                <a:ext cx="194040" cy="226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598A182-8D01-4397-8471-AE6A2287F63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189953" y="4821204"/>
                  <a:ext cx="202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F4F273F-FE4D-4785-AF6C-93792BA23016}"/>
                    </a:ext>
                  </a:extLst>
                </p14:cNvPr>
                <p14:cNvContentPartPr/>
                <p14:nvPr/>
              </p14:nvContentPartPr>
              <p14:xfrm>
                <a:off x="4434753" y="4788084"/>
                <a:ext cx="103320" cy="1792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F4F273F-FE4D-4785-AF6C-93792BA2301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430433" y="4783764"/>
                  <a:ext cx="111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EBE720F-639F-43BF-9B4F-2C62031E20E4}"/>
                    </a:ext>
                  </a:extLst>
                </p14:cNvPr>
                <p14:cNvContentPartPr/>
                <p14:nvPr/>
              </p14:nvContentPartPr>
              <p14:xfrm>
                <a:off x="4610793" y="4875204"/>
                <a:ext cx="40320" cy="558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EBE720F-639F-43BF-9B4F-2C62031E20E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606473" y="4870884"/>
                  <a:ext cx="48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7B78725-E7A8-4388-8BC0-EA3BA0049ADB}"/>
                    </a:ext>
                  </a:extLst>
                </p14:cNvPr>
                <p14:cNvContentPartPr/>
                <p14:nvPr/>
              </p14:nvContentPartPr>
              <p14:xfrm>
                <a:off x="4634913" y="4776924"/>
                <a:ext cx="22680" cy="144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7B78725-E7A8-4388-8BC0-EA3BA0049AD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630593" y="4772604"/>
                  <a:ext cx="31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32DED24-13AB-4FF5-BA4A-4747EBC2F4AC}"/>
                    </a:ext>
                  </a:extLst>
                </p14:cNvPr>
                <p14:cNvContentPartPr/>
                <p14:nvPr/>
              </p14:nvContentPartPr>
              <p14:xfrm>
                <a:off x="4699713" y="4781604"/>
                <a:ext cx="128520" cy="1940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32DED24-13AB-4FF5-BA4A-4747EBC2F4A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695393" y="4777284"/>
                  <a:ext cx="1371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4B66078-8960-4380-BCAB-1D7A1EEB73BF}"/>
                    </a:ext>
                  </a:extLst>
                </p14:cNvPr>
                <p14:cNvContentPartPr/>
                <p14:nvPr/>
              </p14:nvContentPartPr>
              <p14:xfrm>
                <a:off x="4578753" y="4754244"/>
                <a:ext cx="108000" cy="212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4B66078-8960-4380-BCAB-1D7A1EEB73B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574433" y="4749924"/>
                  <a:ext cx="116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17F900C-A042-4A3D-91D5-BA7710880314}"/>
                    </a:ext>
                  </a:extLst>
                </p14:cNvPr>
                <p14:cNvContentPartPr/>
                <p14:nvPr/>
              </p14:nvContentPartPr>
              <p14:xfrm>
                <a:off x="4531233" y="4816164"/>
                <a:ext cx="43560" cy="43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17F900C-A042-4A3D-91D5-BA771088031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526913" y="4811844"/>
                  <a:ext cx="522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1202827-D0E4-43FD-8F3C-B555B4BA73C5}"/>
                    </a:ext>
                  </a:extLst>
                </p14:cNvPr>
                <p14:cNvContentPartPr/>
                <p14:nvPr/>
              </p14:nvContentPartPr>
              <p14:xfrm>
                <a:off x="4735353" y="4734444"/>
                <a:ext cx="62280" cy="421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1202827-D0E4-43FD-8F3C-B555B4BA73C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731033" y="4730124"/>
                  <a:ext cx="70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B497707-E8C4-4B04-B245-5A27CC4A3555}"/>
                    </a:ext>
                  </a:extLst>
                </p14:cNvPr>
                <p14:cNvContentPartPr/>
                <p14:nvPr/>
              </p14:nvContentPartPr>
              <p14:xfrm>
                <a:off x="450633" y="3629244"/>
                <a:ext cx="7622280" cy="17816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B497707-E8C4-4B04-B245-5A27CC4A355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46313" y="3624924"/>
                  <a:ext cx="7630920" cy="179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AB4C3DFA-4167-4BC6-8C06-F2D50E602B27}"/>
                  </a:ext>
                </a:extLst>
              </p14:cNvPr>
              <p14:cNvContentPartPr/>
              <p14:nvPr/>
            </p14:nvContentPartPr>
            <p14:xfrm>
              <a:off x="5929833" y="4639404"/>
              <a:ext cx="1282680" cy="5403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AB4C3DFA-4167-4BC6-8C06-F2D50E602B2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925513" y="4635084"/>
                <a:ext cx="129132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DEE9AFFC-CD99-468E-9AAB-08EFF5F48C3B}"/>
                  </a:ext>
                </a:extLst>
              </p14:cNvPr>
              <p14:cNvContentPartPr/>
              <p14:nvPr/>
            </p14:nvContentPartPr>
            <p14:xfrm>
              <a:off x="4031913" y="4688724"/>
              <a:ext cx="898200" cy="42156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DEE9AFFC-CD99-468E-9AAB-08EFF5F48C3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027593" y="4684404"/>
                <a:ext cx="906840" cy="43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D8794B49-7FEA-48B0-8ABF-DE733A3E87A1}"/>
              </a:ext>
            </a:extLst>
          </p:cNvPr>
          <p:cNvGrpSpPr/>
          <p:nvPr/>
        </p:nvGrpSpPr>
        <p:grpSpPr>
          <a:xfrm>
            <a:off x="6694473" y="4543644"/>
            <a:ext cx="246240" cy="626400"/>
            <a:chOff x="6694473" y="4543644"/>
            <a:chExt cx="246240" cy="62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ECB247C-2E8B-484E-8D33-6529F03D96F0}"/>
                    </a:ext>
                  </a:extLst>
                </p14:cNvPr>
                <p14:cNvContentPartPr/>
                <p14:nvPr/>
              </p14:nvContentPartPr>
              <p14:xfrm>
                <a:off x="6814713" y="4734084"/>
                <a:ext cx="360" cy="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ECB247C-2E8B-484E-8D33-6529F03D96F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810393" y="472976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E6C0457-7DA3-4CE5-8C7C-25E7E4BAE122}"/>
                    </a:ext>
                  </a:extLst>
                </p14:cNvPr>
                <p14:cNvContentPartPr/>
                <p14:nvPr/>
              </p14:nvContentPartPr>
              <p14:xfrm>
                <a:off x="6706353" y="4637964"/>
                <a:ext cx="234360" cy="4024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E6C0457-7DA3-4CE5-8C7C-25E7E4BAE12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702033" y="4633644"/>
                  <a:ext cx="24300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0743C98-BF29-464A-B9B1-0449FBA337DA}"/>
                    </a:ext>
                  </a:extLst>
                </p14:cNvPr>
                <p14:cNvContentPartPr/>
                <p14:nvPr/>
              </p14:nvContentPartPr>
              <p14:xfrm>
                <a:off x="6694473" y="4543644"/>
                <a:ext cx="226800" cy="6264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0743C98-BF29-464A-B9B1-0449FBA337D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690153" y="4539324"/>
                  <a:ext cx="235440" cy="63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0A3C3450-3599-4A00-8C64-84ED0AEA700D}"/>
                  </a:ext>
                </a:extLst>
              </p14:cNvPr>
              <p14:cNvContentPartPr/>
              <p14:nvPr/>
            </p14:nvContentPartPr>
            <p14:xfrm>
              <a:off x="4055313" y="4615284"/>
              <a:ext cx="975960" cy="5547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0A3C3450-3599-4A00-8C64-84ED0AEA700D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050993" y="4610964"/>
                <a:ext cx="98460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8BFFDEE6-488B-4B96-B872-427412EA0FEA}"/>
                  </a:ext>
                </a:extLst>
              </p14:cNvPr>
              <p14:cNvContentPartPr/>
              <p14:nvPr/>
            </p14:nvContentPartPr>
            <p14:xfrm>
              <a:off x="7596993" y="748524"/>
              <a:ext cx="2277360" cy="60372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8BFFDEE6-488B-4B96-B872-427412EA0FEA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592673" y="744204"/>
                <a:ext cx="2286000" cy="61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981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 </a:t>
            </a:r>
            <a:r>
              <a:rPr lang="de-DE" sz="2903" b="1" dirty="0"/>
              <a:t>IS/LM-Model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30066" y="741477"/>
            <a:ext cx="9068213" cy="502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IS: Investment = </a:t>
            </a:r>
            <a:r>
              <a:rPr lang="en-US" sz="244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 (or Income = Expenditure)</a:t>
            </a: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4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Commodity market</a:t>
            </a: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LM: Liquidity Preference = Money Supply</a:t>
            </a: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4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Money market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4" name="Textfeld 3"/>
          <p:cNvSpPr txBox="1"/>
          <p:nvPr/>
        </p:nvSpPr>
        <p:spPr>
          <a:xfrm>
            <a:off x="5257625" y="1402245"/>
            <a:ext cx="6546027" cy="883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IS-curve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represents the equilibrium at the goods market with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=S or Y</a:t>
            </a:r>
            <a:r>
              <a:rPr lang="en-US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=Y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5" name="Textfeld 4"/>
          <p:cNvSpPr txBox="1"/>
          <p:nvPr/>
        </p:nvSpPr>
        <p:spPr>
          <a:xfrm>
            <a:off x="5257624" y="2286000"/>
            <a:ext cx="6546027" cy="883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Caution! I=S is in this case a condition and not an (ex post) identity as in the circular flow!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7" name="Textfeld 6"/>
          <p:cNvSpPr txBox="1"/>
          <p:nvPr/>
        </p:nvSpPr>
        <p:spPr>
          <a:xfrm>
            <a:off x="3114936" y="3889055"/>
            <a:ext cx="5318849" cy="1753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Equilibrium at the money market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money supply = money demand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While we obtain money demand via the Keynesian function of money demand. 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2" name="Rechteck 1"/>
          <p:cNvSpPr/>
          <p:nvPr/>
        </p:nvSpPr>
        <p:spPr>
          <a:xfrm>
            <a:off x="3172310" y="5589722"/>
            <a:ext cx="5046604" cy="823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LM-Curve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represents then the equilibrium at the money market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BE32273-C7DA-46EE-9083-C9A4834E8F5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7966FE9-4C98-4772-BE03-50AB9A674E9B}"/>
                  </a:ext>
                </a:extLst>
              </p14:cNvPr>
              <p14:cNvContentPartPr/>
              <p14:nvPr/>
            </p14:nvContentPartPr>
            <p14:xfrm>
              <a:off x="1537113" y="2491644"/>
              <a:ext cx="2577960" cy="622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7966FE9-4C98-4772-BE03-50AB9A674E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2793" y="2487324"/>
                <a:ext cx="25866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8D249AD-9268-43D0-AD8F-76DB720BFA3F}"/>
                  </a:ext>
                </a:extLst>
              </p14:cNvPr>
              <p14:cNvContentPartPr/>
              <p14:nvPr/>
            </p14:nvContentPartPr>
            <p14:xfrm>
              <a:off x="4292193" y="657444"/>
              <a:ext cx="482040" cy="640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8D249AD-9268-43D0-AD8F-76DB720BFA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87873" y="653124"/>
                <a:ext cx="4906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EBD9732-64E6-427D-A012-7D3AAAA6C5D8}"/>
                  </a:ext>
                </a:extLst>
              </p14:cNvPr>
              <p14:cNvContentPartPr/>
              <p14:nvPr/>
            </p14:nvContentPartPr>
            <p14:xfrm>
              <a:off x="643233" y="1250724"/>
              <a:ext cx="2931840" cy="493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EBD9732-64E6-427D-A012-7D3AAAA6C5D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8913" y="1246404"/>
                <a:ext cx="29404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0FF5F7CE-A310-46C6-9238-C548D7ED2D8D}"/>
                  </a:ext>
                </a:extLst>
              </p14:cNvPr>
              <p14:cNvContentPartPr/>
              <p14:nvPr/>
            </p14:nvContentPartPr>
            <p14:xfrm>
              <a:off x="431913" y="-30876"/>
              <a:ext cx="1144440" cy="52344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0FF5F7CE-A310-46C6-9238-C548D7ED2D8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7593" y="-35196"/>
                <a:ext cx="115308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DC0BC25E-A11D-4BEC-B826-6E7AAF0AF2BA}"/>
                  </a:ext>
                </a:extLst>
              </p14:cNvPr>
              <p14:cNvContentPartPr/>
              <p14:nvPr/>
            </p14:nvContentPartPr>
            <p14:xfrm>
              <a:off x="664833" y="1232098"/>
              <a:ext cx="2780640" cy="6732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DC0BC25E-A11D-4BEC-B826-6E7AAF0AF2B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0513" y="1227778"/>
                <a:ext cx="27892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C8A1EC0F-C92C-445F-9AEF-D8474FC31578}"/>
                  </a:ext>
                </a:extLst>
              </p14:cNvPr>
              <p14:cNvContentPartPr/>
              <p14:nvPr/>
            </p14:nvContentPartPr>
            <p14:xfrm>
              <a:off x="185313" y="1254058"/>
              <a:ext cx="306360" cy="4680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C8A1EC0F-C92C-445F-9AEF-D8474FC3157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0993" y="1249738"/>
                <a:ext cx="31500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756D2ED7-19E7-4693-8A8C-550DAA64662E}"/>
              </a:ext>
            </a:extLst>
          </p:cNvPr>
          <p:cNvGrpSpPr/>
          <p:nvPr/>
        </p:nvGrpSpPr>
        <p:grpSpPr>
          <a:xfrm>
            <a:off x="595713" y="20964"/>
            <a:ext cx="5149440" cy="1383934"/>
            <a:chOff x="595713" y="20964"/>
            <a:chExt cx="5149440" cy="138393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E658FEB-D80C-4915-81E2-241FF4BAE64E}"/>
                    </a:ext>
                  </a:extLst>
                </p14:cNvPr>
                <p14:cNvContentPartPr/>
                <p14:nvPr/>
              </p14:nvContentPartPr>
              <p14:xfrm>
                <a:off x="751233" y="1236684"/>
                <a:ext cx="2648880" cy="68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E658FEB-D80C-4915-81E2-241FF4BAE64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6913" y="1232364"/>
                  <a:ext cx="2657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0FF3648-5904-47C8-9407-DE855C7E5820}"/>
                    </a:ext>
                  </a:extLst>
                </p14:cNvPr>
                <p14:cNvContentPartPr/>
                <p14:nvPr/>
              </p14:nvContentPartPr>
              <p14:xfrm>
                <a:off x="894153" y="575004"/>
                <a:ext cx="360" cy="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0FF3648-5904-47C8-9407-DE855C7E582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89833" y="57068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F51490B-7741-48AB-B6FA-0D4305A860D6}"/>
                    </a:ext>
                  </a:extLst>
                </p14:cNvPr>
                <p14:cNvContentPartPr/>
                <p14:nvPr/>
              </p14:nvContentPartPr>
              <p14:xfrm>
                <a:off x="603993" y="173964"/>
                <a:ext cx="120600" cy="1886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F51490B-7741-48AB-B6FA-0D4305A860D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9673" y="169644"/>
                  <a:ext cx="1292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9A04362-A049-4850-84AA-3C15972965AB}"/>
                    </a:ext>
                  </a:extLst>
                </p14:cNvPr>
                <p14:cNvContentPartPr/>
                <p14:nvPr/>
              </p14:nvContentPartPr>
              <p14:xfrm>
                <a:off x="831873" y="110244"/>
                <a:ext cx="48960" cy="907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9A04362-A049-4850-84AA-3C15972965A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27553" y="105924"/>
                  <a:ext cx="57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53421C2-9C27-4EBB-9FFC-689DD33D69BD}"/>
                    </a:ext>
                  </a:extLst>
                </p14:cNvPr>
                <p14:cNvContentPartPr/>
                <p14:nvPr/>
              </p14:nvContentPartPr>
              <p14:xfrm>
                <a:off x="763473" y="104484"/>
                <a:ext cx="163440" cy="108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53421C2-9C27-4EBB-9FFC-689DD33D69B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59153" y="100164"/>
                  <a:ext cx="172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6EBD485-1E3B-49A8-A9E5-2B8724329508}"/>
                    </a:ext>
                  </a:extLst>
                </p14:cNvPr>
                <p14:cNvContentPartPr/>
                <p14:nvPr/>
              </p14:nvContentPartPr>
              <p14:xfrm>
                <a:off x="1019793" y="197364"/>
                <a:ext cx="168120" cy="194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6EBD485-1E3B-49A8-A9E5-2B872432950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15473" y="193044"/>
                  <a:ext cx="176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4EF8B00-F50B-49BC-81C1-E164BCD48579}"/>
                    </a:ext>
                  </a:extLst>
                </p14:cNvPr>
                <p14:cNvContentPartPr/>
                <p14:nvPr/>
              </p14:nvContentPartPr>
              <p14:xfrm>
                <a:off x="1063713" y="243444"/>
                <a:ext cx="179280" cy="118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4EF8B00-F50B-49BC-81C1-E164BCD4857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59393" y="239124"/>
                  <a:ext cx="187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04D95FF-24B3-466A-BF1C-A9DD7FE80DDA}"/>
                    </a:ext>
                  </a:extLst>
                </p14:cNvPr>
                <p14:cNvContentPartPr/>
                <p14:nvPr/>
              </p14:nvContentPartPr>
              <p14:xfrm>
                <a:off x="1327233" y="182964"/>
                <a:ext cx="110880" cy="26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04D95FF-24B3-466A-BF1C-A9DD7FE80DD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322913" y="178644"/>
                  <a:ext cx="119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38F34DF-A79E-40A2-A1AE-84F7B4C95E43}"/>
                    </a:ext>
                  </a:extLst>
                </p14:cNvPr>
                <p14:cNvContentPartPr/>
                <p14:nvPr/>
              </p14:nvContentPartPr>
              <p14:xfrm>
                <a:off x="1369713" y="166044"/>
                <a:ext cx="102240" cy="1969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38F34DF-A79E-40A2-A1AE-84F7B4C95E4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65393" y="161724"/>
                  <a:ext cx="1108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C302DAB-C847-4421-963A-B42620F7365B}"/>
                    </a:ext>
                  </a:extLst>
                </p14:cNvPr>
                <p14:cNvContentPartPr/>
                <p14:nvPr/>
              </p14:nvContentPartPr>
              <p14:xfrm>
                <a:off x="907833" y="521364"/>
                <a:ext cx="119160" cy="1011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C302DAB-C847-4421-963A-B42620F7365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3513" y="517044"/>
                  <a:ext cx="127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C7FA039-19C0-4BDC-BEF3-885680A98740}"/>
                    </a:ext>
                  </a:extLst>
                </p14:cNvPr>
                <p14:cNvContentPartPr/>
                <p14:nvPr/>
              </p14:nvContentPartPr>
              <p14:xfrm>
                <a:off x="1176393" y="517764"/>
                <a:ext cx="26280" cy="997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C7FA039-19C0-4BDC-BEF3-885680A9874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72073" y="513444"/>
                  <a:ext cx="34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EC96B8E-90AB-4187-8A48-1E885F08EDB7}"/>
                    </a:ext>
                  </a:extLst>
                </p14:cNvPr>
                <p14:cNvContentPartPr/>
                <p14:nvPr/>
              </p14:nvContentPartPr>
              <p14:xfrm>
                <a:off x="1132833" y="497244"/>
                <a:ext cx="273240" cy="1000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EC96B8E-90AB-4187-8A48-1E885F08EDB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28513" y="492924"/>
                  <a:ext cx="2818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3EB4D50-B242-4946-BC69-9CB23376870E}"/>
                    </a:ext>
                  </a:extLst>
                </p14:cNvPr>
                <p14:cNvContentPartPr/>
                <p14:nvPr/>
              </p14:nvContentPartPr>
              <p14:xfrm>
                <a:off x="1316073" y="591924"/>
                <a:ext cx="131400" cy="223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3EB4D50-B242-4946-BC69-9CB23376870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311753" y="587604"/>
                  <a:ext cx="140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54D73AA-96D9-4DD1-B818-02B85EFDCC58}"/>
                    </a:ext>
                  </a:extLst>
                </p14:cNvPr>
                <p14:cNvContentPartPr/>
                <p14:nvPr/>
              </p14:nvContentPartPr>
              <p14:xfrm>
                <a:off x="1315713" y="481044"/>
                <a:ext cx="303480" cy="1386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54D73AA-96D9-4DD1-B818-02B85EFDCC5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311393" y="476724"/>
                  <a:ext cx="312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AEF730A-027E-4A60-B610-9BFB5B41071C}"/>
                    </a:ext>
                  </a:extLst>
                </p14:cNvPr>
                <p14:cNvContentPartPr/>
                <p14:nvPr/>
              </p14:nvContentPartPr>
              <p14:xfrm>
                <a:off x="1543233" y="555924"/>
                <a:ext cx="171000" cy="36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AEF730A-027E-4A60-B610-9BFB5B41071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538913" y="551604"/>
                  <a:ext cx="1796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B93AF9A-F0C9-445F-BE11-287EC02B39C1}"/>
                    </a:ext>
                  </a:extLst>
                </p14:cNvPr>
                <p14:cNvContentPartPr/>
                <p14:nvPr/>
              </p14:nvContentPartPr>
              <p14:xfrm>
                <a:off x="1753833" y="482844"/>
                <a:ext cx="105480" cy="1731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B93AF9A-F0C9-445F-BE11-287EC02B39C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749513" y="478524"/>
                  <a:ext cx="114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A35DC8C-2664-45F3-BD13-37DF6FC04B34}"/>
                    </a:ext>
                  </a:extLst>
                </p14:cNvPr>
                <p14:cNvContentPartPr/>
                <p14:nvPr/>
              </p14:nvContentPartPr>
              <p14:xfrm>
                <a:off x="2042913" y="511644"/>
                <a:ext cx="153720" cy="86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A35DC8C-2664-45F3-BD13-37DF6FC04B3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038593" y="507324"/>
                  <a:ext cx="1623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80CB3F9-07D9-4F0D-B165-6EE518EEC629}"/>
                    </a:ext>
                  </a:extLst>
                </p14:cNvPr>
                <p14:cNvContentPartPr/>
                <p14:nvPr/>
              </p14:nvContentPartPr>
              <p14:xfrm>
                <a:off x="2074233" y="549444"/>
                <a:ext cx="188640" cy="126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80CB3F9-07D9-4F0D-B165-6EE518EEC62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069913" y="545124"/>
                  <a:ext cx="197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67DA5E1-9F73-4556-8F03-FFF15D459FD5}"/>
                    </a:ext>
                  </a:extLst>
                </p14:cNvPr>
                <p14:cNvContentPartPr/>
                <p14:nvPr/>
              </p14:nvContentPartPr>
              <p14:xfrm>
                <a:off x="2374473" y="483564"/>
                <a:ext cx="146160" cy="1612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67DA5E1-9F73-4556-8F03-FFF15D459FD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370153" y="479244"/>
                  <a:ext cx="154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52FE30D-A893-4A78-860C-B138007685DF}"/>
                    </a:ext>
                  </a:extLst>
                </p14:cNvPr>
                <p14:cNvContentPartPr/>
                <p14:nvPr/>
              </p14:nvContentPartPr>
              <p14:xfrm>
                <a:off x="1316793" y="721524"/>
                <a:ext cx="524520" cy="230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52FE30D-A893-4A78-860C-B138007685D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312473" y="717204"/>
                  <a:ext cx="533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FF36110-76AD-484C-88FE-A2E501C77C71}"/>
                    </a:ext>
                  </a:extLst>
                </p14:cNvPr>
                <p14:cNvContentPartPr/>
                <p14:nvPr/>
              </p14:nvContentPartPr>
              <p14:xfrm>
                <a:off x="996393" y="709644"/>
                <a:ext cx="343080" cy="730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FF36110-76AD-484C-88FE-A2E501C77C7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92073" y="705324"/>
                  <a:ext cx="351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1513CF3-4EA4-4B9D-BEEC-AACFA58DD5A5}"/>
                    </a:ext>
                  </a:extLst>
                </p14:cNvPr>
                <p14:cNvContentPartPr/>
                <p14:nvPr/>
              </p14:nvContentPartPr>
              <p14:xfrm>
                <a:off x="962553" y="659964"/>
                <a:ext cx="99720" cy="882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1513CF3-4EA4-4B9D-BEEC-AACFA58DD5A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58233" y="655644"/>
                  <a:ext cx="1083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2F1A08C-7E95-4312-BF99-4EE474683B58}"/>
                    </a:ext>
                  </a:extLst>
                </p14:cNvPr>
                <p14:cNvContentPartPr/>
                <p14:nvPr/>
              </p14:nvContentPartPr>
              <p14:xfrm>
                <a:off x="1797033" y="679404"/>
                <a:ext cx="12600" cy="720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2F1A08C-7E95-4312-BF99-4EE474683B5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792713" y="675084"/>
                  <a:ext cx="212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2368318-A761-4102-A594-F36C8B7F7367}"/>
                    </a:ext>
                  </a:extLst>
                </p14:cNvPr>
                <p14:cNvContentPartPr/>
                <p14:nvPr/>
              </p14:nvContentPartPr>
              <p14:xfrm>
                <a:off x="1762473" y="662844"/>
                <a:ext cx="56160" cy="604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2368318-A761-4102-A594-F36C8B7F736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758153" y="658524"/>
                  <a:ext cx="64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C9573C7-9BD1-4DB5-8F2B-6E63AE74970B}"/>
                    </a:ext>
                  </a:extLst>
                </p14:cNvPr>
                <p14:cNvContentPartPr/>
                <p14:nvPr/>
              </p14:nvContentPartPr>
              <p14:xfrm>
                <a:off x="772473" y="406884"/>
                <a:ext cx="298440" cy="3769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C9573C7-9BD1-4DB5-8F2B-6E63AE74970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68153" y="402564"/>
                  <a:ext cx="30708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C9C6233-7B26-4521-8231-1B1999805A5F}"/>
                    </a:ext>
                  </a:extLst>
                </p14:cNvPr>
                <p14:cNvContentPartPr/>
                <p14:nvPr/>
              </p14:nvContentPartPr>
              <p14:xfrm>
                <a:off x="1663113" y="373044"/>
                <a:ext cx="311400" cy="4316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C9C6233-7B26-4521-8231-1B1999805A5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658793" y="368724"/>
                  <a:ext cx="32004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6DF5269-130D-44C2-A764-792BDC5D6DE1}"/>
                    </a:ext>
                  </a:extLst>
                </p14:cNvPr>
                <p14:cNvContentPartPr/>
                <p14:nvPr/>
              </p14:nvContentPartPr>
              <p14:xfrm>
                <a:off x="2075673" y="807564"/>
                <a:ext cx="195120" cy="176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6DF5269-130D-44C2-A764-792BDC5D6DE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071353" y="803244"/>
                  <a:ext cx="203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861FBD0-8763-4227-87C0-2B929294C7B9}"/>
                    </a:ext>
                  </a:extLst>
                </p14:cNvPr>
                <p14:cNvContentPartPr/>
                <p14:nvPr/>
              </p14:nvContentPartPr>
              <p14:xfrm>
                <a:off x="2113473" y="833844"/>
                <a:ext cx="150480" cy="136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861FBD0-8763-4227-87C0-2B929294C7B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109153" y="829524"/>
                  <a:ext cx="159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6307526-35D1-42CE-8B93-30750C51066B}"/>
                    </a:ext>
                  </a:extLst>
                </p14:cNvPr>
                <p14:cNvContentPartPr/>
                <p14:nvPr/>
              </p14:nvContentPartPr>
              <p14:xfrm>
                <a:off x="2294553" y="758604"/>
                <a:ext cx="96120" cy="1378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6307526-35D1-42CE-8B93-30750C51066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290233" y="754284"/>
                  <a:ext cx="104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100AA71-CE16-4FFA-AE34-672FBECA044C}"/>
                    </a:ext>
                  </a:extLst>
                </p14:cNvPr>
                <p14:cNvContentPartPr/>
                <p14:nvPr/>
              </p14:nvContentPartPr>
              <p14:xfrm>
                <a:off x="2590833" y="744204"/>
                <a:ext cx="7200" cy="997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100AA71-CE16-4FFA-AE34-672FBECA044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586513" y="739884"/>
                  <a:ext cx="15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305D2EB-115A-4C2E-B6C9-7698980E9787}"/>
                    </a:ext>
                  </a:extLst>
                </p14:cNvPr>
                <p14:cNvContentPartPr/>
                <p14:nvPr/>
              </p14:nvContentPartPr>
              <p14:xfrm>
                <a:off x="2496153" y="709644"/>
                <a:ext cx="256320" cy="152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305D2EB-115A-4C2E-B6C9-7698980E978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491833" y="705324"/>
                  <a:ext cx="264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E920351-FA46-4E2A-AB0C-231201DA60FB}"/>
                    </a:ext>
                  </a:extLst>
                </p14:cNvPr>
                <p14:cNvContentPartPr/>
                <p14:nvPr/>
              </p14:nvContentPartPr>
              <p14:xfrm>
                <a:off x="2872353" y="761844"/>
                <a:ext cx="176760" cy="10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E920351-FA46-4E2A-AB0C-231201DA60F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868033" y="757524"/>
                  <a:ext cx="1854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5283D44-86E2-4B62-87BE-10628B7894C8}"/>
                    </a:ext>
                  </a:extLst>
                </p14:cNvPr>
                <p14:cNvContentPartPr/>
                <p14:nvPr/>
              </p14:nvContentPartPr>
              <p14:xfrm>
                <a:off x="2902593" y="805044"/>
                <a:ext cx="180720" cy="100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5283D44-86E2-4B62-87BE-10628B7894C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898273" y="800724"/>
                  <a:ext cx="189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34FAD45-D385-4121-8CBF-2BBE220F9716}"/>
                    </a:ext>
                  </a:extLst>
                </p14:cNvPr>
                <p14:cNvContentPartPr/>
                <p14:nvPr/>
              </p14:nvContentPartPr>
              <p14:xfrm>
                <a:off x="3202473" y="729804"/>
                <a:ext cx="109800" cy="363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34FAD45-D385-4121-8CBF-2BBE220F971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198153" y="725484"/>
                  <a:ext cx="118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F593D13-562A-4D13-9F27-CD0FCC27F819}"/>
                    </a:ext>
                  </a:extLst>
                </p14:cNvPr>
                <p14:cNvContentPartPr/>
                <p14:nvPr/>
              </p14:nvContentPartPr>
              <p14:xfrm>
                <a:off x="3271233" y="710004"/>
                <a:ext cx="65520" cy="1519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F593D13-562A-4D13-9F27-CD0FCC27F81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266913" y="705684"/>
                  <a:ext cx="74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ACE8435-2DA6-4D3B-AB92-8A5021EC6329}"/>
                    </a:ext>
                  </a:extLst>
                </p14:cNvPr>
                <p14:cNvContentPartPr/>
                <p14:nvPr/>
              </p14:nvContentPartPr>
              <p14:xfrm>
                <a:off x="3447273" y="751404"/>
                <a:ext cx="149040" cy="82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ACE8435-2DA6-4D3B-AB92-8A5021EC632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442953" y="747084"/>
                  <a:ext cx="1576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7C07E5B-13BB-4A9C-BA9A-34FC54433A97}"/>
                    </a:ext>
                  </a:extLst>
                </p14:cNvPr>
                <p14:cNvContentPartPr/>
                <p14:nvPr/>
              </p14:nvContentPartPr>
              <p14:xfrm>
                <a:off x="3662553" y="660684"/>
                <a:ext cx="87480" cy="1641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7C07E5B-13BB-4A9C-BA9A-34FC54433A9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658233" y="656364"/>
                  <a:ext cx="96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9EC3914-E9CC-4EA3-8FCD-EF751FFF92FE}"/>
                    </a:ext>
                  </a:extLst>
                </p14:cNvPr>
                <p14:cNvContentPartPr/>
                <p14:nvPr/>
              </p14:nvContentPartPr>
              <p14:xfrm>
                <a:off x="3786753" y="699924"/>
                <a:ext cx="97200" cy="705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9EC3914-E9CC-4EA3-8FCD-EF751FFF92F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782433" y="695604"/>
                  <a:ext cx="105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63D1768-CC10-4015-8073-3A2C896D6E81}"/>
                    </a:ext>
                  </a:extLst>
                </p14:cNvPr>
                <p14:cNvContentPartPr/>
                <p14:nvPr/>
              </p14:nvContentPartPr>
              <p14:xfrm>
                <a:off x="3926073" y="694524"/>
                <a:ext cx="25560" cy="896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63D1768-CC10-4015-8073-3A2C896D6E8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921753" y="690204"/>
                  <a:ext cx="34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E62BDA6-8919-4CD4-9638-7B02CB4614F0}"/>
                    </a:ext>
                  </a:extLst>
                </p14:cNvPr>
                <p14:cNvContentPartPr/>
                <p14:nvPr/>
              </p14:nvContentPartPr>
              <p14:xfrm>
                <a:off x="3900873" y="739524"/>
                <a:ext cx="115560" cy="72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E62BDA6-8919-4CD4-9638-7B02CB4614F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896553" y="735204"/>
                  <a:ext cx="1242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9A9F04B-AB23-4B7E-9551-08429C3BD26C}"/>
                    </a:ext>
                  </a:extLst>
                </p14:cNvPr>
                <p14:cNvContentPartPr/>
                <p14:nvPr/>
              </p14:nvContentPartPr>
              <p14:xfrm>
                <a:off x="4017153" y="679044"/>
                <a:ext cx="99720" cy="1321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9A9F04B-AB23-4B7E-9551-08429C3BD26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012833" y="674724"/>
                  <a:ext cx="108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66B4662-DAD6-496A-8712-F23D30122302}"/>
                    </a:ext>
                  </a:extLst>
                </p14:cNvPr>
                <p14:cNvContentPartPr/>
                <p14:nvPr/>
              </p14:nvContentPartPr>
              <p14:xfrm>
                <a:off x="4117953" y="648084"/>
                <a:ext cx="67320" cy="2322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66B4662-DAD6-496A-8712-F23D3012230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113633" y="643764"/>
                  <a:ext cx="759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38A5246-8243-42D2-8A08-6126E932ADB1}"/>
                    </a:ext>
                  </a:extLst>
                </p14:cNvPr>
                <p14:cNvContentPartPr/>
                <p14:nvPr/>
              </p14:nvContentPartPr>
              <p14:xfrm>
                <a:off x="3975753" y="625044"/>
                <a:ext cx="158760" cy="2815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38A5246-8243-42D2-8A08-6126E932ADB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971433" y="620724"/>
                  <a:ext cx="1674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D211790-DEFB-4E09-89B2-EDD2CB371D45}"/>
                    </a:ext>
                  </a:extLst>
                </p14:cNvPr>
                <p14:cNvContentPartPr/>
                <p14:nvPr/>
              </p14:nvContentPartPr>
              <p14:xfrm>
                <a:off x="3758673" y="598044"/>
                <a:ext cx="128880" cy="3142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D211790-DEFB-4E09-89B2-EDD2CB371D4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754353" y="593724"/>
                  <a:ext cx="1375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CAC2C94-5483-4AA4-8F59-093FBDA578C0}"/>
                    </a:ext>
                  </a:extLst>
                </p14:cNvPr>
                <p14:cNvContentPartPr/>
                <p14:nvPr/>
              </p14:nvContentPartPr>
              <p14:xfrm>
                <a:off x="3742473" y="405444"/>
                <a:ext cx="416880" cy="1004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CAC2C94-5483-4AA4-8F59-093FBDA578C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738153" y="401124"/>
                  <a:ext cx="425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8B51A20-7931-4F6A-8BB0-A528730B7BA9}"/>
                    </a:ext>
                  </a:extLst>
                </p14:cNvPr>
                <p14:cNvContentPartPr/>
                <p14:nvPr/>
              </p14:nvContentPartPr>
              <p14:xfrm>
                <a:off x="3667593" y="171444"/>
                <a:ext cx="360" cy="3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8B51A20-7931-4F6A-8BB0-A528730B7BA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663273" y="1671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4C4C57D-DF35-4275-9586-34C402237629}"/>
                    </a:ext>
                  </a:extLst>
                </p14:cNvPr>
                <p14:cNvContentPartPr/>
                <p14:nvPr/>
              </p14:nvContentPartPr>
              <p14:xfrm>
                <a:off x="3637713" y="91884"/>
                <a:ext cx="117360" cy="925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4C4C57D-DF35-4275-9586-34C40223762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33393" y="87564"/>
                  <a:ext cx="126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3B8C4E1-B2A2-4D4F-BB5A-2F57BB984644}"/>
                    </a:ext>
                  </a:extLst>
                </p14:cNvPr>
                <p14:cNvContentPartPr/>
                <p14:nvPr/>
              </p14:nvContentPartPr>
              <p14:xfrm>
                <a:off x="3785313" y="89724"/>
                <a:ext cx="67320" cy="734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3B8C4E1-B2A2-4D4F-BB5A-2F57BB98464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80993" y="85404"/>
                  <a:ext cx="75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25DBBDF-39B8-4AEC-8884-AED16AF3AEA1}"/>
                    </a:ext>
                  </a:extLst>
                </p14:cNvPr>
                <p14:cNvContentPartPr/>
                <p14:nvPr/>
              </p14:nvContentPartPr>
              <p14:xfrm>
                <a:off x="3889353" y="85044"/>
                <a:ext cx="158400" cy="698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25DBBDF-39B8-4AEC-8884-AED16AF3AEA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85033" y="80724"/>
                  <a:ext cx="167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70D89B5-30F1-4420-A347-CCBC1FFFF9B2}"/>
                    </a:ext>
                  </a:extLst>
                </p14:cNvPr>
                <p14:cNvContentPartPr/>
                <p14:nvPr/>
              </p14:nvContentPartPr>
              <p14:xfrm>
                <a:off x="4048833" y="90084"/>
                <a:ext cx="123120" cy="734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70D89B5-30F1-4420-A347-CCBC1FFFF9B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044513" y="85764"/>
                  <a:ext cx="1317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CB9B00E-55F3-4EA0-9C45-58D638333DC9}"/>
                    </a:ext>
                  </a:extLst>
                </p14:cNvPr>
                <p14:cNvContentPartPr/>
                <p14:nvPr/>
              </p14:nvContentPartPr>
              <p14:xfrm>
                <a:off x="4185273" y="20964"/>
                <a:ext cx="83520" cy="1029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CB9B00E-55F3-4EA0-9C45-58D638333DC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180953" y="16644"/>
                  <a:ext cx="92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E810EC08-67FA-4F56-B6D1-760DA3904E73}"/>
                    </a:ext>
                  </a:extLst>
                </p14:cNvPr>
                <p14:cNvContentPartPr/>
                <p14:nvPr/>
              </p14:nvContentPartPr>
              <p14:xfrm>
                <a:off x="4432593" y="52284"/>
                <a:ext cx="111240" cy="792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E810EC08-67FA-4F56-B6D1-760DA3904E7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428273" y="47964"/>
                  <a:ext cx="119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FB3438F-0148-4479-9981-549AA3DFAD7F}"/>
                    </a:ext>
                  </a:extLst>
                </p14:cNvPr>
                <p14:cNvContentPartPr/>
                <p14:nvPr/>
              </p14:nvContentPartPr>
              <p14:xfrm>
                <a:off x="4563993" y="55884"/>
                <a:ext cx="192240" cy="500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FB3438F-0148-4479-9981-549AA3DFAD7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559673" y="51564"/>
                  <a:ext cx="200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92775C2-9A2F-454D-859D-1FD6B2283E9F}"/>
                    </a:ext>
                  </a:extLst>
                </p14:cNvPr>
                <p14:cNvContentPartPr/>
                <p14:nvPr/>
              </p14:nvContentPartPr>
              <p14:xfrm>
                <a:off x="4774233" y="37164"/>
                <a:ext cx="72000" cy="730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92775C2-9A2F-454D-859D-1FD6B2283E9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69913" y="32844"/>
                  <a:ext cx="80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9D59C00-BB60-4F03-8C89-CF69FD78C300}"/>
                    </a:ext>
                  </a:extLst>
                </p14:cNvPr>
                <p14:cNvContentPartPr/>
                <p14:nvPr/>
              </p14:nvContentPartPr>
              <p14:xfrm>
                <a:off x="4890153" y="46884"/>
                <a:ext cx="227880" cy="633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9D59C00-BB60-4F03-8C89-CF69FD78C30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885833" y="42564"/>
                  <a:ext cx="236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1A11AC7-0D0B-4110-B6E9-5803B62A48A1}"/>
                    </a:ext>
                  </a:extLst>
                </p14:cNvPr>
                <p14:cNvContentPartPr/>
                <p14:nvPr/>
              </p14:nvContentPartPr>
              <p14:xfrm>
                <a:off x="5156553" y="75684"/>
                <a:ext cx="111240" cy="1195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1A11AC7-0D0B-4110-B6E9-5803B62A48A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52233" y="71364"/>
                  <a:ext cx="119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CC3591A-C530-4146-8F60-189D5A6339AB}"/>
                    </a:ext>
                  </a:extLst>
                </p14:cNvPr>
                <p14:cNvContentPartPr/>
                <p14:nvPr/>
              </p14:nvContentPartPr>
              <p14:xfrm>
                <a:off x="5319633" y="23844"/>
                <a:ext cx="135720" cy="1260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CC3591A-C530-4146-8F60-189D5A6339A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15313" y="19524"/>
                  <a:ext cx="144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DB058F6-B9DB-4A0F-B802-526179BF3B13}"/>
                    </a:ext>
                  </a:extLst>
                </p14:cNvPr>
                <p14:cNvContentPartPr/>
                <p14:nvPr/>
              </p14:nvContentPartPr>
              <p14:xfrm>
                <a:off x="5455353" y="40404"/>
                <a:ext cx="38880" cy="327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DB058F6-B9DB-4A0F-B802-526179BF3B1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451033" y="36084"/>
                  <a:ext cx="47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8527BEB-0C1B-4483-B090-E6F74A1E5EC1}"/>
                    </a:ext>
                  </a:extLst>
                </p14:cNvPr>
                <p14:cNvContentPartPr/>
                <p14:nvPr/>
              </p14:nvContentPartPr>
              <p14:xfrm>
                <a:off x="5487393" y="82884"/>
                <a:ext cx="225720" cy="522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8527BEB-0C1B-4483-B090-E6F74A1E5EC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83073" y="78564"/>
                  <a:ext cx="2343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C4D1139-6FED-4ED3-92D4-DBCD95235AEF}"/>
                    </a:ext>
                  </a:extLst>
                </p14:cNvPr>
                <p14:cNvContentPartPr/>
                <p14:nvPr/>
              </p14:nvContentPartPr>
              <p14:xfrm>
                <a:off x="3166833" y="918444"/>
                <a:ext cx="178920" cy="306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C4D1139-6FED-4ED3-92D4-DBCD95235AE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62513" y="914124"/>
                  <a:ext cx="1875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D29DF84-2030-48F9-B475-3E461F3D77C2}"/>
                    </a:ext>
                  </a:extLst>
                </p14:cNvPr>
                <p14:cNvContentPartPr/>
                <p14:nvPr/>
              </p14:nvContentPartPr>
              <p14:xfrm>
                <a:off x="3333513" y="886764"/>
                <a:ext cx="849600" cy="727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D29DF84-2030-48F9-B475-3E461F3D77C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329193" y="882444"/>
                  <a:ext cx="858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B0162E0-53C3-4F39-80C4-6F9CC1EE29B8}"/>
                    </a:ext>
                  </a:extLst>
                </p14:cNvPr>
                <p14:cNvContentPartPr/>
                <p14:nvPr/>
              </p14:nvContentPartPr>
              <p14:xfrm>
                <a:off x="4127673" y="905124"/>
                <a:ext cx="664920" cy="633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B0162E0-53C3-4F39-80C4-6F9CC1EE29B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23353" y="900804"/>
                  <a:ext cx="6735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A884B72-A24C-4D5F-8EE1-EFD61730FAFD}"/>
                    </a:ext>
                  </a:extLst>
                </p14:cNvPr>
                <p14:cNvContentPartPr/>
                <p14:nvPr/>
              </p14:nvContentPartPr>
              <p14:xfrm>
                <a:off x="4031193" y="936444"/>
                <a:ext cx="231840" cy="1184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A884B72-A24C-4D5F-8EE1-EFD61730FAF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026873" y="932124"/>
                  <a:ext cx="240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8C2AE76-6CD4-4B20-A38E-D88418DD2D0F}"/>
                    </a:ext>
                  </a:extLst>
                </p14:cNvPr>
                <p14:cNvContentPartPr/>
                <p14:nvPr/>
              </p14:nvContentPartPr>
              <p14:xfrm>
                <a:off x="4870353" y="832044"/>
                <a:ext cx="107640" cy="972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8C2AE76-6CD4-4B20-A38E-D88418DD2D0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66033" y="827724"/>
                  <a:ext cx="116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13354FF-D2B0-4E47-87DF-FC29108C7D7E}"/>
                    </a:ext>
                  </a:extLst>
                </p14:cNvPr>
                <p14:cNvContentPartPr/>
                <p14:nvPr/>
              </p14:nvContentPartPr>
              <p14:xfrm>
                <a:off x="4995273" y="853644"/>
                <a:ext cx="156600" cy="759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13354FF-D2B0-4E47-87DF-FC29108C7D7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990953" y="849324"/>
                  <a:ext cx="1652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00B61D7-DF24-4757-A97E-94A7E433F73D}"/>
                    </a:ext>
                  </a:extLst>
                </p14:cNvPr>
                <p14:cNvContentPartPr/>
                <p14:nvPr/>
              </p14:nvContentPartPr>
              <p14:xfrm>
                <a:off x="5192553" y="824844"/>
                <a:ext cx="288360" cy="709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00B61D7-DF24-4757-A97E-94A7E433F73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188233" y="820524"/>
                  <a:ext cx="297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B095A67-5BD3-4693-B4AC-3130E66F66BE}"/>
                    </a:ext>
                  </a:extLst>
                </p14:cNvPr>
                <p14:cNvContentPartPr/>
                <p14:nvPr/>
              </p14:nvContentPartPr>
              <p14:xfrm>
                <a:off x="5461473" y="760764"/>
                <a:ext cx="64440" cy="86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B095A67-5BD3-4693-B4AC-3130E66F66B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457153" y="756444"/>
                  <a:ext cx="730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5B027CE-FBF0-462F-92AC-94342F0CBAC2}"/>
                    </a:ext>
                  </a:extLst>
                </p14:cNvPr>
                <p14:cNvContentPartPr/>
                <p14:nvPr/>
              </p14:nvContentPartPr>
              <p14:xfrm>
                <a:off x="5518713" y="773724"/>
                <a:ext cx="90000" cy="1465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5B027CE-FBF0-462F-92AC-94342F0CBAC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514393" y="769404"/>
                  <a:ext cx="98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5AA6DD9-6F82-4AFA-80D6-1E6C10AC5E85}"/>
                    </a:ext>
                  </a:extLst>
                </p14:cNvPr>
                <p14:cNvContentPartPr/>
                <p14:nvPr/>
              </p14:nvContentPartPr>
              <p14:xfrm>
                <a:off x="5573073" y="746364"/>
                <a:ext cx="172080" cy="1108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5AA6DD9-6F82-4AFA-80D6-1E6C10AC5E8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68753" y="742044"/>
                  <a:ext cx="180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88BE0F0-23AF-4F1A-B269-C5AC2A2098A2}"/>
                    </a:ext>
                  </a:extLst>
                </p14:cNvPr>
                <p14:cNvContentPartPr/>
                <p14:nvPr/>
              </p14:nvContentPartPr>
              <p14:xfrm>
                <a:off x="595713" y="870658"/>
                <a:ext cx="1695600" cy="5342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88BE0F0-23AF-4F1A-B269-C5AC2A2098A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91393" y="866338"/>
                  <a:ext cx="1704240" cy="54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12990A28-0EAA-46F1-8FA1-8E4F76168FAE}"/>
                  </a:ext>
                </a:extLst>
              </p14:cNvPr>
              <p14:cNvContentPartPr/>
              <p14:nvPr/>
            </p14:nvContentPartPr>
            <p14:xfrm>
              <a:off x="5775393" y="1741858"/>
              <a:ext cx="997920" cy="6480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12990A28-0EAA-46F1-8FA1-8E4F76168FA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771073" y="1737538"/>
                <a:ext cx="10065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4A53FDAC-DE8F-4D2B-B746-003FB41E7092}"/>
                  </a:ext>
                </a:extLst>
              </p14:cNvPr>
              <p14:cNvContentPartPr/>
              <p14:nvPr/>
            </p14:nvContentPartPr>
            <p14:xfrm>
              <a:off x="5052513" y="4727698"/>
              <a:ext cx="3294360" cy="8064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4A53FDAC-DE8F-4D2B-B746-003FB41E709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048193" y="4723378"/>
                <a:ext cx="3303000" cy="8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BE9F9EC5-1199-4EE4-8BC9-F53CA2C9E70C}"/>
              </a:ext>
            </a:extLst>
          </p:cNvPr>
          <p:cNvGrpSpPr/>
          <p:nvPr/>
        </p:nvGrpSpPr>
        <p:grpSpPr>
          <a:xfrm>
            <a:off x="1339833" y="2667058"/>
            <a:ext cx="4394160" cy="605160"/>
            <a:chOff x="1339833" y="2667058"/>
            <a:chExt cx="4394160" cy="60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6DAE3EA-7F43-47EB-993C-0C76AD888547}"/>
                    </a:ext>
                  </a:extLst>
                </p14:cNvPr>
                <p14:cNvContentPartPr/>
                <p14:nvPr/>
              </p14:nvContentPartPr>
              <p14:xfrm>
                <a:off x="1339833" y="2966218"/>
                <a:ext cx="198000" cy="1728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6DAE3EA-7F43-47EB-993C-0C76AD88854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335513" y="2961898"/>
                  <a:ext cx="206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2AA8061-2086-4932-A4E0-DE1CCDE32E3C}"/>
                    </a:ext>
                  </a:extLst>
                </p14:cNvPr>
                <p14:cNvContentPartPr/>
                <p14:nvPr/>
              </p14:nvContentPartPr>
              <p14:xfrm>
                <a:off x="1650513" y="2876578"/>
                <a:ext cx="30240" cy="910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2AA8061-2086-4932-A4E0-DE1CCDE32E3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646193" y="2872258"/>
                  <a:ext cx="38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ACE6DC1-C07E-41D7-B8EB-80766694A921}"/>
                    </a:ext>
                  </a:extLst>
                </p14:cNvPr>
                <p14:cNvContentPartPr/>
                <p14:nvPr/>
              </p14:nvContentPartPr>
              <p14:xfrm>
                <a:off x="1582833" y="2861818"/>
                <a:ext cx="168480" cy="914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ACE6DC1-C07E-41D7-B8EB-80766694A92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578513" y="2857498"/>
                  <a:ext cx="177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1F2BF15-641D-41C9-98AB-BF571865F544}"/>
                    </a:ext>
                  </a:extLst>
                </p14:cNvPr>
                <p14:cNvContentPartPr/>
                <p14:nvPr/>
              </p14:nvContentPartPr>
              <p14:xfrm>
                <a:off x="1781913" y="2898898"/>
                <a:ext cx="110880" cy="1882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1F2BF15-641D-41C9-98AB-BF571865F54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777593" y="2894578"/>
                  <a:ext cx="119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4429BFD-ED84-4106-915F-C4445E2C8278}"/>
                    </a:ext>
                  </a:extLst>
                </p14:cNvPr>
                <p14:cNvContentPartPr/>
                <p14:nvPr/>
              </p14:nvContentPartPr>
              <p14:xfrm>
                <a:off x="1980633" y="2975578"/>
                <a:ext cx="119160" cy="522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4429BFD-ED84-4106-915F-C4445E2C827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76313" y="2971258"/>
                  <a:ext cx="127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1910EAB-D0EA-449B-9470-A599D2B001C2}"/>
                    </a:ext>
                  </a:extLst>
                </p14:cNvPr>
                <p14:cNvContentPartPr/>
                <p14:nvPr/>
              </p14:nvContentPartPr>
              <p14:xfrm>
                <a:off x="2041833" y="2972338"/>
                <a:ext cx="92520" cy="1623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1910EAB-D0EA-449B-9470-A599D2B001C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037513" y="2968018"/>
                  <a:ext cx="101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8FFFD35-884E-4D40-8601-B020090A3C12}"/>
                    </a:ext>
                  </a:extLst>
                </p14:cNvPr>
                <p14:cNvContentPartPr/>
                <p14:nvPr/>
              </p14:nvContentPartPr>
              <p14:xfrm>
                <a:off x="2260713" y="2980618"/>
                <a:ext cx="68760" cy="968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8FFFD35-884E-4D40-8601-B020090A3C1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256393" y="2976298"/>
                  <a:ext cx="77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EB4D2F8-29BD-4629-A707-55B45532230E}"/>
                    </a:ext>
                  </a:extLst>
                </p14:cNvPr>
                <p14:cNvContentPartPr/>
                <p14:nvPr/>
              </p14:nvContentPartPr>
              <p14:xfrm>
                <a:off x="2310393" y="2891698"/>
                <a:ext cx="12240" cy="75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EB4D2F8-29BD-4629-A707-55B45532230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306073" y="2887378"/>
                  <a:ext cx="208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6DB45620-1F0D-4DFD-A270-481A892DFD65}"/>
                    </a:ext>
                  </a:extLst>
                </p14:cNvPr>
                <p14:cNvContentPartPr/>
                <p14:nvPr/>
              </p14:nvContentPartPr>
              <p14:xfrm>
                <a:off x="2333073" y="2881978"/>
                <a:ext cx="120960" cy="2890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6DB45620-1F0D-4DFD-A270-481A892DFD6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328753" y="2877658"/>
                  <a:ext cx="1296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A9032E1-79BD-4B97-B0F6-C5785E03F965}"/>
                    </a:ext>
                  </a:extLst>
                </p14:cNvPr>
                <p14:cNvContentPartPr/>
                <p14:nvPr/>
              </p14:nvContentPartPr>
              <p14:xfrm>
                <a:off x="3944793" y="3218938"/>
                <a:ext cx="1789200" cy="532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A9032E1-79BD-4B97-B0F6-C5785E03F96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940473" y="3214618"/>
                  <a:ext cx="1797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F47805D-C972-47E2-A29D-0CE4A0914E82}"/>
                    </a:ext>
                  </a:extLst>
                </p14:cNvPr>
                <p14:cNvContentPartPr/>
                <p14:nvPr/>
              </p14:nvContentPartPr>
              <p14:xfrm>
                <a:off x="2684073" y="2992138"/>
                <a:ext cx="192600" cy="183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F47805D-C972-47E2-A29D-0CE4A0914E8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679753" y="2987818"/>
                  <a:ext cx="2012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B5CEA16-AEF6-488D-A57E-78B1056805E5}"/>
                    </a:ext>
                  </a:extLst>
                </p14:cNvPr>
                <p14:cNvContentPartPr/>
                <p14:nvPr/>
              </p14:nvContentPartPr>
              <p14:xfrm>
                <a:off x="2740233" y="3020938"/>
                <a:ext cx="159480" cy="298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B5CEA16-AEF6-488D-A57E-78B1056805E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735913" y="3016618"/>
                  <a:ext cx="168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4ED1F21-C800-452D-BD6C-D7B72874AD78}"/>
                    </a:ext>
                  </a:extLst>
                </p14:cNvPr>
                <p14:cNvContentPartPr/>
                <p14:nvPr/>
              </p14:nvContentPartPr>
              <p14:xfrm>
                <a:off x="3136953" y="2768938"/>
                <a:ext cx="176040" cy="1270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4ED1F21-C800-452D-BD6C-D7B72874AD7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132633" y="2764618"/>
                  <a:ext cx="184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1CF5526-52C4-4B7C-BBFA-9C3BF8D0D05B}"/>
                    </a:ext>
                  </a:extLst>
                </p14:cNvPr>
                <p14:cNvContentPartPr/>
                <p14:nvPr/>
              </p14:nvContentPartPr>
              <p14:xfrm>
                <a:off x="3082953" y="2912938"/>
                <a:ext cx="239040" cy="198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1CF5526-52C4-4B7C-BBFA-9C3BF8D0D05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78633" y="2908618"/>
                  <a:ext cx="247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E1A837F-1D44-4E03-8F91-05C4D0F354E9}"/>
                    </a:ext>
                  </a:extLst>
                </p14:cNvPr>
                <p14:cNvContentPartPr/>
                <p14:nvPr/>
              </p14:nvContentPartPr>
              <p14:xfrm>
                <a:off x="3107433" y="3010498"/>
                <a:ext cx="151200" cy="1886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E1A837F-1D44-4E03-8F91-05C4D0F354E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103113" y="3006178"/>
                  <a:ext cx="159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1E0777B-2667-4D74-9FA1-29C0D49CB7AC}"/>
                    </a:ext>
                  </a:extLst>
                </p14:cNvPr>
                <p14:cNvContentPartPr/>
                <p14:nvPr/>
              </p14:nvContentPartPr>
              <p14:xfrm>
                <a:off x="3458433" y="2783698"/>
                <a:ext cx="196200" cy="446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1E0777B-2667-4D74-9FA1-29C0D49CB7A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454113" y="2779378"/>
                  <a:ext cx="204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6A2773E4-4309-4DC7-83F7-2DE3EB070850}"/>
                    </a:ext>
                  </a:extLst>
                </p14:cNvPr>
                <p14:cNvContentPartPr/>
                <p14:nvPr/>
              </p14:nvContentPartPr>
              <p14:xfrm>
                <a:off x="3386433" y="2759218"/>
                <a:ext cx="177840" cy="1317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6A2773E4-4309-4DC7-83F7-2DE3EB07085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382113" y="2754898"/>
                  <a:ext cx="186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1A99BE6-DD58-49B8-8FDD-C25A061BBF8F}"/>
                    </a:ext>
                  </a:extLst>
                </p14:cNvPr>
                <p14:cNvContentPartPr/>
                <p14:nvPr/>
              </p14:nvContentPartPr>
              <p14:xfrm>
                <a:off x="3793233" y="2667058"/>
                <a:ext cx="145440" cy="1299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1A99BE6-DD58-49B8-8FDD-C25A061BBF8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788913" y="2662738"/>
                  <a:ext cx="154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827ED7F-C9A1-4EC0-B89E-B50F69D1ED3D}"/>
                    </a:ext>
                  </a:extLst>
                </p14:cNvPr>
                <p14:cNvContentPartPr/>
                <p14:nvPr/>
              </p14:nvContentPartPr>
              <p14:xfrm>
                <a:off x="3927153" y="2707378"/>
                <a:ext cx="392400" cy="1357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827ED7F-C9A1-4EC0-B89E-B50F69D1ED3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922833" y="2703058"/>
                  <a:ext cx="401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B0A5308-C1BE-4266-B58C-9C736545C9F5}"/>
                    </a:ext>
                  </a:extLst>
                </p14:cNvPr>
                <p14:cNvContentPartPr/>
                <p14:nvPr/>
              </p14:nvContentPartPr>
              <p14:xfrm>
                <a:off x="3404433" y="3059458"/>
                <a:ext cx="144720" cy="324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B0A5308-C1BE-4266-B58C-9C736545C9F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400113" y="3055138"/>
                  <a:ext cx="153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1BCCDED-9368-4042-9C2E-F6E3F81ABD83}"/>
                    </a:ext>
                  </a:extLst>
                </p14:cNvPr>
                <p14:cNvContentPartPr/>
                <p14:nvPr/>
              </p14:nvContentPartPr>
              <p14:xfrm>
                <a:off x="3369153" y="3027058"/>
                <a:ext cx="133560" cy="1080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1BCCDED-9368-4042-9C2E-F6E3F81ABD8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364833" y="3022738"/>
                  <a:ext cx="1422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2B1F56D-CF31-409E-B599-93771596FB4F}"/>
                    </a:ext>
                  </a:extLst>
                </p14:cNvPr>
                <p14:cNvContentPartPr/>
                <p14:nvPr/>
              </p14:nvContentPartPr>
              <p14:xfrm>
                <a:off x="3675513" y="3021658"/>
                <a:ext cx="15840" cy="1270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2B1F56D-CF31-409E-B599-93771596FB4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671193" y="3017338"/>
                  <a:ext cx="24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4930848-D22F-4339-A4C1-A765FB06C9F6}"/>
                    </a:ext>
                  </a:extLst>
                </p14:cNvPr>
                <p14:cNvContentPartPr/>
                <p14:nvPr/>
              </p14:nvContentPartPr>
              <p14:xfrm>
                <a:off x="3617913" y="2987458"/>
                <a:ext cx="272520" cy="1303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4930848-D22F-4339-A4C1-A765FB06C9F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613593" y="2983138"/>
                  <a:ext cx="2811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0B34E51-92AD-4A11-BBDF-15E96C79A2AD}"/>
                    </a:ext>
                  </a:extLst>
                </p14:cNvPr>
                <p14:cNvContentPartPr/>
                <p14:nvPr/>
              </p14:nvContentPartPr>
              <p14:xfrm>
                <a:off x="3900873" y="2987098"/>
                <a:ext cx="102240" cy="1119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0B34E51-92AD-4A11-BBDF-15E96C79A2A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896553" y="2982778"/>
                  <a:ext cx="110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0733F02-9ECA-4392-B9F1-70E11B6AFBCB}"/>
                    </a:ext>
                  </a:extLst>
                </p14:cNvPr>
                <p14:cNvContentPartPr/>
                <p14:nvPr/>
              </p14:nvContentPartPr>
              <p14:xfrm>
                <a:off x="4045233" y="3016618"/>
                <a:ext cx="78480" cy="730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0733F02-9ECA-4392-B9F1-70E11B6AFBC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040913" y="3012298"/>
                  <a:ext cx="87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7F94006-C473-40AB-9D18-1D57448B9B71}"/>
                    </a:ext>
                  </a:extLst>
                </p14:cNvPr>
                <p14:cNvContentPartPr/>
                <p14:nvPr/>
              </p14:nvContentPartPr>
              <p14:xfrm>
                <a:off x="4117593" y="2992138"/>
                <a:ext cx="113040" cy="972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7F94006-C473-40AB-9D18-1D57448B9B7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113273" y="2987818"/>
                  <a:ext cx="121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86AB29F-25B9-4439-96B5-8851E72806D2}"/>
                    </a:ext>
                  </a:extLst>
                </p14:cNvPr>
                <p14:cNvContentPartPr/>
                <p14:nvPr/>
              </p14:nvContentPartPr>
              <p14:xfrm>
                <a:off x="1913673" y="2774698"/>
                <a:ext cx="600480" cy="4935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86AB29F-25B9-4439-96B5-8851E72806D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909353" y="2770378"/>
                  <a:ext cx="609120" cy="50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60CD1296-7054-421B-AD78-71371551521F}"/>
                  </a:ext>
                </a:extLst>
              </p14:cNvPr>
              <p14:cNvContentPartPr/>
              <p14:nvPr/>
            </p14:nvContentPartPr>
            <p14:xfrm>
              <a:off x="3076473" y="5543098"/>
              <a:ext cx="1701720" cy="45180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60CD1296-7054-421B-AD78-71371551521F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072153" y="5538778"/>
                <a:ext cx="1710360" cy="46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02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191" y="26634"/>
            <a:ext cx="12080838" cy="552094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Interest rates and Investment (Keynes` marginal efficiency of capital)</a:t>
            </a:r>
            <a:endParaRPr lang="de-DE" sz="2903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5164" y="436972"/>
            <a:ext cx="7873305" cy="594451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pt-BR" sz="7200" dirty="0"/>
              <a:t>Investment depends interest rate i:</a:t>
            </a:r>
          </a:p>
          <a:p>
            <a:r>
              <a:rPr lang="pt-BR" sz="7200" dirty="0"/>
              <a:t>		</a:t>
            </a:r>
          </a:p>
          <a:p>
            <a:r>
              <a:rPr lang="pt-BR" sz="7200" dirty="0"/>
              <a:t>			I(i)=I</a:t>
            </a:r>
            <a:r>
              <a:rPr lang="pt-BR" sz="7200" baseline="-25000" dirty="0"/>
              <a:t>0</a:t>
            </a:r>
            <a:r>
              <a:rPr lang="pt-BR" sz="7200" dirty="0"/>
              <a:t>+i</a:t>
            </a:r>
            <a:r>
              <a:rPr lang="pt-BR" sz="7200" baseline="-25000" dirty="0"/>
              <a:t>i</a:t>
            </a:r>
            <a:r>
              <a:rPr lang="pt-BR" sz="7200" dirty="0"/>
              <a:t>∙i	 with  i</a:t>
            </a:r>
            <a:r>
              <a:rPr lang="pt-BR" sz="7200" baseline="-25000" dirty="0"/>
              <a:t>i </a:t>
            </a:r>
            <a:r>
              <a:rPr lang="pt-BR" sz="7200" dirty="0"/>
              <a:t>&lt;0   I</a:t>
            </a:r>
            <a:r>
              <a:rPr lang="pt-BR" sz="7200" baseline="-25000" dirty="0"/>
              <a:t>0&gt;0</a:t>
            </a:r>
            <a:r>
              <a:rPr lang="pt-BR" sz="7200" dirty="0"/>
              <a:t> Autonomous investment </a:t>
            </a:r>
            <a:r>
              <a:rPr lang="de-DE" sz="7200" dirty="0"/>
              <a:t>and </a:t>
            </a:r>
            <a:r>
              <a:rPr lang="pt-BR" sz="7200" dirty="0"/>
              <a:t>i</a:t>
            </a:r>
            <a:r>
              <a:rPr lang="pt-BR" sz="7200" baseline="-25000" dirty="0"/>
              <a:t>i </a:t>
            </a:r>
            <a:r>
              <a:rPr lang="pt-BR" sz="7200" dirty="0"/>
              <a:t>&lt;0 why</a:t>
            </a:r>
            <a:r>
              <a:rPr lang="de-DE" sz="7200" dirty="0"/>
              <a:t>?</a:t>
            </a:r>
          </a:p>
          <a:p>
            <a:pPr marL="1244316" indent="-1244316">
              <a:buFont typeface="+mj-lt"/>
              <a:buAutoNum type="alphaLcPeriod"/>
            </a:pPr>
            <a:r>
              <a:rPr lang="de-DE" sz="7200" dirty="0"/>
              <a:t>The </a:t>
            </a:r>
            <a:r>
              <a:rPr lang="de-DE" sz="7200" dirty="0" err="1"/>
              <a:t>yield</a:t>
            </a:r>
            <a:r>
              <a:rPr lang="de-DE" sz="7200" dirty="0"/>
              <a:t> i* </a:t>
            </a:r>
            <a:r>
              <a:rPr lang="de-DE" sz="7200" dirty="0" err="1"/>
              <a:t>or</a:t>
            </a:r>
            <a:r>
              <a:rPr lang="de-DE" sz="7200" dirty="0"/>
              <a:t> marginal </a:t>
            </a:r>
            <a:r>
              <a:rPr lang="de-DE" sz="7200" dirty="0" err="1"/>
              <a:t>efficiency</a:t>
            </a:r>
            <a:r>
              <a:rPr lang="de-DE" sz="7200" dirty="0"/>
              <a:t> </a:t>
            </a:r>
            <a:r>
              <a:rPr lang="de-DE" sz="7200" dirty="0" err="1"/>
              <a:t>of</a:t>
            </a:r>
            <a:r>
              <a:rPr lang="de-DE" sz="7200" dirty="0"/>
              <a:t> </a:t>
            </a:r>
            <a:r>
              <a:rPr lang="de-DE" sz="7200" dirty="0" err="1"/>
              <a:t>capital</a:t>
            </a:r>
            <a:r>
              <a:rPr lang="de-DE" sz="7200" dirty="0"/>
              <a:t> </a:t>
            </a:r>
            <a:r>
              <a:rPr lang="de-DE" sz="7200" dirty="0" err="1"/>
              <a:t>of</a:t>
            </a:r>
            <a:r>
              <a:rPr lang="de-DE" sz="7200" dirty="0"/>
              <a:t> an </a:t>
            </a:r>
            <a:r>
              <a:rPr lang="de-DE" sz="7200" dirty="0" err="1"/>
              <a:t>investment</a:t>
            </a:r>
            <a:r>
              <a:rPr lang="de-DE" sz="7200" dirty="0"/>
              <a:t> </a:t>
            </a:r>
            <a:r>
              <a:rPr lang="de-DE" sz="7200" dirty="0" err="1"/>
              <a:t>is</a:t>
            </a:r>
            <a:r>
              <a:rPr lang="de-DE" sz="7200" dirty="0"/>
              <a:t> </a:t>
            </a:r>
            <a:r>
              <a:rPr lang="de-DE" sz="7200" dirty="0" err="1"/>
              <a:t>compared</a:t>
            </a:r>
            <a:r>
              <a:rPr lang="de-DE" sz="7200" dirty="0"/>
              <a:t> </a:t>
            </a:r>
            <a:r>
              <a:rPr lang="de-DE" sz="7200" dirty="0" err="1"/>
              <a:t>with</a:t>
            </a:r>
            <a:r>
              <a:rPr lang="de-DE" sz="7200" dirty="0"/>
              <a:t> i </a:t>
            </a:r>
            <a:r>
              <a:rPr lang="de-DE" sz="7200" dirty="0" err="1"/>
              <a:t>the</a:t>
            </a:r>
            <a:r>
              <a:rPr lang="de-DE" sz="7200" dirty="0"/>
              <a:t> </a:t>
            </a:r>
            <a:r>
              <a:rPr lang="de-DE" sz="7200" dirty="0" err="1"/>
              <a:t>interest</a:t>
            </a:r>
            <a:r>
              <a:rPr lang="de-DE" sz="7200" dirty="0"/>
              <a:t> rate </a:t>
            </a:r>
            <a:r>
              <a:rPr lang="de-DE" sz="7200" dirty="0" err="1"/>
              <a:t>of</a:t>
            </a:r>
            <a:r>
              <a:rPr lang="de-DE" sz="7200" dirty="0"/>
              <a:t> </a:t>
            </a:r>
            <a:r>
              <a:rPr lang="de-DE" sz="7200" dirty="0" err="1"/>
              <a:t>the</a:t>
            </a:r>
            <a:r>
              <a:rPr lang="de-DE" sz="7200" dirty="0"/>
              <a:t> </a:t>
            </a:r>
            <a:r>
              <a:rPr lang="de-DE" sz="7200" dirty="0" err="1"/>
              <a:t>capital</a:t>
            </a:r>
            <a:r>
              <a:rPr lang="de-DE" sz="7200" dirty="0"/>
              <a:t> </a:t>
            </a:r>
            <a:r>
              <a:rPr lang="de-DE" sz="7200" dirty="0" err="1"/>
              <a:t>market</a:t>
            </a:r>
            <a:r>
              <a:rPr lang="de-DE" sz="7200" dirty="0"/>
              <a:t>. </a:t>
            </a:r>
            <a:r>
              <a:rPr lang="de-DE" sz="7200" dirty="0" err="1"/>
              <a:t>For</a:t>
            </a:r>
            <a:r>
              <a:rPr lang="de-DE" sz="7200" dirty="0"/>
              <a:t> </a:t>
            </a:r>
            <a:r>
              <a:rPr lang="de-DE" sz="7200" dirty="0" err="1"/>
              <a:t>example</a:t>
            </a:r>
            <a:r>
              <a:rPr lang="de-DE" sz="7200" dirty="0"/>
              <a:t> </a:t>
            </a:r>
            <a:r>
              <a:rPr lang="de-DE" sz="7200" dirty="0" err="1"/>
              <a:t>we</a:t>
            </a:r>
            <a:r>
              <a:rPr lang="de-DE" sz="7200" dirty="0"/>
              <a:t> </a:t>
            </a:r>
            <a:r>
              <a:rPr lang="de-DE" sz="7200" dirty="0" err="1"/>
              <a:t>calculate</a:t>
            </a:r>
            <a:r>
              <a:rPr lang="de-DE" sz="7200" dirty="0"/>
              <a:t> </a:t>
            </a:r>
            <a:r>
              <a:rPr lang="de-DE" sz="7200" dirty="0" err="1"/>
              <a:t>the</a:t>
            </a:r>
            <a:r>
              <a:rPr lang="de-DE" sz="7200" dirty="0"/>
              <a:t> internal rate </a:t>
            </a:r>
            <a:r>
              <a:rPr lang="de-DE" sz="7200" dirty="0" err="1"/>
              <a:t>of</a:t>
            </a:r>
            <a:r>
              <a:rPr lang="de-DE" sz="7200" dirty="0"/>
              <a:t> </a:t>
            </a:r>
            <a:r>
              <a:rPr lang="de-DE" sz="7200" dirty="0" err="1"/>
              <a:t>return</a:t>
            </a:r>
            <a:endParaRPr lang="de-DE" sz="7200" dirty="0"/>
          </a:p>
          <a:p>
            <a:endParaRPr lang="de-DE" sz="7200" dirty="0"/>
          </a:p>
          <a:p>
            <a:endParaRPr lang="de-DE" sz="7200" dirty="0"/>
          </a:p>
          <a:p>
            <a:r>
              <a:rPr lang="de-DE" sz="7200" dirty="0">
                <a:latin typeface="Arial Unicode MS"/>
                <a:ea typeface="Arial Unicode MS"/>
                <a:cs typeface="Arial Unicode MS"/>
              </a:rPr>
              <a:t>	⇒	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the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Investment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is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done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if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i*&gt;i</a:t>
            </a:r>
            <a:endParaRPr lang="de-DE" sz="7200" dirty="0"/>
          </a:p>
          <a:p>
            <a:r>
              <a:rPr lang="de-DE" sz="7200" dirty="0">
                <a:latin typeface="Arial Unicode MS"/>
                <a:ea typeface="Arial Unicode MS"/>
                <a:cs typeface="Arial Unicode MS"/>
              </a:rPr>
              <a:t>	⇒	The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aggregated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investment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in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the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economy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corresponds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		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to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the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sum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of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all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investments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with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i*&gt;i.</a:t>
            </a:r>
          </a:p>
          <a:p>
            <a:endParaRPr lang="de-DE" sz="7200" dirty="0">
              <a:latin typeface="Arial Unicode MS"/>
              <a:ea typeface="Arial Unicode MS"/>
              <a:cs typeface="Arial Unicode MS"/>
            </a:endParaRPr>
          </a:p>
          <a:p>
            <a:pPr marL="1244316" indent="-1244316">
              <a:buFont typeface="+mj-lt"/>
              <a:buAutoNum type="alphaLcPeriod" startAt="2"/>
            </a:pPr>
            <a:r>
              <a:rPr lang="de-DE" sz="7200" dirty="0">
                <a:latin typeface="Arial Unicode MS"/>
                <a:ea typeface="Arial Unicode MS"/>
                <a:cs typeface="Arial Unicode MS"/>
              </a:rPr>
              <a:t>Interest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rates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reflects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the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opportunity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costs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of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a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specific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de-DE" sz="7200" dirty="0" err="1">
                <a:latin typeface="Arial Unicode MS"/>
                <a:ea typeface="Arial Unicode MS"/>
                <a:cs typeface="Arial Unicode MS"/>
              </a:rPr>
              <a:t>investment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.</a:t>
            </a:r>
          </a:p>
          <a:p>
            <a:endParaRPr lang="de-DE" sz="8709" dirty="0">
              <a:latin typeface="Arial Unicode MS"/>
              <a:ea typeface="Arial Unicode MS"/>
              <a:cs typeface="Arial Unicode MS"/>
            </a:endParaRPr>
          </a:p>
          <a:p>
            <a:endParaRPr lang="de-DE" sz="8709" dirty="0">
              <a:latin typeface="Arial Unicode MS"/>
              <a:ea typeface="Arial Unicode MS"/>
              <a:cs typeface="Arial Unicode MS"/>
            </a:endParaRPr>
          </a:p>
          <a:p>
            <a:endParaRPr lang="de-DE" sz="8709" dirty="0"/>
          </a:p>
          <a:p>
            <a:endParaRPr lang="en-US" sz="2903" dirty="0">
              <a:solidFill>
                <a:sysClr val="windowText" lastClr="000000"/>
              </a:solidFill>
            </a:endParaRPr>
          </a:p>
          <a:p>
            <a:endParaRPr lang="en-US" sz="2903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517646" y="2532723"/>
                <a:ext cx="3351904" cy="7913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lvl="0">
                  <a:lnSpc>
                    <a:spcPct val="14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(</m:t>
                              </m:r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de-DE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(1+</m:t>
                              </m:r>
                              <m:sSup>
                                <m:sSupPr>
                                  <m:ctrlP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+..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646" y="2532723"/>
                <a:ext cx="3351904" cy="7913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2963DC5A-2E71-4622-8C44-42AF5F11B2D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7D1E0BC-1A37-4C57-AAD8-10BE4BE7D2FA}"/>
              </a:ext>
            </a:extLst>
          </p:cNvPr>
          <p:cNvGrpSpPr/>
          <p:nvPr/>
        </p:nvGrpSpPr>
        <p:grpSpPr>
          <a:xfrm>
            <a:off x="2936793" y="1111044"/>
            <a:ext cx="203760" cy="124560"/>
            <a:chOff x="2936793" y="1111044"/>
            <a:chExt cx="203760" cy="12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9F5FBB32-430C-4827-81CB-B372AD203C2F}"/>
                    </a:ext>
                  </a:extLst>
                </p14:cNvPr>
                <p14:cNvContentPartPr/>
                <p14:nvPr/>
              </p14:nvContentPartPr>
              <p14:xfrm>
                <a:off x="3013113" y="1111044"/>
                <a:ext cx="127440" cy="230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9F5FBB32-430C-4827-81CB-B372AD203C2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08793" y="1106724"/>
                  <a:ext cx="136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6CABC28-9CCA-468D-941F-1E82A8B9AC55}"/>
                    </a:ext>
                  </a:extLst>
                </p14:cNvPr>
                <p14:cNvContentPartPr/>
                <p14:nvPr/>
              </p14:nvContentPartPr>
              <p14:xfrm>
                <a:off x="2936793" y="1172244"/>
                <a:ext cx="100800" cy="633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6CABC28-9CCA-468D-941F-1E82A8B9AC5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32473" y="1167924"/>
                  <a:ext cx="10944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99A932A-2F13-4BB2-B1FF-0799225F74A4}"/>
                  </a:ext>
                </a:extLst>
              </p14:cNvPr>
              <p14:cNvContentPartPr/>
              <p14:nvPr/>
            </p14:nvContentPartPr>
            <p14:xfrm>
              <a:off x="3203193" y="991524"/>
              <a:ext cx="77400" cy="651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99A932A-2F13-4BB2-B1FF-0799225F74A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98873" y="987204"/>
                <a:ext cx="860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9667256-39FF-4FDC-B6CC-42F7CC18D54F}"/>
                  </a:ext>
                </a:extLst>
              </p14:cNvPr>
              <p14:cNvContentPartPr/>
              <p14:nvPr/>
            </p14:nvContentPartPr>
            <p14:xfrm>
              <a:off x="1152273" y="4727244"/>
              <a:ext cx="6104520" cy="8942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9667256-39FF-4FDC-B6CC-42F7CC18D54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7953" y="4722924"/>
                <a:ext cx="6113160" cy="90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A32A5533-49A0-4338-B103-33969E6AD2B5}"/>
                  </a:ext>
                </a:extLst>
              </p14:cNvPr>
              <p14:cNvContentPartPr/>
              <p14:nvPr/>
            </p14:nvContentPartPr>
            <p14:xfrm>
              <a:off x="3185193" y="2667684"/>
              <a:ext cx="304200" cy="3128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A32A5533-49A0-4338-B103-33969E6AD2B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80873" y="2663364"/>
                <a:ext cx="31284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05147FB7-3ED4-40BF-B4BC-B25FC2BBB9DB}"/>
                  </a:ext>
                </a:extLst>
              </p14:cNvPr>
              <p14:cNvContentPartPr/>
              <p14:nvPr/>
            </p14:nvContentPartPr>
            <p14:xfrm>
              <a:off x="3942633" y="2661204"/>
              <a:ext cx="317160" cy="2955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05147FB7-3ED4-40BF-B4BC-B25FC2BBB9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38313" y="2656884"/>
                <a:ext cx="32580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D2936C6F-DE17-47EF-BB2E-92B59EA808FA}"/>
                  </a:ext>
                </a:extLst>
              </p14:cNvPr>
              <p14:cNvContentPartPr/>
              <p14:nvPr/>
            </p14:nvContentPartPr>
            <p14:xfrm>
              <a:off x="4835433" y="2631324"/>
              <a:ext cx="365040" cy="3528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D2936C6F-DE17-47EF-BB2E-92B59EA808F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31113" y="2627004"/>
                <a:ext cx="373680" cy="36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FA78FAF9-0994-4D00-8088-63FD810A5A8F}"/>
              </a:ext>
            </a:extLst>
          </p:cNvPr>
          <p:cNvGrpSpPr/>
          <p:nvPr/>
        </p:nvGrpSpPr>
        <p:grpSpPr>
          <a:xfrm>
            <a:off x="3177633" y="2695404"/>
            <a:ext cx="1124640" cy="286560"/>
            <a:chOff x="3177633" y="2695404"/>
            <a:chExt cx="112464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6AB62BD-289E-45B6-A3FC-A12906AB2DC1}"/>
                    </a:ext>
                  </a:extLst>
                </p14:cNvPr>
                <p14:cNvContentPartPr/>
                <p14:nvPr/>
              </p14:nvContentPartPr>
              <p14:xfrm>
                <a:off x="3177633" y="2705844"/>
                <a:ext cx="369360" cy="2761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6AB62BD-289E-45B6-A3FC-A12906AB2DC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73313" y="2701524"/>
                  <a:ext cx="3780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A74724F-1E99-4334-8129-361BDA52E9AA}"/>
                    </a:ext>
                  </a:extLst>
                </p14:cNvPr>
                <p14:cNvContentPartPr/>
                <p14:nvPr/>
              </p14:nvContentPartPr>
              <p14:xfrm>
                <a:off x="3962073" y="2695404"/>
                <a:ext cx="340200" cy="2696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A74724F-1E99-4334-8129-361BDA52E9A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57753" y="2691084"/>
                  <a:ext cx="348840" cy="27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19FFC45D-2510-431B-9C8F-0CC18A3E91B8}"/>
                  </a:ext>
                </a:extLst>
              </p14:cNvPr>
              <p14:cNvContentPartPr/>
              <p14:nvPr/>
            </p14:nvContentPartPr>
            <p14:xfrm>
              <a:off x="3993753" y="2517204"/>
              <a:ext cx="1244880" cy="388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19FFC45D-2510-431B-9C8F-0CC18A3E91B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89433" y="2512884"/>
                <a:ext cx="12535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B8798BEF-2B9D-408B-B132-A346F66145B6}"/>
                  </a:ext>
                </a:extLst>
              </p14:cNvPr>
              <p14:cNvContentPartPr/>
              <p14:nvPr/>
            </p14:nvContentPartPr>
            <p14:xfrm>
              <a:off x="3014913" y="2984844"/>
              <a:ext cx="537120" cy="2224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B8798BEF-2B9D-408B-B132-A346F66145B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10593" y="2980524"/>
                <a:ext cx="5457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17B5351-9711-41E1-AE79-1EB5F99971B9}"/>
                  </a:ext>
                </a:extLst>
              </p14:cNvPr>
              <p14:cNvContentPartPr/>
              <p14:nvPr/>
            </p14:nvContentPartPr>
            <p14:xfrm>
              <a:off x="2662833" y="3118044"/>
              <a:ext cx="217800" cy="3240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17B5351-9711-41E1-AE79-1EB5F99971B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58513" y="3113724"/>
                <a:ext cx="22644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9B1E6C3A-85AF-4675-8006-AD4D936D7304}"/>
              </a:ext>
            </a:extLst>
          </p:cNvPr>
          <p:cNvGrpSpPr/>
          <p:nvPr/>
        </p:nvGrpSpPr>
        <p:grpSpPr>
          <a:xfrm>
            <a:off x="2669313" y="2879004"/>
            <a:ext cx="446400" cy="261720"/>
            <a:chOff x="2669313" y="2879004"/>
            <a:chExt cx="446400" cy="2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05C828E-A937-4E60-8B62-02BEDA23B4AB}"/>
                    </a:ext>
                  </a:extLst>
                </p14:cNvPr>
                <p14:cNvContentPartPr/>
                <p14:nvPr/>
              </p14:nvContentPartPr>
              <p14:xfrm>
                <a:off x="2669313" y="3124524"/>
                <a:ext cx="227160" cy="162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05C828E-A937-4E60-8B62-02BEDA23B4A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64993" y="3120204"/>
                  <a:ext cx="235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2E39493-20FA-4245-9023-2A9B081189B6}"/>
                    </a:ext>
                  </a:extLst>
                </p14:cNvPr>
                <p14:cNvContentPartPr/>
                <p14:nvPr/>
              </p14:nvContentPartPr>
              <p14:xfrm>
                <a:off x="2715753" y="3098244"/>
                <a:ext cx="171000" cy="356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2E39493-20FA-4245-9023-2A9B081189B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11433" y="3093924"/>
                  <a:ext cx="179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3DC2188-4439-4FCB-855C-D744A5399C49}"/>
                    </a:ext>
                  </a:extLst>
                </p14:cNvPr>
                <p14:cNvContentPartPr/>
                <p14:nvPr/>
              </p14:nvContentPartPr>
              <p14:xfrm>
                <a:off x="2893233" y="2879004"/>
                <a:ext cx="222480" cy="2336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3DC2188-4439-4FCB-855C-D744A5399C4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88913" y="2874684"/>
                  <a:ext cx="231120" cy="24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44A9ED58-8679-4CE7-AA20-6C3A46AF4F57}"/>
                  </a:ext>
                </a:extLst>
              </p14:cNvPr>
              <p14:cNvContentPartPr/>
              <p14:nvPr/>
            </p14:nvContentPartPr>
            <p14:xfrm>
              <a:off x="4727073" y="3208044"/>
              <a:ext cx="545040" cy="320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44A9ED58-8679-4CE7-AA20-6C3A46AF4F5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722753" y="3203724"/>
                <a:ext cx="553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E6599134-556E-44ED-841C-03C937039BDB}"/>
                  </a:ext>
                </a:extLst>
              </p14:cNvPr>
              <p14:cNvContentPartPr/>
              <p14:nvPr/>
            </p14:nvContentPartPr>
            <p14:xfrm>
              <a:off x="3920673" y="5179044"/>
              <a:ext cx="3157920" cy="6480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E6599134-556E-44ED-841C-03C937039BD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16353" y="5174724"/>
                <a:ext cx="31665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4336FB13-B94C-4B2D-88FD-C1E6B7122107}"/>
                  </a:ext>
                </a:extLst>
              </p14:cNvPr>
              <p14:cNvContentPartPr/>
              <p14:nvPr/>
            </p14:nvContentPartPr>
            <p14:xfrm>
              <a:off x="4310553" y="1061004"/>
              <a:ext cx="644040" cy="58752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4336FB13-B94C-4B2D-88FD-C1E6B712210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306233" y="1056684"/>
                <a:ext cx="652680" cy="59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CCBE0183-C633-48F2-B2F4-AB52AEF23FB1}"/>
              </a:ext>
            </a:extLst>
          </p:cNvPr>
          <p:cNvGrpSpPr/>
          <p:nvPr/>
        </p:nvGrpSpPr>
        <p:grpSpPr>
          <a:xfrm>
            <a:off x="5989953" y="550524"/>
            <a:ext cx="5229360" cy="2860560"/>
            <a:chOff x="5989953" y="550524"/>
            <a:chExt cx="5229360" cy="286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2ABE4B8-47DE-4E51-AC2E-AC51C7653715}"/>
                    </a:ext>
                  </a:extLst>
                </p14:cNvPr>
                <p14:cNvContentPartPr/>
                <p14:nvPr/>
              </p14:nvContentPartPr>
              <p14:xfrm>
                <a:off x="5989953" y="3010404"/>
                <a:ext cx="301680" cy="331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2ABE4B8-47DE-4E51-AC2E-AC51C765371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985633" y="3006084"/>
                  <a:ext cx="310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56CD913-1109-433E-AD61-4C1E82A346B7}"/>
                    </a:ext>
                  </a:extLst>
                </p14:cNvPr>
                <p14:cNvContentPartPr/>
                <p14:nvPr/>
              </p14:nvContentPartPr>
              <p14:xfrm>
                <a:off x="6193353" y="2951004"/>
                <a:ext cx="182520" cy="157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56CD913-1109-433E-AD61-4C1E82A346B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89033" y="2946684"/>
                  <a:ext cx="191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C647846-687F-4CF0-8DBF-F964FEC1A79F}"/>
                    </a:ext>
                  </a:extLst>
                </p14:cNvPr>
                <p14:cNvContentPartPr/>
                <p14:nvPr/>
              </p14:nvContentPartPr>
              <p14:xfrm>
                <a:off x="6603033" y="2939844"/>
                <a:ext cx="241920" cy="871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C647846-687F-4CF0-8DBF-F964FEC1A79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98713" y="2935524"/>
                  <a:ext cx="2505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EAE42AA-1CAF-449C-B490-45B4F506EB68}"/>
                    </a:ext>
                  </a:extLst>
                </p14:cNvPr>
                <p14:cNvContentPartPr/>
                <p14:nvPr/>
              </p14:nvContentPartPr>
              <p14:xfrm>
                <a:off x="6758913" y="2807724"/>
                <a:ext cx="5400" cy="226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EAE42AA-1CAF-449C-B490-45B4F506EB6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54593" y="2803404"/>
                  <a:ext cx="14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462B920-D70C-480C-B46E-89DCE10268A6}"/>
                    </a:ext>
                  </a:extLst>
                </p14:cNvPr>
                <p14:cNvContentPartPr/>
                <p14:nvPr/>
              </p14:nvContentPartPr>
              <p14:xfrm>
                <a:off x="6974193" y="2767404"/>
                <a:ext cx="272160" cy="221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462B920-D70C-480C-B46E-89DCE10268A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969873" y="2763084"/>
                  <a:ext cx="2808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D14D35C-309F-45D8-A13C-4B67ADB5A36A}"/>
                    </a:ext>
                  </a:extLst>
                </p14:cNvPr>
                <p14:cNvContentPartPr/>
                <p14:nvPr/>
              </p14:nvContentPartPr>
              <p14:xfrm>
                <a:off x="7291713" y="2766324"/>
                <a:ext cx="312120" cy="2260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D14D35C-309F-45D8-A13C-4B67ADB5A36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87393" y="2762004"/>
                  <a:ext cx="3207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B848BFB-506C-45E8-965F-7544AB52275B}"/>
                    </a:ext>
                  </a:extLst>
                </p14:cNvPr>
                <p14:cNvContentPartPr/>
                <p14:nvPr/>
              </p14:nvContentPartPr>
              <p14:xfrm>
                <a:off x="7242033" y="2874684"/>
                <a:ext cx="71640" cy="1080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B848BFB-506C-45E8-965F-7544AB52275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237713" y="2870364"/>
                  <a:ext cx="80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ACEAAEB-F6F6-4DE3-A79B-CB03ABEF7143}"/>
                    </a:ext>
                  </a:extLst>
                </p14:cNvPr>
                <p14:cNvContentPartPr/>
                <p14:nvPr/>
              </p14:nvContentPartPr>
              <p14:xfrm>
                <a:off x="7847553" y="2729604"/>
                <a:ext cx="399960" cy="2250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ACEAAEB-F6F6-4DE3-A79B-CB03ABEF714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843233" y="2725284"/>
                  <a:ext cx="4086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6E82F5C-E30B-4A49-A0F7-EA5C1A7A2589}"/>
                    </a:ext>
                  </a:extLst>
                </p14:cNvPr>
                <p14:cNvContentPartPr/>
                <p14:nvPr/>
              </p14:nvContentPartPr>
              <p14:xfrm>
                <a:off x="8509593" y="2708724"/>
                <a:ext cx="248400" cy="2872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6E82F5C-E30B-4A49-A0F7-EA5C1A7A258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505273" y="2704404"/>
                  <a:ext cx="2570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4DF8E86-4110-4CC6-8CF5-028F38A405C3}"/>
                    </a:ext>
                  </a:extLst>
                </p14:cNvPr>
                <p14:cNvContentPartPr/>
                <p14:nvPr/>
              </p14:nvContentPartPr>
              <p14:xfrm>
                <a:off x="8989833" y="2712324"/>
                <a:ext cx="191160" cy="1537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4DF8E86-4110-4CC6-8CF5-028F38A405C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985513" y="2708004"/>
                  <a:ext cx="199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A021C09-365A-4F18-95B9-E8407B089390}"/>
                    </a:ext>
                  </a:extLst>
                </p14:cNvPr>
                <p14:cNvContentPartPr/>
                <p14:nvPr/>
              </p14:nvContentPartPr>
              <p14:xfrm>
                <a:off x="9233553" y="2567964"/>
                <a:ext cx="474480" cy="2545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A021C09-365A-4F18-95B9-E8407B08939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229233" y="2563644"/>
                  <a:ext cx="4831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4CE88FE-F1FC-4D80-B719-A5F04DEFBA83}"/>
                    </a:ext>
                  </a:extLst>
                </p14:cNvPr>
                <p14:cNvContentPartPr/>
                <p14:nvPr/>
              </p14:nvContentPartPr>
              <p14:xfrm>
                <a:off x="6253833" y="2368524"/>
                <a:ext cx="4096440" cy="10425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4CE88FE-F1FC-4D80-B719-A5F04DEFBA8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49513" y="2364204"/>
                  <a:ext cx="4105080" cy="10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9A93AF7-FF46-4C58-B0EF-2821C4E64E02}"/>
                    </a:ext>
                  </a:extLst>
                </p14:cNvPr>
                <p14:cNvContentPartPr/>
                <p14:nvPr/>
              </p14:nvContentPartPr>
              <p14:xfrm>
                <a:off x="6405393" y="659604"/>
                <a:ext cx="2642040" cy="16981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9A93AF7-FF46-4C58-B0EF-2821C4E64E0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01073" y="655284"/>
                  <a:ext cx="2650680" cy="170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ECE4F91-4BA3-4B52-AF54-CF0F61EC367A}"/>
                    </a:ext>
                  </a:extLst>
                </p14:cNvPr>
                <p14:cNvContentPartPr/>
                <p14:nvPr/>
              </p14:nvContentPartPr>
              <p14:xfrm>
                <a:off x="6329073" y="552324"/>
                <a:ext cx="127800" cy="2037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ECE4F91-4BA3-4B52-AF54-CF0F61EC367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24753" y="548004"/>
                  <a:ext cx="1364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C0C4C75-986F-450D-BD6D-56A7BF594946}"/>
                    </a:ext>
                  </a:extLst>
                </p14:cNvPr>
                <p14:cNvContentPartPr/>
                <p14:nvPr/>
              </p14:nvContentPartPr>
              <p14:xfrm>
                <a:off x="7388913" y="578964"/>
                <a:ext cx="151560" cy="97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C0C4C75-986F-450D-BD6D-56A7BF59494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84593" y="574644"/>
                  <a:ext cx="1602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24252CF-81C6-4AD7-B4B6-FA8A9EDAEF76}"/>
                    </a:ext>
                  </a:extLst>
                </p14:cNvPr>
                <p14:cNvContentPartPr/>
                <p14:nvPr/>
              </p14:nvContentPartPr>
              <p14:xfrm>
                <a:off x="7141233" y="550524"/>
                <a:ext cx="4078080" cy="1072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24252CF-81C6-4AD7-B4B6-FA8A9EDAEF7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36913" y="546204"/>
                  <a:ext cx="4086720" cy="11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CC74392-2576-4DF4-8B11-A34ED887892A}"/>
                  </a:ext>
                </a:extLst>
              </p14:cNvPr>
              <p14:cNvContentPartPr/>
              <p14:nvPr/>
            </p14:nvContentPartPr>
            <p14:xfrm>
              <a:off x="3970713" y="5160684"/>
              <a:ext cx="1860480" cy="939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CC74392-2576-4DF4-8B11-A34ED887892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966393" y="5156364"/>
                <a:ext cx="18691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98E8A472-9E52-4461-8D20-6458615BF355}"/>
                  </a:ext>
                </a:extLst>
              </p14:cNvPr>
              <p14:cNvContentPartPr/>
              <p14:nvPr/>
            </p14:nvContentPartPr>
            <p14:xfrm>
              <a:off x="6834153" y="533964"/>
              <a:ext cx="4001400" cy="9108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8E8A472-9E52-4461-8D20-6458615BF35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29833" y="529644"/>
                <a:ext cx="40100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7C4A562E-91AE-45E7-9286-E1D6F2DB9BFF}"/>
                  </a:ext>
                </a:extLst>
              </p14:cNvPr>
              <p14:cNvContentPartPr/>
              <p14:nvPr/>
            </p14:nvContentPartPr>
            <p14:xfrm>
              <a:off x="2733393" y="2796204"/>
              <a:ext cx="216360" cy="4316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7C4A562E-91AE-45E7-9286-E1D6F2DB9BF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729073" y="2791884"/>
                <a:ext cx="22500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89DA91CE-A1DF-420D-A0F6-BAF600674428}"/>
                  </a:ext>
                </a:extLst>
              </p14:cNvPr>
              <p14:cNvContentPartPr/>
              <p14:nvPr/>
            </p14:nvContentPartPr>
            <p14:xfrm>
              <a:off x="3205713" y="2697564"/>
              <a:ext cx="282240" cy="29196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89DA91CE-A1DF-420D-A0F6-BAF60067442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201393" y="2693244"/>
                <a:ext cx="29088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0EDE5A43-A4AA-4772-BDEE-B7005BAF55A3}"/>
                  </a:ext>
                </a:extLst>
              </p14:cNvPr>
              <p14:cNvContentPartPr/>
              <p14:nvPr/>
            </p14:nvContentPartPr>
            <p14:xfrm>
              <a:off x="3229113" y="2714124"/>
              <a:ext cx="256680" cy="24840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0EDE5A43-A4AA-4772-BDEE-B7005BAF55A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224793" y="2709804"/>
                <a:ext cx="2653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E405BED6-AF30-4D52-9EC4-A318E2E76689}"/>
                  </a:ext>
                </a:extLst>
              </p14:cNvPr>
              <p14:cNvContentPartPr/>
              <p14:nvPr/>
            </p14:nvContentPartPr>
            <p14:xfrm>
              <a:off x="3077913" y="2619804"/>
              <a:ext cx="536400" cy="70452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E405BED6-AF30-4D52-9EC4-A318E2E7668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073593" y="2615484"/>
                <a:ext cx="54504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FAB62926-5148-4BE3-BF49-DCC4D9C18E01}"/>
                  </a:ext>
                </a:extLst>
              </p14:cNvPr>
              <p14:cNvContentPartPr/>
              <p14:nvPr/>
            </p14:nvContentPartPr>
            <p14:xfrm>
              <a:off x="4359873" y="2947764"/>
              <a:ext cx="126720" cy="19692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FAB62926-5148-4BE3-BF49-DCC4D9C18E0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355553" y="2943444"/>
                <a:ext cx="13536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8852743F-AE28-4A36-A27C-F7A2BB64B680}"/>
                  </a:ext>
                </a:extLst>
              </p14:cNvPr>
              <p14:cNvContentPartPr/>
              <p14:nvPr/>
            </p14:nvContentPartPr>
            <p14:xfrm>
              <a:off x="5247633" y="2936604"/>
              <a:ext cx="132840" cy="21744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8852743F-AE28-4A36-A27C-F7A2BB64B68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243313" y="2932284"/>
                <a:ext cx="1414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B9F5DB8E-92E9-4771-81EA-44E95742697D}"/>
                  </a:ext>
                </a:extLst>
              </p14:cNvPr>
              <p14:cNvContentPartPr/>
              <p14:nvPr/>
            </p14:nvContentPartPr>
            <p14:xfrm>
              <a:off x="3001953" y="2512524"/>
              <a:ext cx="2671200" cy="86832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B9F5DB8E-92E9-4771-81EA-44E95742697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997633" y="2508204"/>
                <a:ext cx="2679840" cy="87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C1B24D99-B7DA-4051-9BA6-4DAB144E6940}"/>
                  </a:ext>
                </a:extLst>
              </p14:cNvPr>
              <p14:cNvContentPartPr/>
              <p14:nvPr/>
            </p14:nvContentPartPr>
            <p14:xfrm>
              <a:off x="2666073" y="2736084"/>
              <a:ext cx="339840" cy="56628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C1B24D99-B7DA-4051-9BA6-4DAB144E694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661753" y="2731764"/>
                <a:ext cx="348480" cy="57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11EE1C4B-EE8A-4634-B252-C1A532E9F98E}"/>
              </a:ext>
            </a:extLst>
          </p:cNvPr>
          <p:cNvGrpSpPr/>
          <p:nvPr/>
        </p:nvGrpSpPr>
        <p:grpSpPr>
          <a:xfrm>
            <a:off x="3075753" y="2539884"/>
            <a:ext cx="2348640" cy="830880"/>
            <a:chOff x="3075753" y="2539884"/>
            <a:chExt cx="2348640" cy="83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350087D-ABE9-4621-8272-345BFCFBC320}"/>
                    </a:ext>
                  </a:extLst>
                </p14:cNvPr>
                <p14:cNvContentPartPr/>
                <p14:nvPr/>
              </p14:nvContentPartPr>
              <p14:xfrm>
                <a:off x="4874313" y="2642484"/>
                <a:ext cx="278640" cy="3445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350087D-ABE9-4621-8272-345BFCFBC32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869993" y="2638164"/>
                  <a:ext cx="2872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C8551E2-1544-433D-BCB8-CE9B40E4E8D3}"/>
                    </a:ext>
                  </a:extLst>
                </p14:cNvPr>
                <p14:cNvContentPartPr/>
                <p14:nvPr/>
              </p14:nvContentPartPr>
              <p14:xfrm>
                <a:off x="3229833" y="2677044"/>
                <a:ext cx="267480" cy="3470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C8551E2-1544-433D-BCB8-CE9B40E4E8D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225513" y="2672724"/>
                  <a:ext cx="2761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E978420-0C81-492D-BC19-C3AF53F80B09}"/>
                    </a:ext>
                  </a:extLst>
                </p14:cNvPr>
                <p14:cNvContentPartPr/>
                <p14:nvPr/>
              </p14:nvContentPartPr>
              <p14:xfrm>
                <a:off x="3967113" y="2696124"/>
                <a:ext cx="254520" cy="3218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E978420-0C81-492D-BC19-C3AF53F80B0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62793" y="2691804"/>
                  <a:ext cx="2631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44D2C25-4499-4C13-862E-03ED93D8DB80}"/>
                    </a:ext>
                  </a:extLst>
                </p14:cNvPr>
                <p14:cNvContentPartPr/>
                <p14:nvPr/>
              </p14:nvContentPartPr>
              <p14:xfrm>
                <a:off x="3075753" y="2588484"/>
                <a:ext cx="590760" cy="7059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44D2C25-4499-4C13-862E-03ED93D8DB8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071433" y="2584164"/>
                  <a:ext cx="599400" cy="71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465CC51-9919-49DA-A2CB-1A4D0C6D68E4}"/>
                    </a:ext>
                  </a:extLst>
                </p14:cNvPr>
                <p14:cNvContentPartPr/>
                <p14:nvPr/>
              </p14:nvContentPartPr>
              <p14:xfrm>
                <a:off x="3797913" y="2539884"/>
                <a:ext cx="757800" cy="8308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465CC51-9919-49DA-A2CB-1A4D0C6D68E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93593" y="2535564"/>
                  <a:ext cx="766440" cy="83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DF4774F-7C41-43D4-A9E3-1171F3B3ACA4}"/>
                    </a:ext>
                  </a:extLst>
                </p14:cNvPr>
                <p14:cNvContentPartPr/>
                <p14:nvPr/>
              </p14:nvContentPartPr>
              <p14:xfrm>
                <a:off x="4702593" y="2583444"/>
                <a:ext cx="721800" cy="7444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DF4774F-7C41-43D4-A9E3-1171F3B3ACA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698273" y="2579124"/>
                  <a:ext cx="730440" cy="75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23462F5-0AC1-48D8-9C7D-8FF947C2EC6F}"/>
                    </a:ext>
                  </a:extLst>
                </p14:cNvPr>
                <p14:cNvContentPartPr/>
                <p14:nvPr/>
              </p14:nvContentPartPr>
              <p14:xfrm>
                <a:off x="4994193" y="2996364"/>
                <a:ext cx="195840" cy="2257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23462F5-0AC1-48D8-9C7D-8FF947C2EC6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989873" y="2992044"/>
                  <a:ext cx="2044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C16F64F-B898-448E-A12B-109EA6E89407}"/>
                    </a:ext>
                  </a:extLst>
                </p14:cNvPr>
                <p14:cNvContentPartPr/>
                <p14:nvPr/>
              </p14:nvContentPartPr>
              <p14:xfrm>
                <a:off x="4116513" y="2994564"/>
                <a:ext cx="168480" cy="2379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C16F64F-B898-448E-A12B-109EA6E8940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12193" y="2990244"/>
                  <a:ext cx="1771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376B34B-8FA7-4993-BFE8-AD47D694AE5D}"/>
                    </a:ext>
                  </a:extLst>
                </p14:cNvPr>
                <p14:cNvContentPartPr/>
                <p14:nvPr/>
              </p14:nvContentPartPr>
              <p14:xfrm>
                <a:off x="3359073" y="2961444"/>
                <a:ext cx="214560" cy="2214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376B34B-8FA7-4993-BFE8-AD47D694AE5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54753" y="2957124"/>
                  <a:ext cx="223200" cy="23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31C35CCC-A1C3-41FA-8D33-9039308A4FC8}"/>
                  </a:ext>
                </a:extLst>
              </p14:cNvPr>
              <p14:cNvContentPartPr/>
              <p14:nvPr/>
            </p14:nvContentPartPr>
            <p14:xfrm>
              <a:off x="6891033" y="483924"/>
              <a:ext cx="4173480" cy="16668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31C35CCC-A1C3-41FA-8D33-9039308A4FC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886713" y="479604"/>
                <a:ext cx="41821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F88891DB-F03B-4342-85D8-8C59AEB80DF0}"/>
                  </a:ext>
                </a:extLst>
              </p14:cNvPr>
              <p14:cNvContentPartPr/>
              <p14:nvPr/>
            </p14:nvContentPartPr>
            <p14:xfrm>
              <a:off x="3929673" y="5146644"/>
              <a:ext cx="1827720" cy="7884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F88891DB-F03B-4342-85D8-8C59AEB80DF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925353" y="5142324"/>
                <a:ext cx="18363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EF9B4BEB-E905-4B48-891B-34A1D0C6F428}"/>
                  </a:ext>
                </a:extLst>
              </p14:cNvPr>
              <p14:cNvContentPartPr/>
              <p14:nvPr/>
            </p14:nvContentPartPr>
            <p14:xfrm>
              <a:off x="2675073" y="2733204"/>
              <a:ext cx="294840" cy="46080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EF9B4BEB-E905-4B48-891B-34A1D0C6F42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670753" y="2728884"/>
                <a:ext cx="30348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0BC80EB0-AC0B-47C2-94BA-79775BF44AE6}"/>
                  </a:ext>
                </a:extLst>
              </p14:cNvPr>
              <p14:cNvContentPartPr/>
              <p14:nvPr/>
            </p14:nvContentPartPr>
            <p14:xfrm>
              <a:off x="6863673" y="416964"/>
              <a:ext cx="4191840" cy="10692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0BC80EB0-AC0B-47C2-94BA-79775BF44AE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859353" y="412644"/>
                <a:ext cx="4200480" cy="11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82FB843A-CC46-4025-A17F-BF95954C5BAC}"/>
              </a:ext>
            </a:extLst>
          </p:cNvPr>
          <p:cNvGrpSpPr/>
          <p:nvPr/>
        </p:nvGrpSpPr>
        <p:grpSpPr>
          <a:xfrm>
            <a:off x="7661073" y="2977644"/>
            <a:ext cx="639720" cy="474480"/>
            <a:chOff x="7661073" y="2977644"/>
            <a:chExt cx="639720" cy="47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2F84082-BE1A-4006-A429-7DEEB37DF1A6}"/>
                    </a:ext>
                  </a:extLst>
                </p14:cNvPr>
                <p14:cNvContentPartPr/>
                <p14:nvPr/>
              </p14:nvContentPartPr>
              <p14:xfrm>
                <a:off x="7806153" y="3138204"/>
                <a:ext cx="87480" cy="1371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2F84082-BE1A-4006-A429-7DEEB37DF1A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801833" y="3133884"/>
                  <a:ext cx="96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A1B0A99-9C08-48A1-8B4D-BEB13D47C4A6}"/>
                    </a:ext>
                  </a:extLst>
                </p14:cNvPr>
                <p14:cNvContentPartPr/>
                <p14:nvPr/>
              </p14:nvContentPartPr>
              <p14:xfrm>
                <a:off x="7855473" y="3066204"/>
                <a:ext cx="13680" cy="108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A1B0A99-9C08-48A1-8B4D-BEB13D47C4A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851153" y="3061884"/>
                  <a:ext cx="223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D7B1C6C-41D2-4B8A-8BF9-C0A5C1B28A82}"/>
                    </a:ext>
                  </a:extLst>
                </p14:cNvPr>
                <p14:cNvContentPartPr/>
                <p14:nvPr/>
              </p14:nvContentPartPr>
              <p14:xfrm>
                <a:off x="7954473" y="3040644"/>
                <a:ext cx="126720" cy="1378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D7B1C6C-41D2-4B8A-8BF9-C0A5C1B28A8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950153" y="3036324"/>
                  <a:ext cx="135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E66C3DD-9A53-4354-AFB7-D2716A8C1827}"/>
                    </a:ext>
                  </a:extLst>
                </p14:cNvPr>
                <p14:cNvContentPartPr/>
                <p14:nvPr/>
              </p14:nvContentPartPr>
              <p14:xfrm>
                <a:off x="7938993" y="3063684"/>
                <a:ext cx="190800" cy="1105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E66C3DD-9A53-4354-AFB7-D2716A8C182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934673" y="3059364"/>
                  <a:ext cx="199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F2B03AE-8FF3-4F63-837D-A518F53857AB}"/>
                    </a:ext>
                  </a:extLst>
                </p14:cNvPr>
                <p14:cNvContentPartPr/>
                <p14:nvPr/>
              </p14:nvContentPartPr>
              <p14:xfrm>
                <a:off x="7661073" y="2977644"/>
                <a:ext cx="639720" cy="4744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F2B03AE-8FF3-4F63-837D-A518F53857A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656753" y="2973324"/>
                  <a:ext cx="648360" cy="48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975F9B49-09C9-4FAD-8CC9-C4C6F335EB2E}"/>
              </a:ext>
            </a:extLst>
          </p:cNvPr>
          <p:cNvGrpSpPr/>
          <p:nvPr/>
        </p:nvGrpSpPr>
        <p:grpSpPr>
          <a:xfrm>
            <a:off x="9877593" y="2888724"/>
            <a:ext cx="1097640" cy="824760"/>
            <a:chOff x="9877593" y="2888724"/>
            <a:chExt cx="1097640" cy="82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E49B4CF-A684-4E2D-83E8-79E58D8196B3}"/>
                    </a:ext>
                  </a:extLst>
                </p14:cNvPr>
                <p14:cNvContentPartPr/>
                <p14:nvPr/>
              </p14:nvContentPartPr>
              <p14:xfrm>
                <a:off x="10056153" y="3378324"/>
                <a:ext cx="36720" cy="3182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E49B4CF-A684-4E2D-83E8-79E58D8196B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051833" y="3374004"/>
                  <a:ext cx="453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B4B334A-ED2D-4E29-9D9D-CB59299F1F14}"/>
                    </a:ext>
                  </a:extLst>
                </p14:cNvPr>
                <p14:cNvContentPartPr/>
                <p14:nvPr/>
              </p14:nvContentPartPr>
              <p14:xfrm>
                <a:off x="9877593" y="3581004"/>
                <a:ext cx="360000" cy="1324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B4B334A-ED2D-4E29-9D9D-CB59299F1F1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873273" y="3576684"/>
                  <a:ext cx="3686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4A51F85-FBC9-482E-A0A2-A57CC9D27C13}"/>
                    </a:ext>
                  </a:extLst>
                </p14:cNvPr>
                <p14:cNvContentPartPr/>
                <p14:nvPr/>
              </p14:nvContentPartPr>
              <p14:xfrm>
                <a:off x="9911073" y="3321804"/>
                <a:ext cx="299160" cy="374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4A51F85-FBC9-482E-A0A2-A57CC9D27C1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906753" y="3317484"/>
                  <a:ext cx="307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2AEF940-5E4B-4018-8081-B25C2D5A6DF4}"/>
                    </a:ext>
                  </a:extLst>
                </p14:cNvPr>
                <p14:cNvContentPartPr/>
                <p14:nvPr/>
              </p14:nvContentPartPr>
              <p14:xfrm>
                <a:off x="10411833" y="3245484"/>
                <a:ext cx="110160" cy="3366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2AEF940-5E4B-4018-8081-B25C2D5A6DF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407513" y="3241164"/>
                  <a:ext cx="1188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4BB4DC1-F2C0-43F3-9DB3-EB13DB370279}"/>
                    </a:ext>
                  </a:extLst>
                </p14:cNvPr>
                <p14:cNvContentPartPr/>
                <p14:nvPr/>
              </p14:nvContentPartPr>
              <p14:xfrm>
                <a:off x="10683993" y="3362484"/>
                <a:ext cx="37080" cy="1238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4BB4DC1-F2C0-43F3-9DB3-EB13DB37027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679673" y="3358164"/>
                  <a:ext cx="457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64DBCF7-2C22-4D6B-9139-24F593454CAB}"/>
                    </a:ext>
                  </a:extLst>
                </p14:cNvPr>
                <p14:cNvContentPartPr/>
                <p14:nvPr/>
              </p14:nvContentPartPr>
              <p14:xfrm>
                <a:off x="10696953" y="3246564"/>
                <a:ext cx="17280" cy="39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64DBCF7-2C22-4D6B-9139-24F593454CA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692633" y="3242244"/>
                  <a:ext cx="259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A2E4F5F-F59C-43D0-B60A-1E62CED91EFE}"/>
                    </a:ext>
                  </a:extLst>
                </p14:cNvPr>
                <p14:cNvContentPartPr/>
                <p14:nvPr/>
              </p14:nvContentPartPr>
              <p14:xfrm>
                <a:off x="10815393" y="3234684"/>
                <a:ext cx="159840" cy="3042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A2E4F5F-F59C-43D0-B60A-1E62CED91EF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811073" y="3230364"/>
                  <a:ext cx="1684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AEDCD42-C593-4DB7-8AC3-C7649DD36776}"/>
                    </a:ext>
                  </a:extLst>
                </p14:cNvPr>
                <p14:cNvContentPartPr/>
                <p14:nvPr/>
              </p14:nvContentPartPr>
              <p14:xfrm>
                <a:off x="10628913" y="3020844"/>
                <a:ext cx="164880" cy="298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AEDCD42-C593-4DB7-8AC3-C7649DD3677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624593" y="3016524"/>
                  <a:ext cx="173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E197AC9-FDE1-4CB1-8BC2-9CA7E8FFDCE7}"/>
                    </a:ext>
                  </a:extLst>
                </p14:cNvPr>
                <p14:cNvContentPartPr/>
                <p14:nvPr/>
              </p14:nvContentPartPr>
              <p14:xfrm>
                <a:off x="10529193" y="3070884"/>
                <a:ext cx="81360" cy="738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E197AC9-FDE1-4CB1-8BC2-9CA7E8FFDCE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524873" y="3066564"/>
                  <a:ext cx="90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4C4D480-EA24-46AF-A168-F9F5012A55FF}"/>
                    </a:ext>
                  </a:extLst>
                </p14:cNvPr>
                <p14:cNvContentPartPr/>
                <p14:nvPr/>
              </p14:nvContentPartPr>
              <p14:xfrm>
                <a:off x="10858593" y="2888724"/>
                <a:ext cx="108720" cy="889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4C4D480-EA24-46AF-A168-F9F5012A55F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854273" y="2884404"/>
                  <a:ext cx="117360" cy="97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7227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FA981BDF-4CAC-48C3-9649-AF879A56B8A0}"/>
              </a:ext>
            </a:extLst>
          </p:cNvPr>
          <p:cNvCxnSpPr/>
          <p:nvPr/>
        </p:nvCxnSpPr>
        <p:spPr>
          <a:xfrm flipV="1">
            <a:off x="907133" y="73945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Shape 2">
            <a:extLst>
              <a:ext uri="{FF2B5EF4-FFF2-40B4-BE49-F238E27FC236}">
                <a16:creationId xmlns:a16="http://schemas.microsoft.com/office/drawing/2014/main" id="{44F13ACD-D3E7-4B7A-8321-4BD7AF6FE2E3}"/>
              </a:ext>
            </a:extLst>
          </p:cNvPr>
          <p:cNvSpPr txBox="1"/>
          <p:nvPr/>
        </p:nvSpPr>
        <p:spPr>
          <a:xfrm>
            <a:off x="794534" y="41269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The IS-curve</a:t>
            </a:r>
            <a:endParaRPr lang="de-DE" sz="2903" b="1" dirty="0"/>
          </a:p>
        </p:txBody>
      </p: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9713AD30-0A06-40AD-A3F1-F5359028DEBB}"/>
              </a:ext>
            </a:extLst>
          </p:cNvPr>
          <p:cNvCxnSpPr/>
          <p:nvPr/>
        </p:nvCxnSpPr>
        <p:spPr>
          <a:xfrm>
            <a:off x="907133" y="329835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00DA858D-F407-41DC-8998-80880562135D}"/>
              </a:ext>
            </a:extLst>
          </p:cNvPr>
          <p:cNvCxnSpPr/>
          <p:nvPr/>
        </p:nvCxnSpPr>
        <p:spPr>
          <a:xfrm flipV="1">
            <a:off x="907133" y="374437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801DAA74-37A7-4AA4-BDB4-98D71944E1DC}"/>
              </a:ext>
            </a:extLst>
          </p:cNvPr>
          <p:cNvCxnSpPr/>
          <p:nvPr/>
        </p:nvCxnSpPr>
        <p:spPr>
          <a:xfrm>
            <a:off x="907133" y="630327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>
            <a:extLst>
              <a:ext uri="{FF2B5EF4-FFF2-40B4-BE49-F238E27FC236}">
                <a16:creationId xmlns:a16="http://schemas.microsoft.com/office/drawing/2014/main" id="{D0741340-F41F-4669-AF1C-D311578F6536}"/>
              </a:ext>
            </a:extLst>
          </p:cNvPr>
          <p:cNvSpPr txBox="1"/>
          <p:nvPr/>
        </p:nvSpPr>
        <p:spPr>
          <a:xfrm>
            <a:off x="465751" y="685377"/>
            <a:ext cx="55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F7172ED6-12BF-45C5-A724-6679D5AD6FF2}"/>
              </a:ext>
            </a:extLst>
          </p:cNvPr>
          <p:cNvSpPr txBox="1"/>
          <p:nvPr/>
        </p:nvSpPr>
        <p:spPr>
          <a:xfrm>
            <a:off x="4369324" y="336367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65F0DC88-D373-41EC-879E-481AA87CF0C7}"/>
              </a:ext>
            </a:extLst>
          </p:cNvPr>
          <p:cNvSpPr txBox="1"/>
          <p:nvPr/>
        </p:nvSpPr>
        <p:spPr>
          <a:xfrm>
            <a:off x="645836" y="3755622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C9087FA2-29B0-4D8D-A083-358396691B14}"/>
              </a:ext>
            </a:extLst>
          </p:cNvPr>
          <p:cNvSpPr txBox="1"/>
          <p:nvPr/>
        </p:nvSpPr>
        <p:spPr>
          <a:xfrm>
            <a:off x="4369324" y="636016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E2515266-B056-4761-B5A6-4F382349B2AF}"/>
              </a:ext>
            </a:extLst>
          </p:cNvPr>
          <p:cNvSpPr txBox="1"/>
          <p:nvPr/>
        </p:nvSpPr>
        <p:spPr>
          <a:xfrm>
            <a:off x="4688341" y="4789837"/>
            <a:ext cx="4001262" cy="1448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/>
              <a:t>The IS-curve is the locus of all (</a:t>
            </a:r>
            <a:r>
              <a:rPr lang="en-US" sz="2177" dirty="0" err="1"/>
              <a:t>i,</a:t>
            </a:r>
            <a:r>
              <a:rPr lang="en-US" sz="2177" err="1"/>
              <a:t>y</a:t>
            </a:r>
            <a:r>
              <a:rPr lang="en-US" sz="2177"/>
              <a:t>)-combinations of commodity market equilibria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/>
              <a:t>The IS-curve is decreasing in </a:t>
            </a:r>
            <a:r>
              <a:rPr lang="en-US" sz="2177" dirty="0"/>
              <a:t>y</a:t>
            </a:r>
            <a:endParaRPr lang="de-DE" sz="2177" dirty="0"/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427F0223-1482-4936-AACA-C6CC359670AD}"/>
              </a:ext>
            </a:extLst>
          </p:cNvPr>
          <p:cNvSpPr/>
          <p:nvPr/>
        </p:nvSpPr>
        <p:spPr>
          <a:xfrm>
            <a:off x="4363810" y="3914576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Equilibrium at the commodity market</a:t>
            </a:r>
            <a:endParaRPr lang="de-DE" b="1" dirty="0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C3308036-5507-4305-9176-8A59B95714C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037008C5-5BFD-434F-AC0B-8A1A4F89AB51}"/>
                  </a:ext>
                </a:extLst>
              </p14:cNvPr>
              <p14:cNvContentPartPr/>
              <p14:nvPr/>
            </p14:nvContentPartPr>
            <p14:xfrm>
              <a:off x="914313" y="1443684"/>
              <a:ext cx="3341160" cy="10155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037008C5-5BFD-434F-AC0B-8A1A4F89AB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9993" y="1439364"/>
                <a:ext cx="3349800" cy="10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0D4CDA21-51F1-4025-A49F-2B5A1DE43BCA}"/>
                  </a:ext>
                </a:extLst>
              </p14:cNvPr>
              <p14:cNvContentPartPr/>
              <p14:nvPr/>
            </p14:nvContentPartPr>
            <p14:xfrm>
              <a:off x="5403153" y="1502724"/>
              <a:ext cx="461880" cy="1260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0D4CDA21-51F1-4025-A49F-2B5A1DE43B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8833" y="1498404"/>
                <a:ext cx="47052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3F253A40-26A1-4101-AFA5-82FC63C995A6}"/>
                  </a:ext>
                </a:extLst>
              </p14:cNvPr>
              <p14:cNvContentPartPr/>
              <p14:nvPr/>
            </p14:nvContentPartPr>
            <p14:xfrm>
              <a:off x="710193" y="2493444"/>
              <a:ext cx="135360" cy="61848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3F253A40-26A1-4101-AFA5-82FC63C995A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5873" y="2489124"/>
                <a:ext cx="14400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92D27C24-AEE8-478C-ADD1-9C6438E906ED}"/>
                  </a:ext>
                </a:extLst>
              </p14:cNvPr>
              <p14:cNvContentPartPr/>
              <p14:nvPr/>
            </p14:nvContentPartPr>
            <p14:xfrm>
              <a:off x="3585873" y="875244"/>
              <a:ext cx="529920" cy="5652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92D27C24-AEE8-478C-ADD1-9C6438E906E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81553" y="870924"/>
                <a:ext cx="5385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4F968C9E-38DA-4026-9C57-D214D6B550BF}"/>
                  </a:ext>
                </a:extLst>
              </p14:cNvPr>
              <p14:cNvContentPartPr/>
              <p14:nvPr/>
            </p14:nvContentPartPr>
            <p14:xfrm>
              <a:off x="4430793" y="1571124"/>
              <a:ext cx="210960" cy="2556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4F968C9E-38DA-4026-9C57-D214D6B550B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26473" y="1566804"/>
                <a:ext cx="2196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71AD745C-F6A9-4947-940C-B90F4C6D479E}"/>
                  </a:ext>
                </a:extLst>
              </p14:cNvPr>
              <p14:cNvContentPartPr/>
              <p14:nvPr/>
            </p14:nvContentPartPr>
            <p14:xfrm>
              <a:off x="5386953" y="1057044"/>
              <a:ext cx="564840" cy="58536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71AD745C-F6A9-4947-940C-B90F4C6D479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82633" y="1052724"/>
                <a:ext cx="57348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107DA814-77F0-41C4-AE38-6E5001D1D4A1}"/>
                  </a:ext>
                </a:extLst>
              </p14:cNvPr>
              <p14:cNvContentPartPr/>
              <p14:nvPr/>
            </p14:nvContentPartPr>
            <p14:xfrm>
              <a:off x="2394633" y="3248004"/>
              <a:ext cx="15840" cy="11448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107DA814-77F0-41C4-AE38-6E5001D1D4A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90313" y="3243684"/>
                <a:ext cx="244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95CAC5AD-0823-4FAC-B31A-C41535D5EF02}"/>
                  </a:ext>
                </a:extLst>
              </p14:cNvPr>
              <p14:cNvContentPartPr/>
              <p14:nvPr/>
            </p14:nvContentPartPr>
            <p14:xfrm>
              <a:off x="695433" y="4064844"/>
              <a:ext cx="119880" cy="1512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95CAC5AD-0823-4FAC-B31A-C41535D5EF0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1113" y="4060524"/>
                <a:ext cx="1285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E0611C68-E7C6-46DB-838D-BB0E0906B5AD}"/>
                  </a:ext>
                </a:extLst>
              </p14:cNvPr>
              <p14:cNvContentPartPr/>
              <p14:nvPr/>
            </p14:nvContentPartPr>
            <p14:xfrm>
              <a:off x="4430073" y="6683124"/>
              <a:ext cx="226440" cy="3672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E0611C68-E7C6-46DB-838D-BB0E0906B5A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25753" y="6678804"/>
                <a:ext cx="2350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24296E88-67F6-45E1-91C9-A4B8831B64C8}"/>
                  </a:ext>
                </a:extLst>
              </p14:cNvPr>
              <p14:cNvContentPartPr/>
              <p14:nvPr/>
            </p14:nvContentPartPr>
            <p14:xfrm>
              <a:off x="689673" y="4072404"/>
              <a:ext cx="129960" cy="3456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24296E88-67F6-45E1-91C9-A4B8831B64C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5353" y="4068084"/>
                <a:ext cx="1386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07CAE106-61B2-4505-AEE2-496B63864366}"/>
                  </a:ext>
                </a:extLst>
              </p14:cNvPr>
              <p14:cNvContentPartPr/>
              <p14:nvPr/>
            </p14:nvContentPartPr>
            <p14:xfrm>
              <a:off x="4450233" y="6693204"/>
              <a:ext cx="158400" cy="2448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07CAE106-61B2-4505-AEE2-496B6386436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45913" y="6688884"/>
                <a:ext cx="1670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E85E9DD8-CC1F-496E-A04F-BA4208B524BC}"/>
                  </a:ext>
                </a:extLst>
              </p14:cNvPr>
              <p14:cNvContentPartPr/>
              <p14:nvPr/>
            </p14:nvContentPartPr>
            <p14:xfrm>
              <a:off x="2349633" y="6543444"/>
              <a:ext cx="67320" cy="1548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E85E9DD8-CC1F-496E-A04F-BA4208B524B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345313" y="6539124"/>
                <a:ext cx="759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DE79AE4C-19F4-4701-B32D-89CD130685C7}"/>
                  </a:ext>
                </a:extLst>
              </p14:cNvPr>
              <p14:cNvContentPartPr/>
              <p14:nvPr/>
            </p14:nvContentPartPr>
            <p14:xfrm>
              <a:off x="827553" y="4868004"/>
              <a:ext cx="186840" cy="2592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DE79AE4C-19F4-4701-B32D-89CD130685C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23233" y="4863684"/>
                <a:ext cx="1954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662E7EC1-EC8E-45E3-9FBE-8EAE83D0C5B7}"/>
                  </a:ext>
                </a:extLst>
              </p14:cNvPr>
              <p14:cNvContentPartPr/>
              <p14:nvPr/>
            </p14:nvContentPartPr>
            <p14:xfrm>
              <a:off x="2603073" y="1902684"/>
              <a:ext cx="29160" cy="5652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662E7EC1-EC8E-45E3-9FBE-8EAE83D0C5B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98753" y="1898364"/>
                <a:ext cx="378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560F1C53-22EA-40C9-A0B5-0A4A74FB8DC5}"/>
                  </a:ext>
                </a:extLst>
              </p14:cNvPr>
              <p14:cNvContentPartPr/>
              <p14:nvPr/>
            </p14:nvContentPartPr>
            <p14:xfrm>
              <a:off x="721713" y="4051884"/>
              <a:ext cx="102960" cy="1548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560F1C53-22EA-40C9-A0B5-0A4A74FB8DC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17393" y="4047564"/>
                <a:ext cx="1116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3D1D68B5-0FDD-46C7-B21D-32B2ED13F2BD}"/>
                  </a:ext>
                </a:extLst>
              </p14:cNvPr>
              <p14:cNvContentPartPr/>
              <p14:nvPr/>
            </p14:nvContentPartPr>
            <p14:xfrm>
              <a:off x="4503513" y="6683484"/>
              <a:ext cx="165240" cy="1620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3D1D68B5-0FDD-46C7-B21D-32B2ED13F2B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99193" y="6679164"/>
                <a:ext cx="1738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BBB6E589-5AE9-4827-A480-53FA881FFDF5}"/>
                  </a:ext>
                </a:extLst>
              </p14:cNvPr>
              <p14:cNvContentPartPr/>
              <p14:nvPr/>
            </p14:nvContentPartPr>
            <p14:xfrm>
              <a:off x="2352513" y="4847124"/>
              <a:ext cx="43920" cy="7704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BBB6E589-5AE9-4827-A480-53FA881FFDF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348193" y="4842804"/>
                <a:ext cx="525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4358559F-31C3-4674-8309-0D974AE3E3F3}"/>
                  </a:ext>
                </a:extLst>
              </p14:cNvPr>
              <p14:cNvContentPartPr/>
              <p14:nvPr/>
            </p14:nvContentPartPr>
            <p14:xfrm>
              <a:off x="5655513" y="1460244"/>
              <a:ext cx="126720" cy="1980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4358559F-31C3-4674-8309-0D974AE3E3F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651193" y="1455924"/>
                <a:ext cx="1353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5C478C4A-C11B-46D3-8253-0F33E2589757}"/>
                  </a:ext>
                </a:extLst>
              </p14:cNvPr>
              <p14:cNvContentPartPr/>
              <p14:nvPr/>
            </p14:nvContentPartPr>
            <p14:xfrm>
              <a:off x="4574073" y="2106804"/>
              <a:ext cx="819360" cy="3996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5C478C4A-C11B-46D3-8253-0F33E258975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569753" y="2102484"/>
                <a:ext cx="8280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46E811B8-5653-49FE-A23D-937D9E00D12C}"/>
                  </a:ext>
                </a:extLst>
              </p14:cNvPr>
              <p14:cNvContentPartPr/>
              <p14:nvPr/>
            </p14:nvContentPartPr>
            <p14:xfrm>
              <a:off x="4586313" y="2128044"/>
              <a:ext cx="696960" cy="3780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46E811B8-5653-49FE-A23D-937D9E00D12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581993" y="2123724"/>
                <a:ext cx="705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E10616AF-ADDB-4614-BC83-9696EA6D70BA}"/>
                  </a:ext>
                </a:extLst>
              </p14:cNvPr>
              <p14:cNvContentPartPr/>
              <p14:nvPr/>
            </p14:nvContentPartPr>
            <p14:xfrm>
              <a:off x="540993" y="1002324"/>
              <a:ext cx="227880" cy="3996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E10616AF-ADDB-4614-BC83-9696EA6D70B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36673" y="998004"/>
                <a:ext cx="236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58DBA25B-BB2D-459E-8B8F-CE5369CF6777}"/>
                  </a:ext>
                </a:extLst>
              </p14:cNvPr>
              <p14:cNvContentPartPr/>
              <p14:nvPr/>
            </p14:nvContentPartPr>
            <p14:xfrm>
              <a:off x="4515753" y="3583164"/>
              <a:ext cx="139320" cy="14400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58DBA25B-BB2D-459E-8B8F-CE5369CF677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511433" y="3578844"/>
                <a:ext cx="147960" cy="15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uppieren 190">
            <a:extLst>
              <a:ext uri="{FF2B5EF4-FFF2-40B4-BE49-F238E27FC236}">
                <a16:creationId xmlns:a16="http://schemas.microsoft.com/office/drawing/2014/main" id="{86337DCC-38FB-4839-8FB4-E3A7EA7A1237}"/>
              </a:ext>
            </a:extLst>
          </p:cNvPr>
          <p:cNvGrpSpPr/>
          <p:nvPr/>
        </p:nvGrpSpPr>
        <p:grpSpPr>
          <a:xfrm>
            <a:off x="5604753" y="1832484"/>
            <a:ext cx="189720" cy="109080"/>
            <a:chOff x="5604753" y="1832484"/>
            <a:chExt cx="189720" cy="10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2538293-1654-4583-ACF1-B283BE084D18}"/>
                    </a:ext>
                  </a:extLst>
                </p14:cNvPr>
                <p14:cNvContentPartPr/>
                <p14:nvPr/>
              </p14:nvContentPartPr>
              <p14:xfrm>
                <a:off x="5604753" y="1883244"/>
                <a:ext cx="144000" cy="219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2538293-1654-4583-ACF1-B283BE084D1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600433" y="1878924"/>
                  <a:ext cx="152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EC9F5F8-F2F7-4942-A2F9-4A96C9164C53}"/>
                    </a:ext>
                  </a:extLst>
                </p14:cNvPr>
                <p14:cNvContentPartPr/>
                <p14:nvPr/>
              </p14:nvContentPartPr>
              <p14:xfrm>
                <a:off x="5757033" y="1832484"/>
                <a:ext cx="37440" cy="1090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EC9F5F8-F2F7-4942-A2F9-4A96C9164C5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752713" y="1828164"/>
                  <a:ext cx="4608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uppieren 212">
            <a:extLst>
              <a:ext uri="{FF2B5EF4-FFF2-40B4-BE49-F238E27FC236}">
                <a16:creationId xmlns:a16="http://schemas.microsoft.com/office/drawing/2014/main" id="{37F1D73D-709A-4F7F-8267-37E486E6515C}"/>
              </a:ext>
            </a:extLst>
          </p:cNvPr>
          <p:cNvGrpSpPr/>
          <p:nvPr/>
        </p:nvGrpSpPr>
        <p:grpSpPr>
          <a:xfrm>
            <a:off x="5992833" y="1595604"/>
            <a:ext cx="1877760" cy="331200"/>
            <a:chOff x="5992833" y="1595604"/>
            <a:chExt cx="1877760" cy="33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BE71D91-434C-4EE2-B19F-9BE84436C08B}"/>
                    </a:ext>
                  </a:extLst>
                </p14:cNvPr>
                <p14:cNvContentPartPr/>
                <p14:nvPr/>
              </p14:nvContentPartPr>
              <p14:xfrm>
                <a:off x="6068433" y="1793244"/>
                <a:ext cx="36720" cy="1180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BE71D91-434C-4EE2-B19F-9BE84436C08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64113" y="1788924"/>
                  <a:ext cx="45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F9C4F6A-62CB-43EF-9D90-D1E181A67376}"/>
                    </a:ext>
                  </a:extLst>
                </p14:cNvPr>
                <p14:cNvContentPartPr/>
                <p14:nvPr/>
              </p14:nvContentPartPr>
              <p14:xfrm>
                <a:off x="6006873" y="1883244"/>
                <a:ext cx="145440" cy="435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F9C4F6A-62CB-43EF-9D90-D1E181A6737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002553" y="1878924"/>
                  <a:ext cx="154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493A387-54DC-41A0-BBCE-2695CBFB3853}"/>
                    </a:ext>
                  </a:extLst>
                </p14:cNvPr>
                <p14:cNvContentPartPr/>
                <p14:nvPr/>
              </p14:nvContentPartPr>
              <p14:xfrm>
                <a:off x="5992833" y="1753284"/>
                <a:ext cx="181080" cy="226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493A387-54DC-41A0-BBCE-2695CBFB385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988513" y="1748964"/>
                  <a:ext cx="189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6144331F-0C74-4183-B41E-4BBA891592EC}"/>
                    </a:ext>
                  </a:extLst>
                </p14:cNvPr>
                <p14:cNvContentPartPr/>
                <p14:nvPr/>
              </p14:nvContentPartPr>
              <p14:xfrm>
                <a:off x="6212793" y="1833204"/>
                <a:ext cx="78120" cy="691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6144331F-0C74-4183-B41E-4BBA891592E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208473" y="1828884"/>
                  <a:ext cx="867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9303B12-AB30-4D83-A7C4-7BDB78D75165}"/>
                    </a:ext>
                  </a:extLst>
                </p14:cNvPr>
                <p14:cNvContentPartPr/>
                <p14:nvPr/>
              </p14:nvContentPartPr>
              <p14:xfrm>
                <a:off x="6337353" y="1798284"/>
                <a:ext cx="182520" cy="1090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9303B12-AB30-4D83-A7C4-7BDB78D7516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333033" y="1793964"/>
                  <a:ext cx="191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22B1611-50DA-4546-9D51-C4422DA780E2}"/>
                    </a:ext>
                  </a:extLst>
                </p14:cNvPr>
                <p14:cNvContentPartPr/>
                <p14:nvPr/>
              </p14:nvContentPartPr>
              <p14:xfrm>
                <a:off x="6510873" y="1800444"/>
                <a:ext cx="64800" cy="889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22B1611-50DA-4546-9D51-C4422DA780E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06553" y="1796124"/>
                  <a:ext cx="73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7C522463-8C07-475C-8EE9-78EBE0723E80}"/>
                    </a:ext>
                  </a:extLst>
                </p14:cNvPr>
                <p14:cNvContentPartPr/>
                <p14:nvPr/>
              </p14:nvContentPartPr>
              <p14:xfrm>
                <a:off x="6579993" y="1710444"/>
                <a:ext cx="126000" cy="1728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7C522463-8C07-475C-8EE9-78EBE0723E8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575673" y="1706124"/>
                  <a:ext cx="134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3EA7B501-5A16-4437-B6FA-EBADB1D9EDF9}"/>
                    </a:ext>
                  </a:extLst>
                </p14:cNvPr>
                <p14:cNvContentPartPr/>
                <p14:nvPr/>
              </p14:nvContentPartPr>
              <p14:xfrm>
                <a:off x="6714633" y="1783884"/>
                <a:ext cx="127080" cy="669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3EA7B501-5A16-4437-B6FA-EBADB1D9EDF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710313" y="1779564"/>
                  <a:ext cx="135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F5419A5A-952A-4545-8655-2217FD16EC55}"/>
                    </a:ext>
                  </a:extLst>
                </p14:cNvPr>
                <p14:cNvContentPartPr/>
                <p14:nvPr/>
              </p14:nvContentPartPr>
              <p14:xfrm>
                <a:off x="6864753" y="1783164"/>
                <a:ext cx="164160" cy="712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F5419A5A-952A-4545-8655-2217FD16EC5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60433" y="1778844"/>
                  <a:ext cx="172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703BBDF9-0BFB-4097-8603-84392D0B7322}"/>
                    </a:ext>
                  </a:extLst>
                </p14:cNvPr>
                <p14:cNvContentPartPr/>
                <p14:nvPr/>
              </p14:nvContentPartPr>
              <p14:xfrm>
                <a:off x="7072833" y="1665444"/>
                <a:ext cx="105120" cy="1922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703BBDF9-0BFB-4097-8603-84392D0B732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068513" y="1661124"/>
                  <a:ext cx="1137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4941637-6ECE-4868-B74A-80C5DEE35936}"/>
                    </a:ext>
                  </a:extLst>
                </p14:cNvPr>
                <p14:cNvContentPartPr/>
                <p14:nvPr/>
              </p14:nvContentPartPr>
              <p14:xfrm>
                <a:off x="7289193" y="1638444"/>
                <a:ext cx="41400" cy="2055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4941637-6ECE-4868-B74A-80C5DEE3593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284873" y="1634124"/>
                  <a:ext cx="50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4F6FA7E-2D1B-4165-96CD-16DE28A09FF0}"/>
                    </a:ext>
                  </a:extLst>
                </p14:cNvPr>
                <p14:cNvContentPartPr/>
                <p14:nvPr/>
              </p14:nvContentPartPr>
              <p14:xfrm>
                <a:off x="7342473" y="1712964"/>
                <a:ext cx="217080" cy="950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4F6FA7E-2D1B-4165-96CD-16DE28A09FF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38153" y="1708644"/>
                  <a:ext cx="225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BE8D7198-F819-41CA-9117-DC90629A1090}"/>
                    </a:ext>
                  </a:extLst>
                </p14:cNvPr>
                <p14:cNvContentPartPr/>
                <p14:nvPr/>
              </p14:nvContentPartPr>
              <p14:xfrm>
                <a:off x="7600233" y="1595604"/>
                <a:ext cx="6840" cy="2034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BE8D7198-F819-41CA-9117-DC90629A109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595913" y="1591284"/>
                  <a:ext cx="15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C4EC56C-BAF9-46D4-A799-756D41F71510}"/>
                    </a:ext>
                  </a:extLst>
                </p14:cNvPr>
                <p14:cNvContentPartPr/>
                <p14:nvPr/>
              </p14:nvContentPartPr>
              <p14:xfrm>
                <a:off x="7750713" y="1692444"/>
                <a:ext cx="10080" cy="1162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C4EC56C-BAF9-46D4-A799-756D41F7151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746393" y="1688124"/>
                  <a:ext cx="18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555935E-FB1A-402E-A6FA-2820BCED5E83}"/>
                    </a:ext>
                  </a:extLst>
                </p14:cNvPr>
                <p14:cNvContentPartPr/>
                <p14:nvPr/>
              </p14:nvContentPartPr>
              <p14:xfrm>
                <a:off x="7757193" y="1622964"/>
                <a:ext cx="16560" cy="435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555935E-FB1A-402E-A6FA-2820BCED5E8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752873" y="1618644"/>
                  <a:ext cx="252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58ECF043-AFD2-4678-B301-A1F75869A6AC}"/>
                    </a:ext>
                  </a:extLst>
                </p14:cNvPr>
                <p14:cNvContentPartPr/>
                <p14:nvPr/>
              </p14:nvContentPartPr>
              <p14:xfrm>
                <a:off x="7812273" y="1680924"/>
                <a:ext cx="58320" cy="1141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58ECF043-AFD2-4678-B301-A1F75869A6A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807953" y="1676604"/>
                  <a:ext cx="6696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59E72797-4EB7-4D90-9775-C5C884949F0D}"/>
              </a:ext>
            </a:extLst>
          </p:cNvPr>
          <p:cNvGrpSpPr/>
          <p:nvPr/>
        </p:nvGrpSpPr>
        <p:grpSpPr>
          <a:xfrm>
            <a:off x="8047353" y="1495524"/>
            <a:ext cx="1171800" cy="336960"/>
            <a:chOff x="8047353" y="1495524"/>
            <a:chExt cx="1171800" cy="33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02D139DD-E652-4C6B-9095-2CE384EB5F76}"/>
                    </a:ext>
                  </a:extLst>
                </p14:cNvPr>
                <p14:cNvContentPartPr/>
                <p14:nvPr/>
              </p14:nvContentPartPr>
              <p14:xfrm>
                <a:off x="8047353" y="1594524"/>
                <a:ext cx="130320" cy="1728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02D139DD-E652-4C6B-9095-2CE384EB5F7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043033" y="1590204"/>
                  <a:ext cx="138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2E57308E-9254-42F3-A549-FD15E2055AB9}"/>
                    </a:ext>
                  </a:extLst>
                </p14:cNvPr>
                <p14:cNvContentPartPr/>
                <p14:nvPr/>
              </p14:nvContentPartPr>
              <p14:xfrm>
                <a:off x="8196753" y="1660404"/>
                <a:ext cx="69480" cy="896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2E57308E-9254-42F3-A549-FD15E2055AB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192433" y="1656084"/>
                  <a:ext cx="78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D18FCB78-5F9E-4ED8-922A-2D07CAA048E4}"/>
                    </a:ext>
                  </a:extLst>
                </p14:cNvPr>
                <p14:cNvContentPartPr/>
                <p14:nvPr/>
              </p14:nvContentPartPr>
              <p14:xfrm>
                <a:off x="8311593" y="1636284"/>
                <a:ext cx="99720" cy="1083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D18FCB78-5F9E-4ED8-922A-2D07CAA048E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07273" y="1631964"/>
                  <a:ext cx="108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C57CE40-50EC-4684-8F45-A0E80734BD7C}"/>
                    </a:ext>
                  </a:extLst>
                </p14:cNvPr>
                <p14:cNvContentPartPr/>
                <p14:nvPr/>
              </p14:nvContentPartPr>
              <p14:xfrm>
                <a:off x="8430753" y="1630164"/>
                <a:ext cx="132120" cy="1047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C57CE40-50EC-4684-8F45-A0E80734BD7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426433" y="1625844"/>
                  <a:ext cx="140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2538B02-F5EB-4F79-9C0A-FE63BC81F574}"/>
                    </a:ext>
                  </a:extLst>
                </p14:cNvPr>
                <p14:cNvContentPartPr/>
                <p14:nvPr/>
              </p14:nvContentPartPr>
              <p14:xfrm>
                <a:off x="8579793" y="1640244"/>
                <a:ext cx="86400" cy="788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2538B02-F5EB-4F79-9C0A-FE63BC81F57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575473" y="1635924"/>
                  <a:ext cx="95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E76C461-711F-4ED9-AC2C-629DE7161486}"/>
                    </a:ext>
                  </a:extLst>
                </p14:cNvPr>
                <p14:cNvContentPartPr/>
                <p14:nvPr/>
              </p14:nvContentPartPr>
              <p14:xfrm>
                <a:off x="8697153" y="1618284"/>
                <a:ext cx="84240" cy="968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E76C461-711F-4ED9-AC2C-629DE716148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692833" y="1613964"/>
                  <a:ext cx="928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F9CB2527-8DBC-4B6D-B3F7-1A6C6FEADFB4}"/>
                    </a:ext>
                  </a:extLst>
                </p14:cNvPr>
                <p14:cNvContentPartPr/>
                <p14:nvPr/>
              </p14:nvContentPartPr>
              <p14:xfrm>
                <a:off x="8845473" y="1633044"/>
                <a:ext cx="171720" cy="597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F9CB2527-8DBC-4B6D-B3F7-1A6C6FEADFB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841153" y="1628724"/>
                  <a:ext cx="1803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294742F-D59B-4805-B030-9918467DF8CF}"/>
                    </a:ext>
                  </a:extLst>
                </p14:cNvPr>
                <p14:cNvContentPartPr/>
                <p14:nvPr/>
              </p14:nvContentPartPr>
              <p14:xfrm>
                <a:off x="8989833" y="1597764"/>
                <a:ext cx="27360" cy="126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294742F-D59B-4805-B030-9918467DF8C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985513" y="1593444"/>
                  <a:ext cx="36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0CCFA53-397B-4C9B-909B-D6F925661836}"/>
                    </a:ext>
                  </a:extLst>
                </p14:cNvPr>
                <p14:cNvContentPartPr/>
                <p14:nvPr/>
              </p14:nvContentPartPr>
              <p14:xfrm>
                <a:off x="9013953" y="1636644"/>
                <a:ext cx="107280" cy="1958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0CCFA53-397B-4C9B-909B-D6F92566183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009633" y="1632324"/>
                  <a:ext cx="115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8DC28CC-35B4-444B-8404-2497442BC027}"/>
                    </a:ext>
                  </a:extLst>
                </p14:cNvPr>
                <p14:cNvContentPartPr/>
                <p14:nvPr/>
              </p14:nvContentPartPr>
              <p14:xfrm>
                <a:off x="9197193" y="1495524"/>
                <a:ext cx="21960" cy="2077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8DC28CC-35B4-444B-8404-2497442BC02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192873" y="1491204"/>
                  <a:ext cx="3060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uppieren 229">
            <a:extLst>
              <a:ext uri="{FF2B5EF4-FFF2-40B4-BE49-F238E27FC236}">
                <a16:creationId xmlns:a16="http://schemas.microsoft.com/office/drawing/2014/main" id="{BE064CDA-F491-4FB3-B91A-59B08C54C43C}"/>
              </a:ext>
            </a:extLst>
          </p:cNvPr>
          <p:cNvGrpSpPr/>
          <p:nvPr/>
        </p:nvGrpSpPr>
        <p:grpSpPr>
          <a:xfrm>
            <a:off x="9444873" y="1397604"/>
            <a:ext cx="1627200" cy="365040"/>
            <a:chOff x="9444873" y="1397604"/>
            <a:chExt cx="1627200" cy="36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AB63A6A7-355C-4F2E-AED8-CFE08868E24C}"/>
                    </a:ext>
                  </a:extLst>
                </p14:cNvPr>
                <p14:cNvContentPartPr/>
                <p14:nvPr/>
              </p14:nvContentPartPr>
              <p14:xfrm>
                <a:off x="9540273" y="1528644"/>
                <a:ext cx="21600" cy="1375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AB63A6A7-355C-4F2E-AED8-CFE08868E24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535953" y="1524324"/>
                  <a:ext cx="302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6320B84B-1411-4D96-BF71-D784AFB1B08F}"/>
                    </a:ext>
                  </a:extLst>
                </p14:cNvPr>
                <p14:cNvContentPartPr/>
                <p14:nvPr/>
              </p14:nvContentPartPr>
              <p14:xfrm>
                <a:off x="9455313" y="1655364"/>
                <a:ext cx="156240" cy="190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6320B84B-1411-4D96-BF71-D784AFB1B08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450993" y="1651044"/>
                  <a:ext cx="164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79CAF81F-53E3-44C5-B9E9-F97122FD5774}"/>
                    </a:ext>
                  </a:extLst>
                </p14:cNvPr>
                <p14:cNvContentPartPr/>
                <p14:nvPr/>
              </p14:nvContentPartPr>
              <p14:xfrm>
                <a:off x="9444873" y="1497324"/>
                <a:ext cx="186840" cy="154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79CAF81F-53E3-44C5-B9E9-F97122FD577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440553" y="1493004"/>
                  <a:ext cx="195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7D87A90-EC55-4CB4-B735-85EDDCE6EC69}"/>
                    </a:ext>
                  </a:extLst>
                </p14:cNvPr>
                <p14:cNvContentPartPr/>
                <p14:nvPr/>
              </p14:nvContentPartPr>
              <p14:xfrm>
                <a:off x="9671313" y="1466724"/>
                <a:ext cx="101160" cy="2052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7D87A90-EC55-4CB4-B735-85EDDCE6EC6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666993" y="1462404"/>
                  <a:ext cx="1098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2A6671FE-4728-4BD1-85E8-AEBF3EB9E329}"/>
                    </a:ext>
                  </a:extLst>
                </p14:cNvPr>
                <p14:cNvContentPartPr/>
                <p14:nvPr/>
              </p14:nvContentPartPr>
              <p14:xfrm>
                <a:off x="9823233" y="1462764"/>
                <a:ext cx="57240" cy="1857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2A6671FE-4728-4BD1-85E8-AEBF3EB9E32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818913" y="1458444"/>
                  <a:ext cx="65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76499A43-8AED-4FAB-B271-773E5B6C7F3F}"/>
                    </a:ext>
                  </a:extLst>
                </p14:cNvPr>
                <p14:cNvContentPartPr/>
                <p14:nvPr/>
              </p14:nvContentPartPr>
              <p14:xfrm>
                <a:off x="9888033" y="1631964"/>
                <a:ext cx="81360" cy="979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76499A43-8AED-4FAB-B271-773E5B6C7F3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883713" y="1627644"/>
                  <a:ext cx="90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00A00EFA-6036-4280-82B5-7EECEB7CDA13}"/>
                    </a:ext>
                  </a:extLst>
                </p14:cNvPr>
                <p14:cNvContentPartPr/>
                <p14:nvPr/>
              </p14:nvContentPartPr>
              <p14:xfrm>
                <a:off x="9972273" y="1506324"/>
                <a:ext cx="108000" cy="2563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00A00EFA-6036-4280-82B5-7EECEB7CDA1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967953" y="1502004"/>
                  <a:ext cx="1166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6F36073-D986-46CC-AECC-DEA98DD730BC}"/>
                    </a:ext>
                  </a:extLst>
                </p14:cNvPr>
                <p14:cNvContentPartPr/>
                <p14:nvPr/>
              </p14:nvContentPartPr>
              <p14:xfrm>
                <a:off x="10210233" y="1527204"/>
                <a:ext cx="159480" cy="1148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6F36073-D986-46CC-AECC-DEA98DD730B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205913" y="1522884"/>
                  <a:ext cx="168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E9BA3E8-F67B-492A-8604-20C7DAA443F3}"/>
                    </a:ext>
                  </a:extLst>
                </p14:cNvPr>
                <p14:cNvContentPartPr/>
                <p14:nvPr/>
              </p14:nvContentPartPr>
              <p14:xfrm>
                <a:off x="10526673" y="1498404"/>
                <a:ext cx="32040" cy="1807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E9BA3E8-F67B-492A-8604-20C7DAA443F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522353" y="1494084"/>
                  <a:ext cx="40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0A7F9776-680E-4563-95A8-AD2E7027D8A6}"/>
                    </a:ext>
                  </a:extLst>
                </p14:cNvPr>
                <p14:cNvContentPartPr/>
                <p14:nvPr/>
              </p14:nvContentPartPr>
              <p14:xfrm>
                <a:off x="10455393" y="1617564"/>
                <a:ext cx="164880" cy="313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0A7F9776-680E-4563-95A8-AD2E7027D8A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451073" y="1613244"/>
                  <a:ext cx="173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5F702453-0423-47D6-8DCD-96DE2DCDCAF5}"/>
                    </a:ext>
                  </a:extLst>
                </p14:cNvPr>
                <p14:cNvContentPartPr/>
                <p14:nvPr/>
              </p14:nvContentPartPr>
              <p14:xfrm>
                <a:off x="10423353" y="1460964"/>
                <a:ext cx="178200" cy="75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5F702453-0423-47D6-8DCD-96DE2DCDCAF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419033" y="1456644"/>
                  <a:ext cx="1868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A0A68AB-D3E8-4D90-B724-0209F1F01761}"/>
                    </a:ext>
                  </a:extLst>
                </p14:cNvPr>
                <p14:cNvContentPartPr/>
                <p14:nvPr/>
              </p14:nvContentPartPr>
              <p14:xfrm>
                <a:off x="10685433" y="1429644"/>
                <a:ext cx="210600" cy="1796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A0A68AB-D3E8-4D90-B724-0209F1F0176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681113" y="1425324"/>
                  <a:ext cx="2192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BDD34E4B-1B42-4C74-BEC7-B087EDA46F4B}"/>
                    </a:ext>
                  </a:extLst>
                </p14:cNvPr>
                <p14:cNvContentPartPr/>
                <p14:nvPr/>
              </p14:nvContentPartPr>
              <p14:xfrm>
                <a:off x="10849593" y="1397604"/>
                <a:ext cx="5760" cy="32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BDD34E4B-1B42-4C74-BEC7-B087EDA46F4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845273" y="1393284"/>
                  <a:ext cx="144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E3900D88-147F-4BF7-B18D-2304254429A0}"/>
                    </a:ext>
                  </a:extLst>
                </p14:cNvPr>
                <p14:cNvContentPartPr/>
                <p14:nvPr/>
              </p14:nvContentPartPr>
              <p14:xfrm>
                <a:off x="10873353" y="1524324"/>
                <a:ext cx="109800" cy="1087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E3900D88-147F-4BF7-B18D-2304254429A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868673" y="1520004"/>
                  <a:ext cx="1184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2749891-061A-4FF9-957E-6C8B47429AE1}"/>
                    </a:ext>
                  </a:extLst>
                </p14:cNvPr>
                <p14:cNvContentPartPr/>
                <p14:nvPr/>
              </p14:nvContentPartPr>
              <p14:xfrm>
                <a:off x="10970193" y="1427124"/>
                <a:ext cx="101880" cy="2538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2749891-061A-4FF9-957E-6C8B47429AE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965873" y="1422804"/>
                  <a:ext cx="110520" cy="26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F60194D2-8884-43A0-A4F5-6B2D0CF48AC2}"/>
                  </a:ext>
                </a:extLst>
              </p14:cNvPr>
              <p14:cNvContentPartPr/>
              <p14:nvPr/>
            </p14:nvContentPartPr>
            <p14:xfrm>
              <a:off x="4336113" y="1117164"/>
              <a:ext cx="407880" cy="59400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F60194D2-8884-43A0-A4F5-6B2D0CF48AC2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331793" y="1112844"/>
                <a:ext cx="416520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7BDAE1BE-8237-4B66-ACB9-03AFFFF25556}"/>
                  </a:ext>
                </a:extLst>
              </p14:cNvPr>
              <p14:cNvContentPartPr/>
              <p14:nvPr/>
            </p14:nvContentPartPr>
            <p14:xfrm>
              <a:off x="5404593" y="1057764"/>
              <a:ext cx="518400" cy="59580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7BDAE1BE-8237-4B66-ACB9-03AFFFF2555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400273" y="1053444"/>
                <a:ext cx="52704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BEB3861D-1873-47E0-9DDA-EE3D70C51A9A}"/>
                  </a:ext>
                </a:extLst>
              </p14:cNvPr>
              <p14:cNvContentPartPr/>
              <p14:nvPr/>
            </p14:nvContentPartPr>
            <p14:xfrm>
              <a:off x="221673" y="2465004"/>
              <a:ext cx="320040" cy="36288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BEB3861D-1873-47E0-9DDA-EE3D70C51A9A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17353" y="2460684"/>
                <a:ext cx="32868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91AE5EE6-0F0E-44A0-ADC8-E487A570656A}"/>
                  </a:ext>
                </a:extLst>
              </p14:cNvPr>
              <p14:cNvContentPartPr/>
              <p14:nvPr/>
            </p14:nvContentPartPr>
            <p14:xfrm>
              <a:off x="5401353" y="1099884"/>
              <a:ext cx="568080" cy="48816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91AE5EE6-0F0E-44A0-ADC8-E487A570656A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397033" y="1095564"/>
                <a:ext cx="57672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67D72E4E-36F0-4B21-B148-DFAEDDF8A361}"/>
                  </a:ext>
                </a:extLst>
              </p14:cNvPr>
              <p14:cNvContentPartPr/>
              <p14:nvPr/>
            </p14:nvContentPartPr>
            <p14:xfrm>
              <a:off x="872553" y="2731764"/>
              <a:ext cx="110520" cy="2952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67D72E4E-36F0-4B21-B148-DFAEDDF8A361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868233" y="2727444"/>
                <a:ext cx="11916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9AE11E45-AEC7-4F69-8628-B56C42810400}"/>
              </a:ext>
            </a:extLst>
          </p:cNvPr>
          <p:cNvGrpSpPr/>
          <p:nvPr/>
        </p:nvGrpSpPr>
        <p:grpSpPr>
          <a:xfrm>
            <a:off x="13233" y="2788284"/>
            <a:ext cx="891360" cy="472680"/>
            <a:chOff x="13233" y="2788284"/>
            <a:chExt cx="891360" cy="47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871985B-A1CD-4A85-9F70-53E8F46EA0F4}"/>
                    </a:ext>
                  </a:extLst>
                </p14:cNvPr>
                <p14:cNvContentPartPr/>
                <p14:nvPr/>
              </p14:nvContentPartPr>
              <p14:xfrm>
                <a:off x="765273" y="2788284"/>
                <a:ext cx="139320" cy="4726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871985B-A1CD-4A85-9F70-53E8F46EA0F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60953" y="2783964"/>
                  <a:ext cx="14796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3A68B597-DC7D-44B7-B49F-5E96F3734D28}"/>
                    </a:ext>
                  </a:extLst>
                </p14:cNvPr>
                <p14:cNvContentPartPr/>
                <p14:nvPr/>
              </p14:nvContentPartPr>
              <p14:xfrm>
                <a:off x="13233" y="3010404"/>
                <a:ext cx="66960" cy="1162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3A68B597-DC7D-44B7-B49F-5E96F3734D2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913" y="3006084"/>
                  <a:ext cx="75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613685A9-0276-4B9C-BAB3-F9D550ACEF30}"/>
                    </a:ext>
                  </a:extLst>
                </p14:cNvPr>
                <p14:cNvContentPartPr/>
                <p14:nvPr/>
              </p14:nvContentPartPr>
              <p14:xfrm>
                <a:off x="74793" y="3115164"/>
                <a:ext cx="48960" cy="576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613685A9-0276-4B9C-BAB3-F9D550ACEF3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0473" y="3110844"/>
                  <a:ext cx="576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427CC04E-3F01-4F0C-B008-79E632C3D672}"/>
                    </a:ext>
                  </a:extLst>
                </p14:cNvPr>
                <p14:cNvContentPartPr/>
                <p14:nvPr/>
              </p14:nvContentPartPr>
              <p14:xfrm>
                <a:off x="145713" y="3043524"/>
                <a:ext cx="21240" cy="813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427CC04E-3F01-4F0C-B008-79E632C3D67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41393" y="3039204"/>
                  <a:ext cx="29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583B4B73-5F32-43C9-A495-838E710F59B6}"/>
                    </a:ext>
                  </a:extLst>
                </p14:cNvPr>
                <p14:cNvContentPartPr/>
                <p14:nvPr/>
              </p14:nvContentPartPr>
              <p14:xfrm>
                <a:off x="122313" y="3005724"/>
                <a:ext cx="104040" cy="1184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583B4B73-5F32-43C9-A495-838E710F59B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7993" y="3001404"/>
                  <a:ext cx="112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74343FCE-C8F3-4112-B42C-3E692E9C347E}"/>
                    </a:ext>
                  </a:extLst>
                </p14:cNvPr>
                <p14:cNvContentPartPr/>
                <p14:nvPr/>
              </p14:nvContentPartPr>
              <p14:xfrm>
                <a:off x="164433" y="3003564"/>
                <a:ext cx="97560" cy="1299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74343FCE-C8F3-4112-B42C-3E692E9C347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60113" y="2999244"/>
                  <a:ext cx="106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6DBF56F2-D601-443B-8DC2-10EC71038D98}"/>
                    </a:ext>
                  </a:extLst>
                </p14:cNvPr>
                <p14:cNvContentPartPr/>
                <p14:nvPr/>
              </p14:nvContentPartPr>
              <p14:xfrm>
                <a:off x="284673" y="2972964"/>
                <a:ext cx="61920" cy="1396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6DBF56F2-D601-443B-8DC2-10EC71038D9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80353" y="2968644"/>
                  <a:ext cx="70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B3C61F54-5C3B-4E65-A49D-F5397FF72473}"/>
                    </a:ext>
                  </a:extLst>
                </p14:cNvPr>
                <p14:cNvContentPartPr/>
                <p14:nvPr/>
              </p14:nvContentPartPr>
              <p14:xfrm>
                <a:off x="360273" y="3018684"/>
                <a:ext cx="41040" cy="525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B3C61F54-5C3B-4E65-A49D-F5397FF7247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55953" y="3014364"/>
                  <a:ext cx="49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CA552EE3-8FB6-498B-850E-B4CF4A4A251E}"/>
                    </a:ext>
                  </a:extLst>
                </p14:cNvPr>
                <p14:cNvContentPartPr/>
                <p14:nvPr/>
              </p14:nvContentPartPr>
              <p14:xfrm>
                <a:off x="375753" y="2948124"/>
                <a:ext cx="5400" cy="86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CA552EE3-8FB6-498B-850E-B4CF4A4A251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71433" y="2943804"/>
                  <a:ext cx="140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4CFDA990-D01C-48BE-A463-672354B12A87}"/>
                    </a:ext>
                  </a:extLst>
                </p14:cNvPr>
                <p14:cNvContentPartPr/>
                <p14:nvPr/>
              </p14:nvContentPartPr>
              <p14:xfrm>
                <a:off x="393033" y="3051444"/>
                <a:ext cx="59040" cy="792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4CFDA990-D01C-48BE-A463-672354B12A8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88713" y="3047124"/>
                  <a:ext cx="67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0D53CC88-A10F-4A2D-9774-3EA7428126D8}"/>
                    </a:ext>
                  </a:extLst>
                </p14:cNvPr>
                <p14:cNvContentPartPr/>
                <p14:nvPr/>
              </p14:nvContentPartPr>
              <p14:xfrm>
                <a:off x="431913" y="2982324"/>
                <a:ext cx="54720" cy="1656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0D53CC88-A10F-4A2D-9774-3EA7428126D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27593" y="2978004"/>
                  <a:ext cx="63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40F4B828-3C85-44DE-A71A-00A76980F80C}"/>
                    </a:ext>
                  </a:extLst>
                </p14:cNvPr>
                <p14:cNvContentPartPr/>
                <p14:nvPr/>
              </p14:nvContentPartPr>
              <p14:xfrm>
                <a:off x="532353" y="3012204"/>
                <a:ext cx="16560" cy="1069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40F4B828-3C85-44DE-A71A-00A76980F80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28033" y="3007884"/>
                  <a:ext cx="25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BFAA759D-5816-4B20-91CE-384F6D899335}"/>
                    </a:ext>
                  </a:extLst>
                </p14:cNvPr>
                <p14:cNvContentPartPr/>
                <p14:nvPr/>
              </p14:nvContentPartPr>
              <p14:xfrm>
                <a:off x="524793" y="3044964"/>
                <a:ext cx="52200" cy="205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BFAA759D-5816-4B20-91CE-384F6D89933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20473" y="3040644"/>
                  <a:ext cx="60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4EB33DE8-11C5-43C3-B7C5-AF63C7F75096}"/>
                    </a:ext>
                  </a:extLst>
                </p14:cNvPr>
                <p14:cNvContentPartPr/>
                <p14:nvPr/>
              </p14:nvContentPartPr>
              <p14:xfrm>
                <a:off x="587793" y="2944524"/>
                <a:ext cx="83880" cy="2070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4EB33DE8-11C5-43C3-B7C5-AF63C7F7509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83473" y="2940204"/>
                  <a:ext cx="9252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81D8965E-AFBE-40DA-9479-A27174A9DE58}"/>
              </a:ext>
            </a:extLst>
          </p:cNvPr>
          <p:cNvGrpSpPr/>
          <p:nvPr/>
        </p:nvGrpSpPr>
        <p:grpSpPr>
          <a:xfrm>
            <a:off x="897033" y="1820604"/>
            <a:ext cx="3172680" cy="954720"/>
            <a:chOff x="897033" y="1820604"/>
            <a:chExt cx="3172680" cy="95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C4BD5BB7-613F-467F-868C-48D1DA864FA3}"/>
                    </a:ext>
                  </a:extLst>
                </p14:cNvPr>
                <p14:cNvContentPartPr/>
                <p14:nvPr/>
              </p14:nvContentPartPr>
              <p14:xfrm>
                <a:off x="897033" y="2142804"/>
                <a:ext cx="2059920" cy="6325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C4BD5BB7-613F-467F-868C-48D1DA864FA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92713" y="2138484"/>
                  <a:ext cx="206856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21102809-F2BC-4AED-AC1E-524ED8130166}"/>
                    </a:ext>
                  </a:extLst>
                </p14:cNvPr>
                <p14:cNvContentPartPr/>
                <p14:nvPr/>
              </p14:nvContentPartPr>
              <p14:xfrm>
                <a:off x="2879913" y="1820604"/>
                <a:ext cx="1189800" cy="3603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21102809-F2BC-4AED-AC1E-524ED813016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875593" y="1816284"/>
                  <a:ext cx="1198440" cy="36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B0220DE2-3C54-4957-8EC2-2AB1EFA75913}"/>
                  </a:ext>
                </a:extLst>
              </p14:cNvPr>
              <p14:cNvContentPartPr/>
              <p14:nvPr/>
            </p14:nvContentPartPr>
            <p14:xfrm>
              <a:off x="1935993" y="2484804"/>
              <a:ext cx="8280" cy="12240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B0220DE2-3C54-4957-8EC2-2AB1EFA75913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931673" y="2480484"/>
                <a:ext cx="169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4DA8D638-5D68-47D3-848D-008A788508C2}"/>
                  </a:ext>
                </a:extLst>
              </p14:cNvPr>
              <p14:cNvContentPartPr/>
              <p14:nvPr/>
            </p14:nvContentPartPr>
            <p14:xfrm>
              <a:off x="1937073" y="2710884"/>
              <a:ext cx="10440" cy="28872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4DA8D638-5D68-47D3-848D-008A788508C2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932753" y="2706564"/>
                <a:ext cx="1908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C671F3CD-70E7-419F-89FD-549DC03ED667}"/>
                  </a:ext>
                </a:extLst>
              </p14:cNvPr>
              <p14:cNvContentPartPr/>
              <p14:nvPr/>
            </p14:nvContentPartPr>
            <p14:xfrm>
              <a:off x="1949673" y="3109764"/>
              <a:ext cx="16920" cy="20700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C671F3CD-70E7-419F-89FD-549DC03ED667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945353" y="3105444"/>
                <a:ext cx="2556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025C4689-6F06-409D-A50C-14198AC2C4A0}"/>
                  </a:ext>
                </a:extLst>
              </p14:cNvPr>
              <p14:cNvContentPartPr/>
              <p14:nvPr/>
            </p14:nvContentPartPr>
            <p14:xfrm>
              <a:off x="3492993" y="542604"/>
              <a:ext cx="871200" cy="48816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025C4689-6F06-409D-A50C-14198AC2C4A0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488673" y="538284"/>
                <a:ext cx="879840" cy="49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7" name="Gruppieren 276">
            <a:extLst>
              <a:ext uri="{FF2B5EF4-FFF2-40B4-BE49-F238E27FC236}">
                <a16:creationId xmlns:a16="http://schemas.microsoft.com/office/drawing/2014/main" id="{25BE2803-1762-498C-A464-CA71523B58D8}"/>
              </a:ext>
            </a:extLst>
          </p:cNvPr>
          <p:cNvGrpSpPr/>
          <p:nvPr/>
        </p:nvGrpSpPr>
        <p:grpSpPr>
          <a:xfrm>
            <a:off x="3296433" y="1979364"/>
            <a:ext cx="1308240" cy="469440"/>
            <a:chOff x="3296433" y="1979364"/>
            <a:chExt cx="1308240" cy="46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7A7C53BF-5B8B-4160-832E-33BE7DDAD463}"/>
                    </a:ext>
                  </a:extLst>
                </p14:cNvPr>
                <p14:cNvContentPartPr/>
                <p14:nvPr/>
              </p14:nvContentPartPr>
              <p14:xfrm>
                <a:off x="3362673" y="2173404"/>
                <a:ext cx="91440" cy="1468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7A7C53BF-5B8B-4160-832E-33BE7DDAD46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358353" y="2169084"/>
                  <a:ext cx="100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982DE174-008F-407C-A516-6F545B592358}"/>
                    </a:ext>
                  </a:extLst>
                </p14:cNvPr>
                <p14:cNvContentPartPr/>
                <p14:nvPr/>
              </p14:nvContentPartPr>
              <p14:xfrm>
                <a:off x="3509193" y="2107524"/>
                <a:ext cx="24480" cy="882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982DE174-008F-407C-A516-6F545B59235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504873" y="2103204"/>
                  <a:ext cx="331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E1F8605-FD38-4355-A652-AF295C2B2379}"/>
                    </a:ext>
                  </a:extLst>
                </p14:cNvPr>
                <p14:cNvContentPartPr/>
                <p14:nvPr/>
              </p14:nvContentPartPr>
              <p14:xfrm>
                <a:off x="3467793" y="2090244"/>
                <a:ext cx="104400" cy="1087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E1F8605-FD38-4355-A652-AF295C2B237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463473" y="2085924"/>
                  <a:ext cx="113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5FEEFCD5-FA31-480A-849C-1A4782B64A0C}"/>
                    </a:ext>
                  </a:extLst>
                </p14:cNvPr>
                <p14:cNvContentPartPr/>
                <p14:nvPr/>
              </p14:nvContentPartPr>
              <p14:xfrm>
                <a:off x="3593433" y="2226324"/>
                <a:ext cx="104760" cy="158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5FEEFCD5-FA31-480A-849C-1A4782B64A0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589113" y="2222004"/>
                  <a:ext cx="113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9AA4B2DD-0570-45CE-8DEA-DD3553A87503}"/>
                    </a:ext>
                  </a:extLst>
                </p14:cNvPr>
                <p14:cNvContentPartPr/>
                <p14:nvPr/>
              </p14:nvContentPartPr>
              <p14:xfrm>
                <a:off x="3608553" y="2260524"/>
                <a:ext cx="100800" cy="298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9AA4B2DD-0570-45CE-8DEA-DD3553A8750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604233" y="2256204"/>
                  <a:ext cx="109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47DD0AB6-8F3D-4396-BD95-27E2CF9F45D3}"/>
                    </a:ext>
                  </a:extLst>
                </p14:cNvPr>
                <p14:cNvContentPartPr/>
                <p14:nvPr/>
              </p14:nvContentPartPr>
              <p14:xfrm>
                <a:off x="3772353" y="2194644"/>
                <a:ext cx="77040" cy="936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47DD0AB6-8F3D-4396-BD95-27E2CF9F45D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768033" y="2190324"/>
                  <a:ext cx="85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E79846C9-979C-4899-8724-EB0DC29365C1}"/>
                    </a:ext>
                  </a:extLst>
                </p14:cNvPr>
                <p14:cNvContentPartPr/>
                <p14:nvPr/>
              </p14:nvContentPartPr>
              <p14:xfrm>
                <a:off x="3912393" y="2209764"/>
                <a:ext cx="19080" cy="885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E79846C9-979C-4899-8724-EB0DC29365C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908073" y="2205444"/>
                  <a:ext cx="27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DB916A27-8F4A-4E40-8CF5-3D8DBDF9E681}"/>
                    </a:ext>
                  </a:extLst>
                </p14:cNvPr>
                <p14:cNvContentPartPr/>
                <p14:nvPr/>
              </p14:nvContentPartPr>
              <p14:xfrm>
                <a:off x="3894393" y="2236764"/>
                <a:ext cx="79560" cy="936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DB916A27-8F4A-4E40-8CF5-3D8DBDF9E68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890073" y="2232444"/>
                  <a:ext cx="88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20513F6A-0318-4A50-BD56-CA31EF20285A}"/>
                    </a:ext>
                  </a:extLst>
                </p14:cNvPr>
                <p14:cNvContentPartPr/>
                <p14:nvPr/>
              </p14:nvContentPartPr>
              <p14:xfrm>
                <a:off x="3980073" y="2178084"/>
                <a:ext cx="90720" cy="1123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20513F6A-0318-4A50-BD56-CA31EF20285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975753" y="2173764"/>
                  <a:ext cx="99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7918C123-E46C-4CB4-BD5B-69DEB9E630E1}"/>
                    </a:ext>
                  </a:extLst>
                </p14:cNvPr>
                <p14:cNvContentPartPr/>
                <p14:nvPr/>
              </p14:nvContentPartPr>
              <p14:xfrm>
                <a:off x="3968913" y="2166564"/>
                <a:ext cx="134280" cy="68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7918C123-E46C-4CB4-BD5B-69DEB9E630E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964593" y="2162244"/>
                  <a:ext cx="1429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5D0F939A-5425-4510-820B-53F23E18041A}"/>
                    </a:ext>
                  </a:extLst>
                </p14:cNvPr>
                <p14:cNvContentPartPr/>
                <p14:nvPr/>
              </p14:nvContentPartPr>
              <p14:xfrm>
                <a:off x="4092753" y="2147484"/>
                <a:ext cx="70920" cy="1364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5D0F939A-5425-4510-820B-53F23E18041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088433" y="2143164"/>
                  <a:ext cx="79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D0F8F431-CF2A-4A9E-9D80-FA4BB5C2900B}"/>
                    </a:ext>
                  </a:extLst>
                </p14:cNvPr>
                <p14:cNvContentPartPr/>
                <p14:nvPr/>
              </p14:nvContentPartPr>
              <p14:xfrm>
                <a:off x="4199313" y="2112924"/>
                <a:ext cx="46800" cy="1292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D0F8F431-CF2A-4A9E-9D80-FA4BB5C2900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194993" y="2108604"/>
                  <a:ext cx="55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742AD25C-B6D1-4549-A9A2-3C2FBD725EA6}"/>
                    </a:ext>
                  </a:extLst>
                </p14:cNvPr>
                <p14:cNvContentPartPr/>
                <p14:nvPr/>
              </p14:nvContentPartPr>
              <p14:xfrm>
                <a:off x="4236033" y="2234244"/>
                <a:ext cx="61560" cy="662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742AD25C-B6D1-4549-A9A2-3C2FBD725EA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231713" y="2229924"/>
                  <a:ext cx="70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11CB8D20-59A5-4B49-8EE3-3FC3E3D422CC}"/>
                    </a:ext>
                  </a:extLst>
                </p14:cNvPr>
                <p14:cNvContentPartPr/>
                <p14:nvPr/>
              </p14:nvContentPartPr>
              <p14:xfrm>
                <a:off x="4303353" y="2160804"/>
                <a:ext cx="39240" cy="1202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11CB8D20-59A5-4B49-8EE3-3FC3E3D422C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299033" y="2156484"/>
                  <a:ext cx="478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990F0DF8-E84A-46F3-AF48-517ABD05A90E}"/>
                    </a:ext>
                  </a:extLst>
                </p14:cNvPr>
                <p14:cNvContentPartPr/>
                <p14:nvPr/>
              </p14:nvContentPartPr>
              <p14:xfrm>
                <a:off x="4402353" y="2188164"/>
                <a:ext cx="15840" cy="986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990F0DF8-E84A-46F3-AF48-517ABD05A90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398033" y="2183844"/>
                  <a:ext cx="244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5CB4D445-FA29-432A-B587-1AF822211A3D}"/>
                    </a:ext>
                  </a:extLst>
                </p14:cNvPr>
                <p14:cNvContentPartPr/>
                <p14:nvPr/>
              </p14:nvContentPartPr>
              <p14:xfrm>
                <a:off x="4390473" y="2214444"/>
                <a:ext cx="57600" cy="64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5CB4D445-FA29-432A-B587-1AF822211A3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386153" y="2210124"/>
                  <a:ext cx="662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67793C69-95C9-418A-9194-E370B5F36E22}"/>
                    </a:ext>
                  </a:extLst>
                </p14:cNvPr>
                <p14:cNvContentPartPr/>
                <p14:nvPr/>
              </p14:nvContentPartPr>
              <p14:xfrm>
                <a:off x="4436913" y="2168364"/>
                <a:ext cx="78120" cy="1515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67793C69-95C9-418A-9194-E370B5F36E2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432593" y="2164044"/>
                  <a:ext cx="867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D421D4F9-7E79-400D-BC7D-58716B4E64B9}"/>
                    </a:ext>
                  </a:extLst>
                </p14:cNvPr>
                <p14:cNvContentPartPr/>
                <p14:nvPr/>
              </p14:nvContentPartPr>
              <p14:xfrm>
                <a:off x="3296433" y="1979364"/>
                <a:ext cx="1308240" cy="4694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D421D4F9-7E79-400D-BC7D-58716B4E64B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292113" y="1975044"/>
                  <a:ext cx="1316880" cy="47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6A8D17E4-2FF0-401A-B8DB-354790F8524E}"/>
                  </a:ext>
                </a:extLst>
              </p14:cNvPr>
              <p14:cNvContentPartPr/>
              <p14:nvPr/>
            </p14:nvContentPartPr>
            <p14:xfrm>
              <a:off x="1890633" y="5076444"/>
              <a:ext cx="25560" cy="65700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6A8D17E4-2FF0-401A-B8DB-354790F8524E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886313" y="5072124"/>
                <a:ext cx="3420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EA749D4B-26A0-4B3A-AC4F-6AA57DFF6289}"/>
                  </a:ext>
                </a:extLst>
              </p14:cNvPr>
              <p14:cNvContentPartPr/>
              <p14:nvPr/>
            </p14:nvContentPartPr>
            <p14:xfrm>
              <a:off x="1890273" y="5837484"/>
              <a:ext cx="20880" cy="18360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EA749D4B-26A0-4B3A-AC4F-6AA57DFF6289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885953" y="5833164"/>
                <a:ext cx="29520" cy="19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0" name="Gruppieren 309">
            <a:extLst>
              <a:ext uri="{FF2B5EF4-FFF2-40B4-BE49-F238E27FC236}">
                <a16:creationId xmlns:a16="http://schemas.microsoft.com/office/drawing/2014/main" id="{B95180D1-462E-4DE3-A17B-6D1899FE3271}"/>
              </a:ext>
            </a:extLst>
          </p:cNvPr>
          <p:cNvGrpSpPr/>
          <p:nvPr/>
        </p:nvGrpSpPr>
        <p:grpSpPr>
          <a:xfrm>
            <a:off x="1683993" y="6118644"/>
            <a:ext cx="352440" cy="507240"/>
            <a:chOff x="1683993" y="6118644"/>
            <a:chExt cx="352440" cy="50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0197538C-8E77-4881-BD19-5A4F59C91A38}"/>
                    </a:ext>
                  </a:extLst>
                </p14:cNvPr>
                <p14:cNvContentPartPr/>
                <p14:nvPr/>
              </p14:nvContentPartPr>
              <p14:xfrm>
                <a:off x="1873353" y="6118644"/>
                <a:ext cx="14040" cy="1976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0197538C-8E77-4881-BD19-5A4F59C91A3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869033" y="6114324"/>
                  <a:ext cx="22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330C569A-D69C-48D9-8FD4-0EBAFD2DDA46}"/>
                    </a:ext>
                  </a:extLst>
                </p14:cNvPr>
                <p14:cNvContentPartPr/>
                <p14:nvPr/>
              </p14:nvContentPartPr>
              <p14:xfrm>
                <a:off x="1891353" y="6306204"/>
                <a:ext cx="1800" cy="572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330C569A-D69C-48D9-8FD4-0EBAFD2DDA4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887033" y="6301884"/>
                  <a:ext cx="10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B7160525-2DD4-4809-BE8A-3E0D4B3ED93A}"/>
                    </a:ext>
                  </a:extLst>
                </p14:cNvPr>
                <p14:cNvContentPartPr/>
                <p14:nvPr/>
              </p14:nvContentPartPr>
              <p14:xfrm>
                <a:off x="1683993" y="6461364"/>
                <a:ext cx="87120" cy="608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B7160525-2DD4-4809-BE8A-3E0D4B3ED93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679673" y="6457044"/>
                  <a:ext cx="957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3AFC1AA-6AB7-4033-8A91-DB5F2F88DA25}"/>
                    </a:ext>
                  </a:extLst>
                </p14:cNvPr>
                <p14:cNvContentPartPr/>
                <p14:nvPr/>
              </p14:nvContentPartPr>
              <p14:xfrm>
                <a:off x="1716393" y="6453804"/>
                <a:ext cx="63000" cy="1717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3AFC1AA-6AB7-4033-8A91-DB5F2F88DA2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712073" y="6449484"/>
                  <a:ext cx="716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86D3D78D-3EEE-45C9-809F-6A8057D1840F}"/>
                    </a:ext>
                  </a:extLst>
                </p14:cNvPr>
                <p14:cNvContentPartPr/>
                <p14:nvPr/>
              </p14:nvContentPartPr>
              <p14:xfrm>
                <a:off x="1768233" y="6383244"/>
                <a:ext cx="81000" cy="795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86D3D78D-3EEE-45C9-809F-6A8057D1840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763913" y="6378924"/>
                  <a:ext cx="89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B863BAC4-1CE3-44BC-80FE-D6FBF2DB76A1}"/>
                    </a:ext>
                  </a:extLst>
                </p14:cNvPr>
                <p14:cNvContentPartPr/>
                <p14:nvPr/>
              </p14:nvContentPartPr>
              <p14:xfrm>
                <a:off x="1839513" y="6416004"/>
                <a:ext cx="57240" cy="14148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B863BAC4-1CE3-44BC-80FE-D6FBF2DB76A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835193" y="6411684"/>
                  <a:ext cx="65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A0202ED4-1F7B-4599-BD9A-25CDDFE8949E}"/>
                    </a:ext>
                  </a:extLst>
                </p14:cNvPr>
                <p14:cNvContentPartPr/>
                <p14:nvPr/>
              </p14:nvContentPartPr>
              <p14:xfrm>
                <a:off x="1922673" y="6384684"/>
                <a:ext cx="25560" cy="1177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A0202ED4-1F7B-4599-BD9A-25CDDFE8949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918353" y="6380364"/>
                  <a:ext cx="34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6715922A-5C51-4579-9B6B-EE95AB63DE91}"/>
                    </a:ext>
                  </a:extLst>
                </p14:cNvPr>
                <p14:cNvContentPartPr/>
                <p14:nvPr/>
              </p14:nvContentPartPr>
              <p14:xfrm>
                <a:off x="1946073" y="6496284"/>
                <a:ext cx="44640" cy="6876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6715922A-5C51-4579-9B6B-EE95AB63DE9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941753" y="6491964"/>
                  <a:ext cx="53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614BB816-6A02-41D0-83D0-2F25716579E7}"/>
                    </a:ext>
                  </a:extLst>
                </p14:cNvPr>
                <p14:cNvContentPartPr/>
                <p14:nvPr/>
              </p14:nvContentPartPr>
              <p14:xfrm>
                <a:off x="1968393" y="6409524"/>
                <a:ext cx="68040" cy="2163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614BB816-6A02-41D0-83D0-2F25716579E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964073" y="6405204"/>
                  <a:ext cx="76680" cy="22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416EA39B-45CD-46B9-8B27-9BBD53353680}"/>
                  </a:ext>
                </a:extLst>
              </p14:cNvPr>
              <p14:cNvContentPartPr/>
              <p14:nvPr/>
            </p14:nvContentPartPr>
            <p14:xfrm>
              <a:off x="4373193" y="1673004"/>
              <a:ext cx="1073160" cy="60984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416EA39B-45CD-46B9-8B27-9BBD53353680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4368873" y="1668684"/>
                <a:ext cx="108180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0C8BBFBB-81C3-4A0B-8ECF-73E05BF1D75E}"/>
                  </a:ext>
                </a:extLst>
              </p14:cNvPr>
              <p14:cNvContentPartPr/>
              <p14:nvPr/>
            </p14:nvContentPartPr>
            <p14:xfrm>
              <a:off x="806313" y="4412604"/>
              <a:ext cx="247320" cy="3492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0C8BBFBB-81C3-4A0B-8ECF-73E05BF1D75E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801993" y="4408284"/>
                <a:ext cx="25596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5" name="Gruppieren 314">
            <a:extLst>
              <a:ext uri="{FF2B5EF4-FFF2-40B4-BE49-F238E27FC236}">
                <a16:creationId xmlns:a16="http://schemas.microsoft.com/office/drawing/2014/main" id="{192463BB-04ED-47C0-AE8B-E2858209CCF6}"/>
              </a:ext>
            </a:extLst>
          </p:cNvPr>
          <p:cNvGrpSpPr/>
          <p:nvPr/>
        </p:nvGrpSpPr>
        <p:grpSpPr>
          <a:xfrm>
            <a:off x="595713" y="4373724"/>
            <a:ext cx="150480" cy="182520"/>
            <a:chOff x="595713" y="4373724"/>
            <a:chExt cx="150480" cy="18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CC862928-F834-4D2B-A14E-8D6E15BF099E}"/>
                    </a:ext>
                  </a:extLst>
                </p14:cNvPr>
                <p14:cNvContentPartPr/>
                <p14:nvPr/>
              </p14:nvContentPartPr>
              <p14:xfrm>
                <a:off x="595713" y="4373724"/>
                <a:ext cx="61920" cy="1130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CC862928-F834-4D2B-A14E-8D6E15BF099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91393" y="4369404"/>
                  <a:ext cx="70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A1C78BD0-E7F0-4468-A2B9-751A1DB319D1}"/>
                    </a:ext>
                  </a:extLst>
                </p14:cNvPr>
                <p14:cNvContentPartPr/>
                <p14:nvPr/>
              </p14:nvContentPartPr>
              <p14:xfrm>
                <a:off x="668793" y="4450044"/>
                <a:ext cx="77400" cy="1062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A1C78BD0-E7F0-4468-A2B9-751A1DB319D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64473" y="4445724"/>
                  <a:ext cx="86040" cy="11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4D7C264A-70CF-42B8-8625-82CCA924D859}"/>
                  </a:ext>
                </a:extLst>
              </p14:cNvPr>
              <p14:cNvContentPartPr/>
              <p14:nvPr/>
            </p14:nvContentPartPr>
            <p14:xfrm>
              <a:off x="993873" y="4358604"/>
              <a:ext cx="143640" cy="2448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4D7C264A-70CF-42B8-8625-82CCA924D859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989553" y="4354284"/>
                <a:ext cx="15228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1" name="Gruppieren 320">
            <a:extLst>
              <a:ext uri="{FF2B5EF4-FFF2-40B4-BE49-F238E27FC236}">
                <a16:creationId xmlns:a16="http://schemas.microsoft.com/office/drawing/2014/main" id="{A94DEB68-880D-40C0-A817-B990F90C78D0}"/>
              </a:ext>
            </a:extLst>
          </p:cNvPr>
          <p:cNvGrpSpPr/>
          <p:nvPr/>
        </p:nvGrpSpPr>
        <p:grpSpPr>
          <a:xfrm>
            <a:off x="1375833" y="3325044"/>
            <a:ext cx="681120" cy="1606320"/>
            <a:chOff x="1375833" y="3325044"/>
            <a:chExt cx="681120" cy="160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21BBDC6F-07B8-4A97-8C91-7E576C95FB34}"/>
                    </a:ext>
                  </a:extLst>
                </p14:cNvPr>
                <p14:cNvContentPartPr/>
                <p14:nvPr/>
              </p14:nvContentPartPr>
              <p14:xfrm>
                <a:off x="1698753" y="3440964"/>
                <a:ext cx="78120" cy="601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21BBDC6F-07B8-4A97-8C91-7E576C95FB3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694433" y="3436644"/>
                  <a:ext cx="86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49CD0AD0-F3BF-4035-9025-C7C8217C1A2B}"/>
                    </a:ext>
                  </a:extLst>
                </p14:cNvPr>
                <p14:cNvContentPartPr/>
                <p14:nvPr/>
              </p14:nvContentPartPr>
              <p14:xfrm>
                <a:off x="1741233" y="3435924"/>
                <a:ext cx="52920" cy="1494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49CD0AD0-F3BF-4035-9025-C7C8217C1A2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736913" y="3431604"/>
                  <a:ext cx="61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DDF58911-3D9A-45B3-ACBB-5CC33D30BD65}"/>
                    </a:ext>
                  </a:extLst>
                </p14:cNvPr>
                <p14:cNvContentPartPr/>
                <p14:nvPr/>
              </p14:nvContentPartPr>
              <p14:xfrm>
                <a:off x="1822953" y="3395244"/>
                <a:ext cx="55080" cy="1609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DDF58911-3D9A-45B3-ACBB-5CC33D30BD6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818633" y="3390924"/>
                  <a:ext cx="63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A07C700B-6CBF-47EA-9679-0A09CB918187}"/>
                    </a:ext>
                  </a:extLst>
                </p14:cNvPr>
                <p14:cNvContentPartPr/>
                <p14:nvPr/>
              </p14:nvContentPartPr>
              <p14:xfrm>
                <a:off x="1746273" y="3325044"/>
                <a:ext cx="78120" cy="10332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A07C700B-6CBF-47EA-9679-0A09CB91818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741953" y="3320724"/>
                  <a:ext cx="86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AA4F835E-89FB-4F7E-B184-0A1ECB15735A}"/>
                    </a:ext>
                  </a:extLst>
                </p14:cNvPr>
                <p14:cNvContentPartPr/>
                <p14:nvPr/>
              </p14:nvContentPartPr>
              <p14:xfrm>
                <a:off x="1933473" y="3446364"/>
                <a:ext cx="26280" cy="410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AA4F835E-89FB-4F7E-B184-0A1ECB15735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929153" y="3442044"/>
                  <a:ext cx="34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AA8DC95D-1FA2-495C-9DBD-25A673D8725A}"/>
                    </a:ext>
                  </a:extLst>
                </p14:cNvPr>
                <p14:cNvContentPartPr/>
                <p14:nvPr/>
              </p14:nvContentPartPr>
              <p14:xfrm>
                <a:off x="1938873" y="3386964"/>
                <a:ext cx="14400" cy="129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AA8DC95D-1FA2-495C-9DBD-25A673D8725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934553" y="3382644"/>
                  <a:ext cx="23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5C7179EB-F9D7-46B9-9208-A399943DADF3}"/>
                    </a:ext>
                  </a:extLst>
                </p14:cNvPr>
                <p14:cNvContentPartPr/>
                <p14:nvPr/>
              </p14:nvContentPartPr>
              <p14:xfrm>
                <a:off x="1962633" y="3488484"/>
                <a:ext cx="60480" cy="687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5C7179EB-F9D7-46B9-9208-A399943DADF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958313" y="3484164"/>
                  <a:ext cx="69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DB515C4C-1184-46A3-AEAF-0AB77646CA83}"/>
                    </a:ext>
                  </a:extLst>
                </p14:cNvPr>
                <p14:cNvContentPartPr/>
                <p14:nvPr/>
              </p14:nvContentPartPr>
              <p14:xfrm>
                <a:off x="2012673" y="3403524"/>
                <a:ext cx="44280" cy="22104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DB515C4C-1184-46A3-AEAF-0AB77646CA8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008353" y="3399204"/>
                  <a:ext cx="529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0890BF42-0E2E-480E-A229-185EE1410312}"/>
                    </a:ext>
                  </a:extLst>
                </p14:cNvPr>
                <p14:cNvContentPartPr/>
                <p14:nvPr/>
              </p14:nvContentPartPr>
              <p14:xfrm>
                <a:off x="1961553" y="3326484"/>
                <a:ext cx="3240" cy="896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0890BF42-0E2E-480E-A229-185EE141031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957233" y="3322164"/>
                  <a:ext cx="11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ADB55DCF-A132-4736-998E-58E46EFD3B50}"/>
                    </a:ext>
                  </a:extLst>
                </p14:cNvPr>
                <p14:cNvContentPartPr/>
                <p14:nvPr/>
              </p14:nvContentPartPr>
              <p14:xfrm>
                <a:off x="1952913" y="3529524"/>
                <a:ext cx="7200" cy="1512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ADB55DCF-A132-4736-998E-58E46EFD3B5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948593" y="3525204"/>
                  <a:ext cx="15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D92B9A70-8505-4520-8C39-F3DFEDFDB251}"/>
                    </a:ext>
                  </a:extLst>
                </p14:cNvPr>
                <p14:cNvContentPartPr/>
                <p14:nvPr/>
              </p14:nvContentPartPr>
              <p14:xfrm>
                <a:off x="1939953" y="3726804"/>
                <a:ext cx="13680" cy="3394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D92B9A70-8505-4520-8C39-F3DFEDFDB25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935633" y="3722484"/>
                  <a:ext cx="223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C0BE2A94-9D02-41C2-AD9A-3F32730D8F9A}"/>
                    </a:ext>
                  </a:extLst>
                </p14:cNvPr>
                <p14:cNvContentPartPr/>
                <p14:nvPr/>
              </p14:nvContentPartPr>
              <p14:xfrm>
                <a:off x="1932393" y="4105884"/>
                <a:ext cx="15480" cy="993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C0BE2A94-9D02-41C2-AD9A-3F32730D8F9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928073" y="4101564"/>
                  <a:ext cx="24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76E82B90-9360-4A48-99C3-7B2C25C3CDC8}"/>
                    </a:ext>
                  </a:extLst>
                </p14:cNvPr>
                <p14:cNvContentPartPr/>
                <p14:nvPr/>
              </p14:nvContentPartPr>
              <p14:xfrm>
                <a:off x="1935273" y="4294884"/>
                <a:ext cx="21600" cy="4719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76E82B90-9360-4A48-99C3-7B2C25C3CDC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930953" y="4290564"/>
                  <a:ext cx="3024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446F10E3-9CEA-430D-B3C6-E300ABC1A300}"/>
                    </a:ext>
                  </a:extLst>
                </p14:cNvPr>
                <p14:cNvContentPartPr/>
                <p14:nvPr/>
              </p14:nvContentPartPr>
              <p14:xfrm>
                <a:off x="1935633" y="4823004"/>
                <a:ext cx="8280" cy="1083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446F10E3-9CEA-430D-B3C6-E300ABC1A30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931313" y="4818684"/>
                  <a:ext cx="16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ACC56FAC-878A-4A56-A14F-39B1313D0B2F}"/>
                    </a:ext>
                  </a:extLst>
                </p14:cNvPr>
                <p14:cNvContentPartPr/>
                <p14:nvPr/>
              </p14:nvContentPartPr>
              <p14:xfrm>
                <a:off x="1929153" y="4289844"/>
                <a:ext cx="42840" cy="734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ACC56FAC-878A-4A56-A14F-39B1313D0B2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924833" y="4285524"/>
                  <a:ext cx="51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26555F83-B1FD-4ADE-BB19-F8F811BF0AB5}"/>
                    </a:ext>
                  </a:extLst>
                </p14:cNvPr>
                <p14:cNvContentPartPr/>
                <p14:nvPr/>
              </p14:nvContentPartPr>
              <p14:xfrm>
                <a:off x="1375833" y="4359684"/>
                <a:ext cx="121320" cy="1944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26555F83-B1FD-4ADE-BB19-F8F811BF0AB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371513" y="4355364"/>
                  <a:ext cx="129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09528AA0-3B70-45D5-BDD8-F77EE2AE740D}"/>
                    </a:ext>
                  </a:extLst>
                </p14:cNvPr>
                <p14:cNvContentPartPr/>
                <p14:nvPr/>
              </p14:nvContentPartPr>
              <p14:xfrm>
                <a:off x="1565553" y="4351404"/>
                <a:ext cx="367920" cy="234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09528AA0-3B70-45D5-BDD8-F77EE2AE740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561233" y="4347084"/>
                  <a:ext cx="37656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C68560D1-07E7-4B65-8BCC-D88B8D8D416C}"/>
                  </a:ext>
                </a:extLst>
              </p14:cNvPr>
              <p14:cNvContentPartPr/>
              <p14:nvPr/>
            </p14:nvContentPartPr>
            <p14:xfrm>
              <a:off x="5673513" y="1224084"/>
              <a:ext cx="163800" cy="21780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C68560D1-07E7-4B65-8BCC-D88B8D8D416C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5669193" y="1219764"/>
                <a:ext cx="1724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12FADED3-067C-47BB-9DFC-0FF101A84171}"/>
                  </a:ext>
                </a:extLst>
              </p14:cNvPr>
              <p14:cNvContentPartPr/>
              <p14:nvPr/>
            </p14:nvContentPartPr>
            <p14:xfrm>
              <a:off x="4435113" y="1546284"/>
              <a:ext cx="174600" cy="20520"/>
            </p14:xfrm>
          </p:contentPart>
        </mc:Choice>
        <mc:Fallback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12FADED3-067C-47BB-9DFC-0FF101A84171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4430793" y="1541964"/>
                <a:ext cx="1832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C0776463-0D87-49C8-A0F6-C35CC3644A66}"/>
                  </a:ext>
                </a:extLst>
              </p14:cNvPr>
              <p14:cNvContentPartPr/>
              <p14:nvPr/>
            </p14:nvContentPartPr>
            <p14:xfrm>
              <a:off x="3115713" y="1448364"/>
              <a:ext cx="21960" cy="3492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C0776463-0D87-49C8-A0F6-C35CC3644A66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3111393" y="1444044"/>
                <a:ext cx="306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AC6423DF-BA07-4D64-A0D0-B57BF67C1C15}"/>
                  </a:ext>
                </a:extLst>
              </p14:cNvPr>
              <p14:cNvContentPartPr/>
              <p14:nvPr/>
            </p14:nvContentPartPr>
            <p14:xfrm>
              <a:off x="3006273" y="6256884"/>
              <a:ext cx="12600" cy="17316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AC6423DF-BA07-4D64-A0D0-B57BF67C1C15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3001953" y="6252564"/>
                <a:ext cx="2124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E2D71594-C3F1-4770-9E79-6634E56A38D6}"/>
                  </a:ext>
                </a:extLst>
              </p14:cNvPr>
              <p14:cNvContentPartPr/>
              <p14:nvPr/>
            </p14:nvContentPartPr>
            <p14:xfrm>
              <a:off x="870393" y="5380644"/>
              <a:ext cx="74880" cy="3060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E2D71594-C3F1-4770-9E79-6634E56A38D6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866073" y="5376324"/>
                <a:ext cx="835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466FDBFA-8B9D-4C04-8299-6C34CD7F0DAC}"/>
                  </a:ext>
                </a:extLst>
              </p14:cNvPr>
              <p14:cNvContentPartPr/>
              <p14:nvPr/>
            </p14:nvContentPartPr>
            <p14:xfrm>
              <a:off x="3032193" y="5215404"/>
              <a:ext cx="46800" cy="6624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466FDBFA-8B9D-4C04-8299-6C34CD7F0DAC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3027873" y="5211084"/>
                <a:ext cx="554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6F3DE405-682F-487B-BE87-0A063B8FD62C}"/>
                  </a:ext>
                </a:extLst>
              </p14:cNvPr>
              <p14:cNvContentPartPr/>
              <p14:nvPr/>
            </p14:nvContentPartPr>
            <p14:xfrm>
              <a:off x="2367633" y="5313684"/>
              <a:ext cx="9360" cy="9396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6F3DE405-682F-487B-BE87-0A063B8FD62C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2363313" y="5309364"/>
                <a:ext cx="18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5F8AF1F5-4A86-402E-90C0-5FCA3070CBE6}"/>
                  </a:ext>
                </a:extLst>
              </p14:cNvPr>
              <p14:cNvContentPartPr/>
              <p14:nvPr/>
            </p14:nvContentPartPr>
            <p14:xfrm>
              <a:off x="2375193" y="5436444"/>
              <a:ext cx="3960" cy="18360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5F8AF1F5-4A86-402E-90C0-5FCA3070CBE6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2370873" y="5432124"/>
                <a:ext cx="126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BC2456E7-4216-4C20-B6CE-CB0ADEC88944}"/>
                  </a:ext>
                </a:extLst>
              </p14:cNvPr>
              <p14:cNvContentPartPr/>
              <p14:nvPr/>
            </p14:nvContentPartPr>
            <p14:xfrm>
              <a:off x="2365113" y="5674044"/>
              <a:ext cx="14040" cy="28512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BC2456E7-4216-4C20-B6CE-CB0ADEC88944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2360793" y="5669724"/>
                <a:ext cx="2268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71700525-3632-44EF-9158-59845E9652ED}"/>
                  </a:ext>
                </a:extLst>
              </p14:cNvPr>
              <p14:cNvContentPartPr/>
              <p14:nvPr/>
            </p14:nvContentPartPr>
            <p14:xfrm>
              <a:off x="2350713" y="5999484"/>
              <a:ext cx="17640" cy="26136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71700525-3632-44EF-9158-59845E9652ED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2346393" y="5995164"/>
                <a:ext cx="262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37AD3338-4325-44A5-A34D-314FAA2D0682}"/>
                  </a:ext>
                </a:extLst>
              </p14:cNvPr>
              <p14:cNvContentPartPr/>
              <p14:nvPr/>
            </p14:nvContentPartPr>
            <p14:xfrm>
              <a:off x="2344233" y="6281724"/>
              <a:ext cx="3600" cy="3420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37AD3338-4325-44A5-A34D-314FAA2D0682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2339913" y="6277404"/>
                <a:ext cx="122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83E83E88-459A-464F-9475-C5E46BD5141B}"/>
                  </a:ext>
                </a:extLst>
              </p14:cNvPr>
              <p14:cNvContentPartPr/>
              <p14:nvPr/>
            </p14:nvContentPartPr>
            <p14:xfrm>
              <a:off x="2103033" y="6408444"/>
              <a:ext cx="33840" cy="8388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83E83E88-459A-464F-9475-C5E46BD5141B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2098713" y="6404124"/>
                <a:ext cx="424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B6F99506-C9CA-49C8-811B-3FDA0AFB7C9F}"/>
                  </a:ext>
                </a:extLst>
              </p14:cNvPr>
              <p14:cNvContentPartPr/>
              <p14:nvPr/>
            </p14:nvContentPartPr>
            <p14:xfrm>
              <a:off x="2079273" y="6419244"/>
              <a:ext cx="83160" cy="15804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B6F99506-C9CA-49C8-811B-3FDA0AFB7C9F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2074953" y="6414924"/>
                <a:ext cx="918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A9D67FF6-6A0F-4934-942A-BABAB68E738F}"/>
                  </a:ext>
                </a:extLst>
              </p14:cNvPr>
              <p14:cNvContentPartPr/>
              <p14:nvPr/>
            </p14:nvContentPartPr>
            <p14:xfrm>
              <a:off x="2148033" y="6350844"/>
              <a:ext cx="91440" cy="10188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A9D67FF6-6A0F-4934-942A-BABAB68E738F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2143713" y="6346524"/>
                <a:ext cx="1000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3F45A120-7945-4A46-BB68-F28CC9DF783C}"/>
                  </a:ext>
                </a:extLst>
              </p14:cNvPr>
              <p14:cNvContentPartPr/>
              <p14:nvPr/>
            </p14:nvContentPartPr>
            <p14:xfrm>
              <a:off x="2260713" y="6386484"/>
              <a:ext cx="55800" cy="11592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3F45A120-7945-4A46-BB68-F28CC9DF783C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2256393" y="6382164"/>
                <a:ext cx="644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D82B7022-E5F6-4437-A555-0551BE9DA238}"/>
                  </a:ext>
                </a:extLst>
              </p14:cNvPr>
              <p14:cNvContentPartPr/>
              <p14:nvPr/>
            </p14:nvContentPartPr>
            <p14:xfrm>
              <a:off x="2351073" y="6453804"/>
              <a:ext cx="360" cy="36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D82B7022-E5F6-4437-A555-0551BE9DA238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2346753" y="644948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9B5285FE-B1F0-47A0-BD5B-0221B87CA7D6}"/>
                  </a:ext>
                </a:extLst>
              </p14:cNvPr>
              <p14:cNvContentPartPr/>
              <p14:nvPr/>
            </p14:nvContentPartPr>
            <p14:xfrm>
              <a:off x="2351073" y="6415644"/>
              <a:ext cx="59040" cy="6084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9B5285FE-B1F0-47A0-BD5B-0221B87CA7D6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2346753" y="6411324"/>
                <a:ext cx="6768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6BE0E5C4-1AC0-4644-8213-79168A4C590D}"/>
                  </a:ext>
                </a:extLst>
              </p14:cNvPr>
              <p14:cNvContentPartPr/>
              <p14:nvPr/>
            </p14:nvContentPartPr>
            <p14:xfrm>
              <a:off x="2389953" y="6362004"/>
              <a:ext cx="9720" cy="720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6BE0E5C4-1AC0-4644-8213-79168A4C590D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2385633" y="6357684"/>
                <a:ext cx="1836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BF54D7F8-2CA1-4B70-A065-4CF19F50916F}"/>
                  </a:ext>
                </a:extLst>
              </p14:cNvPr>
              <p14:cNvContentPartPr/>
              <p14:nvPr/>
            </p14:nvContentPartPr>
            <p14:xfrm>
              <a:off x="2393913" y="6454524"/>
              <a:ext cx="69840" cy="7128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BF54D7F8-2CA1-4B70-A065-4CF19F50916F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2389593" y="6450204"/>
                <a:ext cx="784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21F1FFF9-DF6F-4236-AC91-9E7F2F510020}"/>
                  </a:ext>
                </a:extLst>
              </p14:cNvPr>
              <p14:cNvContentPartPr/>
              <p14:nvPr/>
            </p14:nvContentPartPr>
            <p14:xfrm>
              <a:off x="2449713" y="6388644"/>
              <a:ext cx="76320" cy="18288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21F1FFF9-DF6F-4236-AC91-9E7F2F510020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2445393" y="6384324"/>
                <a:ext cx="849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75266D08-F49E-4F94-9C9E-D5CF20E757EA}"/>
                  </a:ext>
                </a:extLst>
              </p14:cNvPr>
              <p14:cNvContentPartPr/>
              <p14:nvPr/>
            </p14:nvContentPartPr>
            <p14:xfrm>
              <a:off x="3353313" y="5548764"/>
              <a:ext cx="360" cy="36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75266D08-F49E-4F94-9C9E-D5CF20E757EA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3348993" y="554444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6A0EAD72-AD24-4F0E-98BA-5183F616DFC3}"/>
                  </a:ext>
                </a:extLst>
              </p14:cNvPr>
              <p14:cNvContentPartPr/>
              <p14:nvPr/>
            </p14:nvContentPartPr>
            <p14:xfrm>
              <a:off x="3437913" y="5664684"/>
              <a:ext cx="18000" cy="1080"/>
            </p14:xfrm>
          </p:contentPart>
        </mc:Choice>
        <mc:Fallback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6A0EAD72-AD24-4F0E-98BA-5183F616DFC3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3433593" y="5660364"/>
                <a:ext cx="26640" cy="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D987B6FA-9EFB-47FA-983E-CA7029D6DA20}"/>
                  </a:ext>
                </a:extLst>
              </p14:cNvPr>
              <p14:cNvContentPartPr/>
              <p14:nvPr/>
            </p14:nvContentPartPr>
            <p14:xfrm>
              <a:off x="3515313" y="5718684"/>
              <a:ext cx="15840" cy="8640"/>
            </p14:xfrm>
          </p:contentPart>
        </mc:Choice>
        <mc:Fallback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D987B6FA-9EFB-47FA-983E-CA7029D6DA20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3510993" y="5714364"/>
                <a:ext cx="244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31B903EE-1B8D-4DA0-B85A-41B41C2F40FB}"/>
                  </a:ext>
                </a:extLst>
              </p14:cNvPr>
              <p14:cNvContentPartPr/>
              <p14:nvPr/>
            </p14:nvContentPartPr>
            <p14:xfrm>
              <a:off x="1284033" y="3758124"/>
              <a:ext cx="2660400" cy="2253240"/>
            </p14:xfrm>
          </p:contentPart>
        </mc:Choice>
        <mc:Fallback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31B903EE-1B8D-4DA0-B85A-41B41C2F40FB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279713" y="3753804"/>
                <a:ext cx="2669040" cy="226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1" name="Gruppieren 340">
            <a:extLst>
              <a:ext uri="{FF2B5EF4-FFF2-40B4-BE49-F238E27FC236}">
                <a16:creationId xmlns:a16="http://schemas.microsoft.com/office/drawing/2014/main" id="{E979DF24-825F-4689-98FC-FBE4755F14F2}"/>
              </a:ext>
            </a:extLst>
          </p:cNvPr>
          <p:cNvGrpSpPr/>
          <p:nvPr/>
        </p:nvGrpSpPr>
        <p:grpSpPr>
          <a:xfrm>
            <a:off x="3552753" y="5267964"/>
            <a:ext cx="1415880" cy="320400"/>
            <a:chOff x="3552753" y="5267964"/>
            <a:chExt cx="1415880" cy="32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42FD140C-87B8-446D-9735-25E2F7C9469A}"/>
                    </a:ext>
                  </a:extLst>
                </p14:cNvPr>
                <p14:cNvContentPartPr/>
                <p14:nvPr/>
              </p14:nvContentPartPr>
              <p14:xfrm>
                <a:off x="3650313" y="5337804"/>
                <a:ext cx="1236600" cy="17388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42FD140C-87B8-446D-9735-25E2F7C9469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645993" y="5333484"/>
                  <a:ext cx="1245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9A486FFA-3396-420C-BF1C-2DE492376D97}"/>
                    </a:ext>
                  </a:extLst>
                </p14:cNvPr>
                <p14:cNvContentPartPr/>
                <p14:nvPr/>
              </p14:nvContentPartPr>
              <p14:xfrm>
                <a:off x="4823193" y="5267964"/>
                <a:ext cx="145440" cy="1274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9A486FFA-3396-420C-BF1C-2DE492376D9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818873" y="5263644"/>
                  <a:ext cx="154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E3D9D3B2-073D-484D-8100-A4FF02FDC44A}"/>
                    </a:ext>
                  </a:extLst>
                </p14:cNvPr>
                <p14:cNvContentPartPr/>
                <p14:nvPr/>
              </p14:nvContentPartPr>
              <p14:xfrm>
                <a:off x="3552753" y="5420604"/>
                <a:ext cx="202320" cy="16776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E3D9D3B2-073D-484D-8100-A4FF02FDC44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548433" y="5416284"/>
                  <a:ext cx="210960" cy="17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CE69D128-98DA-4B60-9764-0DC3443581B0}"/>
                  </a:ext>
                </a:extLst>
              </p14:cNvPr>
              <p14:cNvContentPartPr/>
              <p14:nvPr/>
            </p14:nvContentPartPr>
            <p14:xfrm>
              <a:off x="5503593" y="5155284"/>
              <a:ext cx="358200" cy="63720"/>
            </p14:xfrm>
          </p:contentPart>
        </mc:Choice>
        <mc:Fallback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CE69D128-98DA-4B60-9764-0DC3443581B0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5499273" y="5150964"/>
                <a:ext cx="366840" cy="7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1" name="Gruppieren 360">
            <a:extLst>
              <a:ext uri="{FF2B5EF4-FFF2-40B4-BE49-F238E27FC236}">
                <a16:creationId xmlns:a16="http://schemas.microsoft.com/office/drawing/2014/main" id="{C06008B8-FD55-42E7-8BB2-378ECA7984F2}"/>
              </a:ext>
            </a:extLst>
          </p:cNvPr>
          <p:cNvGrpSpPr/>
          <p:nvPr/>
        </p:nvGrpSpPr>
        <p:grpSpPr>
          <a:xfrm>
            <a:off x="6835953" y="4403604"/>
            <a:ext cx="744120" cy="313560"/>
            <a:chOff x="6835953" y="4403604"/>
            <a:chExt cx="744120" cy="31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6FC346C1-5388-475F-9BB8-FBC2F0EEE9B5}"/>
                    </a:ext>
                  </a:extLst>
                </p14:cNvPr>
                <p14:cNvContentPartPr/>
                <p14:nvPr/>
              </p14:nvContentPartPr>
              <p14:xfrm>
                <a:off x="6835953" y="4552644"/>
                <a:ext cx="103680" cy="601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6FC346C1-5388-475F-9BB8-FBC2F0EEE9B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831633" y="4548324"/>
                  <a:ext cx="112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2FA9038C-1C7D-4780-9AAD-76B9F77C1D25}"/>
                    </a:ext>
                  </a:extLst>
                </p14:cNvPr>
                <p14:cNvContentPartPr/>
                <p14:nvPr/>
              </p14:nvContentPartPr>
              <p14:xfrm>
                <a:off x="6902193" y="4522044"/>
                <a:ext cx="64080" cy="1951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2FA9038C-1C7D-4780-9AAD-76B9F77C1D2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897873" y="4517724"/>
                  <a:ext cx="727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6BCB7A4A-F81D-4187-AE3A-64C4DBE44785}"/>
                    </a:ext>
                  </a:extLst>
                </p14:cNvPr>
                <p14:cNvContentPartPr/>
                <p14:nvPr/>
              </p14:nvContentPartPr>
              <p14:xfrm>
                <a:off x="7050153" y="4550844"/>
                <a:ext cx="167040" cy="864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6BCB7A4A-F81D-4187-AE3A-64C4DBE4478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045833" y="4546524"/>
                  <a:ext cx="1756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05A5D2AE-9D7A-4835-A1C2-E130B99AFABB}"/>
                    </a:ext>
                  </a:extLst>
                </p14:cNvPr>
                <p14:cNvContentPartPr/>
                <p14:nvPr/>
              </p14:nvContentPartPr>
              <p14:xfrm>
                <a:off x="7082913" y="4591884"/>
                <a:ext cx="137160" cy="1116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05A5D2AE-9D7A-4835-A1C2-E130B99AFAB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078593" y="4587564"/>
                  <a:ext cx="145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EE23CCB9-25C3-439A-9F8A-631EEFFA150B}"/>
                    </a:ext>
                  </a:extLst>
                </p14:cNvPr>
                <p14:cNvContentPartPr/>
                <p14:nvPr/>
              </p14:nvContentPartPr>
              <p14:xfrm>
                <a:off x="7296393" y="4500804"/>
                <a:ext cx="106560" cy="18864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EE23CCB9-25C3-439A-9F8A-631EEFFA150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292073" y="4496484"/>
                  <a:ext cx="115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F11EF981-CE8C-456A-A298-97A67B1F7998}"/>
                    </a:ext>
                  </a:extLst>
                </p14:cNvPr>
                <p14:cNvContentPartPr/>
                <p14:nvPr/>
              </p14:nvContentPartPr>
              <p14:xfrm>
                <a:off x="7487553" y="4418724"/>
                <a:ext cx="24120" cy="928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F11EF981-CE8C-456A-A298-97A67B1F799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483233" y="4414404"/>
                  <a:ext cx="32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0364C614-7220-4165-AFCF-8A731657E453}"/>
                    </a:ext>
                  </a:extLst>
                </p14:cNvPr>
                <p14:cNvContentPartPr/>
                <p14:nvPr/>
              </p14:nvContentPartPr>
              <p14:xfrm>
                <a:off x="7434633" y="4403604"/>
                <a:ext cx="145440" cy="12492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0364C614-7220-4165-AFCF-8A731657E45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430313" y="4399284"/>
                  <a:ext cx="15408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uppieren 362">
            <a:extLst>
              <a:ext uri="{FF2B5EF4-FFF2-40B4-BE49-F238E27FC236}">
                <a16:creationId xmlns:a16="http://schemas.microsoft.com/office/drawing/2014/main" id="{EF8752AE-BA94-42C5-8BFB-A9FC2C59E55D}"/>
              </a:ext>
            </a:extLst>
          </p:cNvPr>
          <p:cNvGrpSpPr/>
          <p:nvPr/>
        </p:nvGrpSpPr>
        <p:grpSpPr>
          <a:xfrm>
            <a:off x="46353" y="403284"/>
            <a:ext cx="6605640" cy="4792680"/>
            <a:chOff x="46353" y="403284"/>
            <a:chExt cx="6605640" cy="47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C92DCB2-5B08-46E9-BCB5-A92C6C20841E}"/>
                    </a:ext>
                  </a:extLst>
                </p14:cNvPr>
                <p14:cNvContentPartPr/>
                <p14:nvPr/>
              </p14:nvContentPartPr>
              <p14:xfrm>
                <a:off x="478353" y="403284"/>
                <a:ext cx="3960" cy="406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C92DCB2-5B08-46E9-BCB5-A92C6C20841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74033" y="398964"/>
                  <a:ext cx="12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CA56591-5504-4AC9-900B-452E000F8DBA}"/>
                    </a:ext>
                  </a:extLst>
                </p14:cNvPr>
                <p14:cNvContentPartPr/>
                <p14:nvPr/>
              </p14:nvContentPartPr>
              <p14:xfrm>
                <a:off x="527313" y="1023204"/>
                <a:ext cx="246960" cy="435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CA56591-5504-4AC9-900B-452E000F8DB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22993" y="1018884"/>
                  <a:ext cx="255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E69ECAC-29F8-4DEC-ABCE-C441E9E03D2E}"/>
                    </a:ext>
                  </a:extLst>
                </p14:cNvPr>
                <p14:cNvContentPartPr/>
                <p14:nvPr/>
              </p14:nvContentPartPr>
              <p14:xfrm>
                <a:off x="4505313" y="3518004"/>
                <a:ext cx="196920" cy="1854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E69ECAC-29F8-4DEC-ABCE-C441E9E03D2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500993" y="3513684"/>
                  <a:ext cx="2055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49C3B56-A4F5-433B-A7E0-B9A068A0B7F5}"/>
                    </a:ext>
                  </a:extLst>
                </p14:cNvPr>
                <p14:cNvContentPartPr/>
                <p14:nvPr/>
              </p14:nvContentPartPr>
              <p14:xfrm>
                <a:off x="555393" y="1021404"/>
                <a:ext cx="199080" cy="385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49C3B56-A4F5-433B-A7E0-B9A068A0B7F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51073" y="1017084"/>
                  <a:ext cx="207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8A4B05F-C5BC-44B0-B4EC-3E01ECA7BAED}"/>
                    </a:ext>
                  </a:extLst>
                </p14:cNvPr>
                <p14:cNvContentPartPr/>
                <p14:nvPr/>
              </p14:nvContentPartPr>
              <p14:xfrm>
                <a:off x="4508913" y="3546804"/>
                <a:ext cx="170640" cy="1562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8A4B05F-C5BC-44B0-B4EC-3E01ECA7BAE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504593" y="3542484"/>
                  <a:ext cx="179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4161AD7-1A29-4BF0-ABFB-63D6D11D1104}"/>
                    </a:ext>
                  </a:extLst>
                </p14:cNvPr>
                <p14:cNvContentPartPr/>
                <p14:nvPr/>
              </p14:nvContentPartPr>
              <p14:xfrm>
                <a:off x="46353" y="2641764"/>
                <a:ext cx="101160" cy="1087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4161AD7-1A29-4BF0-ABFB-63D6D11D110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2033" y="2637444"/>
                  <a:ext cx="1098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B6FD8BC-CFAD-4DEB-BD89-3E59C73ED59D}"/>
                    </a:ext>
                  </a:extLst>
                </p14:cNvPr>
                <p14:cNvContentPartPr/>
                <p14:nvPr/>
              </p14:nvContentPartPr>
              <p14:xfrm>
                <a:off x="121953" y="2741484"/>
                <a:ext cx="50040" cy="536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B6FD8BC-CFAD-4DEB-BD89-3E59C73ED59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7633" y="2737164"/>
                  <a:ext cx="58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B9EF075-7EC1-45FD-A566-F312C9B9ECE9}"/>
                    </a:ext>
                  </a:extLst>
                </p14:cNvPr>
                <p14:cNvContentPartPr/>
                <p14:nvPr/>
              </p14:nvContentPartPr>
              <p14:xfrm>
                <a:off x="224913" y="2664804"/>
                <a:ext cx="15480" cy="903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B9EF075-7EC1-45FD-A566-F312C9B9ECE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20593" y="2660484"/>
                  <a:ext cx="24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721C820-1063-4ED3-9C25-F4E34C1FE279}"/>
                    </a:ext>
                  </a:extLst>
                </p14:cNvPr>
                <p14:cNvContentPartPr/>
                <p14:nvPr/>
              </p14:nvContentPartPr>
              <p14:xfrm>
                <a:off x="195753" y="2700084"/>
                <a:ext cx="75240" cy="54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721C820-1063-4ED3-9C25-F4E34C1FE27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91433" y="2695764"/>
                  <a:ext cx="838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51AE98F-93FE-47AF-A6EF-6BB7FAE6BA39}"/>
                    </a:ext>
                  </a:extLst>
                </p14:cNvPr>
                <p14:cNvContentPartPr/>
                <p14:nvPr/>
              </p14:nvContentPartPr>
              <p14:xfrm>
                <a:off x="257673" y="2627364"/>
                <a:ext cx="74880" cy="1202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51AE98F-93FE-47AF-A6EF-6BB7FAE6BA3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53353" y="2623044"/>
                  <a:ext cx="83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549AE3B-B25D-42F3-A247-BA9CFB8B4D3E}"/>
                    </a:ext>
                  </a:extLst>
                </p14:cNvPr>
                <p14:cNvContentPartPr/>
                <p14:nvPr/>
              </p14:nvContentPartPr>
              <p14:xfrm>
                <a:off x="255153" y="2602884"/>
                <a:ext cx="114120" cy="165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549AE3B-B25D-42F3-A247-BA9CFB8B4D3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50833" y="2598564"/>
                  <a:ext cx="122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1F7ED15-4BE5-4BD7-A0F9-1DDF870BCAAB}"/>
                    </a:ext>
                  </a:extLst>
                </p14:cNvPr>
                <p14:cNvContentPartPr/>
                <p14:nvPr/>
              </p14:nvContentPartPr>
              <p14:xfrm>
                <a:off x="349113" y="2578044"/>
                <a:ext cx="70200" cy="1443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1F7ED15-4BE5-4BD7-A0F9-1DDF870BCAA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44793" y="2573724"/>
                  <a:ext cx="78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673BA17-FA67-45AE-96A9-6354DE54C448}"/>
                    </a:ext>
                  </a:extLst>
                </p14:cNvPr>
                <p14:cNvContentPartPr/>
                <p14:nvPr/>
              </p14:nvContentPartPr>
              <p14:xfrm>
                <a:off x="426513" y="2634924"/>
                <a:ext cx="360" cy="3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673BA17-FA67-45AE-96A9-6354DE54C44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22193" y="263060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5B96742-90E4-4F4D-B2E8-A7EAB2617BB1}"/>
                    </a:ext>
                  </a:extLst>
                </p14:cNvPr>
                <p14:cNvContentPartPr/>
                <p14:nvPr/>
              </p14:nvContentPartPr>
              <p14:xfrm>
                <a:off x="413913" y="2620524"/>
                <a:ext cx="31320" cy="612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5B96742-90E4-4F4D-B2E8-A7EAB2617BB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09593" y="2616204"/>
                  <a:ext cx="399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37A7D01-8F42-4435-864E-E879EFE4A773}"/>
                    </a:ext>
                  </a:extLst>
                </p14:cNvPr>
                <p14:cNvContentPartPr/>
                <p14:nvPr/>
              </p14:nvContentPartPr>
              <p14:xfrm>
                <a:off x="434073" y="2550684"/>
                <a:ext cx="5400" cy="75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37A7D01-8F42-4435-864E-E879EFE4A77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29753" y="2546364"/>
                  <a:ext cx="140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8D30240-3100-40BD-8959-51ACC7A1F928}"/>
                    </a:ext>
                  </a:extLst>
                </p14:cNvPr>
                <p14:cNvContentPartPr/>
                <p14:nvPr/>
              </p14:nvContentPartPr>
              <p14:xfrm>
                <a:off x="430833" y="2666244"/>
                <a:ext cx="43200" cy="640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8D30240-3100-40BD-8959-51ACC7A1F92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26513" y="2661924"/>
                  <a:ext cx="518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56F4884-EB43-4824-8038-204B2757F341}"/>
                    </a:ext>
                  </a:extLst>
                </p14:cNvPr>
                <p14:cNvContentPartPr/>
                <p14:nvPr/>
              </p14:nvContentPartPr>
              <p14:xfrm>
                <a:off x="452433" y="2577324"/>
                <a:ext cx="78120" cy="1839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56F4884-EB43-4824-8038-204B2757F34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48113" y="2573004"/>
                  <a:ext cx="867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6404623-5C13-48EA-B523-09C452A0CBEB}"/>
                    </a:ext>
                  </a:extLst>
                </p14:cNvPr>
                <p14:cNvContentPartPr/>
                <p14:nvPr/>
              </p14:nvContentPartPr>
              <p14:xfrm>
                <a:off x="584913" y="2617284"/>
                <a:ext cx="3600" cy="1101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6404623-5C13-48EA-B523-09C452A0CBE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80593" y="2612964"/>
                  <a:ext cx="122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447053B-36FA-4AE6-B855-8487CF998152}"/>
                    </a:ext>
                  </a:extLst>
                </p14:cNvPr>
                <p14:cNvContentPartPr/>
                <p14:nvPr/>
              </p14:nvContentPartPr>
              <p14:xfrm>
                <a:off x="555393" y="2659764"/>
                <a:ext cx="70560" cy="100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447053B-36FA-4AE6-B855-8487CF99815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51073" y="2655444"/>
                  <a:ext cx="792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5B443C2-47B4-4525-84D0-3FC0E714E75E}"/>
                    </a:ext>
                  </a:extLst>
                </p14:cNvPr>
                <p14:cNvContentPartPr/>
                <p14:nvPr/>
              </p14:nvContentPartPr>
              <p14:xfrm>
                <a:off x="627753" y="2586324"/>
                <a:ext cx="54360" cy="1515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5B443C2-47B4-4525-84D0-3FC0E714E75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23433" y="2582004"/>
                  <a:ext cx="630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3EB3008-E358-427F-AEA6-1FB2F77FADCB}"/>
                    </a:ext>
                  </a:extLst>
                </p14:cNvPr>
                <p14:cNvContentPartPr/>
                <p14:nvPr/>
              </p14:nvContentPartPr>
              <p14:xfrm>
                <a:off x="923673" y="949044"/>
                <a:ext cx="2795040" cy="23371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3EB3008-E358-427F-AEA6-1FB2F77FADC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19353" y="944724"/>
                  <a:ext cx="2803680" cy="23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39AB5D7-50D2-4453-A6F3-D325A040D29B}"/>
                    </a:ext>
                  </a:extLst>
                </p14:cNvPr>
                <p14:cNvContentPartPr/>
                <p14:nvPr/>
              </p14:nvContentPartPr>
              <p14:xfrm>
                <a:off x="3622233" y="757524"/>
                <a:ext cx="76680" cy="500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39AB5D7-50D2-4453-A6F3-D325A040D29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617913" y="753204"/>
                  <a:ext cx="853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EB5F720-70ED-4009-8F93-214FF97EEDB0}"/>
                    </a:ext>
                  </a:extLst>
                </p14:cNvPr>
                <p14:cNvContentPartPr/>
                <p14:nvPr/>
              </p14:nvContentPartPr>
              <p14:xfrm>
                <a:off x="3659673" y="739164"/>
                <a:ext cx="59760" cy="1425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EB5F720-70ED-4009-8F93-214FF97EEDB0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655353" y="734844"/>
                  <a:ext cx="68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D722E48-E9D6-442A-996F-4D13F79E0A5E}"/>
                    </a:ext>
                  </a:extLst>
                </p14:cNvPr>
                <p14:cNvContentPartPr/>
                <p14:nvPr/>
              </p14:nvContentPartPr>
              <p14:xfrm>
                <a:off x="3772353" y="652404"/>
                <a:ext cx="23400" cy="936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D722E48-E9D6-442A-996F-4D13F79E0A5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768033" y="648084"/>
                  <a:ext cx="32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4B95B91-6918-48CE-AF80-56B74DD68DD6}"/>
                    </a:ext>
                  </a:extLst>
                </p14:cNvPr>
                <p14:cNvContentPartPr/>
                <p14:nvPr/>
              </p14:nvContentPartPr>
              <p14:xfrm>
                <a:off x="3729513" y="658524"/>
                <a:ext cx="114840" cy="856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4B95B91-6918-48CE-AF80-56B74DD68DD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725193" y="654204"/>
                  <a:ext cx="123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8B2B3AE-0C6C-4C37-880E-8F46125F4DF1}"/>
                    </a:ext>
                  </a:extLst>
                </p14:cNvPr>
                <p14:cNvContentPartPr/>
                <p14:nvPr/>
              </p14:nvContentPartPr>
              <p14:xfrm>
                <a:off x="3861993" y="780564"/>
                <a:ext cx="117720" cy="212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8B2B3AE-0C6C-4C37-880E-8F46125F4DF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857673" y="776244"/>
                  <a:ext cx="126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5BFC3EA-6629-4231-AD4F-F8F914BB477F}"/>
                    </a:ext>
                  </a:extLst>
                </p14:cNvPr>
                <p14:cNvContentPartPr/>
                <p14:nvPr/>
              </p14:nvContentPartPr>
              <p14:xfrm>
                <a:off x="3882153" y="829884"/>
                <a:ext cx="127800" cy="75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5BFC3EA-6629-4231-AD4F-F8F914BB477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877833" y="825564"/>
                  <a:ext cx="1364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1AC6AEA-CE02-4C01-AE29-13C177BC2868}"/>
                    </a:ext>
                  </a:extLst>
                </p14:cNvPr>
                <p14:cNvContentPartPr/>
                <p14:nvPr/>
              </p14:nvContentPartPr>
              <p14:xfrm>
                <a:off x="4084473" y="744564"/>
                <a:ext cx="102600" cy="1461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1AC6AEA-CE02-4C01-AE29-13C177BC286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080153" y="740244"/>
                  <a:ext cx="111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E56D49D-BA47-42C4-AB03-6E37032482F5}"/>
                    </a:ext>
                  </a:extLst>
                </p14:cNvPr>
                <p14:cNvContentPartPr/>
                <p14:nvPr/>
              </p14:nvContentPartPr>
              <p14:xfrm>
                <a:off x="4344393" y="703164"/>
                <a:ext cx="15120" cy="936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E56D49D-BA47-42C4-AB03-6E37032482F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340073" y="698844"/>
                  <a:ext cx="23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7DB0B2C-91B8-40E3-B71E-0E6AAEE562ED}"/>
                    </a:ext>
                  </a:extLst>
                </p14:cNvPr>
                <p14:cNvContentPartPr/>
                <p14:nvPr/>
              </p14:nvContentPartPr>
              <p14:xfrm>
                <a:off x="4352673" y="698124"/>
                <a:ext cx="91440" cy="25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7DB0B2C-91B8-40E3-B71E-0E6AAEE562E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348353" y="693804"/>
                  <a:ext cx="1000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3AA8EF0-DF5A-4253-AB37-CF1FD6B52A48}"/>
                    </a:ext>
                  </a:extLst>
                </p14:cNvPr>
                <p14:cNvContentPartPr/>
                <p14:nvPr/>
              </p14:nvContentPartPr>
              <p14:xfrm>
                <a:off x="4353753" y="736284"/>
                <a:ext cx="93600" cy="590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3AA8EF0-DF5A-4253-AB37-CF1FD6B52A48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349433" y="731964"/>
                  <a:ext cx="102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115D6ED-8BD9-4E6D-AEB5-14606388930C}"/>
                    </a:ext>
                  </a:extLst>
                </p14:cNvPr>
                <p14:cNvContentPartPr/>
                <p14:nvPr/>
              </p14:nvContentPartPr>
              <p14:xfrm>
                <a:off x="4479033" y="744924"/>
                <a:ext cx="60120" cy="1256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115D6ED-8BD9-4E6D-AEB5-14606388930C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474713" y="740604"/>
                  <a:ext cx="68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1439AC8-84C4-48F4-A69C-4E502DC2C5E0}"/>
                    </a:ext>
                  </a:extLst>
                </p14:cNvPr>
                <p14:cNvContentPartPr/>
                <p14:nvPr/>
              </p14:nvContentPartPr>
              <p14:xfrm>
                <a:off x="4564353" y="744924"/>
                <a:ext cx="110160" cy="475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1439AC8-84C4-48F4-A69C-4E502DC2C5E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560033" y="740604"/>
                  <a:ext cx="1188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73674F8-3AAC-49D9-98C8-6B37775B8683}"/>
                    </a:ext>
                  </a:extLst>
                </p14:cNvPr>
                <p14:cNvContentPartPr/>
                <p14:nvPr/>
              </p14:nvContentPartPr>
              <p14:xfrm>
                <a:off x="4700073" y="684804"/>
                <a:ext cx="70200" cy="1216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73674F8-3AAC-49D9-98C8-6B37775B868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695753" y="680484"/>
                  <a:ext cx="78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660EAD5-1FD5-4A6D-A1D5-485BF25BBD95}"/>
                    </a:ext>
                  </a:extLst>
                </p14:cNvPr>
                <p14:cNvContentPartPr/>
                <p14:nvPr/>
              </p14:nvContentPartPr>
              <p14:xfrm>
                <a:off x="4771713" y="696684"/>
                <a:ext cx="360" cy="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660EAD5-1FD5-4A6D-A1D5-485BF25BBD9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767393" y="69236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A336CF6-F27C-4F2A-A6AA-A2427141D9D6}"/>
                    </a:ext>
                  </a:extLst>
                </p14:cNvPr>
                <p14:cNvContentPartPr/>
                <p14:nvPr/>
              </p14:nvContentPartPr>
              <p14:xfrm>
                <a:off x="4790073" y="671844"/>
                <a:ext cx="63360" cy="1288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A336CF6-F27C-4F2A-A6AA-A2427141D9D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785753" y="667524"/>
                  <a:ext cx="72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1B2B410-6CC2-4D34-AB7A-357E8F2BECFD}"/>
                    </a:ext>
                  </a:extLst>
                </p14:cNvPr>
                <p14:cNvContentPartPr/>
                <p14:nvPr/>
              </p14:nvContentPartPr>
              <p14:xfrm>
                <a:off x="4867833" y="721524"/>
                <a:ext cx="224640" cy="644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1B2B410-6CC2-4D34-AB7A-357E8F2BECF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863513" y="717204"/>
                  <a:ext cx="2332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2F98767-C94B-46B3-A796-505C434DBAFB}"/>
                    </a:ext>
                  </a:extLst>
                </p14:cNvPr>
                <p14:cNvContentPartPr/>
                <p14:nvPr/>
              </p14:nvContentPartPr>
              <p14:xfrm>
                <a:off x="5040993" y="662484"/>
                <a:ext cx="360" cy="3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2F98767-C94B-46B3-A796-505C434DBAF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036673" y="65816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1BD62D8-1FBD-4807-9FCF-D7716B37B28F}"/>
                    </a:ext>
                  </a:extLst>
                </p14:cNvPr>
                <p14:cNvContentPartPr/>
                <p14:nvPr/>
              </p14:nvContentPartPr>
              <p14:xfrm>
                <a:off x="5277153" y="670044"/>
                <a:ext cx="78480" cy="716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1BD62D8-1FBD-4807-9FCF-D7716B37B28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272833" y="665724"/>
                  <a:ext cx="87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6BC3075-2E78-415A-A771-0F726A0A7147}"/>
                    </a:ext>
                  </a:extLst>
                </p14:cNvPr>
                <p14:cNvContentPartPr/>
                <p14:nvPr/>
              </p14:nvContentPartPr>
              <p14:xfrm>
                <a:off x="5371113" y="676524"/>
                <a:ext cx="130680" cy="507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6BC3075-2E78-415A-A771-0F726A0A714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366793" y="672204"/>
                  <a:ext cx="139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C326912-0DB7-4A90-9BB5-C1CC96491A72}"/>
                    </a:ext>
                  </a:extLst>
                </p14:cNvPr>
                <p14:cNvContentPartPr/>
                <p14:nvPr/>
              </p14:nvContentPartPr>
              <p14:xfrm>
                <a:off x="5567673" y="631884"/>
                <a:ext cx="170280" cy="939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C326912-0DB7-4A90-9BB5-C1CC96491A7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563353" y="627564"/>
                  <a:ext cx="178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FC42E84-A8E8-47F9-BBFF-471C2F8E1A18}"/>
                    </a:ext>
                  </a:extLst>
                </p14:cNvPr>
                <p14:cNvContentPartPr/>
                <p14:nvPr/>
              </p14:nvContentPartPr>
              <p14:xfrm>
                <a:off x="5722833" y="595884"/>
                <a:ext cx="360" cy="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FC42E84-A8E8-47F9-BBFF-471C2F8E1A1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718513" y="59156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C0A9FE3-0EDB-4E77-972D-91E122755BB1}"/>
                    </a:ext>
                  </a:extLst>
                </p14:cNvPr>
                <p14:cNvContentPartPr/>
                <p14:nvPr/>
              </p14:nvContentPartPr>
              <p14:xfrm>
                <a:off x="5777553" y="591204"/>
                <a:ext cx="151200" cy="1206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C0A9FE3-0EDB-4E77-972D-91E122755BB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773233" y="586884"/>
                  <a:ext cx="159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ADE87A0-9471-4125-957F-D7B7607F9427}"/>
                    </a:ext>
                  </a:extLst>
                </p14:cNvPr>
                <p14:cNvContentPartPr/>
                <p14:nvPr/>
              </p14:nvContentPartPr>
              <p14:xfrm>
                <a:off x="5939193" y="581484"/>
                <a:ext cx="360" cy="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ADE87A0-9471-4125-957F-D7B7607F942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934873" y="57716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ABBB2A6-AFF4-4A6B-BE49-D2278853FAEF}"/>
                    </a:ext>
                  </a:extLst>
                </p14:cNvPr>
                <p14:cNvContentPartPr/>
                <p14:nvPr/>
              </p14:nvContentPartPr>
              <p14:xfrm>
                <a:off x="5787273" y="557004"/>
                <a:ext cx="93240" cy="1533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ABBB2A6-AFF4-4A6B-BE49-D2278853FAE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782953" y="552684"/>
                  <a:ext cx="101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4F32EF3-C44A-4502-A468-A2E54A5429ED}"/>
                    </a:ext>
                  </a:extLst>
                </p14:cNvPr>
                <p14:cNvContentPartPr/>
                <p14:nvPr/>
              </p14:nvContentPartPr>
              <p14:xfrm>
                <a:off x="5798073" y="616404"/>
                <a:ext cx="105480" cy="205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4F32EF3-C44A-4502-A468-A2E54A5429E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793753" y="612084"/>
                  <a:ext cx="114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EEAE41C-9D52-4D1A-9495-6A4BF5A9F1E1}"/>
                    </a:ext>
                  </a:extLst>
                </p14:cNvPr>
                <p14:cNvContentPartPr/>
                <p14:nvPr/>
              </p14:nvContentPartPr>
              <p14:xfrm>
                <a:off x="5981313" y="667884"/>
                <a:ext cx="154800" cy="532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EEAE41C-9D52-4D1A-9495-6A4BF5A9F1E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976993" y="663564"/>
                  <a:ext cx="163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43AE4D5-3824-4F3C-AAF8-7100F85F6D12}"/>
                    </a:ext>
                  </a:extLst>
                </p14:cNvPr>
                <p14:cNvContentPartPr/>
                <p14:nvPr/>
              </p14:nvContentPartPr>
              <p14:xfrm>
                <a:off x="4450593" y="1343244"/>
                <a:ext cx="96480" cy="788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43AE4D5-3824-4F3C-AAF8-7100F85F6D1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446273" y="1338924"/>
                  <a:ext cx="105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E624816-FF79-4177-9887-46408EF8F88D}"/>
                    </a:ext>
                  </a:extLst>
                </p14:cNvPr>
                <p14:cNvContentPartPr/>
                <p14:nvPr/>
              </p14:nvContentPartPr>
              <p14:xfrm>
                <a:off x="4503513" y="1323804"/>
                <a:ext cx="75960" cy="1767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E624816-FF79-4177-9887-46408EF8F88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499193" y="1319484"/>
                  <a:ext cx="846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D7486A7-89A6-418C-AD3E-C957C9CAF6D0}"/>
                    </a:ext>
                  </a:extLst>
                </p14:cNvPr>
                <p14:cNvContentPartPr/>
                <p14:nvPr/>
              </p14:nvContentPartPr>
              <p14:xfrm>
                <a:off x="4668753" y="1223724"/>
                <a:ext cx="20160" cy="986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D7486A7-89A6-418C-AD3E-C957C9CAF6D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664433" y="1219404"/>
                  <a:ext cx="28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66AB440-1DCC-48FD-9A64-EB7C0B7230BB}"/>
                    </a:ext>
                  </a:extLst>
                </p14:cNvPr>
                <p14:cNvContentPartPr/>
                <p14:nvPr/>
              </p14:nvContentPartPr>
              <p14:xfrm>
                <a:off x="4627713" y="1211844"/>
                <a:ext cx="107640" cy="1119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66AB440-1DCC-48FD-9A64-EB7C0B7230BB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623393" y="1207524"/>
                  <a:ext cx="1162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6A3B31F-AC93-4591-9CB1-6B90E7BD4759}"/>
                    </a:ext>
                  </a:extLst>
                </p14:cNvPr>
                <p14:cNvContentPartPr/>
                <p14:nvPr/>
              </p14:nvContentPartPr>
              <p14:xfrm>
                <a:off x="4773153" y="1361964"/>
                <a:ext cx="120240" cy="129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6A3B31F-AC93-4591-9CB1-6B90E7BD475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768833" y="1357644"/>
                  <a:ext cx="1288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1D7D1B5-B133-47A1-8B35-6B403FA5EB10}"/>
                    </a:ext>
                  </a:extLst>
                </p14:cNvPr>
                <p14:cNvContentPartPr/>
                <p14:nvPr/>
              </p14:nvContentPartPr>
              <p14:xfrm>
                <a:off x="4790073" y="1412004"/>
                <a:ext cx="93960" cy="72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1D7D1B5-B133-47A1-8B35-6B403FA5EB1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785753" y="1407684"/>
                  <a:ext cx="1026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F334AA3-804C-4911-B00E-643BFA788DAF}"/>
                    </a:ext>
                  </a:extLst>
                </p14:cNvPr>
                <p14:cNvContentPartPr/>
                <p14:nvPr/>
              </p14:nvContentPartPr>
              <p14:xfrm>
                <a:off x="4995273" y="1322724"/>
                <a:ext cx="152280" cy="1116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F334AA3-804C-4911-B00E-643BFA788DA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990953" y="1318404"/>
                  <a:ext cx="160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ACE33E6-F56E-4386-BC75-1E62C2ACD129}"/>
                    </a:ext>
                  </a:extLst>
                </p14:cNvPr>
                <p14:cNvContentPartPr/>
                <p14:nvPr/>
              </p14:nvContentPartPr>
              <p14:xfrm>
                <a:off x="2603433" y="1935804"/>
                <a:ext cx="7920" cy="712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ACE33E6-F56E-4386-BC75-1E62C2ACD129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599113" y="1931484"/>
                  <a:ext cx="16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07BBB8C-DD2E-4903-A878-EE6B12E2C589}"/>
                    </a:ext>
                  </a:extLst>
                </p14:cNvPr>
                <p14:cNvContentPartPr/>
                <p14:nvPr/>
              </p14:nvContentPartPr>
              <p14:xfrm>
                <a:off x="2560593" y="2062524"/>
                <a:ext cx="32040" cy="1616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07BBB8C-DD2E-4903-A878-EE6B12E2C58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556273" y="2058204"/>
                  <a:ext cx="40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D678224-8D65-45FB-8E7A-6BD4182B2B7B}"/>
                    </a:ext>
                  </a:extLst>
                </p14:cNvPr>
                <p14:cNvContentPartPr/>
                <p14:nvPr/>
              </p14:nvContentPartPr>
              <p14:xfrm>
                <a:off x="6041793" y="1271244"/>
                <a:ext cx="19800" cy="997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D678224-8D65-45FB-8E7A-6BD4182B2B7B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037473" y="1266924"/>
                  <a:ext cx="284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44CFE5D-252F-41BD-AD16-0F8AB7755110}"/>
                    </a:ext>
                  </a:extLst>
                </p14:cNvPr>
                <p14:cNvContentPartPr/>
                <p14:nvPr/>
              </p14:nvContentPartPr>
              <p14:xfrm>
                <a:off x="6012993" y="1320564"/>
                <a:ext cx="84960" cy="39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44CFE5D-252F-41BD-AD16-0F8AB775511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008673" y="1316244"/>
                  <a:ext cx="93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3225367-7A1C-4A9F-BB51-1CA1AA86F5F3}"/>
                    </a:ext>
                  </a:extLst>
                </p14:cNvPr>
                <p14:cNvContentPartPr/>
                <p14:nvPr/>
              </p14:nvContentPartPr>
              <p14:xfrm>
                <a:off x="6162393" y="1223004"/>
                <a:ext cx="151200" cy="2044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3225367-7A1C-4A9F-BB51-1CA1AA86F5F3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158073" y="1218684"/>
                  <a:ext cx="1598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BAE64CB-DF06-44DB-8BC9-25BC7079662D}"/>
                    </a:ext>
                  </a:extLst>
                </p14:cNvPr>
                <p14:cNvContentPartPr/>
                <p14:nvPr/>
              </p14:nvContentPartPr>
              <p14:xfrm>
                <a:off x="2537193" y="2332164"/>
                <a:ext cx="27360" cy="2754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BAE64CB-DF06-44DB-8BC9-25BC7079662D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532873" y="2327844"/>
                  <a:ext cx="360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04BE6F8-CCB0-451C-B120-FF8A976BDFB3}"/>
                    </a:ext>
                  </a:extLst>
                </p14:cNvPr>
                <p14:cNvContentPartPr/>
                <p14:nvPr/>
              </p14:nvContentPartPr>
              <p14:xfrm>
                <a:off x="2433153" y="2680644"/>
                <a:ext cx="91440" cy="3873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04BE6F8-CCB0-451C-B120-FF8A976BDFB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428833" y="2676324"/>
                  <a:ext cx="10008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C2B39ED-B7BE-4A28-BA1A-24906A18A81F}"/>
                    </a:ext>
                  </a:extLst>
                </p14:cNvPr>
                <p14:cNvContentPartPr/>
                <p14:nvPr/>
              </p14:nvContentPartPr>
              <p14:xfrm>
                <a:off x="2396073" y="3133884"/>
                <a:ext cx="23400" cy="1666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C2B39ED-B7BE-4A28-BA1A-24906A18A81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391753" y="3129564"/>
                  <a:ext cx="32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450B663-9386-446B-AC96-67298C3F53C6}"/>
                    </a:ext>
                  </a:extLst>
                </p14:cNvPr>
                <p14:cNvContentPartPr/>
                <p14:nvPr/>
              </p14:nvContentPartPr>
              <p14:xfrm>
                <a:off x="2190513" y="3400284"/>
                <a:ext cx="67680" cy="795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450B663-9386-446B-AC96-67298C3F53C6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186193" y="3395964"/>
                  <a:ext cx="76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799E306-9B5C-406A-971D-8CF256B30500}"/>
                    </a:ext>
                  </a:extLst>
                </p14:cNvPr>
                <p14:cNvContentPartPr/>
                <p14:nvPr/>
              </p14:nvContentPartPr>
              <p14:xfrm>
                <a:off x="2212833" y="3409644"/>
                <a:ext cx="75240" cy="1807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799E306-9B5C-406A-971D-8CF256B30500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208513" y="3405324"/>
                  <a:ext cx="838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2B6D819-AB54-4361-95DD-B5368F99B38F}"/>
                    </a:ext>
                  </a:extLst>
                </p14:cNvPr>
                <p14:cNvContentPartPr/>
                <p14:nvPr/>
              </p14:nvContentPartPr>
              <p14:xfrm>
                <a:off x="2293833" y="3342684"/>
                <a:ext cx="82080" cy="936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2B6D819-AB54-4361-95DD-B5368F99B38F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289513" y="3338364"/>
                  <a:ext cx="907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7A9DA4E-7154-4CFF-9981-B2C4417C7B7F}"/>
                    </a:ext>
                  </a:extLst>
                </p14:cNvPr>
                <p14:cNvContentPartPr/>
                <p14:nvPr/>
              </p14:nvContentPartPr>
              <p14:xfrm>
                <a:off x="2344953" y="3379404"/>
                <a:ext cx="78480" cy="1576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7A9DA4E-7154-4CFF-9981-B2C4417C7B7F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340633" y="3375084"/>
                  <a:ext cx="871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65073CD-F2D0-41FE-A67D-848A8EB91402}"/>
                    </a:ext>
                  </a:extLst>
                </p14:cNvPr>
                <p14:cNvContentPartPr/>
                <p14:nvPr/>
              </p14:nvContentPartPr>
              <p14:xfrm>
                <a:off x="2439633" y="3434484"/>
                <a:ext cx="55440" cy="766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65073CD-F2D0-41FE-A67D-848A8EB91402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435313" y="3430164"/>
                  <a:ext cx="640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EBFFFF9-398C-463B-9D44-24D0C870293D}"/>
                    </a:ext>
                  </a:extLst>
                </p14:cNvPr>
                <p14:cNvContentPartPr/>
                <p14:nvPr/>
              </p14:nvContentPartPr>
              <p14:xfrm>
                <a:off x="2460873" y="3382284"/>
                <a:ext cx="5760" cy="18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EBFFFF9-398C-463B-9D44-24D0C870293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456553" y="3377964"/>
                  <a:ext cx="144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09888DC-3311-4A13-8EF3-85CF60F903C9}"/>
                    </a:ext>
                  </a:extLst>
                </p14:cNvPr>
                <p14:cNvContentPartPr/>
                <p14:nvPr/>
              </p14:nvContentPartPr>
              <p14:xfrm>
                <a:off x="2478513" y="3479484"/>
                <a:ext cx="57600" cy="763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09888DC-3311-4A13-8EF3-85CF60F903C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474193" y="3475164"/>
                  <a:ext cx="66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879956B-D32E-4DC8-9874-4BF0F25914CF}"/>
                    </a:ext>
                  </a:extLst>
                </p14:cNvPr>
                <p14:cNvContentPartPr/>
                <p14:nvPr/>
              </p14:nvContentPartPr>
              <p14:xfrm>
                <a:off x="2547993" y="3412524"/>
                <a:ext cx="32040" cy="2156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879956B-D32E-4DC8-9874-4BF0F25914CF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543673" y="3408204"/>
                  <a:ext cx="406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BDA76E9-FDB4-42DC-B553-C2ABCD1FBB92}"/>
                    </a:ext>
                  </a:extLst>
                </p14:cNvPr>
                <p14:cNvContentPartPr/>
                <p14:nvPr/>
              </p14:nvContentPartPr>
              <p14:xfrm>
                <a:off x="610833" y="4798524"/>
                <a:ext cx="51120" cy="1522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BDA76E9-FDB4-42DC-B553-C2ABCD1FBB92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06513" y="4794204"/>
                  <a:ext cx="59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66D3BB4-BEEE-45FD-850A-50702B418C7F}"/>
                    </a:ext>
                  </a:extLst>
                </p14:cNvPr>
                <p14:cNvContentPartPr/>
                <p14:nvPr/>
              </p14:nvContentPartPr>
              <p14:xfrm>
                <a:off x="615153" y="4729764"/>
                <a:ext cx="18360" cy="93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66D3BB4-BEEE-45FD-850A-50702B418C7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10833" y="4725444"/>
                  <a:ext cx="27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32A40EF-A97C-4D65-9F2F-F8DFF9E4EABC}"/>
                    </a:ext>
                  </a:extLst>
                </p14:cNvPr>
                <p14:cNvContentPartPr/>
                <p14:nvPr/>
              </p14:nvContentPartPr>
              <p14:xfrm>
                <a:off x="675273" y="4889244"/>
                <a:ext cx="74520" cy="1044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32A40EF-A97C-4D65-9F2F-F8DFF9E4EABC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70953" y="4884924"/>
                  <a:ext cx="83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40FC5D5-9A26-406E-A653-0B669635FBBF}"/>
                    </a:ext>
                  </a:extLst>
                </p14:cNvPr>
                <p14:cNvContentPartPr/>
                <p14:nvPr/>
              </p14:nvContentPartPr>
              <p14:xfrm>
                <a:off x="4590993" y="1864884"/>
                <a:ext cx="72360" cy="1101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40FC5D5-9A26-406E-A653-0B669635FBBF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586673" y="1860564"/>
                  <a:ext cx="810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DE6A59B-54EF-4157-9AA6-191C405B2009}"/>
                    </a:ext>
                  </a:extLst>
                </p14:cNvPr>
                <p14:cNvContentPartPr/>
                <p14:nvPr/>
              </p14:nvContentPartPr>
              <p14:xfrm>
                <a:off x="4626633" y="1777044"/>
                <a:ext cx="6120" cy="176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DE6A59B-54EF-4157-9AA6-191C405B200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622313" y="1772724"/>
                  <a:ext cx="14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BF4B5245-2A8C-4125-A93E-247A381C01EF}"/>
                    </a:ext>
                  </a:extLst>
                </p14:cNvPr>
                <p14:cNvContentPartPr/>
                <p14:nvPr/>
              </p14:nvContentPartPr>
              <p14:xfrm>
                <a:off x="4668393" y="1948764"/>
                <a:ext cx="92520" cy="1353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BF4B5245-2A8C-4125-A93E-247A381C01EF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664073" y="1944444"/>
                  <a:ext cx="101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D4BB4B9-4BEA-4F9E-AF21-6EF2D7A374E7}"/>
                    </a:ext>
                  </a:extLst>
                </p14:cNvPr>
                <p14:cNvContentPartPr/>
                <p14:nvPr/>
              </p14:nvContentPartPr>
              <p14:xfrm>
                <a:off x="4913553" y="1872804"/>
                <a:ext cx="148320" cy="1213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D4BB4B9-4BEA-4F9E-AF21-6EF2D7A374E7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909233" y="1868484"/>
                  <a:ext cx="156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3F0D9B5-7247-4CC0-B7FA-502FF1C41922}"/>
                    </a:ext>
                  </a:extLst>
                </p14:cNvPr>
                <p14:cNvContentPartPr/>
                <p14:nvPr/>
              </p14:nvContentPartPr>
              <p14:xfrm>
                <a:off x="5261313" y="1754364"/>
                <a:ext cx="10440" cy="115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3F0D9B5-7247-4CC0-B7FA-502FF1C4192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256993" y="1750044"/>
                  <a:ext cx="19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ED454C0-9942-4F1A-9176-7AC8B0C55909}"/>
                    </a:ext>
                  </a:extLst>
                </p14:cNvPr>
                <p14:cNvContentPartPr/>
                <p14:nvPr/>
              </p14:nvContentPartPr>
              <p14:xfrm>
                <a:off x="5214873" y="1864524"/>
                <a:ext cx="104040" cy="979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ED454C0-9942-4F1A-9176-7AC8B0C5590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210553" y="1860204"/>
                  <a:ext cx="112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D68C4AD1-8993-4751-9CA4-0598845CD768}"/>
                    </a:ext>
                  </a:extLst>
                </p14:cNvPr>
                <p14:cNvContentPartPr/>
                <p14:nvPr/>
              </p14:nvContentPartPr>
              <p14:xfrm>
                <a:off x="5306673" y="1939044"/>
                <a:ext cx="90360" cy="1144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D68C4AD1-8993-4751-9CA4-0598845CD768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302353" y="1934724"/>
                  <a:ext cx="99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8D2CAAC-9F38-4700-83DB-A1715AB9EDAC}"/>
                    </a:ext>
                  </a:extLst>
                </p14:cNvPr>
                <p14:cNvContentPartPr/>
                <p14:nvPr/>
              </p14:nvContentPartPr>
              <p14:xfrm>
                <a:off x="5285793" y="1324884"/>
                <a:ext cx="7200" cy="928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8D2CAAC-9F38-4700-83DB-A1715AB9EDAC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281473" y="1320564"/>
                  <a:ext cx="15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D62C406-3EAF-4391-9B62-DEFE0BFC6B76}"/>
                    </a:ext>
                  </a:extLst>
                </p14:cNvPr>
                <p14:cNvContentPartPr/>
                <p14:nvPr/>
              </p14:nvContentPartPr>
              <p14:xfrm>
                <a:off x="5253753" y="1358364"/>
                <a:ext cx="88200" cy="64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D62C406-3EAF-4391-9B62-DEFE0BFC6B76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249433" y="1354044"/>
                  <a:ext cx="968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F7F9D56-D78D-437B-8CBC-6747D0E5ACA6}"/>
                    </a:ext>
                  </a:extLst>
                </p14:cNvPr>
                <p14:cNvContentPartPr/>
                <p14:nvPr/>
              </p14:nvContentPartPr>
              <p14:xfrm>
                <a:off x="5473713" y="1289964"/>
                <a:ext cx="10440" cy="1033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F7F9D56-D78D-437B-8CBC-6747D0E5ACA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469393" y="1285644"/>
                  <a:ext cx="19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4CB9DD4-D080-46BC-A80F-34BD342459C7}"/>
                    </a:ext>
                  </a:extLst>
                </p14:cNvPr>
                <p14:cNvContentPartPr/>
                <p14:nvPr/>
              </p14:nvContentPartPr>
              <p14:xfrm>
                <a:off x="5414673" y="1401204"/>
                <a:ext cx="106920" cy="136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4CB9DD4-D080-46BC-A80F-34BD342459C7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410353" y="1396884"/>
                  <a:ext cx="115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12DCE94-FD72-4865-AEA3-6CECD2C7CA35}"/>
                    </a:ext>
                  </a:extLst>
                </p14:cNvPr>
                <p14:cNvContentPartPr/>
                <p14:nvPr/>
              </p14:nvContentPartPr>
              <p14:xfrm>
                <a:off x="5421873" y="1265484"/>
                <a:ext cx="144000" cy="118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12DCE94-FD72-4865-AEA3-6CECD2C7CA35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417553" y="1261164"/>
                  <a:ext cx="1526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E1707D8-8A9E-469D-8439-CAA725ADE276}"/>
                    </a:ext>
                  </a:extLst>
                </p14:cNvPr>
                <p14:cNvContentPartPr/>
                <p14:nvPr/>
              </p14:nvContentPartPr>
              <p14:xfrm>
                <a:off x="5593233" y="1220124"/>
                <a:ext cx="59760" cy="1850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E1707D8-8A9E-469D-8439-CAA725ADE276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588913" y="1215804"/>
                  <a:ext cx="684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787CDF3-7457-4591-A114-A0DA1CADE8F4}"/>
                    </a:ext>
                  </a:extLst>
                </p14:cNvPr>
                <p14:cNvContentPartPr/>
                <p14:nvPr/>
              </p14:nvContentPartPr>
              <p14:xfrm>
                <a:off x="5705193" y="1281324"/>
                <a:ext cx="52920" cy="666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787CDF3-7457-4591-A114-A0DA1CADE8F4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700873" y="1277004"/>
                  <a:ext cx="61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DDBD2C5-ADF9-454D-BF8E-7411DA9402ED}"/>
                    </a:ext>
                  </a:extLst>
                </p14:cNvPr>
                <p14:cNvContentPartPr/>
                <p14:nvPr/>
              </p14:nvContentPartPr>
              <p14:xfrm>
                <a:off x="5754873" y="1193124"/>
                <a:ext cx="4680" cy="86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DDBD2C5-ADF9-454D-BF8E-7411DA9402ED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750553" y="1188804"/>
                  <a:ext cx="133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2218C9E-36A2-4CDF-82A2-24884A2A3767}"/>
                    </a:ext>
                  </a:extLst>
                </p14:cNvPr>
                <p14:cNvContentPartPr/>
                <p14:nvPr/>
              </p14:nvContentPartPr>
              <p14:xfrm>
                <a:off x="5740473" y="1337844"/>
                <a:ext cx="61920" cy="691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2218C9E-36A2-4CDF-82A2-24884A2A3767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736153" y="1333524"/>
                  <a:ext cx="705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4F6858D-B832-4338-B0BC-C3B318CF1258}"/>
                    </a:ext>
                  </a:extLst>
                </p14:cNvPr>
                <p14:cNvContentPartPr/>
                <p14:nvPr/>
              </p14:nvContentPartPr>
              <p14:xfrm>
                <a:off x="5808153" y="1223364"/>
                <a:ext cx="61200" cy="2167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4F6858D-B832-4338-B0BC-C3B318CF1258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803833" y="1219044"/>
                  <a:ext cx="698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FE4D07E-9340-4A35-B54A-19D2EB7FE5C7}"/>
                    </a:ext>
                  </a:extLst>
                </p14:cNvPr>
                <p14:cNvContentPartPr/>
                <p14:nvPr/>
              </p14:nvContentPartPr>
              <p14:xfrm>
                <a:off x="2387793" y="3648324"/>
                <a:ext cx="2520" cy="666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FE4D07E-9340-4A35-B54A-19D2EB7FE5C7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383473" y="3644004"/>
                  <a:ext cx="111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9AE4503-AD03-4D8D-8F00-11E497833BEF}"/>
                    </a:ext>
                  </a:extLst>
                </p14:cNvPr>
                <p14:cNvContentPartPr/>
                <p14:nvPr/>
              </p14:nvContentPartPr>
              <p14:xfrm>
                <a:off x="2379153" y="3736164"/>
                <a:ext cx="12240" cy="698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9AE4503-AD03-4D8D-8F00-11E497833BEF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374833" y="3731844"/>
                  <a:ext cx="20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626436C-6DA5-4D4F-A9C5-839A2A260793}"/>
                    </a:ext>
                  </a:extLst>
                </p14:cNvPr>
                <p14:cNvContentPartPr/>
                <p14:nvPr/>
              </p14:nvContentPartPr>
              <p14:xfrm>
                <a:off x="2375193" y="3891324"/>
                <a:ext cx="8640" cy="3654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626436C-6DA5-4D4F-A9C5-839A2A260793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370873" y="3887004"/>
                  <a:ext cx="172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4F00440-7B57-4D09-BE2B-40324F3FE099}"/>
                    </a:ext>
                  </a:extLst>
                </p14:cNvPr>
                <p14:cNvContentPartPr/>
                <p14:nvPr/>
              </p14:nvContentPartPr>
              <p14:xfrm>
                <a:off x="2373033" y="4330884"/>
                <a:ext cx="11520" cy="3186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4F00440-7B57-4D09-BE2B-40324F3FE099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368713" y="4326564"/>
                  <a:ext cx="201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C56A8DCA-EA11-4906-BACF-6D386CE38537}"/>
                    </a:ext>
                  </a:extLst>
                </p14:cNvPr>
                <p14:cNvContentPartPr/>
                <p14:nvPr/>
              </p14:nvContentPartPr>
              <p14:xfrm>
                <a:off x="929073" y="4840644"/>
                <a:ext cx="175680" cy="234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C56A8DCA-EA11-4906-BACF-6D386CE38537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24753" y="4836324"/>
                  <a:ext cx="184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9A59AD80-B42C-4327-8EEF-F3D42A560E14}"/>
                    </a:ext>
                  </a:extLst>
                </p14:cNvPr>
                <p14:cNvContentPartPr/>
                <p14:nvPr/>
              </p14:nvContentPartPr>
              <p14:xfrm>
                <a:off x="1246233" y="4850364"/>
                <a:ext cx="469800" cy="100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9A59AD80-B42C-4327-8EEF-F3D42A560E14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241913" y="4846044"/>
                  <a:ext cx="4784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1E64373-5072-4AF6-9822-6EE0BEA21E0C}"/>
                    </a:ext>
                  </a:extLst>
                </p14:cNvPr>
                <p14:cNvContentPartPr/>
                <p14:nvPr/>
              </p14:nvContentPartPr>
              <p14:xfrm>
                <a:off x="2365833" y="4757124"/>
                <a:ext cx="7920" cy="3517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1E64373-5072-4AF6-9822-6EE0BEA21E0C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2361513" y="4752804"/>
                  <a:ext cx="165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83EFD0F-9DEE-403A-88A3-23D060295030}"/>
                    </a:ext>
                  </a:extLst>
                </p14:cNvPr>
                <p14:cNvContentPartPr/>
                <p14:nvPr/>
              </p14:nvContentPartPr>
              <p14:xfrm>
                <a:off x="2374113" y="5139084"/>
                <a:ext cx="3960" cy="568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83EFD0F-9DEE-403A-88A3-23D060295030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369793" y="5134764"/>
                  <a:ext cx="12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56B73CF-F323-4668-B596-C5257E0410BC}"/>
                    </a:ext>
                  </a:extLst>
                </p14:cNvPr>
                <p14:cNvContentPartPr/>
                <p14:nvPr/>
              </p14:nvContentPartPr>
              <p14:xfrm>
                <a:off x="2367633" y="4870884"/>
                <a:ext cx="33480" cy="723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56B73CF-F323-4668-B596-C5257E0410BC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363313" y="4866564"/>
                  <a:ext cx="421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34363F4-22EE-40ED-B272-ACF38D0BE104}"/>
                    </a:ext>
                  </a:extLst>
                </p14:cNvPr>
                <p14:cNvContentPartPr/>
                <p14:nvPr/>
              </p14:nvContentPartPr>
              <p14:xfrm>
                <a:off x="1881633" y="4839204"/>
                <a:ext cx="493200" cy="252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34363F4-22EE-40ED-B272-ACF38D0BE104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877313" y="4834884"/>
                  <a:ext cx="501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37055E44-01FF-46C8-94B7-66FBE8451729}"/>
                    </a:ext>
                  </a:extLst>
                </p14:cNvPr>
                <p14:cNvContentPartPr/>
                <p14:nvPr/>
              </p14:nvContentPartPr>
              <p14:xfrm>
                <a:off x="1736193" y="4149084"/>
                <a:ext cx="34560" cy="4068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37055E44-01FF-46C8-94B7-66FBE8451729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731873" y="4144764"/>
                  <a:ext cx="43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117CC736-FA29-4D5B-83AB-598622ACDF60}"/>
                    </a:ext>
                  </a:extLst>
                </p14:cNvPr>
                <p14:cNvContentPartPr/>
                <p14:nvPr/>
              </p14:nvContentPartPr>
              <p14:xfrm>
                <a:off x="1572033" y="3991044"/>
                <a:ext cx="109800" cy="9864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117CC736-FA29-4D5B-83AB-598622ACDF60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567713" y="3986724"/>
                  <a:ext cx="118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A395E65E-5D51-4DBB-A70E-181924824BE5}"/>
                    </a:ext>
                  </a:extLst>
                </p14:cNvPr>
                <p14:cNvContentPartPr/>
                <p14:nvPr/>
              </p14:nvContentPartPr>
              <p14:xfrm>
                <a:off x="1479153" y="3883404"/>
                <a:ext cx="22680" cy="363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A395E65E-5D51-4DBB-A70E-181924824BE5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474833" y="3879084"/>
                  <a:ext cx="313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CB4036C0-8DA7-4F2D-89BB-F6AFFC4785B7}"/>
                    </a:ext>
                  </a:extLst>
                </p14:cNvPr>
                <p14:cNvContentPartPr/>
                <p14:nvPr/>
              </p14:nvContentPartPr>
              <p14:xfrm>
                <a:off x="5560113" y="4580004"/>
                <a:ext cx="19440" cy="1393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CB4036C0-8DA7-4F2D-89BB-F6AFFC4785B7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555793" y="4575684"/>
                  <a:ext cx="28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3FE177C3-8FCF-423A-9A00-601450BADEE8}"/>
                    </a:ext>
                  </a:extLst>
                </p14:cNvPr>
                <p14:cNvContentPartPr/>
                <p14:nvPr/>
              </p14:nvContentPartPr>
              <p14:xfrm>
                <a:off x="5452113" y="4709244"/>
                <a:ext cx="212760" cy="468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3FE177C3-8FCF-423A-9A00-601450BADEE8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447793" y="4704924"/>
                  <a:ext cx="2214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CB3F0D2D-CCC4-49EC-845E-49B18655D8D1}"/>
                    </a:ext>
                  </a:extLst>
                </p14:cNvPr>
                <p14:cNvContentPartPr/>
                <p14:nvPr/>
              </p14:nvContentPartPr>
              <p14:xfrm>
                <a:off x="5453913" y="4554084"/>
                <a:ext cx="431280" cy="349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CB3F0D2D-CCC4-49EC-845E-49B18655D8D1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449593" y="4549764"/>
                  <a:ext cx="439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BD4D992F-77DB-4D14-AFDC-01E5BC4C05ED}"/>
                    </a:ext>
                  </a:extLst>
                </p14:cNvPr>
                <p14:cNvContentPartPr/>
                <p14:nvPr/>
              </p14:nvContentPartPr>
              <p14:xfrm>
                <a:off x="5755233" y="4640844"/>
                <a:ext cx="146520" cy="972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BD4D992F-77DB-4D14-AFDC-01E5BC4C05ED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5750913" y="4636524"/>
                  <a:ext cx="1551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2A371ACA-3CFC-45CB-AB8D-CF902A097534}"/>
                    </a:ext>
                  </a:extLst>
                </p14:cNvPr>
                <p14:cNvContentPartPr/>
                <p14:nvPr/>
              </p14:nvContentPartPr>
              <p14:xfrm>
                <a:off x="5969793" y="4525644"/>
                <a:ext cx="168120" cy="14832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2A371ACA-3CFC-45CB-AB8D-CF902A097534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965473" y="4521324"/>
                  <a:ext cx="176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24754C17-51FD-4EA9-AB23-E8FCFCD0623F}"/>
                    </a:ext>
                  </a:extLst>
                </p14:cNvPr>
                <p14:cNvContentPartPr/>
                <p14:nvPr/>
              </p14:nvContentPartPr>
              <p14:xfrm>
                <a:off x="6385233" y="4591884"/>
                <a:ext cx="193680" cy="165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24754C17-51FD-4EA9-AB23-E8FCFCD0623F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380913" y="4587564"/>
                  <a:ext cx="202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00E3EAB5-EC37-49ED-8CC5-54F95EF89077}"/>
                    </a:ext>
                  </a:extLst>
                </p14:cNvPr>
                <p14:cNvContentPartPr/>
                <p14:nvPr/>
              </p14:nvContentPartPr>
              <p14:xfrm>
                <a:off x="6363633" y="4635444"/>
                <a:ext cx="220680" cy="1908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00E3EAB5-EC37-49ED-8CC5-54F95EF89077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6359313" y="4631124"/>
                  <a:ext cx="229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C7DEA37A-BE25-462D-B4C7-BB4F0BF442F9}"/>
                    </a:ext>
                  </a:extLst>
                </p14:cNvPr>
                <p14:cNvContentPartPr/>
                <p14:nvPr/>
              </p14:nvContentPartPr>
              <p14:xfrm>
                <a:off x="6511233" y="4551924"/>
                <a:ext cx="140760" cy="12852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C7DEA37A-BE25-462D-B4C7-BB4F0BF442F9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6506913" y="4547604"/>
                  <a:ext cx="149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0FD445C1-16F8-4FA7-A9E3-438597219055}"/>
                    </a:ext>
                  </a:extLst>
                </p14:cNvPr>
                <p14:cNvContentPartPr/>
                <p14:nvPr/>
              </p14:nvContentPartPr>
              <p14:xfrm>
                <a:off x="6261393" y="4510164"/>
                <a:ext cx="206640" cy="20484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0FD445C1-16F8-4FA7-A9E3-438597219055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257073" y="4505844"/>
                  <a:ext cx="215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BAF79712-7EC1-4481-B6DB-98AF6C08C492}"/>
                    </a:ext>
                  </a:extLst>
                </p14:cNvPr>
                <p14:cNvContentPartPr/>
                <p14:nvPr/>
              </p14:nvContentPartPr>
              <p14:xfrm>
                <a:off x="3458073" y="526044"/>
                <a:ext cx="935640" cy="55620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BAF79712-7EC1-4481-B6DB-98AF6C08C492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3453753" y="521724"/>
                  <a:ext cx="944280" cy="564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905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Money market</a:t>
            </a:r>
            <a:endParaRPr lang="de-DE" sz="2903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69502" y="626990"/>
                <a:ext cx="7506079" cy="581386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marR="0" indent="0" rtl="0" hangingPunct="0">
                  <a:spcBef>
                    <a:spcPts val="0"/>
                  </a:spcBef>
                  <a:spcAft>
                    <a:spcPts val="1417"/>
                  </a:spcAft>
                  <a:tabLst/>
                  <a:defRPr lang="de-DE" sz="3200" b="0" i="0" u="none" strike="noStrike" kern="1200">
                    <a:ln>
                      <a:noFill/>
                    </a:ln>
                    <a:latin typeface="Arial" pitchFamily="18"/>
                  </a:defRPr>
                </a:lvl1pPr>
              </a:lstStyle>
              <a:p>
                <a:pPr marL="414772" indent="-414772">
                  <a:buFont typeface="Arial" panose="020B0604020202020204" pitchFamily="34" charset="0"/>
                  <a:buChar char="•"/>
                </a:pPr>
                <a:r>
                  <a:rPr lang="en-US" sz="2903" dirty="0">
                    <a:solidFill>
                      <a:sysClr val="windowText" lastClr="000000"/>
                    </a:solidFill>
                    <a:latin typeface="+mn-lt"/>
                  </a:rPr>
                  <a:t>Money supply</a:t>
                </a:r>
              </a:p>
              <a:p>
                <a:pPr marL="0" lvl="1"/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77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177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de-DE" sz="2177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m: real quantity of money; M: nominal quantity 			of money ; p: Price level</a:t>
                </a:r>
              </a:p>
              <a:p>
                <a:pPr marL="0" lvl="1"/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	The nominal quantity of money is set by the 			central bank and the price level is still fixed in 			the short run</a:t>
                </a:r>
                <a:endParaRPr lang="en-US" sz="1633" dirty="0">
                  <a:solidFill>
                    <a:sysClr val="windowText" lastClr="000000"/>
                  </a:solidFill>
                </a:endParaRPr>
              </a:p>
              <a:p>
                <a:pPr marL="414772" indent="-414772">
                  <a:buFont typeface="Arial" panose="020B0604020202020204" pitchFamily="34" charset="0"/>
                  <a:buChar char="•"/>
                </a:pPr>
                <a:r>
                  <a:rPr lang="en-US" sz="2903" dirty="0">
                    <a:solidFill>
                      <a:sysClr val="windowText" lastClr="000000"/>
                    </a:solidFill>
                    <a:latin typeface="+mn-lt"/>
                  </a:rPr>
                  <a:t>Money demand</a:t>
                </a:r>
              </a:p>
              <a:p>
                <a:r>
                  <a:rPr lang="de-DE" sz="1814" dirty="0">
                    <a:latin typeface="+mn-lt"/>
                  </a:rPr>
                  <a:t>Transaction </a:t>
                </a:r>
                <a:r>
                  <a:rPr lang="de-DE" sz="1814" dirty="0" err="1">
                    <a:latin typeface="+mn-lt"/>
                  </a:rPr>
                  <a:t>motive</a:t>
                </a:r>
                <a:r>
                  <a:rPr lang="de-DE" sz="1814" dirty="0">
                    <a:latin typeface="+mn-lt"/>
                  </a:rPr>
                  <a:t>	→	</a:t>
                </a:r>
                <a:r>
                  <a:rPr lang="de-DE" sz="1814" dirty="0" err="1">
                    <a:latin typeface="+mn-lt"/>
                  </a:rPr>
                  <a:t>the</a:t>
                </a:r>
                <a:r>
                  <a:rPr lang="de-DE" sz="1814" dirty="0">
                    <a:latin typeface="+mn-lt"/>
                  </a:rPr>
                  <a:t> </a:t>
                </a:r>
                <a:r>
                  <a:rPr lang="de-DE" sz="1814" dirty="0" err="1">
                    <a:latin typeface="+mn-lt"/>
                  </a:rPr>
                  <a:t>higher</a:t>
                </a:r>
                <a:r>
                  <a:rPr lang="de-DE" sz="1814" dirty="0">
                    <a:latin typeface="+mn-lt"/>
                  </a:rPr>
                  <a:t> </a:t>
                </a:r>
                <a:r>
                  <a:rPr lang="de-DE" sz="1814" dirty="0" err="1">
                    <a:latin typeface="+mn-lt"/>
                  </a:rPr>
                  <a:t>income</a:t>
                </a:r>
                <a:r>
                  <a:rPr lang="de-DE" sz="1814" dirty="0">
                    <a:latin typeface="+mn-lt"/>
                  </a:rPr>
                  <a:t> y </a:t>
                </a:r>
                <a:r>
                  <a:rPr lang="de-DE" sz="1814" dirty="0" err="1">
                    <a:latin typeface="+mn-lt"/>
                  </a:rPr>
                  <a:t>the</a:t>
                </a:r>
                <a:r>
                  <a:rPr lang="de-DE" sz="1814" dirty="0">
                    <a:latin typeface="+mn-lt"/>
                  </a:rPr>
                  <a:t> </a:t>
                </a:r>
                <a:r>
                  <a:rPr lang="de-DE" sz="1814" dirty="0" err="1">
                    <a:latin typeface="+mn-lt"/>
                  </a:rPr>
                  <a:t>higher</a:t>
                </a:r>
                <a:r>
                  <a:rPr lang="de-DE" sz="1814" dirty="0">
                    <a:latin typeface="+mn-lt"/>
                  </a:rPr>
                  <a:t> </a:t>
                </a:r>
                <a:r>
                  <a:rPr lang="de-DE" sz="1814" dirty="0" err="1">
                    <a:latin typeface="+mn-lt"/>
                  </a:rPr>
                  <a:t>is</a:t>
                </a:r>
                <a:r>
                  <a:rPr lang="de-DE" sz="1814" dirty="0">
                    <a:latin typeface="+mn-lt"/>
                  </a:rPr>
                  <a:t> 					</a:t>
                </a:r>
                <a:r>
                  <a:rPr lang="de-DE" sz="1814" dirty="0" err="1">
                    <a:latin typeface="+mn-lt"/>
                  </a:rPr>
                  <a:t>money</a:t>
                </a:r>
                <a:r>
                  <a:rPr lang="de-DE" sz="1814" dirty="0">
                    <a:latin typeface="+mn-lt"/>
                  </a:rPr>
                  <a:t> </a:t>
                </a:r>
                <a:r>
                  <a:rPr lang="de-DE" sz="1814" dirty="0" err="1">
                    <a:latin typeface="+mn-lt"/>
                  </a:rPr>
                  <a:t>demand</a:t>
                </a:r>
                <a:endParaRPr lang="de-DE" sz="1814" dirty="0">
                  <a:latin typeface="+mn-lt"/>
                </a:endParaRPr>
              </a:p>
              <a:p>
                <a:r>
                  <a:rPr lang="de-DE" sz="1814" dirty="0">
                    <a:latin typeface="+mn-lt"/>
                  </a:rPr>
                  <a:t>Spekulative </a:t>
                </a:r>
                <a:r>
                  <a:rPr lang="de-DE" sz="1814" dirty="0" err="1">
                    <a:latin typeface="+mn-lt"/>
                  </a:rPr>
                  <a:t>motive</a:t>
                </a:r>
                <a:r>
                  <a:rPr lang="de-DE" sz="1814" dirty="0">
                    <a:latin typeface="+mn-lt"/>
                  </a:rPr>
                  <a:t>	→	</a:t>
                </a:r>
                <a:r>
                  <a:rPr lang="de-DE" sz="1814" dirty="0" err="1">
                    <a:latin typeface="+mn-lt"/>
                  </a:rPr>
                  <a:t>the</a:t>
                </a:r>
                <a:r>
                  <a:rPr lang="de-DE" sz="1814" dirty="0">
                    <a:latin typeface="+mn-lt"/>
                  </a:rPr>
                  <a:t> </a:t>
                </a:r>
                <a:r>
                  <a:rPr lang="de-DE" sz="1814" dirty="0" err="1">
                    <a:latin typeface="+mn-lt"/>
                  </a:rPr>
                  <a:t>higher</a:t>
                </a:r>
                <a:r>
                  <a:rPr lang="de-DE" sz="1814" dirty="0">
                    <a:latin typeface="+mn-lt"/>
                  </a:rPr>
                  <a:t> </a:t>
                </a:r>
                <a:r>
                  <a:rPr lang="de-DE" sz="1814" dirty="0" err="1">
                    <a:latin typeface="+mn-lt"/>
                  </a:rPr>
                  <a:t>the</a:t>
                </a:r>
                <a:r>
                  <a:rPr lang="de-DE" sz="1814" dirty="0">
                    <a:latin typeface="+mn-lt"/>
                  </a:rPr>
                  <a:t> </a:t>
                </a:r>
                <a:r>
                  <a:rPr lang="de-DE" sz="1814" dirty="0" err="1">
                    <a:latin typeface="+mn-lt"/>
                  </a:rPr>
                  <a:t>interest</a:t>
                </a:r>
                <a:r>
                  <a:rPr lang="de-DE" sz="1814" dirty="0">
                    <a:latin typeface="+mn-lt"/>
                  </a:rPr>
                  <a:t> rate i, </a:t>
                </a:r>
                <a:r>
                  <a:rPr lang="de-DE" sz="1814" dirty="0" err="1">
                    <a:latin typeface="+mn-lt"/>
                  </a:rPr>
                  <a:t>the</a:t>
                </a:r>
                <a:r>
                  <a:rPr lang="de-DE" sz="1814" dirty="0">
                    <a:latin typeface="+mn-lt"/>
                  </a:rPr>
                  <a:t> 					</a:t>
                </a:r>
                <a:r>
                  <a:rPr lang="de-DE" sz="1814" dirty="0" err="1">
                    <a:latin typeface="+mn-lt"/>
                  </a:rPr>
                  <a:t>lower</a:t>
                </a:r>
                <a:r>
                  <a:rPr lang="de-DE" sz="1814" dirty="0">
                    <a:latin typeface="+mn-lt"/>
                  </a:rPr>
                  <a:t> </a:t>
                </a:r>
                <a:r>
                  <a:rPr lang="de-DE" sz="1814" dirty="0" err="1">
                    <a:latin typeface="+mn-lt"/>
                  </a:rPr>
                  <a:t>is</a:t>
                </a:r>
                <a:r>
                  <a:rPr lang="de-DE" sz="1814" dirty="0">
                    <a:latin typeface="+mn-lt"/>
                  </a:rPr>
                  <a:t> </a:t>
                </a:r>
                <a:r>
                  <a:rPr lang="de-DE" sz="1814" dirty="0" err="1">
                    <a:latin typeface="+mn-lt"/>
                  </a:rPr>
                  <a:t>money</a:t>
                </a:r>
                <a:r>
                  <a:rPr lang="de-DE" sz="1814" dirty="0">
                    <a:latin typeface="+mn-lt"/>
                  </a:rPr>
                  <a:t> </a:t>
                </a:r>
                <a:r>
                  <a:rPr lang="de-DE" sz="1814" dirty="0" err="1">
                    <a:latin typeface="+mn-lt"/>
                  </a:rPr>
                  <a:t>demand</a:t>
                </a:r>
                <a:endParaRPr lang="de-DE" sz="1814" dirty="0">
                  <a:latin typeface="+mn-lt"/>
                </a:endParaRPr>
              </a:p>
              <a:p>
                <a:r>
                  <a:rPr lang="de-DE" sz="1814" dirty="0">
                    <a:latin typeface="+mn-lt"/>
                  </a:rPr>
                  <a:t>	</a:t>
                </a:r>
                <a:r>
                  <a:rPr lang="de-DE" sz="1814" dirty="0">
                    <a:latin typeface="+mn-lt"/>
                    <a:cs typeface="Times New Roman" panose="02020603050405020304" pitchFamily="18" charset="0"/>
                  </a:rPr>
                  <a:t>L(</a:t>
                </a:r>
                <a:r>
                  <a:rPr lang="de-DE" sz="1814" dirty="0" err="1">
                    <a:latin typeface="+mn-lt"/>
                    <a:cs typeface="Times New Roman" panose="02020603050405020304" pitchFamily="18" charset="0"/>
                  </a:rPr>
                  <a:t>Y,i</a:t>
                </a:r>
                <a:r>
                  <a:rPr lang="de-DE" sz="1814" dirty="0">
                    <a:latin typeface="+mn-lt"/>
                    <a:cs typeface="Times New Roman" panose="02020603050405020304" pitchFamily="18" charset="0"/>
                  </a:rPr>
                  <a:t>)=</a:t>
                </a:r>
                <a:r>
                  <a:rPr lang="de-DE" sz="1814" dirty="0" err="1">
                    <a:latin typeface="+mn-lt"/>
                    <a:cs typeface="Times New Roman" panose="02020603050405020304" pitchFamily="18" charset="0"/>
                  </a:rPr>
                  <a:t>l</a:t>
                </a:r>
                <a:r>
                  <a:rPr lang="de-DE" sz="1814" baseline="-25000" dirty="0" err="1">
                    <a:latin typeface="+mn-lt"/>
                    <a:cs typeface="Times New Roman" panose="02020603050405020304" pitchFamily="18" charset="0"/>
                  </a:rPr>
                  <a:t>y</a:t>
                </a:r>
                <a:r>
                  <a:rPr lang="de-DE" sz="1814" dirty="0" err="1">
                    <a:latin typeface="+mn-lt"/>
                    <a:cs typeface="Times New Roman" panose="02020603050405020304" pitchFamily="18" charset="0"/>
                  </a:rPr>
                  <a:t>∙Y+l</a:t>
                </a:r>
                <a:r>
                  <a:rPr lang="de-DE" sz="1814" baseline="-25000" dirty="0" err="1">
                    <a:latin typeface="+mn-lt"/>
                    <a:cs typeface="Times New Roman" panose="02020603050405020304" pitchFamily="18" charset="0"/>
                  </a:rPr>
                  <a:t>i</a:t>
                </a:r>
                <a:r>
                  <a:rPr lang="de-DE" sz="1814" dirty="0" err="1">
                    <a:latin typeface="+mn-lt"/>
                    <a:cs typeface="Times New Roman" panose="02020603050405020304" pitchFamily="18" charset="0"/>
                  </a:rPr>
                  <a:t>∙i</a:t>
                </a:r>
                <a:r>
                  <a:rPr lang="de-DE" sz="1814" dirty="0">
                    <a:latin typeface="+mn-lt"/>
                    <a:cs typeface="Times New Roman" panose="02020603050405020304" pitchFamily="18" charset="0"/>
                  </a:rPr>
                  <a:t>		</a:t>
                </a:r>
                <a:r>
                  <a:rPr lang="de-DE" sz="1814" dirty="0" err="1">
                    <a:latin typeface="+mn-lt"/>
                    <a:cs typeface="Times New Roman" panose="02020603050405020304" pitchFamily="18" charset="0"/>
                  </a:rPr>
                  <a:t>with</a:t>
                </a:r>
                <a:r>
                  <a:rPr lang="de-DE" sz="1814" dirty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de-DE" sz="1814" dirty="0" err="1">
                    <a:latin typeface="+mn-lt"/>
                    <a:cs typeface="Times New Roman" panose="02020603050405020304" pitchFamily="18" charset="0"/>
                  </a:rPr>
                  <a:t>l</a:t>
                </a:r>
                <a:r>
                  <a:rPr lang="de-DE" sz="1814" baseline="-25000" dirty="0" err="1">
                    <a:latin typeface="+mn-lt"/>
                    <a:cs typeface="Times New Roman" panose="02020603050405020304" pitchFamily="18" charset="0"/>
                  </a:rPr>
                  <a:t>Y</a:t>
                </a:r>
                <a:r>
                  <a:rPr lang="de-DE" sz="1814" dirty="0">
                    <a:latin typeface="+mn-lt"/>
                    <a:cs typeface="Times New Roman" panose="02020603050405020304" pitchFamily="18" charset="0"/>
                  </a:rPr>
                  <a:t>&gt;0	     and	l</a:t>
                </a:r>
                <a:r>
                  <a:rPr lang="de-DE" sz="1814" baseline="-25000" dirty="0">
                    <a:latin typeface="+mn-lt"/>
                    <a:cs typeface="Times New Roman" panose="02020603050405020304" pitchFamily="18" charset="0"/>
                  </a:rPr>
                  <a:t>i</a:t>
                </a:r>
                <a:r>
                  <a:rPr lang="de-DE" sz="1814" dirty="0">
                    <a:latin typeface="+mn-lt"/>
                    <a:cs typeface="Times New Roman" panose="02020603050405020304" pitchFamily="18" charset="0"/>
                  </a:rPr>
                  <a:t>&lt;0</a:t>
                </a:r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2" y="626990"/>
                <a:ext cx="7506079" cy="5813867"/>
              </a:xfrm>
              <a:prstGeom prst="rect">
                <a:avLst/>
              </a:prstGeom>
              <a:blipFill>
                <a:blip r:embed="rId3"/>
                <a:stretch>
                  <a:fillRect l="-1543" t="-11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9CE7E583-8515-4D8C-BFE5-215625D9CFE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A4692E8-053D-42D4-BA1B-FA703BE6FB0C}"/>
                  </a:ext>
                </a:extLst>
              </p14:cNvPr>
              <p14:cNvContentPartPr/>
              <p14:nvPr/>
            </p14:nvContentPartPr>
            <p14:xfrm>
              <a:off x="1487073" y="1578324"/>
              <a:ext cx="263160" cy="3484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A4692E8-053D-42D4-BA1B-FA703BE6FB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82753" y="1574004"/>
                <a:ext cx="27180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F6F3CA5D-2B83-4109-B3CF-1605781993DF}"/>
                  </a:ext>
                </a:extLst>
              </p14:cNvPr>
              <p14:cNvContentPartPr/>
              <p14:nvPr/>
            </p14:nvContentPartPr>
            <p14:xfrm>
              <a:off x="4363473" y="2810244"/>
              <a:ext cx="2479680" cy="1278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F6F3CA5D-2B83-4109-B3CF-1605781993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59153" y="2805924"/>
                <a:ext cx="24883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6A017A8-4AE7-4359-9409-AB931FB731FD}"/>
                  </a:ext>
                </a:extLst>
              </p14:cNvPr>
              <p14:cNvContentPartPr/>
              <p14:nvPr/>
            </p14:nvContentPartPr>
            <p14:xfrm>
              <a:off x="1476993" y="1576884"/>
              <a:ext cx="266760" cy="2872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6A017A8-4AE7-4359-9409-AB931FB731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72673" y="1572564"/>
                <a:ext cx="27540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CCE1F58-F278-46BA-8C31-B79733BB52D2}"/>
                  </a:ext>
                </a:extLst>
              </p14:cNvPr>
              <p14:cNvContentPartPr/>
              <p14:nvPr/>
            </p14:nvContentPartPr>
            <p14:xfrm>
              <a:off x="689313" y="1115724"/>
              <a:ext cx="2072160" cy="741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CCE1F58-F278-46BA-8C31-B79733BB52D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4993" y="1111404"/>
                <a:ext cx="20808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7089F6F3-C02F-464E-A8F2-5C7E38822417}"/>
                  </a:ext>
                </a:extLst>
              </p14:cNvPr>
              <p14:cNvContentPartPr/>
              <p14:nvPr/>
            </p14:nvContentPartPr>
            <p14:xfrm>
              <a:off x="1499313" y="1225884"/>
              <a:ext cx="286920" cy="3146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7089F6F3-C02F-464E-A8F2-5C7E3882241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94993" y="1221564"/>
                <a:ext cx="2955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9D1EC9DB-729A-4FE8-B5CB-27CAE3C36FC5}"/>
                  </a:ext>
                </a:extLst>
              </p14:cNvPr>
              <p14:cNvContentPartPr/>
              <p14:nvPr/>
            </p14:nvContentPartPr>
            <p14:xfrm>
              <a:off x="1471953" y="1230564"/>
              <a:ext cx="297000" cy="3553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9D1EC9DB-729A-4FE8-B5CB-27CAE3C36FC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67633" y="1226244"/>
                <a:ext cx="3056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199F6587-B9B5-4758-8752-559A055295C9}"/>
                  </a:ext>
                </a:extLst>
              </p14:cNvPr>
              <p14:cNvContentPartPr/>
              <p14:nvPr/>
            </p14:nvContentPartPr>
            <p14:xfrm>
              <a:off x="1478433" y="1605324"/>
              <a:ext cx="267120" cy="3150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199F6587-B9B5-4758-8752-559A055295C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74113" y="1601004"/>
                <a:ext cx="275760" cy="32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DCED2D42-42AD-4B5D-BA88-4906D1192EEE}"/>
              </a:ext>
            </a:extLst>
          </p:cNvPr>
          <p:cNvGrpSpPr/>
          <p:nvPr/>
        </p:nvGrpSpPr>
        <p:grpSpPr>
          <a:xfrm>
            <a:off x="1068393" y="1265124"/>
            <a:ext cx="657000" cy="630000"/>
            <a:chOff x="1068393" y="1265124"/>
            <a:chExt cx="657000" cy="63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8CA4C86-CDC3-4606-9746-8121CEF57686}"/>
                    </a:ext>
                  </a:extLst>
                </p14:cNvPr>
                <p14:cNvContentPartPr/>
                <p14:nvPr/>
              </p14:nvContentPartPr>
              <p14:xfrm>
                <a:off x="1494993" y="1265124"/>
                <a:ext cx="209160" cy="3214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8CA4C86-CDC3-4606-9746-8121CEF5768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90673" y="1260804"/>
                  <a:ext cx="2178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02C45F5-B341-4563-8064-3504694BB156}"/>
                    </a:ext>
                  </a:extLst>
                </p14:cNvPr>
                <p14:cNvContentPartPr/>
                <p14:nvPr/>
              </p14:nvContentPartPr>
              <p14:xfrm>
                <a:off x="1524153" y="1588764"/>
                <a:ext cx="201240" cy="306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02C45F5-B341-4563-8064-3504694BB15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19833" y="1584444"/>
                  <a:ext cx="2098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6311D9A-9B92-4002-BDE5-B9FF0E174581}"/>
                    </a:ext>
                  </a:extLst>
                </p14:cNvPr>
                <p14:cNvContentPartPr/>
                <p14:nvPr/>
              </p14:nvContentPartPr>
              <p14:xfrm>
                <a:off x="1068393" y="1343244"/>
                <a:ext cx="366120" cy="4363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6311D9A-9B92-4002-BDE5-B9FF0E17458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64073" y="1338924"/>
                  <a:ext cx="374760" cy="44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4255393D-CD4B-4C50-A04E-0551B9962E74}"/>
              </a:ext>
            </a:extLst>
          </p:cNvPr>
          <p:cNvGrpSpPr/>
          <p:nvPr/>
        </p:nvGrpSpPr>
        <p:grpSpPr>
          <a:xfrm>
            <a:off x="7589433" y="1777764"/>
            <a:ext cx="1573560" cy="292320"/>
            <a:chOff x="7589433" y="1777764"/>
            <a:chExt cx="1573560" cy="29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E40E1AC-C05B-4FE2-AAEF-6B16D9D8FC32}"/>
                    </a:ext>
                  </a:extLst>
                </p14:cNvPr>
                <p14:cNvContentPartPr/>
                <p14:nvPr/>
              </p14:nvContentPartPr>
              <p14:xfrm>
                <a:off x="7589433" y="2010324"/>
                <a:ext cx="185040" cy="158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E40E1AC-C05B-4FE2-AAEF-6B16D9D8FC3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85113" y="2006004"/>
                  <a:ext cx="193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8A76EE4-3565-4AAF-8812-04F51A13934A}"/>
                    </a:ext>
                  </a:extLst>
                </p14:cNvPr>
                <p14:cNvContentPartPr/>
                <p14:nvPr/>
              </p14:nvContentPartPr>
              <p14:xfrm>
                <a:off x="7773033" y="1919964"/>
                <a:ext cx="135360" cy="1501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8A76EE4-3565-4AAF-8812-04F51A13934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768713" y="1915644"/>
                  <a:ext cx="1440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D448B12-742F-494D-85ED-4D5BEB157CA3}"/>
                    </a:ext>
                  </a:extLst>
                </p14:cNvPr>
                <p14:cNvContentPartPr/>
                <p14:nvPr/>
              </p14:nvContentPartPr>
              <p14:xfrm>
                <a:off x="8047353" y="1866684"/>
                <a:ext cx="155160" cy="1425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D448B12-742F-494D-85ED-4D5BEB157CA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43033" y="1862364"/>
                  <a:ext cx="1638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E32258B-6BFE-459C-9466-BCD62ABB0518}"/>
                    </a:ext>
                  </a:extLst>
                </p14:cNvPr>
                <p14:cNvContentPartPr/>
                <p14:nvPr/>
              </p14:nvContentPartPr>
              <p14:xfrm>
                <a:off x="8215113" y="1777764"/>
                <a:ext cx="196560" cy="1753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E32258B-6BFE-459C-9466-BCD62ABB051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210793" y="1773444"/>
                  <a:ext cx="205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90301D3-FBE4-49D3-9380-C4AF73CF991A}"/>
                    </a:ext>
                  </a:extLst>
                </p14:cNvPr>
                <p14:cNvContentPartPr/>
                <p14:nvPr/>
              </p14:nvContentPartPr>
              <p14:xfrm>
                <a:off x="8568273" y="1842564"/>
                <a:ext cx="174960" cy="864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90301D3-FBE4-49D3-9380-C4AF73CF991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563953" y="1838244"/>
                  <a:ext cx="1836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FE8A0FC-59B4-432B-8EAE-0DDF8EF85149}"/>
                    </a:ext>
                  </a:extLst>
                </p14:cNvPr>
                <p14:cNvContentPartPr/>
                <p14:nvPr/>
              </p14:nvContentPartPr>
              <p14:xfrm>
                <a:off x="8776713" y="1863444"/>
                <a:ext cx="160920" cy="370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FE8A0FC-59B4-432B-8EAE-0DDF8EF8514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772393" y="1859124"/>
                  <a:ext cx="169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C02FD04-8F7F-463E-912D-738798841FFC}"/>
                    </a:ext>
                  </a:extLst>
                </p14:cNvPr>
                <p14:cNvContentPartPr/>
                <p14:nvPr/>
              </p14:nvContentPartPr>
              <p14:xfrm>
                <a:off x="8999193" y="1836804"/>
                <a:ext cx="163800" cy="2192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C02FD04-8F7F-463E-912D-738798841FF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94873" y="1832484"/>
                  <a:ext cx="17244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5DB35E62-67DE-4CF3-8927-B7646205EBA3}"/>
              </a:ext>
            </a:extLst>
          </p:cNvPr>
          <p:cNvGrpSpPr/>
          <p:nvPr/>
        </p:nvGrpSpPr>
        <p:grpSpPr>
          <a:xfrm>
            <a:off x="9376113" y="1662564"/>
            <a:ext cx="2116080" cy="251280"/>
            <a:chOff x="9376113" y="1662564"/>
            <a:chExt cx="2116080" cy="25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D2703A4-9266-4142-8BD3-65B748218C83}"/>
                    </a:ext>
                  </a:extLst>
                </p14:cNvPr>
                <p14:cNvContentPartPr/>
                <p14:nvPr/>
              </p14:nvContentPartPr>
              <p14:xfrm>
                <a:off x="9387273" y="1782444"/>
                <a:ext cx="10800" cy="741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D2703A4-9266-4142-8BD3-65B748218C8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382953" y="1778124"/>
                  <a:ext cx="19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B4CE74A-C11B-4293-9E2D-33F63316BCD0}"/>
                    </a:ext>
                  </a:extLst>
                </p14:cNvPr>
                <p14:cNvContentPartPr/>
                <p14:nvPr/>
              </p14:nvContentPartPr>
              <p14:xfrm>
                <a:off x="9376113" y="1733484"/>
                <a:ext cx="18720" cy="291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B4CE74A-C11B-4293-9E2D-33F63316BCD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371793" y="1729164"/>
                  <a:ext cx="27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F695CEA-BA2A-4B1E-8611-707F161C7BEA}"/>
                    </a:ext>
                  </a:extLst>
                </p14:cNvPr>
                <p14:cNvContentPartPr/>
                <p14:nvPr/>
              </p14:nvContentPartPr>
              <p14:xfrm>
                <a:off x="9427233" y="1791804"/>
                <a:ext cx="77760" cy="806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F695CEA-BA2A-4B1E-8611-707F161C7BE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422913" y="1787484"/>
                  <a:ext cx="864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4CD3288-4CDA-4693-91F4-8162D37E0017}"/>
                    </a:ext>
                  </a:extLst>
                </p14:cNvPr>
                <p14:cNvContentPartPr/>
                <p14:nvPr/>
              </p14:nvContentPartPr>
              <p14:xfrm>
                <a:off x="9651873" y="1801524"/>
                <a:ext cx="163080" cy="98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4CD3288-4CDA-4693-91F4-8162D37E001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647553" y="1797204"/>
                  <a:ext cx="171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1AB8205-A764-43C7-B79A-1A765B9E800B}"/>
                    </a:ext>
                  </a:extLst>
                </p14:cNvPr>
                <p14:cNvContentPartPr/>
                <p14:nvPr/>
              </p14:nvContentPartPr>
              <p14:xfrm>
                <a:off x="9890553" y="1700364"/>
                <a:ext cx="165960" cy="2134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1AB8205-A764-43C7-B79A-1A765B9E800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886233" y="1696044"/>
                  <a:ext cx="1746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6C75FA4-6AB4-4BEA-B705-583698BC4640}"/>
                    </a:ext>
                  </a:extLst>
                </p14:cNvPr>
                <p14:cNvContentPartPr/>
                <p14:nvPr/>
              </p14:nvContentPartPr>
              <p14:xfrm>
                <a:off x="10033473" y="1715484"/>
                <a:ext cx="104760" cy="1504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6C75FA4-6AB4-4BEA-B705-583698BC464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029153" y="1711164"/>
                  <a:ext cx="1134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4990B86-874A-4E09-A7D8-D7B400CEC968}"/>
                    </a:ext>
                  </a:extLst>
                </p14:cNvPr>
                <p14:cNvContentPartPr/>
                <p14:nvPr/>
              </p14:nvContentPartPr>
              <p14:xfrm>
                <a:off x="10070913" y="1796484"/>
                <a:ext cx="77400" cy="468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4990B86-874A-4E09-A7D8-D7B400CEC96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066593" y="1792164"/>
                  <a:ext cx="860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B7EF685-8F28-4C33-99C1-9F68795DC483}"/>
                    </a:ext>
                  </a:extLst>
                </p14:cNvPr>
                <p14:cNvContentPartPr/>
                <p14:nvPr/>
              </p14:nvContentPartPr>
              <p14:xfrm>
                <a:off x="10193313" y="1757964"/>
                <a:ext cx="103680" cy="939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B7EF685-8F28-4C33-99C1-9F68795DC48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188993" y="1753644"/>
                  <a:ext cx="112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3CD9CF6-A3A1-4045-8B6E-2859FEAB324B}"/>
                    </a:ext>
                  </a:extLst>
                </p14:cNvPr>
                <p14:cNvContentPartPr/>
                <p14:nvPr/>
              </p14:nvContentPartPr>
              <p14:xfrm>
                <a:off x="10334433" y="1691004"/>
                <a:ext cx="136440" cy="1375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3CD9CF6-A3A1-4045-8B6E-2859FEAB324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330113" y="1686684"/>
                  <a:ext cx="145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98B023A-23EE-49FB-A09F-32E0AF1B4814}"/>
                    </a:ext>
                  </a:extLst>
                </p14:cNvPr>
                <p14:cNvContentPartPr/>
                <p14:nvPr/>
              </p14:nvContentPartPr>
              <p14:xfrm>
                <a:off x="10626033" y="1727004"/>
                <a:ext cx="117000" cy="100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98B023A-23EE-49FB-A09F-32E0AF1B481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621713" y="1722684"/>
                  <a:ext cx="125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7DC4514-9A7B-44B0-AF75-7B847F68B135}"/>
                    </a:ext>
                  </a:extLst>
                </p14:cNvPr>
                <p14:cNvContentPartPr/>
                <p14:nvPr/>
              </p14:nvContentPartPr>
              <p14:xfrm>
                <a:off x="10780833" y="1740684"/>
                <a:ext cx="321480" cy="824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7DC4514-9A7B-44B0-AF75-7B847F68B13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776513" y="1736364"/>
                  <a:ext cx="330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A9C50CE-9EF2-40D1-B152-36BC860B3B34}"/>
                    </a:ext>
                  </a:extLst>
                </p14:cNvPr>
                <p14:cNvContentPartPr/>
                <p14:nvPr/>
              </p14:nvContentPartPr>
              <p14:xfrm>
                <a:off x="11114193" y="1662564"/>
                <a:ext cx="77040" cy="1512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A9C50CE-9EF2-40D1-B152-36BC860B3B3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109873" y="1658244"/>
                  <a:ext cx="85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78F1897-541E-4FCB-A8B9-77EAA25D38AD}"/>
                    </a:ext>
                  </a:extLst>
                </p14:cNvPr>
                <p14:cNvContentPartPr/>
                <p14:nvPr/>
              </p14:nvContentPartPr>
              <p14:xfrm>
                <a:off x="11220033" y="1674084"/>
                <a:ext cx="272160" cy="932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78F1897-541E-4FCB-A8B9-77EAA25D38A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215713" y="1669764"/>
                  <a:ext cx="280800" cy="10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D6807C2F-A8AB-4F88-8581-9A6D06BD2AD0}"/>
                  </a:ext>
                </a:extLst>
              </p14:cNvPr>
              <p14:cNvContentPartPr/>
              <p14:nvPr/>
            </p14:nvContentPartPr>
            <p14:xfrm>
              <a:off x="11659953" y="1691724"/>
              <a:ext cx="159840" cy="11844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D6807C2F-A8AB-4F88-8581-9A6D06BD2AD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1655633" y="1687404"/>
                <a:ext cx="1684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C2AC137E-2835-4C03-9D67-4AB982307189}"/>
                  </a:ext>
                </a:extLst>
              </p14:cNvPr>
              <p14:cNvContentPartPr/>
              <p14:nvPr/>
            </p14:nvContentPartPr>
            <p14:xfrm>
              <a:off x="748713" y="3582084"/>
              <a:ext cx="2466000" cy="306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C2AC137E-2835-4C03-9D67-4AB98230718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44393" y="3577764"/>
                <a:ext cx="24746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69E774D8-9733-4703-97C6-66E93241D01E}"/>
                  </a:ext>
                </a:extLst>
              </p14:cNvPr>
              <p14:cNvContentPartPr/>
              <p14:nvPr/>
            </p14:nvContentPartPr>
            <p14:xfrm>
              <a:off x="1622073" y="5168604"/>
              <a:ext cx="54720" cy="1332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69E774D8-9733-4703-97C6-66E93241D01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617753" y="5164284"/>
                <a:ext cx="633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866C0E29-CAE1-4EB9-8DE2-9C4FD2E4DFEB}"/>
                  </a:ext>
                </a:extLst>
              </p14:cNvPr>
              <p14:cNvContentPartPr/>
              <p14:nvPr/>
            </p14:nvContentPartPr>
            <p14:xfrm>
              <a:off x="1847073" y="5598444"/>
              <a:ext cx="735120" cy="3888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866C0E29-CAE1-4EB9-8DE2-9C4FD2E4DFE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842753" y="5594124"/>
                <a:ext cx="74376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4D5A6123-45FF-4B56-AE27-1CCF031B7C18}"/>
              </a:ext>
            </a:extLst>
          </p:cNvPr>
          <p:cNvGrpSpPr/>
          <p:nvPr/>
        </p:nvGrpSpPr>
        <p:grpSpPr>
          <a:xfrm>
            <a:off x="1070553" y="5033604"/>
            <a:ext cx="962280" cy="596160"/>
            <a:chOff x="1070553" y="5033604"/>
            <a:chExt cx="962280" cy="59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9C6692A-1C7D-4713-B1ED-01FCC7C6BBB0}"/>
                    </a:ext>
                  </a:extLst>
                </p14:cNvPr>
                <p14:cNvContentPartPr/>
                <p14:nvPr/>
              </p14:nvContentPartPr>
              <p14:xfrm>
                <a:off x="1070553" y="5518884"/>
                <a:ext cx="635040" cy="298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9C6692A-1C7D-4713-B1ED-01FCC7C6BBB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66233" y="5514564"/>
                  <a:ext cx="643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33B6256-84D6-4431-8E8D-C5CCD99567C4}"/>
                    </a:ext>
                  </a:extLst>
                </p14:cNvPr>
                <p14:cNvContentPartPr/>
                <p14:nvPr/>
              </p14:nvContentPartPr>
              <p14:xfrm>
                <a:off x="1466913" y="5033604"/>
                <a:ext cx="37800" cy="1357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33B6256-84D6-4431-8E8D-C5CCD99567C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62593" y="5029284"/>
                  <a:ext cx="46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F1FA1A4-0E3B-4EC0-A8E2-BB6924DFADB8}"/>
                    </a:ext>
                  </a:extLst>
                </p14:cNvPr>
                <p14:cNvContentPartPr/>
                <p14:nvPr/>
              </p14:nvContentPartPr>
              <p14:xfrm>
                <a:off x="1456473" y="5104884"/>
                <a:ext cx="78840" cy="115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F1FA1A4-0E3B-4EC0-A8E2-BB6924DFADB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52153" y="5100564"/>
                  <a:ext cx="874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AB8FDFD-2244-4222-89AE-8C1F6CBC385C}"/>
                    </a:ext>
                  </a:extLst>
                </p14:cNvPr>
                <p14:cNvContentPartPr/>
                <p14:nvPr/>
              </p14:nvContentPartPr>
              <p14:xfrm>
                <a:off x="1835553" y="5203524"/>
                <a:ext cx="197280" cy="4262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AB8FDFD-2244-4222-89AE-8C1F6CBC385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831233" y="5199204"/>
                  <a:ext cx="205920" cy="43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53146C45-3D00-4C89-B44C-BD7A8A969310}"/>
                  </a:ext>
                </a:extLst>
              </p14:cNvPr>
              <p14:cNvContentPartPr/>
              <p14:nvPr/>
            </p14:nvContentPartPr>
            <p14:xfrm>
              <a:off x="4368873" y="5168964"/>
              <a:ext cx="209520" cy="48636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53146C45-3D00-4C89-B44C-BD7A8A96931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64553" y="5164644"/>
                <a:ext cx="21816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4AC87792-21EE-41B2-BBD3-09C5FD7314A9}"/>
                  </a:ext>
                </a:extLst>
              </p14:cNvPr>
              <p14:cNvContentPartPr/>
              <p14:nvPr/>
            </p14:nvContentPartPr>
            <p14:xfrm>
              <a:off x="2332713" y="5200644"/>
              <a:ext cx="156240" cy="43308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4AC87792-21EE-41B2-BBD3-09C5FD7314A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328393" y="5196324"/>
                <a:ext cx="16488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58617848-319F-4731-A29C-58F1A316C862}"/>
                  </a:ext>
                </a:extLst>
              </p14:cNvPr>
              <p14:cNvContentPartPr/>
              <p14:nvPr/>
            </p14:nvContentPartPr>
            <p14:xfrm>
              <a:off x="5629953" y="5119644"/>
              <a:ext cx="541440" cy="52992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58617848-319F-4731-A29C-58F1A316C86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625633" y="5115324"/>
                <a:ext cx="55008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E8167C22-9B50-4B89-9009-5D2F2E4FE202}"/>
                  </a:ext>
                </a:extLst>
              </p14:cNvPr>
              <p14:cNvContentPartPr/>
              <p14:nvPr/>
            </p14:nvContentPartPr>
            <p14:xfrm>
              <a:off x="1360713" y="6067164"/>
              <a:ext cx="235800" cy="2664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E8167C22-9B50-4B89-9009-5D2F2E4FE20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356393" y="6062844"/>
                <a:ext cx="2444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9A62DD4C-CCA9-46C0-A026-FD5432DEEBCB}"/>
                  </a:ext>
                </a:extLst>
              </p14:cNvPr>
              <p14:cNvContentPartPr/>
              <p14:nvPr/>
            </p14:nvContentPartPr>
            <p14:xfrm>
              <a:off x="1351353" y="6126204"/>
              <a:ext cx="225720" cy="3852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9A62DD4C-CCA9-46C0-A026-FD5432DEEBC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347033" y="6121884"/>
                <a:ext cx="2343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F7A8039C-B8E4-41E0-9FB9-9A9BA9E43B98}"/>
                  </a:ext>
                </a:extLst>
              </p14:cNvPr>
              <p14:cNvContentPartPr/>
              <p14:nvPr/>
            </p14:nvContentPartPr>
            <p14:xfrm>
              <a:off x="1611993" y="5978244"/>
              <a:ext cx="127800" cy="20736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F7A8039C-B8E4-41E0-9FB9-9A9BA9E43B9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607673" y="5973924"/>
                <a:ext cx="136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E1AD4E7B-0E08-4893-9C8D-B229CF6E9525}"/>
                  </a:ext>
                </a:extLst>
              </p14:cNvPr>
              <p14:cNvContentPartPr/>
              <p14:nvPr/>
            </p14:nvContentPartPr>
            <p14:xfrm>
              <a:off x="1947153" y="5939364"/>
              <a:ext cx="149760" cy="19080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E1AD4E7B-0E08-4893-9C8D-B229CF6E952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942833" y="5935044"/>
                <a:ext cx="1584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126B4881-D191-4826-BAF4-B80F0ADF33BF}"/>
                  </a:ext>
                </a:extLst>
              </p14:cNvPr>
              <p14:cNvContentPartPr/>
              <p14:nvPr/>
            </p14:nvContentPartPr>
            <p14:xfrm>
              <a:off x="2162433" y="5988324"/>
              <a:ext cx="236160" cy="9576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126B4881-D191-4826-BAF4-B80F0ADF33B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158113" y="5984004"/>
                <a:ext cx="2448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0C0C8863-D28F-4E48-85B0-3B4B03C47C28}"/>
                  </a:ext>
                </a:extLst>
              </p14:cNvPr>
              <p14:cNvContentPartPr/>
              <p14:nvPr/>
            </p14:nvContentPartPr>
            <p14:xfrm>
              <a:off x="2418753" y="5994084"/>
              <a:ext cx="264960" cy="22428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0C0C8863-D28F-4E48-85B0-3B4B03C47C2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414433" y="5989764"/>
                <a:ext cx="273600" cy="23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690E3066-6E27-471C-98F3-136A42A7B9E4}"/>
              </a:ext>
            </a:extLst>
          </p:cNvPr>
          <p:cNvGrpSpPr/>
          <p:nvPr/>
        </p:nvGrpSpPr>
        <p:grpSpPr>
          <a:xfrm>
            <a:off x="2954793" y="5243124"/>
            <a:ext cx="5294160" cy="1453320"/>
            <a:chOff x="2954793" y="5243124"/>
            <a:chExt cx="5294160" cy="145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70C6CAE-9D08-4042-900A-031B3D03C7F2}"/>
                    </a:ext>
                  </a:extLst>
                </p14:cNvPr>
                <p14:cNvContentPartPr/>
                <p14:nvPr/>
              </p14:nvContentPartPr>
              <p14:xfrm>
                <a:off x="2954793" y="5999124"/>
                <a:ext cx="235800" cy="777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70C6CAE-9D08-4042-900A-031B3D03C7F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950473" y="5994804"/>
                  <a:ext cx="2444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A97CF27-1EE0-4746-B97E-E4DC8B8F9033}"/>
                    </a:ext>
                  </a:extLst>
                </p14:cNvPr>
                <p14:cNvContentPartPr/>
                <p14:nvPr/>
              </p14:nvContentPartPr>
              <p14:xfrm>
                <a:off x="3213273" y="5982204"/>
                <a:ext cx="187200" cy="723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A97CF27-1EE0-4746-B97E-E4DC8B8F903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08953" y="5977884"/>
                  <a:ext cx="1958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996E3AC-E0D7-402F-A3C3-708D9FB485DC}"/>
                    </a:ext>
                  </a:extLst>
                </p14:cNvPr>
                <p14:cNvContentPartPr/>
                <p14:nvPr/>
              </p14:nvContentPartPr>
              <p14:xfrm>
                <a:off x="3436113" y="5857644"/>
                <a:ext cx="114480" cy="1832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996E3AC-E0D7-402F-A3C3-708D9FB485D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31793" y="5853324"/>
                  <a:ext cx="1231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0D3D6E2-5EE0-4099-BC6A-368672ECE726}"/>
                    </a:ext>
                  </a:extLst>
                </p14:cNvPr>
                <p14:cNvContentPartPr/>
                <p14:nvPr/>
              </p14:nvContentPartPr>
              <p14:xfrm>
                <a:off x="3503073" y="5992284"/>
                <a:ext cx="73800" cy="396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0D3D6E2-5EE0-4099-BC6A-368672ECE72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98753" y="5987964"/>
                  <a:ext cx="824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F534095-5592-4D39-97F2-9CC93B71B270}"/>
                    </a:ext>
                  </a:extLst>
                </p14:cNvPr>
                <p14:cNvContentPartPr/>
                <p14:nvPr/>
              </p14:nvContentPartPr>
              <p14:xfrm>
                <a:off x="3579753" y="5841084"/>
                <a:ext cx="244080" cy="1864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F534095-5592-4D39-97F2-9CC93B71B27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575433" y="5836764"/>
                  <a:ext cx="252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556D115-AC18-459B-91A2-84AE1E4AACFE}"/>
                    </a:ext>
                  </a:extLst>
                </p14:cNvPr>
                <p14:cNvContentPartPr/>
                <p14:nvPr/>
              </p14:nvContentPartPr>
              <p14:xfrm>
                <a:off x="4074393" y="5890764"/>
                <a:ext cx="147960" cy="1036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556D115-AC18-459B-91A2-84AE1E4AACF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70073" y="5886444"/>
                  <a:ext cx="156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8278E48-8206-4FF4-9146-DD690F520EF3}"/>
                    </a:ext>
                  </a:extLst>
                </p14:cNvPr>
                <p14:cNvContentPartPr/>
                <p14:nvPr/>
              </p14:nvContentPartPr>
              <p14:xfrm>
                <a:off x="4216953" y="5897244"/>
                <a:ext cx="284040" cy="2376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8278E48-8206-4FF4-9146-DD690F520EF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212633" y="5892924"/>
                  <a:ext cx="2926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43B2B20-AAA6-46DD-B94D-E6B9227223EB}"/>
                    </a:ext>
                  </a:extLst>
                </p14:cNvPr>
                <p14:cNvContentPartPr/>
                <p14:nvPr/>
              </p14:nvContentPartPr>
              <p14:xfrm>
                <a:off x="4582713" y="5804364"/>
                <a:ext cx="164520" cy="1818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43B2B20-AAA6-46DD-B94D-E6B9227223E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78393" y="5800044"/>
                  <a:ext cx="173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8DCE9C3-1A6E-47F8-8FD3-BBD6B63A439E}"/>
                    </a:ext>
                  </a:extLst>
                </p14:cNvPr>
                <p14:cNvContentPartPr/>
                <p14:nvPr/>
              </p14:nvContentPartPr>
              <p14:xfrm>
                <a:off x="4732833" y="5800404"/>
                <a:ext cx="11520" cy="190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8DCE9C3-1A6E-47F8-8FD3-BBD6B63A439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728513" y="5796084"/>
                  <a:ext cx="20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1FE6D99-2C1A-4751-8449-335CB19BA95A}"/>
                    </a:ext>
                  </a:extLst>
                </p14:cNvPr>
                <p14:cNvContentPartPr/>
                <p14:nvPr/>
              </p14:nvContentPartPr>
              <p14:xfrm>
                <a:off x="4744353" y="5777364"/>
                <a:ext cx="111600" cy="1868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1FE6D99-2C1A-4751-8449-335CB19BA95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40033" y="5773044"/>
                  <a:ext cx="1202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324010B-5895-4E51-8787-C1A7311CBE46}"/>
                    </a:ext>
                  </a:extLst>
                </p14:cNvPr>
                <p14:cNvContentPartPr/>
                <p14:nvPr/>
              </p14:nvContentPartPr>
              <p14:xfrm>
                <a:off x="4890873" y="5856564"/>
                <a:ext cx="441000" cy="932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324010B-5895-4E51-8787-C1A7311CBE4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886553" y="5852244"/>
                  <a:ext cx="449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018E0DC-4AED-4F21-A29C-74B976D93693}"/>
                    </a:ext>
                  </a:extLst>
                </p14:cNvPr>
                <p14:cNvContentPartPr/>
                <p14:nvPr/>
              </p14:nvContentPartPr>
              <p14:xfrm>
                <a:off x="5302713" y="5787084"/>
                <a:ext cx="29160" cy="32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018E0DC-4AED-4F21-A29C-74B976D9369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98393" y="5782764"/>
                  <a:ext cx="378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15DECB0-7D7B-43EA-A4A4-1A2E3BED180B}"/>
                    </a:ext>
                  </a:extLst>
                </p14:cNvPr>
                <p14:cNvContentPartPr/>
                <p14:nvPr/>
              </p14:nvContentPartPr>
              <p14:xfrm>
                <a:off x="3215073" y="6200724"/>
                <a:ext cx="160200" cy="1753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15DECB0-7D7B-43EA-A4A4-1A2E3BED180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10753" y="6196404"/>
                  <a:ext cx="168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C521B26-5E9B-48BB-B743-901F65D83DDF}"/>
                    </a:ext>
                  </a:extLst>
                </p14:cNvPr>
                <p14:cNvContentPartPr/>
                <p14:nvPr/>
              </p14:nvContentPartPr>
              <p14:xfrm>
                <a:off x="3046593" y="6386124"/>
                <a:ext cx="511560" cy="518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C521B26-5E9B-48BB-B743-901F65D83DD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042273" y="6381804"/>
                  <a:ext cx="5202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07DADCA-52A8-437F-83EC-D8BA5A8038D4}"/>
                    </a:ext>
                  </a:extLst>
                </p14:cNvPr>
                <p14:cNvContentPartPr/>
                <p14:nvPr/>
              </p14:nvContentPartPr>
              <p14:xfrm>
                <a:off x="3262593" y="6515724"/>
                <a:ext cx="10800" cy="1807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07DADCA-52A8-437F-83EC-D8BA5A8038D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258273" y="6511404"/>
                  <a:ext cx="19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F2421B9-9217-4BD5-8A1C-0999C2C1B4B7}"/>
                    </a:ext>
                  </a:extLst>
                </p14:cNvPr>
                <p14:cNvContentPartPr/>
                <p14:nvPr/>
              </p14:nvContentPartPr>
              <p14:xfrm>
                <a:off x="3216873" y="6492684"/>
                <a:ext cx="178920" cy="734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F2421B9-9217-4BD5-8A1C-0999C2C1B4B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212553" y="6488364"/>
                  <a:ext cx="187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DFE206D-A5E0-427B-A97C-8A1784EE8BD9}"/>
                    </a:ext>
                  </a:extLst>
                </p14:cNvPr>
                <p14:cNvContentPartPr/>
                <p14:nvPr/>
              </p14:nvContentPartPr>
              <p14:xfrm>
                <a:off x="3738153" y="6378204"/>
                <a:ext cx="218880" cy="36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DFE206D-A5E0-427B-A97C-8A1784EE8BD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733833" y="6373884"/>
                  <a:ext cx="2275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89D9A44-96C1-4256-9D8F-CBAAED7BE836}"/>
                    </a:ext>
                  </a:extLst>
                </p14:cNvPr>
                <p14:cNvContentPartPr/>
                <p14:nvPr/>
              </p14:nvContentPartPr>
              <p14:xfrm>
                <a:off x="3769113" y="6442284"/>
                <a:ext cx="187560" cy="36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89D9A44-96C1-4256-9D8F-CBAAED7BE83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64793" y="6437964"/>
                  <a:ext cx="1962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130FE5C-4CC7-4A21-916F-F59214E498E2}"/>
                    </a:ext>
                  </a:extLst>
                </p14:cNvPr>
                <p14:cNvContentPartPr/>
                <p14:nvPr/>
              </p14:nvContentPartPr>
              <p14:xfrm>
                <a:off x="4104633" y="6248604"/>
                <a:ext cx="204840" cy="2124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130FE5C-4CC7-4A21-916F-F59214E498E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100313" y="6244284"/>
                  <a:ext cx="213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B9148CB-C1D2-49D0-9C98-AF60161D435C}"/>
                    </a:ext>
                  </a:extLst>
                </p14:cNvPr>
                <p14:cNvContentPartPr/>
                <p14:nvPr/>
              </p14:nvContentPartPr>
              <p14:xfrm>
                <a:off x="4373553" y="6202524"/>
                <a:ext cx="91440" cy="2577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B9148CB-C1D2-49D0-9C98-AF60161D435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369233" y="6198204"/>
                  <a:ext cx="1000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2EC394A-FBF4-4F0B-98DA-854E18739FEA}"/>
                    </a:ext>
                  </a:extLst>
                </p14:cNvPr>
                <p14:cNvContentPartPr/>
                <p14:nvPr/>
              </p14:nvContentPartPr>
              <p14:xfrm>
                <a:off x="4527993" y="6292524"/>
                <a:ext cx="116640" cy="871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2EC394A-FBF4-4F0B-98DA-854E18739FE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523673" y="6288204"/>
                  <a:ext cx="125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6A828E1-0101-4F2A-A4B2-4E58F7234A07}"/>
                    </a:ext>
                  </a:extLst>
                </p14:cNvPr>
                <p14:cNvContentPartPr/>
                <p14:nvPr/>
              </p14:nvContentPartPr>
              <p14:xfrm>
                <a:off x="4616553" y="6309444"/>
                <a:ext cx="77400" cy="1771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6A828E1-0101-4F2A-A4B2-4E58F7234A0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612233" y="6305124"/>
                  <a:ext cx="86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66FE061-3BF1-478A-A48E-7A93FB7FAF11}"/>
                    </a:ext>
                  </a:extLst>
                </p14:cNvPr>
                <p14:cNvContentPartPr/>
                <p14:nvPr/>
              </p14:nvContentPartPr>
              <p14:xfrm>
                <a:off x="4711593" y="6387564"/>
                <a:ext cx="37800" cy="1123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66FE061-3BF1-478A-A48E-7A93FB7FAF1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707273" y="6383244"/>
                  <a:ext cx="46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EBC10C9-C04D-40AE-93A3-959D22264393}"/>
                    </a:ext>
                  </a:extLst>
                </p14:cNvPr>
                <p14:cNvContentPartPr/>
                <p14:nvPr/>
              </p14:nvContentPartPr>
              <p14:xfrm>
                <a:off x="4875753" y="6307644"/>
                <a:ext cx="85680" cy="806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EBC10C9-C04D-40AE-93A3-959D2226439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871433" y="6303324"/>
                  <a:ext cx="94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153E30A-DD46-414D-A0DA-625443491B71}"/>
                    </a:ext>
                  </a:extLst>
                </p14:cNvPr>
                <p14:cNvContentPartPr/>
                <p14:nvPr/>
              </p14:nvContentPartPr>
              <p14:xfrm>
                <a:off x="4909233" y="6221244"/>
                <a:ext cx="14760" cy="32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153E30A-DD46-414D-A0DA-625443491B7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904913" y="6216924"/>
                  <a:ext cx="234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E2F1CA5-C6D8-4DF2-8F36-D63BE3A5B375}"/>
                    </a:ext>
                  </a:extLst>
                </p14:cNvPr>
                <p14:cNvContentPartPr/>
                <p14:nvPr/>
              </p14:nvContentPartPr>
              <p14:xfrm>
                <a:off x="4929033" y="6198204"/>
                <a:ext cx="132120" cy="3124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E2F1CA5-C6D8-4DF2-8F36-D63BE3A5B37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924713" y="6193884"/>
                  <a:ext cx="1407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DD51001-7706-42A1-8F7E-38D89E7FA481}"/>
                    </a:ext>
                  </a:extLst>
                </p14:cNvPr>
                <p14:cNvContentPartPr/>
                <p14:nvPr/>
              </p14:nvContentPartPr>
              <p14:xfrm>
                <a:off x="5251233" y="6321684"/>
                <a:ext cx="192240" cy="453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DD51001-7706-42A1-8F7E-38D89E7FA48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246913" y="6317364"/>
                  <a:ext cx="200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2FBCC29-F932-44BB-BD30-85918210C0AD}"/>
                    </a:ext>
                  </a:extLst>
                </p14:cNvPr>
                <p14:cNvContentPartPr/>
                <p14:nvPr/>
              </p14:nvContentPartPr>
              <p14:xfrm>
                <a:off x="5389473" y="6246084"/>
                <a:ext cx="129240" cy="1630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2FBCC29-F932-44BB-BD30-85918210C0A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385153" y="6241404"/>
                  <a:ext cx="137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9A3E9E0-9A17-4A1D-9F2D-F5EB81947461}"/>
                    </a:ext>
                  </a:extLst>
                </p14:cNvPr>
                <p14:cNvContentPartPr/>
                <p14:nvPr/>
              </p14:nvContentPartPr>
              <p14:xfrm>
                <a:off x="5655873" y="6058884"/>
                <a:ext cx="122760" cy="2718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9A3E9E0-9A17-4A1D-9F2D-F5EB8194746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651553" y="6054564"/>
                  <a:ext cx="1314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26189F8-8C8D-495D-BEB7-3450058DB876}"/>
                    </a:ext>
                  </a:extLst>
                </p14:cNvPr>
                <p14:cNvContentPartPr/>
                <p14:nvPr/>
              </p14:nvContentPartPr>
              <p14:xfrm>
                <a:off x="5792673" y="6001644"/>
                <a:ext cx="19080" cy="1126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26189F8-8C8D-495D-BEB7-3450058DB87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788353" y="5997324"/>
                  <a:ext cx="27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97A5740-9960-4BCA-AFFE-D2E1FE0D2BEF}"/>
                    </a:ext>
                  </a:extLst>
                </p14:cNvPr>
                <p14:cNvContentPartPr/>
                <p14:nvPr/>
              </p14:nvContentPartPr>
              <p14:xfrm>
                <a:off x="5773233" y="5919564"/>
                <a:ext cx="10800" cy="61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97A5740-9960-4BCA-AFFE-D2E1FE0D2BE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768913" y="5915244"/>
                  <a:ext cx="194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2D32655-5CBC-41CE-B080-5AAD86F89561}"/>
                    </a:ext>
                  </a:extLst>
                </p14:cNvPr>
                <p14:cNvContentPartPr/>
                <p14:nvPr/>
              </p14:nvContentPartPr>
              <p14:xfrm>
                <a:off x="5783313" y="5901564"/>
                <a:ext cx="258840" cy="1555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2D32655-5CBC-41CE-B080-5AAD86F8956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778993" y="5897244"/>
                  <a:ext cx="267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8AC2A9E-AFF3-4B35-B48A-5987F93FB344}"/>
                    </a:ext>
                  </a:extLst>
                </p14:cNvPr>
                <p14:cNvContentPartPr/>
                <p14:nvPr/>
              </p14:nvContentPartPr>
              <p14:xfrm>
                <a:off x="6027033" y="5855484"/>
                <a:ext cx="120240" cy="1231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8AC2A9E-AFF3-4B35-B48A-5987F93FB34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022713" y="5851164"/>
                  <a:ext cx="128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276E57D-A8A9-40E9-94D6-2C6B831D56F3}"/>
                    </a:ext>
                  </a:extLst>
                </p14:cNvPr>
                <p14:cNvContentPartPr/>
                <p14:nvPr/>
              </p14:nvContentPartPr>
              <p14:xfrm>
                <a:off x="6233313" y="5767284"/>
                <a:ext cx="120960" cy="1234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276E57D-A8A9-40E9-94D6-2C6B831D56F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228993" y="5762964"/>
                  <a:ext cx="129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3C1F558-3774-495E-BB3D-44211D4079E3}"/>
                    </a:ext>
                  </a:extLst>
                </p14:cNvPr>
                <p14:cNvContentPartPr/>
                <p14:nvPr/>
              </p14:nvContentPartPr>
              <p14:xfrm>
                <a:off x="6384513" y="5724804"/>
                <a:ext cx="94320" cy="1303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3C1F558-3774-495E-BB3D-44211D4079E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380193" y="5720484"/>
                  <a:ext cx="102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73B44F9-5DDF-4532-AB3F-D2E7BDCC7458}"/>
                    </a:ext>
                  </a:extLst>
                </p14:cNvPr>
                <p14:cNvContentPartPr/>
                <p14:nvPr/>
              </p14:nvContentPartPr>
              <p14:xfrm>
                <a:off x="6615273" y="5645244"/>
                <a:ext cx="164160" cy="1400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73B44F9-5DDF-4532-AB3F-D2E7BDCC745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610953" y="5640924"/>
                  <a:ext cx="172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5DC8321-4589-43AC-876B-2864B60CD7BF}"/>
                    </a:ext>
                  </a:extLst>
                </p14:cNvPr>
                <p14:cNvContentPartPr/>
                <p14:nvPr/>
              </p14:nvContentPartPr>
              <p14:xfrm>
                <a:off x="6920913" y="5445804"/>
                <a:ext cx="126000" cy="2455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5DC8321-4589-43AC-876B-2864B60CD7B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916593" y="5441484"/>
                  <a:ext cx="1346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1C8553E-11ED-444D-8A7D-2049C797A66D}"/>
                    </a:ext>
                  </a:extLst>
                </p14:cNvPr>
                <p14:cNvContentPartPr/>
                <p14:nvPr/>
              </p14:nvContentPartPr>
              <p14:xfrm>
                <a:off x="7068873" y="5505924"/>
                <a:ext cx="77400" cy="1407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1C8553E-11ED-444D-8A7D-2049C797A66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064553" y="5501604"/>
                  <a:ext cx="860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0FBF178-2230-49F9-A3EA-BDF90813ACA4}"/>
                    </a:ext>
                  </a:extLst>
                </p14:cNvPr>
                <p14:cNvContentPartPr/>
                <p14:nvPr/>
              </p14:nvContentPartPr>
              <p14:xfrm>
                <a:off x="7173273" y="5487924"/>
                <a:ext cx="86760" cy="2847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0FBF178-2230-49F9-A3EA-BDF90813ACA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168953" y="5483604"/>
                  <a:ext cx="954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BDDB0BC-4D72-4063-A392-588F214514CF}"/>
                    </a:ext>
                  </a:extLst>
                </p14:cNvPr>
                <p14:cNvContentPartPr/>
                <p14:nvPr/>
              </p14:nvContentPartPr>
              <p14:xfrm>
                <a:off x="7305033" y="5449404"/>
                <a:ext cx="164880" cy="1040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BDDB0BC-4D72-4063-A392-588F214514C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300713" y="5445084"/>
                  <a:ext cx="173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1E7BE1C-0219-4FAC-BAC6-A3999474CE7F}"/>
                    </a:ext>
                  </a:extLst>
                </p14:cNvPr>
                <p14:cNvContentPartPr/>
                <p14:nvPr/>
              </p14:nvContentPartPr>
              <p14:xfrm>
                <a:off x="7504113" y="5294964"/>
                <a:ext cx="107280" cy="1998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1E7BE1C-0219-4FAC-BAC6-A3999474CE7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499793" y="5290644"/>
                  <a:ext cx="115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68D8752-BD75-4C2B-B97D-1DBB697890E7}"/>
                    </a:ext>
                  </a:extLst>
                </p14:cNvPr>
                <p14:cNvContentPartPr/>
                <p14:nvPr/>
              </p14:nvContentPartPr>
              <p14:xfrm>
                <a:off x="7633713" y="5336364"/>
                <a:ext cx="174240" cy="910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68D8752-BD75-4C2B-B97D-1DBB697890E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629393" y="5332044"/>
                  <a:ext cx="182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B9BBD91-A815-446C-A096-4159BAEFA0CF}"/>
                    </a:ext>
                  </a:extLst>
                </p14:cNvPr>
                <p14:cNvContentPartPr/>
                <p14:nvPr/>
              </p14:nvContentPartPr>
              <p14:xfrm>
                <a:off x="7862313" y="5285244"/>
                <a:ext cx="48600" cy="903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B9BBD91-A815-446C-A096-4159BAEFA0C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857993" y="5280924"/>
                  <a:ext cx="57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FABE01C-99CF-4097-A6A7-1EDADF907CBD}"/>
                    </a:ext>
                  </a:extLst>
                </p14:cNvPr>
                <p14:cNvContentPartPr/>
                <p14:nvPr/>
              </p14:nvContentPartPr>
              <p14:xfrm>
                <a:off x="7951593" y="5243124"/>
                <a:ext cx="119520" cy="1137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FABE01C-99CF-4097-A6A7-1EDADF907CB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947273" y="5238804"/>
                  <a:ext cx="128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DCFD73D-1EFC-4E1A-BE16-EF2153A1BBD0}"/>
                    </a:ext>
                  </a:extLst>
                </p14:cNvPr>
                <p14:cNvContentPartPr/>
                <p14:nvPr/>
              </p14:nvContentPartPr>
              <p14:xfrm>
                <a:off x="6192633" y="6132324"/>
                <a:ext cx="111960" cy="1530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DCFD73D-1EFC-4E1A-BE16-EF2153A1BBD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188313" y="6128004"/>
                  <a:ext cx="120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57E60B8-35EF-4291-9210-109935093CBD}"/>
                    </a:ext>
                  </a:extLst>
                </p14:cNvPr>
                <p14:cNvContentPartPr/>
                <p14:nvPr/>
              </p14:nvContentPartPr>
              <p14:xfrm>
                <a:off x="6356793" y="6117924"/>
                <a:ext cx="86400" cy="1126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57E60B8-35EF-4291-9210-109935093CB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52473" y="6113604"/>
                  <a:ext cx="95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0E5AADE-F089-488E-B229-08F89B608CB2}"/>
                    </a:ext>
                  </a:extLst>
                </p14:cNvPr>
                <p14:cNvContentPartPr/>
                <p14:nvPr/>
              </p14:nvContentPartPr>
              <p14:xfrm>
                <a:off x="6462993" y="5968524"/>
                <a:ext cx="546120" cy="2034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0E5AADE-F089-488E-B229-08F89B608CB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458673" y="5964204"/>
                  <a:ext cx="554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5228490-B6CC-4B8D-B0E4-21D62F93577E}"/>
                    </a:ext>
                  </a:extLst>
                </p14:cNvPr>
                <p14:cNvContentPartPr/>
                <p14:nvPr/>
              </p14:nvContentPartPr>
              <p14:xfrm>
                <a:off x="7220433" y="5836044"/>
                <a:ext cx="208080" cy="1040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5228490-B6CC-4B8D-B0E4-21D62F93577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216113" y="5831724"/>
                  <a:ext cx="216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5FE1A02-A160-4ABD-B839-F25E278CD295}"/>
                    </a:ext>
                  </a:extLst>
                </p14:cNvPr>
                <p14:cNvContentPartPr/>
                <p14:nvPr/>
              </p14:nvContentPartPr>
              <p14:xfrm>
                <a:off x="7397913" y="5724084"/>
                <a:ext cx="43200" cy="176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5FE1A02-A160-4ABD-B839-F25E278CD29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393593" y="5719764"/>
                  <a:ext cx="51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AE4861E-BBA1-4A1B-BA96-26BC35A80E8F}"/>
                    </a:ext>
                  </a:extLst>
                </p14:cNvPr>
                <p14:cNvContentPartPr/>
                <p14:nvPr/>
              </p14:nvContentPartPr>
              <p14:xfrm>
                <a:off x="7477113" y="5764044"/>
                <a:ext cx="107280" cy="1119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AE4861E-BBA1-4A1B-BA96-26BC35A80E8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472793" y="5759724"/>
                  <a:ext cx="115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9DF25233-DBBC-4B2D-872A-335527494F99}"/>
                    </a:ext>
                  </a:extLst>
                </p14:cNvPr>
                <p14:cNvContentPartPr/>
                <p14:nvPr/>
              </p14:nvContentPartPr>
              <p14:xfrm>
                <a:off x="7595193" y="5701764"/>
                <a:ext cx="316800" cy="1256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9DF25233-DBBC-4B2D-872A-335527494F9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590873" y="5697444"/>
                  <a:ext cx="3254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EB51A4D-17E9-44D8-8211-24998A0DF46F}"/>
                    </a:ext>
                  </a:extLst>
                </p14:cNvPr>
                <p14:cNvContentPartPr/>
                <p14:nvPr/>
              </p14:nvContentPartPr>
              <p14:xfrm>
                <a:off x="7958433" y="5613564"/>
                <a:ext cx="77760" cy="961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EB51A4D-17E9-44D8-8211-24998A0DF46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954113" y="5609244"/>
                  <a:ext cx="86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CFDBD75-50F5-4B40-958F-7ED1D8247637}"/>
                    </a:ext>
                  </a:extLst>
                </p14:cNvPr>
                <p14:cNvContentPartPr/>
                <p14:nvPr/>
              </p14:nvContentPartPr>
              <p14:xfrm>
                <a:off x="6881313" y="6288564"/>
                <a:ext cx="294480" cy="1382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CFDBD75-50F5-4B40-958F-7ED1D824763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76993" y="6284244"/>
                  <a:ext cx="303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6CE096F-FD04-46A2-857F-39436AA98080}"/>
                    </a:ext>
                  </a:extLst>
                </p14:cNvPr>
                <p14:cNvContentPartPr/>
                <p14:nvPr/>
              </p14:nvContentPartPr>
              <p14:xfrm>
                <a:off x="7236993" y="6138444"/>
                <a:ext cx="159480" cy="1825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6CE096F-FD04-46A2-857F-39436AA9808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232673" y="6133764"/>
                  <a:ext cx="168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DD580F4C-B263-4769-A3DE-1E44AD42D524}"/>
                    </a:ext>
                  </a:extLst>
                </p14:cNvPr>
                <p14:cNvContentPartPr/>
                <p14:nvPr/>
              </p14:nvContentPartPr>
              <p14:xfrm>
                <a:off x="7531113" y="6109284"/>
                <a:ext cx="181080" cy="1123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DD580F4C-B263-4769-A3DE-1E44AD42D52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526793" y="6104964"/>
                  <a:ext cx="189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78342F7-0CCF-4FF4-90EF-3B334896C9F3}"/>
                    </a:ext>
                  </a:extLst>
                </p14:cNvPr>
                <p14:cNvContentPartPr/>
                <p14:nvPr/>
              </p14:nvContentPartPr>
              <p14:xfrm>
                <a:off x="7655313" y="5999484"/>
                <a:ext cx="360" cy="3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78342F7-0CCF-4FF4-90EF-3B334896C9F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650993" y="599516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8CF71BA-AA28-41D7-AB7F-643618327F4C}"/>
                    </a:ext>
                  </a:extLst>
                </p14:cNvPr>
                <p14:cNvContentPartPr/>
                <p14:nvPr/>
              </p14:nvContentPartPr>
              <p14:xfrm>
                <a:off x="7805793" y="5930724"/>
                <a:ext cx="285840" cy="2278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8CF71BA-AA28-41D7-AB7F-643618327F4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801473" y="5926404"/>
                  <a:ext cx="2944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CD96680-C8A4-44C1-B1BF-745FF9B29404}"/>
                    </a:ext>
                  </a:extLst>
                </p14:cNvPr>
                <p14:cNvContentPartPr/>
                <p14:nvPr/>
              </p14:nvContentPartPr>
              <p14:xfrm>
                <a:off x="8111073" y="5908404"/>
                <a:ext cx="86040" cy="1458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CD96680-C8A4-44C1-B1BF-745FF9B2940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106753" y="5904084"/>
                  <a:ext cx="94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747960D-1A1A-4D3B-865F-F9BEE062E034}"/>
                    </a:ext>
                  </a:extLst>
                </p14:cNvPr>
                <p14:cNvContentPartPr/>
                <p14:nvPr/>
              </p14:nvContentPartPr>
              <p14:xfrm>
                <a:off x="8171913" y="5803284"/>
                <a:ext cx="77040" cy="2023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747960D-1A1A-4D3B-865F-F9BEE062E03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167593" y="5798964"/>
                  <a:ext cx="856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6AC8041-18C9-45D0-9383-083EF33CE4D4}"/>
                    </a:ext>
                  </a:extLst>
                </p14:cNvPr>
                <p14:cNvContentPartPr/>
                <p14:nvPr/>
              </p14:nvContentPartPr>
              <p14:xfrm>
                <a:off x="7720833" y="6371004"/>
                <a:ext cx="114480" cy="1512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6AC8041-18C9-45D0-9383-083EF33CE4D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716513" y="6366684"/>
                  <a:ext cx="1231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FEA63E00-DD9A-4925-B64B-DAEF828EA760}"/>
                    </a:ext>
                  </a:extLst>
                </p14:cNvPr>
                <p14:cNvContentPartPr/>
                <p14:nvPr/>
              </p14:nvContentPartPr>
              <p14:xfrm>
                <a:off x="7841793" y="6190644"/>
                <a:ext cx="255960" cy="2534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FEA63E00-DD9A-4925-B64B-DAEF828EA76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837473" y="6186324"/>
                  <a:ext cx="2646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EEB99F1F-0279-4090-919B-A699C254C361}"/>
                    </a:ext>
                  </a:extLst>
                </p14:cNvPr>
                <p14:cNvContentPartPr/>
                <p14:nvPr/>
              </p14:nvContentPartPr>
              <p14:xfrm>
                <a:off x="8117553" y="6190284"/>
                <a:ext cx="81720" cy="1432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EEB99F1F-0279-4090-919B-A699C254C36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113233" y="6185964"/>
                  <a:ext cx="90360" cy="151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7365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3477578" y="16273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Keynesian Cross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0" y="626576"/>
            <a:ext cx="12192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Aggregate demand Y</a:t>
            </a:r>
            <a:r>
              <a:rPr lang="de-DE" sz="1600" baseline="30000">
                <a:solidFill>
                  <a:srgbClr val="000000"/>
                </a:solidFill>
              </a:rPr>
              <a:t>D</a:t>
            </a:r>
            <a:r>
              <a:rPr lang="de-DE" sz="1600">
                <a:solidFill>
                  <a:srgbClr val="000000"/>
                </a:solidFill>
              </a:rPr>
              <a:t>: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=C+I+G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C (private consumption); </a:t>
            </a:r>
            <a:r>
              <a:rPr lang="de-DE" sz="1600" dirty="0">
                <a:solidFill>
                  <a:srgbClr val="000000"/>
                </a:solidFill>
              </a:rPr>
              <a:t>I </a:t>
            </a:r>
            <a:r>
              <a:rPr lang="de-DE" sz="1600">
                <a:solidFill>
                  <a:srgbClr val="000000"/>
                </a:solidFill>
              </a:rPr>
              <a:t>(Investment); G (Government expenditure); I and G sare exogenously fixed variables, C depends positively on aggregate income (production) Y</a:t>
            </a:r>
          </a:p>
          <a:p>
            <a:pPr eaLnBrk="1" hangingPunct="1">
              <a:buClrTx/>
              <a:buFontTx/>
              <a:buNone/>
            </a:pPr>
            <a:endParaRPr lang="de-DE" sz="16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Keynesian consumption function: </a:t>
            </a: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C(Y)=C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			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&gt;0 </a:t>
            </a:r>
            <a:r>
              <a:rPr lang="de-DE" sz="1600">
                <a:solidFill>
                  <a:srgbClr val="000000"/>
                </a:solidFill>
              </a:rPr>
              <a:t>(autonous consumption); </a:t>
            </a:r>
            <a:r>
              <a:rPr lang="de-DE" sz="1600" dirty="0">
                <a:solidFill>
                  <a:srgbClr val="000000"/>
                </a:solidFill>
              </a:rPr>
              <a:t>0&lt;</a:t>
            </a:r>
            <a:r>
              <a:rPr lang="de-DE" sz="1600" dirty="0" err="1">
                <a:solidFill>
                  <a:srgbClr val="000000"/>
                </a:solidFill>
              </a:rPr>
              <a:t>c</a:t>
            </a:r>
            <a:r>
              <a:rPr lang="de-DE" sz="1600" baseline="-25000" dirty="0" err="1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&lt;1</a:t>
            </a:r>
            <a:r>
              <a:rPr lang="de-DE" sz="1600">
                <a:solidFill>
                  <a:srgbClr val="000000"/>
                </a:solidFill>
              </a:rPr>
              <a:t>(marginal propensity to consum)</a:t>
            </a: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Euqilibrium: With aggregate income (production) Y is determined by the aggreate demand Y</a:t>
            </a:r>
            <a:r>
              <a:rPr lang="de-DE" sz="1600" baseline="30000">
                <a:solidFill>
                  <a:srgbClr val="000000"/>
                </a:solidFill>
              </a:rPr>
              <a:t>D</a:t>
            </a:r>
            <a:r>
              <a:rPr lang="de-DE" sz="1600">
                <a:solidFill>
                  <a:srgbClr val="000000"/>
                </a:solidFill>
              </a:rPr>
              <a:t> →</a:t>
            </a: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Y=Y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=C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Y+I+G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A2D1D1B-FEDB-4DC2-9A50-23D1281233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48912A8-C3C0-4DC3-8C50-45B25B4FDBB9}"/>
              </a:ext>
            </a:extLst>
          </p:cNvPr>
          <p:cNvGrpSpPr/>
          <p:nvPr/>
        </p:nvGrpSpPr>
        <p:grpSpPr>
          <a:xfrm>
            <a:off x="5931733" y="1437187"/>
            <a:ext cx="658440" cy="37440"/>
            <a:chOff x="5931733" y="1437187"/>
            <a:chExt cx="658440" cy="3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BE3F6D1-2A4F-4DE8-A0A0-AC2CDBC61296}"/>
                    </a:ext>
                  </a:extLst>
                </p14:cNvPr>
                <p14:cNvContentPartPr/>
                <p14:nvPr/>
              </p14:nvContentPartPr>
              <p14:xfrm>
                <a:off x="5931733" y="1450867"/>
                <a:ext cx="149400" cy="165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BE3F6D1-2A4F-4DE8-A0A0-AC2CDBC6129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27413" y="1446547"/>
                  <a:ext cx="158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2AB222B-4E7C-4009-8092-EDA4278DCD71}"/>
                    </a:ext>
                  </a:extLst>
                </p14:cNvPr>
                <p14:cNvContentPartPr/>
                <p14:nvPr/>
              </p14:nvContentPartPr>
              <p14:xfrm>
                <a:off x="6181213" y="1465267"/>
                <a:ext cx="142200" cy="93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2AB222B-4E7C-4009-8092-EDA4278DCD7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76893" y="1460947"/>
                  <a:ext cx="150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F036AC7-5B14-45EE-AAB5-8C7188B5F118}"/>
                    </a:ext>
                  </a:extLst>
                </p14:cNvPr>
                <p14:cNvContentPartPr/>
                <p14:nvPr/>
              </p14:nvContentPartPr>
              <p14:xfrm>
                <a:off x="6437533" y="1437187"/>
                <a:ext cx="152640" cy="313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F036AC7-5B14-45EE-AAB5-8C7188B5F11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33213" y="1432867"/>
                  <a:ext cx="16128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B5DCF3D1-26DC-490E-B8C1-257D3020B726}"/>
              </a:ext>
            </a:extLst>
          </p:cNvPr>
          <p:cNvGrpSpPr/>
          <p:nvPr/>
        </p:nvGrpSpPr>
        <p:grpSpPr>
          <a:xfrm>
            <a:off x="6837133" y="615307"/>
            <a:ext cx="2269800" cy="883440"/>
            <a:chOff x="6837133" y="615307"/>
            <a:chExt cx="2269800" cy="88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7ACAC63-3AA6-42FA-8DDE-7F62059C20CF}"/>
                    </a:ext>
                  </a:extLst>
                </p14:cNvPr>
                <p14:cNvContentPartPr/>
                <p14:nvPr/>
              </p14:nvContentPartPr>
              <p14:xfrm>
                <a:off x="6892573" y="1211827"/>
                <a:ext cx="16560" cy="1227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7ACAC63-3AA6-42FA-8DDE-7F62059C20C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88253" y="1207507"/>
                  <a:ext cx="25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25B58B1-223A-4DE3-9212-F086D1F206BC}"/>
                    </a:ext>
                  </a:extLst>
                </p14:cNvPr>
                <p14:cNvContentPartPr/>
                <p14:nvPr/>
              </p14:nvContentPartPr>
              <p14:xfrm>
                <a:off x="6837133" y="1264387"/>
                <a:ext cx="127440" cy="190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25B58B1-223A-4DE3-9212-F086D1F206B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32813" y="1260067"/>
                  <a:ext cx="136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A2EEB2A-47A9-4885-AE5C-05908B078C78}"/>
                    </a:ext>
                  </a:extLst>
                </p14:cNvPr>
                <p14:cNvContentPartPr/>
                <p14:nvPr/>
              </p14:nvContentPartPr>
              <p14:xfrm>
                <a:off x="7199293" y="1158547"/>
                <a:ext cx="16920" cy="1404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A2EEB2A-47A9-4885-AE5C-05908B078C7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94973" y="1154227"/>
                  <a:ext cx="25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6087D62-11AF-44DF-87FE-8807CD0ECA3B}"/>
                    </a:ext>
                  </a:extLst>
                </p14:cNvPr>
                <p14:cNvContentPartPr/>
                <p14:nvPr/>
              </p14:nvContentPartPr>
              <p14:xfrm>
                <a:off x="7205773" y="1140187"/>
                <a:ext cx="115560" cy="446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6087D62-11AF-44DF-87FE-8807CD0ECA3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01453" y="1135867"/>
                  <a:ext cx="124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E97F5BF-CFF0-447A-AF3B-EF9AC0E6DABF}"/>
                    </a:ext>
                  </a:extLst>
                </p14:cNvPr>
                <p14:cNvContentPartPr/>
                <p14:nvPr/>
              </p14:nvContentPartPr>
              <p14:xfrm>
                <a:off x="7188133" y="1217947"/>
                <a:ext cx="146160" cy="90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E97F5BF-CFF0-447A-AF3B-EF9AC0E6DAB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83813" y="1213627"/>
                  <a:ext cx="154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68C63CC-AFC7-4ABE-9C53-C35358E2E62A}"/>
                    </a:ext>
                  </a:extLst>
                </p14:cNvPr>
                <p14:cNvContentPartPr/>
                <p14:nvPr/>
              </p14:nvContentPartPr>
              <p14:xfrm>
                <a:off x="7353373" y="1192747"/>
                <a:ext cx="150480" cy="1310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68C63CC-AFC7-4ABE-9C53-C35358E2E62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349053" y="1188427"/>
                  <a:ext cx="159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582F769-5351-4868-BA83-C2A1FA706709}"/>
                    </a:ext>
                  </a:extLst>
                </p14:cNvPr>
                <p14:cNvContentPartPr/>
                <p14:nvPr/>
              </p14:nvContentPartPr>
              <p14:xfrm>
                <a:off x="7589173" y="1218667"/>
                <a:ext cx="103320" cy="111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582F769-5351-4868-BA83-C2A1FA70670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84853" y="1214347"/>
                  <a:ext cx="1119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3436369-6489-4F67-B16E-6317B32BC39D}"/>
                    </a:ext>
                  </a:extLst>
                </p14:cNvPr>
                <p14:cNvContentPartPr/>
                <p14:nvPr/>
              </p14:nvContentPartPr>
              <p14:xfrm>
                <a:off x="7764133" y="1136947"/>
                <a:ext cx="158040" cy="1501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3436369-6489-4F67-B16E-6317B32BC39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759813" y="1132627"/>
                  <a:ext cx="166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4DF0217-04CC-4BC9-9C82-9E86D303EAC9}"/>
                    </a:ext>
                  </a:extLst>
                </p14:cNvPr>
                <p14:cNvContentPartPr/>
                <p14:nvPr/>
              </p14:nvContentPartPr>
              <p14:xfrm>
                <a:off x="7753333" y="1105987"/>
                <a:ext cx="189360" cy="367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4DF0217-04CC-4BC9-9C82-9E86D303EAC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748653" y="1101667"/>
                  <a:ext cx="198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5972D47-C9FC-4622-A560-A89778029F82}"/>
                    </a:ext>
                  </a:extLst>
                </p14:cNvPr>
                <p14:cNvContentPartPr/>
                <p14:nvPr/>
              </p14:nvContentPartPr>
              <p14:xfrm>
                <a:off x="7959253" y="1212187"/>
                <a:ext cx="205920" cy="45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5972D47-C9FC-4622-A560-A89778029F8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954933" y="1207867"/>
                  <a:ext cx="214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C5324D5-1C97-4AA8-8800-9C6B801458E6}"/>
                    </a:ext>
                  </a:extLst>
                </p14:cNvPr>
                <p14:cNvContentPartPr/>
                <p14:nvPr/>
              </p14:nvContentPartPr>
              <p14:xfrm>
                <a:off x="7020373" y="1045147"/>
                <a:ext cx="118080" cy="3524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C5324D5-1C97-4AA8-8800-9C6B801458E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016053" y="1040827"/>
                  <a:ext cx="1267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89F7842-14B1-4651-AB9F-FA0BDACB13BE}"/>
                    </a:ext>
                  </a:extLst>
                </p14:cNvPr>
                <p14:cNvContentPartPr/>
                <p14:nvPr/>
              </p14:nvContentPartPr>
              <p14:xfrm>
                <a:off x="8155453" y="999067"/>
                <a:ext cx="230040" cy="4388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89F7842-14B1-4651-AB9F-FA0BDACB13B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151133" y="994747"/>
                  <a:ext cx="23868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63B8F0B-F2D6-4EFB-87BB-B5BB3A749AEA}"/>
                    </a:ext>
                  </a:extLst>
                </p14:cNvPr>
                <p14:cNvContentPartPr/>
                <p14:nvPr/>
              </p14:nvContentPartPr>
              <p14:xfrm>
                <a:off x="7479733" y="730507"/>
                <a:ext cx="5400" cy="1072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63B8F0B-F2D6-4EFB-87BB-B5BB3A749AE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75413" y="726187"/>
                  <a:ext cx="14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7203E72-4E81-499F-8720-53E06007CAE0}"/>
                    </a:ext>
                  </a:extLst>
                </p14:cNvPr>
                <p14:cNvContentPartPr/>
                <p14:nvPr/>
              </p14:nvContentPartPr>
              <p14:xfrm>
                <a:off x="7377133" y="685147"/>
                <a:ext cx="183960" cy="162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7203E72-4E81-499F-8720-53E06007CAE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372813" y="680827"/>
                  <a:ext cx="192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4396921-F920-4211-9C00-7932ED09CE35}"/>
                    </a:ext>
                  </a:extLst>
                </p14:cNvPr>
                <p14:cNvContentPartPr/>
                <p14:nvPr/>
              </p14:nvContentPartPr>
              <p14:xfrm>
                <a:off x="7569013" y="716107"/>
                <a:ext cx="60480" cy="1274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4396921-F920-4211-9C00-7932ED09CE3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64693" y="711787"/>
                  <a:ext cx="69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20BCDAA-D4A7-405F-B410-7F885994B774}"/>
                    </a:ext>
                  </a:extLst>
                </p14:cNvPr>
                <p14:cNvContentPartPr/>
                <p14:nvPr/>
              </p14:nvContentPartPr>
              <p14:xfrm>
                <a:off x="7636333" y="736987"/>
                <a:ext cx="92520" cy="867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20BCDAA-D4A7-405F-B410-7F885994B77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632013" y="732667"/>
                  <a:ext cx="1011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DD91962-BFA3-4F94-81AD-457C17A1DE46}"/>
                    </a:ext>
                  </a:extLst>
                </p14:cNvPr>
                <p14:cNvContentPartPr/>
                <p14:nvPr/>
              </p14:nvContentPartPr>
              <p14:xfrm>
                <a:off x="7724533" y="677587"/>
                <a:ext cx="122040" cy="1353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DD91962-BFA3-4F94-81AD-457C17A1DE4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720213" y="673267"/>
                  <a:ext cx="130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695741B-DD7B-4E64-A91A-1F3D4924FD54}"/>
                    </a:ext>
                  </a:extLst>
                </p14:cNvPr>
                <p14:cNvContentPartPr/>
                <p14:nvPr/>
              </p14:nvContentPartPr>
              <p14:xfrm>
                <a:off x="7885093" y="718627"/>
                <a:ext cx="122040" cy="82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695741B-DD7B-4E64-A91A-1F3D4924FD5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880773" y="714307"/>
                  <a:ext cx="130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EABE7A1-6E98-4464-8EEC-6DF23F8C8B12}"/>
                    </a:ext>
                  </a:extLst>
                </p14:cNvPr>
                <p14:cNvContentPartPr/>
                <p14:nvPr/>
              </p14:nvContentPartPr>
              <p14:xfrm>
                <a:off x="8123053" y="616387"/>
                <a:ext cx="113400" cy="1681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EABE7A1-6E98-4464-8EEC-6DF23F8C8B1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18733" y="612067"/>
                  <a:ext cx="122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0AAD7E5-FD30-4F04-819A-53B069BC42B7}"/>
                    </a:ext>
                  </a:extLst>
                </p14:cNvPr>
                <p14:cNvContentPartPr/>
                <p14:nvPr/>
              </p14:nvContentPartPr>
              <p14:xfrm>
                <a:off x="8255173" y="707107"/>
                <a:ext cx="93960" cy="770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0AAD7E5-FD30-4F04-819A-53B069BC42B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50853" y="702787"/>
                  <a:ext cx="1026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D37F3F9-2838-4916-A45B-25FAE1440DEA}"/>
                    </a:ext>
                  </a:extLst>
                </p14:cNvPr>
                <p14:cNvContentPartPr/>
                <p14:nvPr/>
              </p14:nvContentPartPr>
              <p14:xfrm>
                <a:off x="8406013" y="615307"/>
                <a:ext cx="38880" cy="163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D37F3F9-2838-4916-A45B-25FAE1440DE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401693" y="610987"/>
                  <a:ext cx="47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42F8DFD-1DC5-4A0D-8DD3-0C2A1433B984}"/>
                    </a:ext>
                  </a:extLst>
                </p14:cNvPr>
                <p14:cNvContentPartPr/>
                <p14:nvPr/>
              </p14:nvContentPartPr>
              <p14:xfrm>
                <a:off x="8453893" y="703867"/>
                <a:ext cx="206640" cy="547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42F8DFD-1DC5-4A0D-8DD3-0C2A1433B98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449573" y="699547"/>
                  <a:ext cx="2152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4D540B6-9ABA-44D7-AE39-4243D5C2183A}"/>
                    </a:ext>
                  </a:extLst>
                </p14:cNvPr>
                <p14:cNvContentPartPr/>
                <p14:nvPr/>
              </p14:nvContentPartPr>
              <p14:xfrm>
                <a:off x="8661613" y="698107"/>
                <a:ext cx="65160" cy="522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4D540B6-9ABA-44D7-AE39-4243D5C2183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657293" y="693787"/>
                  <a:ext cx="73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1944473-704D-4851-A4D0-B66252FBDC05}"/>
                    </a:ext>
                  </a:extLst>
                </p14:cNvPr>
                <p14:cNvContentPartPr/>
                <p14:nvPr/>
              </p14:nvContentPartPr>
              <p14:xfrm>
                <a:off x="8766373" y="683707"/>
                <a:ext cx="112680" cy="662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1944473-704D-4851-A4D0-B66252FBDC0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762053" y="679387"/>
                  <a:ext cx="121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1D05D15-2E79-4F55-9B38-B82F553350FD}"/>
                    </a:ext>
                  </a:extLst>
                </p14:cNvPr>
                <p14:cNvContentPartPr/>
                <p14:nvPr/>
              </p14:nvContentPartPr>
              <p14:xfrm>
                <a:off x="7305133" y="822307"/>
                <a:ext cx="807480" cy="6764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1D05D15-2E79-4F55-9B38-B82F553350F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300813" y="817987"/>
                  <a:ext cx="816120" cy="68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7566697-7F34-44E3-9CD4-C8B9AEB9DFF1}"/>
                    </a:ext>
                  </a:extLst>
                </p14:cNvPr>
                <p14:cNvContentPartPr/>
                <p14:nvPr/>
              </p14:nvContentPartPr>
              <p14:xfrm>
                <a:off x="7763413" y="769387"/>
                <a:ext cx="389520" cy="5619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7566697-7F34-44E3-9CD4-C8B9AEB9DFF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759093" y="765067"/>
                  <a:ext cx="39816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D5C2EDC-2500-4FA7-8160-1868041A8CDB}"/>
                    </a:ext>
                  </a:extLst>
                </p14:cNvPr>
                <p14:cNvContentPartPr/>
                <p14:nvPr/>
              </p14:nvContentPartPr>
              <p14:xfrm>
                <a:off x="8688613" y="937867"/>
                <a:ext cx="418320" cy="1576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D5C2EDC-2500-4FA7-8160-1868041A8CD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84293" y="933547"/>
                  <a:ext cx="42696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072F0C32-2D00-4798-B709-FAD64DDCEE7F}"/>
              </a:ext>
            </a:extLst>
          </p:cNvPr>
          <p:cNvGrpSpPr/>
          <p:nvPr/>
        </p:nvGrpSpPr>
        <p:grpSpPr>
          <a:xfrm>
            <a:off x="9340213" y="668947"/>
            <a:ext cx="1400040" cy="378720"/>
            <a:chOff x="9340213" y="668947"/>
            <a:chExt cx="140004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05C181F-D4C9-4CB5-8E98-CF52832261FF}"/>
                    </a:ext>
                  </a:extLst>
                </p14:cNvPr>
                <p14:cNvContentPartPr/>
                <p14:nvPr/>
              </p14:nvContentPartPr>
              <p14:xfrm>
                <a:off x="9340213" y="889627"/>
                <a:ext cx="113400" cy="1537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05C181F-D4C9-4CB5-8E98-CF52832261F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35893" y="885307"/>
                  <a:ext cx="122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577171A-6C8C-4B96-B5D9-84243B87EA06}"/>
                    </a:ext>
                  </a:extLst>
                </p14:cNvPr>
                <p14:cNvContentPartPr/>
                <p14:nvPr/>
              </p14:nvContentPartPr>
              <p14:xfrm>
                <a:off x="9468013" y="776947"/>
                <a:ext cx="99720" cy="1976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577171A-6C8C-4B96-B5D9-84243B87EA0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63693" y="772627"/>
                  <a:ext cx="1083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8037798-E4AD-4F21-A299-A2D22DA7E283}"/>
                    </a:ext>
                  </a:extLst>
                </p14:cNvPr>
                <p14:cNvContentPartPr/>
                <p14:nvPr/>
              </p14:nvContentPartPr>
              <p14:xfrm>
                <a:off x="9529933" y="923827"/>
                <a:ext cx="132840" cy="55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8037798-E4AD-4F21-A299-A2D22DA7E28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525613" y="919507"/>
                  <a:ext cx="141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9CE952D-7727-43B6-A1CA-137F7681FF40}"/>
                    </a:ext>
                  </a:extLst>
                </p14:cNvPr>
                <p14:cNvContentPartPr/>
                <p14:nvPr/>
              </p14:nvContentPartPr>
              <p14:xfrm>
                <a:off x="9662053" y="829507"/>
                <a:ext cx="10440" cy="226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9CE952D-7727-43B6-A1CA-137F7681FF4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657733" y="825187"/>
                  <a:ext cx="19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C739AFB-3E9A-4DDF-8CEC-102983C78EBC}"/>
                    </a:ext>
                  </a:extLst>
                </p14:cNvPr>
                <p14:cNvContentPartPr/>
                <p14:nvPr/>
              </p14:nvContentPartPr>
              <p14:xfrm>
                <a:off x="9691573" y="858307"/>
                <a:ext cx="104400" cy="189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C739AFB-3E9A-4DDF-8CEC-102983C78EB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687253" y="853987"/>
                  <a:ext cx="1130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1AD9951-A233-46BF-803B-5FA55E0A2021}"/>
                    </a:ext>
                  </a:extLst>
                </p14:cNvPr>
                <p14:cNvContentPartPr/>
                <p14:nvPr/>
              </p14:nvContentPartPr>
              <p14:xfrm>
                <a:off x="9979933" y="753907"/>
                <a:ext cx="223560" cy="2030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1AD9951-A233-46BF-803B-5FA55E0A202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975613" y="749587"/>
                  <a:ext cx="2322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FDDBCFD-2D01-4418-9548-6D9C938944D5}"/>
                    </a:ext>
                  </a:extLst>
                </p14:cNvPr>
                <p14:cNvContentPartPr/>
                <p14:nvPr/>
              </p14:nvContentPartPr>
              <p14:xfrm>
                <a:off x="10182973" y="734107"/>
                <a:ext cx="31320" cy="604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FDDBCFD-2D01-4418-9548-6D9C938944D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178653" y="729787"/>
                  <a:ext cx="39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F09DA97-802F-4E5C-8C7C-8C306586C473}"/>
                    </a:ext>
                  </a:extLst>
                </p14:cNvPr>
                <p14:cNvContentPartPr/>
                <p14:nvPr/>
              </p14:nvContentPartPr>
              <p14:xfrm>
                <a:off x="10216813" y="802147"/>
                <a:ext cx="110160" cy="1198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F09DA97-802F-4E5C-8C7C-8C306586C47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212493" y="797827"/>
                  <a:ext cx="118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0338598-E7A6-4584-9AC2-E35824F7F122}"/>
                    </a:ext>
                  </a:extLst>
                </p14:cNvPr>
                <p14:cNvContentPartPr/>
                <p14:nvPr/>
              </p14:nvContentPartPr>
              <p14:xfrm>
                <a:off x="10509133" y="668947"/>
                <a:ext cx="55800" cy="3171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0338598-E7A6-4584-9AC2-E35824F7F12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504813" y="664627"/>
                  <a:ext cx="644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711BFC6-CD5E-4C8F-A835-9AF09D88FA67}"/>
                    </a:ext>
                  </a:extLst>
                </p14:cNvPr>
                <p14:cNvContentPartPr/>
                <p14:nvPr/>
              </p14:nvContentPartPr>
              <p14:xfrm>
                <a:off x="10572493" y="754987"/>
                <a:ext cx="167760" cy="907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711BFC6-CD5E-4C8F-A835-9AF09D88FA6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568173" y="750667"/>
                  <a:ext cx="17640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FCAD0472-7623-4C6E-B761-C5BC5B8C5F1B}"/>
              </a:ext>
            </a:extLst>
          </p:cNvPr>
          <p:cNvGrpSpPr/>
          <p:nvPr/>
        </p:nvGrpSpPr>
        <p:grpSpPr>
          <a:xfrm>
            <a:off x="10928893" y="551947"/>
            <a:ext cx="977040" cy="447120"/>
            <a:chOff x="10928893" y="551947"/>
            <a:chExt cx="97704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9179FCD-CBFB-4803-A179-893906175840}"/>
                    </a:ext>
                  </a:extLst>
                </p14:cNvPr>
                <p14:cNvContentPartPr/>
                <p14:nvPr/>
              </p14:nvContentPartPr>
              <p14:xfrm>
                <a:off x="10928893" y="727267"/>
                <a:ext cx="107280" cy="1123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9179FCD-CBFB-4803-A179-89390617584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924573" y="722947"/>
                  <a:ext cx="115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B94F736-7380-4AB9-B662-3051A2677ED8}"/>
                    </a:ext>
                  </a:extLst>
                </p14:cNvPr>
                <p14:cNvContentPartPr/>
                <p14:nvPr/>
              </p14:nvContentPartPr>
              <p14:xfrm>
                <a:off x="11055253" y="746707"/>
                <a:ext cx="106200" cy="2523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B94F736-7380-4AB9-B662-3051A2677ED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050933" y="742387"/>
                  <a:ext cx="1148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B31D22C-5D1F-424C-973C-28DD3BFC84FB}"/>
                    </a:ext>
                  </a:extLst>
                </p14:cNvPr>
                <p14:cNvContentPartPr/>
                <p14:nvPr/>
              </p14:nvContentPartPr>
              <p14:xfrm>
                <a:off x="11220133" y="758227"/>
                <a:ext cx="160920" cy="464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B31D22C-5D1F-424C-973C-28DD3BFC84F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215813" y="753907"/>
                  <a:ext cx="169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A196D39-A807-40D9-AD88-FB8E83E170EC}"/>
                    </a:ext>
                  </a:extLst>
                </p14:cNvPr>
                <p14:cNvContentPartPr/>
                <p14:nvPr/>
              </p14:nvContentPartPr>
              <p14:xfrm>
                <a:off x="11419933" y="740227"/>
                <a:ext cx="90000" cy="1591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A196D39-A807-40D9-AD88-FB8E83E170E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415613" y="735907"/>
                  <a:ext cx="98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31A8E10-773E-4C35-A2F4-AAD4FF9DACC8}"/>
                    </a:ext>
                  </a:extLst>
                </p14:cNvPr>
                <p14:cNvContentPartPr/>
                <p14:nvPr/>
              </p14:nvContentPartPr>
              <p14:xfrm>
                <a:off x="11557813" y="657427"/>
                <a:ext cx="96840" cy="1411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31A8E10-773E-4C35-A2F4-AAD4FF9DACC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553493" y="653107"/>
                  <a:ext cx="105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AD20088-5377-4CCF-B328-98ABEE8FE555}"/>
                    </a:ext>
                  </a:extLst>
                </p14:cNvPr>
                <p14:cNvContentPartPr/>
                <p14:nvPr/>
              </p14:nvContentPartPr>
              <p14:xfrm>
                <a:off x="11635213" y="667507"/>
                <a:ext cx="26280" cy="345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AD20088-5377-4CCF-B328-98ABEE8FE55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630893" y="663187"/>
                  <a:ext cx="34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6E8D045-FC59-4EFE-93C0-AD857DCBBE24}"/>
                    </a:ext>
                  </a:extLst>
                </p14:cNvPr>
                <p14:cNvContentPartPr/>
                <p14:nvPr/>
              </p14:nvContentPartPr>
              <p14:xfrm>
                <a:off x="11657173" y="724387"/>
                <a:ext cx="110160" cy="691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6E8D045-FC59-4EFE-93C0-AD857DCBBE2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652853" y="720067"/>
                  <a:ext cx="1188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36C12A4-C738-4866-8DC8-BC262CB4010C}"/>
                    </a:ext>
                  </a:extLst>
                </p14:cNvPr>
                <p14:cNvContentPartPr/>
                <p14:nvPr/>
              </p14:nvContentPartPr>
              <p14:xfrm>
                <a:off x="11743213" y="619627"/>
                <a:ext cx="72000" cy="1630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36C12A4-C738-4866-8DC8-BC262CB4010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738893" y="615307"/>
                  <a:ext cx="80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3ED46EE-4EEC-477B-9D0F-E56072BA5F90}"/>
                    </a:ext>
                  </a:extLst>
                </p14:cNvPr>
                <p14:cNvContentPartPr/>
                <p14:nvPr/>
              </p14:nvContentPartPr>
              <p14:xfrm>
                <a:off x="11838613" y="649147"/>
                <a:ext cx="30600" cy="334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3ED46EE-4EEC-477B-9D0F-E56072BA5F9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834293" y="644827"/>
                  <a:ext cx="39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D30A070-A1E7-43F1-B6F7-3D68392908EA}"/>
                    </a:ext>
                  </a:extLst>
                </p14:cNvPr>
                <p14:cNvContentPartPr/>
                <p14:nvPr/>
              </p14:nvContentPartPr>
              <p14:xfrm>
                <a:off x="11777413" y="674707"/>
                <a:ext cx="94320" cy="2926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D30A070-A1E7-43F1-B6F7-3D68392908E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773093" y="670387"/>
                  <a:ext cx="1029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F60F5D3-D70E-49C5-93F9-BA22FFBC6B29}"/>
                    </a:ext>
                  </a:extLst>
                </p14:cNvPr>
                <p14:cNvContentPartPr/>
                <p14:nvPr/>
              </p14:nvContentPartPr>
              <p14:xfrm>
                <a:off x="11905573" y="551947"/>
                <a:ext cx="360" cy="3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F60F5D3-D70E-49C5-93F9-BA22FFBC6B2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901253" y="5476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07FC1F3E-696D-4A3E-8CB9-CE61F804796E}"/>
                  </a:ext>
                </a:extLst>
              </p14:cNvPr>
              <p14:cNvContentPartPr/>
              <p14:nvPr/>
            </p14:nvContentPartPr>
            <p14:xfrm>
              <a:off x="72013" y="2630227"/>
              <a:ext cx="2918880" cy="6408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07FC1F3E-696D-4A3E-8CB9-CE61F804796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7693" y="2625907"/>
                <a:ext cx="29275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66921" name="Freihand 166920">
                <a:extLst>
                  <a:ext uri="{FF2B5EF4-FFF2-40B4-BE49-F238E27FC236}">
                    <a16:creationId xmlns:a16="http://schemas.microsoft.com/office/drawing/2014/main" id="{AA1D6AB5-5EF8-428A-8702-33DE12D41249}"/>
                  </a:ext>
                </a:extLst>
              </p14:cNvPr>
              <p14:cNvContentPartPr/>
              <p14:nvPr/>
            </p14:nvContentPartPr>
            <p14:xfrm>
              <a:off x="922693" y="2867467"/>
              <a:ext cx="194040" cy="331920"/>
            </p14:xfrm>
          </p:contentPart>
        </mc:Choice>
        <mc:Fallback xmlns="">
          <p:pic>
            <p:nvPicPr>
              <p:cNvPr id="166921" name="Freihand 166920">
                <a:extLst>
                  <a:ext uri="{FF2B5EF4-FFF2-40B4-BE49-F238E27FC236}">
                    <a16:creationId xmlns:a16="http://schemas.microsoft.com/office/drawing/2014/main" id="{AA1D6AB5-5EF8-428A-8702-33DE12D4124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18373" y="2863147"/>
                <a:ext cx="20268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66923" name="Freihand 166922">
                <a:extLst>
                  <a:ext uri="{FF2B5EF4-FFF2-40B4-BE49-F238E27FC236}">
                    <a16:creationId xmlns:a16="http://schemas.microsoft.com/office/drawing/2014/main" id="{E55BBBEB-83A4-42E6-8C4F-7754C7F416AC}"/>
                  </a:ext>
                </a:extLst>
              </p14:cNvPr>
              <p14:cNvContentPartPr/>
              <p14:nvPr/>
            </p14:nvContentPartPr>
            <p14:xfrm>
              <a:off x="623173" y="2774947"/>
              <a:ext cx="229320" cy="421920"/>
            </p14:xfrm>
          </p:contentPart>
        </mc:Choice>
        <mc:Fallback xmlns="">
          <p:pic>
            <p:nvPicPr>
              <p:cNvPr id="166923" name="Freihand 166922">
                <a:extLst>
                  <a:ext uri="{FF2B5EF4-FFF2-40B4-BE49-F238E27FC236}">
                    <a16:creationId xmlns:a16="http://schemas.microsoft.com/office/drawing/2014/main" id="{E55BBBEB-83A4-42E6-8C4F-7754C7F416A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18853" y="2770627"/>
                <a:ext cx="23796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66925" name="Freihand 166924">
                <a:extLst>
                  <a:ext uri="{FF2B5EF4-FFF2-40B4-BE49-F238E27FC236}">
                    <a16:creationId xmlns:a16="http://schemas.microsoft.com/office/drawing/2014/main" id="{FC8D518E-3D9D-4BCD-96D0-39C9CFB97986}"/>
                  </a:ext>
                </a:extLst>
              </p14:cNvPr>
              <p14:cNvContentPartPr/>
              <p14:nvPr/>
            </p14:nvContentPartPr>
            <p14:xfrm>
              <a:off x="596173" y="2819587"/>
              <a:ext cx="271080" cy="425880"/>
            </p14:xfrm>
          </p:contentPart>
        </mc:Choice>
        <mc:Fallback xmlns="">
          <p:pic>
            <p:nvPicPr>
              <p:cNvPr id="166925" name="Freihand 166924">
                <a:extLst>
                  <a:ext uri="{FF2B5EF4-FFF2-40B4-BE49-F238E27FC236}">
                    <a16:creationId xmlns:a16="http://schemas.microsoft.com/office/drawing/2014/main" id="{FC8D518E-3D9D-4BCD-96D0-39C9CFB9798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91853" y="2815267"/>
                <a:ext cx="27972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66927" name="Freihand 166926">
                <a:extLst>
                  <a:ext uri="{FF2B5EF4-FFF2-40B4-BE49-F238E27FC236}">
                    <a16:creationId xmlns:a16="http://schemas.microsoft.com/office/drawing/2014/main" id="{BD1E7BDC-C74C-4B8D-8E00-91615DC38944}"/>
                  </a:ext>
                </a:extLst>
              </p14:cNvPr>
              <p14:cNvContentPartPr/>
              <p14:nvPr/>
            </p14:nvContentPartPr>
            <p14:xfrm>
              <a:off x="541093" y="2793307"/>
              <a:ext cx="321480" cy="491760"/>
            </p14:xfrm>
          </p:contentPart>
        </mc:Choice>
        <mc:Fallback xmlns="">
          <p:pic>
            <p:nvPicPr>
              <p:cNvPr id="166927" name="Freihand 166926">
                <a:extLst>
                  <a:ext uri="{FF2B5EF4-FFF2-40B4-BE49-F238E27FC236}">
                    <a16:creationId xmlns:a16="http://schemas.microsoft.com/office/drawing/2014/main" id="{BD1E7BDC-C74C-4B8D-8E00-91615DC3894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36773" y="2788987"/>
                <a:ext cx="330120" cy="50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976" name="Gruppieren 166975">
            <a:extLst>
              <a:ext uri="{FF2B5EF4-FFF2-40B4-BE49-F238E27FC236}">
                <a16:creationId xmlns:a16="http://schemas.microsoft.com/office/drawing/2014/main" id="{85694373-E6E5-4C14-ACDC-26020ABC9CA7}"/>
              </a:ext>
            </a:extLst>
          </p:cNvPr>
          <p:cNvGrpSpPr/>
          <p:nvPr/>
        </p:nvGrpSpPr>
        <p:grpSpPr>
          <a:xfrm>
            <a:off x="7219813" y="3213787"/>
            <a:ext cx="1378800" cy="385200"/>
            <a:chOff x="7219813" y="3213787"/>
            <a:chExt cx="1378800" cy="3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66967" name="Freihand 166966">
                  <a:extLst>
                    <a:ext uri="{FF2B5EF4-FFF2-40B4-BE49-F238E27FC236}">
                      <a16:creationId xmlns:a16="http://schemas.microsoft.com/office/drawing/2014/main" id="{7424D3AE-9AA4-4BCA-A93C-2D96AD2E31A7}"/>
                    </a:ext>
                  </a:extLst>
                </p14:cNvPr>
                <p14:cNvContentPartPr/>
                <p14:nvPr/>
              </p14:nvContentPartPr>
              <p14:xfrm>
                <a:off x="7219813" y="3249067"/>
                <a:ext cx="150840" cy="164880"/>
              </p14:xfrm>
            </p:contentPart>
          </mc:Choice>
          <mc:Fallback xmlns="">
            <p:pic>
              <p:nvPicPr>
                <p:cNvPr id="166967" name="Freihand 166966">
                  <a:extLst>
                    <a:ext uri="{FF2B5EF4-FFF2-40B4-BE49-F238E27FC236}">
                      <a16:creationId xmlns:a16="http://schemas.microsoft.com/office/drawing/2014/main" id="{7424D3AE-9AA4-4BCA-A93C-2D96AD2E31A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215493" y="3244747"/>
                  <a:ext cx="159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66968" name="Freihand 166967">
                  <a:extLst>
                    <a:ext uri="{FF2B5EF4-FFF2-40B4-BE49-F238E27FC236}">
                      <a16:creationId xmlns:a16="http://schemas.microsoft.com/office/drawing/2014/main" id="{089CAEEE-08A5-4E6A-B741-61499193021C}"/>
                    </a:ext>
                  </a:extLst>
                </p14:cNvPr>
                <p14:cNvContentPartPr/>
                <p14:nvPr/>
              </p14:nvContentPartPr>
              <p14:xfrm>
                <a:off x="7380733" y="3266707"/>
                <a:ext cx="116280" cy="137880"/>
              </p14:xfrm>
            </p:contentPart>
          </mc:Choice>
          <mc:Fallback xmlns="">
            <p:pic>
              <p:nvPicPr>
                <p:cNvPr id="166968" name="Freihand 166967">
                  <a:extLst>
                    <a:ext uri="{FF2B5EF4-FFF2-40B4-BE49-F238E27FC236}">
                      <a16:creationId xmlns:a16="http://schemas.microsoft.com/office/drawing/2014/main" id="{089CAEEE-08A5-4E6A-B741-61499193021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376413" y="3262387"/>
                  <a:ext cx="124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66969" name="Freihand 166968">
                  <a:extLst>
                    <a:ext uri="{FF2B5EF4-FFF2-40B4-BE49-F238E27FC236}">
                      <a16:creationId xmlns:a16="http://schemas.microsoft.com/office/drawing/2014/main" id="{7C8A8AF0-0D7D-49EB-9432-60C5AEB978D4}"/>
                    </a:ext>
                  </a:extLst>
                </p14:cNvPr>
                <p14:cNvContentPartPr/>
                <p14:nvPr/>
              </p14:nvContentPartPr>
              <p14:xfrm>
                <a:off x="7506733" y="3272107"/>
                <a:ext cx="120960" cy="130320"/>
              </p14:xfrm>
            </p:contentPart>
          </mc:Choice>
          <mc:Fallback xmlns="">
            <p:pic>
              <p:nvPicPr>
                <p:cNvPr id="166969" name="Freihand 166968">
                  <a:extLst>
                    <a:ext uri="{FF2B5EF4-FFF2-40B4-BE49-F238E27FC236}">
                      <a16:creationId xmlns:a16="http://schemas.microsoft.com/office/drawing/2014/main" id="{7C8A8AF0-0D7D-49EB-9432-60C5AEB978D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502413" y="3267787"/>
                  <a:ext cx="129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66970" name="Freihand 166969">
                  <a:extLst>
                    <a:ext uri="{FF2B5EF4-FFF2-40B4-BE49-F238E27FC236}">
                      <a16:creationId xmlns:a16="http://schemas.microsoft.com/office/drawing/2014/main" id="{BE4C1CC9-FBE0-49AB-A6AA-42CF4EC65DBA}"/>
                    </a:ext>
                  </a:extLst>
                </p14:cNvPr>
                <p14:cNvContentPartPr/>
                <p14:nvPr/>
              </p14:nvContentPartPr>
              <p14:xfrm>
                <a:off x="7649293" y="3287947"/>
                <a:ext cx="185760" cy="111600"/>
              </p14:xfrm>
            </p:contentPart>
          </mc:Choice>
          <mc:Fallback xmlns="">
            <p:pic>
              <p:nvPicPr>
                <p:cNvPr id="166970" name="Freihand 166969">
                  <a:extLst>
                    <a:ext uri="{FF2B5EF4-FFF2-40B4-BE49-F238E27FC236}">
                      <a16:creationId xmlns:a16="http://schemas.microsoft.com/office/drawing/2014/main" id="{BE4C1CC9-FBE0-49AB-A6AA-42CF4EC65DB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644973" y="3283627"/>
                  <a:ext cx="194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66971" name="Freihand 166970">
                  <a:extLst>
                    <a:ext uri="{FF2B5EF4-FFF2-40B4-BE49-F238E27FC236}">
                      <a16:creationId xmlns:a16="http://schemas.microsoft.com/office/drawing/2014/main" id="{3E4183DC-693C-4593-8729-5A9355E68188}"/>
                    </a:ext>
                  </a:extLst>
                </p14:cNvPr>
                <p14:cNvContentPartPr/>
                <p14:nvPr/>
              </p14:nvContentPartPr>
              <p14:xfrm>
                <a:off x="7855213" y="3290467"/>
                <a:ext cx="118440" cy="97200"/>
              </p14:xfrm>
            </p:contentPart>
          </mc:Choice>
          <mc:Fallback xmlns="">
            <p:pic>
              <p:nvPicPr>
                <p:cNvPr id="166971" name="Freihand 166970">
                  <a:extLst>
                    <a:ext uri="{FF2B5EF4-FFF2-40B4-BE49-F238E27FC236}">
                      <a16:creationId xmlns:a16="http://schemas.microsoft.com/office/drawing/2014/main" id="{3E4183DC-693C-4593-8729-5A9355E6818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850893" y="3286147"/>
                  <a:ext cx="127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66972" name="Freihand 166971">
                  <a:extLst>
                    <a:ext uri="{FF2B5EF4-FFF2-40B4-BE49-F238E27FC236}">
                      <a16:creationId xmlns:a16="http://schemas.microsoft.com/office/drawing/2014/main" id="{BCE9022F-EF0F-4705-BC51-A05F92E49360}"/>
                    </a:ext>
                  </a:extLst>
                </p14:cNvPr>
                <p14:cNvContentPartPr/>
                <p14:nvPr/>
              </p14:nvContentPartPr>
              <p14:xfrm>
                <a:off x="7993813" y="3268507"/>
                <a:ext cx="89280" cy="112680"/>
              </p14:xfrm>
            </p:contentPart>
          </mc:Choice>
          <mc:Fallback xmlns="">
            <p:pic>
              <p:nvPicPr>
                <p:cNvPr id="166972" name="Freihand 166971">
                  <a:extLst>
                    <a:ext uri="{FF2B5EF4-FFF2-40B4-BE49-F238E27FC236}">
                      <a16:creationId xmlns:a16="http://schemas.microsoft.com/office/drawing/2014/main" id="{BCE9022F-EF0F-4705-BC51-A05F92E4936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989493" y="3264187"/>
                  <a:ext cx="979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66973" name="Freihand 166972">
                  <a:extLst>
                    <a:ext uri="{FF2B5EF4-FFF2-40B4-BE49-F238E27FC236}">
                      <a16:creationId xmlns:a16="http://schemas.microsoft.com/office/drawing/2014/main" id="{9561B1A2-D2A0-448F-B236-16CE69C444A8}"/>
                    </a:ext>
                  </a:extLst>
                </p14:cNvPr>
                <p14:cNvContentPartPr/>
                <p14:nvPr/>
              </p14:nvContentPartPr>
              <p14:xfrm>
                <a:off x="8178133" y="3284707"/>
                <a:ext cx="234000" cy="109080"/>
              </p14:xfrm>
            </p:contentPart>
          </mc:Choice>
          <mc:Fallback xmlns="">
            <p:pic>
              <p:nvPicPr>
                <p:cNvPr id="166973" name="Freihand 166972">
                  <a:extLst>
                    <a:ext uri="{FF2B5EF4-FFF2-40B4-BE49-F238E27FC236}">
                      <a16:creationId xmlns:a16="http://schemas.microsoft.com/office/drawing/2014/main" id="{9561B1A2-D2A0-448F-B236-16CE69C444A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173813" y="3280387"/>
                  <a:ext cx="242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66974" name="Freihand 166973">
                  <a:extLst>
                    <a:ext uri="{FF2B5EF4-FFF2-40B4-BE49-F238E27FC236}">
                      <a16:creationId xmlns:a16="http://schemas.microsoft.com/office/drawing/2014/main" id="{873BEDC4-CDDD-4B64-B1C9-BC830575F3DD}"/>
                    </a:ext>
                  </a:extLst>
                </p14:cNvPr>
                <p14:cNvContentPartPr/>
                <p14:nvPr/>
              </p14:nvContentPartPr>
              <p14:xfrm>
                <a:off x="8342293" y="3213787"/>
                <a:ext cx="47160" cy="14400"/>
              </p14:xfrm>
            </p:contentPart>
          </mc:Choice>
          <mc:Fallback xmlns="">
            <p:pic>
              <p:nvPicPr>
                <p:cNvPr id="166974" name="Freihand 166973">
                  <a:extLst>
                    <a:ext uri="{FF2B5EF4-FFF2-40B4-BE49-F238E27FC236}">
                      <a16:creationId xmlns:a16="http://schemas.microsoft.com/office/drawing/2014/main" id="{873BEDC4-CDDD-4B64-B1C9-BC830575F3D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337973" y="3209467"/>
                  <a:ext cx="55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66975" name="Freihand 166974">
                  <a:extLst>
                    <a:ext uri="{FF2B5EF4-FFF2-40B4-BE49-F238E27FC236}">
                      <a16:creationId xmlns:a16="http://schemas.microsoft.com/office/drawing/2014/main" id="{0EA324A1-72E8-4FA8-A970-B6AC079F519B}"/>
                    </a:ext>
                  </a:extLst>
                </p14:cNvPr>
                <p14:cNvContentPartPr/>
                <p14:nvPr/>
              </p14:nvContentPartPr>
              <p14:xfrm>
                <a:off x="8472253" y="3297667"/>
                <a:ext cx="126360" cy="301320"/>
              </p14:xfrm>
            </p:contentPart>
          </mc:Choice>
          <mc:Fallback xmlns="">
            <p:pic>
              <p:nvPicPr>
                <p:cNvPr id="166975" name="Freihand 166974">
                  <a:extLst>
                    <a:ext uri="{FF2B5EF4-FFF2-40B4-BE49-F238E27FC236}">
                      <a16:creationId xmlns:a16="http://schemas.microsoft.com/office/drawing/2014/main" id="{0EA324A1-72E8-4FA8-A970-B6AC079F519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467933" y="3293347"/>
                  <a:ext cx="135000" cy="30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991" name="Gruppieren 166990">
            <a:extLst>
              <a:ext uri="{FF2B5EF4-FFF2-40B4-BE49-F238E27FC236}">
                <a16:creationId xmlns:a16="http://schemas.microsoft.com/office/drawing/2014/main" id="{F80C2C06-9735-49A0-88D7-5FE05D3F1AF5}"/>
              </a:ext>
            </a:extLst>
          </p:cNvPr>
          <p:cNvGrpSpPr/>
          <p:nvPr/>
        </p:nvGrpSpPr>
        <p:grpSpPr>
          <a:xfrm>
            <a:off x="8825053" y="3063307"/>
            <a:ext cx="526320" cy="337320"/>
            <a:chOff x="8825053" y="3063307"/>
            <a:chExt cx="526320" cy="3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66978" name="Freihand 166977">
                  <a:extLst>
                    <a:ext uri="{FF2B5EF4-FFF2-40B4-BE49-F238E27FC236}">
                      <a16:creationId xmlns:a16="http://schemas.microsoft.com/office/drawing/2014/main" id="{B6F73195-4943-463E-8DED-3116E3CD26DD}"/>
                    </a:ext>
                  </a:extLst>
                </p14:cNvPr>
                <p14:cNvContentPartPr/>
                <p14:nvPr/>
              </p14:nvContentPartPr>
              <p14:xfrm>
                <a:off x="8825053" y="3274627"/>
                <a:ext cx="345240" cy="126000"/>
              </p14:xfrm>
            </p:contentPart>
          </mc:Choice>
          <mc:Fallback xmlns="">
            <p:pic>
              <p:nvPicPr>
                <p:cNvPr id="166978" name="Freihand 166977">
                  <a:extLst>
                    <a:ext uri="{FF2B5EF4-FFF2-40B4-BE49-F238E27FC236}">
                      <a16:creationId xmlns:a16="http://schemas.microsoft.com/office/drawing/2014/main" id="{B6F73195-4943-463E-8DED-3116E3CD26D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820733" y="3270307"/>
                  <a:ext cx="353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66979" name="Freihand 166978">
                  <a:extLst>
                    <a:ext uri="{FF2B5EF4-FFF2-40B4-BE49-F238E27FC236}">
                      <a16:creationId xmlns:a16="http://schemas.microsoft.com/office/drawing/2014/main" id="{60798DEF-49AF-47B1-9A76-3AA0541474B6}"/>
                    </a:ext>
                  </a:extLst>
                </p14:cNvPr>
                <p14:cNvContentPartPr/>
                <p14:nvPr/>
              </p14:nvContentPartPr>
              <p14:xfrm>
                <a:off x="9178213" y="3139267"/>
                <a:ext cx="173160" cy="203760"/>
              </p14:xfrm>
            </p:contentPart>
          </mc:Choice>
          <mc:Fallback xmlns="">
            <p:pic>
              <p:nvPicPr>
                <p:cNvPr id="166979" name="Freihand 166978">
                  <a:extLst>
                    <a:ext uri="{FF2B5EF4-FFF2-40B4-BE49-F238E27FC236}">
                      <a16:creationId xmlns:a16="http://schemas.microsoft.com/office/drawing/2014/main" id="{60798DEF-49AF-47B1-9A76-3AA0541474B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173893" y="3134947"/>
                  <a:ext cx="181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66980" name="Freihand 166979">
                  <a:extLst>
                    <a:ext uri="{FF2B5EF4-FFF2-40B4-BE49-F238E27FC236}">
                      <a16:creationId xmlns:a16="http://schemas.microsoft.com/office/drawing/2014/main" id="{A48E66DB-882E-4169-8A2E-D40638923B56}"/>
                    </a:ext>
                  </a:extLst>
                </p14:cNvPr>
                <p14:cNvContentPartPr/>
                <p14:nvPr/>
              </p14:nvContentPartPr>
              <p14:xfrm>
                <a:off x="9145453" y="3063307"/>
                <a:ext cx="360" cy="360"/>
              </p14:xfrm>
            </p:contentPart>
          </mc:Choice>
          <mc:Fallback xmlns="">
            <p:pic>
              <p:nvPicPr>
                <p:cNvPr id="166980" name="Freihand 166979">
                  <a:extLst>
                    <a:ext uri="{FF2B5EF4-FFF2-40B4-BE49-F238E27FC236}">
                      <a16:creationId xmlns:a16="http://schemas.microsoft.com/office/drawing/2014/main" id="{A48E66DB-882E-4169-8A2E-D40638923B5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141133" y="30589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990" name="Gruppieren 166989">
            <a:extLst>
              <a:ext uri="{FF2B5EF4-FFF2-40B4-BE49-F238E27FC236}">
                <a16:creationId xmlns:a16="http://schemas.microsoft.com/office/drawing/2014/main" id="{F1C8F8A5-D560-4783-9914-EA02EB0C205F}"/>
              </a:ext>
            </a:extLst>
          </p:cNvPr>
          <p:cNvGrpSpPr/>
          <p:nvPr/>
        </p:nvGrpSpPr>
        <p:grpSpPr>
          <a:xfrm>
            <a:off x="9584653" y="3082747"/>
            <a:ext cx="1382400" cy="313920"/>
            <a:chOff x="9584653" y="3082747"/>
            <a:chExt cx="138240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66981" name="Freihand 166980">
                  <a:extLst>
                    <a:ext uri="{FF2B5EF4-FFF2-40B4-BE49-F238E27FC236}">
                      <a16:creationId xmlns:a16="http://schemas.microsoft.com/office/drawing/2014/main" id="{D9863976-3728-4D96-A9D4-7E9A9552640A}"/>
                    </a:ext>
                  </a:extLst>
                </p14:cNvPr>
                <p14:cNvContentPartPr/>
                <p14:nvPr/>
              </p14:nvContentPartPr>
              <p14:xfrm>
                <a:off x="9584653" y="3196147"/>
                <a:ext cx="185760" cy="110880"/>
              </p14:xfrm>
            </p:contentPart>
          </mc:Choice>
          <mc:Fallback xmlns="">
            <p:pic>
              <p:nvPicPr>
                <p:cNvPr id="166981" name="Freihand 166980">
                  <a:extLst>
                    <a:ext uri="{FF2B5EF4-FFF2-40B4-BE49-F238E27FC236}">
                      <a16:creationId xmlns:a16="http://schemas.microsoft.com/office/drawing/2014/main" id="{D9863976-3728-4D96-A9D4-7E9A9552640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580333" y="3191827"/>
                  <a:ext cx="194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66982" name="Freihand 166981">
                  <a:extLst>
                    <a:ext uri="{FF2B5EF4-FFF2-40B4-BE49-F238E27FC236}">
                      <a16:creationId xmlns:a16="http://schemas.microsoft.com/office/drawing/2014/main" id="{5E21EAAF-1663-484A-B8A5-8225E27F0F81}"/>
                    </a:ext>
                  </a:extLst>
                </p14:cNvPr>
                <p14:cNvContentPartPr/>
                <p14:nvPr/>
              </p14:nvContentPartPr>
              <p14:xfrm>
                <a:off x="9720373" y="3123787"/>
                <a:ext cx="54000" cy="26640"/>
              </p14:xfrm>
            </p:contentPart>
          </mc:Choice>
          <mc:Fallback xmlns="">
            <p:pic>
              <p:nvPicPr>
                <p:cNvPr id="166982" name="Freihand 166981">
                  <a:extLst>
                    <a:ext uri="{FF2B5EF4-FFF2-40B4-BE49-F238E27FC236}">
                      <a16:creationId xmlns:a16="http://schemas.microsoft.com/office/drawing/2014/main" id="{5E21EAAF-1663-484A-B8A5-8225E27F0F8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716053" y="3119467"/>
                  <a:ext cx="62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66983" name="Freihand 166982">
                  <a:extLst>
                    <a:ext uri="{FF2B5EF4-FFF2-40B4-BE49-F238E27FC236}">
                      <a16:creationId xmlns:a16="http://schemas.microsoft.com/office/drawing/2014/main" id="{6352D594-FE96-429B-BF4D-656C040E403C}"/>
                    </a:ext>
                  </a:extLst>
                </p14:cNvPr>
                <p14:cNvContentPartPr/>
                <p14:nvPr/>
              </p14:nvContentPartPr>
              <p14:xfrm>
                <a:off x="9840613" y="3163027"/>
                <a:ext cx="138960" cy="110880"/>
              </p14:xfrm>
            </p:contentPart>
          </mc:Choice>
          <mc:Fallback xmlns="">
            <p:pic>
              <p:nvPicPr>
                <p:cNvPr id="166983" name="Freihand 166982">
                  <a:extLst>
                    <a:ext uri="{FF2B5EF4-FFF2-40B4-BE49-F238E27FC236}">
                      <a16:creationId xmlns:a16="http://schemas.microsoft.com/office/drawing/2014/main" id="{6352D594-FE96-429B-BF4D-656C040E403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836293" y="3158707"/>
                  <a:ext cx="147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66984" name="Freihand 166983">
                  <a:extLst>
                    <a:ext uri="{FF2B5EF4-FFF2-40B4-BE49-F238E27FC236}">
                      <a16:creationId xmlns:a16="http://schemas.microsoft.com/office/drawing/2014/main" id="{F60F5AF7-12FF-4DBF-BB99-07D43746F6E0}"/>
                    </a:ext>
                  </a:extLst>
                </p14:cNvPr>
                <p14:cNvContentPartPr/>
                <p14:nvPr/>
              </p14:nvContentPartPr>
              <p14:xfrm>
                <a:off x="9974893" y="3157627"/>
                <a:ext cx="168480" cy="112320"/>
              </p14:xfrm>
            </p:contentPart>
          </mc:Choice>
          <mc:Fallback xmlns="">
            <p:pic>
              <p:nvPicPr>
                <p:cNvPr id="166984" name="Freihand 166983">
                  <a:extLst>
                    <a:ext uri="{FF2B5EF4-FFF2-40B4-BE49-F238E27FC236}">
                      <a16:creationId xmlns:a16="http://schemas.microsoft.com/office/drawing/2014/main" id="{F60F5AF7-12FF-4DBF-BB99-07D43746F6E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970573" y="3153307"/>
                  <a:ext cx="177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66985" name="Freihand 166984">
                  <a:extLst>
                    <a:ext uri="{FF2B5EF4-FFF2-40B4-BE49-F238E27FC236}">
                      <a16:creationId xmlns:a16="http://schemas.microsoft.com/office/drawing/2014/main" id="{48BF5097-DC64-4853-B20D-67A478322E21}"/>
                    </a:ext>
                  </a:extLst>
                </p14:cNvPr>
                <p14:cNvContentPartPr/>
                <p14:nvPr/>
              </p14:nvContentPartPr>
              <p14:xfrm>
                <a:off x="10186933" y="3163027"/>
                <a:ext cx="154080" cy="99720"/>
              </p14:xfrm>
            </p:contentPart>
          </mc:Choice>
          <mc:Fallback xmlns="">
            <p:pic>
              <p:nvPicPr>
                <p:cNvPr id="166985" name="Freihand 166984">
                  <a:extLst>
                    <a:ext uri="{FF2B5EF4-FFF2-40B4-BE49-F238E27FC236}">
                      <a16:creationId xmlns:a16="http://schemas.microsoft.com/office/drawing/2014/main" id="{48BF5097-DC64-4853-B20D-67A478322E2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182613" y="3158707"/>
                  <a:ext cx="162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6986" name="Freihand 166985">
                  <a:extLst>
                    <a:ext uri="{FF2B5EF4-FFF2-40B4-BE49-F238E27FC236}">
                      <a16:creationId xmlns:a16="http://schemas.microsoft.com/office/drawing/2014/main" id="{AC22B5B7-87C4-4E00-B52D-067E9886B669}"/>
                    </a:ext>
                  </a:extLst>
                </p14:cNvPr>
                <p14:cNvContentPartPr/>
                <p14:nvPr/>
              </p14:nvContentPartPr>
              <p14:xfrm>
                <a:off x="10346773" y="3139267"/>
                <a:ext cx="111240" cy="126360"/>
              </p14:xfrm>
            </p:contentPart>
          </mc:Choice>
          <mc:Fallback xmlns="">
            <p:pic>
              <p:nvPicPr>
                <p:cNvPr id="166986" name="Freihand 166985">
                  <a:extLst>
                    <a:ext uri="{FF2B5EF4-FFF2-40B4-BE49-F238E27FC236}">
                      <a16:creationId xmlns:a16="http://schemas.microsoft.com/office/drawing/2014/main" id="{AC22B5B7-87C4-4E00-B52D-067E9886B66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342453" y="3134947"/>
                  <a:ext cx="119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66987" name="Freihand 166986">
                  <a:extLst>
                    <a:ext uri="{FF2B5EF4-FFF2-40B4-BE49-F238E27FC236}">
                      <a16:creationId xmlns:a16="http://schemas.microsoft.com/office/drawing/2014/main" id="{BA671E14-08B2-4D6C-953B-2EAE024020F3}"/>
                    </a:ext>
                  </a:extLst>
                </p14:cNvPr>
                <p14:cNvContentPartPr/>
                <p14:nvPr/>
              </p14:nvContentPartPr>
              <p14:xfrm>
                <a:off x="10501213" y="3139267"/>
                <a:ext cx="208800" cy="103320"/>
              </p14:xfrm>
            </p:contentPart>
          </mc:Choice>
          <mc:Fallback xmlns="">
            <p:pic>
              <p:nvPicPr>
                <p:cNvPr id="166987" name="Freihand 166986">
                  <a:extLst>
                    <a:ext uri="{FF2B5EF4-FFF2-40B4-BE49-F238E27FC236}">
                      <a16:creationId xmlns:a16="http://schemas.microsoft.com/office/drawing/2014/main" id="{BA671E14-08B2-4D6C-953B-2EAE024020F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496893" y="3134947"/>
                  <a:ext cx="2174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66988" name="Freihand 166987">
                  <a:extLst>
                    <a:ext uri="{FF2B5EF4-FFF2-40B4-BE49-F238E27FC236}">
                      <a16:creationId xmlns:a16="http://schemas.microsoft.com/office/drawing/2014/main" id="{7725C596-78C9-409E-BACF-02682B413DC8}"/>
                    </a:ext>
                  </a:extLst>
                </p14:cNvPr>
                <p14:cNvContentPartPr/>
                <p14:nvPr/>
              </p14:nvContentPartPr>
              <p14:xfrm>
                <a:off x="10697773" y="3082747"/>
                <a:ext cx="26280" cy="39960"/>
              </p14:xfrm>
            </p:contentPart>
          </mc:Choice>
          <mc:Fallback xmlns="">
            <p:pic>
              <p:nvPicPr>
                <p:cNvPr id="166988" name="Freihand 166987">
                  <a:extLst>
                    <a:ext uri="{FF2B5EF4-FFF2-40B4-BE49-F238E27FC236}">
                      <a16:creationId xmlns:a16="http://schemas.microsoft.com/office/drawing/2014/main" id="{7725C596-78C9-409E-BACF-02682B413DC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693453" y="3078427"/>
                  <a:ext cx="34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66989" name="Freihand 166988">
                  <a:extLst>
                    <a:ext uri="{FF2B5EF4-FFF2-40B4-BE49-F238E27FC236}">
                      <a16:creationId xmlns:a16="http://schemas.microsoft.com/office/drawing/2014/main" id="{9D92CADC-0CFA-446B-A45E-5D23E3E8D859}"/>
                    </a:ext>
                  </a:extLst>
                </p14:cNvPr>
                <p14:cNvContentPartPr/>
                <p14:nvPr/>
              </p14:nvContentPartPr>
              <p14:xfrm>
                <a:off x="10845373" y="3133867"/>
                <a:ext cx="121680" cy="262800"/>
              </p14:xfrm>
            </p:contentPart>
          </mc:Choice>
          <mc:Fallback xmlns="">
            <p:pic>
              <p:nvPicPr>
                <p:cNvPr id="166989" name="Freihand 166988">
                  <a:extLst>
                    <a:ext uri="{FF2B5EF4-FFF2-40B4-BE49-F238E27FC236}">
                      <a16:creationId xmlns:a16="http://schemas.microsoft.com/office/drawing/2014/main" id="{9D92CADC-0CFA-446B-A45E-5D23E3E8D85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841053" y="3129547"/>
                  <a:ext cx="130320" cy="27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66964" name="Freihand 166963">
                <a:extLst>
                  <a:ext uri="{FF2B5EF4-FFF2-40B4-BE49-F238E27FC236}">
                    <a16:creationId xmlns:a16="http://schemas.microsoft.com/office/drawing/2014/main" id="{083F5D4E-C827-404E-847C-6DF3714DCA16}"/>
                  </a:ext>
                </a:extLst>
              </p14:cNvPr>
              <p14:cNvContentPartPr/>
              <p14:nvPr/>
            </p14:nvContentPartPr>
            <p14:xfrm>
              <a:off x="6816613" y="3321067"/>
              <a:ext cx="5760" cy="108720"/>
            </p14:xfrm>
          </p:contentPart>
        </mc:Choice>
        <mc:Fallback xmlns="">
          <p:pic>
            <p:nvPicPr>
              <p:cNvPr id="166964" name="Freihand 166963">
                <a:extLst>
                  <a:ext uri="{FF2B5EF4-FFF2-40B4-BE49-F238E27FC236}">
                    <a16:creationId xmlns:a16="http://schemas.microsoft.com/office/drawing/2014/main" id="{083F5D4E-C827-404E-847C-6DF3714DCA16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812293" y="3316747"/>
                <a:ext cx="144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6965" name="Freihand 166964">
                <a:extLst>
                  <a:ext uri="{FF2B5EF4-FFF2-40B4-BE49-F238E27FC236}">
                    <a16:creationId xmlns:a16="http://schemas.microsoft.com/office/drawing/2014/main" id="{69D65F88-41F8-4CC5-9038-B75851959A1D}"/>
                  </a:ext>
                </a:extLst>
              </p14:cNvPr>
              <p14:cNvContentPartPr/>
              <p14:nvPr/>
            </p14:nvContentPartPr>
            <p14:xfrm>
              <a:off x="6807613" y="3239347"/>
              <a:ext cx="10440" cy="24120"/>
            </p14:xfrm>
          </p:contentPart>
        </mc:Choice>
        <mc:Fallback xmlns="">
          <p:pic>
            <p:nvPicPr>
              <p:cNvPr id="166965" name="Freihand 166964">
                <a:extLst>
                  <a:ext uri="{FF2B5EF4-FFF2-40B4-BE49-F238E27FC236}">
                    <a16:creationId xmlns:a16="http://schemas.microsoft.com/office/drawing/2014/main" id="{69D65F88-41F8-4CC5-9038-B75851959A1D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803293" y="3235027"/>
                <a:ext cx="190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6966" name="Freihand 166965">
                <a:extLst>
                  <a:ext uri="{FF2B5EF4-FFF2-40B4-BE49-F238E27FC236}">
                    <a16:creationId xmlns:a16="http://schemas.microsoft.com/office/drawing/2014/main" id="{350E8A55-A44D-46DA-8120-169529520095}"/>
                  </a:ext>
                </a:extLst>
              </p14:cNvPr>
              <p14:cNvContentPartPr/>
              <p14:nvPr/>
            </p14:nvContentPartPr>
            <p14:xfrm>
              <a:off x="6879613" y="3291907"/>
              <a:ext cx="78120" cy="132120"/>
            </p14:xfrm>
          </p:contentPart>
        </mc:Choice>
        <mc:Fallback xmlns="">
          <p:pic>
            <p:nvPicPr>
              <p:cNvPr id="166966" name="Freihand 166965">
                <a:extLst>
                  <a:ext uri="{FF2B5EF4-FFF2-40B4-BE49-F238E27FC236}">
                    <a16:creationId xmlns:a16="http://schemas.microsoft.com/office/drawing/2014/main" id="{350E8A55-A44D-46DA-8120-16952952009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875293" y="3287587"/>
                <a:ext cx="867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6939" name="Freihand 166938">
                <a:extLst>
                  <a:ext uri="{FF2B5EF4-FFF2-40B4-BE49-F238E27FC236}">
                    <a16:creationId xmlns:a16="http://schemas.microsoft.com/office/drawing/2014/main" id="{53149DB5-C1A4-4AD0-B827-8BA53B382DC6}"/>
                  </a:ext>
                </a:extLst>
              </p14:cNvPr>
              <p14:cNvContentPartPr/>
              <p14:nvPr/>
            </p14:nvContentPartPr>
            <p14:xfrm>
              <a:off x="2048053" y="3353467"/>
              <a:ext cx="360" cy="360"/>
            </p14:xfrm>
          </p:contentPart>
        </mc:Choice>
        <mc:Fallback xmlns="">
          <p:pic>
            <p:nvPicPr>
              <p:cNvPr id="166939" name="Freihand 166938">
                <a:extLst>
                  <a:ext uri="{FF2B5EF4-FFF2-40B4-BE49-F238E27FC236}">
                    <a16:creationId xmlns:a16="http://schemas.microsoft.com/office/drawing/2014/main" id="{53149DB5-C1A4-4AD0-B827-8BA53B382DC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043733" y="33491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6940" name="Freihand 166939">
                <a:extLst>
                  <a:ext uri="{FF2B5EF4-FFF2-40B4-BE49-F238E27FC236}">
                    <a16:creationId xmlns:a16="http://schemas.microsoft.com/office/drawing/2014/main" id="{A0085151-23BB-4808-A83E-19FC02E9B956}"/>
                  </a:ext>
                </a:extLst>
              </p14:cNvPr>
              <p14:cNvContentPartPr/>
              <p14:nvPr/>
            </p14:nvContentPartPr>
            <p14:xfrm>
              <a:off x="1996213" y="3261307"/>
              <a:ext cx="152280" cy="142920"/>
            </p14:xfrm>
          </p:contentPart>
        </mc:Choice>
        <mc:Fallback xmlns="">
          <p:pic>
            <p:nvPicPr>
              <p:cNvPr id="166940" name="Freihand 166939">
                <a:extLst>
                  <a:ext uri="{FF2B5EF4-FFF2-40B4-BE49-F238E27FC236}">
                    <a16:creationId xmlns:a16="http://schemas.microsoft.com/office/drawing/2014/main" id="{A0085151-23BB-4808-A83E-19FC02E9B95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991893" y="3256987"/>
                <a:ext cx="1609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6941" name="Freihand 166940">
                <a:extLst>
                  <a:ext uri="{FF2B5EF4-FFF2-40B4-BE49-F238E27FC236}">
                    <a16:creationId xmlns:a16="http://schemas.microsoft.com/office/drawing/2014/main" id="{E90F9F1B-C647-4FB5-9C57-F8E71517363E}"/>
                  </a:ext>
                </a:extLst>
              </p14:cNvPr>
              <p14:cNvContentPartPr/>
              <p14:nvPr/>
            </p14:nvContentPartPr>
            <p14:xfrm>
              <a:off x="2146333" y="3371107"/>
              <a:ext cx="92160" cy="64440"/>
            </p14:xfrm>
          </p:contentPart>
        </mc:Choice>
        <mc:Fallback xmlns="">
          <p:pic>
            <p:nvPicPr>
              <p:cNvPr id="166941" name="Freihand 166940">
                <a:extLst>
                  <a:ext uri="{FF2B5EF4-FFF2-40B4-BE49-F238E27FC236}">
                    <a16:creationId xmlns:a16="http://schemas.microsoft.com/office/drawing/2014/main" id="{E90F9F1B-C647-4FB5-9C57-F8E71517363E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142013" y="3366787"/>
                <a:ext cx="1008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6992" name="Freihand 166991">
                <a:extLst>
                  <a:ext uri="{FF2B5EF4-FFF2-40B4-BE49-F238E27FC236}">
                    <a16:creationId xmlns:a16="http://schemas.microsoft.com/office/drawing/2014/main" id="{C6E5C8C3-A0B8-45E4-8516-8D2A55CDE73C}"/>
                  </a:ext>
                </a:extLst>
              </p14:cNvPr>
              <p14:cNvContentPartPr/>
              <p14:nvPr/>
            </p14:nvContentPartPr>
            <p14:xfrm>
              <a:off x="363613" y="3740467"/>
              <a:ext cx="173160" cy="122040"/>
            </p14:xfrm>
          </p:contentPart>
        </mc:Choice>
        <mc:Fallback xmlns="">
          <p:pic>
            <p:nvPicPr>
              <p:cNvPr id="166992" name="Freihand 166991">
                <a:extLst>
                  <a:ext uri="{FF2B5EF4-FFF2-40B4-BE49-F238E27FC236}">
                    <a16:creationId xmlns:a16="http://schemas.microsoft.com/office/drawing/2014/main" id="{C6E5C8C3-A0B8-45E4-8516-8D2A55CDE73C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59293" y="3736147"/>
                <a:ext cx="1818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6993" name="Freihand 166992">
                <a:extLst>
                  <a:ext uri="{FF2B5EF4-FFF2-40B4-BE49-F238E27FC236}">
                    <a16:creationId xmlns:a16="http://schemas.microsoft.com/office/drawing/2014/main" id="{C903410F-60A3-4F2E-89DF-51BAFDF477A8}"/>
                  </a:ext>
                </a:extLst>
              </p14:cNvPr>
              <p14:cNvContentPartPr/>
              <p14:nvPr/>
            </p14:nvContentPartPr>
            <p14:xfrm>
              <a:off x="588253" y="3660187"/>
              <a:ext cx="81720" cy="201240"/>
            </p14:xfrm>
          </p:contentPart>
        </mc:Choice>
        <mc:Fallback xmlns="">
          <p:pic>
            <p:nvPicPr>
              <p:cNvPr id="166993" name="Freihand 166992">
                <a:extLst>
                  <a:ext uri="{FF2B5EF4-FFF2-40B4-BE49-F238E27FC236}">
                    <a16:creationId xmlns:a16="http://schemas.microsoft.com/office/drawing/2014/main" id="{C903410F-60A3-4F2E-89DF-51BAFDF477A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83933" y="3655867"/>
                <a:ext cx="903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66994" name="Freihand 166993">
                <a:extLst>
                  <a:ext uri="{FF2B5EF4-FFF2-40B4-BE49-F238E27FC236}">
                    <a16:creationId xmlns:a16="http://schemas.microsoft.com/office/drawing/2014/main" id="{3EBCDC42-3BB0-464B-A81F-6B169E2504BB}"/>
                  </a:ext>
                </a:extLst>
              </p14:cNvPr>
              <p14:cNvContentPartPr/>
              <p14:nvPr/>
            </p14:nvContentPartPr>
            <p14:xfrm>
              <a:off x="729373" y="3734707"/>
              <a:ext cx="98280" cy="140040"/>
            </p14:xfrm>
          </p:contentPart>
        </mc:Choice>
        <mc:Fallback xmlns="">
          <p:pic>
            <p:nvPicPr>
              <p:cNvPr id="166994" name="Freihand 166993">
                <a:extLst>
                  <a:ext uri="{FF2B5EF4-FFF2-40B4-BE49-F238E27FC236}">
                    <a16:creationId xmlns:a16="http://schemas.microsoft.com/office/drawing/2014/main" id="{3EBCDC42-3BB0-464B-A81F-6B169E2504BB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25053" y="3730387"/>
                <a:ext cx="1069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66995" name="Freihand 166994">
                <a:extLst>
                  <a:ext uri="{FF2B5EF4-FFF2-40B4-BE49-F238E27FC236}">
                    <a16:creationId xmlns:a16="http://schemas.microsoft.com/office/drawing/2014/main" id="{E62A0C72-0ACA-4AE6-991E-AEA7C756BC8F}"/>
                  </a:ext>
                </a:extLst>
              </p14:cNvPr>
              <p14:cNvContentPartPr/>
              <p14:nvPr/>
            </p14:nvContentPartPr>
            <p14:xfrm>
              <a:off x="758173" y="3674227"/>
              <a:ext cx="138600" cy="242280"/>
            </p14:xfrm>
          </p:contentPart>
        </mc:Choice>
        <mc:Fallback xmlns="">
          <p:pic>
            <p:nvPicPr>
              <p:cNvPr id="166995" name="Freihand 166994">
                <a:extLst>
                  <a:ext uri="{FF2B5EF4-FFF2-40B4-BE49-F238E27FC236}">
                    <a16:creationId xmlns:a16="http://schemas.microsoft.com/office/drawing/2014/main" id="{E62A0C72-0ACA-4AE6-991E-AEA7C756BC8F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753853" y="3669907"/>
                <a:ext cx="14724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66996" name="Freihand 166995">
                <a:extLst>
                  <a:ext uri="{FF2B5EF4-FFF2-40B4-BE49-F238E27FC236}">
                    <a16:creationId xmlns:a16="http://schemas.microsoft.com/office/drawing/2014/main" id="{37614D54-D78D-4A18-B938-6AFA603319AD}"/>
                  </a:ext>
                </a:extLst>
              </p14:cNvPr>
              <p14:cNvContentPartPr/>
              <p14:nvPr/>
            </p14:nvContentPartPr>
            <p14:xfrm>
              <a:off x="316813" y="3913987"/>
              <a:ext cx="637560" cy="51480"/>
            </p14:xfrm>
          </p:contentPart>
        </mc:Choice>
        <mc:Fallback xmlns="">
          <p:pic>
            <p:nvPicPr>
              <p:cNvPr id="166996" name="Freihand 166995">
                <a:extLst>
                  <a:ext uri="{FF2B5EF4-FFF2-40B4-BE49-F238E27FC236}">
                    <a16:creationId xmlns:a16="http://schemas.microsoft.com/office/drawing/2014/main" id="{37614D54-D78D-4A18-B938-6AFA603319AD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12493" y="3909667"/>
                <a:ext cx="6462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66997" name="Freihand 166996">
                <a:extLst>
                  <a:ext uri="{FF2B5EF4-FFF2-40B4-BE49-F238E27FC236}">
                    <a16:creationId xmlns:a16="http://schemas.microsoft.com/office/drawing/2014/main" id="{A0247DE1-0EB0-4B24-A421-31B4BA5BAF25}"/>
                  </a:ext>
                </a:extLst>
              </p14:cNvPr>
              <p14:cNvContentPartPr/>
              <p14:nvPr/>
            </p14:nvContentPartPr>
            <p14:xfrm>
              <a:off x="526693" y="4050427"/>
              <a:ext cx="185400" cy="180720"/>
            </p14:xfrm>
          </p:contentPart>
        </mc:Choice>
        <mc:Fallback xmlns="">
          <p:pic>
            <p:nvPicPr>
              <p:cNvPr id="166997" name="Freihand 166996">
                <a:extLst>
                  <a:ext uri="{FF2B5EF4-FFF2-40B4-BE49-F238E27FC236}">
                    <a16:creationId xmlns:a16="http://schemas.microsoft.com/office/drawing/2014/main" id="{A0247DE1-0EB0-4B24-A421-31B4BA5BAF25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22373" y="4046107"/>
                <a:ext cx="1940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66998" name="Freihand 166997">
                <a:extLst>
                  <a:ext uri="{FF2B5EF4-FFF2-40B4-BE49-F238E27FC236}">
                    <a16:creationId xmlns:a16="http://schemas.microsoft.com/office/drawing/2014/main" id="{211530C8-E5DC-4DC5-81F0-6A511B0B9D93}"/>
                  </a:ext>
                </a:extLst>
              </p14:cNvPr>
              <p14:cNvContentPartPr/>
              <p14:nvPr/>
            </p14:nvContentPartPr>
            <p14:xfrm>
              <a:off x="1194853" y="3919747"/>
              <a:ext cx="252360" cy="23400"/>
            </p14:xfrm>
          </p:contentPart>
        </mc:Choice>
        <mc:Fallback xmlns="">
          <p:pic>
            <p:nvPicPr>
              <p:cNvPr id="166998" name="Freihand 166997">
                <a:extLst>
                  <a:ext uri="{FF2B5EF4-FFF2-40B4-BE49-F238E27FC236}">
                    <a16:creationId xmlns:a16="http://schemas.microsoft.com/office/drawing/2014/main" id="{211530C8-E5DC-4DC5-81F0-6A511B0B9D93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190533" y="3915427"/>
                <a:ext cx="2610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66999" name="Freihand 166998">
                <a:extLst>
                  <a:ext uri="{FF2B5EF4-FFF2-40B4-BE49-F238E27FC236}">
                    <a16:creationId xmlns:a16="http://schemas.microsoft.com/office/drawing/2014/main" id="{076768F5-849E-49AF-A470-45D78D60388E}"/>
                  </a:ext>
                </a:extLst>
              </p14:cNvPr>
              <p14:cNvContentPartPr/>
              <p14:nvPr/>
            </p14:nvContentPartPr>
            <p14:xfrm>
              <a:off x="1240933" y="3973027"/>
              <a:ext cx="217080" cy="21600"/>
            </p14:xfrm>
          </p:contentPart>
        </mc:Choice>
        <mc:Fallback xmlns="">
          <p:pic>
            <p:nvPicPr>
              <p:cNvPr id="166999" name="Freihand 166998">
                <a:extLst>
                  <a:ext uri="{FF2B5EF4-FFF2-40B4-BE49-F238E27FC236}">
                    <a16:creationId xmlns:a16="http://schemas.microsoft.com/office/drawing/2014/main" id="{076768F5-849E-49AF-A470-45D78D60388E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236613" y="3968707"/>
                <a:ext cx="2257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67001" name="Freihand 167000">
                <a:extLst>
                  <a:ext uri="{FF2B5EF4-FFF2-40B4-BE49-F238E27FC236}">
                    <a16:creationId xmlns:a16="http://schemas.microsoft.com/office/drawing/2014/main" id="{941E06B5-4D36-4711-A61D-72824F67F95A}"/>
                  </a:ext>
                </a:extLst>
              </p14:cNvPr>
              <p14:cNvContentPartPr/>
              <p14:nvPr/>
            </p14:nvContentPartPr>
            <p14:xfrm>
              <a:off x="1806493" y="3671347"/>
              <a:ext cx="234360" cy="151920"/>
            </p14:xfrm>
          </p:contentPart>
        </mc:Choice>
        <mc:Fallback xmlns="">
          <p:pic>
            <p:nvPicPr>
              <p:cNvPr id="167001" name="Freihand 167000">
                <a:extLst>
                  <a:ext uri="{FF2B5EF4-FFF2-40B4-BE49-F238E27FC236}">
                    <a16:creationId xmlns:a16="http://schemas.microsoft.com/office/drawing/2014/main" id="{941E06B5-4D36-4711-A61D-72824F67F95A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802173" y="3667027"/>
                <a:ext cx="2430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67002" name="Freihand 167001">
                <a:extLst>
                  <a:ext uri="{FF2B5EF4-FFF2-40B4-BE49-F238E27FC236}">
                    <a16:creationId xmlns:a16="http://schemas.microsoft.com/office/drawing/2014/main" id="{31E80331-D306-4E14-A488-67B1617C4241}"/>
                  </a:ext>
                </a:extLst>
              </p14:cNvPr>
              <p14:cNvContentPartPr/>
              <p14:nvPr/>
            </p14:nvContentPartPr>
            <p14:xfrm>
              <a:off x="2000893" y="3771067"/>
              <a:ext cx="111600" cy="94320"/>
            </p14:xfrm>
          </p:contentPart>
        </mc:Choice>
        <mc:Fallback xmlns="">
          <p:pic>
            <p:nvPicPr>
              <p:cNvPr id="167002" name="Freihand 167001">
                <a:extLst>
                  <a:ext uri="{FF2B5EF4-FFF2-40B4-BE49-F238E27FC236}">
                    <a16:creationId xmlns:a16="http://schemas.microsoft.com/office/drawing/2014/main" id="{31E80331-D306-4E14-A488-67B1617C4241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996573" y="3766747"/>
                <a:ext cx="1202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67003" name="Freihand 167002">
                <a:extLst>
                  <a:ext uri="{FF2B5EF4-FFF2-40B4-BE49-F238E27FC236}">
                    <a16:creationId xmlns:a16="http://schemas.microsoft.com/office/drawing/2014/main" id="{80C10721-4CC1-43A1-8C5C-732CB08A0F5E}"/>
                  </a:ext>
                </a:extLst>
              </p14:cNvPr>
              <p14:cNvContentPartPr/>
              <p14:nvPr/>
            </p14:nvContentPartPr>
            <p14:xfrm>
              <a:off x="1695973" y="3882667"/>
              <a:ext cx="531360" cy="49320"/>
            </p14:xfrm>
          </p:contentPart>
        </mc:Choice>
        <mc:Fallback xmlns="">
          <p:pic>
            <p:nvPicPr>
              <p:cNvPr id="167003" name="Freihand 167002">
                <a:extLst>
                  <a:ext uri="{FF2B5EF4-FFF2-40B4-BE49-F238E27FC236}">
                    <a16:creationId xmlns:a16="http://schemas.microsoft.com/office/drawing/2014/main" id="{80C10721-4CC1-43A1-8C5C-732CB08A0F5E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691653" y="3878347"/>
                <a:ext cx="5400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67004" name="Freihand 167003">
                <a:extLst>
                  <a:ext uri="{FF2B5EF4-FFF2-40B4-BE49-F238E27FC236}">
                    <a16:creationId xmlns:a16="http://schemas.microsoft.com/office/drawing/2014/main" id="{0BE440FF-F257-455D-AEB8-FD911981C178}"/>
                  </a:ext>
                </a:extLst>
              </p14:cNvPr>
              <p14:cNvContentPartPr/>
              <p14:nvPr/>
            </p14:nvContentPartPr>
            <p14:xfrm>
              <a:off x="1878493" y="3980947"/>
              <a:ext cx="168840" cy="224640"/>
            </p14:xfrm>
          </p:contentPart>
        </mc:Choice>
        <mc:Fallback xmlns="">
          <p:pic>
            <p:nvPicPr>
              <p:cNvPr id="167004" name="Freihand 167003">
                <a:extLst>
                  <a:ext uri="{FF2B5EF4-FFF2-40B4-BE49-F238E27FC236}">
                    <a16:creationId xmlns:a16="http://schemas.microsoft.com/office/drawing/2014/main" id="{0BE440FF-F257-455D-AEB8-FD911981C178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874173" y="3976627"/>
                <a:ext cx="1774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66951" name="Freihand 166950">
                <a:extLst>
                  <a:ext uri="{FF2B5EF4-FFF2-40B4-BE49-F238E27FC236}">
                    <a16:creationId xmlns:a16="http://schemas.microsoft.com/office/drawing/2014/main" id="{E7B269E8-52DC-42ED-AE88-6F3FB97F961E}"/>
                  </a:ext>
                </a:extLst>
              </p14:cNvPr>
              <p14:cNvContentPartPr/>
              <p14:nvPr/>
            </p14:nvContentPartPr>
            <p14:xfrm>
              <a:off x="4542853" y="3237547"/>
              <a:ext cx="137160" cy="69120"/>
            </p14:xfrm>
          </p:contentPart>
        </mc:Choice>
        <mc:Fallback xmlns="">
          <p:pic>
            <p:nvPicPr>
              <p:cNvPr id="166951" name="Freihand 166950">
                <a:extLst>
                  <a:ext uri="{FF2B5EF4-FFF2-40B4-BE49-F238E27FC236}">
                    <a16:creationId xmlns:a16="http://schemas.microsoft.com/office/drawing/2014/main" id="{E7B269E8-52DC-42ED-AE88-6F3FB97F961E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538533" y="3233227"/>
                <a:ext cx="1458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66952" name="Freihand 166951">
                <a:extLst>
                  <a:ext uri="{FF2B5EF4-FFF2-40B4-BE49-F238E27FC236}">
                    <a16:creationId xmlns:a16="http://schemas.microsoft.com/office/drawing/2014/main" id="{5067DC8A-7AAB-4A94-B244-19D2BC015850}"/>
                  </a:ext>
                </a:extLst>
              </p14:cNvPr>
              <p14:cNvContentPartPr/>
              <p14:nvPr/>
            </p14:nvContentPartPr>
            <p14:xfrm>
              <a:off x="4690813" y="3250507"/>
              <a:ext cx="204840" cy="64440"/>
            </p14:xfrm>
          </p:contentPart>
        </mc:Choice>
        <mc:Fallback xmlns="">
          <p:pic>
            <p:nvPicPr>
              <p:cNvPr id="166952" name="Freihand 166951">
                <a:extLst>
                  <a:ext uri="{FF2B5EF4-FFF2-40B4-BE49-F238E27FC236}">
                    <a16:creationId xmlns:a16="http://schemas.microsoft.com/office/drawing/2014/main" id="{5067DC8A-7AAB-4A94-B244-19D2BC015850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4686493" y="3246187"/>
                <a:ext cx="2134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66953" name="Freihand 166952">
                <a:extLst>
                  <a:ext uri="{FF2B5EF4-FFF2-40B4-BE49-F238E27FC236}">
                    <a16:creationId xmlns:a16="http://schemas.microsoft.com/office/drawing/2014/main" id="{13CF070A-108C-4D70-9F98-68F0DE58D283}"/>
                  </a:ext>
                </a:extLst>
              </p14:cNvPr>
              <p14:cNvContentPartPr/>
              <p14:nvPr/>
            </p14:nvContentPartPr>
            <p14:xfrm>
              <a:off x="4896373" y="3247627"/>
              <a:ext cx="80280" cy="84240"/>
            </p14:xfrm>
          </p:contentPart>
        </mc:Choice>
        <mc:Fallback xmlns="">
          <p:pic>
            <p:nvPicPr>
              <p:cNvPr id="166953" name="Freihand 166952">
                <a:extLst>
                  <a:ext uri="{FF2B5EF4-FFF2-40B4-BE49-F238E27FC236}">
                    <a16:creationId xmlns:a16="http://schemas.microsoft.com/office/drawing/2014/main" id="{13CF070A-108C-4D70-9F98-68F0DE58D283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892053" y="3243307"/>
                <a:ext cx="889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66954" name="Freihand 166953">
                <a:extLst>
                  <a:ext uri="{FF2B5EF4-FFF2-40B4-BE49-F238E27FC236}">
                    <a16:creationId xmlns:a16="http://schemas.microsoft.com/office/drawing/2014/main" id="{DD872B04-807D-4AA9-A9D6-E4868A786666}"/>
                  </a:ext>
                </a:extLst>
              </p14:cNvPr>
              <p14:cNvContentPartPr/>
              <p14:nvPr/>
            </p14:nvContentPartPr>
            <p14:xfrm>
              <a:off x="5021653" y="3251947"/>
              <a:ext cx="294120" cy="48600"/>
            </p14:xfrm>
          </p:contentPart>
        </mc:Choice>
        <mc:Fallback xmlns="">
          <p:pic>
            <p:nvPicPr>
              <p:cNvPr id="166954" name="Freihand 166953">
                <a:extLst>
                  <a:ext uri="{FF2B5EF4-FFF2-40B4-BE49-F238E27FC236}">
                    <a16:creationId xmlns:a16="http://schemas.microsoft.com/office/drawing/2014/main" id="{DD872B04-807D-4AA9-A9D6-E4868A78666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017333" y="3247627"/>
                <a:ext cx="3027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66955" name="Freihand 166954">
                <a:extLst>
                  <a:ext uri="{FF2B5EF4-FFF2-40B4-BE49-F238E27FC236}">
                    <a16:creationId xmlns:a16="http://schemas.microsoft.com/office/drawing/2014/main" id="{1ADC67AF-CFAD-4450-846C-59D141C96660}"/>
                  </a:ext>
                </a:extLst>
              </p14:cNvPr>
              <p14:cNvContentPartPr/>
              <p14:nvPr/>
            </p14:nvContentPartPr>
            <p14:xfrm>
              <a:off x="5369053" y="3223507"/>
              <a:ext cx="156240" cy="189000"/>
            </p14:xfrm>
          </p:contentPart>
        </mc:Choice>
        <mc:Fallback xmlns="">
          <p:pic>
            <p:nvPicPr>
              <p:cNvPr id="166955" name="Freihand 166954">
                <a:extLst>
                  <a:ext uri="{FF2B5EF4-FFF2-40B4-BE49-F238E27FC236}">
                    <a16:creationId xmlns:a16="http://schemas.microsoft.com/office/drawing/2014/main" id="{1ADC67AF-CFAD-4450-846C-59D141C96660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364733" y="3219187"/>
                <a:ext cx="1648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66957" name="Freihand 166956">
                <a:extLst>
                  <a:ext uri="{FF2B5EF4-FFF2-40B4-BE49-F238E27FC236}">
                    <a16:creationId xmlns:a16="http://schemas.microsoft.com/office/drawing/2014/main" id="{D388311B-3DA2-46F2-B87E-5262C6C46C10}"/>
                  </a:ext>
                </a:extLst>
              </p14:cNvPr>
              <p14:cNvContentPartPr/>
              <p14:nvPr/>
            </p14:nvContentPartPr>
            <p14:xfrm>
              <a:off x="5545093" y="3167707"/>
              <a:ext cx="162720" cy="139320"/>
            </p14:xfrm>
          </p:contentPart>
        </mc:Choice>
        <mc:Fallback xmlns="">
          <p:pic>
            <p:nvPicPr>
              <p:cNvPr id="166957" name="Freihand 166956">
                <a:extLst>
                  <a:ext uri="{FF2B5EF4-FFF2-40B4-BE49-F238E27FC236}">
                    <a16:creationId xmlns:a16="http://schemas.microsoft.com/office/drawing/2014/main" id="{D388311B-3DA2-46F2-B87E-5262C6C46C10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5540773" y="3163387"/>
                <a:ext cx="1713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66958" name="Freihand 166957">
                <a:extLst>
                  <a:ext uri="{FF2B5EF4-FFF2-40B4-BE49-F238E27FC236}">
                    <a16:creationId xmlns:a16="http://schemas.microsoft.com/office/drawing/2014/main" id="{1DCEA4E8-7803-46E0-8464-C73594659F4C}"/>
                  </a:ext>
                </a:extLst>
              </p14:cNvPr>
              <p14:cNvContentPartPr/>
              <p14:nvPr/>
            </p14:nvContentPartPr>
            <p14:xfrm>
              <a:off x="6158533" y="3165187"/>
              <a:ext cx="199080" cy="81360"/>
            </p14:xfrm>
          </p:contentPart>
        </mc:Choice>
        <mc:Fallback xmlns="">
          <p:pic>
            <p:nvPicPr>
              <p:cNvPr id="166958" name="Freihand 166957">
                <a:extLst>
                  <a:ext uri="{FF2B5EF4-FFF2-40B4-BE49-F238E27FC236}">
                    <a16:creationId xmlns:a16="http://schemas.microsoft.com/office/drawing/2014/main" id="{1DCEA4E8-7803-46E0-8464-C73594659F4C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6154213" y="3160867"/>
                <a:ext cx="20772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66959" name="Freihand 166958">
                <a:extLst>
                  <a:ext uri="{FF2B5EF4-FFF2-40B4-BE49-F238E27FC236}">
                    <a16:creationId xmlns:a16="http://schemas.microsoft.com/office/drawing/2014/main" id="{DCA45455-9693-46C2-9EA8-4649AE75E3A7}"/>
                  </a:ext>
                </a:extLst>
              </p14:cNvPr>
              <p14:cNvContentPartPr/>
              <p14:nvPr/>
            </p14:nvContentPartPr>
            <p14:xfrm>
              <a:off x="6071413" y="3285067"/>
              <a:ext cx="474480" cy="23400"/>
            </p14:xfrm>
          </p:contentPart>
        </mc:Choice>
        <mc:Fallback xmlns="">
          <p:pic>
            <p:nvPicPr>
              <p:cNvPr id="166959" name="Freihand 166958">
                <a:extLst>
                  <a:ext uri="{FF2B5EF4-FFF2-40B4-BE49-F238E27FC236}">
                    <a16:creationId xmlns:a16="http://schemas.microsoft.com/office/drawing/2014/main" id="{DCA45455-9693-46C2-9EA8-4649AE75E3A7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6067093" y="3280747"/>
                <a:ext cx="4831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66960" name="Freihand 166959">
                <a:extLst>
                  <a:ext uri="{FF2B5EF4-FFF2-40B4-BE49-F238E27FC236}">
                    <a16:creationId xmlns:a16="http://schemas.microsoft.com/office/drawing/2014/main" id="{3567307A-4622-47F6-8DA8-3189E035991A}"/>
                  </a:ext>
                </a:extLst>
              </p14:cNvPr>
              <p14:cNvContentPartPr/>
              <p14:nvPr/>
            </p14:nvContentPartPr>
            <p14:xfrm>
              <a:off x="6164293" y="3367147"/>
              <a:ext cx="161280" cy="75960"/>
            </p14:xfrm>
          </p:contentPart>
        </mc:Choice>
        <mc:Fallback xmlns="">
          <p:pic>
            <p:nvPicPr>
              <p:cNvPr id="166960" name="Freihand 166959">
                <a:extLst>
                  <a:ext uri="{FF2B5EF4-FFF2-40B4-BE49-F238E27FC236}">
                    <a16:creationId xmlns:a16="http://schemas.microsoft.com/office/drawing/2014/main" id="{3567307A-4622-47F6-8DA8-3189E035991A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6159973" y="3362827"/>
                <a:ext cx="1699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66961" name="Freihand 166960">
                <a:extLst>
                  <a:ext uri="{FF2B5EF4-FFF2-40B4-BE49-F238E27FC236}">
                    <a16:creationId xmlns:a16="http://schemas.microsoft.com/office/drawing/2014/main" id="{2429AB73-F150-4713-BC66-DA2DE69C928E}"/>
                  </a:ext>
                </a:extLst>
              </p14:cNvPr>
              <p14:cNvContentPartPr/>
              <p14:nvPr/>
            </p14:nvContentPartPr>
            <p14:xfrm>
              <a:off x="6241333" y="3367147"/>
              <a:ext cx="132480" cy="216000"/>
            </p14:xfrm>
          </p:contentPart>
        </mc:Choice>
        <mc:Fallback xmlns="">
          <p:pic>
            <p:nvPicPr>
              <p:cNvPr id="166961" name="Freihand 166960">
                <a:extLst>
                  <a:ext uri="{FF2B5EF4-FFF2-40B4-BE49-F238E27FC236}">
                    <a16:creationId xmlns:a16="http://schemas.microsoft.com/office/drawing/2014/main" id="{2429AB73-F150-4713-BC66-DA2DE69C928E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237013" y="3362827"/>
                <a:ext cx="1411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66943" name="Freihand 166942">
                <a:extLst>
                  <a:ext uri="{FF2B5EF4-FFF2-40B4-BE49-F238E27FC236}">
                    <a16:creationId xmlns:a16="http://schemas.microsoft.com/office/drawing/2014/main" id="{CE09F685-7A60-4A78-B0D3-B3A7BB5390FA}"/>
                  </a:ext>
                </a:extLst>
              </p14:cNvPr>
              <p14:cNvContentPartPr/>
              <p14:nvPr/>
            </p14:nvContentPartPr>
            <p14:xfrm>
              <a:off x="2536213" y="3254467"/>
              <a:ext cx="37800" cy="119880"/>
            </p14:xfrm>
          </p:contentPart>
        </mc:Choice>
        <mc:Fallback xmlns="">
          <p:pic>
            <p:nvPicPr>
              <p:cNvPr id="166943" name="Freihand 166942">
                <a:extLst>
                  <a:ext uri="{FF2B5EF4-FFF2-40B4-BE49-F238E27FC236}">
                    <a16:creationId xmlns:a16="http://schemas.microsoft.com/office/drawing/2014/main" id="{CE09F685-7A60-4A78-B0D3-B3A7BB5390FA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2531893" y="3250147"/>
                <a:ext cx="464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66944" name="Freihand 166943">
                <a:extLst>
                  <a:ext uri="{FF2B5EF4-FFF2-40B4-BE49-F238E27FC236}">
                    <a16:creationId xmlns:a16="http://schemas.microsoft.com/office/drawing/2014/main" id="{14D4A69D-A977-44C1-A0D4-6D2C3ED4BBB7}"/>
                  </a:ext>
                </a:extLst>
              </p14:cNvPr>
              <p14:cNvContentPartPr/>
              <p14:nvPr/>
            </p14:nvContentPartPr>
            <p14:xfrm>
              <a:off x="2542333" y="3195787"/>
              <a:ext cx="20880" cy="19440"/>
            </p14:xfrm>
          </p:contentPart>
        </mc:Choice>
        <mc:Fallback xmlns="">
          <p:pic>
            <p:nvPicPr>
              <p:cNvPr id="166944" name="Freihand 166943">
                <a:extLst>
                  <a:ext uri="{FF2B5EF4-FFF2-40B4-BE49-F238E27FC236}">
                    <a16:creationId xmlns:a16="http://schemas.microsoft.com/office/drawing/2014/main" id="{14D4A69D-A977-44C1-A0D4-6D2C3ED4BBB7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2538013" y="3191467"/>
                <a:ext cx="295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66945" name="Freihand 166944">
                <a:extLst>
                  <a:ext uri="{FF2B5EF4-FFF2-40B4-BE49-F238E27FC236}">
                    <a16:creationId xmlns:a16="http://schemas.microsoft.com/office/drawing/2014/main" id="{95649D3A-3537-41E9-BB79-F9140D2BDF36}"/>
                  </a:ext>
                </a:extLst>
              </p14:cNvPr>
              <p14:cNvContentPartPr/>
              <p14:nvPr/>
            </p14:nvContentPartPr>
            <p14:xfrm>
              <a:off x="2590213" y="3255547"/>
              <a:ext cx="76680" cy="113400"/>
            </p14:xfrm>
          </p:contentPart>
        </mc:Choice>
        <mc:Fallback xmlns="">
          <p:pic>
            <p:nvPicPr>
              <p:cNvPr id="166945" name="Freihand 166944">
                <a:extLst>
                  <a:ext uri="{FF2B5EF4-FFF2-40B4-BE49-F238E27FC236}">
                    <a16:creationId xmlns:a16="http://schemas.microsoft.com/office/drawing/2014/main" id="{95649D3A-3537-41E9-BB79-F9140D2BDF36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2585893" y="3251227"/>
                <a:ext cx="853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66946" name="Freihand 166945">
                <a:extLst>
                  <a:ext uri="{FF2B5EF4-FFF2-40B4-BE49-F238E27FC236}">
                    <a16:creationId xmlns:a16="http://schemas.microsoft.com/office/drawing/2014/main" id="{4E63FC93-A06E-4635-9339-64D81B0A42DD}"/>
                  </a:ext>
                </a:extLst>
              </p14:cNvPr>
              <p14:cNvContentPartPr/>
              <p14:nvPr/>
            </p14:nvContentPartPr>
            <p14:xfrm>
              <a:off x="2958853" y="3174547"/>
              <a:ext cx="257760" cy="180000"/>
            </p14:xfrm>
          </p:contentPart>
        </mc:Choice>
        <mc:Fallback xmlns="">
          <p:pic>
            <p:nvPicPr>
              <p:cNvPr id="166946" name="Freihand 166945">
                <a:extLst>
                  <a:ext uri="{FF2B5EF4-FFF2-40B4-BE49-F238E27FC236}">
                    <a16:creationId xmlns:a16="http://schemas.microsoft.com/office/drawing/2014/main" id="{4E63FC93-A06E-4635-9339-64D81B0A42DD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2954533" y="3170227"/>
                <a:ext cx="2664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66947" name="Freihand 166946">
                <a:extLst>
                  <a:ext uri="{FF2B5EF4-FFF2-40B4-BE49-F238E27FC236}">
                    <a16:creationId xmlns:a16="http://schemas.microsoft.com/office/drawing/2014/main" id="{F23766CE-A149-42C4-A319-E8CD3E093C40}"/>
                  </a:ext>
                </a:extLst>
              </p14:cNvPr>
              <p14:cNvContentPartPr/>
              <p14:nvPr/>
            </p14:nvContentPartPr>
            <p14:xfrm>
              <a:off x="3671653" y="3171307"/>
              <a:ext cx="391680" cy="161640"/>
            </p14:xfrm>
          </p:contentPart>
        </mc:Choice>
        <mc:Fallback xmlns="">
          <p:pic>
            <p:nvPicPr>
              <p:cNvPr id="166947" name="Freihand 166946">
                <a:extLst>
                  <a:ext uri="{FF2B5EF4-FFF2-40B4-BE49-F238E27FC236}">
                    <a16:creationId xmlns:a16="http://schemas.microsoft.com/office/drawing/2014/main" id="{F23766CE-A149-42C4-A319-E8CD3E093C40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3667333" y="3166987"/>
                <a:ext cx="40032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66948" name="Freihand 166947">
                <a:extLst>
                  <a:ext uri="{FF2B5EF4-FFF2-40B4-BE49-F238E27FC236}">
                    <a16:creationId xmlns:a16="http://schemas.microsoft.com/office/drawing/2014/main" id="{6605E517-0108-46E0-86EB-2103702A3FC4}"/>
                  </a:ext>
                </a:extLst>
              </p14:cNvPr>
              <p14:cNvContentPartPr/>
              <p14:nvPr/>
            </p14:nvContentPartPr>
            <p14:xfrm>
              <a:off x="4069093" y="3240427"/>
              <a:ext cx="219600" cy="204840"/>
            </p14:xfrm>
          </p:contentPart>
        </mc:Choice>
        <mc:Fallback xmlns="">
          <p:pic>
            <p:nvPicPr>
              <p:cNvPr id="166948" name="Freihand 166947">
                <a:extLst>
                  <a:ext uri="{FF2B5EF4-FFF2-40B4-BE49-F238E27FC236}">
                    <a16:creationId xmlns:a16="http://schemas.microsoft.com/office/drawing/2014/main" id="{6605E517-0108-46E0-86EB-2103702A3FC4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4064773" y="3236107"/>
                <a:ext cx="22824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67006" name="Freihand 167005">
                <a:extLst>
                  <a:ext uri="{FF2B5EF4-FFF2-40B4-BE49-F238E27FC236}">
                    <a16:creationId xmlns:a16="http://schemas.microsoft.com/office/drawing/2014/main" id="{72F75086-6EA0-4024-89F6-082AFCA5C4D9}"/>
                  </a:ext>
                </a:extLst>
              </p14:cNvPr>
              <p14:cNvContentPartPr/>
              <p14:nvPr/>
            </p14:nvContentPartPr>
            <p14:xfrm>
              <a:off x="2501653" y="3839467"/>
              <a:ext cx="7920" cy="155520"/>
            </p14:xfrm>
          </p:contentPart>
        </mc:Choice>
        <mc:Fallback xmlns="">
          <p:pic>
            <p:nvPicPr>
              <p:cNvPr id="167006" name="Freihand 167005">
                <a:extLst>
                  <a:ext uri="{FF2B5EF4-FFF2-40B4-BE49-F238E27FC236}">
                    <a16:creationId xmlns:a16="http://schemas.microsoft.com/office/drawing/2014/main" id="{72F75086-6EA0-4024-89F6-082AFCA5C4D9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2497333" y="3835147"/>
                <a:ext cx="165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67007" name="Freihand 167006">
                <a:extLst>
                  <a:ext uri="{FF2B5EF4-FFF2-40B4-BE49-F238E27FC236}">
                    <a16:creationId xmlns:a16="http://schemas.microsoft.com/office/drawing/2014/main" id="{36080733-9B33-4740-A596-C0E21D60E027}"/>
                  </a:ext>
                </a:extLst>
              </p14:cNvPr>
              <p14:cNvContentPartPr/>
              <p14:nvPr/>
            </p14:nvContentPartPr>
            <p14:xfrm>
              <a:off x="2437213" y="3897067"/>
              <a:ext cx="149760" cy="8280"/>
            </p14:xfrm>
          </p:contentPart>
        </mc:Choice>
        <mc:Fallback xmlns="">
          <p:pic>
            <p:nvPicPr>
              <p:cNvPr id="167007" name="Freihand 167006">
                <a:extLst>
                  <a:ext uri="{FF2B5EF4-FFF2-40B4-BE49-F238E27FC236}">
                    <a16:creationId xmlns:a16="http://schemas.microsoft.com/office/drawing/2014/main" id="{36080733-9B33-4740-A596-C0E21D60E027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2432893" y="3892747"/>
                <a:ext cx="15840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67008" name="Freihand 167007">
                <a:extLst>
                  <a:ext uri="{FF2B5EF4-FFF2-40B4-BE49-F238E27FC236}">
                    <a16:creationId xmlns:a16="http://schemas.microsoft.com/office/drawing/2014/main" id="{34823E5D-28E0-481A-9545-E171B12B66CA}"/>
                  </a:ext>
                </a:extLst>
              </p14:cNvPr>
              <p14:cNvContentPartPr/>
              <p14:nvPr/>
            </p14:nvContentPartPr>
            <p14:xfrm>
              <a:off x="2797933" y="3795187"/>
              <a:ext cx="155880" cy="144000"/>
            </p14:xfrm>
          </p:contentPart>
        </mc:Choice>
        <mc:Fallback xmlns="">
          <p:pic>
            <p:nvPicPr>
              <p:cNvPr id="167008" name="Freihand 167007">
                <a:extLst>
                  <a:ext uri="{FF2B5EF4-FFF2-40B4-BE49-F238E27FC236}">
                    <a16:creationId xmlns:a16="http://schemas.microsoft.com/office/drawing/2014/main" id="{34823E5D-28E0-481A-9545-E171B12B66CA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2793613" y="3790867"/>
                <a:ext cx="1645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67009" name="Freihand 167008">
                <a:extLst>
                  <a:ext uri="{FF2B5EF4-FFF2-40B4-BE49-F238E27FC236}">
                    <a16:creationId xmlns:a16="http://schemas.microsoft.com/office/drawing/2014/main" id="{7253EFDB-0E21-4623-B2C4-149AC05D4280}"/>
                  </a:ext>
                </a:extLst>
              </p14:cNvPr>
              <p14:cNvContentPartPr/>
              <p14:nvPr/>
            </p14:nvContentPartPr>
            <p14:xfrm>
              <a:off x="2962813" y="3876547"/>
              <a:ext cx="69840" cy="117000"/>
            </p14:xfrm>
          </p:contentPart>
        </mc:Choice>
        <mc:Fallback xmlns="">
          <p:pic>
            <p:nvPicPr>
              <p:cNvPr id="167009" name="Freihand 167008">
                <a:extLst>
                  <a:ext uri="{FF2B5EF4-FFF2-40B4-BE49-F238E27FC236}">
                    <a16:creationId xmlns:a16="http://schemas.microsoft.com/office/drawing/2014/main" id="{7253EFDB-0E21-4623-B2C4-149AC05D4280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2958493" y="3872227"/>
                <a:ext cx="784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67010" name="Freihand 167009">
                <a:extLst>
                  <a:ext uri="{FF2B5EF4-FFF2-40B4-BE49-F238E27FC236}">
                    <a16:creationId xmlns:a16="http://schemas.microsoft.com/office/drawing/2014/main" id="{DBE8EFF6-BFE1-4548-9F08-0DB4051ADAE7}"/>
                  </a:ext>
                </a:extLst>
              </p14:cNvPr>
              <p14:cNvContentPartPr/>
              <p14:nvPr/>
            </p14:nvContentPartPr>
            <p14:xfrm>
              <a:off x="3212293" y="3845227"/>
              <a:ext cx="23760" cy="7920"/>
            </p14:xfrm>
          </p:contentPart>
        </mc:Choice>
        <mc:Fallback xmlns="">
          <p:pic>
            <p:nvPicPr>
              <p:cNvPr id="167010" name="Freihand 167009">
                <a:extLst>
                  <a:ext uri="{FF2B5EF4-FFF2-40B4-BE49-F238E27FC236}">
                    <a16:creationId xmlns:a16="http://schemas.microsoft.com/office/drawing/2014/main" id="{DBE8EFF6-BFE1-4548-9F08-0DB4051ADAE7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3207973" y="3840907"/>
                <a:ext cx="3240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67011" name="Freihand 167010">
                <a:extLst>
                  <a:ext uri="{FF2B5EF4-FFF2-40B4-BE49-F238E27FC236}">
                    <a16:creationId xmlns:a16="http://schemas.microsoft.com/office/drawing/2014/main" id="{66EFFEF0-DB5D-4006-8CE1-45630E1D9B7E}"/>
                  </a:ext>
                </a:extLst>
              </p14:cNvPr>
              <p14:cNvContentPartPr/>
              <p14:nvPr/>
            </p14:nvContentPartPr>
            <p14:xfrm>
              <a:off x="3363853" y="3657667"/>
              <a:ext cx="164520" cy="185400"/>
            </p14:xfrm>
          </p:contentPart>
        </mc:Choice>
        <mc:Fallback xmlns="">
          <p:pic>
            <p:nvPicPr>
              <p:cNvPr id="167011" name="Freihand 167010">
                <a:extLst>
                  <a:ext uri="{FF2B5EF4-FFF2-40B4-BE49-F238E27FC236}">
                    <a16:creationId xmlns:a16="http://schemas.microsoft.com/office/drawing/2014/main" id="{66EFFEF0-DB5D-4006-8CE1-45630E1D9B7E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3359533" y="3653347"/>
                <a:ext cx="1731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67012" name="Freihand 167011">
                <a:extLst>
                  <a:ext uri="{FF2B5EF4-FFF2-40B4-BE49-F238E27FC236}">
                    <a16:creationId xmlns:a16="http://schemas.microsoft.com/office/drawing/2014/main" id="{FBF63375-4199-4949-B91B-B3A1257F033F}"/>
                  </a:ext>
                </a:extLst>
              </p14:cNvPr>
              <p14:cNvContentPartPr/>
              <p14:nvPr/>
            </p14:nvContentPartPr>
            <p14:xfrm>
              <a:off x="3317053" y="3848107"/>
              <a:ext cx="321840" cy="19800"/>
            </p14:xfrm>
          </p:contentPart>
        </mc:Choice>
        <mc:Fallback xmlns="">
          <p:pic>
            <p:nvPicPr>
              <p:cNvPr id="167012" name="Freihand 167011">
                <a:extLst>
                  <a:ext uri="{FF2B5EF4-FFF2-40B4-BE49-F238E27FC236}">
                    <a16:creationId xmlns:a16="http://schemas.microsoft.com/office/drawing/2014/main" id="{FBF63375-4199-4949-B91B-B3A1257F033F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3312733" y="3843787"/>
                <a:ext cx="3304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67013" name="Freihand 167012">
                <a:extLst>
                  <a:ext uri="{FF2B5EF4-FFF2-40B4-BE49-F238E27FC236}">
                    <a16:creationId xmlns:a16="http://schemas.microsoft.com/office/drawing/2014/main" id="{CA0D6290-0E73-480F-98AC-FDECFB64B6A1}"/>
                  </a:ext>
                </a:extLst>
              </p14:cNvPr>
              <p14:cNvContentPartPr/>
              <p14:nvPr/>
            </p14:nvContentPartPr>
            <p14:xfrm>
              <a:off x="3365653" y="3932347"/>
              <a:ext cx="169920" cy="58680"/>
            </p14:xfrm>
          </p:contentPart>
        </mc:Choice>
        <mc:Fallback xmlns="">
          <p:pic>
            <p:nvPicPr>
              <p:cNvPr id="167013" name="Freihand 167012">
                <a:extLst>
                  <a:ext uri="{FF2B5EF4-FFF2-40B4-BE49-F238E27FC236}">
                    <a16:creationId xmlns:a16="http://schemas.microsoft.com/office/drawing/2014/main" id="{CA0D6290-0E73-480F-98AC-FDECFB64B6A1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3361333" y="3928027"/>
                <a:ext cx="1785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67014" name="Freihand 167013">
                <a:extLst>
                  <a:ext uri="{FF2B5EF4-FFF2-40B4-BE49-F238E27FC236}">
                    <a16:creationId xmlns:a16="http://schemas.microsoft.com/office/drawing/2014/main" id="{D03AE051-F990-4B6D-BCDA-2DD0B9B52921}"/>
                  </a:ext>
                </a:extLst>
              </p14:cNvPr>
              <p14:cNvContentPartPr/>
              <p14:nvPr/>
            </p14:nvContentPartPr>
            <p14:xfrm>
              <a:off x="3431893" y="3927667"/>
              <a:ext cx="108720" cy="228960"/>
            </p14:xfrm>
          </p:contentPart>
        </mc:Choice>
        <mc:Fallback xmlns="">
          <p:pic>
            <p:nvPicPr>
              <p:cNvPr id="167014" name="Freihand 167013">
                <a:extLst>
                  <a:ext uri="{FF2B5EF4-FFF2-40B4-BE49-F238E27FC236}">
                    <a16:creationId xmlns:a16="http://schemas.microsoft.com/office/drawing/2014/main" id="{D03AE051-F990-4B6D-BCDA-2DD0B9B52921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3427573" y="3923347"/>
                <a:ext cx="1173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67016" name="Freihand 167015">
                <a:extLst>
                  <a:ext uri="{FF2B5EF4-FFF2-40B4-BE49-F238E27FC236}">
                    <a16:creationId xmlns:a16="http://schemas.microsoft.com/office/drawing/2014/main" id="{D1C19BE3-D4D1-4D59-8545-6B56C7C7CB06}"/>
                  </a:ext>
                </a:extLst>
              </p14:cNvPr>
              <p14:cNvContentPartPr/>
              <p14:nvPr/>
            </p14:nvContentPartPr>
            <p14:xfrm>
              <a:off x="3207973" y="3737227"/>
              <a:ext cx="591480" cy="464760"/>
            </p14:xfrm>
          </p:contentPart>
        </mc:Choice>
        <mc:Fallback xmlns="">
          <p:pic>
            <p:nvPicPr>
              <p:cNvPr id="167016" name="Freihand 167015">
                <a:extLst>
                  <a:ext uri="{FF2B5EF4-FFF2-40B4-BE49-F238E27FC236}">
                    <a16:creationId xmlns:a16="http://schemas.microsoft.com/office/drawing/2014/main" id="{D1C19BE3-D4D1-4D59-8545-6B56C7C7CB06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3203653" y="3732907"/>
                <a:ext cx="60012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67017" name="Freihand 167016">
                <a:extLst>
                  <a:ext uri="{FF2B5EF4-FFF2-40B4-BE49-F238E27FC236}">
                    <a16:creationId xmlns:a16="http://schemas.microsoft.com/office/drawing/2014/main" id="{75A6A299-FE12-42CC-A2BE-F56DD2CFDD73}"/>
                  </a:ext>
                </a:extLst>
              </p14:cNvPr>
              <p14:cNvContentPartPr/>
              <p14:nvPr/>
            </p14:nvContentPartPr>
            <p14:xfrm>
              <a:off x="3280333" y="3529867"/>
              <a:ext cx="392040" cy="286200"/>
            </p14:xfrm>
          </p:contentPart>
        </mc:Choice>
        <mc:Fallback xmlns="">
          <p:pic>
            <p:nvPicPr>
              <p:cNvPr id="167017" name="Freihand 167016">
                <a:extLst>
                  <a:ext uri="{FF2B5EF4-FFF2-40B4-BE49-F238E27FC236}">
                    <a16:creationId xmlns:a16="http://schemas.microsoft.com/office/drawing/2014/main" id="{75A6A299-FE12-42CC-A2BE-F56DD2CFDD73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3276013" y="3525547"/>
                <a:ext cx="40068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67019" name="Freihand 167018">
                <a:extLst>
                  <a:ext uri="{FF2B5EF4-FFF2-40B4-BE49-F238E27FC236}">
                    <a16:creationId xmlns:a16="http://schemas.microsoft.com/office/drawing/2014/main" id="{1A8923C1-73E1-4FC4-9B94-38D1839D982D}"/>
                  </a:ext>
                </a:extLst>
              </p14:cNvPr>
              <p14:cNvContentPartPr/>
              <p14:nvPr/>
            </p14:nvContentPartPr>
            <p14:xfrm>
              <a:off x="3902053" y="3825427"/>
              <a:ext cx="212760" cy="12240"/>
            </p14:xfrm>
          </p:contentPart>
        </mc:Choice>
        <mc:Fallback xmlns="">
          <p:pic>
            <p:nvPicPr>
              <p:cNvPr id="167019" name="Freihand 167018">
                <a:extLst>
                  <a:ext uri="{FF2B5EF4-FFF2-40B4-BE49-F238E27FC236}">
                    <a16:creationId xmlns:a16="http://schemas.microsoft.com/office/drawing/2014/main" id="{1A8923C1-73E1-4FC4-9B94-38D1839D982D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3897733" y="3821107"/>
                <a:ext cx="2214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67020" name="Freihand 167019">
                <a:extLst>
                  <a:ext uri="{FF2B5EF4-FFF2-40B4-BE49-F238E27FC236}">
                    <a16:creationId xmlns:a16="http://schemas.microsoft.com/office/drawing/2014/main" id="{058336AF-FBF3-40CF-9C9D-3D00281338C2}"/>
                  </a:ext>
                </a:extLst>
              </p14:cNvPr>
              <p14:cNvContentPartPr/>
              <p14:nvPr/>
            </p14:nvContentPartPr>
            <p14:xfrm>
              <a:off x="3913933" y="3863947"/>
              <a:ext cx="205200" cy="29880"/>
            </p14:xfrm>
          </p:contentPart>
        </mc:Choice>
        <mc:Fallback xmlns="">
          <p:pic>
            <p:nvPicPr>
              <p:cNvPr id="167020" name="Freihand 167019">
                <a:extLst>
                  <a:ext uri="{FF2B5EF4-FFF2-40B4-BE49-F238E27FC236}">
                    <a16:creationId xmlns:a16="http://schemas.microsoft.com/office/drawing/2014/main" id="{058336AF-FBF3-40CF-9C9D-3D00281338C2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3909613" y="3859627"/>
                <a:ext cx="2138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67021" name="Freihand 167020">
                <a:extLst>
                  <a:ext uri="{FF2B5EF4-FFF2-40B4-BE49-F238E27FC236}">
                    <a16:creationId xmlns:a16="http://schemas.microsoft.com/office/drawing/2014/main" id="{19DFC8E4-E082-4318-821F-5649A3479EB5}"/>
                  </a:ext>
                </a:extLst>
              </p14:cNvPr>
              <p14:cNvContentPartPr/>
              <p14:nvPr/>
            </p14:nvContentPartPr>
            <p14:xfrm>
              <a:off x="4514053" y="3671347"/>
              <a:ext cx="181800" cy="148680"/>
            </p14:xfrm>
          </p:contentPart>
        </mc:Choice>
        <mc:Fallback xmlns="">
          <p:pic>
            <p:nvPicPr>
              <p:cNvPr id="167021" name="Freihand 167020">
                <a:extLst>
                  <a:ext uri="{FF2B5EF4-FFF2-40B4-BE49-F238E27FC236}">
                    <a16:creationId xmlns:a16="http://schemas.microsoft.com/office/drawing/2014/main" id="{19DFC8E4-E082-4318-821F-5649A3479EB5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4509733" y="3667027"/>
                <a:ext cx="1904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67022" name="Freihand 167021">
                <a:extLst>
                  <a:ext uri="{FF2B5EF4-FFF2-40B4-BE49-F238E27FC236}">
                    <a16:creationId xmlns:a16="http://schemas.microsoft.com/office/drawing/2014/main" id="{F87E5C0B-499F-492B-83A3-029D2377188A}"/>
                  </a:ext>
                </a:extLst>
              </p14:cNvPr>
              <p14:cNvContentPartPr/>
              <p14:nvPr/>
            </p14:nvContentPartPr>
            <p14:xfrm>
              <a:off x="4680733" y="3780067"/>
              <a:ext cx="68400" cy="41040"/>
            </p14:xfrm>
          </p:contentPart>
        </mc:Choice>
        <mc:Fallback xmlns="">
          <p:pic>
            <p:nvPicPr>
              <p:cNvPr id="167022" name="Freihand 167021">
                <a:extLst>
                  <a:ext uri="{FF2B5EF4-FFF2-40B4-BE49-F238E27FC236}">
                    <a16:creationId xmlns:a16="http://schemas.microsoft.com/office/drawing/2014/main" id="{F87E5C0B-499F-492B-83A3-029D2377188A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4676413" y="3775747"/>
                <a:ext cx="770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67023" name="Freihand 167022">
                <a:extLst>
                  <a:ext uri="{FF2B5EF4-FFF2-40B4-BE49-F238E27FC236}">
                    <a16:creationId xmlns:a16="http://schemas.microsoft.com/office/drawing/2014/main" id="{C137D417-5EC6-4830-A50E-28310FB2D345}"/>
                  </a:ext>
                </a:extLst>
              </p14:cNvPr>
              <p14:cNvContentPartPr/>
              <p14:nvPr/>
            </p14:nvContentPartPr>
            <p14:xfrm>
              <a:off x="4416493" y="3859627"/>
              <a:ext cx="429480" cy="41400"/>
            </p14:xfrm>
          </p:contentPart>
        </mc:Choice>
        <mc:Fallback xmlns="">
          <p:pic>
            <p:nvPicPr>
              <p:cNvPr id="167023" name="Freihand 167022">
                <a:extLst>
                  <a:ext uri="{FF2B5EF4-FFF2-40B4-BE49-F238E27FC236}">
                    <a16:creationId xmlns:a16="http://schemas.microsoft.com/office/drawing/2014/main" id="{C137D417-5EC6-4830-A50E-28310FB2D345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4412173" y="3855307"/>
                <a:ext cx="4381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67024" name="Freihand 167023">
                <a:extLst>
                  <a:ext uri="{FF2B5EF4-FFF2-40B4-BE49-F238E27FC236}">
                    <a16:creationId xmlns:a16="http://schemas.microsoft.com/office/drawing/2014/main" id="{185D3D17-A705-4FF2-AA4F-DC9AF43592DB}"/>
                  </a:ext>
                </a:extLst>
              </p14:cNvPr>
              <p14:cNvContentPartPr/>
              <p14:nvPr/>
            </p14:nvContentPartPr>
            <p14:xfrm>
              <a:off x="4589653" y="3973387"/>
              <a:ext cx="158400" cy="199080"/>
            </p14:xfrm>
          </p:contentPart>
        </mc:Choice>
        <mc:Fallback xmlns="">
          <p:pic>
            <p:nvPicPr>
              <p:cNvPr id="167024" name="Freihand 167023">
                <a:extLst>
                  <a:ext uri="{FF2B5EF4-FFF2-40B4-BE49-F238E27FC236}">
                    <a16:creationId xmlns:a16="http://schemas.microsoft.com/office/drawing/2014/main" id="{185D3D17-A705-4FF2-AA4F-DC9AF43592DB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4585333" y="3969067"/>
                <a:ext cx="1670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67027" name="Freihand 167026">
                <a:extLst>
                  <a:ext uri="{FF2B5EF4-FFF2-40B4-BE49-F238E27FC236}">
                    <a16:creationId xmlns:a16="http://schemas.microsoft.com/office/drawing/2014/main" id="{B3FEEA26-912C-43B8-AAD0-99637A066CD8}"/>
                  </a:ext>
                </a:extLst>
              </p14:cNvPr>
              <p14:cNvContentPartPr/>
              <p14:nvPr/>
            </p14:nvContentPartPr>
            <p14:xfrm>
              <a:off x="5041093" y="3816787"/>
              <a:ext cx="17280" cy="178560"/>
            </p14:xfrm>
          </p:contentPart>
        </mc:Choice>
        <mc:Fallback xmlns="">
          <p:pic>
            <p:nvPicPr>
              <p:cNvPr id="167027" name="Freihand 167026">
                <a:extLst>
                  <a:ext uri="{FF2B5EF4-FFF2-40B4-BE49-F238E27FC236}">
                    <a16:creationId xmlns:a16="http://schemas.microsoft.com/office/drawing/2014/main" id="{B3FEEA26-912C-43B8-AAD0-99637A066CD8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5036773" y="3812467"/>
                <a:ext cx="259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67028" name="Freihand 167027">
                <a:extLst>
                  <a:ext uri="{FF2B5EF4-FFF2-40B4-BE49-F238E27FC236}">
                    <a16:creationId xmlns:a16="http://schemas.microsoft.com/office/drawing/2014/main" id="{1F165015-6E62-429F-AF81-DCBF378F1B91}"/>
                  </a:ext>
                </a:extLst>
              </p14:cNvPr>
              <p14:cNvContentPartPr/>
              <p14:nvPr/>
            </p14:nvContentPartPr>
            <p14:xfrm>
              <a:off x="4993573" y="3881947"/>
              <a:ext cx="164520" cy="10440"/>
            </p14:xfrm>
          </p:contentPart>
        </mc:Choice>
        <mc:Fallback xmlns="">
          <p:pic>
            <p:nvPicPr>
              <p:cNvPr id="167028" name="Freihand 167027">
                <a:extLst>
                  <a:ext uri="{FF2B5EF4-FFF2-40B4-BE49-F238E27FC236}">
                    <a16:creationId xmlns:a16="http://schemas.microsoft.com/office/drawing/2014/main" id="{1F165015-6E62-429F-AF81-DCBF378F1B91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4989253" y="3877627"/>
                <a:ext cx="17316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67029" name="Freihand 167028">
                <a:extLst>
                  <a:ext uri="{FF2B5EF4-FFF2-40B4-BE49-F238E27FC236}">
                    <a16:creationId xmlns:a16="http://schemas.microsoft.com/office/drawing/2014/main" id="{C5B5C159-1EBD-464F-9F45-0B3C0A97B092}"/>
                  </a:ext>
                </a:extLst>
              </p14:cNvPr>
              <p14:cNvContentPartPr/>
              <p14:nvPr/>
            </p14:nvContentPartPr>
            <p14:xfrm>
              <a:off x="5298493" y="3751267"/>
              <a:ext cx="169560" cy="163800"/>
            </p14:xfrm>
          </p:contentPart>
        </mc:Choice>
        <mc:Fallback xmlns="">
          <p:pic>
            <p:nvPicPr>
              <p:cNvPr id="167029" name="Freihand 167028">
                <a:extLst>
                  <a:ext uri="{FF2B5EF4-FFF2-40B4-BE49-F238E27FC236}">
                    <a16:creationId xmlns:a16="http://schemas.microsoft.com/office/drawing/2014/main" id="{C5B5C159-1EBD-464F-9F45-0B3C0A97B092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5294173" y="3746947"/>
                <a:ext cx="1782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67030" name="Freihand 167029">
                <a:extLst>
                  <a:ext uri="{FF2B5EF4-FFF2-40B4-BE49-F238E27FC236}">
                    <a16:creationId xmlns:a16="http://schemas.microsoft.com/office/drawing/2014/main" id="{26578DD8-B05A-4C06-A0BC-9AC17BDFD2A5}"/>
                  </a:ext>
                </a:extLst>
              </p14:cNvPr>
              <p14:cNvContentPartPr/>
              <p14:nvPr/>
            </p14:nvContentPartPr>
            <p14:xfrm>
              <a:off x="5490733" y="3859987"/>
              <a:ext cx="110520" cy="189720"/>
            </p14:xfrm>
          </p:contentPart>
        </mc:Choice>
        <mc:Fallback xmlns="">
          <p:pic>
            <p:nvPicPr>
              <p:cNvPr id="167030" name="Freihand 167029">
                <a:extLst>
                  <a:ext uri="{FF2B5EF4-FFF2-40B4-BE49-F238E27FC236}">
                    <a16:creationId xmlns:a16="http://schemas.microsoft.com/office/drawing/2014/main" id="{26578DD8-B05A-4C06-A0BC-9AC17BDFD2A5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5486413" y="3855667"/>
                <a:ext cx="1191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67032" name="Freihand 167031">
                <a:extLst>
                  <a:ext uri="{FF2B5EF4-FFF2-40B4-BE49-F238E27FC236}">
                    <a16:creationId xmlns:a16="http://schemas.microsoft.com/office/drawing/2014/main" id="{182311B1-13FC-4A72-B2A7-CA555159BF9B}"/>
                  </a:ext>
                </a:extLst>
              </p14:cNvPr>
              <p14:cNvContentPartPr/>
              <p14:nvPr/>
            </p14:nvContentPartPr>
            <p14:xfrm>
              <a:off x="4390213" y="3468667"/>
              <a:ext cx="538200" cy="788400"/>
            </p14:xfrm>
          </p:contentPart>
        </mc:Choice>
        <mc:Fallback xmlns="">
          <p:pic>
            <p:nvPicPr>
              <p:cNvPr id="167032" name="Freihand 167031">
                <a:extLst>
                  <a:ext uri="{FF2B5EF4-FFF2-40B4-BE49-F238E27FC236}">
                    <a16:creationId xmlns:a16="http://schemas.microsoft.com/office/drawing/2014/main" id="{182311B1-13FC-4A72-B2A7-CA555159BF9B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4385893" y="3464347"/>
                <a:ext cx="546840" cy="79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67034" name="Freihand 167033">
                <a:extLst>
                  <a:ext uri="{FF2B5EF4-FFF2-40B4-BE49-F238E27FC236}">
                    <a16:creationId xmlns:a16="http://schemas.microsoft.com/office/drawing/2014/main" id="{966BDDCA-9E38-4A40-8BA6-B60EAA8CA98F}"/>
                  </a:ext>
                </a:extLst>
              </p14:cNvPr>
              <p14:cNvContentPartPr/>
              <p14:nvPr/>
            </p14:nvContentPartPr>
            <p14:xfrm>
              <a:off x="4818253" y="4232587"/>
              <a:ext cx="27360" cy="298440"/>
            </p14:xfrm>
          </p:contentPart>
        </mc:Choice>
        <mc:Fallback xmlns="">
          <p:pic>
            <p:nvPicPr>
              <p:cNvPr id="167034" name="Freihand 167033">
                <a:extLst>
                  <a:ext uri="{FF2B5EF4-FFF2-40B4-BE49-F238E27FC236}">
                    <a16:creationId xmlns:a16="http://schemas.microsoft.com/office/drawing/2014/main" id="{966BDDCA-9E38-4A40-8BA6-B60EAA8CA98F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4813933" y="4228267"/>
                <a:ext cx="3600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67035" name="Freihand 167034">
                <a:extLst>
                  <a:ext uri="{FF2B5EF4-FFF2-40B4-BE49-F238E27FC236}">
                    <a16:creationId xmlns:a16="http://schemas.microsoft.com/office/drawing/2014/main" id="{F09647B2-EC2A-47D5-89EE-7B5473EE1587}"/>
                  </a:ext>
                </a:extLst>
              </p14:cNvPr>
              <p14:cNvContentPartPr/>
              <p14:nvPr/>
            </p14:nvContentPartPr>
            <p14:xfrm>
              <a:off x="4753093" y="4432027"/>
              <a:ext cx="199440" cy="200520"/>
            </p14:xfrm>
          </p:contentPart>
        </mc:Choice>
        <mc:Fallback xmlns="">
          <p:pic>
            <p:nvPicPr>
              <p:cNvPr id="167035" name="Freihand 167034">
                <a:extLst>
                  <a:ext uri="{FF2B5EF4-FFF2-40B4-BE49-F238E27FC236}">
                    <a16:creationId xmlns:a16="http://schemas.microsoft.com/office/drawing/2014/main" id="{F09647B2-EC2A-47D5-89EE-7B5473EE1587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4748773" y="4427707"/>
                <a:ext cx="2080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67037" name="Freihand 167036">
                <a:extLst>
                  <a:ext uri="{FF2B5EF4-FFF2-40B4-BE49-F238E27FC236}">
                    <a16:creationId xmlns:a16="http://schemas.microsoft.com/office/drawing/2014/main" id="{786BA0C8-C52C-4D45-AAAD-B70027B5F021}"/>
                  </a:ext>
                </a:extLst>
              </p14:cNvPr>
              <p14:cNvContentPartPr/>
              <p14:nvPr/>
            </p14:nvContentPartPr>
            <p14:xfrm>
              <a:off x="5150533" y="4440307"/>
              <a:ext cx="6480" cy="178200"/>
            </p14:xfrm>
          </p:contentPart>
        </mc:Choice>
        <mc:Fallback xmlns="">
          <p:pic>
            <p:nvPicPr>
              <p:cNvPr id="167037" name="Freihand 167036">
                <a:extLst>
                  <a:ext uri="{FF2B5EF4-FFF2-40B4-BE49-F238E27FC236}">
                    <a16:creationId xmlns:a16="http://schemas.microsoft.com/office/drawing/2014/main" id="{786BA0C8-C52C-4D45-AAAD-B70027B5F021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5146213" y="4435987"/>
                <a:ext cx="151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67038" name="Freihand 167037">
                <a:extLst>
                  <a:ext uri="{FF2B5EF4-FFF2-40B4-BE49-F238E27FC236}">
                    <a16:creationId xmlns:a16="http://schemas.microsoft.com/office/drawing/2014/main" id="{706461AB-4B3D-49C3-B4B0-E5F53CB350C1}"/>
                  </a:ext>
                </a:extLst>
              </p14:cNvPr>
              <p14:cNvContentPartPr/>
              <p14:nvPr/>
            </p14:nvContentPartPr>
            <p14:xfrm>
              <a:off x="5138653" y="4364347"/>
              <a:ext cx="16200" cy="11160"/>
            </p14:xfrm>
          </p:contentPart>
        </mc:Choice>
        <mc:Fallback xmlns="">
          <p:pic>
            <p:nvPicPr>
              <p:cNvPr id="167038" name="Freihand 167037">
                <a:extLst>
                  <a:ext uri="{FF2B5EF4-FFF2-40B4-BE49-F238E27FC236}">
                    <a16:creationId xmlns:a16="http://schemas.microsoft.com/office/drawing/2014/main" id="{706461AB-4B3D-49C3-B4B0-E5F53CB350C1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5134333" y="4360027"/>
                <a:ext cx="2484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67039" name="Freihand 167038">
                <a:extLst>
                  <a:ext uri="{FF2B5EF4-FFF2-40B4-BE49-F238E27FC236}">
                    <a16:creationId xmlns:a16="http://schemas.microsoft.com/office/drawing/2014/main" id="{B0AD5ADE-CE3E-4250-B785-1767BBD43DE6}"/>
                  </a:ext>
                </a:extLst>
              </p14:cNvPr>
              <p14:cNvContentPartPr/>
              <p14:nvPr/>
            </p14:nvContentPartPr>
            <p14:xfrm>
              <a:off x="5269693" y="4327267"/>
              <a:ext cx="110160" cy="338760"/>
            </p14:xfrm>
          </p:contentPart>
        </mc:Choice>
        <mc:Fallback xmlns="">
          <p:pic>
            <p:nvPicPr>
              <p:cNvPr id="167039" name="Freihand 167038">
                <a:extLst>
                  <a:ext uri="{FF2B5EF4-FFF2-40B4-BE49-F238E27FC236}">
                    <a16:creationId xmlns:a16="http://schemas.microsoft.com/office/drawing/2014/main" id="{B0AD5ADE-CE3E-4250-B785-1767BBD43DE6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5265373" y="4322947"/>
                <a:ext cx="11880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67040" name="Freihand 167039">
                <a:extLst>
                  <a:ext uri="{FF2B5EF4-FFF2-40B4-BE49-F238E27FC236}">
                    <a16:creationId xmlns:a16="http://schemas.microsoft.com/office/drawing/2014/main" id="{7065159C-DE4F-41AF-90CA-DB2CE85AD6BB}"/>
                  </a:ext>
                </a:extLst>
              </p14:cNvPr>
              <p14:cNvContentPartPr/>
              <p14:nvPr/>
            </p14:nvContentPartPr>
            <p14:xfrm>
              <a:off x="5573893" y="4424467"/>
              <a:ext cx="156600" cy="265680"/>
            </p14:xfrm>
          </p:contentPart>
        </mc:Choice>
        <mc:Fallback xmlns="">
          <p:pic>
            <p:nvPicPr>
              <p:cNvPr id="167040" name="Freihand 167039">
                <a:extLst>
                  <a:ext uri="{FF2B5EF4-FFF2-40B4-BE49-F238E27FC236}">
                    <a16:creationId xmlns:a16="http://schemas.microsoft.com/office/drawing/2014/main" id="{7065159C-DE4F-41AF-90CA-DB2CE85AD6BB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5569573" y="4420147"/>
                <a:ext cx="16524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67041" name="Freihand 167040">
                <a:extLst>
                  <a:ext uri="{FF2B5EF4-FFF2-40B4-BE49-F238E27FC236}">
                    <a16:creationId xmlns:a16="http://schemas.microsoft.com/office/drawing/2014/main" id="{32AFD603-AED5-404B-AD9F-201670A62902}"/>
                  </a:ext>
                </a:extLst>
              </p14:cNvPr>
              <p14:cNvContentPartPr/>
              <p14:nvPr/>
            </p14:nvContentPartPr>
            <p14:xfrm>
              <a:off x="5929573" y="4383787"/>
              <a:ext cx="30600" cy="208800"/>
            </p14:xfrm>
          </p:contentPart>
        </mc:Choice>
        <mc:Fallback xmlns="">
          <p:pic>
            <p:nvPicPr>
              <p:cNvPr id="167041" name="Freihand 167040">
                <a:extLst>
                  <a:ext uri="{FF2B5EF4-FFF2-40B4-BE49-F238E27FC236}">
                    <a16:creationId xmlns:a16="http://schemas.microsoft.com/office/drawing/2014/main" id="{32AFD603-AED5-404B-AD9F-201670A62902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5925253" y="4379467"/>
                <a:ext cx="392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67042" name="Freihand 167041">
                <a:extLst>
                  <a:ext uri="{FF2B5EF4-FFF2-40B4-BE49-F238E27FC236}">
                    <a16:creationId xmlns:a16="http://schemas.microsoft.com/office/drawing/2014/main" id="{F27C8483-52F0-450F-B706-89BF2AF57DFB}"/>
                  </a:ext>
                </a:extLst>
              </p14:cNvPr>
              <p14:cNvContentPartPr/>
              <p14:nvPr/>
            </p14:nvContentPartPr>
            <p14:xfrm>
              <a:off x="5842453" y="4181107"/>
              <a:ext cx="264240" cy="246960"/>
            </p14:xfrm>
          </p:contentPart>
        </mc:Choice>
        <mc:Fallback xmlns="">
          <p:pic>
            <p:nvPicPr>
              <p:cNvPr id="167042" name="Freihand 167041">
                <a:extLst>
                  <a:ext uri="{FF2B5EF4-FFF2-40B4-BE49-F238E27FC236}">
                    <a16:creationId xmlns:a16="http://schemas.microsoft.com/office/drawing/2014/main" id="{F27C8483-52F0-450F-B706-89BF2AF57DFB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5838133" y="4176787"/>
                <a:ext cx="27288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67044" name="Freihand 167043">
                <a:extLst>
                  <a:ext uri="{FF2B5EF4-FFF2-40B4-BE49-F238E27FC236}">
                    <a16:creationId xmlns:a16="http://schemas.microsoft.com/office/drawing/2014/main" id="{B27D38C4-478A-4C19-BDF3-2EDCCD671180}"/>
                  </a:ext>
                </a:extLst>
              </p14:cNvPr>
              <p14:cNvContentPartPr/>
              <p14:nvPr/>
            </p14:nvContentPartPr>
            <p14:xfrm>
              <a:off x="173533" y="4378747"/>
              <a:ext cx="142920" cy="200880"/>
            </p14:xfrm>
          </p:contentPart>
        </mc:Choice>
        <mc:Fallback xmlns="">
          <p:pic>
            <p:nvPicPr>
              <p:cNvPr id="167044" name="Freihand 167043">
                <a:extLst>
                  <a:ext uri="{FF2B5EF4-FFF2-40B4-BE49-F238E27FC236}">
                    <a16:creationId xmlns:a16="http://schemas.microsoft.com/office/drawing/2014/main" id="{B27D38C4-478A-4C19-BDF3-2EDCCD671180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169213" y="4374427"/>
                <a:ext cx="1515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67045" name="Freihand 167044">
                <a:extLst>
                  <a:ext uri="{FF2B5EF4-FFF2-40B4-BE49-F238E27FC236}">
                    <a16:creationId xmlns:a16="http://schemas.microsoft.com/office/drawing/2014/main" id="{C2786FE6-9B48-44B0-AA38-5BF92C9A63B5}"/>
                  </a:ext>
                </a:extLst>
              </p14:cNvPr>
              <p14:cNvContentPartPr/>
              <p14:nvPr/>
            </p14:nvContentPartPr>
            <p14:xfrm>
              <a:off x="117373" y="4576387"/>
              <a:ext cx="302040" cy="32760"/>
            </p14:xfrm>
          </p:contentPart>
        </mc:Choice>
        <mc:Fallback xmlns="">
          <p:pic>
            <p:nvPicPr>
              <p:cNvPr id="167045" name="Freihand 167044">
                <a:extLst>
                  <a:ext uri="{FF2B5EF4-FFF2-40B4-BE49-F238E27FC236}">
                    <a16:creationId xmlns:a16="http://schemas.microsoft.com/office/drawing/2014/main" id="{C2786FE6-9B48-44B0-AA38-5BF92C9A63B5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13053" y="4572067"/>
                <a:ext cx="3106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67046" name="Freihand 167045">
                <a:extLst>
                  <a:ext uri="{FF2B5EF4-FFF2-40B4-BE49-F238E27FC236}">
                    <a16:creationId xmlns:a16="http://schemas.microsoft.com/office/drawing/2014/main" id="{BEA349E8-4ED8-4968-BAAB-DE0015D64D1F}"/>
                  </a:ext>
                </a:extLst>
              </p14:cNvPr>
              <p14:cNvContentPartPr/>
              <p14:nvPr/>
            </p14:nvContentPartPr>
            <p14:xfrm>
              <a:off x="108373" y="4658467"/>
              <a:ext cx="158040" cy="160200"/>
            </p14:xfrm>
          </p:contentPart>
        </mc:Choice>
        <mc:Fallback xmlns="">
          <p:pic>
            <p:nvPicPr>
              <p:cNvPr id="167046" name="Freihand 167045">
                <a:extLst>
                  <a:ext uri="{FF2B5EF4-FFF2-40B4-BE49-F238E27FC236}">
                    <a16:creationId xmlns:a16="http://schemas.microsoft.com/office/drawing/2014/main" id="{BEA349E8-4ED8-4968-BAAB-DE0015D64D1F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04053" y="4654147"/>
                <a:ext cx="1666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67047" name="Freihand 167046">
                <a:extLst>
                  <a:ext uri="{FF2B5EF4-FFF2-40B4-BE49-F238E27FC236}">
                    <a16:creationId xmlns:a16="http://schemas.microsoft.com/office/drawing/2014/main" id="{7251ECB6-2A24-4965-891F-06AE50B51505}"/>
                  </a:ext>
                </a:extLst>
              </p14:cNvPr>
              <p14:cNvContentPartPr/>
              <p14:nvPr/>
            </p14:nvContentPartPr>
            <p14:xfrm>
              <a:off x="272533" y="4712467"/>
              <a:ext cx="86400" cy="152280"/>
            </p14:xfrm>
          </p:contentPart>
        </mc:Choice>
        <mc:Fallback xmlns="">
          <p:pic>
            <p:nvPicPr>
              <p:cNvPr id="167047" name="Freihand 167046">
                <a:extLst>
                  <a:ext uri="{FF2B5EF4-FFF2-40B4-BE49-F238E27FC236}">
                    <a16:creationId xmlns:a16="http://schemas.microsoft.com/office/drawing/2014/main" id="{7251ECB6-2A24-4965-891F-06AE50B51505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268213" y="4708147"/>
                <a:ext cx="950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67048" name="Freihand 167047">
                <a:extLst>
                  <a:ext uri="{FF2B5EF4-FFF2-40B4-BE49-F238E27FC236}">
                    <a16:creationId xmlns:a16="http://schemas.microsoft.com/office/drawing/2014/main" id="{10FF1686-BDB7-49A5-B1A3-1CBC2EFAEBFC}"/>
                  </a:ext>
                </a:extLst>
              </p14:cNvPr>
              <p14:cNvContentPartPr/>
              <p14:nvPr/>
            </p14:nvContentPartPr>
            <p14:xfrm>
              <a:off x="485653" y="4370107"/>
              <a:ext cx="106920" cy="468720"/>
            </p14:xfrm>
          </p:contentPart>
        </mc:Choice>
        <mc:Fallback xmlns="">
          <p:pic>
            <p:nvPicPr>
              <p:cNvPr id="167048" name="Freihand 167047">
                <a:extLst>
                  <a:ext uri="{FF2B5EF4-FFF2-40B4-BE49-F238E27FC236}">
                    <a16:creationId xmlns:a16="http://schemas.microsoft.com/office/drawing/2014/main" id="{10FF1686-BDB7-49A5-B1A3-1CBC2EFAEBFC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481333" y="4365787"/>
                <a:ext cx="11556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67049" name="Freihand 167048">
                <a:extLst>
                  <a:ext uri="{FF2B5EF4-FFF2-40B4-BE49-F238E27FC236}">
                    <a16:creationId xmlns:a16="http://schemas.microsoft.com/office/drawing/2014/main" id="{DBDA464C-53F6-4564-8C31-F9521EC38CB6}"/>
                  </a:ext>
                </a:extLst>
              </p14:cNvPr>
              <p14:cNvContentPartPr/>
              <p14:nvPr/>
            </p14:nvContentPartPr>
            <p14:xfrm>
              <a:off x="705973" y="4378027"/>
              <a:ext cx="101520" cy="94320"/>
            </p14:xfrm>
          </p:contentPart>
        </mc:Choice>
        <mc:Fallback xmlns="">
          <p:pic>
            <p:nvPicPr>
              <p:cNvPr id="167049" name="Freihand 167048">
                <a:extLst>
                  <a:ext uri="{FF2B5EF4-FFF2-40B4-BE49-F238E27FC236}">
                    <a16:creationId xmlns:a16="http://schemas.microsoft.com/office/drawing/2014/main" id="{DBDA464C-53F6-4564-8C31-F9521EC38CB6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701653" y="4373707"/>
                <a:ext cx="1101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67050" name="Freihand 167049">
                <a:extLst>
                  <a:ext uri="{FF2B5EF4-FFF2-40B4-BE49-F238E27FC236}">
                    <a16:creationId xmlns:a16="http://schemas.microsoft.com/office/drawing/2014/main" id="{6AF1C852-DBB1-448C-B6ED-0A114999004C}"/>
                  </a:ext>
                </a:extLst>
              </p14:cNvPr>
              <p14:cNvContentPartPr/>
              <p14:nvPr/>
            </p14:nvContentPartPr>
            <p14:xfrm>
              <a:off x="877693" y="4332667"/>
              <a:ext cx="72000" cy="144000"/>
            </p14:xfrm>
          </p:contentPart>
        </mc:Choice>
        <mc:Fallback xmlns="">
          <p:pic>
            <p:nvPicPr>
              <p:cNvPr id="167050" name="Freihand 167049">
                <a:extLst>
                  <a:ext uri="{FF2B5EF4-FFF2-40B4-BE49-F238E27FC236}">
                    <a16:creationId xmlns:a16="http://schemas.microsoft.com/office/drawing/2014/main" id="{6AF1C852-DBB1-448C-B6ED-0A114999004C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873373" y="4328347"/>
                <a:ext cx="806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67051" name="Freihand 167050">
                <a:extLst>
                  <a:ext uri="{FF2B5EF4-FFF2-40B4-BE49-F238E27FC236}">
                    <a16:creationId xmlns:a16="http://schemas.microsoft.com/office/drawing/2014/main" id="{99798390-AF96-44FC-BCDC-4D9AB4CDD238}"/>
                  </a:ext>
                </a:extLst>
              </p14:cNvPr>
              <p14:cNvContentPartPr/>
              <p14:nvPr/>
            </p14:nvContentPartPr>
            <p14:xfrm>
              <a:off x="975973" y="4387387"/>
              <a:ext cx="77760" cy="108000"/>
            </p14:xfrm>
          </p:contentPart>
        </mc:Choice>
        <mc:Fallback xmlns="">
          <p:pic>
            <p:nvPicPr>
              <p:cNvPr id="167051" name="Freihand 167050">
                <a:extLst>
                  <a:ext uri="{FF2B5EF4-FFF2-40B4-BE49-F238E27FC236}">
                    <a16:creationId xmlns:a16="http://schemas.microsoft.com/office/drawing/2014/main" id="{99798390-AF96-44FC-BCDC-4D9AB4CDD238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971653" y="4383067"/>
                <a:ext cx="864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67052" name="Freihand 167051">
                <a:extLst>
                  <a:ext uri="{FF2B5EF4-FFF2-40B4-BE49-F238E27FC236}">
                    <a16:creationId xmlns:a16="http://schemas.microsoft.com/office/drawing/2014/main" id="{35683EDF-6DF4-4D60-A6CD-FDCFD2511024}"/>
                  </a:ext>
                </a:extLst>
              </p14:cNvPr>
              <p14:cNvContentPartPr/>
              <p14:nvPr/>
            </p14:nvContentPartPr>
            <p14:xfrm>
              <a:off x="1028893" y="4317907"/>
              <a:ext cx="131760" cy="201240"/>
            </p14:xfrm>
          </p:contentPart>
        </mc:Choice>
        <mc:Fallback xmlns="">
          <p:pic>
            <p:nvPicPr>
              <p:cNvPr id="167052" name="Freihand 167051">
                <a:extLst>
                  <a:ext uri="{FF2B5EF4-FFF2-40B4-BE49-F238E27FC236}">
                    <a16:creationId xmlns:a16="http://schemas.microsoft.com/office/drawing/2014/main" id="{35683EDF-6DF4-4D60-A6CD-FDCFD2511024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024573" y="4313587"/>
                <a:ext cx="1404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67053" name="Freihand 167052">
                <a:extLst>
                  <a:ext uri="{FF2B5EF4-FFF2-40B4-BE49-F238E27FC236}">
                    <a16:creationId xmlns:a16="http://schemas.microsoft.com/office/drawing/2014/main" id="{E26F4CE4-0B02-4B29-A509-FFB09BDC83EC}"/>
                  </a:ext>
                </a:extLst>
              </p14:cNvPr>
              <p14:cNvContentPartPr/>
              <p14:nvPr/>
            </p14:nvContentPartPr>
            <p14:xfrm>
              <a:off x="682933" y="4507987"/>
              <a:ext cx="623160" cy="41400"/>
            </p14:xfrm>
          </p:contentPart>
        </mc:Choice>
        <mc:Fallback xmlns="">
          <p:pic>
            <p:nvPicPr>
              <p:cNvPr id="167053" name="Freihand 167052">
                <a:extLst>
                  <a:ext uri="{FF2B5EF4-FFF2-40B4-BE49-F238E27FC236}">
                    <a16:creationId xmlns:a16="http://schemas.microsoft.com/office/drawing/2014/main" id="{E26F4CE4-0B02-4B29-A509-FFB09BDC83EC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678613" y="4503667"/>
                <a:ext cx="6318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67055" name="Freihand 167054">
                <a:extLst>
                  <a:ext uri="{FF2B5EF4-FFF2-40B4-BE49-F238E27FC236}">
                    <a16:creationId xmlns:a16="http://schemas.microsoft.com/office/drawing/2014/main" id="{AF5F790F-1448-4B76-8056-3F5BE04E56A7}"/>
                  </a:ext>
                </a:extLst>
              </p14:cNvPr>
              <p14:cNvContentPartPr/>
              <p14:nvPr/>
            </p14:nvContentPartPr>
            <p14:xfrm>
              <a:off x="864373" y="4648747"/>
              <a:ext cx="102960" cy="86760"/>
            </p14:xfrm>
          </p:contentPart>
        </mc:Choice>
        <mc:Fallback xmlns="">
          <p:pic>
            <p:nvPicPr>
              <p:cNvPr id="167055" name="Freihand 167054">
                <a:extLst>
                  <a:ext uri="{FF2B5EF4-FFF2-40B4-BE49-F238E27FC236}">
                    <a16:creationId xmlns:a16="http://schemas.microsoft.com/office/drawing/2014/main" id="{AF5F790F-1448-4B76-8056-3F5BE04E56A7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860053" y="4644427"/>
                <a:ext cx="1116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67056" name="Freihand 167055">
                <a:extLst>
                  <a:ext uri="{FF2B5EF4-FFF2-40B4-BE49-F238E27FC236}">
                    <a16:creationId xmlns:a16="http://schemas.microsoft.com/office/drawing/2014/main" id="{6F78C753-8875-4D26-9EC3-58C94206A6DA}"/>
                  </a:ext>
                </a:extLst>
              </p14:cNvPr>
              <p14:cNvContentPartPr/>
              <p14:nvPr/>
            </p14:nvContentPartPr>
            <p14:xfrm>
              <a:off x="946093" y="4681507"/>
              <a:ext cx="45360" cy="124920"/>
            </p14:xfrm>
          </p:contentPart>
        </mc:Choice>
        <mc:Fallback xmlns="">
          <p:pic>
            <p:nvPicPr>
              <p:cNvPr id="167056" name="Freihand 167055">
                <a:extLst>
                  <a:ext uri="{FF2B5EF4-FFF2-40B4-BE49-F238E27FC236}">
                    <a16:creationId xmlns:a16="http://schemas.microsoft.com/office/drawing/2014/main" id="{6F78C753-8875-4D26-9EC3-58C94206A6DA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941773" y="4677187"/>
                <a:ext cx="540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67057" name="Freihand 167056">
                <a:extLst>
                  <a:ext uri="{FF2B5EF4-FFF2-40B4-BE49-F238E27FC236}">
                    <a16:creationId xmlns:a16="http://schemas.microsoft.com/office/drawing/2014/main" id="{702F91A2-8A4D-4E08-97A5-7B21CF421A96}"/>
                  </a:ext>
                </a:extLst>
              </p14:cNvPr>
              <p14:cNvContentPartPr/>
              <p14:nvPr/>
            </p14:nvContentPartPr>
            <p14:xfrm>
              <a:off x="1230493" y="4336627"/>
              <a:ext cx="124920" cy="482040"/>
            </p14:xfrm>
          </p:contentPart>
        </mc:Choice>
        <mc:Fallback xmlns="">
          <p:pic>
            <p:nvPicPr>
              <p:cNvPr id="167057" name="Freihand 167056">
                <a:extLst>
                  <a:ext uri="{FF2B5EF4-FFF2-40B4-BE49-F238E27FC236}">
                    <a16:creationId xmlns:a16="http://schemas.microsoft.com/office/drawing/2014/main" id="{702F91A2-8A4D-4E08-97A5-7B21CF421A96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1226173" y="4332307"/>
                <a:ext cx="13356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67058" name="Freihand 167057">
                <a:extLst>
                  <a:ext uri="{FF2B5EF4-FFF2-40B4-BE49-F238E27FC236}">
                    <a16:creationId xmlns:a16="http://schemas.microsoft.com/office/drawing/2014/main" id="{67AE4B7B-E1E8-4BDF-BE21-2AB4C553B290}"/>
                  </a:ext>
                </a:extLst>
              </p14:cNvPr>
              <p14:cNvContentPartPr/>
              <p14:nvPr/>
            </p14:nvContentPartPr>
            <p14:xfrm>
              <a:off x="1491133" y="4540747"/>
              <a:ext cx="291240" cy="3240"/>
            </p14:xfrm>
          </p:contentPart>
        </mc:Choice>
        <mc:Fallback xmlns="">
          <p:pic>
            <p:nvPicPr>
              <p:cNvPr id="167058" name="Freihand 167057">
                <a:extLst>
                  <a:ext uri="{FF2B5EF4-FFF2-40B4-BE49-F238E27FC236}">
                    <a16:creationId xmlns:a16="http://schemas.microsoft.com/office/drawing/2014/main" id="{67AE4B7B-E1E8-4BDF-BE21-2AB4C553B290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1486813" y="4536427"/>
                <a:ext cx="29988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67059" name="Freihand 167058">
                <a:extLst>
                  <a:ext uri="{FF2B5EF4-FFF2-40B4-BE49-F238E27FC236}">
                    <a16:creationId xmlns:a16="http://schemas.microsoft.com/office/drawing/2014/main" id="{7AEBC5C8-ADAF-42A5-B592-4244123A285D}"/>
                  </a:ext>
                </a:extLst>
              </p14:cNvPr>
              <p14:cNvContentPartPr/>
              <p14:nvPr/>
            </p14:nvContentPartPr>
            <p14:xfrm>
              <a:off x="1494013" y="4596907"/>
              <a:ext cx="275040" cy="36720"/>
            </p14:xfrm>
          </p:contentPart>
        </mc:Choice>
        <mc:Fallback xmlns="">
          <p:pic>
            <p:nvPicPr>
              <p:cNvPr id="167059" name="Freihand 167058">
                <a:extLst>
                  <a:ext uri="{FF2B5EF4-FFF2-40B4-BE49-F238E27FC236}">
                    <a16:creationId xmlns:a16="http://schemas.microsoft.com/office/drawing/2014/main" id="{7AEBC5C8-ADAF-42A5-B592-4244123A285D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1489693" y="4592587"/>
                <a:ext cx="283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67060" name="Freihand 167059">
                <a:extLst>
                  <a:ext uri="{FF2B5EF4-FFF2-40B4-BE49-F238E27FC236}">
                    <a16:creationId xmlns:a16="http://schemas.microsoft.com/office/drawing/2014/main" id="{10CBB3C0-DE67-4059-935E-56EB0362B890}"/>
                  </a:ext>
                </a:extLst>
              </p14:cNvPr>
              <p14:cNvContentPartPr/>
              <p14:nvPr/>
            </p14:nvContentPartPr>
            <p14:xfrm>
              <a:off x="1900093" y="4543627"/>
              <a:ext cx="164520" cy="20520"/>
            </p14:xfrm>
          </p:contentPart>
        </mc:Choice>
        <mc:Fallback xmlns="">
          <p:pic>
            <p:nvPicPr>
              <p:cNvPr id="167060" name="Freihand 167059">
                <a:extLst>
                  <a:ext uri="{FF2B5EF4-FFF2-40B4-BE49-F238E27FC236}">
                    <a16:creationId xmlns:a16="http://schemas.microsoft.com/office/drawing/2014/main" id="{10CBB3C0-DE67-4059-935E-56EB0362B890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1895773" y="4539307"/>
                <a:ext cx="1731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67061" name="Freihand 167060">
                <a:extLst>
                  <a:ext uri="{FF2B5EF4-FFF2-40B4-BE49-F238E27FC236}">
                    <a16:creationId xmlns:a16="http://schemas.microsoft.com/office/drawing/2014/main" id="{B17DEE3C-EEAC-496E-B31E-F4DA510CCD8D}"/>
                  </a:ext>
                </a:extLst>
              </p14:cNvPr>
              <p14:cNvContentPartPr/>
              <p14:nvPr/>
            </p14:nvContentPartPr>
            <p14:xfrm>
              <a:off x="2300773" y="4290907"/>
              <a:ext cx="190080" cy="172080"/>
            </p14:xfrm>
          </p:contentPart>
        </mc:Choice>
        <mc:Fallback xmlns="">
          <p:pic>
            <p:nvPicPr>
              <p:cNvPr id="167061" name="Freihand 167060">
                <a:extLst>
                  <a:ext uri="{FF2B5EF4-FFF2-40B4-BE49-F238E27FC236}">
                    <a16:creationId xmlns:a16="http://schemas.microsoft.com/office/drawing/2014/main" id="{B17DEE3C-EEAC-496E-B31E-F4DA510CCD8D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2296453" y="4286587"/>
                <a:ext cx="1987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67062" name="Freihand 167061">
                <a:extLst>
                  <a:ext uri="{FF2B5EF4-FFF2-40B4-BE49-F238E27FC236}">
                    <a16:creationId xmlns:a16="http://schemas.microsoft.com/office/drawing/2014/main" id="{ACA18EA6-C5ED-4F2F-865B-0B9940181539}"/>
                  </a:ext>
                </a:extLst>
              </p14:cNvPr>
              <p14:cNvContentPartPr/>
              <p14:nvPr/>
            </p14:nvContentPartPr>
            <p14:xfrm>
              <a:off x="2444413" y="4419067"/>
              <a:ext cx="154800" cy="72000"/>
            </p14:xfrm>
          </p:contentPart>
        </mc:Choice>
        <mc:Fallback xmlns="">
          <p:pic>
            <p:nvPicPr>
              <p:cNvPr id="167062" name="Freihand 167061">
                <a:extLst>
                  <a:ext uri="{FF2B5EF4-FFF2-40B4-BE49-F238E27FC236}">
                    <a16:creationId xmlns:a16="http://schemas.microsoft.com/office/drawing/2014/main" id="{ACA18EA6-C5ED-4F2F-865B-0B9940181539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2440093" y="4414747"/>
                <a:ext cx="1634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67063" name="Freihand 167062">
                <a:extLst>
                  <a:ext uri="{FF2B5EF4-FFF2-40B4-BE49-F238E27FC236}">
                    <a16:creationId xmlns:a16="http://schemas.microsoft.com/office/drawing/2014/main" id="{5902B3D7-A49C-4D17-A1A5-95D1A1C73EDC}"/>
                  </a:ext>
                </a:extLst>
              </p14:cNvPr>
              <p14:cNvContentPartPr/>
              <p14:nvPr/>
            </p14:nvContentPartPr>
            <p14:xfrm>
              <a:off x="2234893" y="4509427"/>
              <a:ext cx="588240" cy="52200"/>
            </p14:xfrm>
          </p:contentPart>
        </mc:Choice>
        <mc:Fallback xmlns="">
          <p:pic>
            <p:nvPicPr>
              <p:cNvPr id="167063" name="Freihand 167062">
                <a:extLst>
                  <a:ext uri="{FF2B5EF4-FFF2-40B4-BE49-F238E27FC236}">
                    <a16:creationId xmlns:a16="http://schemas.microsoft.com/office/drawing/2014/main" id="{5902B3D7-A49C-4D17-A1A5-95D1A1C73EDC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2230573" y="4505107"/>
                <a:ext cx="5968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67064" name="Freihand 167063">
                <a:extLst>
                  <a:ext uri="{FF2B5EF4-FFF2-40B4-BE49-F238E27FC236}">
                    <a16:creationId xmlns:a16="http://schemas.microsoft.com/office/drawing/2014/main" id="{A2C97C05-C538-4807-B85F-DFD5EE794A1A}"/>
                  </a:ext>
                </a:extLst>
              </p14:cNvPr>
              <p14:cNvContentPartPr/>
              <p14:nvPr/>
            </p14:nvContentPartPr>
            <p14:xfrm>
              <a:off x="2445133" y="4665307"/>
              <a:ext cx="159120" cy="82800"/>
            </p14:xfrm>
          </p:contentPart>
        </mc:Choice>
        <mc:Fallback xmlns="">
          <p:pic>
            <p:nvPicPr>
              <p:cNvPr id="167064" name="Freihand 167063">
                <a:extLst>
                  <a:ext uri="{FF2B5EF4-FFF2-40B4-BE49-F238E27FC236}">
                    <a16:creationId xmlns:a16="http://schemas.microsoft.com/office/drawing/2014/main" id="{A2C97C05-C538-4807-B85F-DFD5EE794A1A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2440813" y="4660987"/>
                <a:ext cx="1677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67065" name="Freihand 167064">
                <a:extLst>
                  <a:ext uri="{FF2B5EF4-FFF2-40B4-BE49-F238E27FC236}">
                    <a16:creationId xmlns:a16="http://schemas.microsoft.com/office/drawing/2014/main" id="{E556D125-863F-4BED-8679-5E62971903DA}"/>
                  </a:ext>
                </a:extLst>
              </p14:cNvPr>
              <p14:cNvContentPartPr/>
              <p14:nvPr/>
            </p14:nvContentPartPr>
            <p14:xfrm>
              <a:off x="2528293" y="4707787"/>
              <a:ext cx="92880" cy="188280"/>
            </p14:xfrm>
          </p:contentPart>
        </mc:Choice>
        <mc:Fallback xmlns="">
          <p:pic>
            <p:nvPicPr>
              <p:cNvPr id="167065" name="Freihand 167064">
                <a:extLst>
                  <a:ext uri="{FF2B5EF4-FFF2-40B4-BE49-F238E27FC236}">
                    <a16:creationId xmlns:a16="http://schemas.microsoft.com/office/drawing/2014/main" id="{E556D125-863F-4BED-8679-5E62971903DA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2523973" y="4703467"/>
                <a:ext cx="10152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67066" name="Freihand 167065">
                <a:extLst>
                  <a:ext uri="{FF2B5EF4-FFF2-40B4-BE49-F238E27FC236}">
                    <a16:creationId xmlns:a16="http://schemas.microsoft.com/office/drawing/2014/main" id="{B82F5FA9-D485-4867-B9EE-D27AA71AFB77}"/>
                  </a:ext>
                </a:extLst>
              </p14:cNvPr>
              <p14:cNvContentPartPr/>
              <p14:nvPr/>
            </p14:nvContentPartPr>
            <p14:xfrm>
              <a:off x="2657533" y="4582147"/>
              <a:ext cx="194040" cy="118080"/>
            </p14:xfrm>
          </p:contentPart>
        </mc:Choice>
        <mc:Fallback xmlns="">
          <p:pic>
            <p:nvPicPr>
              <p:cNvPr id="167066" name="Freihand 167065">
                <a:extLst>
                  <a:ext uri="{FF2B5EF4-FFF2-40B4-BE49-F238E27FC236}">
                    <a16:creationId xmlns:a16="http://schemas.microsoft.com/office/drawing/2014/main" id="{B82F5FA9-D485-4867-B9EE-D27AA71AFB77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2653213" y="4577827"/>
                <a:ext cx="2026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67068" name="Freihand 167067">
                <a:extLst>
                  <a:ext uri="{FF2B5EF4-FFF2-40B4-BE49-F238E27FC236}">
                    <a16:creationId xmlns:a16="http://schemas.microsoft.com/office/drawing/2014/main" id="{627F3560-BA29-47F5-8886-1E74AD4168A4}"/>
                  </a:ext>
                </a:extLst>
              </p14:cNvPr>
              <p14:cNvContentPartPr/>
              <p14:nvPr/>
            </p14:nvContentPartPr>
            <p14:xfrm>
              <a:off x="3009613" y="4434907"/>
              <a:ext cx="208440" cy="151560"/>
            </p14:xfrm>
          </p:contentPart>
        </mc:Choice>
        <mc:Fallback xmlns="">
          <p:pic>
            <p:nvPicPr>
              <p:cNvPr id="167068" name="Freihand 167067">
                <a:extLst>
                  <a:ext uri="{FF2B5EF4-FFF2-40B4-BE49-F238E27FC236}">
                    <a16:creationId xmlns:a16="http://schemas.microsoft.com/office/drawing/2014/main" id="{627F3560-BA29-47F5-8886-1E74AD4168A4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3005293" y="4430587"/>
                <a:ext cx="2170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67069" name="Freihand 167068">
                <a:extLst>
                  <a:ext uri="{FF2B5EF4-FFF2-40B4-BE49-F238E27FC236}">
                    <a16:creationId xmlns:a16="http://schemas.microsoft.com/office/drawing/2014/main" id="{A6FDFB43-0FEC-4733-916C-49A869DE69E8}"/>
                  </a:ext>
                </a:extLst>
              </p14:cNvPr>
              <p14:cNvContentPartPr/>
              <p14:nvPr/>
            </p14:nvContentPartPr>
            <p14:xfrm>
              <a:off x="3300493" y="4432027"/>
              <a:ext cx="260280" cy="189360"/>
            </p14:xfrm>
          </p:contentPart>
        </mc:Choice>
        <mc:Fallback xmlns="">
          <p:pic>
            <p:nvPicPr>
              <p:cNvPr id="167069" name="Freihand 167068">
                <a:extLst>
                  <a:ext uri="{FF2B5EF4-FFF2-40B4-BE49-F238E27FC236}">
                    <a16:creationId xmlns:a16="http://schemas.microsoft.com/office/drawing/2014/main" id="{A6FDFB43-0FEC-4733-916C-49A869DE69E8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3296173" y="4427707"/>
                <a:ext cx="2689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67071" name="Freihand 167070">
                <a:extLst>
                  <a:ext uri="{FF2B5EF4-FFF2-40B4-BE49-F238E27FC236}">
                    <a16:creationId xmlns:a16="http://schemas.microsoft.com/office/drawing/2014/main" id="{49C1643D-2639-4EB9-9D2C-559DF1E6A3D7}"/>
                  </a:ext>
                </a:extLst>
              </p14:cNvPr>
              <p14:cNvContentPartPr/>
              <p14:nvPr/>
            </p14:nvContentPartPr>
            <p14:xfrm>
              <a:off x="3293293" y="4173907"/>
              <a:ext cx="3482640" cy="816480"/>
            </p14:xfrm>
          </p:contentPart>
        </mc:Choice>
        <mc:Fallback xmlns="">
          <p:pic>
            <p:nvPicPr>
              <p:cNvPr id="167071" name="Freihand 167070">
                <a:extLst>
                  <a:ext uri="{FF2B5EF4-FFF2-40B4-BE49-F238E27FC236}">
                    <a16:creationId xmlns:a16="http://schemas.microsoft.com/office/drawing/2014/main" id="{49C1643D-2639-4EB9-9D2C-559DF1E6A3D7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3288973" y="4169587"/>
                <a:ext cx="3491280" cy="82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67072" name="Freihand 167071">
                <a:extLst>
                  <a:ext uri="{FF2B5EF4-FFF2-40B4-BE49-F238E27FC236}">
                    <a16:creationId xmlns:a16="http://schemas.microsoft.com/office/drawing/2014/main" id="{17FA6DB7-0133-4973-953B-6C42DD08B13B}"/>
                  </a:ext>
                </a:extLst>
              </p14:cNvPr>
              <p14:cNvContentPartPr/>
              <p14:nvPr/>
            </p14:nvContentPartPr>
            <p14:xfrm>
              <a:off x="6645973" y="4044307"/>
              <a:ext cx="268200" cy="290160"/>
            </p14:xfrm>
          </p:contentPart>
        </mc:Choice>
        <mc:Fallback xmlns="">
          <p:pic>
            <p:nvPicPr>
              <p:cNvPr id="167072" name="Freihand 167071">
                <a:extLst>
                  <a:ext uri="{FF2B5EF4-FFF2-40B4-BE49-F238E27FC236}">
                    <a16:creationId xmlns:a16="http://schemas.microsoft.com/office/drawing/2014/main" id="{17FA6DB7-0133-4973-953B-6C42DD08B13B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6641653" y="4039987"/>
                <a:ext cx="276840" cy="29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103" name="Gruppieren 167102">
            <a:extLst>
              <a:ext uri="{FF2B5EF4-FFF2-40B4-BE49-F238E27FC236}">
                <a16:creationId xmlns:a16="http://schemas.microsoft.com/office/drawing/2014/main" id="{E098AF07-4CB7-4E2B-9C5C-E7AAAA44660C}"/>
              </a:ext>
            </a:extLst>
          </p:cNvPr>
          <p:cNvGrpSpPr/>
          <p:nvPr/>
        </p:nvGrpSpPr>
        <p:grpSpPr>
          <a:xfrm>
            <a:off x="7101013" y="3627067"/>
            <a:ext cx="2207160" cy="601560"/>
            <a:chOff x="7101013" y="3627067"/>
            <a:chExt cx="2207160" cy="60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67074" name="Freihand 167073">
                  <a:extLst>
                    <a:ext uri="{FF2B5EF4-FFF2-40B4-BE49-F238E27FC236}">
                      <a16:creationId xmlns:a16="http://schemas.microsoft.com/office/drawing/2014/main" id="{C64F89C0-89EF-4FD9-9C3C-4AAE92BD6A79}"/>
                    </a:ext>
                  </a:extLst>
                </p14:cNvPr>
                <p14:cNvContentPartPr/>
                <p14:nvPr/>
              </p14:nvContentPartPr>
              <p14:xfrm>
                <a:off x="7101013" y="3751987"/>
                <a:ext cx="137520" cy="159120"/>
              </p14:xfrm>
            </p:contentPart>
          </mc:Choice>
          <mc:Fallback xmlns="">
            <p:pic>
              <p:nvPicPr>
                <p:cNvPr id="167074" name="Freihand 167073">
                  <a:extLst>
                    <a:ext uri="{FF2B5EF4-FFF2-40B4-BE49-F238E27FC236}">
                      <a16:creationId xmlns:a16="http://schemas.microsoft.com/office/drawing/2014/main" id="{C64F89C0-89EF-4FD9-9C3C-4AAE92BD6A7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096693" y="3747667"/>
                  <a:ext cx="1461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67075" name="Freihand 167074">
                  <a:extLst>
                    <a:ext uri="{FF2B5EF4-FFF2-40B4-BE49-F238E27FC236}">
                      <a16:creationId xmlns:a16="http://schemas.microsoft.com/office/drawing/2014/main" id="{323099F6-8B2B-4A50-9ECD-792EA521041F}"/>
                    </a:ext>
                  </a:extLst>
                </p14:cNvPr>
                <p14:cNvContentPartPr/>
                <p14:nvPr/>
              </p14:nvContentPartPr>
              <p14:xfrm>
                <a:off x="7277053" y="3668107"/>
                <a:ext cx="77760" cy="193320"/>
              </p14:xfrm>
            </p:contentPart>
          </mc:Choice>
          <mc:Fallback xmlns="">
            <p:pic>
              <p:nvPicPr>
                <p:cNvPr id="167075" name="Freihand 167074">
                  <a:extLst>
                    <a:ext uri="{FF2B5EF4-FFF2-40B4-BE49-F238E27FC236}">
                      <a16:creationId xmlns:a16="http://schemas.microsoft.com/office/drawing/2014/main" id="{323099F6-8B2B-4A50-9ECD-792EA521041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272733" y="3663787"/>
                  <a:ext cx="864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67076" name="Freihand 167075">
                  <a:extLst>
                    <a:ext uri="{FF2B5EF4-FFF2-40B4-BE49-F238E27FC236}">
                      <a16:creationId xmlns:a16="http://schemas.microsoft.com/office/drawing/2014/main" id="{5F0222BB-4F66-491A-ACF2-9B72B0AF5DB0}"/>
                    </a:ext>
                  </a:extLst>
                </p14:cNvPr>
                <p14:cNvContentPartPr/>
                <p14:nvPr/>
              </p14:nvContentPartPr>
              <p14:xfrm>
                <a:off x="7356973" y="3724627"/>
                <a:ext cx="114840" cy="174600"/>
              </p14:xfrm>
            </p:contentPart>
          </mc:Choice>
          <mc:Fallback xmlns="">
            <p:pic>
              <p:nvPicPr>
                <p:cNvPr id="167076" name="Freihand 167075">
                  <a:extLst>
                    <a:ext uri="{FF2B5EF4-FFF2-40B4-BE49-F238E27FC236}">
                      <a16:creationId xmlns:a16="http://schemas.microsoft.com/office/drawing/2014/main" id="{5F0222BB-4F66-491A-ACF2-9B72B0AF5DB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352653" y="3720307"/>
                  <a:ext cx="123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67077" name="Freihand 167076">
                  <a:extLst>
                    <a:ext uri="{FF2B5EF4-FFF2-40B4-BE49-F238E27FC236}">
                      <a16:creationId xmlns:a16="http://schemas.microsoft.com/office/drawing/2014/main" id="{1529F3D6-DA0A-4D1E-AE5E-DF5110F81B45}"/>
                    </a:ext>
                  </a:extLst>
                </p14:cNvPr>
                <p14:cNvContentPartPr/>
                <p14:nvPr/>
              </p14:nvContentPartPr>
              <p14:xfrm>
                <a:off x="7435453" y="3631027"/>
                <a:ext cx="84240" cy="298440"/>
              </p14:xfrm>
            </p:contentPart>
          </mc:Choice>
          <mc:Fallback xmlns="">
            <p:pic>
              <p:nvPicPr>
                <p:cNvPr id="167077" name="Freihand 167076">
                  <a:extLst>
                    <a:ext uri="{FF2B5EF4-FFF2-40B4-BE49-F238E27FC236}">
                      <a16:creationId xmlns:a16="http://schemas.microsoft.com/office/drawing/2014/main" id="{1529F3D6-DA0A-4D1E-AE5E-DF5110F81B4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431133" y="3626707"/>
                  <a:ext cx="928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67078" name="Freihand 167077">
                  <a:extLst>
                    <a:ext uri="{FF2B5EF4-FFF2-40B4-BE49-F238E27FC236}">
                      <a16:creationId xmlns:a16="http://schemas.microsoft.com/office/drawing/2014/main" id="{79B4B420-CABB-4FA1-BB2D-DC19575C0B2E}"/>
                    </a:ext>
                  </a:extLst>
                </p14:cNvPr>
                <p14:cNvContentPartPr/>
                <p14:nvPr/>
              </p14:nvContentPartPr>
              <p14:xfrm>
                <a:off x="7122253" y="3863587"/>
                <a:ext cx="502920" cy="141480"/>
              </p14:xfrm>
            </p:contentPart>
          </mc:Choice>
          <mc:Fallback xmlns="">
            <p:pic>
              <p:nvPicPr>
                <p:cNvPr id="167078" name="Freihand 167077">
                  <a:extLst>
                    <a:ext uri="{FF2B5EF4-FFF2-40B4-BE49-F238E27FC236}">
                      <a16:creationId xmlns:a16="http://schemas.microsoft.com/office/drawing/2014/main" id="{79B4B420-CABB-4FA1-BB2D-DC19575C0B2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117933" y="3859267"/>
                  <a:ext cx="511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67079" name="Freihand 167078">
                  <a:extLst>
                    <a:ext uri="{FF2B5EF4-FFF2-40B4-BE49-F238E27FC236}">
                      <a16:creationId xmlns:a16="http://schemas.microsoft.com/office/drawing/2014/main" id="{A00E9B41-7666-46F6-BA8C-B2556B6AFDA9}"/>
                    </a:ext>
                  </a:extLst>
                </p14:cNvPr>
                <p14:cNvContentPartPr/>
                <p14:nvPr/>
              </p14:nvContentPartPr>
              <p14:xfrm>
                <a:off x="7250773" y="4040707"/>
                <a:ext cx="186120" cy="187920"/>
              </p14:xfrm>
            </p:contentPart>
          </mc:Choice>
          <mc:Fallback xmlns="">
            <p:pic>
              <p:nvPicPr>
                <p:cNvPr id="167079" name="Freihand 167078">
                  <a:extLst>
                    <a:ext uri="{FF2B5EF4-FFF2-40B4-BE49-F238E27FC236}">
                      <a16:creationId xmlns:a16="http://schemas.microsoft.com/office/drawing/2014/main" id="{A00E9B41-7666-46F6-BA8C-B2556B6AFDA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246453" y="4036387"/>
                  <a:ext cx="1947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67081" name="Freihand 167080">
                  <a:extLst>
                    <a:ext uri="{FF2B5EF4-FFF2-40B4-BE49-F238E27FC236}">
                      <a16:creationId xmlns:a16="http://schemas.microsoft.com/office/drawing/2014/main" id="{945A0E17-796D-4D35-B24C-6B1C758664AF}"/>
                    </a:ext>
                  </a:extLst>
                </p14:cNvPr>
                <p14:cNvContentPartPr/>
                <p14:nvPr/>
              </p14:nvContentPartPr>
              <p14:xfrm>
                <a:off x="7786093" y="3830827"/>
                <a:ext cx="33480" cy="122040"/>
              </p14:xfrm>
            </p:contentPart>
          </mc:Choice>
          <mc:Fallback xmlns="">
            <p:pic>
              <p:nvPicPr>
                <p:cNvPr id="167081" name="Freihand 167080">
                  <a:extLst>
                    <a:ext uri="{FF2B5EF4-FFF2-40B4-BE49-F238E27FC236}">
                      <a16:creationId xmlns:a16="http://schemas.microsoft.com/office/drawing/2014/main" id="{945A0E17-796D-4D35-B24C-6B1C758664A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781773" y="3826507"/>
                  <a:ext cx="42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67082" name="Freihand 167081">
                  <a:extLst>
                    <a:ext uri="{FF2B5EF4-FFF2-40B4-BE49-F238E27FC236}">
                      <a16:creationId xmlns:a16="http://schemas.microsoft.com/office/drawing/2014/main" id="{196BEC43-BF43-4296-A384-6D1E7CF5E224}"/>
                    </a:ext>
                  </a:extLst>
                </p14:cNvPr>
                <p14:cNvContentPartPr/>
                <p14:nvPr/>
              </p14:nvContentPartPr>
              <p14:xfrm>
                <a:off x="7747933" y="3723187"/>
                <a:ext cx="38520" cy="18000"/>
              </p14:xfrm>
            </p:contentPart>
          </mc:Choice>
          <mc:Fallback xmlns="">
            <p:pic>
              <p:nvPicPr>
                <p:cNvPr id="167082" name="Freihand 167081">
                  <a:extLst>
                    <a:ext uri="{FF2B5EF4-FFF2-40B4-BE49-F238E27FC236}">
                      <a16:creationId xmlns:a16="http://schemas.microsoft.com/office/drawing/2014/main" id="{196BEC43-BF43-4296-A384-6D1E7CF5E22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743613" y="3718867"/>
                  <a:ext cx="47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67083" name="Freihand 167082">
                  <a:extLst>
                    <a:ext uri="{FF2B5EF4-FFF2-40B4-BE49-F238E27FC236}">
                      <a16:creationId xmlns:a16="http://schemas.microsoft.com/office/drawing/2014/main" id="{78423661-C1F1-4C91-9F5A-49D62752E068}"/>
                    </a:ext>
                  </a:extLst>
                </p14:cNvPr>
                <p14:cNvContentPartPr/>
                <p14:nvPr/>
              </p14:nvContentPartPr>
              <p14:xfrm>
                <a:off x="7850533" y="3782587"/>
                <a:ext cx="95040" cy="119880"/>
              </p14:xfrm>
            </p:contentPart>
          </mc:Choice>
          <mc:Fallback xmlns="">
            <p:pic>
              <p:nvPicPr>
                <p:cNvPr id="167083" name="Freihand 167082">
                  <a:extLst>
                    <a:ext uri="{FF2B5EF4-FFF2-40B4-BE49-F238E27FC236}">
                      <a16:creationId xmlns:a16="http://schemas.microsoft.com/office/drawing/2014/main" id="{78423661-C1F1-4C91-9F5A-49D62752E06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846213" y="3778267"/>
                  <a:ext cx="103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67084" name="Freihand 167083">
                  <a:extLst>
                    <a:ext uri="{FF2B5EF4-FFF2-40B4-BE49-F238E27FC236}">
                      <a16:creationId xmlns:a16="http://schemas.microsoft.com/office/drawing/2014/main" id="{5AA0C8B8-4E6E-4F30-9359-E0782C524801}"/>
                    </a:ext>
                  </a:extLst>
                </p14:cNvPr>
                <p14:cNvContentPartPr/>
                <p14:nvPr/>
              </p14:nvContentPartPr>
              <p14:xfrm>
                <a:off x="8114773" y="3808147"/>
                <a:ext cx="254880" cy="104400"/>
              </p14:xfrm>
            </p:contentPart>
          </mc:Choice>
          <mc:Fallback xmlns="">
            <p:pic>
              <p:nvPicPr>
                <p:cNvPr id="167084" name="Freihand 167083">
                  <a:extLst>
                    <a:ext uri="{FF2B5EF4-FFF2-40B4-BE49-F238E27FC236}">
                      <a16:creationId xmlns:a16="http://schemas.microsoft.com/office/drawing/2014/main" id="{5AA0C8B8-4E6E-4F30-9359-E0782C52480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110453" y="3803827"/>
                  <a:ext cx="263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67085" name="Freihand 167084">
                  <a:extLst>
                    <a:ext uri="{FF2B5EF4-FFF2-40B4-BE49-F238E27FC236}">
                      <a16:creationId xmlns:a16="http://schemas.microsoft.com/office/drawing/2014/main" id="{056C1AAA-071E-4D59-AD58-585E750658A4}"/>
                    </a:ext>
                  </a:extLst>
                </p14:cNvPr>
                <p14:cNvContentPartPr/>
                <p14:nvPr/>
              </p14:nvContentPartPr>
              <p14:xfrm>
                <a:off x="8366773" y="3662347"/>
                <a:ext cx="424080" cy="211680"/>
              </p14:xfrm>
            </p:contentPart>
          </mc:Choice>
          <mc:Fallback xmlns="">
            <p:pic>
              <p:nvPicPr>
                <p:cNvPr id="167085" name="Freihand 167084">
                  <a:extLst>
                    <a:ext uri="{FF2B5EF4-FFF2-40B4-BE49-F238E27FC236}">
                      <a16:creationId xmlns:a16="http://schemas.microsoft.com/office/drawing/2014/main" id="{056C1AAA-071E-4D59-AD58-585E750658A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362453" y="3658027"/>
                  <a:ext cx="4327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67087" name="Freihand 167086">
                  <a:extLst>
                    <a:ext uri="{FF2B5EF4-FFF2-40B4-BE49-F238E27FC236}">
                      <a16:creationId xmlns:a16="http://schemas.microsoft.com/office/drawing/2014/main" id="{F424B0C8-69E3-477C-878B-5556B0863183}"/>
                    </a:ext>
                  </a:extLst>
                </p14:cNvPr>
                <p14:cNvContentPartPr/>
                <p14:nvPr/>
              </p14:nvContentPartPr>
              <p14:xfrm>
                <a:off x="8817853" y="3739387"/>
                <a:ext cx="150840" cy="103320"/>
              </p14:xfrm>
            </p:contentPart>
          </mc:Choice>
          <mc:Fallback xmlns="">
            <p:pic>
              <p:nvPicPr>
                <p:cNvPr id="167087" name="Freihand 167086">
                  <a:extLst>
                    <a:ext uri="{FF2B5EF4-FFF2-40B4-BE49-F238E27FC236}">
                      <a16:creationId xmlns:a16="http://schemas.microsoft.com/office/drawing/2014/main" id="{F424B0C8-69E3-477C-878B-5556B086318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813533" y="3735067"/>
                  <a:ext cx="159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67088" name="Freihand 167087">
                  <a:extLst>
                    <a:ext uri="{FF2B5EF4-FFF2-40B4-BE49-F238E27FC236}">
                      <a16:creationId xmlns:a16="http://schemas.microsoft.com/office/drawing/2014/main" id="{2665E94A-F931-470B-8FE5-74F25D25C550}"/>
                    </a:ext>
                  </a:extLst>
                </p14:cNvPr>
                <p14:cNvContentPartPr/>
                <p14:nvPr/>
              </p14:nvContentPartPr>
              <p14:xfrm>
                <a:off x="8960773" y="3627067"/>
                <a:ext cx="347400" cy="314280"/>
              </p14:xfrm>
            </p:contentPart>
          </mc:Choice>
          <mc:Fallback xmlns="">
            <p:pic>
              <p:nvPicPr>
                <p:cNvPr id="167088" name="Freihand 167087">
                  <a:extLst>
                    <a:ext uri="{FF2B5EF4-FFF2-40B4-BE49-F238E27FC236}">
                      <a16:creationId xmlns:a16="http://schemas.microsoft.com/office/drawing/2014/main" id="{2665E94A-F931-470B-8FE5-74F25D25C55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956453" y="3622747"/>
                  <a:ext cx="356040" cy="32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102" name="Gruppieren 167101">
            <a:extLst>
              <a:ext uri="{FF2B5EF4-FFF2-40B4-BE49-F238E27FC236}">
                <a16:creationId xmlns:a16="http://schemas.microsoft.com/office/drawing/2014/main" id="{DEABD6B7-029C-48D7-ABCD-13660472E6F4}"/>
              </a:ext>
            </a:extLst>
          </p:cNvPr>
          <p:cNvGrpSpPr/>
          <p:nvPr/>
        </p:nvGrpSpPr>
        <p:grpSpPr>
          <a:xfrm>
            <a:off x="9523453" y="3569467"/>
            <a:ext cx="1224360" cy="274680"/>
            <a:chOff x="9523453" y="3569467"/>
            <a:chExt cx="122436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67089" name="Freihand 167088">
                  <a:extLst>
                    <a:ext uri="{FF2B5EF4-FFF2-40B4-BE49-F238E27FC236}">
                      <a16:creationId xmlns:a16="http://schemas.microsoft.com/office/drawing/2014/main" id="{9F02D600-B9B3-45B3-935E-F12C66EFB936}"/>
                    </a:ext>
                  </a:extLst>
                </p14:cNvPr>
                <p14:cNvContentPartPr/>
                <p14:nvPr/>
              </p14:nvContentPartPr>
              <p14:xfrm>
                <a:off x="9523453" y="3607627"/>
                <a:ext cx="168480" cy="182160"/>
              </p14:xfrm>
            </p:contentPart>
          </mc:Choice>
          <mc:Fallback xmlns="">
            <p:pic>
              <p:nvPicPr>
                <p:cNvPr id="167089" name="Freihand 167088">
                  <a:extLst>
                    <a:ext uri="{FF2B5EF4-FFF2-40B4-BE49-F238E27FC236}">
                      <a16:creationId xmlns:a16="http://schemas.microsoft.com/office/drawing/2014/main" id="{9F02D600-B9B3-45B3-935E-F12C66EFB93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519133" y="3603307"/>
                  <a:ext cx="177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67090" name="Freihand 167089">
                  <a:extLst>
                    <a:ext uri="{FF2B5EF4-FFF2-40B4-BE49-F238E27FC236}">
                      <a16:creationId xmlns:a16="http://schemas.microsoft.com/office/drawing/2014/main" id="{D88F475F-775C-40EA-9CF1-79FA25C4BF16}"/>
                    </a:ext>
                  </a:extLst>
                </p14:cNvPr>
                <p14:cNvContentPartPr/>
                <p14:nvPr/>
              </p14:nvContentPartPr>
              <p14:xfrm>
                <a:off x="9720733" y="3645427"/>
                <a:ext cx="100440" cy="128880"/>
              </p14:xfrm>
            </p:contentPart>
          </mc:Choice>
          <mc:Fallback xmlns="">
            <p:pic>
              <p:nvPicPr>
                <p:cNvPr id="167090" name="Freihand 167089">
                  <a:extLst>
                    <a:ext uri="{FF2B5EF4-FFF2-40B4-BE49-F238E27FC236}">
                      <a16:creationId xmlns:a16="http://schemas.microsoft.com/office/drawing/2014/main" id="{D88F475F-775C-40EA-9CF1-79FA25C4BF1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716413" y="3641107"/>
                  <a:ext cx="109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67091" name="Freihand 167090">
                  <a:extLst>
                    <a:ext uri="{FF2B5EF4-FFF2-40B4-BE49-F238E27FC236}">
                      <a16:creationId xmlns:a16="http://schemas.microsoft.com/office/drawing/2014/main" id="{A749E1D6-E13E-49B5-9248-9499E90777DF}"/>
                    </a:ext>
                  </a:extLst>
                </p14:cNvPr>
                <p14:cNvContentPartPr/>
                <p14:nvPr/>
              </p14:nvContentPartPr>
              <p14:xfrm>
                <a:off x="9830533" y="3650107"/>
                <a:ext cx="136440" cy="112680"/>
              </p14:xfrm>
            </p:contentPart>
          </mc:Choice>
          <mc:Fallback xmlns="">
            <p:pic>
              <p:nvPicPr>
                <p:cNvPr id="167091" name="Freihand 167090">
                  <a:extLst>
                    <a:ext uri="{FF2B5EF4-FFF2-40B4-BE49-F238E27FC236}">
                      <a16:creationId xmlns:a16="http://schemas.microsoft.com/office/drawing/2014/main" id="{A749E1D6-E13E-49B5-9248-9499E90777D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826213" y="3645787"/>
                  <a:ext cx="145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67092" name="Freihand 167091">
                  <a:extLst>
                    <a:ext uri="{FF2B5EF4-FFF2-40B4-BE49-F238E27FC236}">
                      <a16:creationId xmlns:a16="http://schemas.microsoft.com/office/drawing/2014/main" id="{5B8FE6EE-1C53-4BFB-A30B-0D7768271F45}"/>
                    </a:ext>
                  </a:extLst>
                </p14:cNvPr>
                <p14:cNvContentPartPr/>
                <p14:nvPr/>
              </p14:nvContentPartPr>
              <p14:xfrm>
                <a:off x="10002613" y="3648667"/>
                <a:ext cx="185040" cy="133560"/>
              </p14:xfrm>
            </p:contentPart>
          </mc:Choice>
          <mc:Fallback xmlns="">
            <p:pic>
              <p:nvPicPr>
                <p:cNvPr id="167092" name="Freihand 167091">
                  <a:extLst>
                    <a:ext uri="{FF2B5EF4-FFF2-40B4-BE49-F238E27FC236}">
                      <a16:creationId xmlns:a16="http://schemas.microsoft.com/office/drawing/2014/main" id="{5B8FE6EE-1C53-4BFB-A30B-0D7768271F4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998293" y="3644347"/>
                  <a:ext cx="193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67093" name="Freihand 167092">
                  <a:extLst>
                    <a:ext uri="{FF2B5EF4-FFF2-40B4-BE49-F238E27FC236}">
                      <a16:creationId xmlns:a16="http://schemas.microsoft.com/office/drawing/2014/main" id="{CE1B70E0-38D9-40ED-A301-FDF4B3AA22C8}"/>
                    </a:ext>
                  </a:extLst>
                </p14:cNvPr>
                <p14:cNvContentPartPr/>
                <p14:nvPr/>
              </p14:nvContentPartPr>
              <p14:xfrm>
                <a:off x="10160653" y="3645787"/>
                <a:ext cx="100800" cy="95040"/>
              </p14:xfrm>
            </p:contentPart>
          </mc:Choice>
          <mc:Fallback xmlns="">
            <p:pic>
              <p:nvPicPr>
                <p:cNvPr id="167093" name="Freihand 167092">
                  <a:extLst>
                    <a:ext uri="{FF2B5EF4-FFF2-40B4-BE49-F238E27FC236}">
                      <a16:creationId xmlns:a16="http://schemas.microsoft.com/office/drawing/2014/main" id="{CE1B70E0-38D9-40ED-A301-FDF4B3AA22C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156333" y="3641467"/>
                  <a:ext cx="109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67094" name="Freihand 167093">
                  <a:extLst>
                    <a:ext uri="{FF2B5EF4-FFF2-40B4-BE49-F238E27FC236}">
                      <a16:creationId xmlns:a16="http://schemas.microsoft.com/office/drawing/2014/main" id="{F78426BD-4E18-42D9-A80C-AB6A03D35B36}"/>
                    </a:ext>
                  </a:extLst>
                </p14:cNvPr>
                <p14:cNvContentPartPr/>
                <p14:nvPr/>
              </p14:nvContentPartPr>
              <p14:xfrm>
                <a:off x="10275133" y="3616267"/>
                <a:ext cx="93600" cy="131400"/>
              </p14:xfrm>
            </p:contentPart>
          </mc:Choice>
          <mc:Fallback xmlns="">
            <p:pic>
              <p:nvPicPr>
                <p:cNvPr id="167094" name="Freihand 167093">
                  <a:extLst>
                    <a:ext uri="{FF2B5EF4-FFF2-40B4-BE49-F238E27FC236}">
                      <a16:creationId xmlns:a16="http://schemas.microsoft.com/office/drawing/2014/main" id="{F78426BD-4E18-42D9-A80C-AB6A03D35B3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270813" y="3611947"/>
                  <a:ext cx="1022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67095" name="Freihand 167094">
                  <a:extLst>
                    <a:ext uri="{FF2B5EF4-FFF2-40B4-BE49-F238E27FC236}">
                      <a16:creationId xmlns:a16="http://schemas.microsoft.com/office/drawing/2014/main" id="{0E1E9875-5063-4DCE-A899-A13A8B5E94D2}"/>
                    </a:ext>
                  </a:extLst>
                </p14:cNvPr>
                <p14:cNvContentPartPr/>
                <p14:nvPr/>
              </p14:nvContentPartPr>
              <p14:xfrm>
                <a:off x="10416973" y="3569467"/>
                <a:ext cx="266400" cy="135000"/>
              </p14:xfrm>
            </p:contentPart>
          </mc:Choice>
          <mc:Fallback xmlns="">
            <p:pic>
              <p:nvPicPr>
                <p:cNvPr id="167095" name="Freihand 167094">
                  <a:extLst>
                    <a:ext uri="{FF2B5EF4-FFF2-40B4-BE49-F238E27FC236}">
                      <a16:creationId xmlns:a16="http://schemas.microsoft.com/office/drawing/2014/main" id="{0E1E9875-5063-4DCE-A899-A13A8B5E94D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412653" y="3565147"/>
                  <a:ext cx="275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67096" name="Freihand 167095">
                  <a:extLst>
                    <a:ext uri="{FF2B5EF4-FFF2-40B4-BE49-F238E27FC236}">
                      <a16:creationId xmlns:a16="http://schemas.microsoft.com/office/drawing/2014/main" id="{369EC090-DEAF-4EA6-B488-25BE153CA2FB}"/>
                    </a:ext>
                  </a:extLst>
                </p14:cNvPr>
                <p14:cNvContentPartPr/>
                <p14:nvPr/>
              </p14:nvContentPartPr>
              <p14:xfrm>
                <a:off x="10663573" y="3589267"/>
                <a:ext cx="84240" cy="254880"/>
              </p14:xfrm>
            </p:contentPart>
          </mc:Choice>
          <mc:Fallback xmlns="">
            <p:pic>
              <p:nvPicPr>
                <p:cNvPr id="167096" name="Freihand 167095">
                  <a:extLst>
                    <a:ext uri="{FF2B5EF4-FFF2-40B4-BE49-F238E27FC236}">
                      <a16:creationId xmlns:a16="http://schemas.microsoft.com/office/drawing/2014/main" id="{369EC090-DEAF-4EA6-B488-25BE153CA2F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659253" y="3584947"/>
                  <a:ext cx="92880" cy="26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67097" name="Freihand 167096">
                <a:extLst>
                  <a:ext uri="{FF2B5EF4-FFF2-40B4-BE49-F238E27FC236}">
                    <a16:creationId xmlns:a16="http://schemas.microsoft.com/office/drawing/2014/main" id="{41337DA2-35CF-468E-BB6D-504A3859B36A}"/>
                  </a:ext>
                </a:extLst>
              </p14:cNvPr>
              <p14:cNvContentPartPr/>
              <p14:nvPr/>
            </p14:nvContentPartPr>
            <p14:xfrm>
              <a:off x="11027173" y="3543187"/>
              <a:ext cx="213480" cy="105120"/>
            </p14:xfrm>
          </p:contentPart>
        </mc:Choice>
        <mc:Fallback xmlns="">
          <p:pic>
            <p:nvPicPr>
              <p:cNvPr id="167097" name="Freihand 167096">
                <a:extLst>
                  <a:ext uri="{FF2B5EF4-FFF2-40B4-BE49-F238E27FC236}">
                    <a16:creationId xmlns:a16="http://schemas.microsoft.com/office/drawing/2014/main" id="{41337DA2-35CF-468E-BB6D-504A3859B36A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11022853" y="3538867"/>
                <a:ext cx="2221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167098" name="Freihand 167097">
                <a:extLst>
                  <a:ext uri="{FF2B5EF4-FFF2-40B4-BE49-F238E27FC236}">
                    <a16:creationId xmlns:a16="http://schemas.microsoft.com/office/drawing/2014/main" id="{690DB4F5-B6E9-4AD9-B8DF-B06B7B9FF595}"/>
                  </a:ext>
                </a:extLst>
              </p14:cNvPr>
              <p14:cNvContentPartPr/>
              <p14:nvPr/>
            </p14:nvContentPartPr>
            <p14:xfrm>
              <a:off x="11185213" y="3445267"/>
              <a:ext cx="360" cy="360"/>
            </p14:xfrm>
          </p:contentPart>
        </mc:Choice>
        <mc:Fallback xmlns="">
          <p:pic>
            <p:nvPicPr>
              <p:cNvPr id="167098" name="Freihand 167097">
                <a:extLst>
                  <a:ext uri="{FF2B5EF4-FFF2-40B4-BE49-F238E27FC236}">
                    <a16:creationId xmlns:a16="http://schemas.microsoft.com/office/drawing/2014/main" id="{690DB4F5-B6E9-4AD9-B8DF-B06B7B9FF59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1180893" y="3440947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101" name="Gruppieren 167100">
            <a:extLst>
              <a:ext uri="{FF2B5EF4-FFF2-40B4-BE49-F238E27FC236}">
                <a16:creationId xmlns:a16="http://schemas.microsoft.com/office/drawing/2014/main" id="{66F83077-A9FA-44BF-B11A-0F4304B1EA18}"/>
              </a:ext>
            </a:extLst>
          </p:cNvPr>
          <p:cNvGrpSpPr/>
          <p:nvPr/>
        </p:nvGrpSpPr>
        <p:grpSpPr>
          <a:xfrm>
            <a:off x="11546293" y="3504307"/>
            <a:ext cx="183600" cy="370800"/>
            <a:chOff x="11546293" y="3504307"/>
            <a:chExt cx="18360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67099" name="Freihand 167098">
                  <a:extLst>
                    <a:ext uri="{FF2B5EF4-FFF2-40B4-BE49-F238E27FC236}">
                      <a16:creationId xmlns:a16="http://schemas.microsoft.com/office/drawing/2014/main" id="{615C1FC5-C895-444C-81A7-1DF0755BF8BE}"/>
                    </a:ext>
                  </a:extLst>
                </p14:cNvPr>
                <p14:cNvContentPartPr/>
                <p14:nvPr/>
              </p14:nvContentPartPr>
              <p14:xfrm>
                <a:off x="11546293" y="3510067"/>
                <a:ext cx="181440" cy="119520"/>
              </p14:xfrm>
            </p:contentPart>
          </mc:Choice>
          <mc:Fallback xmlns="">
            <p:pic>
              <p:nvPicPr>
                <p:cNvPr id="167099" name="Freihand 167098">
                  <a:extLst>
                    <a:ext uri="{FF2B5EF4-FFF2-40B4-BE49-F238E27FC236}">
                      <a16:creationId xmlns:a16="http://schemas.microsoft.com/office/drawing/2014/main" id="{615C1FC5-C895-444C-81A7-1DF0755BF8B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541973" y="3505747"/>
                  <a:ext cx="190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67100" name="Freihand 167099">
                  <a:extLst>
                    <a:ext uri="{FF2B5EF4-FFF2-40B4-BE49-F238E27FC236}">
                      <a16:creationId xmlns:a16="http://schemas.microsoft.com/office/drawing/2014/main" id="{138EB966-A57A-48E6-B3D6-D8758269650B}"/>
                    </a:ext>
                  </a:extLst>
                </p14:cNvPr>
                <p14:cNvContentPartPr/>
                <p14:nvPr/>
              </p14:nvContentPartPr>
              <p14:xfrm>
                <a:off x="11576533" y="3504307"/>
                <a:ext cx="153360" cy="370800"/>
              </p14:xfrm>
            </p:contentPart>
          </mc:Choice>
          <mc:Fallback xmlns="">
            <p:pic>
              <p:nvPicPr>
                <p:cNvPr id="167100" name="Freihand 167099">
                  <a:extLst>
                    <a:ext uri="{FF2B5EF4-FFF2-40B4-BE49-F238E27FC236}">
                      <a16:creationId xmlns:a16="http://schemas.microsoft.com/office/drawing/2014/main" id="{138EB966-A57A-48E6-B3D6-D8758269650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572213" y="3499987"/>
                  <a:ext cx="162000" cy="37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105" name="Gruppieren 167104">
            <a:extLst>
              <a:ext uri="{FF2B5EF4-FFF2-40B4-BE49-F238E27FC236}">
                <a16:creationId xmlns:a16="http://schemas.microsoft.com/office/drawing/2014/main" id="{3CE0B91D-F8EC-4EC6-8FC8-E8E75BF3E0C5}"/>
              </a:ext>
            </a:extLst>
          </p:cNvPr>
          <p:cNvGrpSpPr/>
          <p:nvPr/>
        </p:nvGrpSpPr>
        <p:grpSpPr>
          <a:xfrm>
            <a:off x="166693" y="2708707"/>
            <a:ext cx="1324080" cy="794880"/>
            <a:chOff x="166693" y="2708707"/>
            <a:chExt cx="1324080" cy="79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66912" name="Freihand 166911">
                  <a:extLst>
                    <a:ext uri="{FF2B5EF4-FFF2-40B4-BE49-F238E27FC236}">
                      <a16:creationId xmlns:a16="http://schemas.microsoft.com/office/drawing/2014/main" id="{9408205B-022E-4EC4-83FD-414F012E4DAF}"/>
                    </a:ext>
                  </a:extLst>
                </p14:cNvPr>
                <p14:cNvContentPartPr/>
                <p14:nvPr/>
              </p14:nvContentPartPr>
              <p14:xfrm>
                <a:off x="1171813" y="2750107"/>
                <a:ext cx="3240" cy="4320"/>
              </p14:xfrm>
            </p:contentPart>
          </mc:Choice>
          <mc:Fallback xmlns="">
            <p:pic>
              <p:nvPicPr>
                <p:cNvPr id="166912" name="Freihand 166911">
                  <a:extLst>
                    <a:ext uri="{FF2B5EF4-FFF2-40B4-BE49-F238E27FC236}">
                      <a16:creationId xmlns:a16="http://schemas.microsoft.com/office/drawing/2014/main" id="{9408205B-022E-4EC4-83FD-414F012E4DA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67493" y="2745787"/>
                  <a:ext cx="118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66913" name="Freihand 166912">
                  <a:extLst>
                    <a:ext uri="{FF2B5EF4-FFF2-40B4-BE49-F238E27FC236}">
                      <a16:creationId xmlns:a16="http://schemas.microsoft.com/office/drawing/2014/main" id="{CE8E48CE-1A6B-4261-8B51-8DA9AAC24E3A}"/>
                    </a:ext>
                  </a:extLst>
                </p14:cNvPr>
                <p14:cNvContentPartPr/>
                <p14:nvPr/>
              </p14:nvContentPartPr>
              <p14:xfrm>
                <a:off x="1143733" y="2761267"/>
                <a:ext cx="28080" cy="123480"/>
              </p14:xfrm>
            </p:contentPart>
          </mc:Choice>
          <mc:Fallback xmlns="">
            <p:pic>
              <p:nvPicPr>
                <p:cNvPr id="166913" name="Freihand 166912">
                  <a:extLst>
                    <a:ext uri="{FF2B5EF4-FFF2-40B4-BE49-F238E27FC236}">
                      <a16:creationId xmlns:a16="http://schemas.microsoft.com/office/drawing/2014/main" id="{CE8E48CE-1A6B-4261-8B51-8DA9AAC24E3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39413" y="2756947"/>
                  <a:ext cx="36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66914" name="Freihand 166913">
                  <a:extLst>
                    <a:ext uri="{FF2B5EF4-FFF2-40B4-BE49-F238E27FC236}">
                      <a16:creationId xmlns:a16="http://schemas.microsoft.com/office/drawing/2014/main" id="{92F3D20C-BDE1-4B79-A6E8-FE08CC812B4A}"/>
                    </a:ext>
                  </a:extLst>
                </p14:cNvPr>
                <p14:cNvContentPartPr/>
                <p14:nvPr/>
              </p14:nvContentPartPr>
              <p14:xfrm>
                <a:off x="1094413" y="2797267"/>
                <a:ext cx="145080" cy="14400"/>
              </p14:xfrm>
            </p:contentPart>
          </mc:Choice>
          <mc:Fallback xmlns="">
            <p:pic>
              <p:nvPicPr>
                <p:cNvPr id="166914" name="Freihand 166913">
                  <a:extLst>
                    <a:ext uri="{FF2B5EF4-FFF2-40B4-BE49-F238E27FC236}">
                      <a16:creationId xmlns:a16="http://schemas.microsoft.com/office/drawing/2014/main" id="{92F3D20C-BDE1-4B79-A6E8-FE08CC812B4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90093" y="2792947"/>
                  <a:ext cx="153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66918" name="Freihand 166917">
                  <a:extLst>
                    <a:ext uri="{FF2B5EF4-FFF2-40B4-BE49-F238E27FC236}">
                      <a16:creationId xmlns:a16="http://schemas.microsoft.com/office/drawing/2014/main" id="{80572A09-281F-40C9-B472-9FF8E1C23416}"/>
                    </a:ext>
                  </a:extLst>
                </p14:cNvPr>
                <p14:cNvContentPartPr/>
                <p14:nvPr/>
              </p14:nvContentPartPr>
              <p14:xfrm>
                <a:off x="547933" y="3108667"/>
                <a:ext cx="790560" cy="12600"/>
              </p14:xfrm>
            </p:contentPart>
          </mc:Choice>
          <mc:Fallback xmlns="">
            <p:pic>
              <p:nvPicPr>
                <p:cNvPr id="166918" name="Freihand 166917">
                  <a:extLst>
                    <a:ext uri="{FF2B5EF4-FFF2-40B4-BE49-F238E27FC236}">
                      <a16:creationId xmlns:a16="http://schemas.microsoft.com/office/drawing/2014/main" id="{80572A09-281F-40C9-B472-9FF8E1C2341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43613" y="3104347"/>
                  <a:ext cx="7992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66919" name="Freihand 166918">
                  <a:extLst>
                    <a:ext uri="{FF2B5EF4-FFF2-40B4-BE49-F238E27FC236}">
                      <a16:creationId xmlns:a16="http://schemas.microsoft.com/office/drawing/2014/main" id="{BB804B24-E0E7-4369-87C6-B3E38749B10D}"/>
                    </a:ext>
                  </a:extLst>
                </p14:cNvPr>
                <p14:cNvContentPartPr/>
                <p14:nvPr/>
              </p14:nvContentPartPr>
              <p14:xfrm>
                <a:off x="592573" y="2789347"/>
                <a:ext cx="266760" cy="396360"/>
              </p14:xfrm>
            </p:contentPart>
          </mc:Choice>
          <mc:Fallback xmlns="">
            <p:pic>
              <p:nvPicPr>
                <p:cNvPr id="166919" name="Freihand 166918">
                  <a:extLst>
                    <a:ext uri="{FF2B5EF4-FFF2-40B4-BE49-F238E27FC236}">
                      <a16:creationId xmlns:a16="http://schemas.microsoft.com/office/drawing/2014/main" id="{BB804B24-E0E7-4369-87C6-B3E38749B10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88253" y="2785027"/>
                  <a:ext cx="27540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66929" name="Freihand 166928">
                  <a:extLst>
                    <a:ext uri="{FF2B5EF4-FFF2-40B4-BE49-F238E27FC236}">
                      <a16:creationId xmlns:a16="http://schemas.microsoft.com/office/drawing/2014/main" id="{96B3BA5E-3527-4C64-A92D-E654CF459B40}"/>
                    </a:ext>
                  </a:extLst>
                </p14:cNvPr>
                <p14:cNvContentPartPr/>
                <p14:nvPr/>
              </p14:nvContentPartPr>
              <p14:xfrm>
                <a:off x="228973" y="3334387"/>
                <a:ext cx="20520" cy="122760"/>
              </p14:xfrm>
            </p:contentPart>
          </mc:Choice>
          <mc:Fallback xmlns="">
            <p:pic>
              <p:nvPicPr>
                <p:cNvPr id="166929" name="Freihand 166928">
                  <a:extLst>
                    <a:ext uri="{FF2B5EF4-FFF2-40B4-BE49-F238E27FC236}">
                      <a16:creationId xmlns:a16="http://schemas.microsoft.com/office/drawing/2014/main" id="{96B3BA5E-3527-4C64-A92D-E654CF459B4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24653" y="3330067"/>
                  <a:ext cx="29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66930" name="Freihand 166929">
                  <a:extLst>
                    <a:ext uri="{FF2B5EF4-FFF2-40B4-BE49-F238E27FC236}">
                      <a16:creationId xmlns:a16="http://schemas.microsoft.com/office/drawing/2014/main" id="{35C0A1C7-F22B-4D30-9068-C7FA72E3028A}"/>
                    </a:ext>
                  </a:extLst>
                </p14:cNvPr>
                <p14:cNvContentPartPr/>
                <p14:nvPr/>
              </p14:nvContentPartPr>
              <p14:xfrm>
                <a:off x="166693" y="3260947"/>
                <a:ext cx="203040" cy="196200"/>
              </p14:xfrm>
            </p:contentPart>
          </mc:Choice>
          <mc:Fallback xmlns="">
            <p:pic>
              <p:nvPicPr>
                <p:cNvPr id="166930" name="Freihand 166929">
                  <a:extLst>
                    <a:ext uri="{FF2B5EF4-FFF2-40B4-BE49-F238E27FC236}">
                      <a16:creationId xmlns:a16="http://schemas.microsoft.com/office/drawing/2014/main" id="{35C0A1C7-F22B-4D30-9068-C7FA72E3028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62373" y="3256627"/>
                  <a:ext cx="211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66931" name="Freihand 166930">
                  <a:extLst>
                    <a:ext uri="{FF2B5EF4-FFF2-40B4-BE49-F238E27FC236}">
                      <a16:creationId xmlns:a16="http://schemas.microsoft.com/office/drawing/2014/main" id="{E02F084F-796B-4D8D-9CB3-84502DE78337}"/>
                    </a:ext>
                  </a:extLst>
                </p14:cNvPr>
                <p14:cNvContentPartPr/>
                <p14:nvPr/>
              </p14:nvContentPartPr>
              <p14:xfrm>
                <a:off x="372613" y="3355627"/>
                <a:ext cx="126000" cy="95760"/>
              </p14:xfrm>
            </p:contentPart>
          </mc:Choice>
          <mc:Fallback xmlns="">
            <p:pic>
              <p:nvPicPr>
                <p:cNvPr id="166931" name="Freihand 166930">
                  <a:extLst>
                    <a:ext uri="{FF2B5EF4-FFF2-40B4-BE49-F238E27FC236}">
                      <a16:creationId xmlns:a16="http://schemas.microsoft.com/office/drawing/2014/main" id="{E02F084F-796B-4D8D-9CB3-84502DE7833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68293" y="3351307"/>
                  <a:ext cx="134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66932" name="Freihand 166931">
                  <a:extLst>
                    <a:ext uri="{FF2B5EF4-FFF2-40B4-BE49-F238E27FC236}">
                      <a16:creationId xmlns:a16="http://schemas.microsoft.com/office/drawing/2014/main" id="{37A42571-B726-4695-A1A4-C5D9875C4C97}"/>
                    </a:ext>
                  </a:extLst>
                </p14:cNvPr>
                <p14:cNvContentPartPr/>
                <p14:nvPr/>
              </p14:nvContentPartPr>
              <p14:xfrm>
                <a:off x="537133" y="3381547"/>
                <a:ext cx="124920" cy="93960"/>
              </p14:xfrm>
            </p:contentPart>
          </mc:Choice>
          <mc:Fallback xmlns="">
            <p:pic>
              <p:nvPicPr>
                <p:cNvPr id="166932" name="Freihand 166931">
                  <a:extLst>
                    <a:ext uri="{FF2B5EF4-FFF2-40B4-BE49-F238E27FC236}">
                      <a16:creationId xmlns:a16="http://schemas.microsoft.com/office/drawing/2014/main" id="{37A42571-B726-4695-A1A4-C5D9875C4C9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32813" y="3377227"/>
                  <a:ext cx="133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66933" name="Freihand 166932">
                  <a:extLst>
                    <a:ext uri="{FF2B5EF4-FFF2-40B4-BE49-F238E27FC236}">
                      <a16:creationId xmlns:a16="http://schemas.microsoft.com/office/drawing/2014/main" id="{4434C400-7AC2-44C3-8C6C-6EAE2C1127D3}"/>
                    </a:ext>
                  </a:extLst>
                </p14:cNvPr>
                <p14:cNvContentPartPr/>
                <p14:nvPr/>
              </p14:nvContentPartPr>
              <p14:xfrm>
                <a:off x="679333" y="3346267"/>
                <a:ext cx="79920" cy="125640"/>
              </p14:xfrm>
            </p:contentPart>
          </mc:Choice>
          <mc:Fallback xmlns="">
            <p:pic>
              <p:nvPicPr>
                <p:cNvPr id="166933" name="Freihand 166932">
                  <a:extLst>
                    <a:ext uri="{FF2B5EF4-FFF2-40B4-BE49-F238E27FC236}">
                      <a16:creationId xmlns:a16="http://schemas.microsoft.com/office/drawing/2014/main" id="{4434C400-7AC2-44C3-8C6C-6EAE2C1127D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75013" y="3341947"/>
                  <a:ext cx="88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66934" name="Freihand 166933">
                  <a:extLst>
                    <a:ext uri="{FF2B5EF4-FFF2-40B4-BE49-F238E27FC236}">
                      <a16:creationId xmlns:a16="http://schemas.microsoft.com/office/drawing/2014/main" id="{0657295A-F3A1-4F7F-B448-81B01EFA6EF5}"/>
                    </a:ext>
                  </a:extLst>
                </p14:cNvPr>
                <p14:cNvContentPartPr/>
                <p14:nvPr/>
              </p14:nvContentPartPr>
              <p14:xfrm>
                <a:off x="759253" y="3371107"/>
                <a:ext cx="206280" cy="66240"/>
              </p14:xfrm>
            </p:contentPart>
          </mc:Choice>
          <mc:Fallback xmlns="">
            <p:pic>
              <p:nvPicPr>
                <p:cNvPr id="166934" name="Freihand 166933">
                  <a:extLst>
                    <a:ext uri="{FF2B5EF4-FFF2-40B4-BE49-F238E27FC236}">
                      <a16:creationId xmlns:a16="http://schemas.microsoft.com/office/drawing/2014/main" id="{0657295A-F3A1-4F7F-B448-81B01EFA6EF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54933" y="3366787"/>
                  <a:ext cx="214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66936" name="Freihand 166935">
                  <a:extLst>
                    <a:ext uri="{FF2B5EF4-FFF2-40B4-BE49-F238E27FC236}">
                      <a16:creationId xmlns:a16="http://schemas.microsoft.com/office/drawing/2014/main" id="{14CD802D-F485-4CD0-988A-760F66D4A14E}"/>
                    </a:ext>
                  </a:extLst>
                </p14:cNvPr>
                <p14:cNvContentPartPr/>
                <p14:nvPr/>
              </p14:nvContentPartPr>
              <p14:xfrm>
                <a:off x="1211053" y="3282187"/>
                <a:ext cx="95760" cy="221400"/>
              </p14:xfrm>
            </p:contentPart>
          </mc:Choice>
          <mc:Fallback xmlns="">
            <p:pic>
              <p:nvPicPr>
                <p:cNvPr id="166936" name="Freihand 166935">
                  <a:extLst>
                    <a:ext uri="{FF2B5EF4-FFF2-40B4-BE49-F238E27FC236}">
                      <a16:creationId xmlns:a16="http://schemas.microsoft.com/office/drawing/2014/main" id="{14CD802D-F485-4CD0-988A-760F66D4A14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206733" y="3277867"/>
                  <a:ext cx="1044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66937" name="Freihand 166936">
                  <a:extLst>
                    <a:ext uri="{FF2B5EF4-FFF2-40B4-BE49-F238E27FC236}">
                      <a16:creationId xmlns:a16="http://schemas.microsoft.com/office/drawing/2014/main" id="{23CDC3E8-0661-4568-8CB5-1919C36048D8}"/>
                    </a:ext>
                  </a:extLst>
                </p14:cNvPr>
                <p14:cNvContentPartPr/>
                <p14:nvPr/>
              </p14:nvContentPartPr>
              <p14:xfrm>
                <a:off x="1301413" y="3323947"/>
                <a:ext cx="189360" cy="83520"/>
              </p14:xfrm>
            </p:contentPart>
          </mc:Choice>
          <mc:Fallback xmlns="">
            <p:pic>
              <p:nvPicPr>
                <p:cNvPr id="166937" name="Freihand 166936">
                  <a:extLst>
                    <a:ext uri="{FF2B5EF4-FFF2-40B4-BE49-F238E27FC236}">
                      <a16:creationId xmlns:a16="http://schemas.microsoft.com/office/drawing/2014/main" id="{23CDC3E8-0661-4568-8CB5-1919C36048D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297093" y="3319627"/>
                  <a:ext cx="198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67104" name="Freihand 167103">
                  <a:extLst>
                    <a:ext uri="{FF2B5EF4-FFF2-40B4-BE49-F238E27FC236}">
                      <a16:creationId xmlns:a16="http://schemas.microsoft.com/office/drawing/2014/main" id="{5B25896F-22CF-4FD4-BB98-4018E74A8F19}"/>
                    </a:ext>
                  </a:extLst>
                </p14:cNvPr>
                <p14:cNvContentPartPr/>
                <p14:nvPr/>
              </p14:nvContentPartPr>
              <p14:xfrm>
                <a:off x="522373" y="2708707"/>
                <a:ext cx="346680" cy="477000"/>
              </p14:xfrm>
            </p:contentPart>
          </mc:Choice>
          <mc:Fallback xmlns="">
            <p:pic>
              <p:nvPicPr>
                <p:cNvPr id="167104" name="Freihand 167103">
                  <a:extLst>
                    <a:ext uri="{FF2B5EF4-FFF2-40B4-BE49-F238E27FC236}">
                      <a16:creationId xmlns:a16="http://schemas.microsoft.com/office/drawing/2014/main" id="{5B25896F-22CF-4FD4-BB98-4018E74A8F1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18053" y="2704387"/>
                  <a:ext cx="355320" cy="48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09B64B8C-A4C3-40C7-B4A6-5CDCFF0630E2}"/>
                  </a:ext>
                </a:extLst>
              </p14:cNvPr>
              <p14:cNvContentPartPr/>
              <p14:nvPr/>
            </p14:nvContentPartPr>
            <p14:xfrm>
              <a:off x="5968093" y="1383907"/>
              <a:ext cx="627840" cy="896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09B64B8C-A4C3-40C7-B4A6-5CDCFF0630E2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5963773" y="1379587"/>
                <a:ext cx="6364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F516BE25-3733-4C72-B84E-B245AB4D7A22}"/>
                  </a:ext>
                </a:extLst>
              </p14:cNvPr>
              <p14:cNvContentPartPr/>
              <p14:nvPr/>
            </p14:nvContentPartPr>
            <p14:xfrm>
              <a:off x="5388493" y="949747"/>
              <a:ext cx="1461240" cy="6969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F516BE25-3733-4C72-B84E-B245AB4D7A22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5384173" y="945427"/>
                <a:ext cx="146988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167109" name="Freihand 167108">
                <a:extLst>
                  <a:ext uri="{FF2B5EF4-FFF2-40B4-BE49-F238E27FC236}">
                    <a16:creationId xmlns:a16="http://schemas.microsoft.com/office/drawing/2014/main" id="{A12F4F8F-070B-46AC-B13C-C59A19FD296E}"/>
                  </a:ext>
                </a:extLst>
              </p14:cNvPr>
              <p14:cNvContentPartPr/>
              <p14:nvPr/>
            </p14:nvContentPartPr>
            <p14:xfrm>
              <a:off x="6901573" y="815107"/>
              <a:ext cx="1796400" cy="778680"/>
            </p14:xfrm>
          </p:contentPart>
        </mc:Choice>
        <mc:Fallback xmlns="">
          <p:pic>
            <p:nvPicPr>
              <p:cNvPr id="167109" name="Freihand 167108">
                <a:extLst>
                  <a:ext uri="{FF2B5EF4-FFF2-40B4-BE49-F238E27FC236}">
                    <a16:creationId xmlns:a16="http://schemas.microsoft.com/office/drawing/2014/main" id="{A12F4F8F-070B-46AC-B13C-C59A19FD296E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6897253" y="810787"/>
                <a:ext cx="1805040" cy="78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167111" name="Freihand 167110">
                <a:extLst>
                  <a:ext uri="{FF2B5EF4-FFF2-40B4-BE49-F238E27FC236}">
                    <a16:creationId xmlns:a16="http://schemas.microsoft.com/office/drawing/2014/main" id="{3B5EAEEF-E6F4-4E24-9075-5C7EFEE8814A}"/>
                  </a:ext>
                </a:extLst>
              </p14:cNvPr>
              <p14:cNvContentPartPr/>
              <p14:nvPr/>
            </p14:nvContentPartPr>
            <p14:xfrm>
              <a:off x="5958013" y="1109227"/>
              <a:ext cx="214200" cy="450000"/>
            </p14:xfrm>
          </p:contentPart>
        </mc:Choice>
        <mc:Fallback xmlns="">
          <p:pic>
            <p:nvPicPr>
              <p:cNvPr id="167111" name="Freihand 167110">
                <a:extLst>
                  <a:ext uri="{FF2B5EF4-FFF2-40B4-BE49-F238E27FC236}">
                    <a16:creationId xmlns:a16="http://schemas.microsoft.com/office/drawing/2014/main" id="{3B5EAEEF-E6F4-4E24-9075-5C7EFEE8814A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5953693" y="1104907"/>
                <a:ext cx="22284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167113" name="Freihand 167112">
                <a:extLst>
                  <a:ext uri="{FF2B5EF4-FFF2-40B4-BE49-F238E27FC236}">
                    <a16:creationId xmlns:a16="http://schemas.microsoft.com/office/drawing/2014/main" id="{7F681BC4-50A5-464C-8B13-A1F6D95EA7AB}"/>
                  </a:ext>
                </a:extLst>
              </p14:cNvPr>
              <p14:cNvContentPartPr/>
              <p14:nvPr/>
            </p14:nvContentPartPr>
            <p14:xfrm>
              <a:off x="584653" y="3123067"/>
              <a:ext cx="734040" cy="32400"/>
            </p14:xfrm>
          </p:contentPart>
        </mc:Choice>
        <mc:Fallback xmlns="">
          <p:pic>
            <p:nvPicPr>
              <p:cNvPr id="167113" name="Freihand 167112">
                <a:extLst>
                  <a:ext uri="{FF2B5EF4-FFF2-40B4-BE49-F238E27FC236}">
                    <a16:creationId xmlns:a16="http://schemas.microsoft.com/office/drawing/2014/main" id="{7F681BC4-50A5-464C-8B13-A1F6D95EA7AB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580333" y="3118747"/>
                <a:ext cx="7426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167114" name="Freihand 167113">
                <a:extLst>
                  <a:ext uri="{FF2B5EF4-FFF2-40B4-BE49-F238E27FC236}">
                    <a16:creationId xmlns:a16="http://schemas.microsoft.com/office/drawing/2014/main" id="{F44D6B9C-A8A8-46E2-9CDA-1ECAB6B9BDF4}"/>
                  </a:ext>
                </a:extLst>
              </p14:cNvPr>
              <p14:cNvContentPartPr/>
              <p14:nvPr/>
            </p14:nvContentPartPr>
            <p14:xfrm>
              <a:off x="897853" y="2852707"/>
              <a:ext cx="207360" cy="365040"/>
            </p14:xfrm>
          </p:contentPart>
        </mc:Choice>
        <mc:Fallback xmlns="">
          <p:pic>
            <p:nvPicPr>
              <p:cNvPr id="167114" name="Freihand 167113">
                <a:extLst>
                  <a:ext uri="{FF2B5EF4-FFF2-40B4-BE49-F238E27FC236}">
                    <a16:creationId xmlns:a16="http://schemas.microsoft.com/office/drawing/2014/main" id="{F44D6B9C-A8A8-46E2-9CDA-1ECAB6B9BDF4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893533" y="2848387"/>
                <a:ext cx="21600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167115" name="Freihand 167114">
                <a:extLst>
                  <a:ext uri="{FF2B5EF4-FFF2-40B4-BE49-F238E27FC236}">
                    <a16:creationId xmlns:a16="http://schemas.microsoft.com/office/drawing/2014/main" id="{5759424E-6A5E-4F75-B53C-F18AA7F6F5A3}"/>
                  </a:ext>
                </a:extLst>
              </p14:cNvPr>
              <p14:cNvContentPartPr/>
              <p14:nvPr/>
            </p14:nvContentPartPr>
            <p14:xfrm>
              <a:off x="579973" y="2743267"/>
              <a:ext cx="288360" cy="495360"/>
            </p14:xfrm>
          </p:contentPart>
        </mc:Choice>
        <mc:Fallback xmlns="">
          <p:pic>
            <p:nvPicPr>
              <p:cNvPr id="167115" name="Freihand 167114">
                <a:extLst>
                  <a:ext uri="{FF2B5EF4-FFF2-40B4-BE49-F238E27FC236}">
                    <a16:creationId xmlns:a16="http://schemas.microsoft.com/office/drawing/2014/main" id="{5759424E-6A5E-4F75-B53C-F18AA7F6F5A3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575653" y="2738947"/>
                <a:ext cx="29700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167116" name="Freihand 167115">
                <a:extLst>
                  <a:ext uri="{FF2B5EF4-FFF2-40B4-BE49-F238E27FC236}">
                    <a16:creationId xmlns:a16="http://schemas.microsoft.com/office/drawing/2014/main" id="{D8A768FE-6DCE-4D09-9CA7-02565FED78D7}"/>
                  </a:ext>
                </a:extLst>
              </p14:cNvPr>
              <p14:cNvContentPartPr/>
              <p14:nvPr/>
            </p14:nvContentPartPr>
            <p14:xfrm>
              <a:off x="607693" y="2770267"/>
              <a:ext cx="246960" cy="528480"/>
            </p14:xfrm>
          </p:contentPart>
        </mc:Choice>
        <mc:Fallback xmlns="">
          <p:pic>
            <p:nvPicPr>
              <p:cNvPr id="167116" name="Freihand 167115">
                <a:extLst>
                  <a:ext uri="{FF2B5EF4-FFF2-40B4-BE49-F238E27FC236}">
                    <a16:creationId xmlns:a16="http://schemas.microsoft.com/office/drawing/2014/main" id="{D8A768FE-6DCE-4D09-9CA7-02565FED78D7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603373" y="2765947"/>
                <a:ext cx="25560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167117" name="Freihand 167116">
                <a:extLst>
                  <a:ext uri="{FF2B5EF4-FFF2-40B4-BE49-F238E27FC236}">
                    <a16:creationId xmlns:a16="http://schemas.microsoft.com/office/drawing/2014/main" id="{249E84FF-05D7-48C4-824E-789A3100570D}"/>
                  </a:ext>
                </a:extLst>
              </p14:cNvPr>
              <p14:cNvContentPartPr/>
              <p14:nvPr/>
            </p14:nvContentPartPr>
            <p14:xfrm>
              <a:off x="5915173" y="3035227"/>
              <a:ext cx="671760" cy="729000"/>
            </p14:xfrm>
          </p:contentPart>
        </mc:Choice>
        <mc:Fallback xmlns="">
          <p:pic>
            <p:nvPicPr>
              <p:cNvPr id="167117" name="Freihand 167116">
                <a:extLst>
                  <a:ext uri="{FF2B5EF4-FFF2-40B4-BE49-F238E27FC236}">
                    <a16:creationId xmlns:a16="http://schemas.microsoft.com/office/drawing/2014/main" id="{249E84FF-05D7-48C4-824E-789A3100570D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5910853" y="3030907"/>
                <a:ext cx="680400" cy="73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167118" name="Freihand 167117">
                <a:extLst>
                  <a:ext uri="{FF2B5EF4-FFF2-40B4-BE49-F238E27FC236}">
                    <a16:creationId xmlns:a16="http://schemas.microsoft.com/office/drawing/2014/main" id="{7F1EDE39-324C-44E3-8082-8BC02CE61D58}"/>
                  </a:ext>
                </a:extLst>
              </p14:cNvPr>
              <p14:cNvContentPartPr/>
              <p14:nvPr/>
            </p14:nvContentPartPr>
            <p14:xfrm>
              <a:off x="600133" y="2755867"/>
              <a:ext cx="289800" cy="496080"/>
            </p14:xfrm>
          </p:contentPart>
        </mc:Choice>
        <mc:Fallback xmlns="">
          <p:pic>
            <p:nvPicPr>
              <p:cNvPr id="167118" name="Freihand 167117">
                <a:extLst>
                  <a:ext uri="{FF2B5EF4-FFF2-40B4-BE49-F238E27FC236}">
                    <a16:creationId xmlns:a16="http://schemas.microsoft.com/office/drawing/2014/main" id="{7F1EDE39-324C-44E3-8082-8BC02CE61D58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595813" y="2751547"/>
                <a:ext cx="298440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167119" name="Freihand 167118">
                <a:extLst>
                  <a:ext uri="{FF2B5EF4-FFF2-40B4-BE49-F238E27FC236}">
                    <a16:creationId xmlns:a16="http://schemas.microsoft.com/office/drawing/2014/main" id="{D582EE6A-A606-413B-A53D-5F819FB7524D}"/>
                  </a:ext>
                </a:extLst>
              </p14:cNvPr>
              <p14:cNvContentPartPr/>
              <p14:nvPr/>
            </p14:nvContentPartPr>
            <p14:xfrm>
              <a:off x="162733" y="3529507"/>
              <a:ext cx="958680" cy="829080"/>
            </p14:xfrm>
          </p:contentPart>
        </mc:Choice>
        <mc:Fallback xmlns="">
          <p:pic>
            <p:nvPicPr>
              <p:cNvPr id="167119" name="Freihand 167118">
                <a:extLst>
                  <a:ext uri="{FF2B5EF4-FFF2-40B4-BE49-F238E27FC236}">
                    <a16:creationId xmlns:a16="http://schemas.microsoft.com/office/drawing/2014/main" id="{D582EE6A-A606-413B-A53D-5F819FB7524D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158413" y="3525187"/>
                <a:ext cx="967320" cy="83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167123" name="Freihand 167122">
                <a:extLst>
                  <a:ext uri="{FF2B5EF4-FFF2-40B4-BE49-F238E27FC236}">
                    <a16:creationId xmlns:a16="http://schemas.microsoft.com/office/drawing/2014/main" id="{4F3AFCCF-7FCE-49F5-AE69-1B0C645B2DBE}"/>
                  </a:ext>
                </a:extLst>
              </p14:cNvPr>
              <p14:cNvContentPartPr/>
              <p14:nvPr/>
            </p14:nvContentPartPr>
            <p14:xfrm>
              <a:off x="4410013" y="3476947"/>
              <a:ext cx="495360" cy="738720"/>
            </p14:xfrm>
          </p:contentPart>
        </mc:Choice>
        <mc:Fallback xmlns="">
          <p:pic>
            <p:nvPicPr>
              <p:cNvPr id="167123" name="Freihand 167122">
                <a:extLst>
                  <a:ext uri="{FF2B5EF4-FFF2-40B4-BE49-F238E27FC236}">
                    <a16:creationId xmlns:a16="http://schemas.microsoft.com/office/drawing/2014/main" id="{4F3AFCCF-7FCE-49F5-AE69-1B0C645B2DBE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4405693" y="3472627"/>
                <a:ext cx="504000" cy="7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167124" name="Freihand 167123">
                <a:extLst>
                  <a:ext uri="{FF2B5EF4-FFF2-40B4-BE49-F238E27FC236}">
                    <a16:creationId xmlns:a16="http://schemas.microsoft.com/office/drawing/2014/main" id="{D951D246-0D2C-4AA9-98BC-16836918C9B5}"/>
                  </a:ext>
                </a:extLst>
              </p14:cNvPr>
              <p14:cNvContentPartPr/>
              <p14:nvPr/>
            </p14:nvContentPartPr>
            <p14:xfrm>
              <a:off x="1778053" y="4176067"/>
              <a:ext cx="1107360" cy="832320"/>
            </p14:xfrm>
          </p:contentPart>
        </mc:Choice>
        <mc:Fallback xmlns="">
          <p:pic>
            <p:nvPicPr>
              <p:cNvPr id="167124" name="Freihand 167123">
                <a:extLst>
                  <a:ext uri="{FF2B5EF4-FFF2-40B4-BE49-F238E27FC236}">
                    <a16:creationId xmlns:a16="http://schemas.microsoft.com/office/drawing/2014/main" id="{D951D246-0D2C-4AA9-98BC-16836918C9B5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1773733" y="4171747"/>
                <a:ext cx="1116000" cy="8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167126" name="Freihand 167125">
                <a:extLst>
                  <a:ext uri="{FF2B5EF4-FFF2-40B4-BE49-F238E27FC236}">
                    <a16:creationId xmlns:a16="http://schemas.microsoft.com/office/drawing/2014/main" id="{45C70672-E379-490E-AF78-E1DA7A6AEF3D}"/>
                  </a:ext>
                </a:extLst>
              </p14:cNvPr>
              <p14:cNvContentPartPr/>
              <p14:nvPr/>
            </p14:nvContentPartPr>
            <p14:xfrm>
              <a:off x="1659613" y="4219267"/>
              <a:ext cx="1389240" cy="852840"/>
            </p14:xfrm>
          </p:contentPart>
        </mc:Choice>
        <mc:Fallback xmlns="">
          <p:pic>
            <p:nvPicPr>
              <p:cNvPr id="167126" name="Freihand 167125">
                <a:extLst>
                  <a:ext uri="{FF2B5EF4-FFF2-40B4-BE49-F238E27FC236}">
                    <a16:creationId xmlns:a16="http://schemas.microsoft.com/office/drawing/2014/main" id="{45C70672-E379-490E-AF78-E1DA7A6AEF3D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1655293" y="4214947"/>
                <a:ext cx="1397880" cy="86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167175" name="Freihand 167174">
                <a:extLst>
                  <a:ext uri="{FF2B5EF4-FFF2-40B4-BE49-F238E27FC236}">
                    <a16:creationId xmlns:a16="http://schemas.microsoft.com/office/drawing/2014/main" id="{728C681B-0979-4B31-9470-E637833DAB66}"/>
                  </a:ext>
                </a:extLst>
              </p14:cNvPr>
              <p14:cNvContentPartPr/>
              <p14:nvPr/>
            </p14:nvContentPartPr>
            <p14:xfrm>
              <a:off x="73813" y="2648947"/>
              <a:ext cx="1373400" cy="674640"/>
            </p14:xfrm>
          </p:contentPart>
        </mc:Choice>
        <mc:Fallback xmlns="">
          <p:pic>
            <p:nvPicPr>
              <p:cNvPr id="167175" name="Freihand 167174">
                <a:extLst>
                  <a:ext uri="{FF2B5EF4-FFF2-40B4-BE49-F238E27FC236}">
                    <a16:creationId xmlns:a16="http://schemas.microsoft.com/office/drawing/2014/main" id="{728C681B-0979-4B31-9470-E637833DAB66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69493" y="2644627"/>
                <a:ext cx="1382040" cy="68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167246" name="Freihand 167245">
                <a:extLst>
                  <a:ext uri="{FF2B5EF4-FFF2-40B4-BE49-F238E27FC236}">
                    <a16:creationId xmlns:a16="http://schemas.microsoft.com/office/drawing/2014/main" id="{BD67CB98-D26B-42A8-AB53-CAF6438A04C8}"/>
                  </a:ext>
                </a:extLst>
              </p14:cNvPr>
              <p14:cNvContentPartPr/>
              <p14:nvPr/>
            </p14:nvContentPartPr>
            <p14:xfrm>
              <a:off x="2833933" y="927787"/>
              <a:ext cx="150480" cy="173160"/>
            </p14:xfrm>
          </p:contentPart>
        </mc:Choice>
        <mc:Fallback xmlns="">
          <p:pic>
            <p:nvPicPr>
              <p:cNvPr id="167246" name="Freihand 167245">
                <a:extLst>
                  <a:ext uri="{FF2B5EF4-FFF2-40B4-BE49-F238E27FC236}">
                    <a16:creationId xmlns:a16="http://schemas.microsoft.com/office/drawing/2014/main" id="{BD67CB98-D26B-42A8-AB53-CAF6438A04C8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2829613" y="923467"/>
                <a:ext cx="1591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167254" name="Freihand 167253">
                <a:extLst>
                  <a:ext uri="{FF2B5EF4-FFF2-40B4-BE49-F238E27FC236}">
                    <a16:creationId xmlns:a16="http://schemas.microsoft.com/office/drawing/2014/main" id="{367BB5EE-752D-4381-B8AE-4A714C4DFEFC}"/>
                  </a:ext>
                </a:extLst>
              </p14:cNvPr>
              <p14:cNvContentPartPr/>
              <p14:nvPr/>
            </p14:nvContentPartPr>
            <p14:xfrm>
              <a:off x="595453" y="2569747"/>
              <a:ext cx="717480" cy="604440"/>
            </p14:xfrm>
          </p:contentPart>
        </mc:Choice>
        <mc:Fallback xmlns="">
          <p:pic>
            <p:nvPicPr>
              <p:cNvPr id="167254" name="Freihand 167253">
                <a:extLst>
                  <a:ext uri="{FF2B5EF4-FFF2-40B4-BE49-F238E27FC236}">
                    <a16:creationId xmlns:a16="http://schemas.microsoft.com/office/drawing/2014/main" id="{367BB5EE-752D-4381-B8AE-4A714C4DFEFC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591133" y="2565427"/>
                <a:ext cx="72612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167316" name="Freihand 167315">
                <a:extLst>
                  <a:ext uri="{FF2B5EF4-FFF2-40B4-BE49-F238E27FC236}">
                    <a16:creationId xmlns:a16="http://schemas.microsoft.com/office/drawing/2014/main" id="{F6E1BA7E-68DB-439F-843D-23492D004466}"/>
                  </a:ext>
                </a:extLst>
              </p14:cNvPr>
              <p14:cNvContentPartPr/>
              <p14:nvPr/>
            </p14:nvContentPartPr>
            <p14:xfrm>
              <a:off x="4581733" y="1754347"/>
              <a:ext cx="4386600" cy="886680"/>
            </p14:xfrm>
          </p:contentPart>
        </mc:Choice>
        <mc:Fallback xmlns="">
          <p:pic>
            <p:nvPicPr>
              <p:cNvPr id="167316" name="Freihand 167315">
                <a:extLst>
                  <a:ext uri="{FF2B5EF4-FFF2-40B4-BE49-F238E27FC236}">
                    <a16:creationId xmlns:a16="http://schemas.microsoft.com/office/drawing/2014/main" id="{F6E1BA7E-68DB-439F-843D-23492D004466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4577413" y="1750027"/>
                <a:ext cx="4395240" cy="89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167338" name="Freihand 167337">
                <a:extLst>
                  <a:ext uri="{FF2B5EF4-FFF2-40B4-BE49-F238E27FC236}">
                    <a16:creationId xmlns:a16="http://schemas.microsoft.com/office/drawing/2014/main" id="{C578C81F-FAA8-4B04-96BC-4BEBD4D6FB27}"/>
                  </a:ext>
                </a:extLst>
              </p14:cNvPr>
              <p14:cNvContentPartPr/>
              <p14:nvPr/>
            </p14:nvContentPartPr>
            <p14:xfrm>
              <a:off x="859693" y="2008147"/>
              <a:ext cx="392760" cy="429120"/>
            </p14:xfrm>
          </p:contentPart>
        </mc:Choice>
        <mc:Fallback xmlns="">
          <p:pic>
            <p:nvPicPr>
              <p:cNvPr id="167338" name="Freihand 167337">
                <a:extLst>
                  <a:ext uri="{FF2B5EF4-FFF2-40B4-BE49-F238E27FC236}">
                    <a16:creationId xmlns:a16="http://schemas.microsoft.com/office/drawing/2014/main" id="{C578C81F-FAA8-4B04-96BC-4BEBD4D6FB27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855373" y="2003827"/>
                <a:ext cx="40140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167420" name="Freihand 167419">
                <a:extLst>
                  <a:ext uri="{FF2B5EF4-FFF2-40B4-BE49-F238E27FC236}">
                    <a16:creationId xmlns:a16="http://schemas.microsoft.com/office/drawing/2014/main" id="{5557BB05-07AA-477E-B6D7-191A96AF97D3}"/>
                  </a:ext>
                </a:extLst>
              </p14:cNvPr>
              <p14:cNvContentPartPr/>
              <p14:nvPr/>
            </p14:nvContentPartPr>
            <p14:xfrm>
              <a:off x="4073413" y="1324867"/>
              <a:ext cx="65160" cy="64440"/>
            </p14:xfrm>
          </p:contentPart>
        </mc:Choice>
        <mc:Fallback xmlns="">
          <p:pic>
            <p:nvPicPr>
              <p:cNvPr id="167420" name="Freihand 167419">
                <a:extLst>
                  <a:ext uri="{FF2B5EF4-FFF2-40B4-BE49-F238E27FC236}">
                    <a16:creationId xmlns:a16="http://schemas.microsoft.com/office/drawing/2014/main" id="{5557BB05-07AA-477E-B6D7-191A96AF97D3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4069093" y="1320547"/>
                <a:ext cx="738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167422" name="Freihand 167421">
                <a:extLst>
                  <a:ext uri="{FF2B5EF4-FFF2-40B4-BE49-F238E27FC236}">
                    <a16:creationId xmlns:a16="http://schemas.microsoft.com/office/drawing/2014/main" id="{6639D0DA-3386-4C03-91CD-DF1928E723CE}"/>
                  </a:ext>
                </a:extLst>
              </p14:cNvPr>
              <p14:cNvContentPartPr/>
              <p14:nvPr/>
            </p14:nvContentPartPr>
            <p14:xfrm>
              <a:off x="4068013" y="1346827"/>
              <a:ext cx="47880" cy="55440"/>
            </p14:xfrm>
          </p:contentPart>
        </mc:Choice>
        <mc:Fallback xmlns="">
          <p:pic>
            <p:nvPicPr>
              <p:cNvPr id="167422" name="Freihand 167421">
                <a:extLst>
                  <a:ext uri="{FF2B5EF4-FFF2-40B4-BE49-F238E27FC236}">
                    <a16:creationId xmlns:a16="http://schemas.microsoft.com/office/drawing/2014/main" id="{6639D0DA-3386-4C03-91CD-DF1928E723CE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4063693" y="1342507"/>
                <a:ext cx="565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167447" name="Freihand 167446">
                <a:extLst>
                  <a:ext uri="{FF2B5EF4-FFF2-40B4-BE49-F238E27FC236}">
                    <a16:creationId xmlns:a16="http://schemas.microsoft.com/office/drawing/2014/main" id="{0145837C-F99C-4212-934B-54AA6D2395AC}"/>
                  </a:ext>
                </a:extLst>
              </p14:cNvPr>
              <p14:cNvContentPartPr/>
              <p14:nvPr/>
            </p14:nvContentPartPr>
            <p14:xfrm>
              <a:off x="4034893" y="1344307"/>
              <a:ext cx="79560" cy="74880"/>
            </p14:xfrm>
          </p:contentPart>
        </mc:Choice>
        <mc:Fallback xmlns="">
          <p:pic>
            <p:nvPicPr>
              <p:cNvPr id="167447" name="Freihand 167446">
                <a:extLst>
                  <a:ext uri="{FF2B5EF4-FFF2-40B4-BE49-F238E27FC236}">
                    <a16:creationId xmlns:a16="http://schemas.microsoft.com/office/drawing/2014/main" id="{0145837C-F99C-4212-934B-54AA6D2395AC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4030573" y="1339987"/>
                <a:ext cx="882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167455" name="Freihand 167454">
                <a:extLst>
                  <a:ext uri="{FF2B5EF4-FFF2-40B4-BE49-F238E27FC236}">
                    <a16:creationId xmlns:a16="http://schemas.microsoft.com/office/drawing/2014/main" id="{435AD370-3F5B-4FBA-B09C-9C6D9178B2E8}"/>
                  </a:ext>
                </a:extLst>
              </p14:cNvPr>
              <p14:cNvContentPartPr/>
              <p14:nvPr/>
            </p14:nvContentPartPr>
            <p14:xfrm>
              <a:off x="5950093" y="1786747"/>
              <a:ext cx="1056240" cy="632520"/>
            </p14:xfrm>
          </p:contentPart>
        </mc:Choice>
        <mc:Fallback xmlns="">
          <p:pic>
            <p:nvPicPr>
              <p:cNvPr id="167455" name="Freihand 167454">
                <a:extLst>
                  <a:ext uri="{FF2B5EF4-FFF2-40B4-BE49-F238E27FC236}">
                    <a16:creationId xmlns:a16="http://schemas.microsoft.com/office/drawing/2014/main" id="{435AD370-3F5B-4FBA-B09C-9C6D9178B2E8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5945773" y="1782427"/>
                <a:ext cx="1064880" cy="6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167467" name="Freihand 167466">
                <a:extLst>
                  <a:ext uri="{FF2B5EF4-FFF2-40B4-BE49-F238E27FC236}">
                    <a16:creationId xmlns:a16="http://schemas.microsoft.com/office/drawing/2014/main" id="{9AEC8322-8DFF-4E98-A7BA-04349D7A1865}"/>
                  </a:ext>
                </a:extLst>
              </p14:cNvPr>
              <p14:cNvContentPartPr/>
              <p14:nvPr/>
            </p14:nvContentPartPr>
            <p14:xfrm>
              <a:off x="7296853" y="1750747"/>
              <a:ext cx="1528920" cy="420480"/>
            </p14:xfrm>
          </p:contentPart>
        </mc:Choice>
        <mc:Fallback xmlns="">
          <p:pic>
            <p:nvPicPr>
              <p:cNvPr id="167467" name="Freihand 167466">
                <a:extLst>
                  <a:ext uri="{FF2B5EF4-FFF2-40B4-BE49-F238E27FC236}">
                    <a16:creationId xmlns:a16="http://schemas.microsoft.com/office/drawing/2014/main" id="{9AEC8322-8DFF-4E98-A7BA-04349D7A1865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7292533" y="1746427"/>
                <a:ext cx="153756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78F2C488-CFB1-404D-BA0F-E48DEDE6447B}"/>
                  </a:ext>
                </a:extLst>
              </p14:cNvPr>
              <p14:cNvContentPartPr/>
              <p14:nvPr/>
            </p14:nvContentPartPr>
            <p14:xfrm>
              <a:off x="8379373" y="825187"/>
              <a:ext cx="137160" cy="522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78F2C488-CFB1-404D-BA0F-E48DEDE6447B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8375053" y="820867"/>
                <a:ext cx="1458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F18A71E5-A864-4FA5-B494-691DAD2C9C25}"/>
                  </a:ext>
                </a:extLst>
              </p14:cNvPr>
              <p14:cNvContentPartPr/>
              <p14:nvPr/>
            </p14:nvContentPartPr>
            <p14:xfrm>
              <a:off x="6935773" y="896827"/>
              <a:ext cx="1461600" cy="5256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F18A71E5-A864-4FA5-B494-691DAD2C9C25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6931453" y="892507"/>
                <a:ext cx="147024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167176" name="Freihand 167175">
                <a:extLst>
                  <a:ext uri="{FF2B5EF4-FFF2-40B4-BE49-F238E27FC236}">
                    <a16:creationId xmlns:a16="http://schemas.microsoft.com/office/drawing/2014/main" id="{D63B5425-7A7C-4D13-9B86-20797DC0A040}"/>
                  </a:ext>
                </a:extLst>
              </p14:cNvPr>
              <p14:cNvContentPartPr/>
              <p14:nvPr/>
            </p14:nvContentPartPr>
            <p14:xfrm>
              <a:off x="314293" y="158827"/>
              <a:ext cx="148320" cy="211320"/>
            </p14:xfrm>
          </p:contentPart>
        </mc:Choice>
        <mc:Fallback xmlns="">
          <p:pic>
            <p:nvPicPr>
              <p:cNvPr id="167176" name="Freihand 167175">
                <a:extLst>
                  <a:ext uri="{FF2B5EF4-FFF2-40B4-BE49-F238E27FC236}">
                    <a16:creationId xmlns:a16="http://schemas.microsoft.com/office/drawing/2014/main" id="{D63B5425-7A7C-4D13-9B86-20797DC0A040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309973" y="154507"/>
                <a:ext cx="1569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167177" name="Freihand 167176">
                <a:extLst>
                  <a:ext uri="{FF2B5EF4-FFF2-40B4-BE49-F238E27FC236}">
                    <a16:creationId xmlns:a16="http://schemas.microsoft.com/office/drawing/2014/main" id="{DA174C82-B6F4-4FE9-AADA-7BE308FED3A3}"/>
                  </a:ext>
                </a:extLst>
              </p14:cNvPr>
              <p14:cNvContentPartPr/>
              <p14:nvPr/>
            </p14:nvContentPartPr>
            <p14:xfrm>
              <a:off x="481693" y="136867"/>
              <a:ext cx="52920" cy="179640"/>
            </p14:xfrm>
          </p:contentPart>
        </mc:Choice>
        <mc:Fallback xmlns="">
          <p:pic>
            <p:nvPicPr>
              <p:cNvPr id="167177" name="Freihand 167176">
                <a:extLst>
                  <a:ext uri="{FF2B5EF4-FFF2-40B4-BE49-F238E27FC236}">
                    <a16:creationId xmlns:a16="http://schemas.microsoft.com/office/drawing/2014/main" id="{DA174C82-B6F4-4FE9-AADA-7BE308FED3A3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477373" y="132547"/>
                <a:ext cx="615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167178" name="Freihand 167177">
                <a:extLst>
                  <a:ext uri="{FF2B5EF4-FFF2-40B4-BE49-F238E27FC236}">
                    <a16:creationId xmlns:a16="http://schemas.microsoft.com/office/drawing/2014/main" id="{E5A3D468-7FAD-45F9-91C9-A65E0649DB7A}"/>
                  </a:ext>
                </a:extLst>
              </p14:cNvPr>
              <p14:cNvContentPartPr/>
              <p14:nvPr/>
            </p14:nvContentPartPr>
            <p14:xfrm>
              <a:off x="569533" y="191947"/>
              <a:ext cx="96480" cy="136440"/>
            </p14:xfrm>
          </p:contentPart>
        </mc:Choice>
        <mc:Fallback xmlns="">
          <p:pic>
            <p:nvPicPr>
              <p:cNvPr id="167178" name="Freihand 167177">
                <a:extLst>
                  <a:ext uri="{FF2B5EF4-FFF2-40B4-BE49-F238E27FC236}">
                    <a16:creationId xmlns:a16="http://schemas.microsoft.com/office/drawing/2014/main" id="{E5A3D468-7FAD-45F9-91C9-A65E0649DB7A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565213" y="187627"/>
                <a:ext cx="1051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167179" name="Freihand 167178">
                <a:extLst>
                  <a:ext uri="{FF2B5EF4-FFF2-40B4-BE49-F238E27FC236}">
                    <a16:creationId xmlns:a16="http://schemas.microsoft.com/office/drawing/2014/main" id="{4201A146-DED5-49B0-8A69-C70878149684}"/>
                  </a:ext>
                </a:extLst>
              </p14:cNvPr>
              <p14:cNvContentPartPr/>
              <p14:nvPr/>
            </p14:nvContentPartPr>
            <p14:xfrm>
              <a:off x="558733" y="159547"/>
              <a:ext cx="161280" cy="163440"/>
            </p14:xfrm>
          </p:contentPart>
        </mc:Choice>
        <mc:Fallback xmlns="">
          <p:pic>
            <p:nvPicPr>
              <p:cNvPr id="167179" name="Freihand 167178">
                <a:extLst>
                  <a:ext uri="{FF2B5EF4-FFF2-40B4-BE49-F238E27FC236}">
                    <a16:creationId xmlns:a16="http://schemas.microsoft.com/office/drawing/2014/main" id="{4201A146-DED5-49B0-8A69-C70878149684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554413" y="155227"/>
                <a:ext cx="1699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167180" name="Freihand 167179">
                <a:extLst>
                  <a:ext uri="{FF2B5EF4-FFF2-40B4-BE49-F238E27FC236}">
                    <a16:creationId xmlns:a16="http://schemas.microsoft.com/office/drawing/2014/main" id="{A0DC58EA-23D1-4F60-82D7-BE0E2BFA64CD}"/>
                  </a:ext>
                </a:extLst>
              </p14:cNvPr>
              <p14:cNvContentPartPr/>
              <p14:nvPr/>
            </p14:nvContentPartPr>
            <p14:xfrm>
              <a:off x="851773" y="244147"/>
              <a:ext cx="130320" cy="11880"/>
            </p14:xfrm>
          </p:contentPart>
        </mc:Choice>
        <mc:Fallback xmlns="">
          <p:pic>
            <p:nvPicPr>
              <p:cNvPr id="167180" name="Freihand 167179">
                <a:extLst>
                  <a:ext uri="{FF2B5EF4-FFF2-40B4-BE49-F238E27FC236}">
                    <a16:creationId xmlns:a16="http://schemas.microsoft.com/office/drawing/2014/main" id="{A0DC58EA-23D1-4F60-82D7-BE0E2BFA64CD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847453" y="239827"/>
                <a:ext cx="1389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167181" name="Freihand 167180">
                <a:extLst>
                  <a:ext uri="{FF2B5EF4-FFF2-40B4-BE49-F238E27FC236}">
                    <a16:creationId xmlns:a16="http://schemas.microsoft.com/office/drawing/2014/main" id="{93D8003A-A779-463D-822D-F88658735383}"/>
                  </a:ext>
                </a:extLst>
              </p14:cNvPr>
              <p14:cNvContentPartPr/>
              <p14:nvPr/>
            </p14:nvContentPartPr>
            <p14:xfrm>
              <a:off x="880573" y="289147"/>
              <a:ext cx="93960" cy="15120"/>
            </p14:xfrm>
          </p:contentPart>
        </mc:Choice>
        <mc:Fallback xmlns="">
          <p:pic>
            <p:nvPicPr>
              <p:cNvPr id="167181" name="Freihand 167180">
                <a:extLst>
                  <a:ext uri="{FF2B5EF4-FFF2-40B4-BE49-F238E27FC236}">
                    <a16:creationId xmlns:a16="http://schemas.microsoft.com/office/drawing/2014/main" id="{93D8003A-A779-463D-822D-F88658735383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876253" y="284827"/>
                <a:ext cx="1026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167182" name="Freihand 167181">
                <a:extLst>
                  <a:ext uri="{FF2B5EF4-FFF2-40B4-BE49-F238E27FC236}">
                    <a16:creationId xmlns:a16="http://schemas.microsoft.com/office/drawing/2014/main" id="{013FDB60-EED9-4342-8D89-76F506419E86}"/>
                  </a:ext>
                </a:extLst>
              </p14:cNvPr>
              <p14:cNvContentPartPr/>
              <p14:nvPr/>
            </p14:nvContentPartPr>
            <p14:xfrm>
              <a:off x="1233013" y="95467"/>
              <a:ext cx="120960" cy="82080"/>
            </p14:xfrm>
          </p:contentPart>
        </mc:Choice>
        <mc:Fallback xmlns="">
          <p:pic>
            <p:nvPicPr>
              <p:cNvPr id="167182" name="Freihand 167181">
                <a:extLst>
                  <a:ext uri="{FF2B5EF4-FFF2-40B4-BE49-F238E27FC236}">
                    <a16:creationId xmlns:a16="http://schemas.microsoft.com/office/drawing/2014/main" id="{013FDB60-EED9-4342-8D89-76F506419E86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1228693" y="91147"/>
                <a:ext cx="1296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167183" name="Freihand 167182">
                <a:extLst>
                  <a:ext uri="{FF2B5EF4-FFF2-40B4-BE49-F238E27FC236}">
                    <a16:creationId xmlns:a16="http://schemas.microsoft.com/office/drawing/2014/main" id="{BD3CA132-3F1F-4B34-A3F0-DB9E60F92E1C}"/>
                  </a:ext>
                </a:extLst>
              </p14:cNvPr>
              <p14:cNvContentPartPr/>
              <p14:nvPr/>
            </p14:nvContentPartPr>
            <p14:xfrm>
              <a:off x="1407253" y="73867"/>
              <a:ext cx="43560" cy="102600"/>
            </p14:xfrm>
          </p:contentPart>
        </mc:Choice>
        <mc:Fallback xmlns="">
          <p:pic>
            <p:nvPicPr>
              <p:cNvPr id="167183" name="Freihand 167182">
                <a:extLst>
                  <a:ext uri="{FF2B5EF4-FFF2-40B4-BE49-F238E27FC236}">
                    <a16:creationId xmlns:a16="http://schemas.microsoft.com/office/drawing/2014/main" id="{BD3CA132-3F1F-4B34-A3F0-DB9E60F92E1C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1402933" y="69547"/>
                <a:ext cx="522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167184" name="Freihand 167183">
                <a:extLst>
                  <a:ext uri="{FF2B5EF4-FFF2-40B4-BE49-F238E27FC236}">
                    <a16:creationId xmlns:a16="http://schemas.microsoft.com/office/drawing/2014/main" id="{2BC6D6E9-F038-4C35-A713-47E3BD0D5A08}"/>
                  </a:ext>
                </a:extLst>
              </p14:cNvPr>
              <p14:cNvContentPartPr/>
              <p14:nvPr/>
            </p14:nvContentPartPr>
            <p14:xfrm>
              <a:off x="1459813" y="100507"/>
              <a:ext cx="109800" cy="104400"/>
            </p14:xfrm>
          </p:contentPart>
        </mc:Choice>
        <mc:Fallback xmlns="">
          <p:pic>
            <p:nvPicPr>
              <p:cNvPr id="167184" name="Freihand 167183">
                <a:extLst>
                  <a:ext uri="{FF2B5EF4-FFF2-40B4-BE49-F238E27FC236}">
                    <a16:creationId xmlns:a16="http://schemas.microsoft.com/office/drawing/2014/main" id="{2BC6D6E9-F038-4C35-A713-47E3BD0D5A08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1455493" y="96187"/>
                <a:ext cx="1184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167185" name="Freihand 167184">
                <a:extLst>
                  <a:ext uri="{FF2B5EF4-FFF2-40B4-BE49-F238E27FC236}">
                    <a16:creationId xmlns:a16="http://schemas.microsoft.com/office/drawing/2014/main" id="{8673A25E-F1CB-4CB5-9771-F03F9C61508D}"/>
                  </a:ext>
                </a:extLst>
              </p14:cNvPr>
              <p14:cNvContentPartPr/>
              <p14:nvPr/>
            </p14:nvContentPartPr>
            <p14:xfrm>
              <a:off x="1525693" y="97987"/>
              <a:ext cx="96840" cy="141480"/>
            </p14:xfrm>
          </p:contentPart>
        </mc:Choice>
        <mc:Fallback xmlns="">
          <p:pic>
            <p:nvPicPr>
              <p:cNvPr id="167185" name="Freihand 167184">
                <a:extLst>
                  <a:ext uri="{FF2B5EF4-FFF2-40B4-BE49-F238E27FC236}">
                    <a16:creationId xmlns:a16="http://schemas.microsoft.com/office/drawing/2014/main" id="{8673A25E-F1CB-4CB5-9771-F03F9C61508D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1521373" y="93667"/>
                <a:ext cx="1054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167186" name="Freihand 167185">
                <a:extLst>
                  <a:ext uri="{FF2B5EF4-FFF2-40B4-BE49-F238E27FC236}">
                    <a16:creationId xmlns:a16="http://schemas.microsoft.com/office/drawing/2014/main" id="{64E10D0C-E384-4563-A0DD-07828C2695BA}"/>
                  </a:ext>
                </a:extLst>
              </p14:cNvPr>
              <p14:cNvContentPartPr/>
              <p14:nvPr/>
            </p14:nvContentPartPr>
            <p14:xfrm>
              <a:off x="1252813" y="230107"/>
              <a:ext cx="348480" cy="24480"/>
            </p14:xfrm>
          </p:contentPart>
        </mc:Choice>
        <mc:Fallback xmlns="">
          <p:pic>
            <p:nvPicPr>
              <p:cNvPr id="167186" name="Freihand 167185">
                <a:extLst>
                  <a:ext uri="{FF2B5EF4-FFF2-40B4-BE49-F238E27FC236}">
                    <a16:creationId xmlns:a16="http://schemas.microsoft.com/office/drawing/2014/main" id="{64E10D0C-E384-4563-A0DD-07828C2695BA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1248493" y="225787"/>
                <a:ext cx="3571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167187" name="Freihand 167186">
                <a:extLst>
                  <a:ext uri="{FF2B5EF4-FFF2-40B4-BE49-F238E27FC236}">
                    <a16:creationId xmlns:a16="http://schemas.microsoft.com/office/drawing/2014/main" id="{BE17FFBD-B78A-484B-A0C0-E0B3624031E2}"/>
                  </a:ext>
                </a:extLst>
              </p14:cNvPr>
              <p14:cNvContentPartPr/>
              <p14:nvPr/>
            </p14:nvContentPartPr>
            <p14:xfrm>
              <a:off x="1184053" y="343147"/>
              <a:ext cx="120240" cy="147240"/>
            </p14:xfrm>
          </p:contentPart>
        </mc:Choice>
        <mc:Fallback xmlns="">
          <p:pic>
            <p:nvPicPr>
              <p:cNvPr id="167187" name="Freihand 167186">
                <a:extLst>
                  <a:ext uri="{FF2B5EF4-FFF2-40B4-BE49-F238E27FC236}">
                    <a16:creationId xmlns:a16="http://schemas.microsoft.com/office/drawing/2014/main" id="{BE17FFBD-B78A-484B-A0C0-E0B3624031E2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1179733" y="338827"/>
                <a:ext cx="1288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167188" name="Freihand 167187">
                <a:extLst>
                  <a:ext uri="{FF2B5EF4-FFF2-40B4-BE49-F238E27FC236}">
                    <a16:creationId xmlns:a16="http://schemas.microsoft.com/office/drawing/2014/main" id="{C16841B2-51BF-40D4-8A4E-77FE280797FD}"/>
                  </a:ext>
                </a:extLst>
              </p14:cNvPr>
              <p14:cNvContentPartPr/>
              <p14:nvPr/>
            </p14:nvContentPartPr>
            <p14:xfrm>
              <a:off x="1373053" y="347827"/>
              <a:ext cx="64080" cy="144360"/>
            </p14:xfrm>
          </p:contentPart>
        </mc:Choice>
        <mc:Fallback xmlns="">
          <p:pic>
            <p:nvPicPr>
              <p:cNvPr id="167188" name="Freihand 167187">
                <a:extLst>
                  <a:ext uri="{FF2B5EF4-FFF2-40B4-BE49-F238E27FC236}">
                    <a16:creationId xmlns:a16="http://schemas.microsoft.com/office/drawing/2014/main" id="{C16841B2-51BF-40D4-8A4E-77FE280797FD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1368733" y="343507"/>
                <a:ext cx="727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167189" name="Freihand 167188">
                <a:extLst>
                  <a:ext uri="{FF2B5EF4-FFF2-40B4-BE49-F238E27FC236}">
                    <a16:creationId xmlns:a16="http://schemas.microsoft.com/office/drawing/2014/main" id="{D545C5E0-8C4A-46AD-B4CF-FB019F946782}"/>
                  </a:ext>
                </a:extLst>
              </p14:cNvPr>
              <p14:cNvContentPartPr/>
              <p14:nvPr/>
            </p14:nvContentPartPr>
            <p14:xfrm>
              <a:off x="1422373" y="364027"/>
              <a:ext cx="136440" cy="118800"/>
            </p14:xfrm>
          </p:contentPart>
        </mc:Choice>
        <mc:Fallback xmlns="">
          <p:pic>
            <p:nvPicPr>
              <p:cNvPr id="167189" name="Freihand 167188">
                <a:extLst>
                  <a:ext uri="{FF2B5EF4-FFF2-40B4-BE49-F238E27FC236}">
                    <a16:creationId xmlns:a16="http://schemas.microsoft.com/office/drawing/2014/main" id="{D545C5E0-8C4A-46AD-B4CF-FB019F946782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1418053" y="359707"/>
                <a:ext cx="1450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167190" name="Freihand 167189">
                <a:extLst>
                  <a:ext uri="{FF2B5EF4-FFF2-40B4-BE49-F238E27FC236}">
                    <a16:creationId xmlns:a16="http://schemas.microsoft.com/office/drawing/2014/main" id="{A358F001-BDFC-407A-A0C8-2C99999B5072}"/>
                  </a:ext>
                </a:extLst>
              </p14:cNvPr>
              <p14:cNvContentPartPr/>
              <p14:nvPr/>
            </p14:nvContentPartPr>
            <p14:xfrm>
              <a:off x="1541533" y="323347"/>
              <a:ext cx="50400" cy="186840"/>
            </p14:xfrm>
          </p:contentPart>
        </mc:Choice>
        <mc:Fallback xmlns="">
          <p:pic>
            <p:nvPicPr>
              <p:cNvPr id="167190" name="Freihand 167189">
                <a:extLst>
                  <a:ext uri="{FF2B5EF4-FFF2-40B4-BE49-F238E27FC236}">
                    <a16:creationId xmlns:a16="http://schemas.microsoft.com/office/drawing/2014/main" id="{A358F001-BDFC-407A-A0C8-2C99999B5072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1537213" y="319027"/>
                <a:ext cx="5904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167128" name="Freihand 167127">
                <a:extLst>
                  <a:ext uri="{FF2B5EF4-FFF2-40B4-BE49-F238E27FC236}">
                    <a16:creationId xmlns:a16="http://schemas.microsoft.com/office/drawing/2014/main" id="{A65E3DB4-0BFF-4C7F-9B00-04E30C889F20}"/>
                  </a:ext>
                </a:extLst>
              </p14:cNvPr>
              <p14:cNvContentPartPr/>
              <p14:nvPr/>
            </p14:nvContentPartPr>
            <p14:xfrm>
              <a:off x="1230853" y="2337907"/>
              <a:ext cx="3119040" cy="1921680"/>
            </p14:xfrm>
          </p:contentPart>
        </mc:Choice>
        <mc:Fallback xmlns="">
          <p:pic>
            <p:nvPicPr>
              <p:cNvPr id="167128" name="Freihand 167127">
                <a:extLst>
                  <a:ext uri="{FF2B5EF4-FFF2-40B4-BE49-F238E27FC236}">
                    <a16:creationId xmlns:a16="http://schemas.microsoft.com/office/drawing/2014/main" id="{A65E3DB4-0BFF-4C7F-9B00-04E30C889F20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1226533" y="2333587"/>
                <a:ext cx="3127680" cy="19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167129" name="Freihand 167128">
                <a:extLst>
                  <a:ext uri="{FF2B5EF4-FFF2-40B4-BE49-F238E27FC236}">
                    <a16:creationId xmlns:a16="http://schemas.microsoft.com/office/drawing/2014/main" id="{5196B5C8-7997-45F6-8D9B-126740A8CE74}"/>
                  </a:ext>
                </a:extLst>
              </p14:cNvPr>
              <p14:cNvContentPartPr/>
              <p14:nvPr/>
            </p14:nvContentPartPr>
            <p14:xfrm>
              <a:off x="4309213" y="2213347"/>
              <a:ext cx="190440" cy="257400"/>
            </p14:xfrm>
          </p:contentPart>
        </mc:Choice>
        <mc:Fallback xmlns="">
          <p:pic>
            <p:nvPicPr>
              <p:cNvPr id="167129" name="Freihand 167128">
                <a:extLst>
                  <a:ext uri="{FF2B5EF4-FFF2-40B4-BE49-F238E27FC236}">
                    <a16:creationId xmlns:a16="http://schemas.microsoft.com/office/drawing/2014/main" id="{5196B5C8-7997-45F6-8D9B-126740A8CE74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4304893" y="2209027"/>
                <a:ext cx="19908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167131" name="Freihand 167130">
                <a:extLst>
                  <a:ext uri="{FF2B5EF4-FFF2-40B4-BE49-F238E27FC236}">
                    <a16:creationId xmlns:a16="http://schemas.microsoft.com/office/drawing/2014/main" id="{B78F4214-A55F-49E4-8906-2805E1CFF7F1}"/>
                  </a:ext>
                </a:extLst>
              </p14:cNvPr>
              <p14:cNvContentPartPr/>
              <p14:nvPr/>
            </p14:nvContentPartPr>
            <p14:xfrm>
              <a:off x="1111333" y="4160947"/>
              <a:ext cx="360" cy="360"/>
            </p14:xfrm>
          </p:contentPart>
        </mc:Choice>
        <mc:Fallback xmlns="">
          <p:pic>
            <p:nvPicPr>
              <p:cNvPr id="167131" name="Freihand 167130">
                <a:extLst>
                  <a:ext uri="{FF2B5EF4-FFF2-40B4-BE49-F238E27FC236}">
                    <a16:creationId xmlns:a16="http://schemas.microsoft.com/office/drawing/2014/main" id="{B78F4214-A55F-49E4-8906-2805E1CFF7F1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1107013" y="41566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167132" name="Freihand 167131">
                <a:extLst>
                  <a:ext uri="{FF2B5EF4-FFF2-40B4-BE49-F238E27FC236}">
                    <a16:creationId xmlns:a16="http://schemas.microsoft.com/office/drawing/2014/main" id="{B8146B2D-3A98-43A1-8D48-250306EAC5C0}"/>
                  </a:ext>
                </a:extLst>
              </p14:cNvPr>
              <p14:cNvContentPartPr/>
              <p14:nvPr/>
            </p14:nvContentPartPr>
            <p14:xfrm>
              <a:off x="982453" y="2891947"/>
              <a:ext cx="849960" cy="1346040"/>
            </p14:xfrm>
          </p:contentPart>
        </mc:Choice>
        <mc:Fallback xmlns="">
          <p:pic>
            <p:nvPicPr>
              <p:cNvPr id="167132" name="Freihand 167131">
                <a:extLst>
                  <a:ext uri="{FF2B5EF4-FFF2-40B4-BE49-F238E27FC236}">
                    <a16:creationId xmlns:a16="http://schemas.microsoft.com/office/drawing/2014/main" id="{B8146B2D-3A98-43A1-8D48-250306EAC5C0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978133" y="2887627"/>
                <a:ext cx="858600" cy="13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167133" name="Freihand 167132">
                <a:extLst>
                  <a:ext uri="{FF2B5EF4-FFF2-40B4-BE49-F238E27FC236}">
                    <a16:creationId xmlns:a16="http://schemas.microsoft.com/office/drawing/2014/main" id="{EE997EC6-F1D9-45BF-A9D5-D704A7079527}"/>
                  </a:ext>
                </a:extLst>
              </p14:cNvPr>
              <p14:cNvContentPartPr/>
              <p14:nvPr/>
            </p14:nvContentPartPr>
            <p14:xfrm>
              <a:off x="1908733" y="2740027"/>
              <a:ext cx="71280" cy="157320"/>
            </p14:xfrm>
          </p:contentPart>
        </mc:Choice>
        <mc:Fallback xmlns="">
          <p:pic>
            <p:nvPicPr>
              <p:cNvPr id="167133" name="Freihand 167132">
                <a:extLst>
                  <a:ext uri="{FF2B5EF4-FFF2-40B4-BE49-F238E27FC236}">
                    <a16:creationId xmlns:a16="http://schemas.microsoft.com/office/drawing/2014/main" id="{EE997EC6-F1D9-45BF-A9D5-D704A7079527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1904413" y="2735707"/>
                <a:ext cx="799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167134" name="Freihand 167133">
                <a:extLst>
                  <a:ext uri="{FF2B5EF4-FFF2-40B4-BE49-F238E27FC236}">
                    <a16:creationId xmlns:a16="http://schemas.microsoft.com/office/drawing/2014/main" id="{48F85738-C9A1-481D-81AB-F93C3C9659EE}"/>
                  </a:ext>
                </a:extLst>
              </p14:cNvPr>
              <p14:cNvContentPartPr/>
              <p14:nvPr/>
            </p14:nvContentPartPr>
            <p14:xfrm>
              <a:off x="1985053" y="2721307"/>
              <a:ext cx="30960" cy="133200"/>
            </p14:xfrm>
          </p:contentPart>
        </mc:Choice>
        <mc:Fallback xmlns="">
          <p:pic>
            <p:nvPicPr>
              <p:cNvPr id="167134" name="Freihand 167133">
                <a:extLst>
                  <a:ext uri="{FF2B5EF4-FFF2-40B4-BE49-F238E27FC236}">
                    <a16:creationId xmlns:a16="http://schemas.microsoft.com/office/drawing/2014/main" id="{48F85738-C9A1-481D-81AB-F93C3C9659EE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1980733" y="2716987"/>
                <a:ext cx="396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167135" name="Freihand 167134">
                <a:extLst>
                  <a:ext uri="{FF2B5EF4-FFF2-40B4-BE49-F238E27FC236}">
                    <a16:creationId xmlns:a16="http://schemas.microsoft.com/office/drawing/2014/main" id="{93134081-1206-477C-B3BC-2FBFE48657E9}"/>
                  </a:ext>
                </a:extLst>
              </p14:cNvPr>
              <p14:cNvContentPartPr/>
              <p14:nvPr/>
            </p14:nvContentPartPr>
            <p14:xfrm>
              <a:off x="1950133" y="2725987"/>
              <a:ext cx="221400" cy="108000"/>
            </p14:xfrm>
          </p:contentPart>
        </mc:Choice>
        <mc:Fallback xmlns="">
          <p:pic>
            <p:nvPicPr>
              <p:cNvPr id="167135" name="Freihand 167134">
                <a:extLst>
                  <a:ext uri="{FF2B5EF4-FFF2-40B4-BE49-F238E27FC236}">
                    <a16:creationId xmlns:a16="http://schemas.microsoft.com/office/drawing/2014/main" id="{93134081-1206-477C-B3BC-2FBFE48657E9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1945813" y="2721667"/>
                <a:ext cx="2300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167136" name="Freihand 167135">
                <a:extLst>
                  <a:ext uri="{FF2B5EF4-FFF2-40B4-BE49-F238E27FC236}">
                    <a16:creationId xmlns:a16="http://schemas.microsoft.com/office/drawing/2014/main" id="{9B1AC135-8C9F-48B9-85F6-CB3274A9775F}"/>
                  </a:ext>
                </a:extLst>
              </p14:cNvPr>
              <p14:cNvContentPartPr/>
              <p14:nvPr/>
            </p14:nvContentPartPr>
            <p14:xfrm>
              <a:off x="2207173" y="2678467"/>
              <a:ext cx="53280" cy="119520"/>
            </p14:xfrm>
          </p:contentPart>
        </mc:Choice>
        <mc:Fallback xmlns="">
          <p:pic>
            <p:nvPicPr>
              <p:cNvPr id="167136" name="Freihand 167135">
                <a:extLst>
                  <a:ext uri="{FF2B5EF4-FFF2-40B4-BE49-F238E27FC236}">
                    <a16:creationId xmlns:a16="http://schemas.microsoft.com/office/drawing/2014/main" id="{9B1AC135-8C9F-48B9-85F6-CB3274A9775F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2202853" y="2674147"/>
                <a:ext cx="619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167137" name="Freihand 167136">
                <a:extLst>
                  <a:ext uri="{FF2B5EF4-FFF2-40B4-BE49-F238E27FC236}">
                    <a16:creationId xmlns:a16="http://schemas.microsoft.com/office/drawing/2014/main" id="{2E7C48FF-00CF-4406-92BA-B0342C7C4744}"/>
                  </a:ext>
                </a:extLst>
              </p14:cNvPr>
              <p14:cNvContentPartPr/>
              <p14:nvPr/>
            </p14:nvContentPartPr>
            <p14:xfrm>
              <a:off x="2289973" y="2711947"/>
              <a:ext cx="79200" cy="136800"/>
            </p14:xfrm>
          </p:contentPart>
        </mc:Choice>
        <mc:Fallback xmlns="">
          <p:pic>
            <p:nvPicPr>
              <p:cNvPr id="167137" name="Freihand 167136">
                <a:extLst>
                  <a:ext uri="{FF2B5EF4-FFF2-40B4-BE49-F238E27FC236}">
                    <a16:creationId xmlns:a16="http://schemas.microsoft.com/office/drawing/2014/main" id="{2E7C48FF-00CF-4406-92BA-B0342C7C4744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2285653" y="2707627"/>
                <a:ext cx="878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167138" name="Freihand 167137">
                <a:extLst>
                  <a:ext uri="{FF2B5EF4-FFF2-40B4-BE49-F238E27FC236}">
                    <a16:creationId xmlns:a16="http://schemas.microsoft.com/office/drawing/2014/main" id="{ED302880-C1ED-4F87-AB65-07C8A8EBA4C7}"/>
                  </a:ext>
                </a:extLst>
              </p14:cNvPr>
              <p14:cNvContentPartPr/>
              <p14:nvPr/>
            </p14:nvContentPartPr>
            <p14:xfrm>
              <a:off x="2369533" y="2668747"/>
              <a:ext cx="47160" cy="146520"/>
            </p14:xfrm>
          </p:contentPart>
        </mc:Choice>
        <mc:Fallback xmlns="">
          <p:pic>
            <p:nvPicPr>
              <p:cNvPr id="167138" name="Freihand 167137">
                <a:extLst>
                  <a:ext uri="{FF2B5EF4-FFF2-40B4-BE49-F238E27FC236}">
                    <a16:creationId xmlns:a16="http://schemas.microsoft.com/office/drawing/2014/main" id="{ED302880-C1ED-4F87-AB65-07C8A8EBA4C7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2365213" y="2664427"/>
                <a:ext cx="558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167139" name="Freihand 167138">
                <a:extLst>
                  <a:ext uri="{FF2B5EF4-FFF2-40B4-BE49-F238E27FC236}">
                    <a16:creationId xmlns:a16="http://schemas.microsoft.com/office/drawing/2014/main" id="{A52638EB-C07D-4EE9-AECA-4A1EAF1C8117}"/>
                  </a:ext>
                </a:extLst>
              </p14:cNvPr>
              <p14:cNvContentPartPr/>
              <p14:nvPr/>
            </p14:nvContentPartPr>
            <p14:xfrm>
              <a:off x="2498773" y="2617267"/>
              <a:ext cx="133920" cy="97200"/>
            </p14:xfrm>
          </p:contentPart>
        </mc:Choice>
        <mc:Fallback xmlns="">
          <p:pic>
            <p:nvPicPr>
              <p:cNvPr id="167139" name="Freihand 167138">
                <a:extLst>
                  <a:ext uri="{FF2B5EF4-FFF2-40B4-BE49-F238E27FC236}">
                    <a16:creationId xmlns:a16="http://schemas.microsoft.com/office/drawing/2014/main" id="{A52638EB-C07D-4EE9-AECA-4A1EAF1C8117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2494453" y="2612947"/>
                <a:ext cx="1425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167140" name="Freihand 167139">
                <a:extLst>
                  <a:ext uri="{FF2B5EF4-FFF2-40B4-BE49-F238E27FC236}">
                    <a16:creationId xmlns:a16="http://schemas.microsoft.com/office/drawing/2014/main" id="{1F6AA5D5-C24A-492E-B3CC-1F29FFA48764}"/>
                  </a:ext>
                </a:extLst>
              </p14:cNvPr>
              <p14:cNvContentPartPr/>
              <p14:nvPr/>
            </p14:nvContentPartPr>
            <p14:xfrm>
              <a:off x="2475013" y="2644267"/>
              <a:ext cx="34920" cy="49680"/>
            </p14:xfrm>
          </p:contentPart>
        </mc:Choice>
        <mc:Fallback xmlns="">
          <p:pic>
            <p:nvPicPr>
              <p:cNvPr id="167140" name="Freihand 167139">
                <a:extLst>
                  <a:ext uri="{FF2B5EF4-FFF2-40B4-BE49-F238E27FC236}">
                    <a16:creationId xmlns:a16="http://schemas.microsoft.com/office/drawing/2014/main" id="{1F6AA5D5-C24A-492E-B3CC-1F29FFA48764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2470693" y="2639947"/>
                <a:ext cx="435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167141" name="Freihand 167140">
                <a:extLst>
                  <a:ext uri="{FF2B5EF4-FFF2-40B4-BE49-F238E27FC236}">
                    <a16:creationId xmlns:a16="http://schemas.microsoft.com/office/drawing/2014/main" id="{08C48B78-36F0-4501-B09A-4D67F0047916}"/>
                  </a:ext>
                </a:extLst>
              </p14:cNvPr>
              <p14:cNvContentPartPr/>
              <p14:nvPr/>
            </p14:nvContentPartPr>
            <p14:xfrm>
              <a:off x="2507053" y="2700427"/>
              <a:ext cx="40680" cy="60480"/>
            </p14:xfrm>
          </p:contentPart>
        </mc:Choice>
        <mc:Fallback xmlns="">
          <p:pic>
            <p:nvPicPr>
              <p:cNvPr id="167141" name="Freihand 167140">
                <a:extLst>
                  <a:ext uri="{FF2B5EF4-FFF2-40B4-BE49-F238E27FC236}">
                    <a16:creationId xmlns:a16="http://schemas.microsoft.com/office/drawing/2014/main" id="{08C48B78-36F0-4501-B09A-4D67F0047916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2502733" y="2696107"/>
                <a:ext cx="4932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167142" name="Freihand 167141">
                <a:extLst>
                  <a:ext uri="{FF2B5EF4-FFF2-40B4-BE49-F238E27FC236}">
                    <a16:creationId xmlns:a16="http://schemas.microsoft.com/office/drawing/2014/main" id="{17AD1BE1-660B-4333-B09D-0036450FA592}"/>
                  </a:ext>
                </a:extLst>
              </p14:cNvPr>
              <p14:cNvContentPartPr/>
              <p14:nvPr/>
            </p14:nvContentPartPr>
            <p14:xfrm>
              <a:off x="2633773" y="2534827"/>
              <a:ext cx="83160" cy="193680"/>
            </p14:xfrm>
          </p:contentPart>
        </mc:Choice>
        <mc:Fallback xmlns="">
          <p:pic>
            <p:nvPicPr>
              <p:cNvPr id="167142" name="Freihand 167141">
                <a:extLst>
                  <a:ext uri="{FF2B5EF4-FFF2-40B4-BE49-F238E27FC236}">
                    <a16:creationId xmlns:a16="http://schemas.microsoft.com/office/drawing/2014/main" id="{17AD1BE1-660B-4333-B09D-0036450FA592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2629453" y="2530507"/>
                <a:ext cx="9180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167143" name="Freihand 167142">
                <a:extLst>
                  <a:ext uri="{FF2B5EF4-FFF2-40B4-BE49-F238E27FC236}">
                    <a16:creationId xmlns:a16="http://schemas.microsoft.com/office/drawing/2014/main" id="{55049ABB-48BB-43B9-B7D1-B1C6FCEEE891}"/>
                  </a:ext>
                </a:extLst>
              </p14:cNvPr>
              <p14:cNvContentPartPr/>
              <p14:nvPr/>
            </p14:nvContentPartPr>
            <p14:xfrm>
              <a:off x="2728453" y="2416387"/>
              <a:ext cx="394920" cy="240840"/>
            </p14:xfrm>
          </p:contentPart>
        </mc:Choice>
        <mc:Fallback xmlns="">
          <p:pic>
            <p:nvPicPr>
              <p:cNvPr id="167143" name="Freihand 167142">
                <a:extLst>
                  <a:ext uri="{FF2B5EF4-FFF2-40B4-BE49-F238E27FC236}">
                    <a16:creationId xmlns:a16="http://schemas.microsoft.com/office/drawing/2014/main" id="{55049ABB-48BB-43B9-B7D1-B1C6FCEEE891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2724133" y="2412067"/>
                <a:ext cx="4035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167144" name="Freihand 167143">
                <a:extLst>
                  <a:ext uri="{FF2B5EF4-FFF2-40B4-BE49-F238E27FC236}">
                    <a16:creationId xmlns:a16="http://schemas.microsoft.com/office/drawing/2014/main" id="{2578AAC1-4A8C-4512-B72C-0A74F4F0A37B}"/>
                  </a:ext>
                </a:extLst>
              </p14:cNvPr>
              <p14:cNvContentPartPr/>
              <p14:nvPr/>
            </p14:nvContentPartPr>
            <p14:xfrm>
              <a:off x="2809813" y="2633467"/>
              <a:ext cx="122040" cy="126360"/>
            </p14:xfrm>
          </p:contentPart>
        </mc:Choice>
        <mc:Fallback xmlns="">
          <p:pic>
            <p:nvPicPr>
              <p:cNvPr id="167144" name="Freihand 167143">
                <a:extLst>
                  <a:ext uri="{FF2B5EF4-FFF2-40B4-BE49-F238E27FC236}">
                    <a16:creationId xmlns:a16="http://schemas.microsoft.com/office/drawing/2014/main" id="{2578AAC1-4A8C-4512-B72C-0A74F4F0A37B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2805493" y="2629147"/>
                <a:ext cx="1306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167145" name="Freihand 167144">
                <a:extLst>
                  <a:ext uri="{FF2B5EF4-FFF2-40B4-BE49-F238E27FC236}">
                    <a16:creationId xmlns:a16="http://schemas.microsoft.com/office/drawing/2014/main" id="{B7D27DA4-000E-452C-9F33-BA050350069A}"/>
                  </a:ext>
                </a:extLst>
              </p14:cNvPr>
              <p14:cNvContentPartPr/>
              <p14:nvPr/>
            </p14:nvContentPartPr>
            <p14:xfrm>
              <a:off x="2900533" y="2615107"/>
              <a:ext cx="142200" cy="95400"/>
            </p14:xfrm>
          </p:contentPart>
        </mc:Choice>
        <mc:Fallback xmlns="">
          <p:pic>
            <p:nvPicPr>
              <p:cNvPr id="167145" name="Freihand 167144">
                <a:extLst>
                  <a:ext uri="{FF2B5EF4-FFF2-40B4-BE49-F238E27FC236}">
                    <a16:creationId xmlns:a16="http://schemas.microsoft.com/office/drawing/2014/main" id="{B7D27DA4-000E-452C-9F33-BA050350069A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2896213" y="2610787"/>
                <a:ext cx="1508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167146" name="Freihand 167145">
                <a:extLst>
                  <a:ext uri="{FF2B5EF4-FFF2-40B4-BE49-F238E27FC236}">
                    <a16:creationId xmlns:a16="http://schemas.microsoft.com/office/drawing/2014/main" id="{578E1DA1-4CF5-445E-B9C1-2225D72781F9}"/>
                  </a:ext>
                </a:extLst>
              </p14:cNvPr>
              <p14:cNvContentPartPr/>
              <p14:nvPr/>
            </p14:nvContentPartPr>
            <p14:xfrm>
              <a:off x="3033373" y="2606107"/>
              <a:ext cx="60840" cy="87480"/>
            </p14:xfrm>
          </p:contentPart>
        </mc:Choice>
        <mc:Fallback xmlns="">
          <p:pic>
            <p:nvPicPr>
              <p:cNvPr id="167146" name="Freihand 167145">
                <a:extLst>
                  <a:ext uri="{FF2B5EF4-FFF2-40B4-BE49-F238E27FC236}">
                    <a16:creationId xmlns:a16="http://schemas.microsoft.com/office/drawing/2014/main" id="{578E1DA1-4CF5-445E-B9C1-2225D72781F9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3029053" y="2601787"/>
                <a:ext cx="694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167147" name="Freihand 167146">
                <a:extLst>
                  <a:ext uri="{FF2B5EF4-FFF2-40B4-BE49-F238E27FC236}">
                    <a16:creationId xmlns:a16="http://schemas.microsoft.com/office/drawing/2014/main" id="{41472764-ADE7-4785-83A8-C998AB7ABB78}"/>
                  </a:ext>
                </a:extLst>
              </p14:cNvPr>
              <p14:cNvContentPartPr/>
              <p14:nvPr/>
            </p14:nvContentPartPr>
            <p14:xfrm>
              <a:off x="3105733" y="2545987"/>
              <a:ext cx="137520" cy="99360"/>
            </p14:xfrm>
          </p:contentPart>
        </mc:Choice>
        <mc:Fallback xmlns="">
          <p:pic>
            <p:nvPicPr>
              <p:cNvPr id="167147" name="Freihand 167146">
                <a:extLst>
                  <a:ext uri="{FF2B5EF4-FFF2-40B4-BE49-F238E27FC236}">
                    <a16:creationId xmlns:a16="http://schemas.microsoft.com/office/drawing/2014/main" id="{41472764-ADE7-4785-83A8-C998AB7ABB78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3101413" y="2541667"/>
                <a:ext cx="1461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167148" name="Freihand 167147">
                <a:extLst>
                  <a:ext uri="{FF2B5EF4-FFF2-40B4-BE49-F238E27FC236}">
                    <a16:creationId xmlns:a16="http://schemas.microsoft.com/office/drawing/2014/main" id="{34152A9C-971F-4C49-9721-E34332DC4FA5}"/>
                  </a:ext>
                </a:extLst>
              </p14:cNvPr>
              <p14:cNvContentPartPr/>
              <p14:nvPr/>
            </p14:nvContentPartPr>
            <p14:xfrm>
              <a:off x="3243253" y="2531947"/>
              <a:ext cx="75960" cy="154800"/>
            </p14:xfrm>
          </p:contentPart>
        </mc:Choice>
        <mc:Fallback xmlns="">
          <p:pic>
            <p:nvPicPr>
              <p:cNvPr id="167148" name="Freihand 167147">
                <a:extLst>
                  <a:ext uri="{FF2B5EF4-FFF2-40B4-BE49-F238E27FC236}">
                    <a16:creationId xmlns:a16="http://schemas.microsoft.com/office/drawing/2014/main" id="{34152A9C-971F-4C49-9721-E34332DC4FA5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3238933" y="2527627"/>
                <a:ext cx="846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167149" name="Freihand 167148">
                <a:extLst>
                  <a:ext uri="{FF2B5EF4-FFF2-40B4-BE49-F238E27FC236}">
                    <a16:creationId xmlns:a16="http://schemas.microsoft.com/office/drawing/2014/main" id="{CCBB164C-5E0F-417E-85E6-88C5EFF5EE94}"/>
                  </a:ext>
                </a:extLst>
              </p14:cNvPr>
              <p14:cNvContentPartPr/>
              <p14:nvPr/>
            </p14:nvContentPartPr>
            <p14:xfrm>
              <a:off x="3328213" y="2414227"/>
              <a:ext cx="111240" cy="131040"/>
            </p14:xfrm>
          </p:contentPart>
        </mc:Choice>
        <mc:Fallback xmlns="">
          <p:pic>
            <p:nvPicPr>
              <p:cNvPr id="167149" name="Freihand 167148">
                <a:extLst>
                  <a:ext uri="{FF2B5EF4-FFF2-40B4-BE49-F238E27FC236}">
                    <a16:creationId xmlns:a16="http://schemas.microsoft.com/office/drawing/2014/main" id="{CCBB164C-5E0F-417E-85E6-88C5EFF5EE94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3323893" y="2409907"/>
                <a:ext cx="1198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167150" name="Freihand 167149">
                <a:extLst>
                  <a:ext uri="{FF2B5EF4-FFF2-40B4-BE49-F238E27FC236}">
                    <a16:creationId xmlns:a16="http://schemas.microsoft.com/office/drawing/2014/main" id="{44CE8FB5-4D30-4810-AC01-8275EA24F922}"/>
                  </a:ext>
                </a:extLst>
              </p14:cNvPr>
              <p14:cNvContentPartPr/>
              <p14:nvPr/>
            </p14:nvContentPartPr>
            <p14:xfrm>
              <a:off x="3424333" y="2407387"/>
              <a:ext cx="29160" cy="20880"/>
            </p14:xfrm>
          </p:contentPart>
        </mc:Choice>
        <mc:Fallback xmlns="">
          <p:pic>
            <p:nvPicPr>
              <p:cNvPr id="167150" name="Freihand 167149">
                <a:extLst>
                  <a:ext uri="{FF2B5EF4-FFF2-40B4-BE49-F238E27FC236}">
                    <a16:creationId xmlns:a16="http://schemas.microsoft.com/office/drawing/2014/main" id="{44CE8FB5-4D30-4810-AC01-8275EA24F922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3420013" y="2403067"/>
                <a:ext cx="378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167151" name="Freihand 167150">
                <a:extLst>
                  <a:ext uri="{FF2B5EF4-FFF2-40B4-BE49-F238E27FC236}">
                    <a16:creationId xmlns:a16="http://schemas.microsoft.com/office/drawing/2014/main" id="{42957E52-8A18-49D9-A424-F7CB2CDD50DF}"/>
                  </a:ext>
                </a:extLst>
              </p14:cNvPr>
              <p14:cNvContentPartPr/>
              <p14:nvPr/>
            </p14:nvContentPartPr>
            <p14:xfrm>
              <a:off x="3474733" y="2433667"/>
              <a:ext cx="129240" cy="61920"/>
            </p14:xfrm>
          </p:contentPart>
        </mc:Choice>
        <mc:Fallback xmlns="">
          <p:pic>
            <p:nvPicPr>
              <p:cNvPr id="167151" name="Freihand 167150">
                <a:extLst>
                  <a:ext uri="{FF2B5EF4-FFF2-40B4-BE49-F238E27FC236}">
                    <a16:creationId xmlns:a16="http://schemas.microsoft.com/office/drawing/2014/main" id="{42957E52-8A18-49D9-A424-F7CB2CDD50DF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3470413" y="2429347"/>
                <a:ext cx="13788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167120" name="Freihand 167119">
                <a:extLst>
                  <a:ext uri="{FF2B5EF4-FFF2-40B4-BE49-F238E27FC236}">
                    <a16:creationId xmlns:a16="http://schemas.microsoft.com/office/drawing/2014/main" id="{D759C199-08C1-4EC3-A6FE-055DF5B46A34}"/>
                  </a:ext>
                </a:extLst>
              </p14:cNvPr>
              <p14:cNvContentPartPr/>
              <p14:nvPr/>
            </p14:nvContentPartPr>
            <p14:xfrm>
              <a:off x="1678333" y="3546427"/>
              <a:ext cx="553320" cy="749880"/>
            </p14:xfrm>
          </p:contentPart>
        </mc:Choice>
        <mc:Fallback xmlns="">
          <p:pic>
            <p:nvPicPr>
              <p:cNvPr id="167120" name="Freihand 167119">
                <a:extLst>
                  <a:ext uri="{FF2B5EF4-FFF2-40B4-BE49-F238E27FC236}">
                    <a16:creationId xmlns:a16="http://schemas.microsoft.com/office/drawing/2014/main" id="{D759C199-08C1-4EC3-A6FE-055DF5B46A34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1674013" y="3542107"/>
                <a:ext cx="561960" cy="75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167121" name="Freihand 167120">
                <a:extLst>
                  <a:ext uri="{FF2B5EF4-FFF2-40B4-BE49-F238E27FC236}">
                    <a16:creationId xmlns:a16="http://schemas.microsoft.com/office/drawing/2014/main" id="{EF80FE5E-ACE6-422F-AC78-06E63E2F305D}"/>
                  </a:ext>
                </a:extLst>
              </p14:cNvPr>
              <p14:cNvContentPartPr/>
              <p14:nvPr/>
            </p14:nvContentPartPr>
            <p14:xfrm>
              <a:off x="2632693" y="3612667"/>
              <a:ext cx="457200" cy="588600"/>
            </p14:xfrm>
          </p:contentPart>
        </mc:Choice>
        <mc:Fallback xmlns="">
          <p:pic>
            <p:nvPicPr>
              <p:cNvPr id="167121" name="Freihand 167120">
                <a:extLst>
                  <a:ext uri="{FF2B5EF4-FFF2-40B4-BE49-F238E27FC236}">
                    <a16:creationId xmlns:a16="http://schemas.microsoft.com/office/drawing/2014/main" id="{EF80FE5E-ACE6-422F-AC78-06E63E2F305D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2628373" y="3608347"/>
                <a:ext cx="46584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167308" name="Freihand 167307">
                <a:extLst>
                  <a:ext uri="{FF2B5EF4-FFF2-40B4-BE49-F238E27FC236}">
                    <a16:creationId xmlns:a16="http://schemas.microsoft.com/office/drawing/2014/main" id="{0E3C3AE2-B81E-4361-8444-04917E833860}"/>
                  </a:ext>
                </a:extLst>
              </p14:cNvPr>
              <p14:cNvContentPartPr/>
              <p14:nvPr/>
            </p14:nvContentPartPr>
            <p14:xfrm>
              <a:off x="1948333" y="4063747"/>
              <a:ext cx="1152000" cy="951120"/>
            </p14:xfrm>
          </p:contentPart>
        </mc:Choice>
        <mc:Fallback xmlns="">
          <p:pic>
            <p:nvPicPr>
              <p:cNvPr id="167308" name="Freihand 167307">
                <a:extLst>
                  <a:ext uri="{FF2B5EF4-FFF2-40B4-BE49-F238E27FC236}">
                    <a16:creationId xmlns:a16="http://schemas.microsoft.com/office/drawing/2014/main" id="{0E3C3AE2-B81E-4361-8444-04917E833860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1944013" y="4059427"/>
                <a:ext cx="1160640" cy="9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167310" name="Freihand 167309">
                <a:extLst>
                  <a:ext uri="{FF2B5EF4-FFF2-40B4-BE49-F238E27FC236}">
                    <a16:creationId xmlns:a16="http://schemas.microsoft.com/office/drawing/2014/main" id="{31D285EB-9BBF-4F8D-AB3A-237C736CAAE7}"/>
                  </a:ext>
                </a:extLst>
              </p14:cNvPr>
              <p14:cNvContentPartPr/>
              <p14:nvPr/>
            </p14:nvContentPartPr>
            <p14:xfrm>
              <a:off x="3078733" y="2583067"/>
              <a:ext cx="8017200" cy="1794240"/>
            </p14:xfrm>
          </p:contentPart>
        </mc:Choice>
        <mc:Fallback xmlns="">
          <p:pic>
            <p:nvPicPr>
              <p:cNvPr id="167310" name="Freihand 167309">
                <a:extLst>
                  <a:ext uri="{FF2B5EF4-FFF2-40B4-BE49-F238E27FC236}">
                    <a16:creationId xmlns:a16="http://schemas.microsoft.com/office/drawing/2014/main" id="{31D285EB-9BBF-4F8D-AB3A-237C736CAAE7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3074413" y="2578747"/>
                <a:ext cx="8025840" cy="180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167311" name="Freihand 167310">
                <a:extLst>
                  <a:ext uri="{FF2B5EF4-FFF2-40B4-BE49-F238E27FC236}">
                    <a16:creationId xmlns:a16="http://schemas.microsoft.com/office/drawing/2014/main" id="{4DCD80B6-9D36-4D49-9E91-DBA98A8E363B}"/>
                  </a:ext>
                </a:extLst>
              </p14:cNvPr>
              <p14:cNvContentPartPr/>
              <p14:nvPr/>
            </p14:nvContentPartPr>
            <p14:xfrm>
              <a:off x="11034373" y="2516107"/>
              <a:ext cx="286200" cy="178560"/>
            </p14:xfrm>
          </p:contentPart>
        </mc:Choice>
        <mc:Fallback xmlns="">
          <p:pic>
            <p:nvPicPr>
              <p:cNvPr id="167311" name="Freihand 167310">
                <a:extLst>
                  <a:ext uri="{FF2B5EF4-FFF2-40B4-BE49-F238E27FC236}">
                    <a16:creationId xmlns:a16="http://schemas.microsoft.com/office/drawing/2014/main" id="{4DCD80B6-9D36-4D49-9E91-DBA98A8E363B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11030053" y="2511787"/>
                <a:ext cx="29484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167318" name="Freihand 167317">
                <a:extLst>
                  <a:ext uri="{FF2B5EF4-FFF2-40B4-BE49-F238E27FC236}">
                    <a16:creationId xmlns:a16="http://schemas.microsoft.com/office/drawing/2014/main" id="{B596C033-4A45-4CE5-BD6E-F546EB0991A6}"/>
                  </a:ext>
                </a:extLst>
              </p14:cNvPr>
              <p14:cNvContentPartPr/>
              <p14:nvPr/>
            </p14:nvContentPartPr>
            <p14:xfrm>
              <a:off x="-10067" y="2639227"/>
              <a:ext cx="1437480" cy="720000"/>
            </p14:xfrm>
          </p:contentPart>
        </mc:Choice>
        <mc:Fallback xmlns="">
          <p:pic>
            <p:nvPicPr>
              <p:cNvPr id="167318" name="Freihand 167317">
                <a:extLst>
                  <a:ext uri="{FF2B5EF4-FFF2-40B4-BE49-F238E27FC236}">
                    <a16:creationId xmlns:a16="http://schemas.microsoft.com/office/drawing/2014/main" id="{B596C033-4A45-4CE5-BD6E-F546EB0991A6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-14387" y="2634907"/>
                <a:ext cx="1446120" cy="72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167319" name="Freihand 167318">
                <a:extLst>
                  <a:ext uri="{FF2B5EF4-FFF2-40B4-BE49-F238E27FC236}">
                    <a16:creationId xmlns:a16="http://schemas.microsoft.com/office/drawing/2014/main" id="{13104064-3D7A-4028-95D2-6D7062ABA958}"/>
                  </a:ext>
                </a:extLst>
              </p14:cNvPr>
              <p14:cNvContentPartPr/>
              <p14:nvPr/>
            </p14:nvContentPartPr>
            <p14:xfrm>
              <a:off x="219973" y="2193187"/>
              <a:ext cx="145080" cy="112320"/>
            </p14:xfrm>
          </p:contentPart>
        </mc:Choice>
        <mc:Fallback xmlns="">
          <p:pic>
            <p:nvPicPr>
              <p:cNvPr id="167319" name="Freihand 167318">
                <a:extLst>
                  <a:ext uri="{FF2B5EF4-FFF2-40B4-BE49-F238E27FC236}">
                    <a16:creationId xmlns:a16="http://schemas.microsoft.com/office/drawing/2014/main" id="{13104064-3D7A-4028-95D2-6D7062ABA958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215653" y="2188867"/>
                <a:ext cx="1537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167320" name="Freihand 167319">
                <a:extLst>
                  <a:ext uri="{FF2B5EF4-FFF2-40B4-BE49-F238E27FC236}">
                    <a16:creationId xmlns:a16="http://schemas.microsoft.com/office/drawing/2014/main" id="{98E50309-514B-437A-9FC3-896E4E994A59}"/>
                  </a:ext>
                </a:extLst>
              </p14:cNvPr>
              <p14:cNvContentPartPr/>
              <p14:nvPr/>
            </p14:nvContentPartPr>
            <p14:xfrm>
              <a:off x="379093" y="2139547"/>
              <a:ext cx="82440" cy="147600"/>
            </p14:xfrm>
          </p:contentPart>
        </mc:Choice>
        <mc:Fallback xmlns="">
          <p:pic>
            <p:nvPicPr>
              <p:cNvPr id="167320" name="Freihand 167319">
                <a:extLst>
                  <a:ext uri="{FF2B5EF4-FFF2-40B4-BE49-F238E27FC236}">
                    <a16:creationId xmlns:a16="http://schemas.microsoft.com/office/drawing/2014/main" id="{98E50309-514B-437A-9FC3-896E4E994A59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374773" y="2135227"/>
                <a:ext cx="910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167321" name="Freihand 167320">
                <a:extLst>
                  <a:ext uri="{FF2B5EF4-FFF2-40B4-BE49-F238E27FC236}">
                    <a16:creationId xmlns:a16="http://schemas.microsoft.com/office/drawing/2014/main" id="{8CA499AA-096E-4A20-B1B7-9A916A87C42F}"/>
                  </a:ext>
                </a:extLst>
              </p14:cNvPr>
              <p14:cNvContentPartPr/>
              <p14:nvPr/>
            </p14:nvContentPartPr>
            <p14:xfrm>
              <a:off x="475213" y="2201827"/>
              <a:ext cx="66960" cy="90360"/>
            </p14:xfrm>
          </p:contentPart>
        </mc:Choice>
        <mc:Fallback xmlns="">
          <p:pic>
            <p:nvPicPr>
              <p:cNvPr id="167321" name="Freihand 167320">
                <a:extLst>
                  <a:ext uri="{FF2B5EF4-FFF2-40B4-BE49-F238E27FC236}">
                    <a16:creationId xmlns:a16="http://schemas.microsoft.com/office/drawing/2014/main" id="{8CA499AA-096E-4A20-B1B7-9A916A87C42F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470893" y="2197507"/>
                <a:ext cx="756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167322" name="Freihand 167321">
                <a:extLst>
                  <a:ext uri="{FF2B5EF4-FFF2-40B4-BE49-F238E27FC236}">
                    <a16:creationId xmlns:a16="http://schemas.microsoft.com/office/drawing/2014/main" id="{100B2521-9FA1-4A8F-A4C6-12C5EE3E7183}"/>
                  </a:ext>
                </a:extLst>
              </p14:cNvPr>
              <p14:cNvContentPartPr/>
              <p14:nvPr/>
            </p14:nvContentPartPr>
            <p14:xfrm>
              <a:off x="480613" y="2175547"/>
              <a:ext cx="148680" cy="127080"/>
            </p14:xfrm>
          </p:contentPart>
        </mc:Choice>
        <mc:Fallback xmlns="">
          <p:pic>
            <p:nvPicPr>
              <p:cNvPr id="167322" name="Freihand 167321">
                <a:extLst>
                  <a:ext uri="{FF2B5EF4-FFF2-40B4-BE49-F238E27FC236}">
                    <a16:creationId xmlns:a16="http://schemas.microsoft.com/office/drawing/2014/main" id="{100B2521-9FA1-4A8F-A4C6-12C5EE3E7183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476293" y="2171227"/>
                <a:ext cx="1573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167323" name="Freihand 167322">
                <a:extLst>
                  <a:ext uri="{FF2B5EF4-FFF2-40B4-BE49-F238E27FC236}">
                    <a16:creationId xmlns:a16="http://schemas.microsoft.com/office/drawing/2014/main" id="{21446BD3-714C-40C0-9AEB-7944EC2E1BB8}"/>
                  </a:ext>
                </a:extLst>
              </p14:cNvPr>
              <p14:cNvContentPartPr/>
              <p14:nvPr/>
            </p14:nvContentPartPr>
            <p14:xfrm>
              <a:off x="705253" y="2219467"/>
              <a:ext cx="146160" cy="9360"/>
            </p14:xfrm>
          </p:contentPart>
        </mc:Choice>
        <mc:Fallback xmlns="">
          <p:pic>
            <p:nvPicPr>
              <p:cNvPr id="167323" name="Freihand 167322">
                <a:extLst>
                  <a:ext uri="{FF2B5EF4-FFF2-40B4-BE49-F238E27FC236}">
                    <a16:creationId xmlns:a16="http://schemas.microsoft.com/office/drawing/2014/main" id="{21446BD3-714C-40C0-9AEB-7944EC2E1BB8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700933" y="2215147"/>
                <a:ext cx="154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167324" name="Freihand 167323">
                <a:extLst>
                  <a:ext uri="{FF2B5EF4-FFF2-40B4-BE49-F238E27FC236}">
                    <a16:creationId xmlns:a16="http://schemas.microsoft.com/office/drawing/2014/main" id="{F7709203-B729-4CBC-8E7A-86EF4F7D50C4}"/>
                  </a:ext>
                </a:extLst>
              </p14:cNvPr>
              <p14:cNvContentPartPr/>
              <p14:nvPr/>
            </p14:nvContentPartPr>
            <p14:xfrm>
              <a:off x="736933" y="2266267"/>
              <a:ext cx="124200" cy="7560"/>
            </p14:xfrm>
          </p:contentPart>
        </mc:Choice>
        <mc:Fallback xmlns="">
          <p:pic>
            <p:nvPicPr>
              <p:cNvPr id="167324" name="Freihand 167323">
                <a:extLst>
                  <a:ext uri="{FF2B5EF4-FFF2-40B4-BE49-F238E27FC236}">
                    <a16:creationId xmlns:a16="http://schemas.microsoft.com/office/drawing/2014/main" id="{F7709203-B729-4CBC-8E7A-86EF4F7D50C4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732613" y="2261947"/>
                <a:ext cx="13284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167325" name="Freihand 167324">
                <a:extLst>
                  <a:ext uri="{FF2B5EF4-FFF2-40B4-BE49-F238E27FC236}">
                    <a16:creationId xmlns:a16="http://schemas.microsoft.com/office/drawing/2014/main" id="{883B8EBC-0F8A-4793-801D-38CEBC7C8922}"/>
                  </a:ext>
                </a:extLst>
              </p14:cNvPr>
              <p14:cNvContentPartPr/>
              <p14:nvPr/>
            </p14:nvContentPartPr>
            <p14:xfrm>
              <a:off x="966973" y="2183827"/>
              <a:ext cx="104040" cy="101520"/>
            </p14:xfrm>
          </p:contentPart>
        </mc:Choice>
        <mc:Fallback xmlns="">
          <p:pic>
            <p:nvPicPr>
              <p:cNvPr id="167325" name="Freihand 167324">
                <a:extLst>
                  <a:ext uri="{FF2B5EF4-FFF2-40B4-BE49-F238E27FC236}">
                    <a16:creationId xmlns:a16="http://schemas.microsoft.com/office/drawing/2014/main" id="{883B8EBC-0F8A-4793-801D-38CEBC7C8922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962653" y="2179507"/>
                <a:ext cx="1126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167326" name="Freihand 167325">
                <a:extLst>
                  <a:ext uri="{FF2B5EF4-FFF2-40B4-BE49-F238E27FC236}">
                    <a16:creationId xmlns:a16="http://schemas.microsoft.com/office/drawing/2014/main" id="{FAD53619-4C49-4648-BBE3-D3B6DB0E4D18}"/>
                  </a:ext>
                </a:extLst>
              </p14:cNvPr>
              <p14:cNvContentPartPr/>
              <p14:nvPr/>
            </p14:nvContentPartPr>
            <p14:xfrm>
              <a:off x="1064893" y="2274187"/>
              <a:ext cx="72720" cy="59760"/>
            </p14:xfrm>
          </p:contentPart>
        </mc:Choice>
        <mc:Fallback xmlns="">
          <p:pic>
            <p:nvPicPr>
              <p:cNvPr id="167326" name="Freihand 167325">
                <a:extLst>
                  <a:ext uri="{FF2B5EF4-FFF2-40B4-BE49-F238E27FC236}">
                    <a16:creationId xmlns:a16="http://schemas.microsoft.com/office/drawing/2014/main" id="{FAD53619-4C49-4648-BBE3-D3B6DB0E4D18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1060573" y="2269867"/>
                <a:ext cx="813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167327" name="Freihand 167326">
                <a:extLst>
                  <a:ext uri="{FF2B5EF4-FFF2-40B4-BE49-F238E27FC236}">
                    <a16:creationId xmlns:a16="http://schemas.microsoft.com/office/drawing/2014/main" id="{A1B46544-ADAC-4517-B88C-343D46A6C416}"/>
                  </a:ext>
                </a:extLst>
              </p14:cNvPr>
              <p14:cNvContentPartPr/>
              <p14:nvPr/>
            </p14:nvContentPartPr>
            <p14:xfrm>
              <a:off x="1303933" y="2210827"/>
              <a:ext cx="27000" cy="77040"/>
            </p14:xfrm>
          </p:contentPart>
        </mc:Choice>
        <mc:Fallback xmlns="">
          <p:pic>
            <p:nvPicPr>
              <p:cNvPr id="167327" name="Freihand 167326">
                <a:extLst>
                  <a:ext uri="{FF2B5EF4-FFF2-40B4-BE49-F238E27FC236}">
                    <a16:creationId xmlns:a16="http://schemas.microsoft.com/office/drawing/2014/main" id="{A1B46544-ADAC-4517-B88C-343D46A6C416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1299613" y="2206507"/>
                <a:ext cx="356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167328" name="Freihand 167327">
                <a:extLst>
                  <a:ext uri="{FF2B5EF4-FFF2-40B4-BE49-F238E27FC236}">
                    <a16:creationId xmlns:a16="http://schemas.microsoft.com/office/drawing/2014/main" id="{FE70EC5A-B2A1-4A3B-946E-4B6AE6DEC1ED}"/>
                  </a:ext>
                </a:extLst>
              </p14:cNvPr>
              <p14:cNvContentPartPr/>
              <p14:nvPr/>
            </p14:nvContentPartPr>
            <p14:xfrm>
              <a:off x="1259653" y="2232427"/>
              <a:ext cx="98640" cy="6480"/>
            </p14:xfrm>
          </p:contentPart>
        </mc:Choice>
        <mc:Fallback xmlns="">
          <p:pic>
            <p:nvPicPr>
              <p:cNvPr id="167328" name="Freihand 167327">
                <a:extLst>
                  <a:ext uri="{FF2B5EF4-FFF2-40B4-BE49-F238E27FC236}">
                    <a16:creationId xmlns:a16="http://schemas.microsoft.com/office/drawing/2014/main" id="{FE70EC5A-B2A1-4A3B-946E-4B6AE6DEC1ED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1255333" y="2228107"/>
                <a:ext cx="10728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167330" name="Freihand 167329">
                <a:extLst>
                  <a:ext uri="{FF2B5EF4-FFF2-40B4-BE49-F238E27FC236}">
                    <a16:creationId xmlns:a16="http://schemas.microsoft.com/office/drawing/2014/main" id="{B09DCCEB-DDCA-4E99-B6F2-390CC5237D45}"/>
                  </a:ext>
                </a:extLst>
              </p14:cNvPr>
              <p14:cNvContentPartPr/>
              <p14:nvPr/>
            </p14:nvContentPartPr>
            <p14:xfrm>
              <a:off x="1494013" y="2183827"/>
              <a:ext cx="84240" cy="65880"/>
            </p14:xfrm>
          </p:contentPart>
        </mc:Choice>
        <mc:Fallback xmlns="">
          <p:pic>
            <p:nvPicPr>
              <p:cNvPr id="167330" name="Freihand 167329">
                <a:extLst>
                  <a:ext uri="{FF2B5EF4-FFF2-40B4-BE49-F238E27FC236}">
                    <a16:creationId xmlns:a16="http://schemas.microsoft.com/office/drawing/2014/main" id="{B09DCCEB-DDCA-4E99-B6F2-390CC5237D45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1489693" y="2179507"/>
                <a:ext cx="928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167331" name="Freihand 167330">
                <a:extLst>
                  <a:ext uri="{FF2B5EF4-FFF2-40B4-BE49-F238E27FC236}">
                    <a16:creationId xmlns:a16="http://schemas.microsoft.com/office/drawing/2014/main" id="{BDD1B30F-C0EB-4C61-A9F6-DF00F3D1597C}"/>
                  </a:ext>
                </a:extLst>
              </p14:cNvPr>
              <p14:cNvContentPartPr/>
              <p14:nvPr/>
            </p14:nvContentPartPr>
            <p14:xfrm>
              <a:off x="1593373" y="2235667"/>
              <a:ext cx="47520" cy="45000"/>
            </p14:xfrm>
          </p:contentPart>
        </mc:Choice>
        <mc:Fallback xmlns="">
          <p:pic>
            <p:nvPicPr>
              <p:cNvPr id="167331" name="Freihand 167330">
                <a:extLst>
                  <a:ext uri="{FF2B5EF4-FFF2-40B4-BE49-F238E27FC236}">
                    <a16:creationId xmlns:a16="http://schemas.microsoft.com/office/drawing/2014/main" id="{BDD1B30F-C0EB-4C61-A9F6-DF00F3D1597C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1589053" y="2231347"/>
                <a:ext cx="561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167332" name="Freihand 167331">
                <a:extLst>
                  <a:ext uri="{FF2B5EF4-FFF2-40B4-BE49-F238E27FC236}">
                    <a16:creationId xmlns:a16="http://schemas.microsoft.com/office/drawing/2014/main" id="{83F9D9EE-D037-476F-98DD-A624A498FA3D}"/>
                  </a:ext>
                </a:extLst>
              </p14:cNvPr>
              <p14:cNvContentPartPr/>
              <p14:nvPr/>
            </p14:nvContentPartPr>
            <p14:xfrm>
              <a:off x="1593373" y="2241427"/>
              <a:ext cx="53640" cy="20880"/>
            </p14:xfrm>
          </p:contentPart>
        </mc:Choice>
        <mc:Fallback xmlns="">
          <p:pic>
            <p:nvPicPr>
              <p:cNvPr id="167332" name="Freihand 167331">
                <a:extLst>
                  <a:ext uri="{FF2B5EF4-FFF2-40B4-BE49-F238E27FC236}">
                    <a16:creationId xmlns:a16="http://schemas.microsoft.com/office/drawing/2014/main" id="{83F9D9EE-D037-476F-98DD-A624A498FA3D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1589053" y="2237107"/>
                <a:ext cx="622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167333" name="Freihand 167332">
                <a:extLst>
                  <a:ext uri="{FF2B5EF4-FFF2-40B4-BE49-F238E27FC236}">
                    <a16:creationId xmlns:a16="http://schemas.microsoft.com/office/drawing/2014/main" id="{32B5C9B1-F6C5-4A55-8128-51E48154F56E}"/>
                  </a:ext>
                </a:extLst>
              </p14:cNvPr>
              <p14:cNvContentPartPr/>
              <p14:nvPr/>
            </p14:nvContentPartPr>
            <p14:xfrm>
              <a:off x="1709293" y="2182747"/>
              <a:ext cx="144000" cy="67320"/>
            </p14:xfrm>
          </p:contentPart>
        </mc:Choice>
        <mc:Fallback xmlns="">
          <p:pic>
            <p:nvPicPr>
              <p:cNvPr id="167333" name="Freihand 167332">
                <a:extLst>
                  <a:ext uri="{FF2B5EF4-FFF2-40B4-BE49-F238E27FC236}">
                    <a16:creationId xmlns:a16="http://schemas.microsoft.com/office/drawing/2014/main" id="{32B5C9B1-F6C5-4A55-8128-51E48154F56E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1704973" y="2178427"/>
                <a:ext cx="1526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167334" name="Freihand 167333">
                <a:extLst>
                  <a:ext uri="{FF2B5EF4-FFF2-40B4-BE49-F238E27FC236}">
                    <a16:creationId xmlns:a16="http://schemas.microsoft.com/office/drawing/2014/main" id="{83B7BCE2-A775-43DB-95DC-FF2AA10010AE}"/>
                  </a:ext>
                </a:extLst>
              </p14:cNvPr>
              <p14:cNvContentPartPr/>
              <p14:nvPr/>
            </p14:nvContentPartPr>
            <p14:xfrm>
              <a:off x="1775173" y="2180587"/>
              <a:ext cx="92520" cy="48240"/>
            </p14:xfrm>
          </p:contentPart>
        </mc:Choice>
        <mc:Fallback xmlns="">
          <p:pic>
            <p:nvPicPr>
              <p:cNvPr id="167334" name="Freihand 167333">
                <a:extLst>
                  <a:ext uri="{FF2B5EF4-FFF2-40B4-BE49-F238E27FC236}">
                    <a16:creationId xmlns:a16="http://schemas.microsoft.com/office/drawing/2014/main" id="{83B7BCE2-A775-43DB-95DC-FF2AA10010AE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1770853" y="2176267"/>
                <a:ext cx="101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167336" name="Freihand 167335">
                <a:extLst>
                  <a:ext uri="{FF2B5EF4-FFF2-40B4-BE49-F238E27FC236}">
                    <a16:creationId xmlns:a16="http://schemas.microsoft.com/office/drawing/2014/main" id="{EDF8B493-EBF8-4CFC-9F44-8082F6F71DA5}"/>
                  </a:ext>
                </a:extLst>
              </p14:cNvPr>
              <p14:cNvContentPartPr/>
              <p14:nvPr/>
            </p14:nvContentPartPr>
            <p14:xfrm>
              <a:off x="859693" y="1994827"/>
              <a:ext cx="1265760" cy="483840"/>
            </p14:xfrm>
          </p:contentPart>
        </mc:Choice>
        <mc:Fallback xmlns="">
          <p:pic>
            <p:nvPicPr>
              <p:cNvPr id="167336" name="Freihand 167335">
                <a:extLst>
                  <a:ext uri="{FF2B5EF4-FFF2-40B4-BE49-F238E27FC236}">
                    <a16:creationId xmlns:a16="http://schemas.microsoft.com/office/drawing/2014/main" id="{EDF8B493-EBF8-4CFC-9F44-8082F6F71DA5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855373" y="1990507"/>
                <a:ext cx="127440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167339" name="Freihand 167338">
                <a:extLst>
                  <a:ext uri="{FF2B5EF4-FFF2-40B4-BE49-F238E27FC236}">
                    <a16:creationId xmlns:a16="http://schemas.microsoft.com/office/drawing/2014/main" id="{D264E646-E788-45AE-8755-093EFA63A8A0}"/>
                  </a:ext>
                </a:extLst>
              </p14:cNvPr>
              <p14:cNvContentPartPr/>
              <p14:nvPr/>
            </p14:nvContentPartPr>
            <p14:xfrm>
              <a:off x="404653" y="2158267"/>
              <a:ext cx="145800" cy="180000"/>
            </p14:xfrm>
          </p:contentPart>
        </mc:Choice>
        <mc:Fallback xmlns="">
          <p:pic>
            <p:nvPicPr>
              <p:cNvPr id="167339" name="Freihand 167338">
                <a:extLst>
                  <a:ext uri="{FF2B5EF4-FFF2-40B4-BE49-F238E27FC236}">
                    <a16:creationId xmlns:a16="http://schemas.microsoft.com/office/drawing/2014/main" id="{D264E646-E788-45AE-8755-093EFA63A8A0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400333" y="2153947"/>
                <a:ext cx="15444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167341" name="Freihand 167340">
                <a:extLst>
                  <a:ext uri="{FF2B5EF4-FFF2-40B4-BE49-F238E27FC236}">
                    <a16:creationId xmlns:a16="http://schemas.microsoft.com/office/drawing/2014/main" id="{F3A82E9E-312A-4338-856B-EB31898D83E4}"/>
                  </a:ext>
                </a:extLst>
              </p14:cNvPr>
              <p14:cNvContentPartPr/>
              <p14:nvPr/>
            </p14:nvContentPartPr>
            <p14:xfrm>
              <a:off x="933133" y="1315147"/>
              <a:ext cx="71640" cy="481680"/>
            </p14:xfrm>
          </p:contentPart>
        </mc:Choice>
        <mc:Fallback xmlns="">
          <p:pic>
            <p:nvPicPr>
              <p:cNvPr id="167341" name="Freihand 167340">
                <a:extLst>
                  <a:ext uri="{FF2B5EF4-FFF2-40B4-BE49-F238E27FC236}">
                    <a16:creationId xmlns:a16="http://schemas.microsoft.com/office/drawing/2014/main" id="{F3A82E9E-312A-4338-856B-EB31898D83E4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928813" y="1310827"/>
                <a:ext cx="8028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167342" name="Freihand 167341">
                <a:extLst>
                  <a:ext uri="{FF2B5EF4-FFF2-40B4-BE49-F238E27FC236}">
                    <a16:creationId xmlns:a16="http://schemas.microsoft.com/office/drawing/2014/main" id="{77443E32-850F-435C-84D1-B216E462C7EA}"/>
                  </a:ext>
                </a:extLst>
              </p14:cNvPr>
              <p14:cNvContentPartPr/>
              <p14:nvPr/>
            </p14:nvContentPartPr>
            <p14:xfrm>
              <a:off x="912613" y="1672267"/>
              <a:ext cx="157320" cy="182520"/>
            </p14:xfrm>
          </p:contentPart>
        </mc:Choice>
        <mc:Fallback xmlns="">
          <p:pic>
            <p:nvPicPr>
              <p:cNvPr id="167342" name="Freihand 167341">
                <a:extLst>
                  <a:ext uri="{FF2B5EF4-FFF2-40B4-BE49-F238E27FC236}">
                    <a16:creationId xmlns:a16="http://schemas.microsoft.com/office/drawing/2014/main" id="{77443E32-850F-435C-84D1-B216E462C7EA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908293" y="1667947"/>
                <a:ext cx="1659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167344" name="Freihand 167343">
                <a:extLst>
                  <a:ext uri="{FF2B5EF4-FFF2-40B4-BE49-F238E27FC236}">
                    <a16:creationId xmlns:a16="http://schemas.microsoft.com/office/drawing/2014/main" id="{EF02EC38-9514-4149-9EBB-97ABA1B450F8}"/>
                  </a:ext>
                </a:extLst>
              </p14:cNvPr>
              <p14:cNvContentPartPr/>
              <p14:nvPr/>
            </p14:nvContentPartPr>
            <p14:xfrm>
              <a:off x="652333" y="1134787"/>
              <a:ext cx="88200" cy="228240"/>
            </p14:xfrm>
          </p:contentPart>
        </mc:Choice>
        <mc:Fallback xmlns="">
          <p:pic>
            <p:nvPicPr>
              <p:cNvPr id="167344" name="Freihand 167343">
                <a:extLst>
                  <a:ext uri="{FF2B5EF4-FFF2-40B4-BE49-F238E27FC236}">
                    <a16:creationId xmlns:a16="http://schemas.microsoft.com/office/drawing/2014/main" id="{EF02EC38-9514-4149-9EBB-97ABA1B450F8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648013" y="1130467"/>
                <a:ext cx="968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167345" name="Freihand 167344">
                <a:extLst>
                  <a:ext uri="{FF2B5EF4-FFF2-40B4-BE49-F238E27FC236}">
                    <a16:creationId xmlns:a16="http://schemas.microsoft.com/office/drawing/2014/main" id="{821B0BB1-ACFD-4FB8-A101-4A5E02AA1B90}"/>
                  </a:ext>
                </a:extLst>
              </p14:cNvPr>
              <p14:cNvContentPartPr/>
              <p14:nvPr/>
            </p14:nvContentPartPr>
            <p14:xfrm>
              <a:off x="739093" y="1152427"/>
              <a:ext cx="56160" cy="130320"/>
            </p14:xfrm>
          </p:contentPart>
        </mc:Choice>
        <mc:Fallback xmlns="">
          <p:pic>
            <p:nvPicPr>
              <p:cNvPr id="167345" name="Freihand 167344">
                <a:extLst>
                  <a:ext uri="{FF2B5EF4-FFF2-40B4-BE49-F238E27FC236}">
                    <a16:creationId xmlns:a16="http://schemas.microsoft.com/office/drawing/2014/main" id="{821B0BB1-ACFD-4FB8-A101-4A5E02AA1B90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734773" y="1148107"/>
                <a:ext cx="648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167346" name="Freihand 167345">
                <a:extLst>
                  <a:ext uri="{FF2B5EF4-FFF2-40B4-BE49-F238E27FC236}">
                    <a16:creationId xmlns:a16="http://schemas.microsoft.com/office/drawing/2014/main" id="{86B8E88B-0A3B-4AC2-93EB-12F3AEA0AC50}"/>
                  </a:ext>
                </a:extLst>
              </p14:cNvPr>
              <p14:cNvContentPartPr/>
              <p14:nvPr/>
            </p14:nvContentPartPr>
            <p14:xfrm>
              <a:off x="780133" y="1142347"/>
              <a:ext cx="86040" cy="128520"/>
            </p14:xfrm>
          </p:contentPart>
        </mc:Choice>
        <mc:Fallback xmlns="">
          <p:pic>
            <p:nvPicPr>
              <p:cNvPr id="167346" name="Freihand 167345">
                <a:extLst>
                  <a:ext uri="{FF2B5EF4-FFF2-40B4-BE49-F238E27FC236}">
                    <a16:creationId xmlns:a16="http://schemas.microsoft.com/office/drawing/2014/main" id="{86B8E88B-0A3B-4AC2-93EB-12F3AEA0AC50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775813" y="1138027"/>
                <a:ext cx="946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167347" name="Freihand 167346">
                <a:extLst>
                  <a:ext uri="{FF2B5EF4-FFF2-40B4-BE49-F238E27FC236}">
                    <a16:creationId xmlns:a16="http://schemas.microsoft.com/office/drawing/2014/main" id="{78224267-0DA6-4CFC-9CDF-270E2F899D2C}"/>
                  </a:ext>
                </a:extLst>
              </p14:cNvPr>
              <p14:cNvContentPartPr/>
              <p14:nvPr/>
            </p14:nvContentPartPr>
            <p14:xfrm>
              <a:off x="910813" y="1099867"/>
              <a:ext cx="69480" cy="78120"/>
            </p14:xfrm>
          </p:contentPart>
        </mc:Choice>
        <mc:Fallback xmlns="">
          <p:pic>
            <p:nvPicPr>
              <p:cNvPr id="167347" name="Freihand 167346">
                <a:extLst>
                  <a:ext uri="{FF2B5EF4-FFF2-40B4-BE49-F238E27FC236}">
                    <a16:creationId xmlns:a16="http://schemas.microsoft.com/office/drawing/2014/main" id="{78224267-0DA6-4CFC-9CDF-270E2F899D2C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906493" y="1095547"/>
                <a:ext cx="781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167348" name="Freihand 167347">
                <a:extLst>
                  <a:ext uri="{FF2B5EF4-FFF2-40B4-BE49-F238E27FC236}">
                    <a16:creationId xmlns:a16="http://schemas.microsoft.com/office/drawing/2014/main" id="{35708A11-0EA0-4044-B046-AE2E18C119A3}"/>
                  </a:ext>
                </a:extLst>
              </p14:cNvPr>
              <p14:cNvContentPartPr/>
              <p14:nvPr/>
            </p14:nvContentPartPr>
            <p14:xfrm>
              <a:off x="990013" y="1022827"/>
              <a:ext cx="77760" cy="122760"/>
            </p14:xfrm>
          </p:contentPart>
        </mc:Choice>
        <mc:Fallback xmlns="">
          <p:pic>
            <p:nvPicPr>
              <p:cNvPr id="167348" name="Freihand 167347">
                <a:extLst>
                  <a:ext uri="{FF2B5EF4-FFF2-40B4-BE49-F238E27FC236}">
                    <a16:creationId xmlns:a16="http://schemas.microsoft.com/office/drawing/2014/main" id="{35708A11-0EA0-4044-B046-AE2E18C119A3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985693" y="1018507"/>
                <a:ext cx="864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167349" name="Freihand 167348">
                <a:extLst>
                  <a:ext uri="{FF2B5EF4-FFF2-40B4-BE49-F238E27FC236}">
                    <a16:creationId xmlns:a16="http://schemas.microsoft.com/office/drawing/2014/main" id="{6CBFC2E4-2E1D-46A2-B8D2-7C6F5F5F79D7}"/>
                  </a:ext>
                </a:extLst>
              </p14:cNvPr>
              <p14:cNvContentPartPr/>
              <p14:nvPr/>
            </p14:nvContentPartPr>
            <p14:xfrm>
              <a:off x="970573" y="1268707"/>
              <a:ext cx="77760" cy="73800"/>
            </p14:xfrm>
          </p:contentPart>
        </mc:Choice>
        <mc:Fallback xmlns="">
          <p:pic>
            <p:nvPicPr>
              <p:cNvPr id="167349" name="Freihand 167348">
                <a:extLst>
                  <a:ext uri="{FF2B5EF4-FFF2-40B4-BE49-F238E27FC236}">
                    <a16:creationId xmlns:a16="http://schemas.microsoft.com/office/drawing/2014/main" id="{6CBFC2E4-2E1D-46A2-B8D2-7C6F5F5F79D7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966253" y="1264387"/>
                <a:ext cx="864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167350" name="Freihand 167349">
                <a:extLst>
                  <a:ext uri="{FF2B5EF4-FFF2-40B4-BE49-F238E27FC236}">
                    <a16:creationId xmlns:a16="http://schemas.microsoft.com/office/drawing/2014/main" id="{605421C6-A09D-4E28-B4B2-CDF7A2F612D7}"/>
                  </a:ext>
                </a:extLst>
              </p14:cNvPr>
              <p14:cNvContentPartPr/>
              <p14:nvPr/>
            </p14:nvContentPartPr>
            <p14:xfrm>
              <a:off x="1040773" y="1255747"/>
              <a:ext cx="39600" cy="50400"/>
            </p14:xfrm>
          </p:contentPart>
        </mc:Choice>
        <mc:Fallback xmlns="">
          <p:pic>
            <p:nvPicPr>
              <p:cNvPr id="167350" name="Freihand 167349">
                <a:extLst>
                  <a:ext uri="{FF2B5EF4-FFF2-40B4-BE49-F238E27FC236}">
                    <a16:creationId xmlns:a16="http://schemas.microsoft.com/office/drawing/2014/main" id="{605421C6-A09D-4E28-B4B2-CDF7A2F612D7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1036453" y="1251427"/>
                <a:ext cx="482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167351" name="Freihand 167350">
                <a:extLst>
                  <a:ext uri="{FF2B5EF4-FFF2-40B4-BE49-F238E27FC236}">
                    <a16:creationId xmlns:a16="http://schemas.microsoft.com/office/drawing/2014/main" id="{1E798D69-6E92-4492-826D-EB3335C18E52}"/>
                  </a:ext>
                </a:extLst>
              </p14:cNvPr>
              <p14:cNvContentPartPr/>
              <p14:nvPr/>
            </p14:nvContentPartPr>
            <p14:xfrm>
              <a:off x="1096213" y="1214707"/>
              <a:ext cx="55440" cy="84240"/>
            </p14:xfrm>
          </p:contentPart>
        </mc:Choice>
        <mc:Fallback xmlns="">
          <p:pic>
            <p:nvPicPr>
              <p:cNvPr id="167351" name="Freihand 167350">
                <a:extLst>
                  <a:ext uri="{FF2B5EF4-FFF2-40B4-BE49-F238E27FC236}">
                    <a16:creationId xmlns:a16="http://schemas.microsoft.com/office/drawing/2014/main" id="{1E798D69-6E92-4492-826D-EB3335C18E52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1091893" y="1210387"/>
                <a:ext cx="640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167352" name="Freihand 167351">
                <a:extLst>
                  <a:ext uri="{FF2B5EF4-FFF2-40B4-BE49-F238E27FC236}">
                    <a16:creationId xmlns:a16="http://schemas.microsoft.com/office/drawing/2014/main" id="{F20F83CE-93BA-4B3C-A081-32A33E84D072}"/>
                  </a:ext>
                </a:extLst>
              </p14:cNvPr>
              <p14:cNvContentPartPr/>
              <p14:nvPr/>
            </p14:nvContentPartPr>
            <p14:xfrm>
              <a:off x="1128253" y="1125787"/>
              <a:ext cx="70560" cy="123480"/>
            </p14:xfrm>
          </p:contentPart>
        </mc:Choice>
        <mc:Fallback xmlns="">
          <p:pic>
            <p:nvPicPr>
              <p:cNvPr id="167352" name="Freihand 167351">
                <a:extLst>
                  <a:ext uri="{FF2B5EF4-FFF2-40B4-BE49-F238E27FC236}">
                    <a16:creationId xmlns:a16="http://schemas.microsoft.com/office/drawing/2014/main" id="{F20F83CE-93BA-4B3C-A081-32A33E84D072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1123933" y="1121467"/>
                <a:ext cx="792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167353" name="Freihand 167352">
                <a:extLst>
                  <a:ext uri="{FF2B5EF4-FFF2-40B4-BE49-F238E27FC236}">
                    <a16:creationId xmlns:a16="http://schemas.microsoft.com/office/drawing/2014/main" id="{7C288537-241C-4C6B-9976-6B14439D9E85}"/>
                  </a:ext>
                </a:extLst>
              </p14:cNvPr>
              <p14:cNvContentPartPr/>
              <p14:nvPr/>
            </p14:nvContentPartPr>
            <p14:xfrm>
              <a:off x="1450813" y="1846867"/>
              <a:ext cx="552600" cy="577080"/>
            </p14:xfrm>
          </p:contentPart>
        </mc:Choice>
        <mc:Fallback xmlns="">
          <p:pic>
            <p:nvPicPr>
              <p:cNvPr id="167353" name="Freihand 167352">
                <a:extLst>
                  <a:ext uri="{FF2B5EF4-FFF2-40B4-BE49-F238E27FC236}">
                    <a16:creationId xmlns:a16="http://schemas.microsoft.com/office/drawing/2014/main" id="{7C288537-241C-4C6B-9976-6B14439D9E85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1446493" y="1842547"/>
                <a:ext cx="56124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167355" name="Freihand 167354">
                <a:extLst>
                  <a:ext uri="{FF2B5EF4-FFF2-40B4-BE49-F238E27FC236}">
                    <a16:creationId xmlns:a16="http://schemas.microsoft.com/office/drawing/2014/main" id="{CA598E1F-F014-448F-9AEC-882D9E53EF08}"/>
                  </a:ext>
                </a:extLst>
              </p14:cNvPr>
              <p14:cNvContentPartPr/>
              <p14:nvPr/>
            </p14:nvContentPartPr>
            <p14:xfrm>
              <a:off x="1649893" y="1497307"/>
              <a:ext cx="70200" cy="316440"/>
            </p14:xfrm>
          </p:contentPart>
        </mc:Choice>
        <mc:Fallback xmlns="">
          <p:pic>
            <p:nvPicPr>
              <p:cNvPr id="167355" name="Freihand 167354">
                <a:extLst>
                  <a:ext uri="{FF2B5EF4-FFF2-40B4-BE49-F238E27FC236}">
                    <a16:creationId xmlns:a16="http://schemas.microsoft.com/office/drawing/2014/main" id="{CA598E1F-F014-448F-9AEC-882D9E53EF08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1645573" y="1492987"/>
                <a:ext cx="7884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167356" name="Freihand 167355">
                <a:extLst>
                  <a:ext uri="{FF2B5EF4-FFF2-40B4-BE49-F238E27FC236}">
                    <a16:creationId xmlns:a16="http://schemas.microsoft.com/office/drawing/2014/main" id="{52822270-D06B-4CCD-B0FD-E9A3F7C85041}"/>
                  </a:ext>
                </a:extLst>
              </p14:cNvPr>
              <p14:cNvContentPartPr/>
              <p14:nvPr/>
            </p14:nvContentPartPr>
            <p14:xfrm>
              <a:off x="1631533" y="1679107"/>
              <a:ext cx="135720" cy="201600"/>
            </p14:xfrm>
          </p:contentPart>
        </mc:Choice>
        <mc:Fallback xmlns="">
          <p:pic>
            <p:nvPicPr>
              <p:cNvPr id="167356" name="Freihand 167355">
                <a:extLst>
                  <a:ext uri="{FF2B5EF4-FFF2-40B4-BE49-F238E27FC236}">
                    <a16:creationId xmlns:a16="http://schemas.microsoft.com/office/drawing/2014/main" id="{52822270-D06B-4CCD-B0FD-E9A3F7C85041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1627213" y="1674787"/>
                <a:ext cx="144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167358" name="Freihand 167357">
                <a:extLst>
                  <a:ext uri="{FF2B5EF4-FFF2-40B4-BE49-F238E27FC236}">
                    <a16:creationId xmlns:a16="http://schemas.microsoft.com/office/drawing/2014/main" id="{8AA0D7F7-D16C-48C8-89B0-9018D3AACCC8}"/>
                  </a:ext>
                </a:extLst>
              </p14:cNvPr>
              <p14:cNvContentPartPr/>
              <p14:nvPr/>
            </p14:nvContentPartPr>
            <p14:xfrm>
              <a:off x="1311853" y="1157827"/>
              <a:ext cx="79200" cy="138600"/>
            </p14:xfrm>
          </p:contentPart>
        </mc:Choice>
        <mc:Fallback xmlns="">
          <p:pic>
            <p:nvPicPr>
              <p:cNvPr id="167358" name="Freihand 167357">
                <a:extLst>
                  <a:ext uri="{FF2B5EF4-FFF2-40B4-BE49-F238E27FC236}">
                    <a16:creationId xmlns:a16="http://schemas.microsoft.com/office/drawing/2014/main" id="{8AA0D7F7-D16C-48C8-89B0-9018D3AACCC8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1307533" y="1153507"/>
                <a:ext cx="878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167359" name="Freihand 167358">
                <a:extLst>
                  <a:ext uri="{FF2B5EF4-FFF2-40B4-BE49-F238E27FC236}">
                    <a16:creationId xmlns:a16="http://schemas.microsoft.com/office/drawing/2014/main" id="{24FC5F8D-4A89-4A99-821A-AC9E1B2EE28A}"/>
                  </a:ext>
                </a:extLst>
              </p14:cNvPr>
              <p14:cNvContentPartPr/>
              <p14:nvPr/>
            </p14:nvContentPartPr>
            <p14:xfrm>
              <a:off x="1402573" y="1072147"/>
              <a:ext cx="152640" cy="146160"/>
            </p14:xfrm>
          </p:contentPart>
        </mc:Choice>
        <mc:Fallback xmlns="">
          <p:pic>
            <p:nvPicPr>
              <p:cNvPr id="167359" name="Freihand 167358">
                <a:extLst>
                  <a:ext uri="{FF2B5EF4-FFF2-40B4-BE49-F238E27FC236}">
                    <a16:creationId xmlns:a16="http://schemas.microsoft.com/office/drawing/2014/main" id="{24FC5F8D-4A89-4A99-821A-AC9E1B2EE28A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1398253" y="1067827"/>
                <a:ext cx="1612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167360" name="Freihand 167359">
                <a:extLst>
                  <a:ext uri="{FF2B5EF4-FFF2-40B4-BE49-F238E27FC236}">
                    <a16:creationId xmlns:a16="http://schemas.microsoft.com/office/drawing/2014/main" id="{2C2235B6-CEFB-4A3A-9C63-2CD20353FFE6}"/>
                  </a:ext>
                </a:extLst>
              </p14:cNvPr>
              <p14:cNvContentPartPr/>
              <p14:nvPr/>
            </p14:nvContentPartPr>
            <p14:xfrm>
              <a:off x="1521373" y="1024267"/>
              <a:ext cx="46800" cy="29520"/>
            </p14:xfrm>
          </p:contentPart>
        </mc:Choice>
        <mc:Fallback xmlns="">
          <p:pic>
            <p:nvPicPr>
              <p:cNvPr id="167360" name="Freihand 167359">
                <a:extLst>
                  <a:ext uri="{FF2B5EF4-FFF2-40B4-BE49-F238E27FC236}">
                    <a16:creationId xmlns:a16="http://schemas.microsoft.com/office/drawing/2014/main" id="{2C2235B6-CEFB-4A3A-9C63-2CD20353FFE6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1517053" y="1019947"/>
                <a:ext cx="554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167361" name="Freihand 167360">
                <a:extLst>
                  <a:ext uri="{FF2B5EF4-FFF2-40B4-BE49-F238E27FC236}">
                    <a16:creationId xmlns:a16="http://schemas.microsoft.com/office/drawing/2014/main" id="{ABE0F9CB-405D-40D8-B24B-8C2A3B97B8E3}"/>
                  </a:ext>
                </a:extLst>
              </p14:cNvPr>
              <p14:cNvContentPartPr/>
              <p14:nvPr/>
            </p14:nvContentPartPr>
            <p14:xfrm>
              <a:off x="1555573" y="1041187"/>
              <a:ext cx="56880" cy="55080"/>
            </p14:xfrm>
          </p:contentPart>
        </mc:Choice>
        <mc:Fallback xmlns="">
          <p:pic>
            <p:nvPicPr>
              <p:cNvPr id="167361" name="Freihand 167360">
                <a:extLst>
                  <a:ext uri="{FF2B5EF4-FFF2-40B4-BE49-F238E27FC236}">
                    <a16:creationId xmlns:a16="http://schemas.microsoft.com/office/drawing/2014/main" id="{ABE0F9CB-405D-40D8-B24B-8C2A3B97B8E3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1551253" y="1036867"/>
                <a:ext cx="6552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167362" name="Freihand 167361">
                <a:extLst>
                  <a:ext uri="{FF2B5EF4-FFF2-40B4-BE49-F238E27FC236}">
                    <a16:creationId xmlns:a16="http://schemas.microsoft.com/office/drawing/2014/main" id="{DA8AE256-6482-4814-9B81-BD65EF827037}"/>
                  </a:ext>
                </a:extLst>
              </p14:cNvPr>
              <p14:cNvContentPartPr/>
              <p14:nvPr/>
            </p14:nvContentPartPr>
            <p14:xfrm>
              <a:off x="1617493" y="938227"/>
              <a:ext cx="69480" cy="145800"/>
            </p14:xfrm>
          </p:contentPart>
        </mc:Choice>
        <mc:Fallback xmlns="">
          <p:pic>
            <p:nvPicPr>
              <p:cNvPr id="167362" name="Freihand 167361">
                <a:extLst>
                  <a:ext uri="{FF2B5EF4-FFF2-40B4-BE49-F238E27FC236}">
                    <a16:creationId xmlns:a16="http://schemas.microsoft.com/office/drawing/2014/main" id="{DA8AE256-6482-4814-9B81-BD65EF827037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1613173" y="933907"/>
                <a:ext cx="781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167363" name="Freihand 167362">
                <a:extLst>
                  <a:ext uri="{FF2B5EF4-FFF2-40B4-BE49-F238E27FC236}">
                    <a16:creationId xmlns:a16="http://schemas.microsoft.com/office/drawing/2014/main" id="{6CECFC20-A32F-40A7-B1F9-15107988EE17}"/>
                  </a:ext>
                </a:extLst>
              </p14:cNvPr>
              <p14:cNvContentPartPr/>
              <p14:nvPr/>
            </p14:nvContentPartPr>
            <p14:xfrm>
              <a:off x="1680493" y="956947"/>
              <a:ext cx="62280" cy="75240"/>
            </p14:xfrm>
          </p:contentPart>
        </mc:Choice>
        <mc:Fallback xmlns="">
          <p:pic>
            <p:nvPicPr>
              <p:cNvPr id="167363" name="Freihand 167362">
                <a:extLst>
                  <a:ext uri="{FF2B5EF4-FFF2-40B4-BE49-F238E27FC236}">
                    <a16:creationId xmlns:a16="http://schemas.microsoft.com/office/drawing/2014/main" id="{6CECFC20-A32F-40A7-B1F9-15107988EE17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1676173" y="952627"/>
                <a:ext cx="709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167364" name="Freihand 167363">
                <a:extLst>
                  <a:ext uri="{FF2B5EF4-FFF2-40B4-BE49-F238E27FC236}">
                    <a16:creationId xmlns:a16="http://schemas.microsoft.com/office/drawing/2014/main" id="{08BB8674-F592-4C23-9C3C-EC9B6FE3DD6F}"/>
                  </a:ext>
                </a:extLst>
              </p14:cNvPr>
              <p14:cNvContentPartPr/>
              <p14:nvPr/>
            </p14:nvContentPartPr>
            <p14:xfrm>
              <a:off x="1381693" y="1356187"/>
              <a:ext cx="79920" cy="74160"/>
            </p14:xfrm>
          </p:contentPart>
        </mc:Choice>
        <mc:Fallback xmlns="">
          <p:pic>
            <p:nvPicPr>
              <p:cNvPr id="167364" name="Freihand 167363">
                <a:extLst>
                  <a:ext uri="{FF2B5EF4-FFF2-40B4-BE49-F238E27FC236}">
                    <a16:creationId xmlns:a16="http://schemas.microsoft.com/office/drawing/2014/main" id="{08BB8674-F592-4C23-9C3C-EC9B6FE3DD6F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1377373" y="1351867"/>
                <a:ext cx="885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167365" name="Freihand 167364">
                <a:extLst>
                  <a:ext uri="{FF2B5EF4-FFF2-40B4-BE49-F238E27FC236}">
                    <a16:creationId xmlns:a16="http://schemas.microsoft.com/office/drawing/2014/main" id="{60DB5F56-6D3B-4347-9CBE-F4893F9075E0}"/>
                  </a:ext>
                </a:extLst>
              </p14:cNvPr>
              <p14:cNvContentPartPr/>
              <p14:nvPr/>
            </p14:nvContentPartPr>
            <p14:xfrm>
              <a:off x="1455133" y="1297507"/>
              <a:ext cx="45360" cy="86760"/>
            </p14:xfrm>
          </p:contentPart>
        </mc:Choice>
        <mc:Fallback xmlns="">
          <p:pic>
            <p:nvPicPr>
              <p:cNvPr id="167365" name="Freihand 167364">
                <a:extLst>
                  <a:ext uri="{FF2B5EF4-FFF2-40B4-BE49-F238E27FC236}">
                    <a16:creationId xmlns:a16="http://schemas.microsoft.com/office/drawing/2014/main" id="{60DB5F56-6D3B-4347-9CBE-F4893F9075E0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1450813" y="1293187"/>
                <a:ext cx="540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167366" name="Freihand 167365">
                <a:extLst>
                  <a:ext uri="{FF2B5EF4-FFF2-40B4-BE49-F238E27FC236}">
                    <a16:creationId xmlns:a16="http://schemas.microsoft.com/office/drawing/2014/main" id="{063369D2-7AAE-4B83-B8E9-631B8238EC01}"/>
                  </a:ext>
                </a:extLst>
              </p14:cNvPr>
              <p14:cNvContentPartPr/>
              <p14:nvPr/>
            </p14:nvContentPartPr>
            <p14:xfrm>
              <a:off x="1509853" y="1246387"/>
              <a:ext cx="69480" cy="102600"/>
            </p14:xfrm>
          </p:contentPart>
        </mc:Choice>
        <mc:Fallback xmlns="">
          <p:pic>
            <p:nvPicPr>
              <p:cNvPr id="167366" name="Freihand 167365">
                <a:extLst>
                  <a:ext uri="{FF2B5EF4-FFF2-40B4-BE49-F238E27FC236}">
                    <a16:creationId xmlns:a16="http://schemas.microsoft.com/office/drawing/2014/main" id="{063369D2-7AAE-4B83-B8E9-631B8238EC01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1505533" y="1242067"/>
                <a:ext cx="78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167367" name="Freihand 167366">
                <a:extLst>
                  <a:ext uri="{FF2B5EF4-FFF2-40B4-BE49-F238E27FC236}">
                    <a16:creationId xmlns:a16="http://schemas.microsoft.com/office/drawing/2014/main" id="{2E09E8FC-D10A-41CB-B211-5694BBDA61E1}"/>
                  </a:ext>
                </a:extLst>
              </p14:cNvPr>
              <p14:cNvContentPartPr/>
              <p14:nvPr/>
            </p14:nvContentPartPr>
            <p14:xfrm>
              <a:off x="1556653" y="1165027"/>
              <a:ext cx="76320" cy="127800"/>
            </p14:xfrm>
          </p:contentPart>
        </mc:Choice>
        <mc:Fallback xmlns="">
          <p:pic>
            <p:nvPicPr>
              <p:cNvPr id="167367" name="Freihand 167366">
                <a:extLst>
                  <a:ext uri="{FF2B5EF4-FFF2-40B4-BE49-F238E27FC236}">
                    <a16:creationId xmlns:a16="http://schemas.microsoft.com/office/drawing/2014/main" id="{2E09E8FC-D10A-41CB-B211-5694BBDA61E1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1552333" y="1160707"/>
                <a:ext cx="849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167368" name="Freihand 167367">
                <a:extLst>
                  <a:ext uri="{FF2B5EF4-FFF2-40B4-BE49-F238E27FC236}">
                    <a16:creationId xmlns:a16="http://schemas.microsoft.com/office/drawing/2014/main" id="{C409B9DE-5BD9-419C-A971-8D4CA1DEC223}"/>
                  </a:ext>
                </a:extLst>
              </p14:cNvPr>
              <p14:cNvContentPartPr/>
              <p14:nvPr/>
            </p14:nvContentPartPr>
            <p14:xfrm>
              <a:off x="1621453" y="1174387"/>
              <a:ext cx="66240" cy="141840"/>
            </p14:xfrm>
          </p:contentPart>
        </mc:Choice>
        <mc:Fallback xmlns="">
          <p:pic>
            <p:nvPicPr>
              <p:cNvPr id="167368" name="Freihand 167367">
                <a:extLst>
                  <a:ext uri="{FF2B5EF4-FFF2-40B4-BE49-F238E27FC236}">
                    <a16:creationId xmlns:a16="http://schemas.microsoft.com/office/drawing/2014/main" id="{C409B9DE-5BD9-419C-A971-8D4CA1DEC223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1617133" y="1170067"/>
                <a:ext cx="748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6">
            <p14:nvContentPartPr>
              <p14:cNvPr id="167153" name="Freihand 167152">
                <a:extLst>
                  <a:ext uri="{FF2B5EF4-FFF2-40B4-BE49-F238E27FC236}">
                    <a16:creationId xmlns:a16="http://schemas.microsoft.com/office/drawing/2014/main" id="{47E97F98-7ADF-4487-AFB9-2C7CC39FBE5E}"/>
                  </a:ext>
                </a:extLst>
              </p14:cNvPr>
              <p14:cNvContentPartPr/>
              <p14:nvPr/>
            </p14:nvContentPartPr>
            <p14:xfrm>
              <a:off x="4943533" y="1984747"/>
              <a:ext cx="130320" cy="129600"/>
            </p14:xfrm>
          </p:contentPart>
        </mc:Choice>
        <mc:Fallback xmlns="">
          <p:pic>
            <p:nvPicPr>
              <p:cNvPr id="167153" name="Freihand 167152">
                <a:extLst>
                  <a:ext uri="{FF2B5EF4-FFF2-40B4-BE49-F238E27FC236}">
                    <a16:creationId xmlns:a16="http://schemas.microsoft.com/office/drawing/2014/main" id="{47E97F98-7ADF-4487-AFB9-2C7CC39FBE5E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4939213" y="1980427"/>
                <a:ext cx="1389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167154" name="Freihand 167153">
                <a:extLst>
                  <a:ext uri="{FF2B5EF4-FFF2-40B4-BE49-F238E27FC236}">
                    <a16:creationId xmlns:a16="http://schemas.microsoft.com/office/drawing/2014/main" id="{5DE80182-D785-40CC-A4BD-193C4426B6DB}"/>
                  </a:ext>
                </a:extLst>
              </p14:cNvPr>
              <p14:cNvContentPartPr/>
              <p14:nvPr/>
            </p14:nvContentPartPr>
            <p14:xfrm>
              <a:off x="5184013" y="1968907"/>
              <a:ext cx="85680" cy="119520"/>
            </p14:xfrm>
          </p:contentPart>
        </mc:Choice>
        <mc:Fallback xmlns="">
          <p:pic>
            <p:nvPicPr>
              <p:cNvPr id="167154" name="Freihand 167153">
                <a:extLst>
                  <a:ext uri="{FF2B5EF4-FFF2-40B4-BE49-F238E27FC236}">
                    <a16:creationId xmlns:a16="http://schemas.microsoft.com/office/drawing/2014/main" id="{5DE80182-D785-40CC-A4BD-193C4426B6DB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5179693" y="1964587"/>
                <a:ext cx="943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167155" name="Freihand 167154">
                <a:extLst>
                  <a:ext uri="{FF2B5EF4-FFF2-40B4-BE49-F238E27FC236}">
                    <a16:creationId xmlns:a16="http://schemas.microsoft.com/office/drawing/2014/main" id="{20FC03FF-1667-4AC2-A0A1-06251EDC8B9C}"/>
                  </a:ext>
                </a:extLst>
              </p14:cNvPr>
              <p14:cNvContentPartPr/>
              <p14:nvPr/>
            </p14:nvContentPartPr>
            <p14:xfrm>
              <a:off x="5253493" y="1979347"/>
              <a:ext cx="20880" cy="131760"/>
            </p14:xfrm>
          </p:contentPart>
        </mc:Choice>
        <mc:Fallback xmlns="">
          <p:pic>
            <p:nvPicPr>
              <p:cNvPr id="167155" name="Freihand 167154">
                <a:extLst>
                  <a:ext uri="{FF2B5EF4-FFF2-40B4-BE49-F238E27FC236}">
                    <a16:creationId xmlns:a16="http://schemas.microsoft.com/office/drawing/2014/main" id="{20FC03FF-1667-4AC2-A0A1-06251EDC8B9C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5249173" y="1975027"/>
                <a:ext cx="295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167156" name="Freihand 167155">
                <a:extLst>
                  <a:ext uri="{FF2B5EF4-FFF2-40B4-BE49-F238E27FC236}">
                    <a16:creationId xmlns:a16="http://schemas.microsoft.com/office/drawing/2014/main" id="{24D5A9A7-2665-478F-BB5D-002A92711933}"/>
                  </a:ext>
                </a:extLst>
              </p14:cNvPr>
              <p14:cNvContentPartPr/>
              <p14:nvPr/>
            </p14:nvContentPartPr>
            <p14:xfrm>
              <a:off x="5230813" y="2044147"/>
              <a:ext cx="63000" cy="15480"/>
            </p14:xfrm>
          </p:contentPart>
        </mc:Choice>
        <mc:Fallback xmlns="">
          <p:pic>
            <p:nvPicPr>
              <p:cNvPr id="167156" name="Freihand 167155">
                <a:extLst>
                  <a:ext uri="{FF2B5EF4-FFF2-40B4-BE49-F238E27FC236}">
                    <a16:creationId xmlns:a16="http://schemas.microsoft.com/office/drawing/2014/main" id="{24D5A9A7-2665-478F-BB5D-002A92711933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5226493" y="2039827"/>
                <a:ext cx="716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167157" name="Freihand 167156">
                <a:extLst>
                  <a:ext uri="{FF2B5EF4-FFF2-40B4-BE49-F238E27FC236}">
                    <a16:creationId xmlns:a16="http://schemas.microsoft.com/office/drawing/2014/main" id="{F7D010B0-83CA-44C9-9774-DFECF184FFA3}"/>
                  </a:ext>
                </a:extLst>
              </p14:cNvPr>
              <p14:cNvContentPartPr/>
              <p14:nvPr/>
            </p14:nvContentPartPr>
            <p14:xfrm>
              <a:off x="5325493" y="1968907"/>
              <a:ext cx="110880" cy="101520"/>
            </p14:xfrm>
          </p:contentPart>
        </mc:Choice>
        <mc:Fallback xmlns="">
          <p:pic>
            <p:nvPicPr>
              <p:cNvPr id="167157" name="Freihand 167156">
                <a:extLst>
                  <a:ext uri="{FF2B5EF4-FFF2-40B4-BE49-F238E27FC236}">
                    <a16:creationId xmlns:a16="http://schemas.microsoft.com/office/drawing/2014/main" id="{F7D010B0-83CA-44C9-9774-DFECF184FFA3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5321173" y="1964587"/>
                <a:ext cx="1195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167158" name="Freihand 167157">
                <a:extLst>
                  <a:ext uri="{FF2B5EF4-FFF2-40B4-BE49-F238E27FC236}">
                    <a16:creationId xmlns:a16="http://schemas.microsoft.com/office/drawing/2014/main" id="{217932F7-F18A-48E3-B666-5DA26A06B931}"/>
                  </a:ext>
                </a:extLst>
              </p14:cNvPr>
              <p14:cNvContentPartPr/>
              <p14:nvPr/>
            </p14:nvContentPartPr>
            <p14:xfrm>
              <a:off x="5447533" y="1939027"/>
              <a:ext cx="59400" cy="122760"/>
            </p14:xfrm>
          </p:contentPart>
        </mc:Choice>
        <mc:Fallback xmlns="">
          <p:pic>
            <p:nvPicPr>
              <p:cNvPr id="167158" name="Freihand 167157">
                <a:extLst>
                  <a:ext uri="{FF2B5EF4-FFF2-40B4-BE49-F238E27FC236}">
                    <a16:creationId xmlns:a16="http://schemas.microsoft.com/office/drawing/2014/main" id="{217932F7-F18A-48E3-B666-5DA26A06B931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5443213" y="1934707"/>
                <a:ext cx="680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8">
            <p14:nvContentPartPr>
              <p14:cNvPr id="167159" name="Freihand 167158">
                <a:extLst>
                  <a:ext uri="{FF2B5EF4-FFF2-40B4-BE49-F238E27FC236}">
                    <a16:creationId xmlns:a16="http://schemas.microsoft.com/office/drawing/2014/main" id="{E26653E1-C4BB-4A72-A5B2-C9E12DA2CA7B}"/>
                  </a:ext>
                </a:extLst>
              </p14:cNvPr>
              <p14:cNvContentPartPr/>
              <p14:nvPr/>
            </p14:nvContentPartPr>
            <p14:xfrm>
              <a:off x="5537173" y="1979707"/>
              <a:ext cx="70920" cy="98280"/>
            </p14:xfrm>
          </p:contentPart>
        </mc:Choice>
        <mc:Fallback xmlns="">
          <p:pic>
            <p:nvPicPr>
              <p:cNvPr id="167159" name="Freihand 167158">
                <a:extLst>
                  <a:ext uri="{FF2B5EF4-FFF2-40B4-BE49-F238E27FC236}">
                    <a16:creationId xmlns:a16="http://schemas.microsoft.com/office/drawing/2014/main" id="{E26653E1-C4BB-4A72-A5B2-C9E12DA2CA7B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5532853" y="1975387"/>
                <a:ext cx="795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0">
            <p14:nvContentPartPr>
              <p14:cNvPr id="167160" name="Freihand 167159">
                <a:extLst>
                  <a:ext uri="{FF2B5EF4-FFF2-40B4-BE49-F238E27FC236}">
                    <a16:creationId xmlns:a16="http://schemas.microsoft.com/office/drawing/2014/main" id="{B285C00D-9B2C-41AC-9AE6-839D047EA973}"/>
                  </a:ext>
                </a:extLst>
              </p14:cNvPr>
              <p14:cNvContentPartPr/>
              <p14:nvPr/>
            </p14:nvContentPartPr>
            <p14:xfrm>
              <a:off x="5599813" y="1941907"/>
              <a:ext cx="50760" cy="172080"/>
            </p14:xfrm>
          </p:contentPart>
        </mc:Choice>
        <mc:Fallback xmlns="">
          <p:pic>
            <p:nvPicPr>
              <p:cNvPr id="167160" name="Freihand 167159">
                <a:extLst>
                  <a:ext uri="{FF2B5EF4-FFF2-40B4-BE49-F238E27FC236}">
                    <a16:creationId xmlns:a16="http://schemas.microsoft.com/office/drawing/2014/main" id="{B285C00D-9B2C-41AC-9AE6-839D047EA973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5595493" y="1937587"/>
                <a:ext cx="594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2">
            <p14:nvContentPartPr>
              <p14:cNvPr id="167161" name="Freihand 167160">
                <a:extLst>
                  <a:ext uri="{FF2B5EF4-FFF2-40B4-BE49-F238E27FC236}">
                    <a16:creationId xmlns:a16="http://schemas.microsoft.com/office/drawing/2014/main" id="{EFF75948-4062-48C0-B867-1BF7F81C6FAE}"/>
                  </a:ext>
                </a:extLst>
              </p14:cNvPr>
              <p14:cNvContentPartPr/>
              <p14:nvPr/>
            </p14:nvContentPartPr>
            <p14:xfrm>
              <a:off x="4810693" y="2130547"/>
              <a:ext cx="955800" cy="102240"/>
            </p14:xfrm>
          </p:contentPart>
        </mc:Choice>
        <mc:Fallback xmlns="">
          <p:pic>
            <p:nvPicPr>
              <p:cNvPr id="167161" name="Freihand 167160">
                <a:extLst>
                  <a:ext uri="{FF2B5EF4-FFF2-40B4-BE49-F238E27FC236}">
                    <a16:creationId xmlns:a16="http://schemas.microsoft.com/office/drawing/2014/main" id="{EFF75948-4062-48C0-B867-1BF7F81C6FAE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4806373" y="2126227"/>
                <a:ext cx="96444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4">
            <p14:nvContentPartPr>
              <p14:cNvPr id="167162" name="Freihand 167161">
                <a:extLst>
                  <a:ext uri="{FF2B5EF4-FFF2-40B4-BE49-F238E27FC236}">
                    <a16:creationId xmlns:a16="http://schemas.microsoft.com/office/drawing/2014/main" id="{0759DE8A-0706-4EC2-964F-82C813760769}"/>
                  </a:ext>
                </a:extLst>
              </p14:cNvPr>
              <p14:cNvContentPartPr/>
              <p14:nvPr/>
            </p14:nvContentPartPr>
            <p14:xfrm>
              <a:off x="5136493" y="2235667"/>
              <a:ext cx="161640" cy="155520"/>
            </p14:xfrm>
          </p:contentPart>
        </mc:Choice>
        <mc:Fallback xmlns="">
          <p:pic>
            <p:nvPicPr>
              <p:cNvPr id="167162" name="Freihand 167161">
                <a:extLst>
                  <a:ext uri="{FF2B5EF4-FFF2-40B4-BE49-F238E27FC236}">
                    <a16:creationId xmlns:a16="http://schemas.microsoft.com/office/drawing/2014/main" id="{0759DE8A-0706-4EC2-964F-82C813760769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5132173" y="2231347"/>
                <a:ext cx="1702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6">
            <p14:nvContentPartPr>
              <p14:cNvPr id="167163" name="Freihand 167162">
                <a:extLst>
                  <a:ext uri="{FF2B5EF4-FFF2-40B4-BE49-F238E27FC236}">
                    <a16:creationId xmlns:a16="http://schemas.microsoft.com/office/drawing/2014/main" id="{C3BD1421-674C-43D1-995A-DD8FC6A8A7A4}"/>
                  </a:ext>
                </a:extLst>
              </p14:cNvPr>
              <p14:cNvContentPartPr/>
              <p14:nvPr/>
            </p14:nvContentPartPr>
            <p14:xfrm>
              <a:off x="5328373" y="2290747"/>
              <a:ext cx="123120" cy="171720"/>
            </p14:xfrm>
          </p:contentPart>
        </mc:Choice>
        <mc:Fallback xmlns="">
          <p:pic>
            <p:nvPicPr>
              <p:cNvPr id="167163" name="Freihand 167162">
                <a:extLst>
                  <a:ext uri="{FF2B5EF4-FFF2-40B4-BE49-F238E27FC236}">
                    <a16:creationId xmlns:a16="http://schemas.microsoft.com/office/drawing/2014/main" id="{C3BD1421-674C-43D1-995A-DD8FC6A8A7A4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5324053" y="2286427"/>
                <a:ext cx="1317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8">
            <p14:nvContentPartPr>
              <p14:cNvPr id="167165" name="Freihand 167164">
                <a:extLst>
                  <a:ext uri="{FF2B5EF4-FFF2-40B4-BE49-F238E27FC236}">
                    <a16:creationId xmlns:a16="http://schemas.microsoft.com/office/drawing/2014/main" id="{7A3CECC2-2F9A-4747-BF43-A3C31FAD955B}"/>
                  </a:ext>
                </a:extLst>
              </p14:cNvPr>
              <p14:cNvContentPartPr/>
              <p14:nvPr/>
            </p14:nvContentPartPr>
            <p14:xfrm>
              <a:off x="5924893" y="2111827"/>
              <a:ext cx="120960" cy="19080"/>
            </p14:xfrm>
          </p:contentPart>
        </mc:Choice>
        <mc:Fallback xmlns="">
          <p:pic>
            <p:nvPicPr>
              <p:cNvPr id="167165" name="Freihand 167164">
                <a:extLst>
                  <a:ext uri="{FF2B5EF4-FFF2-40B4-BE49-F238E27FC236}">
                    <a16:creationId xmlns:a16="http://schemas.microsoft.com/office/drawing/2014/main" id="{7A3CECC2-2F9A-4747-BF43-A3C31FAD955B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5920573" y="2107507"/>
                <a:ext cx="1296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0">
            <p14:nvContentPartPr>
              <p14:cNvPr id="167166" name="Freihand 167165">
                <a:extLst>
                  <a:ext uri="{FF2B5EF4-FFF2-40B4-BE49-F238E27FC236}">
                    <a16:creationId xmlns:a16="http://schemas.microsoft.com/office/drawing/2014/main" id="{8BBC5A60-E133-40D9-83EE-E11001A4E470}"/>
                  </a:ext>
                </a:extLst>
              </p14:cNvPr>
              <p14:cNvContentPartPr/>
              <p14:nvPr/>
            </p14:nvContentPartPr>
            <p14:xfrm>
              <a:off x="5941093" y="2142427"/>
              <a:ext cx="146520" cy="33120"/>
            </p14:xfrm>
          </p:contentPart>
        </mc:Choice>
        <mc:Fallback xmlns="">
          <p:pic>
            <p:nvPicPr>
              <p:cNvPr id="167166" name="Freihand 167165">
                <a:extLst>
                  <a:ext uri="{FF2B5EF4-FFF2-40B4-BE49-F238E27FC236}">
                    <a16:creationId xmlns:a16="http://schemas.microsoft.com/office/drawing/2014/main" id="{8BBC5A60-E133-40D9-83EE-E11001A4E470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5936773" y="2138107"/>
                <a:ext cx="1551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2">
            <p14:nvContentPartPr>
              <p14:cNvPr id="167167" name="Freihand 167166">
                <a:extLst>
                  <a:ext uri="{FF2B5EF4-FFF2-40B4-BE49-F238E27FC236}">
                    <a16:creationId xmlns:a16="http://schemas.microsoft.com/office/drawing/2014/main" id="{FD5874CD-DAD0-46B6-8414-36029AC7F241}"/>
                  </a:ext>
                </a:extLst>
              </p14:cNvPr>
              <p14:cNvContentPartPr/>
              <p14:nvPr/>
            </p14:nvContentPartPr>
            <p14:xfrm>
              <a:off x="6197413" y="2036587"/>
              <a:ext cx="109440" cy="160200"/>
            </p14:xfrm>
          </p:contentPart>
        </mc:Choice>
        <mc:Fallback xmlns="">
          <p:pic>
            <p:nvPicPr>
              <p:cNvPr id="167167" name="Freihand 167166">
                <a:extLst>
                  <a:ext uri="{FF2B5EF4-FFF2-40B4-BE49-F238E27FC236}">
                    <a16:creationId xmlns:a16="http://schemas.microsoft.com/office/drawing/2014/main" id="{FD5874CD-DAD0-46B6-8414-36029AC7F241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6193093" y="2032267"/>
                <a:ext cx="1180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4">
            <p14:nvContentPartPr>
              <p14:cNvPr id="166917" name="Freihand 166916">
                <a:extLst>
                  <a:ext uri="{FF2B5EF4-FFF2-40B4-BE49-F238E27FC236}">
                    <a16:creationId xmlns:a16="http://schemas.microsoft.com/office/drawing/2014/main" id="{42A4DB55-172B-43E7-982B-40760A1C9829}"/>
                  </a:ext>
                </a:extLst>
              </p14:cNvPr>
              <p14:cNvContentPartPr/>
              <p14:nvPr/>
            </p14:nvContentPartPr>
            <p14:xfrm>
              <a:off x="6223693" y="2131987"/>
              <a:ext cx="111960" cy="13680"/>
            </p14:xfrm>
          </p:contentPart>
        </mc:Choice>
        <mc:Fallback xmlns="">
          <p:pic>
            <p:nvPicPr>
              <p:cNvPr id="166917" name="Freihand 166916">
                <a:extLst>
                  <a:ext uri="{FF2B5EF4-FFF2-40B4-BE49-F238E27FC236}">
                    <a16:creationId xmlns:a16="http://schemas.microsoft.com/office/drawing/2014/main" id="{42A4DB55-172B-43E7-982B-40760A1C9829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6219373" y="2127667"/>
                <a:ext cx="1206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6">
            <p14:nvContentPartPr>
              <p14:cNvPr id="166920" name="Freihand 166919">
                <a:extLst>
                  <a:ext uri="{FF2B5EF4-FFF2-40B4-BE49-F238E27FC236}">
                    <a16:creationId xmlns:a16="http://schemas.microsoft.com/office/drawing/2014/main" id="{D95049FE-12E4-4408-8E3F-66272BB3D0C9}"/>
                  </a:ext>
                </a:extLst>
              </p14:cNvPr>
              <p14:cNvContentPartPr/>
              <p14:nvPr/>
            </p14:nvContentPartPr>
            <p14:xfrm>
              <a:off x="6373093" y="2052427"/>
              <a:ext cx="121320" cy="114120"/>
            </p14:xfrm>
          </p:contentPart>
        </mc:Choice>
        <mc:Fallback xmlns="">
          <p:pic>
            <p:nvPicPr>
              <p:cNvPr id="166920" name="Freihand 166919">
                <a:extLst>
                  <a:ext uri="{FF2B5EF4-FFF2-40B4-BE49-F238E27FC236}">
                    <a16:creationId xmlns:a16="http://schemas.microsoft.com/office/drawing/2014/main" id="{D95049FE-12E4-4408-8E3F-66272BB3D0C9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6368773" y="2048107"/>
                <a:ext cx="1299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8">
            <p14:nvContentPartPr>
              <p14:cNvPr id="166922" name="Freihand 166921">
                <a:extLst>
                  <a:ext uri="{FF2B5EF4-FFF2-40B4-BE49-F238E27FC236}">
                    <a16:creationId xmlns:a16="http://schemas.microsoft.com/office/drawing/2014/main" id="{D67ED809-ECCE-454B-862D-C83AD85F00CE}"/>
                  </a:ext>
                </a:extLst>
              </p14:cNvPr>
              <p14:cNvContentPartPr/>
              <p14:nvPr/>
            </p14:nvContentPartPr>
            <p14:xfrm>
              <a:off x="6526093" y="1968187"/>
              <a:ext cx="16200" cy="76680"/>
            </p14:xfrm>
          </p:contentPart>
        </mc:Choice>
        <mc:Fallback xmlns="">
          <p:pic>
            <p:nvPicPr>
              <p:cNvPr id="166922" name="Freihand 166921">
                <a:extLst>
                  <a:ext uri="{FF2B5EF4-FFF2-40B4-BE49-F238E27FC236}">
                    <a16:creationId xmlns:a16="http://schemas.microsoft.com/office/drawing/2014/main" id="{D67ED809-ECCE-454B-862D-C83AD85F00CE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6521773" y="1963867"/>
                <a:ext cx="248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0">
            <p14:nvContentPartPr>
              <p14:cNvPr id="166924" name="Freihand 166923">
                <a:extLst>
                  <a:ext uri="{FF2B5EF4-FFF2-40B4-BE49-F238E27FC236}">
                    <a16:creationId xmlns:a16="http://schemas.microsoft.com/office/drawing/2014/main" id="{97318345-AB73-4D02-93F8-EB4E9D81EC64}"/>
                  </a:ext>
                </a:extLst>
              </p14:cNvPr>
              <p14:cNvContentPartPr/>
              <p14:nvPr/>
            </p14:nvContentPartPr>
            <p14:xfrm>
              <a:off x="6594133" y="1990867"/>
              <a:ext cx="108720" cy="172800"/>
            </p14:xfrm>
          </p:contentPart>
        </mc:Choice>
        <mc:Fallback xmlns="">
          <p:pic>
            <p:nvPicPr>
              <p:cNvPr id="166924" name="Freihand 166923">
                <a:extLst>
                  <a:ext uri="{FF2B5EF4-FFF2-40B4-BE49-F238E27FC236}">
                    <a16:creationId xmlns:a16="http://schemas.microsoft.com/office/drawing/2014/main" id="{97318345-AB73-4D02-93F8-EB4E9D81EC64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6589813" y="1986547"/>
                <a:ext cx="1173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2">
            <p14:nvContentPartPr>
              <p14:cNvPr id="166926" name="Freihand 166925">
                <a:extLst>
                  <a:ext uri="{FF2B5EF4-FFF2-40B4-BE49-F238E27FC236}">
                    <a16:creationId xmlns:a16="http://schemas.microsoft.com/office/drawing/2014/main" id="{6B57C80C-1E3D-4A83-8FDB-63D9221B1E73}"/>
                  </a:ext>
                </a:extLst>
              </p14:cNvPr>
              <p14:cNvContentPartPr/>
              <p14:nvPr/>
            </p14:nvContentPartPr>
            <p14:xfrm>
              <a:off x="6734893" y="2054587"/>
              <a:ext cx="70560" cy="56520"/>
            </p14:xfrm>
          </p:contentPart>
        </mc:Choice>
        <mc:Fallback xmlns="">
          <p:pic>
            <p:nvPicPr>
              <p:cNvPr id="166926" name="Freihand 166925">
                <a:extLst>
                  <a:ext uri="{FF2B5EF4-FFF2-40B4-BE49-F238E27FC236}">
                    <a16:creationId xmlns:a16="http://schemas.microsoft.com/office/drawing/2014/main" id="{6B57C80C-1E3D-4A83-8FDB-63D9221B1E73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6730573" y="2050267"/>
                <a:ext cx="792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4">
            <p14:nvContentPartPr>
              <p14:cNvPr id="166928" name="Freihand 166927">
                <a:extLst>
                  <a:ext uri="{FF2B5EF4-FFF2-40B4-BE49-F238E27FC236}">
                    <a16:creationId xmlns:a16="http://schemas.microsoft.com/office/drawing/2014/main" id="{8B7FCD29-D11B-4A7C-8421-1C48F998E08A}"/>
                  </a:ext>
                </a:extLst>
              </p14:cNvPr>
              <p14:cNvContentPartPr/>
              <p14:nvPr/>
            </p14:nvContentPartPr>
            <p14:xfrm>
              <a:off x="6769453" y="2044147"/>
              <a:ext cx="48600" cy="160920"/>
            </p14:xfrm>
          </p:contentPart>
        </mc:Choice>
        <mc:Fallback xmlns="">
          <p:pic>
            <p:nvPicPr>
              <p:cNvPr id="166928" name="Freihand 166927">
                <a:extLst>
                  <a:ext uri="{FF2B5EF4-FFF2-40B4-BE49-F238E27FC236}">
                    <a16:creationId xmlns:a16="http://schemas.microsoft.com/office/drawing/2014/main" id="{8B7FCD29-D11B-4A7C-8421-1C48F998E08A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6765133" y="2039827"/>
                <a:ext cx="572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166935" name="Freihand 166934">
                <a:extLst>
                  <a:ext uri="{FF2B5EF4-FFF2-40B4-BE49-F238E27FC236}">
                    <a16:creationId xmlns:a16="http://schemas.microsoft.com/office/drawing/2014/main" id="{CEB0635C-1468-49C5-906B-6CA7219B48E4}"/>
                  </a:ext>
                </a:extLst>
              </p14:cNvPr>
              <p14:cNvContentPartPr/>
              <p14:nvPr/>
            </p14:nvContentPartPr>
            <p14:xfrm>
              <a:off x="6803653" y="1995907"/>
              <a:ext cx="74520" cy="213120"/>
            </p14:xfrm>
          </p:contentPart>
        </mc:Choice>
        <mc:Fallback xmlns="">
          <p:pic>
            <p:nvPicPr>
              <p:cNvPr id="166935" name="Freihand 166934">
                <a:extLst>
                  <a:ext uri="{FF2B5EF4-FFF2-40B4-BE49-F238E27FC236}">
                    <a16:creationId xmlns:a16="http://schemas.microsoft.com/office/drawing/2014/main" id="{CEB0635C-1468-49C5-906B-6CA7219B48E4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6799333" y="1991587"/>
                <a:ext cx="8316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8">
            <p14:nvContentPartPr>
              <p14:cNvPr id="166938" name="Freihand 166937">
                <a:extLst>
                  <a:ext uri="{FF2B5EF4-FFF2-40B4-BE49-F238E27FC236}">
                    <a16:creationId xmlns:a16="http://schemas.microsoft.com/office/drawing/2014/main" id="{D331C63A-2457-4163-8D82-7E53E77E3C11}"/>
                  </a:ext>
                </a:extLst>
              </p14:cNvPr>
              <p14:cNvContentPartPr/>
              <p14:nvPr/>
            </p14:nvContentPartPr>
            <p14:xfrm>
              <a:off x="6953773" y="2049547"/>
              <a:ext cx="224280" cy="87480"/>
            </p14:xfrm>
          </p:contentPart>
        </mc:Choice>
        <mc:Fallback xmlns="">
          <p:pic>
            <p:nvPicPr>
              <p:cNvPr id="166938" name="Freihand 166937">
                <a:extLst>
                  <a:ext uri="{FF2B5EF4-FFF2-40B4-BE49-F238E27FC236}">
                    <a16:creationId xmlns:a16="http://schemas.microsoft.com/office/drawing/2014/main" id="{D331C63A-2457-4163-8D82-7E53E77E3C11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6949453" y="2045227"/>
                <a:ext cx="2329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166949" name="Freihand 166948">
                <a:extLst>
                  <a:ext uri="{FF2B5EF4-FFF2-40B4-BE49-F238E27FC236}">
                    <a16:creationId xmlns:a16="http://schemas.microsoft.com/office/drawing/2014/main" id="{BA4E3BD9-E77B-4B08-9DF7-3D3CE268F7A4}"/>
                  </a:ext>
                </a:extLst>
              </p14:cNvPr>
              <p14:cNvContentPartPr/>
              <p14:nvPr/>
            </p14:nvContentPartPr>
            <p14:xfrm>
              <a:off x="5547973" y="2541667"/>
              <a:ext cx="82080" cy="127800"/>
            </p14:xfrm>
          </p:contentPart>
        </mc:Choice>
        <mc:Fallback xmlns="">
          <p:pic>
            <p:nvPicPr>
              <p:cNvPr id="166949" name="Freihand 166948">
                <a:extLst>
                  <a:ext uri="{FF2B5EF4-FFF2-40B4-BE49-F238E27FC236}">
                    <a16:creationId xmlns:a16="http://schemas.microsoft.com/office/drawing/2014/main" id="{BA4E3BD9-E77B-4B08-9DF7-3D3CE268F7A4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5543653" y="2537347"/>
                <a:ext cx="907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2">
            <p14:nvContentPartPr>
              <p14:cNvPr id="166950" name="Freihand 166949">
                <a:extLst>
                  <a:ext uri="{FF2B5EF4-FFF2-40B4-BE49-F238E27FC236}">
                    <a16:creationId xmlns:a16="http://schemas.microsoft.com/office/drawing/2014/main" id="{66E42C56-4DE8-4854-8514-ABC878DBCD93}"/>
                  </a:ext>
                </a:extLst>
              </p14:cNvPr>
              <p14:cNvContentPartPr/>
              <p14:nvPr/>
            </p14:nvContentPartPr>
            <p14:xfrm>
              <a:off x="5581453" y="2603227"/>
              <a:ext cx="90000" cy="1440"/>
            </p14:xfrm>
          </p:contentPart>
        </mc:Choice>
        <mc:Fallback xmlns="">
          <p:pic>
            <p:nvPicPr>
              <p:cNvPr id="166950" name="Freihand 166949">
                <a:extLst>
                  <a:ext uri="{FF2B5EF4-FFF2-40B4-BE49-F238E27FC236}">
                    <a16:creationId xmlns:a16="http://schemas.microsoft.com/office/drawing/2014/main" id="{66E42C56-4DE8-4854-8514-ABC878DBCD93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5577133" y="2598907"/>
                <a:ext cx="98640" cy="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4">
            <p14:nvContentPartPr>
              <p14:cNvPr id="166956" name="Freihand 166955">
                <a:extLst>
                  <a:ext uri="{FF2B5EF4-FFF2-40B4-BE49-F238E27FC236}">
                    <a16:creationId xmlns:a16="http://schemas.microsoft.com/office/drawing/2014/main" id="{F90AAE9B-7E59-4A54-A716-4333FC362516}"/>
                  </a:ext>
                </a:extLst>
              </p14:cNvPr>
              <p14:cNvContentPartPr/>
              <p14:nvPr/>
            </p14:nvContentPartPr>
            <p14:xfrm>
              <a:off x="5704213" y="2556427"/>
              <a:ext cx="84960" cy="97920"/>
            </p14:xfrm>
          </p:contentPart>
        </mc:Choice>
        <mc:Fallback xmlns="">
          <p:pic>
            <p:nvPicPr>
              <p:cNvPr id="166956" name="Freihand 166955">
                <a:extLst>
                  <a:ext uri="{FF2B5EF4-FFF2-40B4-BE49-F238E27FC236}">
                    <a16:creationId xmlns:a16="http://schemas.microsoft.com/office/drawing/2014/main" id="{F90AAE9B-7E59-4A54-A716-4333FC362516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5699893" y="2552107"/>
                <a:ext cx="936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6">
            <p14:nvContentPartPr>
              <p14:cNvPr id="166962" name="Freihand 166961">
                <a:extLst>
                  <a:ext uri="{FF2B5EF4-FFF2-40B4-BE49-F238E27FC236}">
                    <a16:creationId xmlns:a16="http://schemas.microsoft.com/office/drawing/2014/main" id="{C2D3B980-F629-4FA3-BD0F-756BEB56AF4B}"/>
                  </a:ext>
                </a:extLst>
              </p14:cNvPr>
              <p14:cNvContentPartPr/>
              <p14:nvPr/>
            </p14:nvContentPartPr>
            <p14:xfrm>
              <a:off x="5844253" y="2587027"/>
              <a:ext cx="92520" cy="43200"/>
            </p14:xfrm>
          </p:contentPart>
        </mc:Choice>
        <mc:Fallback xmlns="">
          <p:pic>
            <p:nvPicPr>
              <p:cNvPr id="166962" name="Freihand 166961">
                <a:extLst>
                  <a:ext uri="{FF2B5EF4-FFF2-40B4-BE49-F238E27FC236}">
                    <a16:creationId xmlns:a16="http://schemas.microsoft.com/office/drawing/2014/main" id="{C2D3B980-F629-4FA3-BD0F-756BEB56AF4B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5839933" y="2582707"/>
                <a:ext cx="1011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8">
            <p14:nvContentPartPr>
              <p14:cNvPr id="167070" name="Freihand 167069">
                <a:extLst>
                  <a:ext uri="{FF2B5EF4-FFF2-40B4-BE49-F238E27FC236}">
                    <a16:creationId xmlns:a16="http://schemas.microsoft.com/office/drawing/2014/main" id="{7D164C26-1B2D-48D7-B0B2-156D3EE1409C}"/>
                  </a:ext>
                </a:extLst>
              </p14:cNvPr>
              <p14:cNvContentPartPr/>
              <p14:nvPr/>
            </p14:nvContentPartPr>
            <p14:xfrm>
              <a:off x="6040453" y="2440147"/>
              <a:ext cx="100440" cy="91440"/>
            </p14:xfrm>
          </p:contentPart>
        </mc:Choice>
        <mc:Fallback xmlns="">
          <p:pic>
            <p:nvPicPr>
              <p:cNvPr id="167070" name="Freihand 167069">
                <a:extLst>
                  <a:ext uri="{FF2B5EF4-FFF2-40B4-BE49-F238E27FC236}">
                    <a16:creationId xmlns:a16="http://schemas.microsoft.com/office/drawing/2014/main" id="{7D164C26-1B2D-48D7-B0B2-156D3EE1409C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6036133" y="2435827"/>
                <a:ext cx="10908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0">
            <p14:nvContentPartPr>
              <p14:cNvPr id="167073" name="Freihand 167072">
                <a:extLst>
                  <a:ext uri="{FF2B5EF4-FFF2-40B4-BE49-F238E27FC236}">
                    <a16:creationId xmlns:a16="http://schemas.microsoft.com/office/drawing/2014/main" id="{D36372FD-486C-4637-A1B5-8E5B0361E3B4}"/>
                  </a:ext>
                </a:extLst>
              </p14:cNvPr>
              <p14:cNvContentPartPr/>
              <p14:nvPr/>
            </p14:nvContentPartPr>
            <p14:xfrm>
              <a:off x="6210373" y="2386147"/>
              <a:ext cx="41040" cy="113760"/>
            </p14:xfrm>
          </p:contentPart>
        </mc:Choice>
        <mc:Fallback xmlns="">
          <p:pic>
            <p:nvPicPr>
              <p:cNvPr id="167073" name="Freihand 167072">
                <a:extLst>
                  <a:ext uri="{FF2B5EF4-FFF2-40B4-BE49-F238E27FC236}">
                    <a16:creationId xmlns:a16="http://schemas.microsoft.com/office/drawing/2014/main" id="{D36372FD-486C-4637-A1B5-8E5B0361E3B4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6206053" y="2381827"/>
                <a:ext cx="496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2">
            <p14:nvContentPartPr>
              <p14:cNvPr id="167080" name="Freihand 167079">
                <a:extLst>
                  <a:ext uri="{FF2B5EF4-FFF2-40B4-BE49-F238E27FC236}">
                    <a16:creationId xmlns:a16="http://schemas.microsoft.com/office/drawing/2014/main" id="{DE390019-EC07-4240-A732-A9754C851AB5}"/>
                  </a:ext>
                </a:extLst>
              </p14:cNvPr>
              <p14:cNvContentPartPr/>
              <p14:nvPr/>
            </p14:nvContentPartPr>
            <p14:xfrm>
              <a:off x="6273733" y="2407387"/>
              <a:ext cx="59040" cy="82800"/>
            </p14:xfrm>
          </p:contentPart>
        </mc:Choice>
        <mc:Fallback xmlns="">
          <p:pic>
            <p:nvPicPr>
              <p:cNvPr id="167080" name="Freihand 167079">
                <a:extLst>
                  <a:ext uri="{FF2B5EF4-FFF2-40B4-BE49-F238E27FC236}">
                    <a16:creationId xmlns:a16="http://schemas.microsoft.com/office/drawing/2014/main" id="{DE390019-EC07-4240-A732-A9754C851AB5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6269413" y="2403067"/>
                <a:ext cx="676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4">
            <p14:nvContentPartPr>
              <p14:cNvPr id="167086" name="Freihand 167085">
                <a:extLst>
                  <a:ext uri="{FF2B5EF4-FFF2-40B4-BE49-F238E27FC236}">
                    <a16:creationId xmlns:a16="http://schemas.microsoft.com/office/drawing/2014/main" id="{50439077-877E-4913-8098-13A09EB41518}"/>
                  </a:ext>
                </a:extLst>
              </p14:cNvPr>
              <p14:cNvContentPartPr/>
              <p14:nvPr/>
            </p14:nvContentPartPr>
            <p14:xfrm>
              <a:off x="6339253" y="2422507"/>
              <a:ext cx="12240" cy="100080"/>
            </p14:xfrm>
          </p:contentPart>
        </mc:Choice>
        <mc:Fallback xmlns="">
          <p:pic>
            <p:nvPicPr>
              <p:cNvPr id="167086" name="Freihand 167085">
                <a:extLst>
                  <a:ext uri="{FF2B5EF4-FFF2-40B4-BE49-F238E27FC236}">
                    <a16:creationId xmlns:a16="http://schemas.microsoft.com/office/drawing/2014/main" id="{50439077-877E-4913-8098-13A09EB41518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6334933" y="2418187"/>
                <a:ext cx="2088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6">
            <p14:nvContentPartPr>
              <p14:cNvPr id="167168" name="Freihand 167167">
                <a:extLst>
                  <a:ext uri="{FF2B5EF4-FFF2-40B4-BE49-F238E27FC236}">
                    <a16:creationId xmlns:a16="http://schemas.microsoft.com/office/drawing/2014/main" id="{2FB864FB-DF64-4E73-84F8-152BCEE18CB0}"/>
                  </a:ext>
                </a:extLst>
              </p14:cNvPr>
              <p14:cNvContentPartPr/>
              <p14:nvPr/>
            </p14:nvContentPartPr>
            <p14:xfrm>
              <a:off x="6365893" y="2394787"/>
              <a:ext cx="54720" cy="135000"/>
            </p14:xfrm>
          </p:contentPart>
        </mc:Choice>
        <mc:Fallback xmlns="">
          <p:pic>
            <p:nvPicPr>
              <p:cNvPr id="167168" name="Freihand 167167">
                <a:extLst>
                  <a:ext uri="{FF2B5EF4-FFF2-40B4-BE49-F238E27FC236}">
                    <a16:creationId xmlns:a16="http://schemas.microsoft.com/office/drawing/2014/main" id="{2FB864FB-DF64-4E73-84F8-152BCEE18CB0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6361573" y="2390467"/>
                <a:ext cx="633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8">
            <p14:nvContentPartPr>
              <p14:cNvPr id="167169" name="Freihand 167168">
                <a:extLst>
                  <a:ext uri="{FF2B5EF4-FFF2-40B4-BE49-F238E27FC236}">
                    <a16:creationId xmlns:a16="http://schemas.microsoft.com/office/drawing/2014/main" id="{EDB54624-8192-4D12-948E-D91BF876DAB0}"/>
                  </a:ext>
                </a:extLst>
              </p14:cNvPr>
              <p14:cNvContentPartPr/>
              <p14:nvPr/>
            </p14:nvContentPartPr>
            <p14:xfrm>
              <a:off x="6118213" y="2546347"/>
              <a:ext cx="303480" cy="45000"/>
            </p14:xfrm>
          </p:contentPart>
        </mc:Choice>
        <mc:Fallback xmlns="">
          <p:pic>
            <p:nvPicPr>
              <p:cNvPr id="167169" name="Freihand 167168">
                <a:extLst>
                  <a:ext uri="{FF2B5EF4-FFF2-40B4-BE49-F238E27FC236}">
                    <a16:creationId xmlns:a16="http://schemas.microsoft.com/office/drawing/2014/main" id="{EDB54624-8192-4D12-948E-D91BF876DAB0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6113893" y="2542027"/>
                <a:ext cx="3121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0">
            <p14:nvContentPartPr>
              <p14:cNvPr id="167170" name="Freihand 167169">
                <a:extLst>
                  <a:ext uri="{FF2B5EF4-FFF2-40B4-BE49-F238E27FC236}">
                    <a16:creationId xmlns:a16="http://schemas.microsoft.com/office/drawing/2014/main" id="{D3934CD1-BC00-4E98-99B5-8D4A0722A15B}"/>
                  </a:ext>
                </a:extLst>
              </p14:cNvPr>
              <p14:cNvContentPartPr/>
              <p14:nvPr/>
            </p14:nvContentPartPr>
            <p14:xfrm>
              <a:off x="6232693" y="2619067"/>
              <a:ext cx="113400" cy="159840"/>
            </p14:xfrm>
          </p:contentPart>
        </mc:Choice>
        <mc:Fallback xmlns="">
          <p:pic>
            <p:nvPicPr>
              <p:cNvPr id="167170" name="Freihand 167169">
                <a:extLst>
                  <a:ext uri="{FF2B5EF4-FFF2-40B4-BE49-F238E27FC236}">
                    <a16:creationId xmlns:a16="http://schemas.microsoft.com/office/drawing/2014/main" id="{D3934CD1-BC00-4E98-99B5-8D4A0722A15B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6228373" y="2614747"/>
                <a:ext cx="1220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2">
            <p14:nvContentPartPr>
              <p14:cNvPr id="167172" name="Freihand 167171">
                <a:extLst>
                  <a:ext uri="{FF2B5EF4-FFF2-40B4-BE49-F238E27FC236}">
                    <a16:creationId xmlns:a16="http://schemas.microsoft.com/office/drawing/2014/main" id="{441196FE-85E8-4FF7-8514-58BE28AC00C2}"/>
                  </a:ext>
                </a:extLst>
              </p14:cNvPr>
              <p14:cNvContentPartPr/>
              <p14:nvPr/>
            </p14:nvContentPartPr>
            <p14:xfrm>
              <a:off x="5978533" y="2342947"/>
              <a:ext cx="491760" cy="217440"/>
            </p14:xfrm>
          </p:contentPart>
        </mc:Choice>
        <mc:Fallback xmlns="">
          <p:pic>
            <p:nvPicPr>
              <p:cNvPr id="167172" name="Freihand 167171">
                <a:extLst>
                  <a:ext uri="{FF2B5EF4-FFF2-40B4-BE49-F238E27FC236}">
                    <a16:creationId xmlns:a16="http://schemas.microsoft.com/office/drawing/2014/main" id="{441196FE-85E8-4FF7-8514-58BE28AC00C2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5974213" y="2338627"/>
                <a:ext cx="5004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4">
            <p14:nvContentPartPr>
              <p14:cNvPr id="167173" name="Freihand 167172">
                <a:extLst>
                  <a:ext uri="{FF2B5EF4-FFF2-40B4-BE49-F238E27FC236}">
                    <a16:creationId xmlns:a16="http://schemas.microsoft.com/office/drawing/2014/main" id="{4D5BFE12-10D8-4C83-A6A4-A7A5AFB22BC6}"/>
                  </a:ext>
                </a:extLst>
              </p14:cNvPr>
              <p14:cNvContentPartPr/>
              <p14:nvPr/>
            </p14:nvContentPartPr>
            <p14:xfrm>
              <a:off x="6133333" y="2570827"/>
              <a:ext cx="276840" cy="218880"/>
            </p14:xfrm>
          </p:contentPart>
        </mc:Choice>
        <mc:Fallback xmlns="">
          <p:pic>
            <p:nvPicPr>
              <p:cNvPr id="167173" name="Freihand 167172">
                <a:extLst>
                  <a:ext uri="{FF2B5EF4-FFF2-40B4-BE49-F238E27FC236}">
                    <a16:creationId xmlns:a16="http://schemas.microsoft.com/office/drawing/2014/main" id="{4D5BFE12-10D8-4C83-A6A4-A7A5AFB22BC6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6129013" y="2566507"/>
                <a:ext cx="285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6">
            <p14:nvContentPartPr>
              <p14:cNvPr id="167258" name="Freihand 167257">
                <a:extLst>
                  <a:ext uri="{FF2B5EF4-FFF2-40B4-BE49-F238E27FC236}">
                    <a16:creationId xmlns:a16="http://schemas.microsoft.com/office/drawing/2014/main" id="{7FB5CCC5-6923-460A-80D8-2DE980E03DD9}"/>
                  </a:ext>
                </a:extLst>
              </p14:cNvPr>
              <p14:cNvContentPartPr/>
              <p14:nvPr/>
            </p14:nvContentPartPr>
            <p14:xfrm>
              <a:off x="5294533" y="2787187"/>
              <a:ext cx="43560" cy="84960"/>
            </p14:xfrm>
          </p:contentPart>
        </mc:Choice>
        <mc:Fallback xmlns="">
          <p:pic>
            <p:nvPicPr>
              <p:cNvPr id="167258" name="Freihand 167257">
                <a:extLst>
                  <a:ext uri="{FF2B5EF4-FFF2-40B4-BE49-F238E27FC236}">
                    <a16:creationId xmlns:a16="http://schemas.microsoft.com/office/drawing/2014/main" id="{7FB5CCC5-6923-460A-80D8-2DE980E03DD9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5290213" y="2782867"/>
                <a:ext cx="522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8">
            <p14:nvContentPartPr>
              <p14:cNvPr id="167259" name="Freihand 167258">
                <a:extLst>
                  <a:ext uri="{FF2B5EF4-FFF2-40B4-BE49-F238E27FC236}">
                    <a16:creationId xmlns:a16="http://schemas.microsoft.com/office/drawing/2014/main" id="{9D422352-49F0-4887-8F3D-1EE746C78899}"/>
                  </a:ext>
                </a:extLst>
              </p14:cNvPr>
              <p14:cNvContentPartPr/>
              <p14:nvPr/>
            </p14:nvContentPartPr>
            <p14:xfrm>
              <a:off x="5070973" y="2628067"/>
              <a:ext cx="102600" cy="93600"/>
            </p14:xfrm>
          </p:contentPart>
        </mc:Choice>
        <mc:Fallback xmlns="">
          <p:pic>
            <p:nvPicPr>
              <p:cNvPr id="167259" name="Freihand 167258">
                <a:extLst>
                  <a:ext uri="{FF2B5EF4-FFF2-40B4-BE49-F238E27FC236}">
                    <a16:creationId xmlns:a16="http://schemas.microsoft.com/office/drawing/2014/main" id="{9D422352-49F0-4887-8F3D-1EE746C78899}"/>
                  </a:ext>
                </a:extLst>
              </p:cNvPr>
              <p:cNvPicPr/>
              <p:nvPr/>
            </p:nvPicPr>
            <p:blipFill>
              <a:blip r:embed="rId709"/>
              <a:stretch>
                <a:fillRect/>
              </a:stretch>
            </p:blipFill>
            <p:spPr>
              <a:xfrm>
                <a:off x="5066653" y="2623747"/>
                <a:ext cx="1112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0">
            <p14:nvContentPartPr>
              <p14:cNvPr id="167260" name="Freihand 167259">
                <a:extLst>
                  <a:ext uri="{FF2B5EF4-FFF2-40B4-BE49-F238E27FC236}">
                    <a16:creationId xmlns:a16="http://schemas.microsoft.com/office/drawing/2014/main" id="{73F098D5-F0C4-4636-B8EC-8915654D28BD}"/>
                  </a:ext>
                </a:extLst>
              </p14:cNvPr>
              <p14:cNvContentPartPr/>
              <p14:nvPr/>
            </p14:nvContentPartPr>
            <p14:xfrm>
              <a:off x="5192653" y="2551747"/>
              <a:ext cx="23400" cy="74160"/>
            </p14:xfrm>
          </p:contentPart>
        </mc:Choice>
        <mc:Fallback xmlns="">
          <p:pic>
            <p:nvPicPr>
              <p:cNvPr id="167260" name="Freihand 167259">
                <a:extLst>
                  <a:ext uri="{FF2B5EF4-FFF2-40B4-BE49-F238E27FC236}">
                    <a16:creationId xmlns:a16="http://schemas.microsoft.com/office/drawing/2014/main" id="{73F098D5-F0C4-4636-B8EC-8915654D28BD}"/>
                  </a:ext>
                </a:extLst>
              </p:cNvPr>
              <p:cNvPicPr/>
              <p:nvPr/>
            </p:nvPicPr>
            <p:blipFill>
              <a:blip r:embed="rId711"/>
              <a:stretch>
                <a:fillRect/>
              </a:stretch>
            </p:blipFill>
            <p:spPr>
              <a:xfrm>
                <a:off x="5188333" y="2547427"/>
                <a:ext cx="320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2">
            <p14:nvContentPartPr>
              <p14:cNvPr id="167261" name="Freihand 167260">
                <a:extLst>
                  <a:ext uri="{FF2B5EF4-FFF2-40B4-BE49-F238E27FC236}">
                    <a16:creationId xmlns:a16="http://schemas.microsoft.com/office/drawing/2014/main" id="{DB39F90D-A5D3-442D-9B3A-FF33B5A96999}"/>
                  </a:ext>
                </a:extLst>
              </p14:cNvPr>
              <p14:cNvContentPartPr/>
              <p14:nvPr/>
            </p14:nvContentPartPr>
            <p14:xfrm>
              <a:off x="5206693" y="2561827"/>
              <a:ext cx="69480" cy="143280"/>
            </p14:xfrm>
          </p:contentPart>
        </mc:Choice>
        <mc:Fallback xmlns="">
          <p:pic>
            <p:nvPicPr>
              <p:cNvPr id="167261" name="Freihand 167260">
                <a:extLst>
                  <a:ext uri="{FF2B5EF4-FFF2-40B4-BE49-F238E27FC236}">
                    <a16:creationId xmlns:a16="http://schemas.microsoft.com/office/drawing/2014/main" id="{DB39F90D-A5D3-442D-9B3A-FF33B5A96999}"/>
                  </a:ext>
                </a:extLst>
              </p:cNvPr>
              <p:cNvPicPr/>
              <p:nvPr/>
            </p:nvPicPr>
            <p:blipFill>
              <a:blip r:embed="rId713"/>
              <a:stretch>
                <a:fillRect/>
              </a:stretch>
            </p:blipFill>
            <p:spPr>
              <a:xfrm>
                <a:off x="5202373" y="2557507"/>
                <a:ext cx="781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4">
            <p14:nvContentPartPr>
              <p14:cNvPr id="167262" name="Freihand 167261">
                <a:extLst>
                  <a:ext uri="{FF2B5EF4-FFF2-40B4-BE49-F238E27FC236}">
                    <a16:creationId xmlns:a16="http://schemas.microsoft.com/office/drawing/2014/main" id="{EA2C0F98-6A56-4431-9984-9DB0186CACD2}"/>
                  </a:ext>
                </a:extLst>
              </p14:cNvPr>
              <p14:cNvContentPartPr/>
              <p14:nvPr/>
            </p14:nvContentPartPr>
            <p14:xfrm>
              <a:off x="5257813" y="2616907"/>
              <a:ext cx="81000" cy="96120"/>
            </p14:xfrm>
          </p:contentPart>
        </mc:Choice>
        <mc:Fallback xmlns="">
          <p:pic>
            <p:nvPicPr>
              <p:cNvPr id="167262" name="Freihand 167261">
                <a:extLst>
                  <a:ext uri="{FF2B5EF4-FFF2-40B4-BE49-F238E27FC236}">
                    <a16:creationId xmlns:a16="http://schemas.microsoft.com/office/drawing/2014/main" id="{EA2C0F98-6A56-4431-9984-9DB0186CACD2}"/>
                  </a:ext>
                </a:extLst>
              </p:cNvPr>
              <p:cNvPicPr/>
              <p:nvPr/>
            </p:nvPicPr>
            <p:blipFill>
              <a:blip r:embed="rId715"/>
              <a:stretch>
                <a:fillRect/>
              </a:stretch>
            </p:blipFill>
            <p:spPr>
              <a:xfrm>
                <a:off x="5253493" y="2612587"/>
                <a:ext cx="896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6">
            <p14:nvContentPartPr>
              <p14:cNvPr id="167263" name="Freihand 167262">
                <a:extLst>
                  <a:ext uri="{FF2B5EF4-FFF2-40B4-BE49-F238E27FC236}">
                    <a16:creationId xmlns:a16="http://schemas.microsoft.com/office/drawing/2014/main" id="{202913E6-1E97-44D5-BD67-D1A2CB6A3B51}"/>
                  </a:ext>
                </a:extLst>
              </p14:cNvPr>
              <p14:cNvContentPartPr/>
              <p14:nvPr/>
            </p14:nvContentPartPr>
            <p14:xfrm>
              <a:off x="5310373" y="2564347"/>
              <a:ext cx="79560" cy="192600"/>
            </p14:xfrm>
          </p:contentPart>
        </mc:Choice>
        <mc:Fallback xmlns="">
          <p:pic>
            <p:nvPicPr>
              <p:cNvPr id="167263" name="Freihand 167262">
                <a:extLst>
                  <a:ext uri="{FF2B5EF4-FFF2-40B4-BE49-F238E27FC236}">
                    <a16:creationId xmlns:a16="http://schemas.microsoft.com/office/drawing/2014/main" id="{202913E6-1E97-44D5-BD67-D1A2CB6A3B51}"/>
                  </a:ext>
                </a:extLst>
              </p:cNvPr>
              <p:cNvPicPr/>
              <p:nvPr/>
            </p:nvPicPr>
            <p:blipFill>
              <a:blip r:embed="rId717"/>
              <a:stretch>
                <a:fillRect/>
              </a:stretch>
            </p:blipFill>
            <p:spPr>
              <a:xfrm>
                <a:off x="5306053" y="2560027"/>
                <a:ext cx="882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8">
            <p14:nvContentPartPr>
              <p14:cNvPr id="167209" name="Freihand 167208">
                <a:extLst>
                  <a:ext uri="{FF2B5EF4-FFF2-40B4-BE49-F238E27FC236}">
                    <a16:creationId xmlns:a16="http://schemas.microsoft.com/office/drawing/2014/main" id="{430FD8F6-CAC4-486F-8BE8-63EDEFCE12B7}"/>
                  </a:ext>
                </a:extLst>
              </p14:cNvPr>
              <p14:cNvContentPartPr/>
              <p14:nvPr/>
            </p14:nvContentPartPr>
            <p14:xfrm>
              <a:off x="7398373" y="1953787"/>
              <a:ext cx="88200" cy="55800"/>
            </p14:xfrm>
          </p:contentPart>
        </mc:Choice>
        <mc:Fallback xmlns="">
          <p:pic>
            <p:nvPicPr>
              <p:cNvPr id="167209" name="Freihand 167208">
                <a:extLst>
                  <a:ext uri="{FF2B5EF4-FFF2-40B4-BE49-F238E27FC236}">
                    <a16:creationId xmlns:a16="http://schemas.microsoft.com/office/drawing/2014/main" id="{430FD8F6-CAC4-486F-8BE8-63EDEFCE12B7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7394053" y="1949467"/>
                <a:ext cx="968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0">
            <p14:nvContentPartPr>
              <p14:cNvPr id="167210" name="Freihand 167209">
                <a:extLst>
                  <a:ext uri="{FF2B5EF4-FFF2-40B4-BE49-F238E27FC236}">
                    <a16:creationId xmlns:a16="http://schemas.microsoft.com/office/drawing/2014/main" id="{15920579-5B93-412A-BCDF-4781FA19D28F}"/>
                  </a:ext>
                </a:extLst>
              </p14:cNvPr>
              <p14:cNvContentPartPr/>
              <p14:nvPr/>
            </p14:nvContentPartPr>
            <p14:xfrm>
              <a:off x="7514653" y="1891147"/>
              <a:ext cx="360" cy="360"/>
            </p14:xfrm>
          </p:contentPart>
        </mc:Choice>
        <mc:Fallback xmlns="">
          <p:pic>
            <p:nvPicPr>
              <p:cNvPr id="167210" name="Freihand 167209">
                <a:extLst>
                  <a:ext uri="{FF2B5EF4-FFF2-40B4-BE49-F238E27FC236}">
                    <a16:creationId xmlns:a16="http://schemas.microsoft.com/office/drawing/2014/main" id="{15920579-5B93-412A-BCDF-4781FA19D28F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7510333" y="18868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1">
            <p14:nvContentPartPr>
              <p14:cNvPr id="167211" name="Freihand 167210">
                <a:extLst>
                  <a:ext uri="{FF2B5EF4-FFF2-40B4-BE49-F238E27FC236}">
                    <a16:creationId xmlns:a16="http://schemas.microsoft.com/office/drawing/2014/main" id="{FBF07AAA-DADA-4B36-9E1E-D7E4B3D6DAD4}"/>
                  </a:ext>
                </a:extLst>
              </p14:cNvPr>
              <p14:cNvContentPartPr/>
              <p14:nvPr/>
            </p14:nvContentPartPr>
            <p14:xfrm>
              <a:off x="7514653" y="1881427"/>
              <a:ext cx="6120" cy="66240"/>
            </p14:xfrm>
          </p:contentPart>
        </mc:Choice>
        <mc:Fallback xmlns="">
          <p:pic>
            <p:nvPicPr>
              <p:cNvPr id="167211" name="Freihand 167210">
                <a:extLst>
                  <a:ext uri="{FF2B5EF4-FFF2-40B4-BE49-F238E27FC236}">
                    <a16:creationId xmlns:a16="http://schemas.microsoft.com/office/drawing/2014/main" id="{FBF07AAA-DADA-4B36-9E1E-D7E4B3D6DAD4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7510333" y="1877107"/>
                <a:ext cx="147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3">
            <p14:nvContentPartPr>
              <p14:cNvPr id="167212" name="Freihand 167211">
                <a:extLst>
                  <a:ext uri="{FF2B5EF4-FFF2-40B4-BE49-F238E27FC236}">
                    <a16:creationId xmlns:a16="http://schemas.microsoft.com/office/drawing/2014/main" id="{141FB5C1-11C9-4F46-A515-F0C11DE453A2}"/>
                  </a:ext>
                </a:extLst>
              </p14:cNvPr>
              <p14:cNvContentPartPr/>
              <p14:nvPr/>
            </p14:nvContentPartPr>
            <p14:xfrm>
              <a:off x="7571893" y="1909507"/>
              <a:ext cx="59400" cy="104400"/>
            </p14:xfrm>
          </p:contentPart>
        </mc:Choice>
        <mc:Fallback xmlns="">
          <p:pic>
            <p:nvPicPr>
              <p:cNvPr id="167212" name="Freihand 167211">
                <a:extLst>
                  <a:ext uri="{FF2B5EF4-FFF2-40B4-BE49-F238E27FC236}">
                    <a16:creationId xmlns:a16="http://schemas.microsoft.com/office/drawing/2014/main" id="{141FB5C1-11C9-4F46-A515-F0C11DE453A2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7567573" y="1905187"/>
                <a:ext cx="680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5">
            <p14:nvContentPartPr>
              <p14:cNvPr id="167213" name="Freihand 167212">
                <a:extLst>
                  <a:ext uri="{FF2B5EF4-FFF2-40B4-BE49-F238E27FC236}">
                    <a16:creationId xmlns:a16="http://schemas.microsoft.com/office/drawing/2014/main" id="{FFEC7140-BF6A-450A-8E38-98F81757EC4D}"/>
                  </a:ext>
                </a:extLst>
              </p14:cNvPr>
              <p14:cNvContentPartPr/>
              <p14:nvPr/>
            </p14:nvContentPartPr>
            <p14:xfrm>
              <a:off x="7662973" y="1945507"/>
              <a:ext cx="57960" cy="32400"/>
            </p14:xfrm>
          </p:contentPart>
        </mc:Choice>
        <mc:Fallback xmlns="">
          <p:pic>
            <p:nvPicPr>
              <p:cNvPr id="167213" name="Freihand 167212">
                <a:extLst>
                  <a:ext uri="{FF2B5EF4-FFF2-40B4-BE49-F238E27FC236}">
                    <a16:creationId xmlns:a16="http://schemas.microsoft.com/office/drawing/2014/main" id="{FFEC7140-BF6A-450A-8E38-98F81757EC4D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7658653" y="1941187"/>
                <a:ext cx="666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7">
            <p14:nvContentPartPr>
              <p14:cNvPr id="167214" name="Freihand 167213">
                <a:extLst>
                  <a:ext uri="{FF2B5EF4-FFF2-40B4-BE49-F238E27FC236}">
                    <a16:creationId xmlns:a16="http://schemas.microsoft.com/office/drawing/2014/main" id="{25FA0D3C-CEC4-43D2-B2FA-3EE9801AB5B1}"/>
                  </a:ext>
                </a:extLst>
              </p14:cNvPr>
              <p14:cNvContentPartPr/>
              <p14:nvPr/>
            </p14:nvContentPartPr>
            <p14:xfrm>
              <a:off x="7677013" y="1942267"/>
              <a:ext cx="50760" cy="87480"/>
            </p14:xfrm>
          </p:contentPart>
        </mc:Choice>
        <mc:Fallback xmlns="">
          <p:pic>
            <p:nvPicPr>
              <p:cNvPr id="167214" name="Freihand 167213">
                <a:extLst>
                  <a:ext uri="{FF2B5EF4-FFF2-40B4-BE49-F238E27FC236}">
                    <a16:creationId xmlns:a16="http://schemas.microsoft.com/office/drawing/2014/main" id="{25FA0D3C-CEC4-43D2-B2FA-3EE9801AB5B1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7672693" y="1937947"/>
                <a:ext cx="5940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9">
            <p14:nvContentPartPr>
              <p14:cNvPr id="167215" name="Freihand 167214">
                <a:extLst>
                  <a:ext uri="{FF2B5EF4-FFF2-40B4-BE49-F238E27FC236}">
                    <a16:creationId xmlns:a16="http://schemas.microsoft.com/office/drawing/2014/main" id="{190979B2-3E72-4721-A2C7-6E55EA43958B}"/>
                  </a:ext>
                </a:extLst>
              </p14:cNvPr>
              <p14:cNvContentPartPr/>
              <p14:nvPr/>
            </p14:nvContentPartPr>
            <p14:xfrm>
              <a:off x="7711933" y="1915627"/>
              <a:ext cx="64080" cy="130320"/>
            </p14:xfrm>
          </p:contentPart>
        </mc:Choice>
        <mc:Fallback xmlns="">
          <p:pic>
            <p:nvPicPr>
              <p:cNvPr id="167215" name="Freihand 167214">
                <a:extLst>
                  <a:ext uri="{FF2B5EF4-FFF2-40B4-BE49-F238E27FC236}">
                    <a16:creationId xmlns:a16="http://schemas.microsoft.com/office/drawing/2014/main" id="{190979B2-3E72-4721-A2C7-6E55EA43958B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7707613" y="1911307"/>
                <a:ext cx="727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1">
            <p14:nvContentPartPr>
              <p14:cNvPr id="167217" name="Freihand 167216">
                <a:extLst>
                  <a:ext uri="{FF2B5EF4-FFF2-40B4-BE49-F238E27FC236}">
                    <a16:creationId xmlns:a16="http://schemas.microsoft.com/office/drawing/2014/main" id="{BF72482E-9DCB-47C4-876C-081EFBFD9B5A}"/>
                  </a:ext>
                </a:extLst>
              </p14:cNvPr>
              <p14:cNvContentPartPr/>
              <p14:nvPr/>
            </p14:nvContentPartPr>
            <p14:xfrm>
              <a:off x="7835053" y="1977907"/>
              <a:ext cx="19440" cy="7920"/>
            </p14:xfrm>
          </p:contentPart>
        </mc:Choice>
        <mc:Fallback xmlns="">
          <p:pic>
            <p:nvPicPr>
              <p:cNvPr id="167217" name="Freihand 167216">
                <a:extLst>
                  <a:ext uri="{FF2B5EF4-FFF2-40B4-BE49-F238E27FC236}">
                    <a16:creationId xmlns:a16="http://schemas.microsoft.com/office/drawing/2014/main" id="{BF72482E-9DCB-47C4-876C-081EFBFD9B5A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7830733" y="1973587"/>
                <a:ext cx="2808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3">
            <p14:nvContentPartPr>
              <p14:cNvPr id="167218" name="Freihand 167217">
                <a:extLst>
                  <a:ext uri="{FF2B5EF4-FFF2-40B4-BE49-F238E27FC236}">
                    <a16:creationId xmlns:a16="http://schemas.microsoft.com/office/drawing/2014/main" id="{82BB088A-3973-4097-AAFF-59DABE6F5C78}"/>
                  </a:ext>
                </a:extLst>
              </p14:cNvPr>
              <p14:cNvContentPartPr/>
              <p14:nvPr/>
            </p14:nvContentPartPr>
            <p14:xfrm>
              <a:off x="7908853" y="1959907"/>
              <a:ext cx="80640" cy="45360"/>
            </p14:xfrm>
          </p:contentPart>
        </mc:Choice>
        <mc:Fallback xmlns="">
          <p:pic>
            <p:nvPicPr>
              <p:cNvPr id="167218" name="Freihand 167217">
                <a:extLst>
                  <a:ext uri="{FF2B5EF4-FFF2-40B4-BE49-F238E27FC236}">
                    <a16:creationId xmlns:a16="http://schemas.microsoft.com/office/drawing/2014/main" id="{82BB088A-3973-4097-AAFF-59DABE6F5C78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7904533" y="1955587"/>
                <a:ext cx="892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5">
            <p14:nvContentPartPr>
              <p14:cNvPr id="167219" name="Freihand 167218">
                <a:extLst>
                  <a:ext uri="{FF2B5EF4-FFF2-40B4-BE49-F238E27FC236}">
                    <a16:creationId xmlns:a16="http://schemas.microsoft.com/office/drawing/2014/main" id="{8DFA747B-A0AB-43D2-894D-F02533833B93}"/>
                  </a:ext>
                </a:extLst>
              </p14:cNvPr>
              <p14:cNvContentPartPr/>
              <p14:nvPr/>
            </p14:nvContentPartPr>
            <p14:xfrm>
              <a:off x="7924693" y="1949107"/>
              <a:ext cx="78840" cy="152640"/>
            </p14:xfrm>
          </p:contentPart>
        </mc:Choice>
        <mc:Fallback xmlns="">
          <p:pic>
            <p:nvPicPr>
              <p:cNvPr id="167219" name="Freihand 167218">
                <a:extLst>
                  <a:ext uri="{FF2B5EF4-FFF2-40B4-BE49-F238E27FC236}">
                    <a16:creationId xmlns:a16="http://schemas.microsoft.com/office/drawing/2014/main" id="{8DFA747B-A0AB-43D2-894D-F02533833B93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7920373" y="1944787"/>
                <a:ext cx="8748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7">
            <p14:nvContentPartPr>
              <p14:cNvPr id="167221" name="Freihand 167220">
                <a:extLst>
                  <a:ext uri="{FF2B5EF4-FFF2-40B4-BE49-F238E27FC236}">
                    <a16:creationId xmlns:a16="http://schemas.microsoft.com/office/drawing/2014/main" id="{A7BEBC58-FF1C-4DA8-B5A9-B00D415D2350}"/>
                  </a:ext>
                </a:extLst>
              </p14:cNvPr>
              <p14:cNvContentPartPr/>
              <p14:nvPr/>
            </p14:nvContentPartPr>
            <p14:xfrm>
              <a:off x="8145013" y="1996987"/>
              <a:ext cx="111240" cy="11520"/>
            </p14:xfrm>
          </p:contentPart>
        </mc:Choice>
        <mc:Fallback xmlns="">
          <p:pic>
            <p:nvPicPr>
              <p:cNvPr id="167221" name="Freihand 167220">
                <a:extLst>
                  <a:ext uri="{FF2B5EF4-FFF2-40B4-BE49-F238E27FC236}">
                    <a16:creationId xmlns:a16="http://schemas.microsoft.com/office/drawing/2014/main" id="{A7BEBC58-FF1C-4DA8-B5A9-B00D415D2350}"/>
                  </a:ext>
                </a:extLst>
              </p:cNvPr>
              <p:cNvPicPr/>
              <p:nvPr/>
            </p:nvPicPr>
            <p:blipFill>
              <a:blip r:embed="rId738"/>
              <a:stretch>
                <a:fillRect/>
              </a:stretch>
            </p:blipFill>
            <p:spPr>
              <a:xfrm>
                <a:off x="8140693" y="1992667"/>
                <a:ext cx="1198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9">
            <p14:nvContentPartPr>
              <p14:cNvPr id="167223" name="Freihand 167222">
                <a:extLst>
                  <a:ext uri="{FF2B5EF4-FFF2-40B4-BE49-F238E27FC236}">
                    <a16:creationId xmlns:a16="http://schemas.microsoft.com/office/drawing/2014/main" id="{4C7B5734-9A54-4232-AF5F-07151D0547C2}"/>
                  </a:ext>
                </a:extLst>
              </p14:cNvPr>
              <p14:cNvContentPartPr/>
              <p14:nvPr/>
            </p14:nvContentPartPr>
            <p14:xfrm>
              <a:off x="8385133" y="1952347"/>
              <a:ext cx="96840" cy="73800"/>
            </p14:xfrm>
          </p:contentPart>
        </mc:Choice>
        <mc:Fallback xmlns="">
          <p:pic>
            <p:nvPicPr>
              <p:cNvPr id="167223" name="Freihand 167222">
                <a:extLst>
                  <a:ext uri="{FF2B5EF4-FFF2-40B4-BE49-F238E27FC236}">
                    <a16:creationId xmlns:a16="http://schemas.microsoft.com/office/drawing/2014/main" id="{4C7B5734-9A54-4232-AF5F-07151D0547C2}"/>
                  </a:ext>
                </a:extLst>
              </p:cNvPr>
              <p:cNvPicPr/>
              <p:nvPr/>
            </p:nvPicPr>
            <p:blipFill>
              <a:blip r:embed="rId740"/>
              <a:stretch>
                <a:fillRect/>
              </a:stretch>
            </p:blipFill>
            <p:spPr>
              <a:xfrm>
                <a:off x="8380813" y="1948027"/>
                <a:ext cx="1054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1">
            <p14:nvContentPartPr>
              <p14:cNvPr id="167224" name="Freihand 167223">
                <a:extLst>
                  <a:ext uri="{FF2B5EF4-FFF2-40B4-BE49-F238E27FC236}">
                    <a16:creationId xmlns:a16="http://schemas.microsoft.com/office/drawing/2014/main" id="{D14134AF-D89C-4A4E-98A4-FD6DB116C706}"/>
                  </a:ext>
                </a:extLst>
              </p14:cNvPr>
              <p14:cNvContentPartPr/>
              <p14:nvPr/>
            </p14:nvContentPartPr>
            <p14:xfrm>
              <a:off x="8525893" y="1913107"/>
              <a:ext cx="55800" cy="98280"/>
            </p14:xfrm>
          </p:contentPart>
        </mc:Choice>
        <mc:Fallback xmlns="">
          <p:pic>
            <p:nvPicPr>
              <p:cNvPr id="167224" name="Freihand 167223">
                <a:extLst>
                  <a:ext uri="{FF2B5EF4-FFF2-40B4-BE49-F238E27FC236}">
                    <a16:creationId xmlns:a16="http://schemas.microsoft.com/office/drawing/2014/main" id="{D14134AF-D89C-4A4E-98A4-FD6DB116C706}"/>
                  </a:ext>
                </a:extLst>
              </p:cNvPr>
              <p:cNvPicPr/>
              <p:nvPr/>
            </p:nvPicPr>
            <p:blipFill>
              <a:blip r:embed="rId742"/>
              <a:stretch>
                <a:fillRect/>
              </a:stretch>
            </p:blipFill>
            <p:spPr>
              <a:xfrm>
                <a:off x="8521573" y="1908787"/>
                <a:ext cx="644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3">
            <p14:nvContentPartPr>
              <p14:cNvPr id="167225" name="Freihand 167224">
                <a:extLst>
                  <a:ext uri="{FF2B5EF4-FFF2-40B4-BE49-F238E27FC236}">
                    <a16:creationId xmlns:a16="http://schemas.microsoft.com/office/drawing/2014/main" id="{AA926B41-B184-41A0-9A73-B9F64BF8176F}"/>
                  </a:ext>
                </a:extLst>
              </p14:cNvPr>
              <p14:cNvContentPartPr/>
              <p14:nvPr/>
            </p14:nvContentPartPr>
            <p14:xfrm>
              <a:off x="8611573" y="1934347"/>
              <a:ext cx="50760" cy="61200"/>
            </p14:xfrm>
          </p:contentPart>
        </mc:Choice>
        <mc:Fallback xmlns="">
          <p:pic>
            <p:nvPicPr>
              <p:cNvPr id="167225" name="Freihand 167224">
                <a:extLst>
                  <a:ext uri="{FF2B5EF4-FFF2-40B4-BE49-F238E27FC236}">
                    <a16:creationId xmlns:a16="http://schemas.microsoft.com/office/drawing/2014/main" id="{AA926B41-B184-41A0-9A73-B9F64BF8176F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8606893" y="1930027"/>
                <a:ext cx="5940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5">
            <p14:nvContentPartPr>
              <p14:cNvPr id="167226" name="Freihand 167225">
                <a:extLst>
                  <a:ext uri="{FF2B5EF4-FFF2-40B4-BE49-F238E27FC236}">
                    <a16:creationId xmlns:a16="http://schemas.microsoft.com/office/drawing/2014/main" id="{F2E510A1-CE1F-4521-A23A-94D6E4CCE000}"/>
                  </a:ext>
                </a:extLst>
              </p14:cNvPr>
              <p14:cNvContentPartPr/>
              <p14:nvPr/>
            </p14:nvContentPartPr>
            <p14:xfrm>
              <a:off x="8646493" y="1931107"/>
              <a:ext cx="33480" cy="102960"/>
            </p14:xfrm>
          </p:contentPart>
        </mc:Choice>
        <mc:Fallback xmlns="">
          <p:pic>
            <p:nvPicPr>
              <p:cNvPr id="167226" name="Freihand 167225">
                <a:extLst>
                  <a:ext uri="{FF2B5EF4-FFF2-40B4-BE49-F238E27FC236}">
                    <a16:creationId xmlns:a16="http://schemas.microsoft.com/office/drawing/2014/main" id="{F2E510A1-CE1F-4521-A23A-94D6E4CCE000}"/>
                  </a:ext>
                </a:extLst>
              </p:cNvPr>
              <p:cNvPicPr/>
              <p:nvPr/>
            </p:nvPicPr>
            <p:blipFill>
              <a:blip r:embed="rId746"/>
              <a:stretch>
                <a:fillRect/>
              </a:stretch>
            </p:blipFill>
            <p:spPr>
              <a:xfrm>
                <a:off x="8642173" y="1926787"/>
                <a:ext cx="421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7">
            <p14:nvContentPartPr>
              <p14:cNvPr id="167227" name="Freihand 167226">
                <a:extLst>
                  <a:ext uri="{FF2B5EF4-FFF2-40B4-BE49-F238E27FC236}">
                    <a16:creationId xmlns:a16="http://schemas.microsoft.com/office/drawing/2014/main" id="{F397F54B-40B9-4134-B239-18E640ECEAF7}"/>
                  </a:ext>
                </a:extLst>
              </p14:cNvPr>
              <p14:cNvContentPartPr/>
              <p14:nvPr/>
            </p14:nvContentPartPr>
            <p14:xfrm>
              <a:off x="8682493" y="1908067"/>
              <a:ext cx="57600" cy="150120"/>
            </p14:xfrm>
          </p:contentPart>
        </mc:Choice>
        <mc:Fallback xmlns="">
          <p:pic>
            <p:nvPicPr>
              <p:cNvPr id="167227" name="Freihand 167226">
                <a:extLst>
                  <a:ext uri="{FF2B5EF4-FFF2-40B4-BE49-F238E27FC236}">
                    <a16:creationId xmlns:a16="http://schemas.microsoft.com/office/drawing/2014/main" id="{F397F54B-40B9-4134-B239-18E640ECEAF7}"/>
                  </a:ext>
                </a:extLst>
              </p:cNvPr>
              <p:cNvPicPr/>
              <p:nvPr/>
            </p:nvPicPr>
            <p:blipFill>
              <a:blip r:embed="rId748"/>
              <a:stretch>
                <a:fillRect/>
              </a:stretch>
            </p:blipFill>
            <p:spPr>
              <a:xfrm>
                <a:off x="8678173" y="1903747"/>
                <a:ext cx="662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9">
            <p14:nvContentPartPr>
              <p14:cNvPr id="167228" name="Freihand 167227">
                <a:extLst>
                  <a:ext uri="{FF2B5EF4-FFF2-40B4-BE49-F238E27FC236}">
                    <a16:creationId xmlns:a16="http://schemas.microsoft.com/office/drawing/2014/main" id="{627620E4-F863-45CE-8837-C27EAA8664B0}"/>
                  </a:ext>
                </a:extLst>
              </p14:cNvPr>
              <p14:cNvContentPartPr/>
              <p14:nvPr/>
            </p14:nvContentPartPr>
            <p14:xfrm>
              <a:off x="8796613" y="1990147"/>
              <a:ext cx="360" cy="360"/>
            </p14:xfrm>
          </p:contentPart>
        </mc:Choice>
        <mc:Fallback xmlns="">
          <p:pic>
            <p:nvPicPr>
              <p:cNvPr id="167228" name="Freihand 167227">
                <a:extLst>
                  <a:ext uri="{FF2B5EF4-FFF2-40B4-BE49-F238E27FC236}">
                    <a16:creationId xmlns:a16="http://schemas.microsoft.com/office/drawing/2014/main" id="{627620E4-F863-45CE-8837-C27EAA8664B0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8792293" y="19858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0">
            <p14:nvContentPartPr>
              <p14:cNvPr id="167248" name="Freihand 167247">
                <a:extLst>
                  <a:ext uri="{FF2B5EF4-FFF2-40B4-BE49-F238E27FC236}">
                    <a16:creationId xmlns:a16="http://schemas.microsoft.com/office/drawing/2014/main" id="{77B88E57-6215-44FC-B801-0C3564F5DD48}"/>
                  </a:ext>
                </a:extLst>
              </p14:cNvPr>
              <p14:cNvContentPartPr/>
              <p14:nvPr/>
            </p14:nvContentPartPr>
            <p14:xfrm>
              <a:off x="7387573" y="2072587"/>
              <a:ext cx="1311120" cy="68760"/>
            </p14:xfrm>
          </p:contentPart>
        </mc:Choice>
        <mc:Fallback xmlns="">
          <p:pic>
            <p:nvPicPr>
              <p:cNvPr id="167248" name="Freihand 167247">
                <a:extLst>
                  <a:ext uri="{FF2B5EF4-FFF2-40B4-BE49-F238E27FC236}">
                    <a16:creationId xmlns:a16="http://schemas.microsoft.com/office/drawing/2014/main" id="{77B88E57-6215-44FC-B801-0C3564F5DD48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7383253" y="2068267"/>
                <a:ext cx="13197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2">
            <p14:nvContentPartPr>
              <p14:cNvPr id="167250" name="Freihand 167249">
                <a:extLst>
                  <a:ext uri="{FF2B5EF4-FFF2-40B4-BE49-F238E27FC236}">
                    <a16:creationId xmlns:a16="http://schemas.microsoft.com/office/drawing/2014/main" id="{928C06BC-0B15-41CD-978E-AE11F872AA92}"/>
                  </a:ext>
                </a:extLst>
              </p14:cNvPr>
              <p14:cNvContentPartPr/>
              <p14:nvPr/>
            </p14:nvContentPartPr>
            <p14:xfrm>
              <a:off x="7876453" y="2261947"/>
              <a:ext cx="114120" cy="57600"/>
            </p14:xfrm>
          </p:contentPart>
        </mc:Choice>
        <mc:Fallback xmlns="">
          <p:pic>
            <p:nvPicPr>
              <p:cNvPr id="167250" name="Freihand 167249">
                <a:extLst>
                  <a:ext uri="{FF2B5EF4-FFF2-40B4-BE49-F238E27FC236}">
                    <a16:creationId xmlns:a16="http://schemas.microsoft.com/office/drawing/2014/main" id="{928C06BC-0B15-41CD-978E-AE11F872AA92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7872133" y="2257627"/>
                <a:ext cx="122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4">
            <p14:nvContentPartPr>
              <p14:cNvPr id="167251" name="Freihand 167250">
                <a:extLst>
                  <a:ext uri="{FF2B5EF4-FFF2-40B4-BE49-F238E27FC236}">
                    <a16:creationId xmlns:a16="http://schemas.microsoft.com/office/drawing/2014/main" id="{B5F9FD12-5EDA-44D8-AEC0-B8DDA30BDE15}"/>
                  </a:ext>
                </a:extLst>
              </p14:cNvPr>
              <p14:cNvContentPartPr/>
              <p14:nvPr/>
            </p14:nvContentPartPr>
            <p14:xfrm>
              <a:off x="7927213" y="2256907"/>
              <a:ext cx="85680" cy="165960"/>
            </p14:xfrm>
          </p:contentPart>
        </mc:Choice>
        <mc:Fallback xmlns="">
          <p:pic>
            <p:nvPicPr>
              <p:cNvPr id="167251" name="Freihand 167250">
                <a:extLst>
                  <a:ext uri="{FF2B5EF4-FFF2-40B4-BE49-F238E27FC236}">
                    <a16:creationId xmlns:a16="http://schemas.microsoft.com/office/drawing/2014/main" id="{B5F9FD12-5EDA-44D8-AEC0-B8DDA30BDE15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7922893" y="2252587"/>
                <a:ext cx="943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6">
            <p14:nvContentPartPr>
              <p14:cNvPr id="167252" name="Freihand 167251">
                <a:extLst>
                  <a:ext uri="{FF2B5EF4-FFF2-40B4-BE49-F238E27FC236}">
                    <a16:creationId xmlns:a16="http://schemas.microsoft.com/office/drawing/2014/main" id="{69D5B981-EB75-4278-93C0-26E777F515C3}"/>
                  </a:ext>
                </a:extLst>
              </p14:cNvPr>
              <p14:cNvContentPartPr/>
              <p14:nvPr/>
            </p14:nvContentPartPr>
            <p14:xfrm>
              <a:off x="8053213" y="2179507"/>
              <a:ext cx="128880" cy="79200"/>
            </p14:xfrm>
          </p:contentPart>
        </mc:Choice>
        <mc:Fallback xmlns="">
          <p:pic>
            <p:nvPicPr>
              <p:cNvPr id="167252" name="Freihand 167251">
                <a:extLst>
                  <a:ext uri="{FF2B5EF4-FFF2-40B4-BE49-F238E27FC236}">
                    <a16:creationId xmlns:a16="http://schemas.microsoft.com/office/drawing/2014/main" id="{69D5B981-EB75-4278-93C0-26E777F515C3}"/>
                  </a:ext>
                </a:extLst>
              </p:cNvPr>
              <p:cNvPicPr/>
              <p:nvPr/>
            </p:nvPicPr>
            <p:blipFill>
              <a:blip r:embed="rId757"/>
              <a:stretch>
                <a:fillRect/>
              </a:stretch>
            </p:blipFill>
            <p:spPr>
              <a:xfrm>
                <a:off x="8048893" y="2175187"/>
                <a:ext cx="1375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8">
            <p14:nvContentPartPr>
              <p14:cNvPr id="167255" name="Freihand 167254">
                <a:extLst>
                  <a:ext uri="{FF2B5EF4-FFF2-40B4-BE49-F238E27FC236}">
                    <a16:creationId xmlns:a16="http://schemas.microsoft.com/office/drawing/2014/main" id="{B0F56CA4-7FCF-4B30-952B-2DB1A7CD70AD}"/>
                  </a:ext>
                </a:extLst>
              </p14:cNvPr>
              <p14:cNvContentPartPr/>
              <p14:nvPr/>
            </p14:nvContentPartPr>
            <p14:xfrm>
              <a:off x="8889493" y="2086267"/>
              <a:ext cx="141840" cy="5400"/>
            </p14:xfrm>
          </p:contentPart>
        </mc:Choice>
        <mc:Fallback xmlns="">
          <p:pic>
            <p:nvPicPr>
              <p:cNvPr id="167255" name="Freihand 167254">
                <a:extLst>
                  <a:ext uri="{FF2B5EF4-FFF2-40B4-BE49-F238E27FC236}">
                    <a16:creationId xmlns:a16="http://schemas.microsoft.com/office/drawing/2014/main" id="{B0F56CA4-7FCF-4B30-952B-2DB1A7CD70AD}"/>
                  </a:ext>
                </a:extLst>
              </p:cNvPr>
              <p:cNvPicPr/>
              <p:nvPr/>
            </p:nvPicPr>
            <p:blipFill>
              <a:blip r:embed="rId759"/>
              <a:stretch>
                <a:fillRect/>
              </a:stretch>
            </p:blipFill>
            <p:spPr>
              <a:xfrm>
                <a:off x="8885173" y="2081947"/>
                <a:ext cx="15048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0">
            <p14:nvContentPartPr>
              <p14:cNvPr id="167256" name="Freihand 167255">
                <a:extLst>
                  <a:ext uri="{FF2B5EF4-FFF2-40B4-BE49-F238E27FC236}">
                    <a16:creationId xmlns:a16="http://schemas.microsoft.com/office/drawing/2014/main" id="{37615122-727C-42A9-A0DD-AE29C48AC67E}"/>
                  </a:ext>
                </a:extLst>
              </p14:cNvPr>
              <p14:cNvContentPartPr/>
              <p14:nvPr/>
            </p14:nvContentPartPr>
            <p14:xfrm>
              <a:off x="8878333" y="2135227"/>
              <a:ext cx="147240" cy="14760"/>
            </p14:xfrm>
          </p:contentPart>
        </mc:Choice>
        <mc:Fallback xmlns="">
          <p:pic>
            <p:nvPicPr>
              <p:cNvPr id="167256" name="Freihand 167255">
                <a:extLst>
                  <a:ext uri="{FF2B5EF4-FFF2-40B4-BE49-F238E27FC236}">
                    <a16:creationId xmlns:a16="http://schemas.microsoft.com/office/drawing/2014/main" id="{37615122-727C-42A9-A0DD-AE29C48AC67E}"/>
                  </a:ext>
                </a:extLst>
              </p:cNvPr>
              <p:cNvPicPr/>
              <p:nvPr/>
            </p:nvPicPr>
            <p:blipFill>
              <a:blip r:embed="rId761"/>
              <a:stretch>
                <a:fillRect/>
              </a:stretch>
            </p:blipFill>
            <p:spPr>
              <a:xfrm>
                <a:off x="8874013" y="2130907"/>
                <a:ext cx="1558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2">
            <p14:nvContentPartPr>
              <p14:cNvPr id="167265" name="Freihand 167264">
                <a:extLst>
                  <a:ext uri="{FF2B5EF4-FFF2-40B4-BE49-F238E27FC236}">
                    <a16:creationId xmlns:a16="http://schemas.microsoft.com/office/drawing/2014/main" id="{AD7DEB0C-9978-45DE-B567-62821E561C3E}"/>
                  </a:ext>
                </a:extLst>
              </p14:cNvPr>
              <p14:cNvContentPartPr/>
              <p14:nvPr/>
            </p14:nvContentPartPr>
            <p14:xfrm>
              <a:off x="9228613" y="1973587"/>
              <a:ext cx="76320" cy="59400"/>
            </p14:xfrm>
          </p:contentPart>
        </mc:Choice>
        <mc:Fallback xmlns="">
          <p:pic>
            <p:nvPicPr>
              <p:cNvPr id="167265" name="Freihand 167264">
                <a:extLst>
                  <a:ext uri="{FF2B5EF4-FFF2-40B4-BE49-F238E27FC236}">
                    <a16:creationId xmlns:a16="http://schemas.microsoft.com/office/drawing/2014/main" id="{AD7DEB0C-9978-45DE-B567-62821E561C3E}"/>
                  </a:ext>
                </a:extLst>
              </p:cNvPr>
              <p:cNvPicPr/>
              <p:nvPr/>
            </p:nvPicPr>
            <p:blipFill>
              <a:blip r:embed="rId763"/>
              <a:stretch>
                <a:fillRect/>
              </a:stretch>
            </p:blipFill>
            <p:spPr>
              <a:xfrm>
                <a:off x="9224293" y="1969267"/>
                <a:ext cx="849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4">
            <p14:nvContentPartPr>
              <p14:cNvPr id="167266" name="Freihand 167265">
                <a:extLst>
                  <a:ext uri="{FF2B5EF4-FFF2-40B4-BE49-F238E27FC236}">
                    <a16:creationId xmlns:a16="http://schemas.microsoft.com/office/drawing/2014/main" id="{781F57D0-F34A-4D9C-A84C-73083EF1739C}"/>
                  </a:ext>
                </a:extLst>
              </p14:cNvPr>
              <p14:cNvContentPartPr/>
              <p14:nvPr/>
            </p14:nvContentPartPr>
            <p14:xfrm>
              <a:off x="9347773" y="2003827"/>
              <a:ext cx="67320" cy="42480"/>
            </p14:xfrm>
          </p:contentPart>
        </mc:Choice>
        <mc:Fallback xmlns="">
          <p:pic>
            <p:nvPicPr>
              <p:cNvPr id="167266" name="Freihand 167265">
                <a:extLst>
                  <a:ext uri="{FF2B5EF4-FFF2-40B4-BE49-F238E27FC236}">
                    <a16:creationId xmlns:a16="http://schemas.microsoft.com/office/drawing/2014/main" id="{781F57D0-F34A-4D9C-A84C-73083EF1739C}"/>
                  </a:ext>
                </a:extLst>
              </p:cNvPr>
              <p:cNvPicPr/>
              <p:nvPr/>
            </p:nvPicPr>
            <p:blipFill>
              <a:blip r:embed="rId765"/>
              <a:stretch>
                <a:fillRect/>
              </a:stretch>
            </p:blipFill>
            <p:spPr>
              <a:xfrm>
                <a:off x="9343453" y="1999507"/>
                <a:ext cx="759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6">
            <p14:nvContentPartPr>
              <p14:cNvPr id="167267" name="Freihand 167266">
                <a:extLst>
                  <a:ext uri="{FF2B5EF4-FFF2-40B4-BE49-F238E27FC236}">
                    <a16:creationId xmlns:a16="http://schemas.microsoft.com/office/drawing/2014/main" id="{97F359E4-CEB6-46EE-A5D5-A7992F2DDF9D}"/>
                  </a:ext>
                </a:extLst>
              </p14:cNvPr>
              <p14:cNvContentPartPr/>
              <p14:nvPr/>
            </p14:nvContentPartPr>
            <p14:xfrm>
              <a:off x="9356053" y="2008147"/>
              <a:ext cx="67680" cy="90000"/>
            </p14:xfrm>
          </p:contentPart>
        </mc:Choice>
        <mc:Fallback xmlns="">
          <p:pic>
            <p:nvPicPr>
              <p:cNvPr id="167267" name="Freihand 167266">
                <a:extLst>
                  <a:ext uri="{FF2B5EF4-FFF2-40B4-BE49-F238E27FC236}">
                    <a16:creationId xmlns:a16="http://schemas.microsoft.com/office/drawing/2014/main" id="{97F359E4-CEB6-46EE-A5D5-A7992F2DDF9D}"/>
                  </a:ext>
                </a:extLst>
              </p:cNvPr>
              <p:cNvPicPr/>
              <p:nvPr/>
            </p:nvPicPr>
            <p:blipFill>
              <a:blip r:embed="rId767"/>
              <a:stretch>
                <a:fillRect/>
              </a:stretch>
            </p:blipFill>
            <p:spPr>
              <a:xfrm>
                <a:off x="9351733" y="2003827"/>
                <a:ext cx="763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8">
            <p14:nvContentPartPr>
              <p14:cNvPr id="167269" name="Freihand 167268">
                <a:extLst>
                  <a:ext uri="{FF2B5EF4-FFF2-40B4-BE49-F238E27FC236}">
                    <a16:creationId xmlns:a16="http://schemas.microsoft.com/office/drawing/2014/main" id="{2358CB64-AEEB-475D-AE37-D5B74AD3660B}"/>
                  </a:ext>
                </a:extLst>
              </p14:cNvPr>
              <p14:cNvContentPartPr/>
              <p14:nvPr/>
            </p14:nvContentPartPr>
            <p14:xfrm>
              <a:off x="9486013" y="2002387"/>
              <a:ext cx="18720" cy="1800"/>
            </p14:xfrm>
          </p:contentPart>
        </mc:Choice>
        <mc:Fallback xmlns="">
          <p:pic>
            <p:nvPicPr>
              <p:cNvPr id="167269" name="Freihand 167268">
                <a:extLst>
                  <a:ext uri="{FF2B5EF4-FFF2-40B4-BE49-F238E27FC236}">
                    <a16:creationId xmlns:a16="http://schemas.microsoft.com/office/drawing/2014/main" id="{2358CB64-AEEB-475D-AE37-D5B74AD3660B}"/>
                  </a:ext>
                </a:extLst>
              </p:cNvPr>
              <p:cNvPicPr/>
              <p:nvPr/>
            </p:nvPicPr>
            <p:blipFill>
              <a:blip r:embed="rId769"/>
              <a:stretch>
                <a:fillRect/>
              </a:stretch>
            </p:blipFill>
            <p:spPr>
              <a:xfrm>
                <a:off x="9481693" y="1998067"/>
                <a:ext cx="2736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0">
            <p14:nvContentPartPr>
              <p14:cNvPr id="167270" name="Freihand 167269">
                <a:extLst>
                  <a:ext uri="{FF2B5EF4-FFF2-40B4-BE49-F238E27FC236}">
                    <a16:creationId xmlns:a16="http://schemas.microsoft.com/office/drawing/2014/main" id="{AC09B55C-6081-401B-AC71-AC7495635584}"/>
                  </a:ext>
                </a:extLst>
              </p14:cNvPr>
              <p14:cNvContentPartPr/>
              <p14:nvPr/>
            </p14:nvContentPartPr>
            <p14:xfrm>
              <a:off x="9542173" y="1981147"/>
              <a:ext cx="99720" cy="126360"/>
            </p14:xfrm>
          </p:contentPart>
        </mc:Choice>
        <mc:Fallback xmlns="">
          <p:pic>
            <p:nvPicPr>
              <p:cNvPr id="167270" name="Freihand 167269">
                <a:extLst>
                  <a:ext uri="{FF2B5EF4-FFF2-40B4-BE49-F238E27FC236}">
                    <a16:creationId xmlns:a16="http://schemas.microsoft.com/office/drawing/2014/main" id="{AC09B55C-6081-401B-AC71-AC7495635584}"/>
                  </a:ext>
                </a:extLst>
              </p:cNvPr>
              <p:cNvPicPr/>
              <p:nvPr/>
            </p:nvPicPr>
            <p:blipFill>
              <a:blip r:embed="rId771"/>
              <a:stretch>
                <a:fillRect/>
              </a:stretch>
            </p:blipFill>
            <p:spPr>
              <a:xfrm>
                <a:off x="9537853" y="1976827"/>
                <a:ext cx="1083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2">
            <p14:nvContentPartPr>
              <p14:cNvPr id="167272" name="Freihand 167271">
                <a:extLst>
                  <a:ext uri="{FF2B5EF4-FFF2-40B4-BE49-F238E27FC236}">
                    <a16:creationId xmlns:a16="http://schemas.microsoft.com/office/drawing/2014/main" id="{8D2CE437-8DE0-4F3D-A4EC-E83611393757}"/>
                  </a:ext>
                </a:extLst>
              </p14:cNvPr>
              <p14:cNvContentPartPr/>
              <p14:nvPr/>
            </p14:nvContentPartPr>
            <p14:xfrm>
              <a:off x="9777613" y="2027587"/>
              <a:ext cx="128520" cy="3960"/>
            </p14:xfrm>
          </p:contentPart>
        </mc:Choice>
        <mc:Fallback xmlns="">
          <p:pic>
            <p:nvPicPr>
              <p:cNvPr id="167272" name="Freihand 167271">
                <a:extLst>
                  <a:ext uri="{FF2B5EF4-FFF2-40B4-BE49-F238E27FC236}">
                    <a16:creationId xmlns:a16="http://schemas.microsoft.com/office/drawing/2014/main" id="{8D2CE437-8DE0-4F3D-A4EC-E83611393757}"/>
                  </a:ext>
                </a:extLst>
              </p:cNvPr>
              <p:cNvPicPr/>
              <p:nvPr/>
            </p:nvPicPr>
            <p:blipFill>
              <a:blip r:embed="rId773"/>
              <a:stretch>
                <a:fillRect/>
              </a:stretch>
            </p:blipFill>
            <p:spPr>
              <a:xfrm>
                <a:off x="9773293" y="2023267"/>
                <a:ext cx="13716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4">
            <p14:nvContentPartPr>
              <p14:cNvPr id="167274" name="Freihand 167273">
                <a:extLst>
                  <a:ext uri="{FF2B5EF4-FFF2-40B4-BE49-F238E27FC236}">
                    <a16:creationId xmlns:a16="http://schemas.microsoft.com/office/drawing/2014/main" id="{28D8DF62-9541-4852-93A3-69E9565EC2D7}"/>
                  </a:ext>
                </a:extLst>
              </p14:cNvPr>
              <p14:cNvContentPartPr/>
              <p14:nvPr/>
            </p14:nvContentPartPr>
            <p14:xfrm>
              <a:off x="9993253" y="1910947"/>
              <a:ext cx="79920" cy="167760"/>
            </p14:xfrm>
          </p:contentPart>
        </mc:Choice>
        <mc:Fallback xmlns="">
          <p:pic>
            <p:nvPicPr>
              <p:cNvPr id="167274" name="Freihand 167273">
                <a:extLst>
                  <a:ext uri="{FF2B5EF4-FFF2-40B4-BE49-F238E27FC236}">
                    <a16:creationId xmlns:a16="http://schemas.microsoft.com/office/drawing/2014/main" id="{28D8DF62-9541-4852-93A3-69E9565EC2D7}"/>
                  </a:ext>
                </a:extLst>
              </p:cNvPr>
              <p:cNvPicPr/>
              <p:nvPr/>
            </p:nvPicPr>
            <p:blipFill>
              <a:blip r:embed="rId775"/>
              <a:stretch>
                <a:fillRect/>
              </a:stretch>
            </p:blipFill>
            <p:spPr>
              <a:xfrm>
                <a:off x="9988933" y="1906627"/>
                <a:ext cx="8856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6">
            <p14:nvContentPartPr>
              <p14:cNvPr id="167276" name="Freihand 167275">
                <a:extLst>
                  <a:ext uri="{FF2B5EF4-FFF2-40B4-BE49-F238E27FC236}">
                    <a16:creationId xmlns:a16="http://schemas.microsoft.com/office/drawing/2014/main" id="{9F436C64-3AEB-48CB-9F39-E4E958775D5E}"/>
                  </a:ext>
                </a:extLst>
              </p14:cNvPr>
              <p14:cNvContentPartPr/>
              <p14:nvPr/>
            </p14:nvContentPartPr>
            <p14:xfrm>
              <a:off x="10128253" y="1975387"/>
              <a:ext cx="66960" cy="56520"/>
            </p14:xfrm>
          </p:contentPart>
        </mc:Choice>
        <mc:Fallback xmlns="">
          <p:pic>
            <p:nvPicPr>
              <p:cNvPr id="167276" name="Freihand 167275">
                <a:extLst>
                  <a:ext uri="{FF2B5EF4-FFF2-40B4-BE49-F238E27FC236}">
                    <a16:creationId xmlns:a16="http://schemas.microsoft.com/office/drawing/2014/main" id="{9F436C64-3AEB-48CB-9F39-E4E958775D5E}"/>
                  </a:ext>
                </a:extLst>
              </p:cNvPr>
              <p:cNvPicPr/>
              <p:nvPr/>
            </p:nvPicPr>
            <p:blipFill>
              <a:blip r:embed="rId777"/>
              <a:stretch>
                <a:fillRect/>
              </a:stretch>
            </p:blipFill>
            <p:spPr>
              <a:xfrm>
                <a:off x="10123933" y="1971067"/>
                <a:ext cx="756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8">
            <p14:nvContentPartPr>
              <p14:cNvPr id="167277" name="Freihand 167276">
                <a:extLst>
                  <a:ext uri="{FF2B5EF4-FFF2-40B4-BE49-F238E27FC236}">
                    <a16:creationId xmlns:a16="http://schemas.microsoft.com/office/drawing/2014/main" id="{BC0C9FFB-4FE5-4CB0-A226-4C748CED831F}"/>
                  </a:ext>
                </a:extLst>
              </p14:cNvPr>
              <p14:cNvContentPartPr/>
              <p14:nvPr/>
            </p14:nvContentPartPr>
            <p14:xfrm>
              <a:off x="10217533" y="2021467"/>
              <a:ext cx="68760" cy="53280"/>
            </p14:xfrm>
          </p:contentPart>
        </mc:Choice>
        <mc:Fallback xmlns="">
          <p:pic>
            <p:nvPicPr>
              <p:cNvPr id="167277" name="Freihand 167276">
                <a:extLst>
                  <a:ext uri="{FF2B5EF4-FFF2-40B4-BE49-F238E27FC236}">
                    <a16:creationId xmlns:a16="http://schemas.microsoft.com/office/drawing/2014/main" id="{BC0C9FFB-4FE5-4CB0-A226-4C748CED831F}"/>
                  </a:ext>
                </a:extLst>
              </p:cNvPr>
              <p:cNvPicPr/>
              <p:nvPr/>
            </p:nvPicPr>
            <p:blipFill>
              <a:blip r:embed="rId779"/>
              <a:stretch>
                <a:fillRect/>
              </a:stretch>
            </p:blipFill>
            <p:spPr>
              <a:xfrm>
                <a:off x="10213213" y="2017147"/>
                <a:ext cx="774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0">
            <p14:nvContentPartPr>
              <p14:cNvPr id="167279" name="Freihand 167278">
                <a:extLst>
                  <a:ext uri="{FF2B5EF4-FFF2-40B4-BE49-F238E27FC236}">
                    <a16:creationId xmlns:a16="http://schemas.microsoft.com/office/drawing/2014/main" id="{20F99FD9-5A16-4A68-BD79-50DC306EB65E}"/>
                  </a:ext>
                </a:extLst>
              </p14:cNvPr>
              <p14:cNvContentPartPr/>
              <p14:nvPr/>
            </p14:nvContentPartPr>
            <p14:xfrm>
              <a:off x="10381693" y="1976467"/>
              <a:ext cx="3960" cy="78480"/>
            </p14:xfrm>
          </p:contentPart>
        </mc:Choice>
        <mc:Fallback xmlns="">
          <p:pic>
            <p:nvPicPr>
              <p:cNvPr id="167279" name="Freihand 167278">
                <a:extLst>
                  <a:ext uri="{FF2B5EF4-FFF2-40B4-BE49-F238E27FC236}">
                    <a16:creationId xmlns:a16="http://schemas.microsoft.com/office/drawing/2014/main" id="{20F99FD9-5A16-4A68-BD79-50DC306EB65E}"/>
                  </a:ext>
                </a:extLst>
              </p:cNvPr>
              <p:cNvPicPr/>
              <p:nvPr/>
            </p:nvPicPr>
            <p:blipFill>
              <a:blip r:embed="rId781"/>
              <a:stretch>
                <a:fillRect/>
              </a:stretch>
            </p:blipFill>
            <p:spPr>
              <a:xfrm>
                <a:off x="10377373" y="1972147"/>
                <a:ext cx="126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2">
            <p14:nvContentPartPr>
              <p14:cNvPr id="167280" name="Freihand 167279">
                <a:extLst>
                  <a:ext uri="{FF2B5EF4-FFF2-40B4-BE49-F238E27FC236}">
                    <a16:creationId xmlns:a16="http://schemas.microsoft.com/office/drawing/2014/main" id="{48D169D5-28FA-4942-BB32-B44FB5070FCF}"/>
                  </a:ext>
                </a:extLst>
              </p14:cNvPr>
              <p14:cNvContentPartPr/>
              <p14:nvPr/>
            </p14:nvContentPartPr>
            <p14:xfrm>
              <a:off x="10343173" y="2012107"/>
              <a:ext cx="95760" cy="13320"/>
            </p14:xfrm>
          </p:contentPart>
        </mc:Choice>
        <mc:Fallback xmlns="">
          <p:pic>
            <p:nvPicPr>
              <p:cNvPr id="167280" name="Freihand 167279">
                <a:extLst>
                  <a:ext uri="{FF2B5EF4-FFF2-40B4-BE49-F238E27FC236}">
                    <a16:creationId xmlns:a16="http://schemas.microsoft.com/office/drawing/2014/main" id="{48D169D5-28FA-4942-BB32-B44FB5070FCF}"/>
                  </a:ext>
                </a:extLst>
              </p:cNvPr>
              <p:cNvPicPr/>
              <p:nvPr/>
            </p:nvPicPr>
            <p:blipFill>
              <a:blip r:embed="rId783"/>
              <a:stretch>
                <a:fillRect/>
              </a:stretch>
            </p:blipFill>
            <p:spPr>
              <a:xfrm>
                <a:off x="10338853" y="2007787"/>
                <a:ext cx="1044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4">
            <p14:nvContentPartPr>
              <p14:cNvPr id="167281" name="Freihand 167280">
                <a:extLst>
                  <a:ext uri="{FF2B5EF4-FFF2-40B4-BE49-F238E27FC236}">
                    <a16:creationId xmlns:a16="http://schemas.microsoft.com/office/drawing/2014/main" id="{E4C8559F-611A-497C-A720-CAEF63E4C767}"/>
                  </a:ext>
                </a:extLst>
              </p14:cNvPr>
              <p14:cNvContentPartPr/>
              <p14:nvPr/>
            </p14:nvContentPartPr>
            <p14:xfrm>
              <a:off x="10492933" y="1954867"/>
              <a:ext cx="90720" cy="78840"/>
            </p14:xfrm>
          </p:contentPart>
        </mc:Choice>
        <mc:Fallback xmlns="">
          <p:pic>
            <p:nvPicPr>
              <p:cNvPr id="167281" name="Freihand 167280">
                <a:extLst>
                  <a:ext uri="{FF2B5EF4-FFF2-40B4-BE49-F238E27FC236}">
                    <a16:creationId xmlns:a16="http://schemas.microsoft.com/office/drawing/2014/main" id="{E4C8559F-611A-497C-A720-CAEF63E4C767}"/>
                  </a:ext>
                </a:extLst>
              </p:cNvPr>
              <p:cNvPicPr/>
              <p:nvPr/>
            </p:nvPicPr>
            <p:blipFill>
              <a:blip r:embed="rId785"/>
              <a:stretch>
                <a:fillRect/>
              </a:stretch>
            </p:blipFill>
            <p:spPr>
              <a:xfrm>
                <a:off x="10488613" y="1950547"/>
                <a:ext cx="993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6">
            <p14:nvContentPartPr>
              <p14:cNvPr id="167282" name="Freihand 167281">
                <a:extLst>
                  <a:ext uri="{FF2B5EF4-FFF2-40B4-BE49-F238E27FC236}">
                    <a16:creationId xmlns:a16="http://schemas.microsoft.com/office/drawing/2014/main" id="{85470726-02E3-4D8E-8DAB-FD2D2E68FED4}"/>
                  </a:ext>
                </a:extLst>
              </p14:cNvPr>
              <p14:cNvContentPartPr/>
              <p14:nvPr/>
            </p14:nvContentPartPr>
            <p14:xfrm>
              <a:off x="10591573" y="2000227"/>
              <a:ext cx="54000" cy="95040"/>
            </p14:xfrm>
          </p:contentPart>
        </mc:Choice>
        <mc:Fallback xmlns="">
          <p:pic>
            <p:nvPicPr>
              <p:cNvPr id="167282" name="Freihand 167281">
                <a:extLst>
                  <a:ext uri="{FF2B5EF4-FFF2-40B4-BE49-F238E27FC236}">
                    <a16:creationId xmlns:a16="http://schemas.microsoft.com/office/drawing/2014/main" id="{85470726-02E3-4D8E-8DAB-FD2D2E68FED4}"/>
                  </a:ext>
                </a:extLst>
              </p:cNvPr>
              <p:cNvPicPr/>
              <p:nvPr/>
            </p:nvPicPr>
            <p:blipFill>
              <a:blip r:embed="rId787"/>
              <a:stretch>
                <a:fillRect/>
              </a:stretch>
            </p:blipFill>
            <p:spPr>
              <a:xfrm>
                <a:off x="10587253" y="1995907"/>
                <a:ext cx="626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8">
            <p14:nvContentPartPr>
              <p14:cNvPr id="167283" name="Freihand 167282">
                <a:extLst>
                  <a:ext uri="{FF2B5EF4-FFF2-40B4-BE49-F238E27FC236}">
                    <a16:creationId xmlns:a16="http://schemas.microsoft.com/office/drawing/2014/main" id="{7EBEEF47-3A2B-4CE5-BE6B-0ACE8E5D74EC}"/>
                  </a:ext>
                </a:extLst>
              </p14:cNvPr>
              <p14:cNvContentPartPr/>
              <p14:nvPr/>
            </p14:nvContentPartPr>
            <p14:xfrm>
              <a:off x="10692373" y="1989067"/>
              <a:ext cx="13680" cy="8640"/>
            </p14:xfrm>
          </p:contentPart>
        </mc:Choice>
        <mc:Fallback xmlns="">
          <p:pic>
            <p:nvPicPr>
              <p:cNvPr id="167283" name="Freihand 167282">
                <a:extLst>
                  <a:ext uri="{FF2B5EF4-FFF2-40B4-BE49-F238E27FC236}">
                    <a16:creationId xmlns:a16="http://schemas.microsoft.com/office/drawing/2014/main" id="{7EBEEF47-3A2B-4CE5-BE6B-0ACE8E5D74EC}"/>
                  </a:ext>
                </a:extLst>
              </p:cNvPr>
              <p:cNvPicPr/>
              <p:nvPr/>
            </p:nvPicPr>
            <p:blipFill>
              <a:blip r:embed="rId789"/>
              <a:stretch>
                <a:fillRect/>
              </a:stretch>
            </p:blipFill>
            <p:spPr>
              <a:xfrm>
                <a:off x="10688053" y="1984747"/>
                <a:ext cx="2232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0">
            <p14:nvContentPartPr>
              <p14:cNvPr id="167284" name="Freihand 167283">
                <a:extLst>
                  <a:ext uri="{FF2B5EF4-FFF2-40B4-BE49-F238E27FC236}">
                    <a16:creationId xmlns:a16="http://schemas.microsoft.com/office/drawing/2014/main" id="{BC1EFBAB-C7A9-4D55-ADFA-7B1E49617D6C}"/>
                  </a:ext>
                </a:extLst>
              </p14:cNvPr>
              <p14:cNvContentPartPr/>
              <p14:nvPr/>
            </p14:nvContentPartPr>
            <p14:xfrm>
              <a:off x="10731613" y="1962787"/>
              <a:ext cx="91800" cy="28440"/>
            </p14:xfrm>
          </p:contentPart>
        </mc:Choice>
        <mc:Fallback xmlns="">
          <p:pic>
            <p:nvPicPr>
              <p:cNvPr id="167284" name="Freihand 167283">
                <a:extLst>
                  <a:ext uri="{FF2B5EF4-FFF2-40B4-BE49-F238E27FC236}">
                    <a16:creationId xmlns:a16="http://schemas.microsoft.com/office/drawing/2014/main" id="{BC1EFBAB-C7A9-4D55-ADFA-7B1E49617D6C}"/>
                  </a:ext>
                </a:extLst>
              </p:cNvPr>
              <p:cNvPicPr/>
              <p:nvPr/>
            </p:nvPicPr>
            <p:blipFill>
              <a:blip r:embed="rId791"/>
              <a:stretch>
                <a:fillRect/>
              </a:stretch>
            </p:blipFill>
            <p:spPr>
              <a:xfrm>
                <a:off x="10727293" y="1958467"/>
                <a:ext cx="1004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2">
            <p14:nvContentPartPr>
              <p14:cNvPr id="167285" name="Freihand 167284">
                <a:extLst>
                  <a:ext uri="{FF2B5EF4-FFF2-40B4-BE49-F238E27FC236}">
                    <a16:creationId xmlns:a16="http://schemas.microsoft.com/office/drawing/2014/main" id="{03411DB0-88CD-4B0A-9607-30B7C779495F}"/>
                  </a:ext>
                </a:extLst>
              </p14:cNvPr>
              <p14:cNvContentPartPr/>
              <p14:nvPr/>
            </p14:nvContentPartPr>
            <p14:xfrm>
              <a:off x="10765813" y="1951987"/>
              <a:ext cx="66960" cy="101880"/>
            </p14:xfrm>
          </p:contentPart>
        </mc:Choice>
        <mc:Fallback xmlns="">
          <p:pic>
            <p:nvPicPr>
              <p:cNvPr id="167285" name="Freihand 167284">
                <a:extLst>
                  <a:ext uri="{FF2B5EF4-FFF2-40B4-BE49-F238E27FC236}">
                    <a16:creationId xmlns:a16="http://schemas.microsoft.com/office/drawing/2014/main" id="{03411DB0-88CD-4B0A-9607-30B7C779495F}"/>
                  </a:ext>
                </a:extLst>
              </p:cNvPr>
              <p:cNvPicPr/>
              <p:nvPr/>
            </p:nvPicPr>
            <p:blipFill>
              <a:blip r:embed="rId793"/>
              <a:stretch>
                <a:fillRect/>
              </a:stretch>
            </p:blipFill>
            <p:spPr>
              <a:xfrm>
                <a:off x="10761493" y="1947667"/>
                <a:ext cx="756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4">
            <p14:nvContentPartPr>
              <p14:cNvPr id="167286" name="Freihand 167285">
                <a:extLst>
                  <a:ext uri="{FF2B5EF4-FFF2-40B4-BE49-F238E27FC236}">
                    <a16:creationId xmlns:a16="http://schemas.microsoft.com/office/drawing/2014/main" id="{ECA630A0-1148-43E5-AD16-C8E423C80FE2}"/>
                  </a:ext>
                </a:extLst>
              </p14:cNvPr>
              <p14:cNvContentPartPr/>
              <p14:nvPr/>
            </p14:nvContentPartPr>
            <p14:xfrm>
              <a:off x="10798213" y="1922827"/>
              <a:ext cx="68760" cy="126360"/>
            </p14:xfrm>
          </p:contentPart>
        </mc:Choice>
        <mc:Fallback xmlns="">
          <p:pic>
            <p:nvPicPr>
              <p:cNvPr id="167286" name="Freihand 167285">
                <a:extLst>
                  <a:ext uri="{FF2B5EF4-FFF2-40B4-BE49-F238E27FC236}">
                    <a16:creationId xmlns:a16="http://schemas.microsoft.com/office/drawing/2014/main" id="{ECA630A0-1148-43E5-AD16-C8E423C80FE2}"/>
                  </a:ext>
                </a:extLst>
              </p:cNvPr>
              <p:cNvPicPr/>
              <p:nvPr/>
            </p:nvPicPr>
            <p:blipFill>
              <a:blip r:embed="rId795"/>
              <a:stretch>
                <a:fillRect/>
              </a:stretch>
            </p:blipFill>
            <p:spPr>
              <a:xfrm>
                <a:off x="10793893" y="1918507"/>
                <a:ext cx="774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6">
            <p14:nvContentPartPr>
              <p14:cNvPr id="167287" name="Freihand 167286">
                <a:extLst>
                  <a:ext uri="{FF2B5EF4-FFF2-40B4-BE49-F238E27FC236}">
                    <a16:creationId xmlns:a16="http://schemas.microsoft.com/office/drawing/2014/main" id="{4C7627D8-640B-4A5E-A071-BCAE9741AEC5}"/>
                  </a:ext>
                </a:extLst>
              </p14:cNvPr>
              <p14:cNvContentPartPr/>
              <p14:nvPr/>
            </p14:nvContentPartPr>
            <p14:xfrm>
              <a:off x="9185053" y="2146387"/>
              <a:ext cx="1628280" cy="44280"/>
            </p14:xfrm>
          </p:contentPart>
        </mc:Choice>
        <mc:Fallback xmlns="">
          <p:pic>
            <p:nvPicPr>
              <p:cNvPr id="167287" name="Freihand 167286">
                <a:extLst>
                  <a:ext uri="{FF2B5EF4-FFF2-40B4-BE49-F238E27FC236}">
                    <a16:creationId xmlns:a16="http://schemas.microsoft.com/office/drawing/2014/main" id="{4C7627D8-640B-4A5E-A071-BCAE9741AEC5}"/>
                  </a:ext>
                </a:extLst>
              </p:cNvPr>
              <p:cNvPicPr/>
              <p:nvPr/>
            </p:nvPicPr>
            <p:blipFill>
              <a:blip r:embed="rId797"/>
              <a:stretch>
                <a:fillRect/>
              </a:stretch>
            </p:blipFill>
            <p:spPr>
              <a:xfrm>
                <a:off x="9180733" y="2142067"/>
                <a:ext cx="16369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8">
            <p14:nvContentPartPr>
              <p14:cNvPr id="167288" name="Freihand 167287">
                <a:extLst>
                  <a:ext uri="{FF2B5EF4-FFF2-40B4-BE49-F238E27FC236}">
                    <a16:creationId xmlns:a16="http://schemas.microsoft.com/office/drawing/2014/main" id="{28511BD1-EA2F-445C-9B63-EF00907EB6E5}"/>
                  </a:ext>
                </a:extLst>
              </p14:cNvPr>
              <p14:cNvContentPartPr/>
              <p14:nvPr/>
            </p14:nvContentPartPr>
            <p14:xfrm>
              <a:off x="9964813" y="2263387"/>
              <a:ext cx="146880" cy="39960"/>
            </p14:xfrm>
          </p:contentPart>
        </mc:Choice>
        <mc:Fallback xmlns="">
          <p:pic>
            <p:nvPicPr>
              <p:cNvPr id="167288" name="Freihand 167287">
                <a:extLst>
                  <a:ext uri="{FF2B5EF4-FFF2-40B4-BE49-F238E27FC236}">
                    <a16:creationId xmlns:a16="http://schemas.microsoft.com/office/drawing/2014/main" id="{28511BD1-EA2F-445C-9B63-EF00907EB6E5}"/>
                  </a:ext>
                </a:extLst>
              </p:cNvPr>
              <p:cNvPicPr/>
              <p:nvPr/>
            </p:nvPicPr>
            <p:blipFill>
              <a:blip r:embed="rId799"/>
              <a:stretch>
                <a:fillRect/>
              </a:stretch>
            </p:blipFill>
            <p:spPr>
              <a:xfrm>
                <a:off x="9960493" y="2259067"/>
                <a:ext cx="155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0">
            <p14:nvContentPartPr>
              <p14:cNvPr id="167289" name="Freihand 167288">
                <a:extLst>
                  <a:ext uri="{FF2B5EF4-FFF2-40B4-BE49-F238E27FC236}">
                    <a16:creationId xmlns:a16="http://schemas.microsoft.com/office/drawing/2014/main" id="{55822655-7701-4DF2-85CB-63ADC50391AB}"/>
                  </a:ext>
                </a:extLst>
              </p14:cNvPr>
              <p14:cNvContentPartPr/>
              <p14:nvPr/>
            </p14:nvContentPartPr>
            <p14:xfrm>
              <a:off x="10060573" y="2255467"/>
              <a:ext cx="59760" cy="126000"/>
            </p14:xfrm>
          </p:contentPart>
        </mc:Choice>
        <mc:Fallback xmlns="">
          <p:pic>
            <p:nvPicPr>
              <p:cNvPr id="167289" name="Freihand 167288">
                <a:extLst>
                  <a:ext uri="{FF2B5EF4-FFF2-40B4-BE49-F238E27FC236}">
                    <a16:creationId xmlns:a16="http://schemas.microsoft.com/office/drawing/2014/main" id="{55822655-7701-4DF2-85CB-63ADC50391AB}"/>
                  </a:ext>
                </a:extLst>
              </p:cNvPr>
              <p:cNvPicPr/>
              <p:nvPr/>
            </p:nvPicPr>
            <p:blipFill>
              <a:blip r:embed="rId801"/>
              <a:stretch>
                <a:fillRect/>
              </a:stretch>
            </p:blipFill>
            <p:spPr>
              <a:xfrm>
                <a:off x="10056253" y="2251147"/>
                <a:ext cx="684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2">
            <p14:nvContentPartPr>
              <p14:cNvPr id="167291" name="Freihand 167290">
                <a:extLst>
                  <a:ext uri="{FF2B5EF4-FFF2-40B4-BE49-F238E27FC236}">
                    <a16:creationId xmlns:a16="http://schemas.microsoft.com/office/drawing/2014/main" id="{377D0CE1-D38D-42E2-B305-837C90780B59}"/>
                  </a:ext>
                </a:extLst>
              </p14:cNvPr>
              <p14:cNvContentPartPr/>
              <p14:nvPr/>
            </p14:nvContentPartPr>
            <p14:xfrm>
              <a:off x="9160933" y="1888627"/>
              <a:ext cx="581040" cy="277200"/>
            </p14:xfrm>
          </p:contentPart>
        </mc:Choice>
        <mc:Fallback xmlns="">
          <p:pic>
            <p:nvPicPr>
              <p:cNvPr id="167291" name="Freihand 167290">
                <a:extLst>
                  <a:ext uri="{FF2B5EF4-FFF2-40B4-BE49-F238E27FC236}">
                    <a16:creationId xmlns:a16="http://schemas.microsoft.com/office/drawing/2014/main" id="{377D0CE1-D38D-42E2-B305-837C90780B59}"/>
                  </a:ext>
                </a:extLst>
              </p:cNvPr>
              <p:cNvPicPr/>
              <p:nvPr/>
            </p:nvPicPr>
            <p:blipFill>
              <a:blip r:embed="rId803"/>
              <a:stretch>
                <a:fillRect/>
              </a:stretch>
            </p:blipFill>
            <p:spPr>
              <a:xfrm>
                <a:off x="9156613" y="1884307"/>
                <a:ext cx="58968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4">
            <p14:nvContentPartPr>
              <p14:cNvPr id="167293" name="Freihand 167292">
                <a:extLst>
                  <a:ext uri="{FF2B5EF4-FFF2-40B4-BE49-F238E27FC236}">
                    <a16:creationId xmlns:a16="http://schemas.microsoft.com/office/drawing/2014/main" id="{618DC778-2B8F-451C-99CB-C1D488AED61E}"/>
                  </a:ext>
                </a:extLst>
              </p14:cNvPr>
              <p14:cNvContentPartPr/>
              <p14:nvPr/>
            </p14:nvContentPartPr>
            <p14:xfrm>
              <a:off x="10486453" y="1830307"/>
              <a:ext cx="507240" cy="298800"/>
            </p14:xfrm>
          </p:contentPart>
        </mc:Choice>
        <mc:Fallback xmlns="">
          <p:pic>
            <p:nvPicPr>
              <p:cNvPr id="167293" name="Freihand 167292">
                <a:extLst>
                  <a:ext uri="{FF2B5EF4-FFF2-40B4-BE49-F238E27FC236}">
                    <a16:creationId xmlns:a16="http://schemas.microsoft.com/office/drawing/2014/main" id="{618DC778-2B8F-451C-99CB-C1D488AED61E}"/>
                  </a:ext>
                </a:extLst>
              </p:cNvPr>
              <p:cNvPicPr/>
              <p:nvPr/>
            </p:nvPicPr>
            <p:blipFill>
              <a:blip r:embed="rId805"/>
              <a:stretch>
                <a:fillRect/>
              </a:stretch>
            </p:blipFill>
            <p:spPr>
              <a:xfrm>
                <a:off x="10482133" y="1825987"/>
                <a:ext cx="5158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6">
            <p14:nvContentPartPr>
              <p14:cNvPr id="167295" name="Freihand 167294">
                <a:extLst>
                  <a:ext uri="{FF2B5EF4-FFF2-40B4-BE49-F238E27FC236}">
                    <a16:creationId xmlns:a16="http://schemas.microsoft.com/office/drawing/2014/main" id="{49A5E42A-B68D-43ED-8CC9-994129A930DC}"/>
                  </a:ext>
                </a:extLst>
              </p14:cNvPr>
              <p14:cNvContentPartPr/>
              <p14:nvPr/>
            </p14:nvContentPartPr>
            <p14:xfrm>
              <a:off x="10892173" y="2127307"/>
              <a:ext cx="175680" cy="19440"/>
            </p14:xfrm>
          </p:contentPart>
        </mc:Choice>
        <mc:Fallback xmlns="">
          <p:pic>
            <p:nvPicPr>
              <p:cNvPr id="167295" name="Freihand 167294">
                <a:extLst>
                  <a:ext uri="{FF2B5EF4-FFF2-40B4-BE49-F238E27FC236}">
                    <a16:creationId xmlns:a16="http://schemas.microsoft.com/office/drawing/2014/main" id="{49A5E42A-B68D-43ED-8CC9-994129A930DC}"/>
                  </a:ext>
                </a:extLst>
              </p:cNvPr>
              <p:cNvPicPr/>
              <p:nvPr/>
            </p:nvPicPr>
            <p:blipFill>
              <a:blip r:embed="rId807"/>
              <a:stretch>
                <a:fillRect/>
              </a:stretch>
            </p:blipFill>
            <p:spPr>
              <a:xfrm>
                <a:off x="10887853" y="2122987"/>
                <a:ext cx="1843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8">
            <p14:nvContentPartPr>
              <p14:cNvPr id="167296" name="Freihand 167295">
                <a:extLst>
                  <a:ext uri="{FF2B5EF4-FFF2-40B4-BE49-F238E27FC236}">
                    <a16:creationId xmlns:a16="http://schemas.microsoft.com/office/drawing/2014/main" id="{239FAA74-6316-4915-8820-D6B6A874A19D}"/>
                  </a:ext>
                </a:extLst>
              </p14:cNvPr>
              <p14:cNvContentPartPr/>
              <p14:nvPr/>
            </p14:nvContentPartPr>
            <p14:xfrm>
              <a:off x="10888573" y="2183467"/>
              <a:ext cx="189720" cy="16200"/>
            </p14:xfrm>
          </p:contentPart>
        </mc:Choice>
        <mc:Fallback xmlns="">
          <p:pic>
            <p:nvPicPr>
              <p:cNvPr id="167296" name="Freihand 167295">
                <a:extLst>
                  <a:ext uri="{FF2B5EF4-FFF2-40B4-BE49-F238E27FC236}">
                    <a16:creationId xmlns:a16="http://schemas.microsoft.com/office/drawing/2014/main" id="{239FAA74-6316-4915-8820-D6B6A874A19D}"/>
                  </a:ext>
                </a:extLst>
              </p:cNvPr>
              <p:cNvPicPr/>
              <p:nvPr/>
            </p:nvPicPr>
            <p:blipFill>
              <a:blip r:embed="rId809"/>
              <a:stretch>
                <a:fillRect/>
              </a:stretch>
            </p:blipFill>
            <p:spPr>
              <a:xfrm>
                <a:off x="10884253" y="2179147"/>
                <a:ext cx="1983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0">
            <p14:nvContentPartPr>
              <p14:cNvPr id="167298" name="Freihand 167297">
                <a:extLst>
                  <a:ext uri="{FF2B5EF4-FFF2-40B4-BE49-F238E27FC236}">
                    <a16:creationId xmlns:a16="http://schemas.microsoft.com/office/drawing/2014/main" id="{5FC22B3B-35D3-4646-8F88-E3C40D5BEF1D}"/>
                  </a:ext>
                </a:extLst>
              </p14:cNvPr>
              <p14:cNvContentPartPr/>
              <p14:nvPr/>
            </p14:nvContentPartPr>
            <p14:xfrm>
              <a:off x="11136613" y="2142427"/>
              <a:ext cx="129240" cy="21960"/>
            </p14:xfrm>
          </p:contentPart>
        </mc:Choice>
        <mc:Fallback xmlns="">
          <p:pic>
            <p:nvPicPr>
              <p:cNvPr id="167298" name="Freihand 167297">
                <a:extLst>
                  <a:ext uri="{FF2B5EF4-FFF2-40B4-BE49-F238E27FC236}">
                    <a16:creationId xmlns:a16="http://schemas.microsoft.com/office/drawing/2014/main" id="{5FC22B3B-35D3-4646-8F88-E3C40D5BEF1D}"/>
                  </a:ext>
                </a:extLst>
              </p:cNvPr>
              <p:cNvPicPr/>
              <p:nvPr/>
            </p:nvPicPr>
            <p:blipFill>
              <a:blip r:embed="rId811"/>
              <a:stretch>
                <a:fillRect/>
              </a:stretch>
            </p:blipFill>
            <p:spPr>
              <a:xfrm>
                <a:off x="11132293" y="2138107"/>
                <a:ext cx="1378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2">
            <p14:nvContentPartPr>
              <p14:cNvPr id="167304" name="Freihand 167303">
                <a:extLst>
                  <a:ext uri="{FF2B5EF4-FFF2-40B4-BE49-F238E27FC236}">
                    <a16:creationId xmlns:a16="http://schemas.microsoft.com/office/drawing/2014/main" id="{42093C92-B606-46E3-9753-BE0D2F017355}"/>
                  </a:ext>
                </a:extLst>
              </p14:cNvPr>
              <p14:cNvContentPartPr/>
              <p14:nvPr/>
            </p14:nvContentPartPr>
            <p14:xfrm>
              <a:off x="10168213" y="2202547"/>
              <a:ext cx="108720" cy="99360"/>
            </p14:xfrm>
          </p:contentPart>
        </mc:Choice>
        <mc:Fallback xmlns="">
          <p:pic>
            <p:nvPicPr>
              <p:cNvPr id="167304" name="Freihand 167303">
                <a:extLst>
                  <a:ext uri="{FF2B5EF4-FFF2-40B4-BE49-F238E27FC236}">
                    <a16:creationId xmlns:a16="http://schemas.microsoft.com/office/drawing/2014/main" id="{42093C92-B606-46E3-9753-BE0D2F017355}"/>
                  </a:ext>
                </a:extLst>
              </p:cNvPr>
              <p:cNvPicPr/>
              <p:nvPr/>
            </p:nvPicPr>
            <p:blipFill>
              <a:blip r:embed="rId813"/>
              <a:stretch>
                <a:fillRect/>
              </a:stretch>
            </p:blipFill>
            <p:spPr>
              <a:xfrm>
                <a:off x="10163893" y="2198227"/>
                <a:ext cx="1173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4">
            <p14:nvContentPartPr>
              <p14:cNvPr id="167300" name="Freihand 167299">
                <a:extLst>
                  <a:ext uri="{FF2B5EF4-FFF2-40B4-BE49-F238E27FC236}">
                    <a16:creationId xmlns:a16="http://schemas.microsoft.com/office/drawing/2014/main" id="{056FF7CC-581D-46F0-B12E-5DC8EDBE15E8}"/>
                  </a:ext>
                </a:extLst>
              </p14:cNvPr>
              <p14:cNvContentPartPr/>
              <p14:nvPr/>
            </p14:nvContentPartPr>
            <p14:xfrm>
              <a:off x="11365573" y="1970707"/>
              <a:ext cx="125640" cy="93960"/>
            </p14:xfrm>
          </p:contentPart>
        </mc:Choice>
        <mc:Fallback xmlns="">
          <p:pic>
            <p:nvPicPr>
              <p:cNvPr id="167300" name="Freihand 167299">
                <a:extLst>
                  <a:ext uri="{FF2B5EF4-FFF2-40B4-BE49-F238E27FC236}">
                    <a16:creationId xmlns:a16="http://schemas.microsoft.com/office/drawing/2014/main" id="{056FF7CC-581D-46F0-B12E-5DC8EDBE15E8}"/>
                  </a:ext>
                </a:extLst>
              </p:cNvPr>
              <p:cNvPicPr/>
              <p:nvPr/>
            </p:nvPicPr>
            <p:blipFill>
              <a:blip r:embed="rId815"/>
              <a:stretch>
                <a:fillRect/>
              </a:stretch>
            </p:blipFill>
            <p:spPr>
              <a:xfrm>
                <a:off x="11361253" y="1966387"/>
                <a:ext cx="1342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6">
            <p14:nvContentPartPr>
              <p14:cNvPr id="167301" name="Freihand 167300">
                <a:extLst>
                  <a:ext uri="{FF2B5EF4-FFF2-40B4-BE49-F238E27FC236}">
                    <a16:creationId xmlns:a16="http://schemas.microsoft.com/office/drawing/2014/main" id="{4C7D5CF2-DF57-4046-AE16-246AB5A38C67}"/>
                  </a:ext>
                </a:extLst>
              </p14:cNvPr>
              <p14:cNvContentPartPr/>
              <p14:nvPr/>
            </p14:nvContentPartPr>
            <p14:xfrm>
              <a:off x="11434333" y="2074747"/>
              <a:ext cx="86760" cy="78840"/>
            </p14:xfrm>
          </p:contentPart>
        </mc:Choice>
        <mc:Fallback xmlns="">
          <p:pic>
            <p:nvPicPr>
              <p:cNvPr id="167301" name="Freihand 167300">
                <a:extLst>
                  <a:ext uri="{FF2B5EF4-FFF2-40B4-BE49-F238E27FC236}">
                    <a16:creationId xmlns:a16="http://schemas.microsoft.com/office/drawing/2014/main" id="{4C7D5CF2-DF57-4046-AE16-246AB5A38C67}"/>
                  </a:ext>
                </a:extLst>
              </p:cNvPr>
              <p:cNvPicPr/>
              <p:nvPr/>
            </p:nvPicPr>
            <p:blipFill>
              <a:blip r:embed="rId817"/>
              <a:stretch>
                <a:fillRect/>
              </a:stretch>
            </p:blipFill>
            <p:spPr>
              <a:xfrm>
                <a:off x="11430013" y="2070427"/>
                <a:ext cx="954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8">
            <p14:nvContentPartPr>
              <p14:cNvPr id="167302" name="Freihand 167301">
                <a:extLst>
                  <a:ext uri="{FF2B5EF4-FFF2-40B4-BE49-F238E27FC236}">
                    <a16:creationId xmlns:a16="http://schemas.microsoft.com/office/drawing/2014/main" id="{D77CF8E0-6E00-435E-B74F-B09F80D99326}"/>
                  </a:ext>
                </a:extLst>
              </p14:cNvPr>
              <p14:cNvContentPartPr/>
              <p14:nvPr/>
            </p14:nvContentPartPr>
            <p14:xfrm>
              <a:off x="11312293" y="2199307"/>
              <a:ext cx="291240" cy="36720"/>
            </p14:xfrm>
          </p:contentPart>
        </mc:Choice>
        <mc:Fallback xmlns="">
          <p:pic>
            <p:nvPicPr>
              <p:cNvPr id="167302" name="Freihand 167301">
                <a:extLst>
                  <a:ext uri="{FF2B5EF4-FFF2-40B4-BE49-F238E27FC236}">
                    <a16:creationId xmlns:a16="http://schemas.microsoft.com/office/drawing/2014/main" id="{D77CF8E0-6E00-435E-B74F-B09F80D99326}"/>
                  </a:ext>
                </a:extLst>
              </p:cNvPr>
              <p:cNvPicPr/>
              <p:nvPr/>
            </p:nvPicPr>
            <p:blipFill>
              <a:blip r:embed="rId819"/>
              <a:stretch>
                <a:fillRect/>
              </a:stretch>
            </p:blipFill>
            <p:spPr>
              <a:xfrm>
                <a:off x="11307973" y="2194987"/>
                <a:ext cx="2998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0">
            <p14:nvContentPartPr>
              <p14:cNvPr id="167303" name="Freihand 167302">
                <a:extLst>
                  <a:ext uri="{FF2B5EF4-FFF2-40B4-BE49-F238E27FC236}">
                    <a16:creationId xmlns:a16="http://schemas.microsoft.com/office/drawing/2014/main" id="{8DFF3E0E-7069-4F6E-9C58-6E9D38AEA692}"/>
                  </a:ext>
                </a:extLst>
              </p14:cNvPr>
              <p14:cNvContentPartPr/>
              <p14:nvPr/>
            </p14:nvContentPartPr>
            <p14:xfrm>
              <a:off x="11379973" y="2264107"/>
              <a:ext cx="139680" cy="154800"/>
            </p14:xfrm>
          </p:contentPart>
        </mc:Choice>
        <mc:Fallback xmlns="">
          <p:pic>
            <p:nvPicPr>
              <p:cNvPr id="167303" name="Freihand 167302">
                <a:extLst>
                  <a:ext uri="{FF2B5EF4-FFF2-40B4-BE49-F238E27FC236}">
                    <a16:creationId xmlns:a16="http://schemas.microsoft.com/office/drawing/2014/main" id="{8DFF3E0E-7069-4F6E-9C58-6E9D38AEA692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11375653" y="2259787"/>
                <a:ext cx="1483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2">
            <p14:nvContentPartPr>
              <p14:cNvPr id="167306" name="Freihand 167305">
                <a:extLst>
                  <a:ext uri="{FF2B5EF4-FFF2-40B4-BE49-F238E27FC236}">
                    <a16:creationId xmlns:a16="http://schemas.microsoft.com/office/drawing/2014/main" id="{571EA744-39EF-4AE4-A106-4A89B1735F67}"/>
                  </a:ext>
                </a:extLst>
              </p14:cNvPr>
              <p14:cNvContentPartPr/>
              <p14:nvPr/>
            </p14:nvContentPartPr>
            <p14:xfrm>
              <a:off x="11531533" y="2261947"/>
              <a:ext cx="127080" cy="57960"/>
            </p14:xfrm>
          </p:contentPart>
        </mc:Choice>
        <mc:Fallback xmlns="">
          <p:pic>
            <p:nvPicPr>
              <p:cNvPr id="167306" name="Freihand 167305">
                <a:extLst>
                  <a:ext uri="{FF2B5EF4-FFF2-40B4-BE49-F238E27FC236}">
                    <a16:creationId xmlns:a16="http://schemas.microsoft.com/office/drawing/2014/main" id="{571EA744-39EF-4AE4-A106-4A89B1735F67}"/>
                  </a:ext>
                </a:extLst>
              </p:cNvPr>
              <p:cNvPicPr/>
              <p:nvPr/>
            </p:nvPicPr>
            <p:blipFill>
              <a:blip r:embed="rId823"/>
              <a:stretch>
                <a:fillRect/>
              </a:stretch>
            </p:blipFill>
            <p:spPr>
              <a:xfrm>
                <a:off x="11527213" y="2257627"/>
                <a:ext cx="1357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4">
            <p14:nvContentPartPr>
              <p14:cNvPr id="167313" name="Freihand 167312">
                <a:extLst>
                  <a:ext uri="{FF2B5EF4-FFF2-40B4-BE49-F238E27FC236}">
                    <a16:creationId xmlns:a16="http://schemas.microsoft.com/office/drawing/2014/main" id="{28809741-E5B1-4F95-890F-104609D23759}"/>
                  </a:ext>
                </a:extLst>
              </p14:cNvPr>
              <p14:cNvContentPartPr/>
              <p14:nvPr/>
            </p14:nvContentPartPr>
            <p14:xfrm>
              <a:off x="11669413" y="2162227"/>
              <a:ext cx="149760" cy="109080"/>
            </p14:xfrm>
          </p:contentPart>
        </mc:Choice>
        <mc:Fallback xmlns="">
          <p:pic>
            <p:nvPicPr>
              <p:cNvPr id="167313" name="Freihand 167312">
                <a:extLst>
                  <a:ext uri="{FF2B5EF4-FFF2-40B4-BE49-F238E27FC236}">
                    <a16:creationId xmlns:a16="http://schemas.microsoft.com/office/drawing/2014/main" id="{28809741-E5B1-4F95-890F-104609D23759}"/>
                  </a:ext>
                </a:extLst>
              </p:cNvPr>
              <p:cNvPicPr/>
              <p:nvPr/>
            </p:nvPicPr>
            <p:blipFill>
              <a:blip r:embed="rId825"/>
              <a:stretch>
                <a:fillRect/>
              </a:stretch>
            </p:blipFill>
            <p:spPr>
              <a:xfrm>
                <a:off x="11665093" y="2157907"/>
                <a:ext cx="1584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6">
            <p14:nvContentPartPr>
              <p14:cNvPr id="167314" name="Freihand 167313">
                <a:extLst>
                  <a:ext uri="{FF2B5EF4-FFF2-40B4-BE49-F238E27FC236}">
                    <a16:creationId xmlns:a16="http://schemas.microsoft.com/office/drawing/2014/main" id="{0248D312-21FE-4DB0-B9C7-9260E5DB0A31}"/>
                  </a:ext>
                </a:extLst>
              </p14:cNvPr>
              <p14:cNvContentPartPr/>
              <p14:nvPr/>
            </p14:nvContentPartPr>
            <p14:xfrm>
              <a:off x="11854813" y="2187787"/>
              <a:ext cx="143640" cy="108360"/>
            </p14:xfrm>
          </p:contentPart>
        </mc:Choice>
        <mc:Fallback xmlns="">
          <p:pic>
            <p:nvPicPr>
              <p:cNvPr id="167314" name="Freihand 167313">
                <a:extLst>
                  <a:ext uri="{FF2B5EF4-FFF2-40B4-BE49-F238E27FC236}">
                    <a16:creationId xmlns:a16="http://schemas.microsoft.com/office/drawing/2014/main" id="{0248D312-21FE-4DB0-B9C7-9260E5DB0A31}"/>
                  </a:ext>
                </a:extLst>
              </p:cNvPr>
              <p:cNvPicPr/>
              <p:nvPr/>
            </p:nvPicPr>
            <p:blipFill>
              <a:blip r:embed="rId827"/>
              <a:stretch>
                <a:fillRect/>
              </a:stretch>
            </p:blipFill>
            <p:spPr>
              <a:xfrm>
                <a:off x="11850493" y="2183467"/>
                <a:ext cx="1522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8">
            <p14:nvContentPartPr>
              <p14:cNvPr id="167457" name="Freihand 167456">
                <a:extLst>
                  <a:ext uri="{FF2B5EF4-FFF2-40B4-BE49-F238E27FC236}">
                    <a16:creationId xmlns:a16="http://schemas.microsoft.com/office/drawing/2014/main" id="{CB418B70-8262-4DD9-BCD7-DD16004F7EC5}"/>
                  </a:ext>
                </a:extLst>
              </p14:cNvPr>
              <p14:cNvContentPartPr/>
              <p14:nvPr/>
            </p14:nvContentPartPr>
            <p14:xfrm>
              <a:off x="8798053" y="1588747"/>
              <a:ext cx="310680" cy="316440"/>
            </p14:xfrm>
          </p:contentPart>
        </mc:Choice>
        <mc:Fallback xmlns="">
          <p:pic>
            <p:nvPicPr>
              <p:cNvPr id="167457" name="Freihand 167456">
                <a:extLst>
                  <a:ext uri="{FF2B5EF4-FFF2-40B4-BE49-F238E27FC236}">
                    <a16:creationId xmlns:a16="http://schemas.microsoft.com/office/drawing/2014/main" id="{CB418B70-8262-4DD9-BCD7-DD16004F7EC5}"/>
                  </a:ext>
                </a:extLst>
              </p:cNvPr>
              <p:cNvPicPr/>
              <p:nvPr/>
            </p:nvPicPr>
            <p:blipFill>
              <a:blip r:embed="rId829"/>
              <a:stretch>
                <a:fillRect/>
              </a:stretch>
            </p:blipFill>
            <p:spPr>
              <a:xfrm>
                <a:off x="8793733" y="1584427"/>
                <a:ext cx="31932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0">
            <p14:nvContentPartPr>
              <p14:cNvPr id="167458" name="Freihand 167457">
                <a:extLst>
                  <a:ext uri="{FF2B5EF4-FFF2-40B4-BE49-F238E27FC236}">
                    <a16:creationId xmlns:a16="http://schemas.microsoft.com/office/drawing/2014/main" id="{49D89CE2-F970-4C6A-8F69-04606F5D3264}"/>
                  </a:ext>
                </a:extLst>
              </p14:cNvPr>
              <p14:cNvContentPartPr/>
              <p14:nvPr/>
            </p14:nvContentPartPr>
            <p14:xfrm>
              <a:off x="9055813" y="1444027"/>
              <a:ext cx="153000" cy="144360"/>
            </p14:xfrm>
          </p:contentPart>
        </mc:Choice>
        <mc:Fallback xmlns="">
          <p:pic>
            <p:nvPicPr>
              <p:cNvPr id="167458" name="Freihand 167457">
                <a:extLst>
                  <a:ext uri="{FF2B5EF4-FFF2-40B4-BE49-F238E27FC236}">
                    <a16:creationId xmlns:a16="http://schemas.microsoft.com/office/drawing/2014/main" id="{49D89CE2-F970-4C6A-8F69-04606F5D3264}"/>
                  </a:ext>
                </a:extLst>
              </p:cNvPr>
              <p:cNvPicPr/>
              <p:nvPr/>
            </p:nvPicPr>
            <p:blipFill>
              <a:blip r:embed="rId831"/>
              <a:stretch>
                <a:fillRect/>
              </a:stretch>
            </p:blipFill>
            <p:spPr>
              <a:xfrm>
                <a:off x="9051493" y="1439707"/>
                <a:ext cx="1616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2">
            <p14:nvContentPartPr>
              <p14:cNvPr id="167459" name="Freihand 167458">
                <a:extLst>
                  <a:ext uri="{FF2B5EF4-FFF2-40B4-BE49-F238E27FC236}">
                    <a16:creationId xmlns:a16="http://schemas.microsoft.com/office/drawing/2014/main" id="{F1E7EEBF-A989-4C15-A190-AA0CB3CAF4BF}"/>
                  </a:ext>
                </a:extLst>
              </p14:cNvPr>
              <p14:cNvContentPartPr/>
              <p14:nvPr/>
            </p14:nvContentPartPr>
            <p14:xfrm>
              <a:off x="9352813" y="1363387"/>
              <a:ext cx="149400" cy="12600"/>
            </p14:xfrm>
          </p:contentPart>
        </mc:Choice>
        <mc:Fallback xmlns="">
          <p:pic>
            <p:nvPicPr>
              <p:cNvPr id="167459" name="Freihand 167458">
                <a:extLst>
                  <a:ext uri="{FF2B5EF4-FFF2-40B4-BE49-F238E27FC236}">
                    <a16:creationId xmlns:a16="http://schemas.microsoft.com/office/drawing/2014/main" id="{F1E7EEBF-A989-4C15-A190-AA0CB3CAF4BF}"/>
                  </a:ext>
                </a:extLst>
              </p:cNvPr>
              <p:cNvPicPr/>
              <p:nvPr/>
            </p:nvPicPr>
            <p:blipFill>
              <a:blip r:embed="rId833"/>
              <a:stretch>
                <a:fillRect/>
              </a:stretch>
            </p:blipFill>
            <p:spPr>
              <a:xfrm>
                <a:off x="9348493" y="1359067"/>
                <a:ext cx="1580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4">
            <p14:nvContentPartPr>
              <p14:cNvPr id="167460" name="Freihand 167459">
                <a:extLst>
                  <a:ext uri="{FF2B5EF4-FFF2-40B4-BE49-F238E27FC236}">
                    <a16:creationId xmlns:a16="http://schemas.microsoft.com/office/drawing/2014/main" id="{87C331B7-6F20-4A78-902E-73752E4DEAA3}"/>
                  </a:ext>
                </a:extLst>
              </p14:cNvPr>
              <p14:cNvContentPartPr/>
              <p14:nvPr/>
            </p14:nvContentPartPr>
            <p14:xfrm>
              <a:off x="9369013" y="1403707"/>
              <a:ext cx="193320" cy="23040"/>
            </p14:xfrm>
          </p:contentPart>
        </mc:Choice>
        <mc:Fallback xmlns="">
          <p:pic>
            <p:nvPicPr>
              <p:cNvPr id="167460" name="Freihand 167459">
                <a:extLst>
                  <a:ext uri="{FF2B5EF4-FFF2-40B4-BE49-F238E27FC236}">
                    <a16:creationId xmlns:a16="http://schemas.microsoft.com/office/drawing/2014/main" id="{87C331B7-6F20-4A78-902E-73752E4DEAA3}"/>
                  </a:ext>
                </a:extLst>
              </p:cNvPr>
              <p:cNvPicPr/>
              <p:nvPr/>
            </p:nvPicPr>
            <p:blipFill>
              <a:blip r:embed="rId835"/>
              <a:stretch>
                <a:fillRect/>
              </a:stretch>
            </p:blipFill>
            <p:spPr>
              <a:xfrm>
                <a:off x="9364693" y="1399387"/>
                <a:ext cx="2019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6">
            <p14:nvContentPartPr>
              <p14:cNvPr id="167461" name="Freihand 167460">
                <a:extLst>
                  <a:ext uri="{FF2B5EF4-FFF2-40B4-BE49-F238E27FC236}">
                    <a16:creationId xmlns:a16="http://schemas.microsoft.com/office/drawing/2014/main" id="{341BE154-C137-422E-A206-EE1E08FA8D09}"/>
                  </a:ext>
                </a:extLst>
              </p14:cNvPr>
              <p14:cNvContentPartPr/>
              <p14:nvPr/>
            </p14:nvContentPartPr>
            <p14:xfrm>
              <a:off x="9626773" y="1332787"/>
              <a:ext cx="156600" cy="84600"/>
            </p14:xfrm>
          </p:contentPart>
        </mc:Choice>
        <mc:Fallback xmlns="">
          <p:pic>
            <p:nvPicPr>
              <p:cNvPr id="167461" name="Freihand 167460">
                <a:extLst>
                  <a:ext uri="{FF2B5EF4-FFF2-40B4-BE49-F238E27FC236}">
                    <a16:creationId xmlns:a16="http://schemas.microsoft.com/office/drawing/2014/main" id="{341BE154-C137-422E-A206-EE1E08FA8D09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9622453" y="1328467"/>
                <a:ext cx="1652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8">
            <p14:nvContentPartPr>
              <p14:cNvPr id="167463" name="Freihand 167462">
                <a:extLst>
                  <a:ext uri="{FF2B5EF4-FFF2-40B4-BE49-F238E27FC236}">
                    <a16:creationId xmlns:a16="http://schemas.microsoft.com/office/drawing/2014/main" id="{AAF1A9AC-228E-4CA4-A547-CE7C3C387AB2}"/>
                  </a:ext>
                </a:extLst>
              </p14:cNvPr>
              <p14:cNvContentPartPr/>
              <p14:nvPr/>
            </p14:nvContentPartPr>
            <p14:xfrm>
              <a:off x="9268213" y="1200667"/>
              <a:ext cx="627480" cy="348840"/>
            </p14:xfrm>
          </p:contentPart>
        </mc:Choice>
        <mc:Fallback xmlns="">
          <p:pic>
            <p:nvPicPr>
              <p:cNvPr id="167463" name="Freihand 167462">
                <a:extLst>
                  <a:ext uri="{FF2B5EF4-FFF2-40B4-BE49-F238E27FC236}">
                    <a16:creationId xmlns:a16="http://schemas.microsoft.com/office/drawing/2014/main" id="{AAF1A9AC-228E-4CA4-A547-CE7C3C387AB2}"/>
                  </a:ext>
                </a:extLst>
              </p:cNvPr>
              <p:cNvPicPr/>
              <p:nvPr/>
            </p:nvPicPr>
            <p:blipFill>
              <a:blip r:embed="rId839"/>
              <a:stretch>
                <a:fillRect/>
              </a:stretch>
            </p:blipFill>
            <p:spPr>
              <a:xfrm>
                <a:off x="9263893" y="1196347"/>
                <a:ext cx="63612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0">
            <p14:nvContentPartPr>
              <p14:cNvPr id="167465" name="Freihand 167464">
                <a:extLst>
                  <a:ext uri="{FF2B5EF4-FFF2-40B4-BE49-F238E27FC236}">
                    <a16:creationId xmlns:a16="http://schemas.microsoft.com/office/drawing/2014/main" id="{EB869320-637F-445D-8B98-15110B5C4B10}"/>
                  </a:ext>
                </a:extLst>
              </p14:cNvPr>
              <p14:cNvContentPartPr/>
              <p14:nvPr/>
            </p14:nvContentPartPr>
            <p14:xfrm>
              <a:off x="7676653" y="2155387"/>
              <a:ext cx="518760" cy="352440"/>
            </p14:xfrm>
          </p:contentPart>
        </mc:Choice>
        <mc:Fallback xmlns="">
          <p:pic>
            <p:nvPicPr>
              <p:cNvPr id="167465" name="Freihand 167464">
                <a:extLst>
                  <a:ext uri="{FF2B5EF4-FFF2-40B4-BE49-F238E27FC236}">
                    <a16:creationId xmlns:a16="http://schemas.microsoft.com/office/drawing/2014/main" id="{EB869320-637F-445D-8B98-15110B5C4B10}"/>
                  </a:ext>
                </a:extLst>
              </p:cNvPr>
              <p:cNvPicPr/>
              <p:nvPr/>
            </p:nvPicPr>
            <p:blipFill>
              <a:blip r:embed="rId841"/>
              <a:stretch>
                <a:fillRect/>
              </a:stretch>
            </p:blipFill>
            <p:spPr>
              <a:xfrm>
                <a:off x="7672333" y="2151067"/>
                <a:ext cx="52740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2">
            <p14:nvContentPartPr>
              <p14:cNvPr id="167469" name="Freihand 167468">
                <a:extLst>
                  <a:ext uri="{FF2B5EF4-FFF2-40B4-BE49-F238E27FC236}">
                    <a16:creationId xmlns:a16="http://schemas.microsoft.com/office/drawing/2014/main" id="{570A0BFE-78E9-46F3-A034-2249524E5B05}"/>
                  </a:ext>
                </a:extLst>
              </p14:cNvPr>
              <p14:cNvContentPartPr/>
              <p14:nvPr/>
            </p14:nvContentPartPr>
            <p14:xfrm>
              <a:off x="10035013" y="1306147"/>
              <a:ext cx="165600" cy="8280"/>
            </p14:xfrm>
          </p:contentPart>
        </mc:Choice>
        <mc:Fallback xmlns="">
          <p:pic>
            <p:nvPicPr>
              <p:cNvPr id="167469" name="Freihand 167468">
                <a:extLst>
                  <a:ext uri="{FF2B5EF4-FFF2-40B4-BE49-F238E27FC236}">
                    <a16:creationId xmlns:a16="http://schemas.microsoft.com/office/drawing/2014/main" id="{570A0BFE-78E9-46F3-A034-2249524E5B05}"/>
                  </a:ext>
                </a:extLst>
              </p:cNvPr>
              <p:cNvPicPr/>
              <p:nvPr/>
            </p:nvPicPr>
            <p:blipFill>
              <a:blip r:embed="rId843"/>
              <a:stretch>
                <a:fillRect/>
              </a:stretch>
            </p:blipFill>
            <p:spPr>
              <a:xfrm>
                <a:off x="10030693" y="1301827"/>
                <a:ext cx="17424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4">
            <p14:nvContentPartPr>
              <p14:cNvPr id="167470" name="Freihand 167469">
                <a:extLst>
                  <a:ext uri="{FF2B5EF4-FFF2-40B4-BE49-F238E27FC236}">
                    <a16:creationId xmlns:a16="http://schemas.microsoft.com/office/drawing/2014/main" id="{C0D1E99E-DE61-4BD8-80A7-AABD3844845C}"/>
                  </a:ext>
                </a:extLst>
              </p14:cNvPr>
              <p14:cNvContentPartPr/>
              <p14:nvPr/>
            </p14:nvContentPartPr>
            <p14:xfrm>
              <a:off x="10049053" y="1362667"/>
              <a:ext cx="117360" cy="23400"/>
            </p14:xfrm>
          </p:contentPart>
        </mc:Choice>
        <mc:Fallback xmlns="">
          <p:pic>
            <p:nvPicPr>
              <p:cNvPr id="167470" name="Freihand 167469">
                <a:extLst>
                  <a:ext uri="{FF2B5EF4-FFF2-40B4-BE49-F238E27FC236}">
                    <a16:creationId xmlns:a16="http://schemas.microsoft.com/office/drawing/2014/main" id="{C0D1E99E-DE61-4BD8-80A7-AABD3844845C}"/>
                  </a:ext>
                </a:extLst>
              </p:cNvPr>
              <p:cNvPicPr/>
              <p:nvPr/>
            </p:nvPicPr>
            <p:blipFill>
              <a:blip r:embed="rId845"/>
              <a:stretch>
                <a:fillRect/>
              </a:stretch>
            </p:blipFill>
            <p:spPr>
              <a:xfrm>
                <a:off x="10044733" y="1358347"/>
                <a:ext cx="1260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6">
            <p14:nvContentPartPr>
              <p14:cNvPr id="167471" name="Freihand 167470">
                <a:extLst>
                  <a:ext uri="{FF2B5EF4-FFF2-40B4-BE49-F238E27FC236}">
                    <a16:creationId xmlns:a16="http://schemas.microsoft.com/office/drawing/2014/main" id="{AAB39AB0-A02D-46D3-B2A6-9B7757A32560}"/>
                  </a:ext>
                </a:extLst>
              </p14:cNvPr>
              <p14:cNvContentPartPr/>
              <p14:nvPr/>
            </p14:nvContentPartPr>
            <p14:xfrm>
              <a:off x="10198813" y="1265827"/>
              <a:ext cx="113400" cy="96120"/>
            </p14:xfrm>
          </p:contentPart>
        </mc:Choice>
        <mc:Fallback xmlns="">
          <p:pic>
            <p:nvPicPr>
              <p:cNvPr id="167471" name="Freihand 167470">
                <a:extLst>
                  <a:ext uri="{FF2B5EF4-FFF2-40B4-BE49-F238E27FC236}">
                    <a16:creationId xmlns:a16="http://schemas.microsoft.com/office/drawing/2014/main" id="{AAB39AB0-A02D-46D3-B2A6-9B7757A32560}"/>
                  </a:ext>
                </a:extLst>
              </p:cNvPr>
              <p:cNvPicPr/>
              <p:nvPr/>
            </p:nvPicPr>
            <p:blipFill>
              <a:blip r:embed="rId847"/>
              <a:stretch>
                <a:fillRect/>
              </a:stretch>
            </p:blipFill>
            <p:spPr>
              <a:xfrm>
                <a:off x="10194493" y="1261507"/>
                <a:ext cx="1220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8">
            <p14:nvContentPartPr>
              <p14:cNvPr id="167473" name="Freihand 167472">
                <a:extLst>
                  <a:ext uri="{FF2B5EF4-FFF2-40B4-BE49-F238E27FC236}">
                    <a16:creationId xmlns:a16="http://schemas.microsoft.com/office/drawing/2014/main" id="{1CEC8869-3BB5-4F5E-8E48-ED5F7D05B69B}"/>
                  </a:ext>
                </a:extLst>
              </p14:cNvPr>
              <p14:cNvContentPartPr/>
              <p14:nvPr/>
            </p14:nvContentPartPr>
            <p14:xfrm>
              <a:off x="96133" y="1926067"/>
              <a:ext cx="1883880" cy="640800"/>
            </p14:xfrm>
          </p:contentPart>
        </mc:Choice>
        <mc:Fallback xmlns="">
          <p:pic>
            <p:nvPicPr>
              <p:cNvPr id="167473" name="Freihand 167472">
                <a:extLst>
                  <a:ext uri="{FF2B5EF4-FFF2-40B4-BE49-F238E27FC236}">
                    <a16:creationId xmlns:a16="http://schemas.microsoft.com/office/drawing/2014/main" id="{1CEC8869-3BB5-4F5E-8E48-ED5F7D05B69B}"/>
                  </a:ext>
                </a:extLst>
              </p:cNvPr>
              <p:cNvPicPr/>
              <p:nvPr/>
            </p:nvPicPr>
            <p:blipFill>
              <a:blip r:embed="rId849"/>
              <a:stretch>
                <a:fillRect/>
              </a:stretch>
            </p:blipFill>
            <p:spPr>
              <a:xfrm>
                <a:off x="91813" y="1921747"/>
                <a:ext cx="1892520" cy="6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0">
            <p14:nvContentPartPr>
              <p14:cNvPr id="167475" name="Freihand 167474">
                <a:extLst>
                  <a:ext uri="{FF2B5EF4-FFF2-40B4-BE49-F238E27FC236}">
                    <a16:creationId xmlns:a16="http://schemas.microsoft.com/office/drawing/2014/main" id="{68EAD85D-6952-4674-B6A4-C484B314044E}"/>
                  </a:ext>
                </a:extLst>
              </p14:cNvPr>
              <p14:cNvContentPartPr/>
              <p14:nvPr/>
            </p14:nvContentPartPr>
            <p14:xfrm>
              <a:off x="10445053" y="1172227"/>
              <a:ext cx="99000" cy="124920"/>
            </p14:xfrm>
          </p:contentPart>
        </mc:Choice>
        <mc:Fallback xmlns="">
          <p:pic>
            <p:nvPicPr>
              <p:cNvPr id="167475" name="Freihand 167474">
                <a:extLst>
                  <a:ext uri="{FF2B5EF4-FFF2-40B4-BE49-F238E27FC236}">
                    <a16:creationId xmlns:a16="http://schemas.microsoft.com/office/drawing/2014/main" id="{68EAD85D-6952-4674-B6A4-C484B314044E}"/>
                  </a:ext>
                </a:extLst>
              </p:cNvPr>
              <p:cNvPicPr/>
              <p:nvPr/>
            </p:nvPicPr>
            <p:blipFill>
              <a:blip r:embed="rId851"/>
              <a:stretch>
                <a:fillRect/>
              </a:stretch>
            </p:blipFill>
            <p:spPr>
              <a:xfrm>
                <a:off x="10440733" y="1167907"/>
                <a:ext cx="1076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2">
            <p14:nvContentPartPr>
              <p14:cNvPr id="167476" name="Freihand 167475">
                <a:extLst>
                  <a:ext uri="{FF2B5EF4-FFF2-40B4-BE49-F238E27FC236}">
                    <a16:creationId xmlns:a16="http://schemas.microsoft.com/office/drawing/2014/main" id="{28A38887-A2D6-425F-A742-455801C810FD}"/>
                  </a:ext>
                </a:extLst>
              </p14:cNvPr>
              <p14:cNvContentPartPr/>
              <p14:nvPr/>
            </p14:nvContentPartPr>
            <p14:xfrm>
              <a:off x="10551253" y="1125067"/>
              <a:ext cx="23040" cy="64800"/>
            </p14:xfrm>
          </p:contentPart>
        </mc:Choice>
        <mc:Fallback xmlns="">
          <p:pic>
            <p:nvPicPr>
              <p:cNvPr id="167476" name="Freihand 167475">
                <a:extLst>
                  <a:ext uri="{FF2B5EF4-FFF2-40B4-BE49-F238E27FC236}">
                    <a16:creationId xmlns:a16="http://schemas.microsoft.com/office/drawing/2014/main" id="{28A38887-A2D6-425F-A742-455801C810FD}"/>
                  </a:ext>
                </a:extLst>
              </p:cNvPr>
              <p:cNvPicPr/>
              <p:nvPr/>
            </p:nvPicPr>
            <p:blipFill>
              <a:blip r:embed="rId853"/>
              <a:stretch>
                <a:fillRect/>
              </a:stretch>
            </p:blipFill>
            <p:spPr>
              <a:xfrm>
                <a:off x="10546933" y="1120747"/>
                <a:ext cx="316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4">
            <p14:nvContentPartPr>
              <p14:cNvPr id="167477" name="Freihand 167476">
                <a:extLst>
                  <a:ext uri="{FF2B5EF4-FFF2-40B4-BE49-F238E27FC236}">
                    <a16:creationId xmlns:a16="http://schemas.microsoft.com/office/drawing/2014/main" id="{382700ED-9B05-4AF1-8894-D5BB25F278DD}"/>
                  </a:ext>
                </a:extLst>
              </p14:cNvPr>
              <p14:cNvContentPartPr/>
              <p14:nvPr/>
            </p14:nvContentPartPr>
            <p14:xfrm>
              <a:off x="10618573" y="1114267"/>
              <a:ext cx="37800" cy="130680"/>
            </p14:xfrm>
          </p:contentPart>
        </mc:Choice>
        <mc:Fallback xmlns="">
          <p:pic>
            <p:nvPicPr>
              <p:cNvPr id="167477" name="Freihand 167476">
                <a:extLst>
                  <a:ext uri="{FF2B5EF4-FFF2-40B4-BE49-F238E27FC236}">
                    <a16:creationId xmlns:a16="http://schemas.microsoft.com/office/drawing/2014/main" id="{382700ED-9B05-4AF1-8894-D5BB25F278DD}"/>
                  </a:ext>
                </a:extLst>
              </p:cNvPr>
              <p:cNvPicPr/>
              <p:nvPr/>
            </p:nvPicPr>
            <p:blipFill>
              <a:blip r:embed="rId855"/>
              <a:stretch>
                <a:fillRect/>
              </a:stretch>
            </p:blipFill>
            <p:spPr>
              <a:xfrm>
                <a:off x="10614253" y="1109947"/>
                <a:ext cx="464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6">
            <p14:nvContentPartPr>
              <p14:cNvPr id="167478" name="Freihand 167477">
                <a:extLst>
                  <a:ext uri="{FF2B5EF4-FFF2-40B4-BE49-F238E27FC236}">
                    <a16:creationId xmlns:a16="http://schemas.microsoft.com/office/drawing/2014/main" id="{367F22DE-2F92-499D-888C-B9AC7984345C}"/>
                  </a:ext>
                </a:extLst>
              </p14:cNvPr>
              <p14:cNvContentPartPr/>
              <p14:nvPr/>
            </p14:nvContentPartPr>
            <p14:xfrm>
              <a:off x="10677253" y="1155307"/>
              <a:ext cx="97200" cy="84600"/>
            </p14:xfrm>
          </p:contentPart>
        </mc:Choice>
        <mc:Fallback xmlns="">
          <p:pic>
            <p:nvPicPr>
              <p:cNvPr id="167478" name="Freihand 167477">
                <a:extLst>
                  <a:ext uri="{FF2B5EF4-FFF2-40B4-BE49-F238E27FC236}">
                    <a16:creationId xmlns:a16="http://schemas.microsoft.com/office/drawing/2014/main" id="{367F22DE-2F92-499D-888C-B9AC7984345C}"/>
                  </a:ext>
                </a:extLst>
              </p:cNvPr>
              <p:cNvPicPr/>
              <p:nvPr/>
            </p:nvPicPr>
            <p:blipFill>
              <a:blip r:embed="rId857"/>
              <a:stretch>
                <a:fillRect/>
              </a:stretch>
            </p:blipFill>
            <p:spPr>
              <a:xfrm>
                <a:off x="10672933" y="1150987"/>
                <a:ext cx="1058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8">
            <p14:nvContentPartPr>
              <p14:cNvPr id="167479" name="Freihand 167478">
                <a:extLst>
                  <a:ext uri="{FF2B5EF4-FFF2-40B4-BE49-F238E27FC236}">
                    <a16:creationId xmlns:a16="http://schemas.microsoft.com/office/drawing/2014/main" id="{AE0F77A7-F69E-460E-8F32-F7BAEF968E41}"/>
                  </a:ext>
                </a:extLst>
              </p14:cNvPr>
              <p14:cNvContentPartPr/>
              <p14:nvPr/>
            </p14:nvContentPartPr>
            <p14:xfrm>
              <a:off x="10761853" y="1133707"/>
              <a:ext cx="48600" cy="131040"/>
            </p14:xfrm>
          </p:contentPart>
        </mc:Choice>
        <mc:Fallback xmlns="">
          <p:pic>
            <p:nvPicPr>
              <p:cNvPr id="167479" name="Freihand 167478">
                <a:extLst>
                  <a:ext uri="{FF2B5EF4-FFF2-40B4-BE49-F238E27FC236}">
                    <a16:creationId xmlns:a16="http://schemas.microsoft.com/office/drawing/2014/main" id="{AE0F77A7-F69E-460E-8F32-F7BAEF968E41}"/>
                  </a:ext>
                </a:extLst>
              </p:cNvPr>
              <p:cNvPicPr/>
              <p:nvPr/>
            </p:nvPicPr>
            <p:blipFill>
              <a:blip r:embed="rId859"/>
              <a:stretch>
                <a:fillRect/>
              </a:stretch>
            </p:blipFill>
            <p:spPr>
              <a:xfrm>
                <a:off x="10757533" y="1129387"/>
                <a:ext cx="572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0">
            <p14:nvContentPartPr>
              <p14:cNvPr id="167481" name="Freihand 167480">
                <a:extLst>
                  <a:ext uri="{FF2B5EF4-FFF2-40B4-BE49-F238E27FC236}">
                    <a16:creationId xmlns:a16="http://schemas.microsoft.com/office/drawing/2014/main" id="{5FE1B271-7337-422F-9197-D918423B6A87}"/>
                  </a:ext>
                </a:extLst>
              </p14:cNvPr>
              <p14:cNvContentPartPr/>
              <p14:nvPr/>
            </p14:nvContentPartPr>
            <p14:xfrm>
              <a:off x="10870933" y="1179067"/>
              <a:ext cx="30960" cy="1800"/>
            </p14:xfrm>
          </p:contentPart>
        </mc:Choice>
        <mc:Fallback xmlns="">
          <p:pic>
            <p:nvPicPr>
              <p:cNvPr id="167481" name="Freihand 167480">
                <a:extLst>
                  <a:ext uri="{FF2B5EF4-FFF2-40B4-BE49-F238E27FC236}">
                    <a16:creationId xmlns:a16="http://schemas.microsoft.com/office/drawing/2014/main" id="{5FE1B271-7337-422F-9197-D918423B6A87}"/>
                  </a:ext>
                </a:extLst>
              </p:cNvPr>
              <p:cNvPicPr/>
              <p:nvPr/>
            </p:nvPicPr>
            <p:blipFill>
              <a:blip r:embed="rId861"/>
              <a:stretch>
                <a:fillRect/>
              </a:stretch>
            </p:blipFill>
            <p:spPr>
              <a:xfrm>
                <a:off x="10866613" y="1174747"/>
                <a:ext cx="3960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2">
            <p14:nvContentPartPr>
              <p14:cNvPr id="167482" name="Freihand 167481">
                <a:extLst>
                  <a:ext uri="{FF2B5EF4-FFF2-40B4-BE49-F238E27FC236}">
                    <a16:creationId xmlns:a16="http://schemas.microsoft.com/office/drawing/2014/main" id="{99A5C5FE-315E-41D4-92AD-927A323E52F9}"/>
                  </a:ext>
                </a:extLst>
              </p14:cNvPr>
              <p14:cNvContentPartPr/>
              <p14:nvPr/>
            </p14:nvContentPartPr>
            <p14:xfrm>
              <a:off x="10938613" y="1106707"/>
              <a:ext cx="101160" cy="137520"/>
            </p14:xfrm>
          </p:contentPart>
        </mc:Choice>
        <mc:Fallback xmlns="">
          <p:pic>
            <p:nvPicPr>
              <p:cNvPr id="167482" name="Freihand 167481">
                <a:extLst>
                  <a:ext uri="{FF2B5EF4-FFF2-40B4-BE49-F238E27FC236}">
                    <a16:creationId xmlns:a16="http://schemas.microsoft.com/office/drawing/2014/main" id="{99A5C5FE-315E-41D4-92AD-927A323E52F9}"/>
                  </a:ext>
                </a:extLst>
              </p:cNvPr>
              <p:cNvPicPr/>
              <p:nvPr/>
            </p:nvPicPr>
            <p:blipFill>
              <a:blip r:embed="rId863"/>
              <a:stretch>
                <a:fillRect/>
              </a:stretch>
            </p:blipFill>
            <p:spPr>
              <a:xfrm>
                <a:off x="10934293" y="1102387"/>
                <a:ext cx="1098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4">
            <p14:nvContentPartPr>
              <p14:cNvPr id="167483" name="Freihand 167482">
                <a:extLst>
                  <a:ext uri="{FF2B5EF4-FFF2-40B4-BE49-F238E27FC236}">
                    <a16:creationId xmlns:a16="http://schemas.microsoft.com/office/drawing/2014/main" id="{51F1CB4E-9E9A-47CA-8321-82BF71568923}"/>
                  </a:ext>
                </a:extLst>
              </p14:cNvPr>
              <p14:cNvContentPartPr/>
              <p14:nvPr/>
            </p14:nvContentPartPr>
            <p14:xfrm>
              <a:off x="10939333" y="1162867"/>
              <a:ext cx="144720" cy="48240"/>
            </p14:xfrm>
          </p:contentPart>
        </mc:Choice>
        <mc:Fallback xmlns="">
          <p:pic>
            <p:nvPicPr>
              <p:cNvPr id="167483" name="Freihand 167482">
                <a:extLst>
                  <a:ext uri="{FF2B5EF4-FFF2-40B4-BE49-F238E27FC236}">
                    <a16:creationId xmlns:a16="http://schemas.microsoft.com/office/drawing/2014/main" id="{51F1CB4E-9E9A-47CA-8321-82BF71568923}"/>
                  </a:ext>
                </a:extLst>
              </p:cNvPr>
              <p:cNvPicPr/>
              <p:nvPr/>
            </p:nvPicPr>
            <p:blipFill>
              <a:blip r:embed="rId865"/>
              <a:stretch>
                <a:fillRect/>
              </a:stretch>
            </p:blipFill>
            <p:spPr>
              <a:xfrm>
                <a:off x="10935013" y="1158547"/>
                <a:ext cx="153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6">
            <p14:nvContentPartPr>
              <p14:cNvPr id="167484" name="Freihand 167483">
                <a:extLst>
                  <a:ext uri="{FF2B5EF4-FFF2-40B4-BE49-F238E27FC236}">
                    <a16:creationId xmlns:a16="http://schemas.microsoft.com/office/drawing/2014/main" id="{D065CD94-D69B-48B9-A2E1-770EBEE881F2}"/>
                  </a:ext>
                </a:extLst>
              </p14:cNvPr>
              <p14:cNvContentPartPr/>
              <p14:nvPr/>
            </p14:nvContentPartPr>
            <p14:xfrm>
              <a:off x="11118613" y="1133707"/>
              <a:ext cx="119520" cy="21600"/>
            </p14:xfrm>
          </p:contentPart>
        </mc:Choice>
        <mc:Fallback xmlns="">
          <p:pic>
            <p:nvPicPr>
              <p:cNvPr id="167484" name="Freihand 167483">
                <a:extLst>
                  <a:ext uri="{FF2B5EF4-FFF2-40B4-BE49-F238E27FC236}">
                    <a16:creationId xmlns:a16="http://schemas.microsoft.com/office/drawing/2014/main" id="{D065CD94-D69B-48B9-A2E1-770EBEE881F2}"/>
                  </a:ext>
                </a:extLst>
              </p:cNvPr>
              <p:cNvPicPr/>
              <p:nvPr/>
            </p:nvPicPr>
            <p:blipFill>
              <a:blip r:embed="rId867"/>
              <a:stretch>
                <a:fillRect/>
              </a:stretch>
            </p:blipFill>
            <p:spPr>
              <a:xfrm>
                <a:off x="11114293" y="1129387"/>
                <a:ext cx="1281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8">
            <p14:nvContentPartPr>
              <p14:cNvPr id="167485" name="Freihand 167484">
                <a:extLst>
                  <a:ext uri="{FF2B5EF4-FFF2-40B4-BE49-F238E27FC236}">
                    <a16:creationId xmlns:a16="http://schemas.microsoft.com/office/drawing/2014/main" id="{2F51992D-272C-4AC8-988E-2D56ADB3751B}"/>
                  </a:ext>
                </a:extLst>
              </p14:cNvPr>
              <p14:cNvContentPartPr/>
              <p14:nvPr/>
            </p14:nvContentPartPr>
            <p14:xfrm>
              <a:off x="11303293" y="1056307"/>
              <a:ext cx="68040" cy="110160"/>
            </p14:xfrm>
          </p:contentPart>
        </mc:Choice>
        <mc:Fallback xmlns="">
          <p:pic>
            <p:nvPicPr>
              <p:cNvPr id="167485" name="Freihand 167484">
                <a:extLst>
                  <a:ext uri="{FF2B5EF4-FFF2-40B4-BE49-F238E27FC236}">
                    <a16:creationId xmlns:a16="http://schemas.microsoft.com/office/drawing/2014/main" id="{2F51992D-272C-4AC8-988E-2D56ADB3751B}"/>
                  </a:ext>
                </a:extLst>
              </p:cNvPr>
              <p:cNvPicPr/>
              <p:nvPr/>
            </p:nvPicPr>
            <p:blipFill>
              <a:blip r:embed="rId869"/>
              <a:stretch>
                <a:fillRect/>
              </a:stretch>
            </p:blipFill>
            <p:spPr>
              <a:xfrm>
                <a:off x="11298973" y="1051987"/>
                <a:ext cx="766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0">
            <p14:nvContentPartPr>
              <p14:cNvPr id="167486" name="Freihand 167485">
                <a:extLst>
                  <a:ext uri="{FF2B5EF4-FFF2-40B4-BE49-F238E27FC236}">
                    <a16:creationId xmlns:a16="http://schemas.microsoft.com/office/drawing/2014/main" id="{4126844C-0ACC-4E9F-89BF-3386593961C2}"/>
                  </a:ext>
                </a:extLst>
              </p14:cNvPr>
              <p14:cNvContentPartPr/>
              <p14:nvPr/>
            </p14:nvContentPartPr>
            <p14:xfrm>
              <a:off x="11413813" y="1022467"/>
              <a:ext cx="78840" cy="119160"/>
            </p14:xfrm>
          </p:contentPart>
        </mc:Choice>
        <mc:Fallback xmlns="">
          <p:pic>
            <p:nvPicPr>
              <p:cNvPr id="167486" name="Freihand 167485">
                <a:extLst>
                  <a:ext uri="{FF2B5EF4-FFF2-40B4-BE49-F238E27FC236}">
                    <a16:creationId xmlns:a16="http://schemas.microsoft.com/office/drawing/2014/main" id="{4126844C-0ACC-4E9F-89BF-3386593961C2}"/>
                  </a:ext>
                </a:extLst>
              </p:cNvPr>
              <p:cNvPicPr/>
              <p:nvPr/>
            </p:nvPicPr>
            <p:blipFill>
              <a:blip r:embed="rId871"/>
              <a:stretch>
                <a:fillRect/>
              </a:stretch>
            </p:blipFill>
            <p:spPr>
              <a:xfrm>
                <a:off x="11409493" y="1018147"/>
                <a:ext cx="874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2">
            <p14:nvContentPartPr>
              <p14:cNvPr id="167487" name="Freihand 167486">
                <a:extLst>
                  <a:ext uri="{FF2B5EF4-FFF2-40B4-BE49-F238E27FC236}">
                    <a16:creationId xmlns:a16="http://schemas.microsoft.com/office/drawing/2014/main" id="{4B8B794F-B349-493D-98D6-0D6350684087}"/>
                  </a:ext>
                </a:extLst>
              </p14:cNvPr>
              <p14:cNvContentPartPr/>
              <p14:nvPr/>
            </p14:nvContentPartPr>
            <p14:xfrm>
              <a:off x="11484733" y="1048747"/>
              <a:ext cx="75240" cy="98280"/>
            </p14:xfrm>
          </p:contentPart>
        </mc:Choice>
        <mc:Fallback xmlns="">
          <p:pic>
            <p:nvPicPr>
              <p:cNvPr id="167487" name="Freihand 167486">
                <a:extLst>
                  <a:ext uri="{FF2B5EF4-FFF2-40B4-BE49-F238E27FC236}">
                    <a16:creationId xmlns:a16="http://schemas.microsoft.com/office/drawing/2014/main" id="{4B8B794F-B349-493D-98D6-0D6350684087}"/>
                  </a:ext>
                </a:extLst>
              </p:cNvPr>
              <p:cNvPicPr/>
              <p:nvPr/>
            </p:nvPicPr>
            <p:blipFill>
              <a:blip r:embed="rId873"/>
              <a:stretch>
                <a:fillRect/>
              </a:stretch>
            </p:blipFill>
            <p:spPr>
              <a:xfrm>
                <a:off x="11480413" y="1044427"/>
                <a:ext cx="838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4">
            <p14:nvContentPartPr>
              <p14:cNvPr id="167488" name="Freihand 167487">
                <a:extLst>
                  <a:ext uri="{FF2B5EF4-FFF2-40B4-BE49-F238E27FC236}">
                    <a16:creationId xmlns:a16="http://schemas.microsoft.com/office/drawing/2014/main" id="{61F7AD79-2816-4F95-B426-401B4F1B0E93}"/>
                  </a:ext>
                </a:extLst>
              </p14:cNvPr>
              <p14:cNvContentPartPr/>
              <p14:nvPr/>
            </p14:nvContentPartPr>
            <p14:xfrm>
              <a:off x="11485453" y="1030387"/>
              <a:ext cx="129960" cy="116640"/>
            </p14:xfrm>
          </p:contentPart>
        </mc:Choice>
        <mc:Fallback xmlns="">
          <p:pic>
            <p:nvPicPr>
              <p:cNvPr id="167488" name="Freihand 167487">
                <a:extLst>
                  <a:ext uri="{FF2B5EF4-FFF2-40B4-BE49-F238E27FC236}">
                    <a16:creationId xmlns:a16="http://schemas.microsoft.com/office/drawing/2014/main" id="{61F7AD79-2816-4F95-B426-401B4F1B0E93}"/>
                  </a:ext>
                </a:extLst>
              </p:cNvPr>
              <p:cNvPicPr/>
              <p:nvPr/>
            </p:nvPicPr>
            <p:blipFill>
              <a:blip r:embed="rId875"/>
              <a:stretch>
                <a:fillRect/>
              </a:stretch>
            </p:blipFill>
            <p:spPr>
              <a:xfrm>
                <a:off x="11481133" y="1026067"/>
                <a:ext cx="1386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6">
            <p14:nvContentPartPr>
              <p14:cNvPr id="167489" name="Freihand 167488">
                <a:extLst>
                  <a:ext uri="{FF2B5EF4-FFF2-40B4-BE49-F238E27FC236}">
                    <a16:creationId xmlns:a16="http://schemas.microsoft.com/office/drawing/2014/main" id="{CAC10BEB-A3EE-4128-B206-2CD1A0E24371}"/>
                  </a:ext>
                </a:extLst>
              </p14:cNvPr>
              <p14:cNvContentPartPr/>
              <p14:nvPr/>
            </p14:nvContentPartPr>
            <p14:xfrm>
              <a:off x="11728453" y="1060987"/>
              <a:ext cx="80280" cy="8280"/>
            </p14:xfrm>
          </p:contentPart>
        </mc:Choice>
        <mc:Fallback xmlns="">
          <p:pic>
            <p:nvPicPr>
              <p:cNvPr id="167489" name="Freihand 167488">
                <a:extLst>
                  <a:ext uri="{FF2B5EF4-FFF2-40B4-BE49-F238E27FC236}">
                    <a16:creationId xmlns:a16="http://schemas.microsoft.com/office/drawing/2014/main" id="{CAC10BEB-A3EE-4128-B206-2CD1A0E24371}"/>
                  </a:ext>
                </a:extLst>
              </p:cNvPr>
              <p:cNvPicPr/>
              <p:nvPr/>
            </p:nvPicPr>
            <p:blipFill>
              <a:blip r:embed="rId877"/>
              <a:stretch>
                <a:fillRect/>
              </a:stretch>
            </p:blipFill>
            <p:spPr>
              <a:xfrm>
                <a:off x="11724133" y="1056667"/>
                <a:ext cx="88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8">
            <p14:nvContentPartPr>
              <p14:cNvPr id="167490" name="Freihand 167489">
                <a:extLst>
                  <a:ext uri="{FF2B5EF4-FFF2-40B4-BE49-F238E27FC236}">
                    <a16:creationId xmlns:a16="http://schemas.microsoft.com/office/drawing/2014/main" id="{950EA532-97F7-40F2-B900-4A8E0D69A31C}"/>
                  </a:ext>
                </a:extLst>
              </p14:cNvPr>
              <p14:cNvContentPartPr/>
              <p14:nvPr/>
            </p14:nvContentPartPr>
            <p14:xfrm>
              <a:off x="11716213" y="1035427"/>
              <a:ext cx="267840" cy="81720"/>
            </p14:xfrm>
          </p:contentPart>
        </mc:Choice>
        <mc:Fallback xmlns="">
          <p:pic>
            <p:nvPicPr>
              <p:cNvPr id="167490" name="Freihand 167489">
                <a:extLst>
                  <a:ext uri="{FF2B5EF4-FFF2-40B4-BE49-F238E27FC236}">
                    <a16:creationId xmlns:a16="http://schemas.microsoft.com/office/drawing/2014/main" id="{950EA532-97F7-40F2-B900-4A8E0D69A31C}"/>
                  </a:ext>
                </a:extLst>
              </p:cNvPr>
              <p:cNvPicPr/>
              <p:nvPr/>
            </p:nvPicPr>
            <p:blipFill>
              <a:blip r:embed="rId879"/>
              <a:stretch>
                <a:fillRect/>
              </a:stretch>
            </p:blipFill>
            <p:spPr>
              <a:xfrm>
                <a:off x="11711893" y="1031107"/>
                <a:ext cx="2764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0">
            <p14:nvContentPartPr>
              <p14:cNvPr id="167491" name="Freihand 167490">
                <a:extLst>
                  <a:ext uri="{FF2B5EF4-FFF2-40B4-BE49-F238E27FC236}">
                    <a16:creationId xmlns:a16="http://schemas.microsoft.com/office/drawing/2014/main" id="{CC9948CB-2E33-4CB2-AEEC-57C246173787}"/>
                  </a:ext>
                </a:extLst>
              </p14:cNvPr>
              <p14:cNvContentPartPr/>
              <p14:nvPr/>
            </p14:nvContentPartPr>
            <p14:xfrm>
              <a:off x="10608133" y="1461667"/>
              <a:ext cx="207360" cy="21240"/>
            </p14:xfrm>
          </p:contentPart>
        </mc:Choice>
        <mc:Fallback xmlns="">
          <p:pic>
            <p:nvPicPr>
              <p:cNvPr id="167491" name="Freihand 167490">
                <a:extLst>
                  <a:ext uri="{FF2B5EF4-FFF2-40B4-BE49-F238E27FC236}">
                    <a16:creationId xmlns:a16="http://schemas.microsoft.com/office/drawing/2014/main" id="{CC9948CB-2E33-4CB2-AEEC-57C246173787}"/>
                  </a:ext>
                </a:extLst>
              </p:cNvPr>
              <p:cNvPicPr/>
              <p:nvPr/>
            </p:nvPicPr>
            <p:blipFill>
              <a:blip r:embed="rId881"/>
              <a:stretch>
                <a:fillRect/>
              </a:stretch>
            </p:blipFill>
            <p:spPr>
              <a:xfrm>
                <a:off x="10603813" y="1457347"/>
                <a:ext cx="2160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2">
            <p14:nvContentPartPr>
              <p14:cNvPr id="167492" name="Freihand 167491">
                <a:extLst>
                  <a:ext uri="{FF2B5EF4-FFF2-40B4-BE49-F238E27FC236}">
                    <a16:creationId xmlns:a16="http://schemas.microsoft.com/office/drawing/2014/main" id="{6CE49FA8-0D26-454D-9A78-9F04F5E06D48}"/>
                  </a:ext>
                </a:extLst>
              </p14:cNvPr>
              <p14:cNvContentPartPr/>
              <p14:nvPr/>
            </p14:nvContentPartPr>
            <p14:xfrm>
              <a:off x="10614613" y="1510987"/>
              <a:ext cx="192240" cy="39960"/>
            </p14:xfrm>
          </p:contentPart>
        </mc:Choice>
        <mc:Fallback xmlns="">
          <p:pic>
            <p:nvPicPr>
              <p:cNvPr id="167492" name="Freihand 167491">
                <a:extLst>
                  <a:ext uri="{FF2B5EF4-FFF2-40B4-BE49-F238E27FC236}">
                    <a16:creationId xmlns:a16="http://schemas.microsoft.com/office/drawing/2014/main" id="{6CE49FA8-0D26-454D-9A78-9F04F5E06D48}"/>
                  </a:ext>
                </a:extLst>
              </p:cNvPr>
              <p:cNvPicPr/>
              <p:nvPr/>
            </p:nvPicPr>
            <p:blipFill>
              <a:blip r:embed="rId883"/>
              <a:stretch>
                <a:fillRect/>
              </a:stretch>
            </p:blipFill>
            <p:spPr>
              <a:xfrm>
                <a:off x="10610293" y="1506667"/>
                <a:ext cx="2008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4">
            <p14:nvContentPartPr>
              <p14:cNvPr id="167493" name="Freihand 167492">
                <a:extLst>
                  <a:ext uri="{FF2B5EF4-FFF2-40B4-BE49-F238E27FC236}">
                    <a16:creationId xmlns:a16="http://schemas.microsoft.com/office/drawing/2014/main" id="{8E034CEF-9A86-4FF8-9F88-1DC4C1BE0441}"/>
                  </a:ext>
                </a:extLst>
              </p14:cNvPr>
              <p14:cNvContentPartPr/>
              <p14:nvPr/>
            </p14:nvContentPartPr>
            <p14:xfrm>
              <a:off x="10786333" y="1424947"/>
              <a:ext cx="89640" cy="134640"/>
            </p14:xfrm>
          </p:contentPart>
        </mc:Choice>
        <mc:Fallback xmlns="">
          <p:pic>
            <p:nvPicPr>
              <p:cNvPr id="167493" name="Freihand 167492">
                <a:extLst>
                  <a:ext uri="{FF2B5EF4-FFF2-40B4-BE49-F238E27FC236}">
                    <a16:creationId xmlns:a16="http://schemas.microsoft.com/office/drawing/2014/main" id="{8E034CEF-9A86-4FF8-9F88-1DC4C1BE0441}"/>
                  </a:ext>
                </a:extLst>
              </p:cNvPr>
              <p:cNvPicPr/>
              <p:nvPr/>
            </p:nvPicPr>
            <p:blipFill>
              <a:blip r:embed="rId885"/>
              <a:stretch>
                <a:fillRect/>
              </a:stretch>
            </p:blipFill>
            <p:spPr>
              <a:xfrm>
                <a:off x="10782013" y="1420627"/>
                <a:ext cx="982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6">
            <p14:nvContentPartPr>
              <p14:cNvPr id="167494" name="Freihand 167493">
                <a:extLst>
                  <a:ext uri="{FF2B5EF4-FFF2-40B4-BE49-F238E27FC236}">
                    <a16:creationId xmlns:a16="http://schemas.microsoft.com/office/drawing/2014/main" id="{26D46946-788F-4F5F-A34D-2025DA61BA24}"/>
                  </a:ext>
                </a:extLst>
              </p14:cNvPr>
              <p14:cNvContentPartPr/>
              <p14:nvPr/>
            </p14:nvContentPartPr>
            <p14:xfrm>
              <a:off x="10967413" y="1423867"/>
              <a:ext cx="128160" cy="99000"/>
            </p14:xfrm>
          </p:contentPart>
        </mc:Choice>
        <mc:Fallback xmlns="">
          <p:pic>
            <p:nvPicPr>
              <p:cNvPr id="167494" name="Freihand 167493">
                <a:extLst>
                  <a:ext uri="{FF2B5EF4-FFF2-40B4-BE49-F238E27FC236}">
                    <a16:creationId xmlns:a16="http://schemas.microsoft.com/office/drawing/2014/main" id="{26D46946-788F-4F5F-A34D-2025DA61BA24}"/>
                  </a:ext>
                </a:extLst>
              </p:cNvPr>
              <p:cNvPicPr/>
              <p:nvPr/>
            </p:nvPicPr>
            <p:blipFill>
              <a:blip r:embed="rId887"/>
              <a:stretch>
                <a:fillRect/>
              </a:stretch>
            </p:blipFill>
            <p:spPr>
              <a:xfrm>
                <a:off x="10963093" y="1419547"/>
                <a:ext cx="1368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8">
            <p14:nvContentPartPr>
              <p14:cNvPr id="167495" name="Freihand 167494">
                <a:extLst>
                  <a:ext uri="{FF2B5EF4-FFF2-40B4-BE49-F238E27FC236}">
                    <a16:creationId xmlns:a16="http://schemas.microsoft.com/office/drawing/2014/main" id="{147D5798-7E13-4D83-93A8-75FEFE929904}"/>
                  </a:ext>
                </a:extLst>
              </p14:cNvPr>
              <p14:cNvContentPartPr/>
              <p14:nvPr/>
            </p14:nvContentPartPr>
            <p14:xfrm>
              <a:off x="11100973" y="1339627"/>
              <a:ext cx="10080" cy="82080"/>
            </p14:xfrm>
          </p:contentPart>
        </mc:Choice>
        <mc:Fallback xmlns="">
          <p:pic>
            <p:nvPicPr>
              <p:cNvPr id="167495" name="Freihand 167494">
                <a:extLst>
                  <a:ext uri="{FF2B5EF4-FFF2-40B4-BE49-F238E27FC236}">
                    <a16:creationId xmlns:a16="http://schemas.microsoft.com/office/drawing/2014/main" id="{147D5798-7E13-4D83-93A8-75FEFE929904}"/>
                  </a:ext>
                </a:extLst>
              </p:cNvPr>
              <p:cNvPicPr/>
              <p:nvPr/>
            </p:nvPicPr>
            <p:blipFill>
              <a:blip r:embed="rId889"/>
              <a:stretch>
                <a:fillRect/>
              </a:stretch>
            </p:blipFill>
            <p:spPr>
              <a:xfrm>
                <a:off x="11096653" y="1335307"/>
                <a:ext cx="187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0">
            <p14:nvContentPartPr>
              <p14:cNvPr id="167496" name="Freihand 167495">
                <a:extLst>
                  <a:ext uri="{FF2B5EF4-FFF2-40B4-BE49-F238E27FC236}">
                    <a16:creationId xmlns:a16="http://schemas.microsoft.com/office/drawing/2014/main" id="{6965156E-17CC-4E89-A2D7-AC3A2EBBFD16}"/>
                  </a:ext>
                </a:extLst>
              </p14:cNvPr>
              <p14:cNvContentPartPr/>
              <p14:nvPr/>
            </p14:nvContentPartPr>
            <p14:xfrm>
              <a:off x="11145973" y="1337827"/>
              <a:ext cx="91080" cy="160920"/>
            </p14:xfrm>
          </p:contentPart>
        </mc:Choice>
        <mc:Fallback xmlns="">
          <p:pic>
            <p:nvPicPr>
              <p:cNvPr id="167496" name="Freihand 167495">
                <a:extLst>
                  <a:ext uri="{FF2B5EF4-FFF2-40B4-BE49-F238E27FC236}">
                    <a16:creationId xmlns:a16="http://schemas.microsoft.com/office/drawing/2014/main" id="{6965156E-17CC-4E89-A2D7-AC3A2EBBFD16}"/>
                  </a:ext>
                </a:extLst>
              </p:cNvPr>
              <p:cNvPicPr/>
              <p:nvPr/>
            </p:nvPicPr>
            <p:blipFill>
              <a:blip r:embed="rId891"/>
              <a:stretch>
                <a:fillRect/>
              </a:stretch>
            </p:blipFill>
            <p:spPr>
              <a:xfrm>
                <a:off x="11141653" y="1333507"/>
                <a:ext cx="997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2">
            <p14:nvContentPartPr>
              <p14:cNvPr id="167497" name="Freihand 167496">
                <a:extLst>
                  <a:ext uri="{FF2B5EF4-FFF2-40B4-BE49-F238E27FC236}">
                    <a16:creationId xmlns:a16="http://schemas.microsoft.com/office/drawing/2014/main" id="{C52C6FE2-655F-40EC-8B5D-55A50E0D343E}"/>
                  </a:ext>
                </a:extLst>
              </p14:cNvPr>
              <p14:cNvContentPartPr/>
              <p14:nvPr/>
            </p14:nvContentPartPr>
            <p14:xfrm>
              <a:off x="11215093" y="1374547"/>
              <a:ext cx="101520" cy="128520"/>
            </p14:xfrm>
          </p:contentPart>
        </mc:Choice>
        <mc:Fallback xmlns="">
          <p:pic>
            <p:nvPicPr>
              <p:cNvPr id="167497" name="Freihand 167496">
                <a:extLst>
                  <a:ext uri="{FF2B5EF4-FFF2-40B4-BE49-F238E27FC236}">
                    <a16:creationId xmlns:a16="http://schemas.microsoft.com/office/drawing/2014/main" id="{C52C6FE2-655F-40EC-8B5D-55A50E0D343E}"/>
                  </a:ext>
                </a:extLst>
              </p:cNvPr>
              <p:cNvPicPr/>
              <p:nvPr/>
            </p:nvPicPr>
            <p:blipFill>
              <a:blip r:embed="rId893"/>
              <a:stretch>
                <a:fillRect/>
              </a:stretch>
            </p:blipFill>
            <p:spPr>
              <a:xfrm>
                <a:off x="11210773" y="1370227"/>
                <a:ext cx="1101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4">
            <p14:nvContentPartPr>
              <p14:cNvPr id="167498" name="Freihand 167497">
                <a:extLst>
                  <a:ext uri="{FF2B5EF4-FFF2-40B4-BE49-F238E27FC236}">
                    <a16:creationId xmlns:a16="http://schemas.microsoft.com/office/drawing/2014/main" id="{FC85EA8F-3DC3-4B4E-AB85-23936F3320CA}"/>
                  </a:ext>
                </a:extLst>
              </p14:cNvPr>
              <p14:cNvContentPartPr/>
              <p14:nvPr/>
            </p14:nvContentPartPr>
            <p14:xfrm>
              <a:off x="11317693" y="1355107"/>
              <a:ext cx="37080" cy="138240"/>
            </p14:xfrm>
          </p:contentPart>
        </mc:Choice>
        <mc:Fallback xmlns="">
          <p:pic>
            <p:nvPicPr>
              <p:cNvPr id="167498" name="Freihand 167497">
                <a:extLst>
                  <a:ext uri="{FF2B5EF4-FFF2-40B4-BE49-F238E27FC236}">
                    <a16:creationId xmlns:a16="http://schemas.microsoft.com/office/drawing/2014/main" id="{FC85EA8F-3DC3-4B4E-AB85-23936F3320CA}"/>
                  </a:ext>
                </a:extLst>
              </p:cNvPr>
              <p:cNvPicPr/>
              <p:nvPr/>
            </p:nvPicPr>
            <p:blipFill>
              <a:blip r:embed="rId895"/>
              <a:stretch>
                <a:fillRect/>
              </a:stretch>
            </p:blipFill>
            <p:spPr>
              <a:xfrm>
                <a:off x="11313373" y="1350787"/>
                <a:ext cx="457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6">
            <p14:nvContentPartPr>
              <p14:cNvPr id="167499" name="Freihand 167498">
                <a:extLst>
                  <a:ext uri="{FF2B5EF4-FFF2-40B4-BE49-F238E27FC236}">
                    <a16:creationId xmlns:a16="http://schemas.microsoft.com/office/drawing/2014/main" id="{64060517-31CD-4983-8DCE-7F4460509BDD}"/>
                  </a:ext>
                </a:extLst>
              </p14:cNvPr>
              <p14:cNvContentPartPr/>
              <p14:nvPr/>
            </p14:nvContentPartPr>
            <p14:xfrm>
              <a:off x="11464933" y="1390387"/>
              <a:ext cx="191520" cy="68760"/>
            </p14:xfrm>
          </p:contentPart>
        </mc:Choice>
        <mc:Fallback xmlns="">
          <p:pic>
            <p:nvPicPr>
              <p:cNvPr id="167499" name="Freihand 167498">
                <a:extLst>
                  <a:ext uri="{FF2B5EF4-FFF2-40B4-BE49-F238E27FC236}">
                    <a16:creationId xmlns:a16="http://schemas.microsoft.com/office/drawing/2014/main" id="{64060517-31CD-4983-8DCE-7F4460509BDD}"/>
                  </a:ext>
                </a:extLst>
              </p:cNvPr>
              <p:cNvPicPr/>
              <p:nvPr/>
            </p:nvPicPr>
            <p:blipFill>
              <a:blip r:embed="rId897"/>
              <a:stretch>
                <a:fillRect/>
              </a:stretch>
            </p:blipFill>
            <p:spPr>
              <a:xfrm>
                <a:off x="11460613" y="1386067"/>
                <a:ext cx="2001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8">
            <p14:nvContentPartPr>
              <p14:cNvPr id="167502" name="Freihand 167501">
                <a:extLst>
                  <a:ext uri="{FF2B5EF4-FFF2-40B4-BE49-F238E27FC236}">
                    <a16:creationId xmlns:a16="http://schemas.microsoft.com/office/drawing/2014/main" id="{CCCB7B3F-8F80-451F-A15D-C735A2F1067D}"/>
                  </a:ext>
                </a:extLst>
              </p14:cNvPr>
              <p14:cNvContentPartPr/>
              <p14:nvPr/>
            </p14:nvContentPartPr>
            <p14:xfrm>
              <a:off x="11719093" y="1265467"/>
              <a:ext cx="101880" cy="86040"/>
            </p14:xfrm>
          </p:contentPart>
        </mc:Choice>
        <mc:Fallback xmlns="">
          <p:pic>
            <p:nvPicPr>
              <p:cNvPr id="167502" name="Freihand 167501">
                <a:extLst>
                  <a:ext uri="{FF2B5EF4-FFF2-40B4-BE49-F238E27FC236}">
                    <a16:creationId xmlns:a16="http://schemas.microsoft.com/office/drawing/2014/main" id="{CCCB7B3F-8F80-451F-A15D-C735A2F1067D}"/>
                  </a:ext>
                </a:extLst>
              </p:cNvPr>
              <p:cNvPicPr/>
              <p:nvPr/>
            </p:nvPicPr>
            <p:blipFill>
              <a:blip r:embed="rId899"/>
              <a:stretch>
                <a:fillRect/>
              </a:stretch>
            </p:blipFill>
            <p:spPr>
              <a:xfrm>
                <a:off x="11714773" y="1261147"/>
                <a:ext cx="1105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0">
            <p14:nvContentPartPr>
              <p14:cNvPr id="167503" name="Freihand 167502">
                <a:extLst>
                  <a:ext uri="{FF2B5EF4-FFF2-40B4-BE49-F238E27FC236}">
                    <a16:creationId xmlns:a16="http://schemas.microsoft.com/office/drawing/2014/main" id="{C4A9ACB0-49BB-4672-805C-4746D80A6814}"/>
                  </a:ext>
                </a:extLst>
              </p14:cNvPr>
              <p14:cNvContentPartPr/>
              <p14:nvPr/>
            </p14:nvContentPartPr>
            <p14:xfrm>
              <a:off x="11850133" y="1231267"/>
              <a:ext cx="70560" cy="95400"/>
            </p14:xfrm>
          </p:contentPart>
        </mc:Choice>
        <mc:Fallback xmlns="">
          <p:pic>
            <p:nvPicPr>
              <p:cNvPr id="167503" name="Freihand 167502">
                <a:extLst>
                  <a:ext uri="{FF2B5EF4-FFF2-40B4-BE49-F238E27FC236}">
                    <a16:creationId xmlns:a16="http://schemas.microsoft.com/office/drawing/2014/main" id="{C4A9ACB0-49BB-4672-805C-4746D80A6814}"/>
                  </a:ext>
                </a:extLst>
              </p:cNvPr>
              <p:cNvPicPr/>
              <p:nvPr/>
            </p:nvPicPr>
            <p:blipFill>
              <a:blip r:embed="rId901"/>
              <a:stretch>
                <a:fillRect/>
              </a:stretch>
            </p:blipFill>
            <p:spPr>
              <a:xfrm>
                <a:off x="11845813" y="1226947"/>
                <a:ext cx="792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2">
            <p14:nvContentPartPr>
              <p14:cNvPr id="167504" name="Freihand 167503">
                <a:extLst>
                  <a:ext uri="{FF2B5EF4-FFF2-40B4-BE49-F238E27FC236}">
                    <a16:creationId xmlns:a16="http://schemas.microsoft.com/office/drawing/2014/main" id="{58439BB8-31C1-45B2-B55E-2556BF4D4779}"/>
                  </a:ext>
                </a:extLst>
              </p14:cNvPr>
              <p14:cNvContentPartPr/>
              <p14:nvPr/>
            </p14:nvContentPartPr>
            <p14:xfrm>
              <a:off x="11913853" y="1229467"/>
              <a:ext cx="93600" cy="101880"/>
            </p14:xfrm>
          </p:contentPart>
        </mc:Choice>
        <mc:Fallback xmlns="">
          <p:pic>
            <p:nvPicPr>
              <p:cNvPr id="167504" name="Freihand 167503">
                <a:extLst>
                  <a:ext uri="{FF2B5EF4-FFF2-40B4-BE49-F238E27FC236}">
                    <a16:creationId xmlns:a16="http://schemas.microsoft.com/office/drawing/2014/main" id="{58439BB8-31C1-45B2-B55E-2556BF4D4779}"/>
                  </a:ext>
                </a:extLst>
              </p:cNvPr>
              <p:cNvPicPr/>
              <p:nvPr/>
            </p:nvPicPr>
            <p:blipFill>
              <a:blip r:embed="rId903"/>
              <a:stretch>
                <a:fillRect/>
              </a:stretch>
            </p:blipFill>
            <p:spPr>
              <a:xfrm>
                <a:off x="11909533" y="1225147"/>
                <a:ext cx="1022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4">
            <p14:nvContentPartPr>
              <p14:cNvPr id="167505" name="Freihand 167504">
                <a:extLst>
                  <a:ext uri="{FF2B5EF4-FFF2-40B4-BE49-F238E27FC236}">
                    <a16:creationId xmlns:a16="http://schemas.microsoft.com/office/drawing/2014/main" id="{A0D50F77-A9EA-46D8-A0B9-3657F28BC513}"/>
                  </a:ext>
                </a:extLst>
              </p14:cNvPr>
              <p14:cNvContentPartPr/>
              <p14:nvPr/>
            </p14:nvContentPartPr>
            <p14:xfrm>
              <a:off x="11959573" y="1216507"/>
              <a:ext cx="84600" cy="151560"/>
            </p14:xfrm>
          </p:contentPart>
        </mc:Choice>
        <mc:Fallback xmlns="">
          <p:pic>
            <p:nvPicPr>
              <p:cNvPr id="167505" name="Freihand 167504">
                <a:extLst>
                  <a:ext uri="{FF2B5EF4-FFF2-40B4-BE49-F238E27FC236}">
                    <a16:creationId xmlns:a16="http://schemas.microsoft.com/office/drawing/2014/main" id="{A0D50F77-A9EA-46D8-A0B9-3657F28BC513}"/>
                  </a:ext>
                </a:extLst>
              </p:cNvPr>
              <p:cNvPicPr/>
              <p:nvPr/>
            </p:nvPicPr>
            <p:blipFill>
              <a:blip r:embed="rId905"/>
              <a:stretch>
                <a:fillRect/>
              </a:stretch>
            </p:blipFill>
            <p:spPr>
              <a:xfrm>
                <a:off x="11955253" y="1212187"/>
                <a:ext cx="932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6">
            <p14:nvContentPartPr>
              <p14:cNvPr id="167506" name="Freihand 167505">
                <a:extLst>
                  <a:ext uri="{FF2B5EF4-FFF2-40B4-BE49-F238E27FC236}">
                    <a16:creationId xmlns:a16="http://schemas.microsoft.com/office/drawing/2014/main" id="{1432319F-1AA1-434E-B46A-8EABB4E3CAF3}"/>
                  </a:ext>
                </a:extLst>
              </p14:cNvPr>
              <p14:cNvContentPartPr/>
              <p14:nvPr/>
            </p14:nvContentPartPr>
            <p14:xfrm>
              <a:off x="11706493" y="1355827"/>
              <a:ext cx="406800" cy="57960"/>
            </p14:xfrm>
          </p:contentPart>
        </mc:Choice>
        <mc:Fallback xmlns="">
          <p:pic>
            <p:nvPicPr>
              <p:cNvPr id="167506" name="Freihand 167505">
                <a:extLst>
                  <a:ext uri="{FF2B5EF4-FFF2-40B4-BE49-F238E27FC236}">
                    <a16:creationId xmlns:a16="http://schemas.microsoft.com/office/drawing/2014/main" id="{1432319F-1AA1-434E-B46A-8EABB4E3CAF3}"/>
                  </a:ext>
                </a:extLst>
              </p:cNvPr>
              <p:cNvPicPr/>
              <p:nvPr/>
            </p:nvPicPr>
            <p:blipFill>
              <a:blip r:embed="rId907"/>
              <a:stretch>
                <a:fillRect/>
              </a:stretch>
            </p:blipFill>
            <p:spPr>
              <a:xfrm>
                <a:off x="11702173" y="1351507"/>
                <a:ext cx="4154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8">
            <p14:nvContentPartPr>
              <p14:cNvPr id="167507" name="Freihand 167506">
                <a:extLst>
                  <a:ext uri="{FF2B5EF4-FFF2-40B4-BE49-F238E27FC236}">
                    <a16:creationId xmlns:a16="http://schemas.microsoft.com/office/drawing/2014/main" id="{4F9D1B92-54E2-4789-BF71-8F95CF6F3045}"/>
                  </a:ext>
                </a:extLst>
              </p14:cNvPr>
              <p14:cNvContentPartPr/>
              <p14:nvPr/>
            </p14:nvContentPartPr>
            <p14:xfrm>
              <a:off x="11802253" y="1473547"/>
              <a:ext cx="113760" cy="112320"/>
            </p14:xfrm>
          </p:contentPart>
        </mc:Choice>
        <mc:Fallback xmlns="">
          <p:pic>
            <p:nvPicPr>
              <p:cNvPr id="167507" name="Freihand 167506">
                <a:extLst>
                  <a:ext uri="{FF2B5EF4-FFF2-40B4-BE49-F238E27FC236}">
                    <a16:creationId xmlns:a16="http://schemas.microsoft.com/office/drawing/2014/main" id="{4F9D1B92-54E2-4789-BF71-8F95CF6F3045}"/>
                  </a:ext>
                </a:extLst>
              </p:cNvPr>
              <p:cNvPicPr/>
              <p:nvPr/>
            </p:nvPicPr>
            <p:blipFill>
              <a:blip r:embed="rId909"/>
              <a:stretch>
                <a:fillRect/>
              </a:stretch>
            </p:blipFill>
            <p:spPr>
              <a:xfrm>
                <a:off x="11797933" y="1469227"/>
                <a:ext cx="1224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0">
            <p14:nvContentPartPr>
              <p14:cNvPr id="167508" name="Freihand 167507">
                <a:extLst>
                  <a:ext uri="{FF2B5EF4-FFF2-40B4-BE49-F238E27FC236}">
                    <a16:creationId xmlns:a16="http://schemas.microsoft.com/office/drawing/2014/main" id="{1A69FD73-B0AD-4629-A80C-BF9EFDF2B880}"/>
                  </a:ext>
                </a:extLst>
              </p14:cNvPr>
              <p14:cNvContentPartPr/>
              <p14:nvPr/>
            </p14:nvContentPartPr>
            <p14:xfrm>
              <a:off x="11793973" y="1487227"/>
              <a:ext cx="174240" cy="69120"/>
            </p14:xfrm>
          </p:contentPart>
        </mc:Choice>
        <mc:Fallback xmlns="">
          <p:pic>
            <p:nvPicPr>
              <p:cNvPr id="167508" name="Freihand 167507">
                <a:extLst>
                  <a:ext uri="{FF2B5EF4-FFF2-40B4-BE49-F238E27FC236}">
                    <a16:creationId xmlns:a16="http://schemas.microsoft.com/office/drawing/2014/main" id="{1A69FD73-B0AD-4629-A80C-BF9EFDF2B880}"/>
                  </a:ext>
                </a:extLst>
              </p:cNvPr>
              <p:cNvPicPr/>
              <p:nvPr/>
            </p:nvPicPr>
            <p:blipFill>
              <a:blip r:embed="rId911"/>
              <a:stretch>
                <a:fillRect/>
              </a:stretch>
            </p:blipFill>
            <p:spPr>
              <a:xfrm>
                <a:off x="11789653" y="1482907"/>
                <a:ext cx="1828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2">
            <p14:nvContentPartPr>
              <p14:cNvPr id="167510" name="Freihand 167509">
                <a:extLst>
                  <a:ext uri="{FF2B5EF4-FFF2-40B4-BE49-F238E27FC236}">
                    <a16:creationId xmlns:a16="http://schemas.microsoft.com/office/drawing/2014/main" id="{01DAC904-EC21-4D85-8192-50B469D94074}"/>
                  </a:ext>
                </a:extLst>
              </p14:cNvPr>
              <p14:cNvContentPartPr/>
              <p14:nvPr/>
            </p14:nvContentPartPr>
            <p14:xfrm>
              <a:off x="11744293" y="1690987"/>
              <a:ext cx="68040" cy="140040"/>
            </p14:xfrm>
          </p:contentPart>
        </mc:Choice>
        <mc:Fallback xmlns="">
          <p:pic>
            <p:nvPicPr>
              <p:cNvPr id="167510" name="Freihand 167509">
                <a:extLst>
                  <a:ext uri="{FF2B5EF4-FFF2-40B4-BE49-F238E27FC236}">
                    <a16:creationId xmlns:a16="http://schemas.microsoft.com/office/drawing/2014/main" id="{01DAC904-EC21-4D85-8192-50B469D94074}"/>
                  </a:ext>
                </a:extLst>
              </p:cNvPr>
              <p:cNvPicPr/>
              <p:nvPr/>
            </p:nvPicPr>
            <p:blipFill>
              <a:blip r:embed="rId913"/>
              <a:stretch>
                <a:fillRect/>
              </a:stretch>
            </p:blipFill>
            <p:spPr>
              <a:xfrm>
                <a:off x="11739973" y="1686667"/>
                <a:ext cx="7668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4">
            <p14:nvContentPartPr>
              <p14:cNvPr id="167511" name="Freihand 167510">
                <a:extLst>
                  <a:ext uri="{FF2B5EF4-FFF2-40B4-BE49-F238E27FC236}">
                    <a16:creationId xmlns:a16="http://schemas.microsoft.com/office/drawing/2014/main" id="{6820A067-2E6D-475F-B382-185F1E73BD88}"/>
                  </a:ext>
                </a:extLst>
              </p14:cNvPr>
              <p14:cNvContentPartPr/>
              <p14:nvPr/>
            </p14:nvContentPartPr>
            <p14:xfrm>
              <a:off x="11795773" y="1677307"/>
              <a:ext cx="36720" cy="153360"/>
            </p14:xfrm>
          </p:contentPart>
        </mc:Choice>
        <mc:Fallback xmlns="">
          <p:pic>
            <p:nvPicPr>
              <p:cNvPr id="167511" name="Freihand 167510">
                <a:extLst>
                  <a:ext uri="{FF2B5EF4-FFF2-40B4-BE49-F238E27FC236}">
                    <a16:creationId xmlns:a16="http://schemas.microsoft.com/office/drawing/2014/main" id="{6820A067-2E6D-475F-B382-185F1E73BD88}"/>
                  </a:ext>
                </a:extLst>
              </p:cNvPr>
              <p:cNvPicPr/>
              <p:nvPr/>
            </p:nvPicPr>
            <p:blipFill>
              <a:blip r:embed="rId915"/>
              <a:stretch>
                <a:fillRect/>
              </a:stretch>
            </p:blipFill>
            <p:spPr>
              <a:xfrm>
                <a:off x="11791453" y="1672987"/>
                <a:ext cx="4536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6">
            <p14:nvContentPartPr>
              <p14:cNvPr id="167512" name="Freihand 167511">
                <a:extLst>
                  <a:ext uri="{FF2B5EF4-FFF2-40B4-BE49-F238E27FC236}">
                    <a16:creationId xmlns:a16="http://schemas.microsoft.com/office/drawing/2014/main" id="{7F561196-E154-4D32-BA2A-45DA58E04E37}"/>
                  </a:ext>
                </a:extLst>
              </p14:cNvPr>
              <p14:cNvContentPartPr/>
              <p14:nvPr/>
            </p14:nvContentPartPr>
            <p14:xfrm>
              <a:off x="11779933" y="1711867"/>
              <a:ext cx="257040" cy="87480"/>
            </p14:xfrm>
          </p:contentPart>
        </mc:Choice>
        <mc:Fallback xmlns="">
          <p:pic>
            <p:nvPicPr>
              <p:cNvPr id="167512" name="Freihand 167511">
                <a:extLst>
                  <a:ext uri="{FF2B5EF4-FFF2-40B4-BE49-F238E27FC236}">
                    <a16:creationId xmlns:a16="http://schemas.microsoft.com/office/drawing/2014/main" id="{7F561196-E154-4D32-BA2A-45DA58E04E37}"/>
                  </a:ext>
                </a:extLst>
              </p:cNvPr>
              <p:cNvPicPr/>
              <p:nvPr/>
            </p:nvPicPr>
            <p:blipFill>
              <a:blip r:embed="rId917"/>
              <a:stretch>
                <a:fillRect/>
              </a:stretch>
            </p:blipFill>
            <p:spPr>
              <a:xfrm>
                <a:off x="11775613" y="1707547"/>
                <a:ext cx="2656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8">
            <p14:nvContentPartPr>
              <p14:cNvPr id="167513" name="Freihand 167512">
                <a:extLst>
                  <a:ext uri="{FF2B5EF4-FFF2-40B4-BE49-F238E27FC236}">
                    <a16:creationId xmlns:a16="http://schemas.microsoft.com/office/drawing/2014/main" id="{207D7064-2B65-4C7F-B237-5B6661338569}"/>
                  </a:ext>
                </a:extLst>
              </p14:cNvPr>
              <p14:cNvContentPartPr/>
              <p14:nvPr/>
            </p14:nvContentPartPr>
            <p14:xfrm>
              <a:off x="11142013" y="1597027"/>
              <a:ext cx="113400" cy="147960"/>
            </p14:xfrm>
          </p:contentPart>
        </mc:Choice>
        <mc:Fallback xmlns="">
          <p:pic>
            <p:nvPicPr>
              <p:cNvPr id="167513" name="Freihand 167512">
                <a:extLst>
                  <a:ext uri="{FF2B5EF4-FFF2-40B4-BE49-F238E27FC236}">
                    <a16:creationId xmlns:a16="http://schemas.microsoft.com/office/drawing/2014/main" id="{207D7064-2B65-4C7F-B237-5B6661338569}"/>
                  </a:ext>
                </a:extLst>
              </p:cNvPr>
              <p:cNvPicPr/>
              <p:nvPr/>
            </p:nvPicPr>
            <p:blipFill>
              <a:blip r:embed="rId919"/>
              <a:stretch>
                <a:fillRect/>
              </a:stretch>
            </p:blipFill>
            <p:spPr>
              <a:xfrm>
                <a:off x="11137693" y="1592707"/>
                <a:ext cx="1220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0">
            <p14:nvContentPartPr>
              <p14:cNvPr id="167514" name="Freihand 167513">
                <a:extLst>
                  <a:ext uri="{FF2B5EF4-FFF2-40B4-BE49-F238E27FC236}">
                    <a16:creationId xmlns:a16="http://schemas.microsoft.com/office/drawing/2014/main" id="{9FCCC03D-F274-4550-8324-3223555FA8BB}"/>
                  </a:ext>
                </a:extLst>
              </p14:cNvPr>
              <p14:cNvContentPartPr/>
              <p14:nvPr/>
            </p14:nvContentPartPr>
            <p14:xfrm>
              <a:off x="11272333" y="1582267"/>
              <a:ext cx="109800" cy="103320"/>
            </p14:xfrm>
          </p:contentPart>
        </mc:Choice>
        <mc:Fallback xmlns="">
          <p:pic>
            <p:nvPicPr>
              <p:cNvPr id="167514" name="Freihand 167513">
                <a:extLst>
                  <a:ext uri="{FF2B5EF4-FFF2-40B4-BE49-F238E27FC236}">
                    <a16:creationId xmlns:a16="http://schemas.microsoft.com/office/drawing/2014/main" id="{9FCCC03D-F274-4550-8324-3223555FA8BB}"/>
                  </a:ext>
                </a:extLst>
              </p:cNvPr>
              <p:cNvPicPr/>
              <p:nvPr/>
            </p:nvPicPr>
            <p:blipFill>
              <a:blip r:embed="rId921"/>
              <a:stretch>
                <a:fillRect/>
              </a:stretch>
            </p:blipFill>
            <p:spPr>
              <a:xfrm>
                <a:off x="11268013" y="1577947"/>
                <a:ext cx="1184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2">
            <p14:nvContentPartPr>
              <p14:cNvPr id="167515" name="Freihand 167514">
                <a:extLst>
                  <a:ext uri="{FF2B5EF4-FFF2-40B4-BE49-F238E27FC236}">
                    <a16:creationId xmlns:a16="http://schemas.microsoft.com/office/drawing/2014/main" id="{65E8F445-4279-4BAE-AE58-FCB5B6C5C750}"/>
                  </a:ext>
                </a:extLst>
              </p14:cNvPr>
              <p14:cNvContentPartPr/>
              <p14:nvPr/>
            </p14:nvContentPartPr>
            <p14:xfrm>
              <a:off x="10876693" y="1157467"/>
              <a:ext cx="1351800" cy="853920"/>
            </p14:xfrm>
          </p:contentPart>
        </mc:Choice>
        <mc:Fallback xmlns="">
          <p:pic>
            <p:nvPicPr>
              <p:cNvPr id="167515" name="Freihand 167514">
                <a:extLst>
                  <a:ext uri="{FF2B5EF4-FFF2-40B4-BE49-F238E27FC236}">
                    <a16:creationId xmlns:a16="http://schemas.microsoft.com/office/drawing/2014/main" id="{65E8F445-4279-4BAE-AE58-FCB5B6C5C750}"/>
                  </a:ext>
                </a:extLst>
              </p:cNvPr>
              <p:cNvPicPr/>
              <p:nvPr/>
            </p:nvPicPr>
            <p:blipFill>
              <a:blip r:embed="rId923"/>
              <a:stretch>
                <a:fillRect/>
              </a:stretch>
            </p:blipFill>
            <p:spPr>
              <a:xfrm>
                <a:off x="10872373" y="1153147"/>
                <a:ext cx="1360440" cy="86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4">
            <p14:nvContentPartPr>
              <p14:cNvPr id="167531" name="Freihand 167530">
                <a:extLst>
                  <a:ext uri="{FF2B5EF4-FFF2-40B4-BE49-F238E27FC236}">
                    <a16:creationId xmlns:a16="http://schemas.microsoft.com/office/drawing/2014/main" id="{8645B525-744A-4111-9CE8-448B2AC08A94}"/>
                  </a:ext>
                </a:extLst>
              </p14:cNvPr>
              <p14:cNvContentPartPr/>
              <p14:nvPr/>
            </p14:nvContentPartPr>
            <p14:xfrm>
              <a:off x="3512533" y="594787"/>
              <a:ext cx="357840" cy="696960"/>
            </p14:xfrm>
          </p:contentPart>
        </mc:Choice>
        <mc:Fallback xmlns="">
          <p:pic>
            <p:nvPicPr>
              <p:cNvPr id="167531" name="Freihand 167530">
                <a:extLst>
                  <a:ext uri="{FF2B5EF4-FFF2-40B4-BE49-F238E27FC236}">
                    <a16:creationId xmlns:a16="http://schemas.microsoft.com/office/drawing/2014/main" id="{8645B525-744A-4111-9CE8-448B2AC08A94}"/>
                  </a:ext>
                </a:extLst>
              </p:cNvPr>
              <p:cNvPicPr/>
              <p:nvPr/>
            </p:nvPicPr>
            <p:blipFill>
              <a:blip r:embed="rId925"/>
              <a:stretch>
                <a:fillRect/>
              </a:stretch>
            </p:blipFill>
            <p:spPr>
              <a:xfrm>
                <a:off x="3508213" y="590467"/>
                <a:ext cx="366480" cy="70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534" name="Gruppieren 167533">
            <a:extLst>
              <a:ext uri="{FF2B5EF4-FFF2-40B4-BE49-F238E27FC236}">
                <a16:creationId xmlns:a16="http://schemas.microsoft.com/office/drawing/2014/main" id="{9A2CDD1F-EBDB-4FD5-A54E-107E5E3E17D9}"/>
              </a:ext>
            </a:extLst>
          </p:cNvPr>
          <p:cNvGrpSpPr/>
          <p:nvPr/>
        </p:nvGrpSpPr>
        <p:grpSpPr>
          <a:xfrm>
            <a:off x="7473253" y="44707"/>
            <a:ext cx="1416960" cy="614160"/>
            <a:chOff x="7473253" y="44707"/>
            <a:chExt cx="1416960" cy="61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167517" name="Freihand 167516">
                  <a:extLst>
                    <a:ext uri="{FF2B5EF4-FFF2-40B4-BE49-F238E27FC236}">
                      <a16:creationId xmlns:a16="http://schemas.microsoft.com/office/drawing/2014/main" id="{E2DAB949-D78D-4171-AB19-92A7B6E586B4}"/>
                    </a:ext>
                  </a:extLst>
                </p14:cNvPr>
                <p14:cNvContentPartPr/>
                <p14:nvPr/>
              </p14:nvContentPartPr>
              <p14:xfrm>
                <a:off x="7827493" y="135067"/>
                <a:ext cx="79560" cy="319680"/>
              </p14:xfrm>
            </p:contentPart>
          </mc:Choice>
          <mc:Fallback xmlns="">
            <p:pic>
              <p:nvPicPr>
                <p:cNvPr id="167517" name="Freihand 167516">
                  <a:extLst>
                    <a:ext uri="{FF2B5EF4-FFF2-40B4-BE49-F238E27FC236}">
                      <a16:creationId xmlns:a16="http://schemas.microsoft.com/office/drawing/2014/main" id="{E2DAB949-D78D-4171-AB19-92A7B6E586B4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7823173" y="130747"/>
                  <a:ext cx="882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167518" name="Freihand 167517">
                  <a:extLst>
                    <a:ext uri="{FF2B5EF4-FFF2-40B4-BE49-F238E27FC236}">
                      <a16:creationId xmlns:a16="http://schemas.microsoft.com/office/drawing/2014/main" id="{7B243293-0E17-4FF5-87BC-A109C65B9CC7}"/>
                    </a:ext>
                  </a:extLst>
                </p14:cNvPr>
                <p14:cNvContentPartPr/>
                <p14:nvPr/>
              </p14:nvContentPartPr>
              <p14:xfrm>
                <a:off x="7678093" y="381667"/>
                <a:ext cx="1037880" cy="100440"/>
              </p14:xfrm>
            </p:contentPart>
          </mc:Choice>
          <mc:Fallback xmlns="">
            <p:pic>
              <p:nvPicPr>
                <p:cNvPr id="167518" name="Freihand 167517">
                  <a:extLst>
                    <a:ext uri="{FF2B5EF4-FFF2-40B4-BE49-F238E27FC236}">
                      <a16:creationId xmlns:a16="http://schemas.microsoft.com/office/drawing/2014/main" id="{7B243293-0E17-4FF5-87BC-A109C65B9CC7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7673773" y="377347"/>
                  <a:ext cx="1046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167519" name="Freihand 167518">
                  <a:extLst>
                    <a:ext uri="{FF2B5EF4-FFF2-40B4-BE49-F238E27FC236}">
                      <a16:creationId xmlns:a16="http://schemas.microsoft.com/office/drawing/2014/main" id="{62C45B76-3344-4B5C-BFA4-2E12344D4174}"/>
                    </a:ext>
                  </a:extLst>
                </p14:cNvPr>
                <p14:cNvContentPartPr/>
                <p14:nvPr/>
              </p14:nvContentPartPr>
              <p14:xfrm>
                <a:off x="8646493" y="330907"/>
                <a:ext cx="243720" cy="151920"/>
              </p14:xfrm>
            </p:contentPart>
          </mc:Choice>
          <mc:Fallback xmlns="">
            <p:pic>
              <p:nvPicPr>
                <p:cNvPr id="167519" name="Freihand 167518">
                  <a:extLst>
                    <a:ext uri="{FF2B5EF4-FFF2-40B4-BE49-F238E27FC236}">
                      <a16:creationId xmlns:a16="http://schemas.microsoft.com/office/drawing/2014/main" id="{62C45B76-3344-4B5C-BFA4-2E12344D4174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8642173" y="326587"/>
                  <a:ext cx="2523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167520" name="Freihand 167519">
                  <a:extLst>
                    <a:ext uri="{FF2B5EF4-FFF2-40B4-BE49-F238E27FC236}">
                      <a16:creationId xmlns:a16="http://schemas.microsoft.com/office/drawing/2014/main" id="{92BC9DE1-19DA-4584-A763-08B738C7DEDA}"/>
                    </a:ext>
                  </a:extLst>
                </p14:cNvPr>
                <p14:cNvContentPartPr/>
                <p14:nvPr/>
              </p14:nvContentPartPr>
              <p14:xfrm>
                <a:off x="7773493" y="58387"/>
                <a:ext cx="193680" cy="104400"/>
              </p14:xfrm>
            </p:contentPart>
          </mc:Choice>
          <mc:Fallback xmlns="">
            <p:pic>
              <p:nvPicPr>
                <p:cNvPr id="167520" name="Freihand 167519">
                  <a:extLst>
                    <a:ext uri="{FF2B5EF4-FFF2-40B4-BE49-F238E27FC236}">
                      <a16:creationId xmlns:a16="http://schemas.microsoft.com/office/drawing/2014/main" id="{92BC9DE1-19DA-4584-A763-08B738C7DEDA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7769173" y="54067"/>
                  <a:ext cx="202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167521" name="Freihand 167520">
                  <a:extLst>
                    <a:ext uri="{FF2B5EF4-FFF2-40B4-BE49-F238E27FC236}">
                      <a16:creationId xmlns:a16="http://schemas.microsoft.com/office/drawing/2014/main" id="{CDD2BE81-830A-4C69-BFDC-C8539FAF6BD1}"/>
                    </a:ext>
                  </a:extLst>
                </p14:cNvPr>
                <p14:cNvContentPartPr/>
                <p14:nvPr/>
              </p14:nvContentPartPr>
              <p14:xfrm>
                <a:off x="7473253" y="44707"/>
                <a:ext cx="102240" cy="105840"/>
              </p14:xfrm>
            </p:contentPart>
          </mc:Choice>
          <mc:Fallback xmlns="">
            <p:pic>
              <p:nvPicPr>
                <p:cNvPr id="167521" name="Freihand 167520">
                  <a:extLst>
                    <a:ext uri="{FF2B5EF4-FFF2-40B4-BE49-F238E27FC236}">
                      <a16:creationId xmlns:a16="http://schemas.microsoft.com/office/drawing/2014/main" id="{CDD2BE81-830A-4C69-BFDC-C8539FAF6BD1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7468933" y="40387"/>
                  <a:ext cx="110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167522" name="Freihand 167521">
                  <a:extLst>
                    <a:ext uri="{FF2B5EF4-FFF2-40B4-BE49-F238E27FC236}">
                      <a16:creationId xmlns:a16="http://schemas.microsoft.com/office/drawing/2014/main" id="{5B72E9C7-F27C-400E-B7E3-FD95A50D121A}"/>
                    </a:ext>
                  </a:extLst>
                </p14:cNvPr>
                <p14:cNvContentPartPr/>
                <p14:nvPr/>
              </p14:nvContentPartPr>
              <p14:xfrm>
                <a:off x="7485853" y="166747"/>
                <a:ext cx="126720" cy="20160"/>
              </p14:xfrm>
            </p:contentPart>
          </mc:Choice>
          <mc:Fallback xmlns="">
            <p:pic>
              <p:nvPicPr>
                <p:cNvPr id="167522" name="Freihand 167521">
                  <a:extLst>
                    <a:ext uri="{FF2B5EF4-FFF2-40B4-BE49-F238E27FC236}">
                      <a16:creationId xmlns:a16="http://schemas.microsoft.com/office/drawing/2014/main" id="{5B72E9C7-F27C-400E-B7E3-FD95A50D121A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7481533" y="162427"/>
                  <a:ext cx="135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167523" name="Freihand 167522">
                  <a:extLst>
                    <a:ext uri="{FF2B5EF4-FFF2-40B4-BE49-F238E27FC236}">
                      <a16:creationId xmlns:a16="http://schemas.microsoft.com/office/drawing/2014/main" id="{00C79FDC-A4D2-4C87-87CD-B5F8E7EB7CA9}"/>
                    </a:ext>
                  </a:extLst>
                </p14:cNvPr>
                <p14:cNvContentPartPr/>
                <p14:nvPr/>
              </p14:nvContentPartPr>
              <p14:xfrm>
                <a:off x="7503133" y="190147"/>
                <a:ext cx="132120" cy="101520"/>
              </p14:xfrm>
            </p:contentPart>
          </mc:Choice>
          <mc:Fallback xmlns="">
            <p:pic>
              <p:nvPicPr>
                <p:cNvPr id="167523" name="Freihand 167522">
                  <a:extLst>
                    <a:ext uri="{FF2B5EF4-FFF2-40B4-BE49-F238E27FC236}">
                      <a16:creationId xmlns:a16="http://schemas.microsoft.com/office/drawing/2014/main" id="{00C79FDC-A4D2-4C87-87CD-B5F8E7EB7CA9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7498813" y="185827"/>
                  <a:ext cx="140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167524" name="Freihand 167523">
                  <a:extLst>
                    <a:ext uri="{FF2B5EF4-FFF2-40B4-BE49-F238E27FC236}">
                      <a16:creationId xmlns:a16="http://schemas.microsoft.com/office/drawing/2014/main" id="{8B418B5A-96EF-4562-B9DD-9AF523D5175E}"/>
                    </a:ext>
                  </a:extLst>
                </p14:cNvPr>
                <p14:cNvContentPartPr/>
                <p14:nvPr/>
              </p14:nvContentPartPr>
              <p14:xfrm>
                <a:off x="8650813" y="468787"/>
                <a:ext cx="85680" cy="129240"/>
              </p14:xfrm>
            </p:contentPart>
          </mc:Choice>
          <mc:Fallback xmlns="">
            <p:pic>
              <p:nvPicPr>
                <p:cNvPr id="167524" name="Freihand 167523">
                  <a:extLst>
                    <a:ext uri="{FF2B5EF4-FFF2-40B4-BE49-F238E27FC236}">
                      <a16:creationId xmlns:a16="http://schemas.microsoft.com/office/drawing/2014/main" id="{8B418B5A-96EF-4562-B9DD-9AF523D5175E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8646493" y="464467"/>
                  <a:ext cx="94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167525" name="Freihand 167524">
                  <a:extLst>
                    <a:ext uri="{FF2B5EF4-FFF2-40B4-BE49-F238E27FC236}">
                      <a16:creationId xmlns:a16="http://schemas.microsoft.com/office/drawing/2014/main" id="{7EE9FB99-5572-4049-9A68-2E5AFA53FA05}"/>
                    </a:ext>
                  </a:extLst>
                </p14:cNvPr>
                <p14:cNvContentPartPr/>
                <p14:nvPr/>
              </p14:nvContentPartPr>
              <p14:xfrm>
                <a:off x="8664133" y="518107"/>
                <a:ext cx="120960" cy="33840"/>
              </p14:xfrm>
            </p:contentPart>
          </mc:Choice>
          <mc:Fallback xmlns="">
            <p:pic>
              <p:nvPicPr>
                <p:cNvPr id="167525" name="Freihand 167524">
                  <a:extLst>
                    <a:ext uri="{FF2B5EF4-FFF2-40B4-BE49-F238E27FC236}">
                      <a16:creationId xmlns:a16="http://schemas.microsoft.com/office/drawing/2014/main" id="{7EE9FB99-5572-4049-9A68-2E5AFA53FA05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8659813" y="513787"/>
                  <a:ext cx="129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167526" name="Freihand 167525">
                  <a:extLst>
                    <a:ext uri="{FF2B5EF4-FFF2-40B4-BE49-F238E27FC236}">
                      <a16:creationId xmlns:a16="http://schemas.microsoft.com/office/drawing/2014/main" id="{8B49CF9E-6B73-42D3-ABC2-D9B11CD9BA52}"/>
                    </a:ext>
                  </a:extLst>
                </p14:cNvPr>
                <p14:cNvContentPartPr/>
                <p14:nvPr/>
              </p14:nvContentPartPr>
              <p14:xfrm>
                <a:off x="8019013" y="67387"/>
                <a:ext cx="676440" cy="265680"/>
              </p14:xfrm>
            </p:contentPart>
          </mc:Choice>
          <mc:Fallback xmlns="">
            <p:pic>
              <p:nvPicPr>
                <p:cNvPr id="167526" name="Freihand 167525">
                  <a:extLst>
                    <a:ext uri="{FF2B5EF4-FFF2-40B4-BE49-F238E27FC236}">
                      <a16:creationId xmlns:a16="http://schemas.microsoft.com/office/drawing/2014/main" id="{8B49CF9E-6B73-42D3-ABC2-D9B11CD9BA52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8014693" y="63067"/>
                  <a:ext cx="6850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167527" name="Freihand 167526">
                  <a:extLst>
                    <a:ext uri="{FF2B5EF4-FFF2-40B4-BE49-F238E27FC236}">
                      <a16:creationId xmlns:a16="http://schemas.microsoft.com/office/drawing/2014/main" id="{3456677F-B9C6-461B-BD7A-5BF235D45C21}"/>
                    </a:ext>
                  </a:extLst>
                </p14:cNvPr>
                <p14:cNvContentPartPr/>
                <p14:nvPr/>
              </p14:nvContentPartPr>
              <p14:xfrm>
                <a:off x="8369293" y="286627"/>
                <a:ext cx="40680" cy="190800"/>
              </p14:xfrm>
            </p:contentPart>
          </mc:Choice>
          <mc:Fallback xmlns="">
            <p:pic>
              <p:nvPicPr>
                <p:cNvPr id="167527" name="Freihand 167526">
                  <a:extLst>
                    <a:ext uri="{FF2B5EF4-FFF2-40B4-BE49-F238E27FC236}">
                      <a16:creationId xmlns:a16="http://schemas.microsoft.com/office/drawing/2014/main" id="{3456677F-B9C6-461B-BD7A-5BF235D45C21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8364973" y="282307"/>
                  <a:ext cx="49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167528" name="Freihand 167527">
                  <a:extLst>
                    <a:ext uri="{FF2B5EF4-FFF2-40B4-BE49-F238E27FC236}">
                      <a16:creationId xmlns:a16="http://schemas.microsoft.com/office/drawing/2014/main" id="{257EA667-D354-4979-A748-FDCEABB8254F}"/>
                    </a:ext>
                  </a:extLst>
                </p14:cNvPr>
                <p14:cNvContentPartPr/>
                <p14:nvPr/>
              </p14:nvContentPartPr>
              <p14:xfrm>
                <a:off x="8489893" y="280507"/>
                <a:ext cx="36720" cy="193320"/>
              </p14:xfrm>
            </p:contentPart>
          </mc:Choice>
          <mc:Fallback xmlns="">
            <p:pic>
              <p:nvPicPr>
                <p:cNvPr id="167528" name="Freihand 167527">
                  <a:extLst>
                    <a:ext uri="{FF2B5EF4-FFF2-40B4-BE49-F238E27FC236}">
                      <a16:creationId xmlns:a16="http://schemas.microsoft.com/office/drawing/2014/main" id="{257EA667-D354-4979-A748-FDCEABB8254F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8485573" y="276187"/>
                  <a:ext cx="45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167529" name="Freihand 167528">
                  <a:extLst>
                    <a:ext uri="{FF2B5EF4-FFF2-40B4-BE49-F238E27FC236}">
                      <a16:creationId xmlns:a16="http://schemas.microsoft.com/office/drawing/2014/main" id="{0C532708-A342-4800-9FD4-7EFB9B0C62F2}"/>
                    </a:ext>
                  </a:extLst>
                </p14:cNvPr>
                <p14:cNvContentPartPr/>
                <p14:nvPr/>
              </p14:nvContentPartPr>
              <p14:xfrm>
                <a:off x="8273893" y="266827"/>
                <a:ext cx="266760" cy="294120"/>
              </p14:xfrm>
            </p:contentPart>
          </mc:Choice>
          <mc:Fallback xmlns="">
            <p:pic>
              <p:nvPicPr>
                <p:cNvPr id="167529" name="Freihand 167528">
                  <a:extLst>
                    <a:ext uri="{FF2B5EF4-FFF2-40B4-BE49-F238E27FC236}">
                      <a16:creationId xmlns:a16="http://schemas.microsoft.com/office/drawing/2014/main" id="{0C532708-A342-4800-9FD4-7EFB9B0C62F2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8269573" y="262507"/>
                  <a:ext cx="2754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167533" name="Freihand 167532">
                  <a:extLst>
                    <a:ext uri="{FF2B5EF4-FFF2-40B4-BE49-F238E27FC236}">
                      <a16:creationId xmlns:a16="http://schemas.microsoft.com/office/drawing/2014/main" id="{871CAC5D-F4C6-4EA8-91E3-887D1DEC52BA}"/>
                    </a:ext>
                  </a:extLst>
                </p14:cNvPr>
                <p14:cNvContentPartPr/>
                <p14:nvPr/>
              </p14:nvContentPartPr>
              <p14:xfrm>
                <a:off x="8204773" y="169627"/>
                <a:ext cx="487800" cy="489240"/>
              </p14:xfrm>
            </p:contentPart>
          </mc:Choice>
          <mc:Fallback xmlns="">
            <p:pic>
              <p:nvPicPr>
                <p:cNvPr id="167533" name="Freihand 167532">
                  <a:extLst>
                    <a:ext uri="{FF2B5EF4-FFF2-40B4-BE49-F238E27FC236}">
                      <a16:creationId xmlns:a16="http://schemas.microsoft.com/office/drawing/2014/main" id="{871CAC5D-F4C6-4EA8-91E3-887D1DEC52BA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8200453" y="165307"/>
                  <a:ext cx="496440" cy="49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536" name="Gruppieren 167535">
            <a:extLst>
              <a:ext uri="{FF2B5EF4-FFF2-40B4-BE49-F238E27FC236}">
                <a16:creationId xmlns:a16="http://schemas.microsoft.com/office/drawing/2014/main" id="{5E617C8B-E52D-4AC4-A455-C5600C44EFF6}"/>
              </a:ext>
            </a:extLst>
          </p:cNvPr>
          <p:cNvGrpSpPr/>
          <p:nvPr/>
        </p:nvGrpSpPr>
        <p:grpSpPr>
          <a:xfrm>
            <a:off x="2010253" y="36427"/>
            <a:ext cx="4878720" cy="1587240"/>
            <a:chOff x="2010253" y="36427"/>
            <a:chExt cx="4878720" cy="158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167106" name="Freihand 167105">
                  <a:extLst>
                    <a:ext uri="{FF2B5EF4-FFF2-40B4-BE49-F238E27FC236}">
                      <a16:creationId xmlns:a16="http://schemas.microsoft.com/office/drawing/2014/main" id="{C0F3B786-3AB5-49B3-AA3E-868D69AF8C3C}"/>
                    </a:ext>
                  </a:extLst>
                </p14:cNvPr>
                <p14:cNvContentPartPr/>
                <p14:nvPr/>
              </p14:nvContentPartPr>
              <p14:xfrm>
                <a:off x="6283453" y="925987"/>
                <a:ext cx="428400" cy="62280"/>
              </p14:xfrm>
            </p:contentPart>
          </mc:Choice>
          <mc:Fallback xmlns="">
            <p:pic>
              <p:nvPicPr>
                <p:cNvPr id="167106" name="Freihand 167105">
                  <a:extLst>
                    <a:ext uri="{FF2B5EF4-FFF2-40B4-BE49-F238E27FC236}">
                      <a16:creationId xmlns:a16="http://schemas.microsoft.com/office/drawing/2014/main" id="{C0F3B786-3AB5-49B3-AA3E-868D69AF8C3C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6279133" y="921667"/>
                  <a:ext cx="437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167107" name="Freihand 167106">
                  <a:extLst>
                    <a:ext uri="{FF2B5EF4-FFF2-40B4-BE49-F238E27FC236}">
                      <a16:creationId xmlns:a16="http://schemas.microsoft.com/office/drawing/2014/main" id="{4B0CE537-3737-4F87-9830-555257133AA6}"/>
                    </a:ext>
                  </a:extLst>
                </p14:cNvPr>
                <p14:cNvContentPartPr/>
                <p14:nvPr/>
              </p14:nvContentPartPr>
              <p14:xfrm>
                <a:off x="5753173" y="974947"/>
                <a:ext cx="973440" cy="630360"/>
              </p14:xfrm>
            </p:contentPart>
          </mc:Choice>
          <mc:Fallback xmlns="">
            <p:pic>
              <p:nvPicPr>
                <p:cNvPr id="167107" name="Freihand 167106">
                  <a:extLst>
                    <a:ext uri="{FF2B5EF4-FFF2-40B4-BE49-F238E27FC236}">
                      <a16:creationId xmlns:a16="http://schemas.microsoft.com/office/drawing/2014/main" id="{4B0CE537-3737-4F87-9830-555257133AA6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5748853" y="970627"/>
                  <a:ext cx="98208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167193" name="Freihand 167192">
                  <a:extLst>
                    <a:ext uri="{FF2B5EF4-FFF2-40B4-BE49-F238E27FC236}">
                      <a16:creationId xmlns:a16="http://schemas.microsoft.com/office/drawing/2014/main" id="{8F17FA4C-5CEB-4360-B0E7-1426EC2C671C}"/>
                    </a:ext>
                  </a:extLst>
                </p14:cNvPr>
                <p14:cNvContentPartPr/>
                <p14:nvPr/>
              </p14:nvContentPartPr>
              <p14:xfrm>
                <a:off x="2010253" y="163507"/>
                <a:ext cx="95760" cy="236160"/>
              </p14:xfrm>
            </p:contentPart>
          </mc:Choice>
          <mc:Fallback xmlns="">
            <p:pic>
              <p:nvPicPr>
                <p:cNvPr id="167193" name="Freihand 167192">
                  <a:extLst>
                    <a:ext uri="{FF2B5EF4-FFF2-40B4-BE49-F238E27FC236}">
                      <a16:creationId xmlns:a16="http://schemas.microsoft.com/office/drawing/2014/main" id="{8F17FA4C-5CEB-4360-B0E7-1426EC2C671C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2005933" y="159187"/>
                  <a:ext cx="1044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167194" name="Freihand 167193">
                  <a:extLst>
                    <a:ext uri="{FF2B5EF4-FFF2-40B4-BE49-F238E27FC236}">
                      <a16:creationId xmlns:a16="http://schemas.microsoft.com/office/drawing/2014/main" id="{E272E246-39D1-4117-88C9-1D69506BD2C9}"/>
                    </a:ext>
                  </a:extLst>
                </p14:cNvPr>
                <p14:cNvContentPartPr/>
                <p14:nvPr/>
              </p14:nvContentPartPr>
              <p14:xfrm>
                <a:off x="2150293" y="89707"/>
                <a:ext cx="18000" cy="130320"/>
              </p14:xfrm>
            </p:contentPart>
          </mc:Choice>
          <mc:Fallback xmlns="">
            <p:pic>
              <p:nvPicPr>
                <p:cNvPr id="167194" name="Freihand 167193">
                  <a:extLst>
                    <a:ext uri="{FF2B5EF4-FFF2-40B4-BE49-F238E27FC236}">
                      <a16:creationId xmlns:a16="http://schemas.microsoft.com/office/drawing/2014/main" id="{E272E246-39D1-4117-88C9-1D69506BD2C9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2145973" y="85387"/>
                  <a:ext cx="26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167195" name="Freihand 167194">
                  <a:extLst>
                    <a:ext uri="{FF2B5EF4-FFF2-40B4-BE49-F238E27FC236}">
                      <a16:creationId xmlns:a16="http://schemas.microsoft.com/office/drawing/2014/main" id="{DD21A138-0832-49AA-B431-306244E3C29C}"/>
                    </a:ext>
                  </a:extLst>
                </p14:cNvPr>
                <p14:cNvContentPartPr/>
                <p14:nvPr/>
              </p14:nvContentPartPr>
              <p14:xfrm>
                <a:off x="2256853" y="202747"/>
                <a:ext cx="154080" cy="25200"/>
              </p14:xfrm>
            </p:contentPart>
          </mc:Choice>
          <mc:Fallback xmlns="">
            <p:pic>
              <p:nvPicPr>
                <p:cNvPr id="167195" name="Freihand 167194">
                  <a:extLst>
                    <a:ext uri="{FF2B5EF4-FFF2-40B4-BE49-F238E27FC236}">
                      <a16:creationId xmlns:a16="http://schemas.microsoft.com/office/drawing/2014/main" id="{DD21A138-0832-49AA-B431-306244E3C29C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2252533" y="198427"/>
                  <a:ext cx="162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167196" name="Freihand 167195">
                  <a:extLst>
                    <a:ext uri="{FF2B5EF4-FFF2-40B4-BE49-F238E27FC236}">
                      <a16:creationId xmlns:a16="http://schemas.microsoft.com/office/drawing/2014/main" id="{1242C317-86EC-44B8-AA81-75BF5C02D7CD}"/>
                    </a:ext>
                  </a:extLst>
                </p14:cNvPr>
                <p14:cNvContentPartPr/>
                <p14:nvPr/>
              </p14:nvContentPartPr>
              <p14:xfrm>
                <a:off x="2286373" y="253867"/>
                <a:ext cx="128880" cy="24480"/>
              </p14:xfrm>
            </p:contentPart>
          </mc:Choice>
          <mc:Fallback xmlns="">
            <p:pic>
              <p:nvPicPr>
                <p:cNvPr id="167196" name="Freihand 167195">
                  <a:extLst>
                    <a:ext uri="{FF2B5EF4-FFF2-40B4-BE49-F238E27FC236}">
                      <a16:creationId xmlns:a16="http://schemas.microsoft.com/office/drawing/2014/main" id="{1242C317-86EC-44B8-AA81-75BF5C02D7CD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2282053" y="249547"/>
                  <a:ext cx="137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167198" name="Freihand 167197">
                  <a:extLst>
                    <a:ext uri="{FF2B5EF4-FFF2-40B4-BE49-F238E27FC236}">
                      <a16:creationId xmlns:a16="http://schemas.microsoft.com/office/drawing/2014/main" id="{D8BD6237-9C0B-471B-A390-0DC030E826D2}"/>
                    </a:ext>
                  </a:extLst>
                </p14:cNvPr>
                <p14:cNvContentPartPr/>
                <p14:nvPr/>
              </p14:nvContentPartPr>
              <p14:xfrm>
                <a:off x="2594173" y="93307"/>
                <a:ext cx="99000" cy="65520"/>
              </p14:xfrm>
            </p:contentPart>
          </mc:Choice>
          <mc:Fallback xmlns="">
            <p:pic>
              <p:nvPicPr>
                <p:cNvPr id="167198" name="Freihand 167197">
                  <a:extLst>
                    <a:ext uri="{FF2B5EF4-FFF2-40B4-BE49-F238E27FC236}">
                      <a16:creationId xmlns:a16="http://schemas.microsoft.com/office/drawing/2014/main" id="{D8BD6237-9C0B-471B-A390-0DC030E826D2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2589853" y="88987"/>
                  <a:ext cx="107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167199" name="Freihand 167198">
                  <a:extLst>
                    <a:ext uri="{FF2B5EF4-FFF2-40B4-BE49-F238E27FC236}">
                      <a16:creationId xmlns:a16="http://schemas.microsoft.com/office/drawing/2014/main" id="{FA576A11-C2A6-47FD-8A99-609AD47E3E1C}"/>
                    </a:ext>
                  </a:extLst>
                </p14:cNvPr>
                <p14:cNvContentPartPr/>
                <p14:nvPr/>
              </p14:nvContentPartPr>
              <p14:xfrm>
                <a:off x="2735293" y="37867"/>
                <a:ext cx="13680" cy="45360"/>
              </p14:xfrm>
            </p:contentPart>
          </mc:Choice>
          <mc:Fallback xmlns="">
            <p:pic>
              <p:nvPicPr>
                <p:cNvPr id="167199" name="Freihand 167198">
                  <a:extLst>
                    <a:ext uri="{FF2B5EF4-FFF2-40B4-BE49-F238E27FC236}">
                      <a16:creationId xmlns:a16="http://schemas.microsoft.com/office/drawing/2014/main" id="{FA576A11-C2A6-47FD-8A99-609AD47E3E1C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2730973" y="33547"/>
                  <a:ext cx="22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167200" name="Freihand 167199">
                  <a:extLst>
                    <a:ext uri="{FF2B5EF4-FFF2-40B4-BE49-F238E27FC236}">
                      <a16:creationId xmlns:a16="http://schemas.microsoft.com/office/drawing/2014/main" id="{DB936CF1-1D0C-4895-A3F0-EA6CCC80A8EC}"/>
                    </a:ext>
                  </a:extLst>
                </p14:cNvPr>
                <p14:cNvContentPartPr/>
                <p14:nvPr/>
              </p14:nvContentPartPr>
              <p14:xfrm>
                <a:off x="2827453" y="57667"/>
                <a:ext cx="71640" cy="81000"/>
              </p14:xfrm>
            </p:contentPart>
          </mc:Choice>
          <mc:Fallback xmlns="">
            <p:pic>
              <p:nvPicPr>
                <p:cNvPr id="167200" name="Freihand 167199">
                  <a:extLst>
                    <a:ext uri="{FF2B5EF4-FFF2-40B4-BE49-F238E27FC236}">
                      <a16:creationId xmlns:a16="http://schemas.microsoft.com/office/drawing/2014/main" id="{DB936CF1-1D0C-4895-A3F0-EA6CCC80A8EC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2823133" y="53347"/>
                  <a:ext cx="802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2">
              <p14:nvContentPartPr>
                <p14:cNvPr id="167201" name="Freihand 167200">
                  <a:extLst>
                    <a:ext uri="{FF2B5EF4-FFF2-40B4-BE49-F238E27FC236}">
                      <a16:creationId xmlns:a16="http://schemas.microsoft.com/office/drawing/2014/main" id="{DE98D9BA-B0EF-43F3-93BF-130DBBF87374}"/>
                    </a:ext>
                  </a:extLst>
                </p14:cNvPr>
                <p14:cNvContentPartPr/>
                <p14:nvPr/>
              </p14:nvContentPartPr>
              <p14:xfrm>
                <a:off x="3016453" y="96187"/>
                <a:ext cx="101160" cy="11160"/>
              </p14:xfrm>
            </p:contentPart>
          </mc:Choice>
          <mc:Fallback xmlns="">
            <p:pic>
              <p:nvPicPr>
                <p:cNvPr id="167201" name="Freihand 167200">
                  <a:extLst>
                    <a:ext uri="{FF2B5EF4-FFF2-40B4-BE49-F238E27FC236}">
                      <a16:creationId xmlns:a16="http://schemas.microsoft.com/office/drawing/2014/main" id="{DE98D9BA-B0EF-43F3-93BF-130DBBF87374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3012133" y="91867"/>
                  <a:ext cx="109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167202" name="Freihand 167201">
                  <a:extLst>
                    <a:ext uri="{FF2B5EF4-FFF2-40B4-BE49-F238E27FC236}">
                      <a16:creationId xmlns:a16="http://schemas.microsoft.com/office/drawing/2014/main" id="{CE84F917-734A-4FD2-8190-AA87809E342F}"/>
                    </a:ext>
                  </a:extLst>
                </p14:cNvPr>
                <p14:cNvContentPartPr/>
                <p14:nvPr/>
              </p14:nvContentPartPr>
              <p14:xfrm>
                <a:off x="3243613" y="70627"/>
                <a:ext cx="85320" cy="73800"/>
              </p14:xfrm>
            </p:contentPart>
          </mc:Choice>
          <mc:Fallback xmlns="">
            <p:pic>
              <p:nvPicPr>
                <p:cNvPr id="167202" name="Freihand 167201">
                  <a:extLst>
                    <a:ext uri="{FF2B5EF4-FFF2-40B4-BE49-F238E27FC236}">
                      <a16:creationId xmlns:a16="http://schemas.microsoft.com/office/drawing/2014/main" id="{CE84F917-734A-4FD2-8190-AA87809E342F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3239293" y="66307"/>
                  <a:ext cx="939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6">
              <p14:nvContentPartPr>
                <p14:cNvPr id="167203" name="Freihand 167202">
                  <a:extLst>
                    <a:ext uri="{FF2B5EF4-FFF2-40B4-BE49-F238E27FC236}">
                      <a16:creationId xmlns:a16="http://schemas.microsoft.com/office/drawing/2014/main" id="{C140ED60-3889-41EF-AFEA-D21E2CC568D7}"/>
                    </a:ext>
                  </a:extLst>
                </p14:cNvPr>
                <p14:cNvContentPartPr/>
                <p14:nvPr/>
              </p14:nvContentPartPr>
              <p14:xfrm>
                <a:off x="3396973" y="66307"/>
                <a:ext cx="65160" cy="70560"/>
              </p14:xfrm>
            </p:contentPart>
          </mc:Choice>
          <mc:Fallback xmlns="">
            <p:pic>
              <p:nvPicPr>
                <p:cNvPr id="167203" name="Freihand 167202">
                  <a:extLst>
                    <a:ext uri="{FF2B5EF4-FFF2-40B4-BE49-F238E27FC236}">
                      <a16:creationId xmlns:a16="http://schemas.microsoft.com/office/drawing/2014/main" id="{C140ED60-3889-41EF-AFEA-D21E2CC568D7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3392653" y="61987"/>
                  <a:ext cx="738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8">
              <p14:nvContentPartPr>
                <p14:cNvPr id="167204" name="Freihand 167203">
                  <a:extLst>
                    <a:ext uri="{FF2B5EF4-FFF2-40B4-BE49-F238E27FC236}">
                      <a16:creationId xmlns:a16="http://schemas.microsoft.com/office/drawing/2014/main" id="{6ABD611F-896B-474D-A242-0A3649F3DF13}"/>
                    </a:ext>
                  </a:extLst>
                </p14:cNvPr>
                <p14:cNvContentPartPr/>
                <p14:nvPr/>
              </p14:nvContentPartPr>
              <p14:xfrm>
                <a:off x="3500653" y="41107"/>
                <a:ext cx="9360" cy="50400"/>
              </p14:xfrm>
            </p:contentPart>
          </mc:Choice>
          <mc:Fallback xmlns="">
            <p:pic>
              <p:nvPicPr>
                <p:cNvPr id="167204" name="Freihand 167203">
                  <a:extLst>
                    <a:ext uri="{FF2B5EF4-FFF2-40B4-BE49-F238E27FC236}">
                      <a16:creationId xmlns:a16="http://schemas.microsoft.com/office/drawing/2014/main" id="{6ABD611F-896B-474D-A242-0A3649F3DF13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3496333" y="36787"/>
                  <a:ext cx="18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0">
              <p14:nvContentPartPr>
                <p14:cNvPr id="167205" name="Freihand 167204">
                  <a:extLst>
                    <a:ext uri="{FF2B5EF4-FFF2-40B4-BE49-F238E27FC236}">
                      <a16:creationId xmlns:a16="http://schemas.microsoft.com/office/drawing/2014/main" id="{BF7F18A3-B520-4D21-A781-DC124D74E00E}"/>
                    </a:ext>
                  </a:extLst>
                </p14:cNvPr>
                <p14:cNvContentPartPr/>
                <p14:nvPr/>
              </p14:nvContentPartPr>
              <p14:xfrm>
                <a:off x="2568613" y="224707"/>
                <a:ext cx="809280" cy="63360"/>
              </p14:xfrm>
            </p:contentPart>
          </mc:Choice>
          <mc:Fallback xmlns="">
            <p:pic>
              <p:nvPicPr>
                <p:cNvPr id="167205" name="Freihand 167204">
                  <a:extLst>
                    <a:ext uri="{FF2B5EF4-FFF2-40B4-BE49-F238E27FC236}">
                      <a16:creationId xmlns:a16="http://schemas.microsoft.com/office/drawing/2014/main" id="{BF7F18A3-B520-4D21-A781-DC124D74E00E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2564293" y="220387"/>
                  <a:ext cx="817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2">
              <p14:nvContentPartPr>
                <p14:cNvPr id="167206" name="Freihand 167205">
                  <a:extLst>
                    <a:ext uri="{FF2B5EF4-FFF2-40B4-BE49-F238E27FC236}">
                      <a16:creationId xmlns:a16="http://schemas.microsoft.com/office/drawing/2014/main" id="{C3158E66-C7C1-480A-9BC6-73C71D1E01A2}"/>
                    </a:ext>
                  </a:extLst>
                </p14:cNvPr>
                <p14:cNvContentPartPr/>
                <p14:nvPr/>
              </p14:nvContentPartPr>
              <p14:xfrm>
                <a:off x="2930773" y="342067"/>
                <a:ext cx="104760" cy="148680"/>
              </p14:xfrm>
            </p:contentPart>
          </mc:Choice>
          <mc:Fallback xmlns="">
            <p:pic>
              <p:nvPicPr>
                <p:cNvPr id="167206" name="Freihand 167205">
                  <a:extLst>
                    <a:ext uri="{FF2B5EF4-FFF2-40B4-BE49-F238E27FC236}">
                      <a16:creationId xmlns:a16="http://schemas.microsoft.com/office/drawing/2014/main" id="{C3158E66-C7C1-480A-9BC6-73C71D1E01A2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2926453" y="337747"/>
                  <a:ext cx="113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4">
              <p14:nvContentPartPr>
                <p14:cNvPr id="167207" name="Freihand 167206">
                  <a:extLst>
                    <a:ext uri="{FF2B5EF4-FFF2-40B4-BE49-F238E27FC236}">
                      <a16:creationId xmlns:a16="http://schemas.microsoft.com/office/drawing/2014/main" id="{F68EAD76-7215-45F6-8B0B-0976854E8B3D}"/>
                    </a:ext>
                  </a:extLst>
                </p14:cNvPr>
                <p14:cNvContentPartPr/>
                <p14:nvPr/>
              </p14:nvContentPartPr>
              <p14:xfrm>
                <a:off x="3080893" y="271867"/>
                <a:ext cx="130680" cy="97200"/>
              </p14:xfrm>
            </p:contentPart>
          </mc:Choice>
          <mc:Fallback xmlns="">
            <p:pic>
              <p:nvPicPr>
                <p:cNvPr id="167207" name="Freihand 167206">
                  <a:extLst>
                    <a:ext uri="{FF2B5EF4-FFF2-40B4-BE49-F238E27FC236}">
                      <a16:creationId xmlns:a16="http://schemas.microsoft.com/office/drawing/2014/main" id="{F68EAD76-7215-45F6-8B0B-0976854E8B3D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3076573" y="267547"/>
                  <a:ext cx="139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6">
              <p14:nvContentPartPr>
                <p14:cNvPr id="167230" name="Freihand 167229">
                  <a:extLst>
                    <a:ext uri="{FF2B5EF4-FFF2-40B4-BE49-F238E27FC236}">
                      <a16:creationId xmlns:a16="http://schemas.microsoft.com/office/drawing/2014/main" id="{A0BD79C1-3C55-4427-83E0-ADEBA27B59B4}"/>
                    </a:ext>
                  </a:extLst>
                </p14:cNvPr>
                <p14:cNvContentPartPr/>
                <p14:nvPr/>
              </p14:nvContentPartPr>
              <p14:xfrm>
                <a:off x="2302573" y="640507"/>
                <a:ext cx="61200" cy="175680"/>
              </p14:xfrm>
            </p:contentPart>
          </mc:Choice>
          <mc:Fallback xmlns="">
            <p:pic>
              <p:nvPicPr>
                <p:cNvPr id="167230" name="Freihand 167229">
                  <a:extLst>
                    <a:ext uri="{FF2B5EF4-FFF2-40B4-BE49-F238E27FC236}">
                      <a16:creationId xmlns:a16="http://schemas.microsoft.com/office/drawing/2014/main" id="{A0BD79C1-3C55-4427-83E0-ADEBA27B59B4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2298253" y="636187"/>
                  <a:ext cx="69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8">
              <p14:nvContentPartPr>
                <p14:cNvPr id="167231" name="Freihand 167230">
                  <a:extLst>
                    <a:ext uri="{FF2B5EF4-FFF2-40B4-BE49-F238E27FC236}">
                      <a16:creationId xmlns:a16="http://schemas.microsoft.com/office/drawing/2014/main" id="{91318C37-88AC-42C8-8995-892D0C6FF8F5}"/>
                    </a:ext>
                  </a:extLst>
                </p14:cNvPr>
                <p14:cNvContentPartPr/>
                <p14:nvPr/>
              </p14:nvContentPartPr>
              <p14:xfrm>
                <a:off x="2243173" y="720787"/>
                <a:ext cx="105840" cy="23040"/>
              </p14:xfrm>
            </p:contentPart>
          </mc:Choice>
          <mc:Fallback xmlns="">
            <p:pic>
              <p:nvPicPr>
                <p:cNvPr id="167231" name="Freihand 167230">
                  <a:extLst>
                    <a:ext uri="{FF2B5EF4-FFF2-40B4-BE49-F238E27FC236}">
                      <a16:creationId xmlns:a16="http://schemas.microsoft.com/office/drawing/2014/main" id="{91318C37-88AC-42C8-8995-892D0C6FF8F5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2238853" y="716467"/>
                  <a:ext cx="114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0">
              <p14:nvContentPartPr>
                <p14:cNvPr id="167232" name="Freihand 167231">
                  <a:extLst>
                    <a:ext uri="{FF2B5EF4-FFF2-40B4-BE49-F238E27FC236}">
                      <a16:creationId xmlns:a16="http://schemas.microsoft.com/office/drawing/2014/main" id="{99436791-00F2-4117-99DC-03DFBAC37F8F}"/>
                    </a:ext>
                  </a:extLst>
                </p14:cNvPr>
                <p14:cNvContentPartPr/>
                <p14:nvPr/>
              </p14:nvContentPartPr>
              <p14:xfrm>
                <a:off x="2387173" y="613867"/>
                <a:ext cx="119160" cy="149040"/>
              </p14:xfrm>
            </p:contentPart>
          </mc:Choice>
          <mc:Fallback xmlns="">
            <p:pic>
              <p:nvPicPr>
                <p:cNvPr id="167232" name="Freihand 167231">
                  <a:extLst>
                    <a:ext uri="{FF2B5EF4-FFF2-40B4-BE49-F238E27FC236}">
                      <a16:creationId xmlns:a16="http://schemas.microsoft.com/office/drawing/2014/main" id="{99436791-00F2-4117-99DC-03DFBAC37F8F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2382853" y="609547"/>
                  <a:ext cx="127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2">
              <p14:nvContentPartPr>
                <p14:cNvPr id="167233" name="Freihand 167232">
                  <a:extLst>
                    <a:ext uri="{FF2B5EF4-FFF2-40B4-BE49-F238E27FC236}">
                      <a16:creationId xmlns:a16="http://schemas.microsoft.com/office/drawing/2014/main" id="{F7121684-5174-4936-B314-2C7DC89D3370}"/>
                    </a:ext>
                  </a:extLst>
                </p14:cNvPr>
                <p14:cNvContentPartPr/>
                <p14:nvPr/>
              </p14:nvContentPartPr>
              <p14:xfrm>
                <a:off x="2449093" y="711067"/>
                <a:ext cx="71280" cy="18000"/>
              </p14:xfrm>
            </p:contentPart>
          </mc:Choice>
          <mc:Fallback xmlns="">
            <p:pic>
              <p:nvPicPr>
                <p:cNvPr id="167233" name="Freihand 167232">
                  <a:extLst>
                    <a:ext uri="{FF2B5EF4-FFF2-40B4-BE49-F238E27FC236}">
                      <a16:creationId xmlns:a16="http://schemas.microsoft.com/office/drawing/2014/main" id="{F7121684-5174-4936-B314-2C7DC89D3370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2444773" y="706747"/>
                  <a:ext cx="79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4">
              <p14:nvContentPartPr>
                <p14:cNvPr id="167234" name="Freihand 167233">
                  <a:extLst>
                    <a:ext uri="{FF2B5EF4-FFF2-40B4-BE49-F238E27FC236}">
                      <a16:creationId xmlns:a16="http://schemas.microsoft.com/office/drawing/2014/main" id="{CD8E0B39-83EC-41E7-87F3-909DEC21282D}"/>
                    </a:ext>
                  </a:extLst>
                </p14:cNvPr>
                <p14:cNvContentPartPr/>
                <p14:nvPr/>
              </p14:nvContentPartPr>
              <p14:xfrm>
                <a:off x="2541253" y="599107"/>
                <a:ext cx="42840" cy="180720"/>
              </p14:xfrm>
            </p:contentPart>
          </mc:Choice>
          <mc:Fallback xmlns="">
            <p:pic>
              <p:nvPicPr>
                <p:cNvPr id="167234" name="Freihand 167233">
                  <a:extLst>
                    <a:ext uri="{FF2B5EF4-FFF2-40B4-BE49-F238E27FC236}">
                      <a16:creationId xmlns:a16="http://schemas.microsoft.com/office/drawing/2014/main" id="{CD8E0B39-83EC-41E7-87F3-909DEC21282D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2536933" y="594787"/>
                  <a:ext cx="51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6">
              <p14:nvContentPartPr>
                <p14:cNvPr id="167235" name="Freihand 167234">
                  <a:extLst>
                    <a:ext uri="{FF2B5EF4-FFF2-40B4-BE49-F238E27FC236}">
                      <a16:creationId xmlns:a16="http://schemas.microsoft.com/office/drawing/2014/main" id="{D0832E1E-0E32-47E9-B05C-1B2CAD6DE5E5}"/>
                    </a:ext>
                  </a:extLst>
                </p14:cNvPr>
                <p14:cNvContentPartPr/>
                <p14:nvPr/>
              </p14:nvContentPartPr>
              <p14:xfrm>
                <a:off x="2667973" y="677947"/>
                <a:ext cx="101520" cy="13680"/>
              </p14:xfrm>
            </p:contentPart>
          </mc:Choice>
          <mc:Fallback xmlns="">
            <p:pic>
              <p:nvPicPr>
                <p:cNvPr id="167235" name="Freihand 167234">
                  <a:extLst>
                    <a:ext uri="{FF2B5EF4-FFF2-40B4-BE49-F238E27FC236}">
                      <a16:creationId xmlns:a16="http://schemas.microsoft.com/office/drawing/2014/main" id="{D0832E1E-0E32-47E9-B05C-1B2CAD6DE5E5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2663653" y="673627"/>
                  <a:ext cx="110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8">
              <p14:nvContentPartPr>
                <p14:cNvPr id="167236" name="Freihand 167235">
                  <a:extLst>
                    <a:ext uri="{FF2B5EF4-FFF2-40B4-BE49-F238E27FC236}">
                      <a16:creationId xmlns:a16="http://schemas.microsoft.com/office/drawing/2014/main" id="{C44B9589-BE2D-4307-B366-2DD63E18D36A}"/>
                    </a:ext>
                  </a:extLst>
                </p14:cNvPr>
                <p14:cNvContentPartPr/>
                <p14:nvPr/>
              </p14:nvContentPartPr>
              <p14:xfrm>
                <a:off x="2659333" y="649867"/>
                <a:ext cx="313920" cy="98640"/>
              </p14:xfrm>
            </p:contentPart>
          </mc:Choice>
          <mc:Fallback xmlns="">
            <p:pic>
              <p:nvPicPr>
                <p:cNvPr id="167236" name="Freihand 167235">
                  <a:extLst>
                    <a:ext uri="{FF2B5EF4-FFF2-40B4-BE49-F238E27FC236}">
                      <a16:creationId xmlns:a16="http://schemas.microsoft.com/office/drawing/2014/main" id="{C44B9589-BE2D-4307-B366-2DD63E18D36A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2655013" y="645547"/>
                  <a:ext cx="322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0">
              <p14:nvContentPartPr>
                <p14:cNvPr id="167237" name="Freihand 167236">
                  <a:extLst>
                    <a:ext uri="{FF2B5EF4-FFF2-40B4-BE49-F238E27FC236}">
                      <a16:creationId xmlns:a16="http://schemas.microsoft.com/office/drawing/2014/main" id="{45602FFE-9AE8-4A50-A04C-50D4C72D9E26}"/>
                    </a:ext>
                  </a:extLst>
                </p14:cNvPr>
                <p14:cNvContentPartPr/>
                <p14:nvPr/>
              </p14:nvContentPartPr>
              <p14:xfrm>
                <a:off x="2858773" y="650587"/>
                <a:ext cx="123120" cy="81720"/>
              </p14:xfrm>
            </p:contentPart>
          </mc:Choice>
          <mc:Fallback xmlns="">
            <p:pic>
              <p:nvPicPr>
                <p:cNvPr id="167237" name="Freihand 167236">
                  <a:extLst>
                    <a:ext uri="{FF2B5EF4-FFF2-40B4-BE49-F238E27FC236}">
                      <a16:creationId xmlns:a16="http://schemas.microsoft.com/office/drawing/2014/main" id="{45602FFE-9AE8-4A50-A04C-50D4C72D9E26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2854453" y="646267"/>
                  <a:ext cx="1317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167241" name="Freihand 167240">
                  <a:extLst>
                    <a:ext uri="{FF2B5EF4-FFF2-40B4-BE49-F238E27FC236}">
                      <a16:creationId xmlns:a16="http://schemas.microsoft.com/office/drawing/2014/main" id="{10C8A16D-0E70-4ECF-85CA-6E7C13658DBA}"/>
                    </a:ext>
                  </a:extLst>
                </p14:cNvPr>
                <p14:cNvContentPartPr/>
                <p14:nvPr/>
              </p14:nvContentPartPr>
              <p14:xfrm>
                <a:off x="2651053" y="1005907"/>
                <a:ext cx="118440" cy="9360"/>
              </p14:xfrm>
            </p:contentPart>
          </mc:Choice>
          <mc:Fallback xmlns="">
            <p:pic>
              <p:nvPicPr>
                <p:cNvPr id="167241" name="Freihand 167240">
                  <a:extLst>
                    <a:ext uri="{FF2B5EF4-FFF2-40B4-BE49-F238E27FC236}">
                      <a16:creationId xmlns:a16="http://schemas.microsoft.com/office/drawing/2014/main" id="{10C8A16D-0E70-4ECF-85CA-6E7C13658DBA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2646733" y="1001587"/>
                  <a:ext cx="127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4">
              <p14:nvContentPartPr>
                <p14:cNvPr id="167242" name="Freihand 167241">
                  <a:extLst>
                    <a:ext uri="{FF2B5EF4-FFF2-40B4-BE49-F238E27FC236}">
                      <a16:creationId xmlns:a16="http://schemas.microsoft.com/office/drawing/2014/main" id="{EBB9B15C-F2A9-4380-85B4-03E7E77E4F36}"/>
                    </a:ext>
                  </a:extLst>
                </p14:cNvPr>
                <p14:cNvContentPartPr/>
                <p14:nvPr/>
              </p14:nvContentPartPr>
              <p14:xfrm>
                <a:off x="2661853" y="1056667"/>
                <a:ext cx="121320" cy="18000"/>
              </p14:xfrm>
            </p:contentPart>
          </mc:Choice>
          <mc:Fallback xmlns="">
            <p:pic>
              <p:nvPicPr>
                <p:cNvPr id="167242" name="Freihand 167241">
                  <a:extLst>
                    <a:ext uri="{FF2B5EF4-FFF2-40B4-BE49-F238E27FC236}">
                      <a16:creationId xmlns:a16="http://schemas.microsoft.com/office/drawing/2014/main" id="{EBB9B15C-F2A9-4380-85B4-03E7E77E4F36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2657533" y="1052347"/>
                  <a:ext cx="129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6">
              <p14:nvContentPartPr>
                <p14:cNvPr id="167238" name="Freihand 167237">
                  <a:extLst>
                    <a:ext uri="{FF2B5EF4-FFF2-40B4-BE49-F238E27FC236}">
                      <a16:creationId xmlns:a16="http://schemas.microsoft.com/office/drawing/2014/main" id="{A0AFC586-EB57-4EA2-A6AC-355F46FCA6DE}"/>
                    </a:ext>
                  </a:extLst>
                </p14:cNvPr>
                <p14:cNvContentPartPr/>
                <p14:nvPr/>
              </p14:nvContentPartPr>
              <p14:xfrm>
                <a:off x="2315893" y="982147"/>
                <a:ext cx="57240" cy="157320"/>
              </p14:xfrm>
            </p:contentPart>
          </mc:Choice>
          <mc:Fallback xmlns="">
            <p:pic>
              <p:nvPicPr>
                <p:cNvPr id="167238" name="Freihand 167237">
                  <a:extLst>
                    <a:ext uri="{FF2B5EF4-FFF2-40B4-BE49-F238E27FC236}">
                      <a16:creationId xmlns:a16="http://schemas.microsoft.com/office/drawing/2014/main" id="{A0AFC586-EB57-4EA2-A6AC-355F46FCA6DE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2311573" y="977827"/>
                  <a:ext cx="65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8">
              <p14:nvContentPartPr>
                <p14:cNvPr id="167239" name="Freihand 167238">
                  <a:extLst>
                    <a:ext uri="{FF2B5EF4-FFF2-40B4-BE49-F238E27FC236}">
                      <a16:creationId xmlns:a16="http://schemas.microsoft.com/office/drawing/2014/main" id="{B5FE6087-8F97-480D-8FD6-5699F9D00CE4}"/>
                    </a:ext>
                  </a:extLst>
                </p14:cNvPr>
                <p14:cNvContentPartPr/>
                <p14:nvPr/>
              </p14:nvContentPartPr>
              <p14:xfrm>
                <a:off x="2278813" y="1025707"/>
                <a:ext cx="101520" cy="49320"/>
              </p14:xfrm>
            </p:contentPart>
          </mc:Choice>
          <mc:Fallback xmlns="">
            <p:pic>
              <p:nvPicPr>
                <p:cNvPr id="167239" name="Freihand 167238">
                  <a:extLst>
                    <a:ext uri="{FF2B5EF4-FFF2-40B4-BE49-F238E27FC236}">
                      <a16:creationId xmlns:a16="http://schemas.microsoft.com/office/drawing/2014/main" id="{B5FE6087-8F97-480D-8FD6-5699F9D00CE4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2274493" y="1021387"/>
                  <a:ext cx="110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0">
              <p14:nvContentPartPr>
                <p14:cNvPr id="167240" name="Freihand 167239">
                  <a:extLst>
                    <a:ext uri="{FF2B5EF4-FFF2-40B4-BE49-F238E27FC236}">
                      <a16:creationId xmlns:a16="http://schemas.microsoft.com/office/drawing/2014/main" id="{406CA54E-4E87-492A-AF24-45A54CFD00BC}"/>
                    </a:ext>
                  </a:extLst>
                </p14:cNvPr>
                <p14:cNvContentPartPr/>
                <p14:nvPr/>
              </p14:nvContentPartPr>
              <p14:xfrm>
                <a:off x="2399053" y="920227"/>
                <a:ext cx="20160" cy="89640"/>
              </p14:xfrm>
            </p:contentPart>
          </mc:Choice>
          <mc:Fallback xmlns="">
            <p:pic>
              <p:nvPicPr>
                <p:cNvPr id="167240" name="Freihand 167239">
                  <a:extLst>
                    <a:ext uri="{FF2B5EF4-FFF2-40B4-BE49-F238E27FC236}">
                      <a16:creationId xmlns:a16="http://schemas.microsoft.com/office/drawing/2014/main" id="{406CA54E-4E87-492A-AF24-45A54CFD00BC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2394733" y="915907"/>
                  <a:ext cx="28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2">
              <p14:nvContentPartPr>
                <p14:cNvPr id="167370" name="Freihand 167369">
                  <a:extLst>
                    <a:ext uri="{FF2B5EF4-FFF2-40B4-BE49-F238E27FC236}">
                      <a16:creationId xmlns:a16="http://schemas.microsoft.com/office/drawing/2014/main" id="{E02D9D6D-3754-4838-8364-295BC6843751}"/>
                    </a:ext>
                  </a:extLst>
                </p14:cNvPr>
                <p14:cNvContentPartPr/>
                <p14:nvPr/>
              </p14:nvContentPartPr>
              <p14:xfrm>
                <a:off x="3382933" y="732307"/>
                <a:ext cx="47520" cy="764640"/>
              </p14:xfrm>
            </p:contentPart>
          </mc:Choice>
          <mc:Fallback xmlns="">
            <p:pic>
              <p:nvPicPr>
                <p:cNvPr id="167370" name="Freihand 167369">
                  <a:extLst>
                    <a:ext uri="{FF2B5EF4-FFF2-40B4-BE49-F238E27FC236}">
                      <a16:creationId xmlns:a16="http://schemas.microsoft.com/office/drawing/2014/main" id="{E02D9D6D-3754-4838-8364-295BC6843751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3378613" y="727987"/>
                  <a:ext cx="56160" cy="77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4">
              <p14:nvContentPartPr>
                <p14:cNvPr id="167371" name="Freihand 167370">
                  <a:extLst>
                    <a:ext uri="{FF2B5EF4-FFF2-40B4-BE49-F238E27FC236}">
                      <a16:creationId xmlns:a16="http://schemas.microsoft.com/office/drawing/2014/main" id="{0716BBC0-DEDA-49BE-8B47-03E6D90238F5}"/>
                    </a:ext>
                  </a:extLst>
                </p14:cNvPr>
                <p14:cNvContentPartPr/>
                <p14:nvPr/>
              </p14:nvContentPartPr>
              <p14:xfrm>
                <a:off x="3332533" y="1494067"/>
                <a:ext cx="1446120" cy="26640"/>
              </p14:xfrm>
            </p:contentPart>
          </mc:Choice>
          <mc:Fallback xmlns="">
            <p:pic>
              <p:nvPicPr>
                <p:cNvPr id="167371" name="Freihand 167370">
                  <a:extLst>
                    <a:ext uri="{FF2B5EF4-FFF2-40B4-BE49-F238E27FC236}">
                      <a16:creationId xmlns:a16="http://schemas.microsoft.com/office/drawing/2014/main" id="{0716BBC0-DEDA-49BE-8B47-03E6D90238F5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3328213" y="1489747"/>
                  <a:ext cx="1454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6">
              <p14:nvContentPartPr>
                <p14:cNvPr id="167372" name="Freihand 167371">
                  <a:extLst>
                    <a:ext uri="{FF2B5EF4-FFF2-40B4-BE49-F238E27FC236}">
                      <a16:creationId xmlns:a16="http://schemas.microsoft.com/office/drawing/2014/main" id="{30A9BE25-0F32-4693-BCE2-1549436D3863}"/>
                    </a:ext>
                  </a:extLst>
                </p14:cNvPr>
                <p14:cNvContentPartPr/>
                <p14:nvPr/>
              </p14:nvContentPartPr>
              <p14:xfrm>
                <a:off x="4773613" y="1462027"/>
                <a:ext cx="137880" cy="161640"/>
              </p14:xfrm>
            </p:contentPart>
          </mc:Choice>
          <mc:Fallback xmlns="">
            <p:pic>
              <p:nvPicPr>
                <p:cNvPr id="167372" name="Freihand 167371">
                  <a:extLst>
                    <a:ext uri="{FF2B5EF4-FFF2-40B4-BE49-F238E27FC236}">
                      <a16:creationId xmlns:a16="http://schemas.microsoft.com/office/drawing/2014/main" id="{30A9BE25-0F32-4693-BCE2-1549436D3863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4769293" y="1457707"/>
                  <a:ext cx="146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8">
              <p14:nvContentPartPr>
                <p14:cNvPr id="167373" name="Freihand 167372">
                  <a:extLst>
                    <a:ext uri="{FF2B5EF4-FFF2-40B4-BE49-F238E27FC236}">
                      <a16:creationId xmlns:a16="http://schemas.microsoft.com/office/drawing/2014/main" id="{075C13A2-4B8C-41C1-BF02-0E0A0E8CDB29}"/>
                    </a:ext>
                  </a:extLst>
                </p14:cNvPr>
                <p14:cNvContentPartPr/>
                <p14:nvPr/>
              </p14:nvContentPartPr>
              <p14:xfrm>
                <a:off x="3318493" y="601627"/>
                <a:ext cx="205200" cy="174960"/>
              </p14:xfrm>
            </p:contentPart>
          </mc:Choice>
          <mc:Fallback xmlns="">
            <p:pic>
              <p:nvPicPr>
                <p:cNvPr id="167373" name="Freihand 167372">
                  <a:extLst>
                    <a:ext uri="{FF2B5EF4-FFF2-40B4-BE49-F238E27FC236}">
                      <a16:creationId xmlns:a16="http://schemas.microsoft.com/office/drawing/2014/main" id="{075C13A2-4B8C-41C1-BF02-0E0A0E8CDB29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3314173" y="597307"/>
                  <a:ext cx="213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0">
              <p14:nvContentPartPr>
                <p14:cNvPr id="167375" name="Freihand 167374">
                  <a:extLst>
                    <a:ext uri="{FF2B5EF4-FFF2-40B4-BE49-F238E27FC236}">
                      <a16:creationId xmlns:a16="http://schemas.microsoft.com/office/drawing/2014/main" id="{592FE13E-0992-40BA-BFCD-F816BE46F8CA}"/>
                    </a:ext>
                  </a:extLst>
                </p14:cNvPr>
                <p14:cNvContentPartPr/>
                <p14:nvPr/>
              </p14:nvContentPartPr>
              <p14:xfrm>
                <a:off x="3553933" y="735187"/>
                <a:ext cx="1530360" cy="635400"/>
              </p14:xfrm>
            </p:contentPart>
          </mc:Choice>
          <mc:Fallback xmlns="">
            <p:pic>
              <p:nvPicPr>
                <p:cNvPr id="167375" name="Freihand 167374">
                  <a:extLst>
                    <a:ext uri="{FF2B5EF4-FFF2-40B4-BE49-F238E27FC236}">
                      <a16:creationId xmlns:a16="http://schemas.microsoft.com/office/drawing/2014/main" id="{592FE13E-0992-40BA-BFCD-F816BE46F8CA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3549613" y="730867"/>
                  <a:ext cx="1539000" cy="6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2">
              <p14:nvContentPartPr>
                <p14:cNvPr id="167377" name="Freihand 167376">
                  <a:extLst>
                    <a:ext uri="{FF2B5EF4-FFF2-40B4-BE49-F238E27FC236}">
                      <a16:creationId xmlns:a16="http://schemas.microsoft.com/office/drawing/2014/main" id="{7DC01655-502C-4369-A605-BF6B97CF5919}"/>
                    </a:ext>
                  </a:extLst>
                </p14:cNvPr>
                <p14:cNvContentPartPr/>
                <p14:nvPr/>
              </p14:nvContentPartPr>
              <p14:xfrm>
                <a:off x="3453133" y="851467"/>
                <a:ext cx="1229040" cy="633600"/>
              </p14:xfrm>
            </p:contentPart>
          </mc:Choice>
          <mc:Fallback xmlns="">
            <p:pic>
              <p:nvPicPr>
                <p:cNvPr id="167377" name="Freihand 167376">
                  <a:extLst>
                    <a:ext uri="{FF2B5EF4-FFF2-40B4-BE49-F238E27FC236}">
                      <a16:creationId xmlns:a16="http://schemas.microsoft.com/office/drawing/2014/main" id="{7DC01655-502C-4369-A605-BF6B97CF5919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3448813" y="847147"/>
                  <a:ext cx="1237680" cy="64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4">
              <p14:nvContentPartPr>
                <p14:cNvPr id="167379" name="Freihand 167378">
                  <a:extLst>
                    <a:ext uri="{FF2B5EF4-FFF2-40B4-BE49-F238E27FC236}">
                      <a16:creationId xmlns:a16="http://schemas.microsoft.com/office/drawing/2014/main" id="{181DA6DB-7D16-4748-9704-7E0FED33AC26}"/>
                    </a:ext>
                  </a:extLst>
                </p14:cNvPr>
                <p14:cNvContentPartPr/>
                <p14:nvPr/>
              </p14:nvContentPartPr>
              <p14:xfrm>
                <a:off x="5166013" y="661027"/>
                <a:ext cx="89640" cy="131040"/>
              </p14:xfrm>
            </p:contentPart>
          </mc:Choice>
          <mc:Fallback xmlns="">
            <p:pic>
              <p:nvPicPr>
                <p:cNvPr id="167379" name="Freihand 167378">
                  <a:extLst>
                    <a:ext uri="{FF2B5EF4-FFF2-40B4-BE49-F238E27FC236}">
                      <a16:creationId xmlns:a16="http://schemas.microsoft.com/office/drawing/2014/main" id="{181DA6DB-7D16-4748-9704-7E0FED33AC26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5161693" y="656707"/>
                  <a:ext cx="98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6">
              <p14:nvContentPartPr>
                <p14:cNvPr id="167380" name="Freihand 167379">
                  <a:extLst>
                    <a:ext uri="{FF2B5EF4-FFF2-40B4-BE49-F238E27FC236}">
                      <a16:creationId xmlns:a16="http://schemas.microsoft.com/office/drawing/2014/main" id="{C525BA3B-8665-46BF-ABA5-32A5782E515E}"/>
                    </a:ext>
                  </a:extLst>
                </p14:cNvPr>
                <p14:cNvContentPartPr/>
                <p14:nvPr/>
              </p14:nvContentPartPr>
              <p14:xfrm>
                <a:off x="5247013" y="670387"/>
                <a:ext cx="20520" cy="111240"/>
              </p14:xfrm>
            </p:contentPart>
          </mc:Choice>
          <mc:Fallback xmlns="">
            <p:pic>
              <p:nvPicPr>
                <p:cNvPr id="167380" name="Freihand 167379">
                  <a:extLst>
                    <a:ext uri="{FF2B5EF4-FFF2-40B4-BE49-F238E27FC236}">
                      <a16:creationId xmlns:a16="http://schemas.microsoft.com/office/drawing/2014/main" id="{C525BA3B-8665-46BF-ABA5-32A5782E515E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5242693" y="666067"/>
                  <a:ext cx="29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8">
              <p14:nvContentPartPr>
                <p14:cNvPr id="167381" name="Freihand 167380">
                  <a:extLst>
                    <a:ext uri="{FF2B5EF4-FFF2-40B4-BE49-F238E27FC236}">
                      <a16:creationId xmlns:a16="http://schemas.microsoft.com/office/drawing/2014/main" id="{7D6826B6-7CB8-4877-81D5-E10D8A292B69}"/>
                    </a:ext>
                  </a:extLst>
                </p14:cNvPr>
                <p14:cNvContentPartPr/>
                <p14:nvPr/>
              </p14:nvContentPartPr>
              <p14:xfrm>
                <a:off x="5205613" y="712867"/>
                <a:ext cx="86040" cy="16560"/>
              </p14:xfrm>
            </p:contentPart>
          </mc:Choice>
          <mc:Fallback xmlns="">
            <p:pic>
              <p:nvPicPr>
                <p:cNvPr id="167381" name="Freihand 167380">
                  <a:extLst>
                    <a:ext uri="{FF2B5EF4-FFF2-40B4-BE49-F238E27FC236}">
                      <a16:creationId xmlns:a16="http://schemas.microsoft.com/office/drawing/2014/main" id="{7D6826B6-7CB8-4877-81D5-E10D8A292B69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5201293" y="708547"/>
                  <a:ext cx="94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0">
              <p14:nvContentPartPr>
                <p14:cNvPr id="167382" name="Freihand 167381">
                  <a:extLst>
                    <a:ext uri="{FF2B5EF4-FFF2-40B4-BE49-F238E27FC236}">
                      <a16:creationId xmlns:a16="http://schemas.microsoft.com/office/drawing/2014/main" id="{4AE21C8B-5D44-4F45-B994-8E29026E45B7}"/>
                    </a:ext>
                  </a:extLst>
                </p14:cNvPr>
                <p14:cNvContentPartPr/>
                <p14:nvPr/>
              </p14:nvContentPartPr>
              <p14:xfrm>
                <a:off x="5305333" y="658507"/>
                <a:ext cx="101160" cy="130320"/>
              </p14:xfrm>
            </p:contentPart>
          </mc:Choice>
          <mc:Fallback xmlns="">
            <p:pic>
              <p:nvPicPr>
                <p:cNvPr id="167382" name="Freihand 167381">
                  <a:extLst>
                    <a:ext uri="{FF2B5EF4-FFF2-40B4-BE49-F238E27FC236}">
                      <a16:creationId xmlns:a16="http://schemas.microsoft.com/office/drawing/2014/main" id="{4AE21C8B-5D44-4F45-B994-8E29026E45B7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5301013" y="654187"/>
                  <a:ext cx="109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2">
              <p14:nvContentPartPr>
                <p14:cNvPr id="167384" name="Freihand 167383">
                  <a:extLst>
                    <a:ext uri="{FF2B5EF4-FFF2-40B4-BE49-F238E27FC236}">
                      <a16:creationId xmlns:a16="http://schemas.microsoft.com/office/drawing/2014/main" id="{8227E114-254F-4BF4-A9BB-B1580DFD45B0}"/>
                    </a:ext>
                  </a:extLst>
                </p14:cNvPr>
                <p14:cNvContentPartPr/>
                <p14:nvPr/>
              </p14:nvContentPartPr>
              <p14:xfrm>
                <a:off x="5445733" y="684427"/>
                <a:ext cx="10440" cy="3240"/>
              </p14:xfrm>
            </p:contentPart>
          </mc:Choice>
          <mc:Fallback xmlns="">
            <p:pic>
              <p:nvPicPr>
                <p:cNvPr id="167384" name="Freihand 167383">
                  <a:extLst>
                    <a:ext uri="{FF2B5EF4-FFF2-40B4-BE49-F238E27FC236}">
                      <a16:creationId xmlns:a16="http://schemas.microsoft.com/office/drawing/2014/main" id="{8227E114-254F-4BF4-A9BB-B1580DFD45B0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5441413" y="680107"/>
                  <a:ext cx="190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4">
              <p14:nvContentPartPr>
                <p14:cNvPr id="167385" name="Freihand 167384">
                  <a:extLst>
                    <a:ext uri="{FF2B5EF4-FFF2-40B4-BE49-F238E27FC236}">
                      <a16:creationId xmlns:a16="http://schemas.microsoft.com/office/drawing/2014/main" id="{E2DC75F8-A0B8-4E86-8DDF-1B906438F793}"/>
                    </a:ext>
                  </a:extLst>
                </p14:cNvPr>
                <p14:cNvContentPartPr/>
                <p14:nvPr/>
              </p14:nvContentPartPr>
              <p14:xfrm>
                <a:off x="5449333" y="733027"/>
                <a:ext cx="15120" cy="21600"/>
              </p14:xfrm>
            </p:contentPart>
          </mc:Choice>
          <mc:Fallback xmlns="">
            <p:pic>
              <p:nvPicPr>
                <p:cNvPr id="167385" name="Freihand 167384">
                  <a:extLst>
                    <a:ext uri="{FF2B5EF4-FFF2-40B4-BE49-F238E27FC236}">
                      <a16:creationId xmlns:a16="http://schemas.microsoft.com/office/drawing/2014/main" id="{E2DC75F8-A0B8-4E86-8DDF-1B906438F793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5445013" y="728707"/>
                  <a:ext cx="23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6">
              <p14:nvContentPartPr>
                <p14:cNvPr id="167386" name="Freihand 167385">
                  <a:extLst>
                    <a:ext uri="{FF2B5EF4-FFF2-40B4-BE49-F238E27FC236}">
                      <a16:creationId xmlns:a16="http://schemas.microsoft.com/office/drawing/2014/main" id="{12AF9A85-7151-4223-B059-02518723A587}"/>
                    </a:ext>
                  </a:extLst>
                </p14:cNvPr>
                <p14:cNvContentPartPr/>
                <p14:nvPr/>
              </p14:nvContentPartPr>
              <p14:xfrm>
                <a:off x="5515573" y="613147"/>
                <a:ext cx="55080" cy="125280"/>
              </p14:xfrm>
            </p:contentPart>
          </mc:Choice>
          <mc:Fallback xmlns="">
            <p:pic>
              <p:nvPicPr>
                <p:cNvPr id="167386" name="Freihand 167385">
                  <a:extLst>
                    <a:ext uri="{FF2B5EF4-FFF2-40B4-BE49-F238E27FC236}">
                      <a16:creationId xmlns:a16="http://schemas.microsoft.com/office/drawing/2014/main" id="{12AF9A85-7151-4223-B059-02518723A587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5511253" y="608827"/>
                  <a:ext cx="63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8">
              <p14:nvContentPartPr>
                <p14:cNvPr id="167387" name="Freihand 167386">
                  <a:extLst>
                    <a:ext uri="{FF2B5EF4-FFF2-40B4-BE49-F238E27FC236}">
                      <a16:creationId xmlns:a16="http://schemas.microsoft.com/office/drawing/2014/main" id="{5069EAA5-E765-4107-9512-2BB00E17DB11}"/>
                    </a:ext>
                  </a:extLst>
                </p14:cNvPr>
                <p14:cNvContentPartPr/>
                <p14:nvPr/>
              </p14:nvContentPartPr>
              <p14:xfrm>
                <a:off x="5516653" y="674707"/>
                <a:ext cx="68400" cy="26640"/>
              </p14:xfrm>
            </p:contentPart>
          </mc:Choice>
          <mc:Fallback xmlns="">
            <p:pic>
              <p:nvPicPr>
                <p:cNvPr id="167387" name="Freihand 167386">
                  <a:extLst>
                    <a:ext uri="{FF2B5EF4-FFF2-40B4-BE49-F238E27FC236}">
                      <a16:creationId xmlns:a16="http://schemas.microsoft.com/office/drawing/2014/main" id="{5069EAA5-E765-4107-9512-2BB00E17DB11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5512333" y="670387"/>
                  <a:ext cx="77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0">
              <p14:nvContentPartPr>
                <p14:cNvPr id="167388" name="Freihand 167387">
                  <a:extLst>
                    <a:ext uri="{FF2B5EF4-FFF2-40B4-BE49-F238E27FC236}">
                      <a16:creationId xmlns:a16="http://schemas.microsoft.com/office/drawing/2014/main" id="{F238B8FB-9492-4860-86B5-3AEC49963A9B}"/>
                    </a:ext>
                  </a:extLst>
                </p14:cNvPr>
                <p14:cNvContentPartPr/>
                <p14:nvPr/>
              </p14:nvContentPartPr>
              <p14:xfrm>
                <a:off x="5603053" y="637267"/>
                <a:ext cx="51480" cy="64080"/>
              </p14:xfrm>
            </p:contentPart>
          </mc:Choice>
          <mc:Fallback xmlns="">
            <p:pic>
              <p:nvPicPr>
                <p:cNvPr id="167388" name="Freihand 167387">
                  <a:extLst>
                    <a:ext uri="{FF2B5EF4-FFF2-40B4-BE49-F238E27FC236}">
                      <a16:creationId xmlns:a16="http://schemas.microsoft.com/office/drawing/2014/main" id="{F238B8FB-9492-4860-86B5-3AEC49963A9B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5598733" y="632947"/>
                  <a:ext cx="60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2">
              <p14:nvContentPartPr>
                <p14:cNvPr id="167389" name="Freihand 167388">
                  <a:extLst>
                    <a:ext uri="{FF2B5EF4-FFF2-40B4-BE49-F238E27FC236}">
                      <a16:creationId xmlns:a16="http://schemas.microsoft.com/office/drawing/2014/main" id="{C51E1CD4-0092-460F-92A0-9BAAB00262B4}"/>
                    </a:ext>
                  </a:extLst>
                </p14:cNvPr>
                <p14:cNvContentPartPr/>
                <p14:nvPr/>
              </p14:nvContentPartPr>
              <p14:xfrm>
                <a:off x="5679373" y="604147"/>
                <a:ext cx="87480" cy="64800"/>
              </p14:xfrm>
            </p:contentPart>
          </mc:Choice>
          <mc:Fallback xmlns="">
            <p:pic>
              <p:nvPicPr>
                <p:cNvPr id="167389" name="Freihand 167388">
                  <a:extLst>
                    <a:ext uri="{FF2B5EF4-FFF2-40B4-BE49-F238E27FC236}">
                      <a16:creationId xmlns:a16="http://schemas.microsoft.com/office/drawing/2014/main" id="{C51E1CD4-0092-460F-92A0-9BAAB00262B4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5675053" y="599827"/>
                  <a:ext cx="961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4">
              <p14:nvContentPartPr>
                <p14:cNvPr id="167390" name="Freihand 167389">
                  <a:extLst>
                    <a:ext uri="{FF2B5EF4-FFF2-40B4-BE49-F238E27FC236}">
                      <a16:creationId xmlns:a16="http://schemas.microsoft.com/office/drawing/2014/main" id="{A256F860-EF60-49F4-95FD-FE53AE576339}"/>
                    </a:ext>
                  </a:extLst>
                </p14:cNvPr>
                <p14:cNvContentPartPr/>
                <p14:nvPr/>
              </p14:nvContentPartPr>
              <p14:xfrm>
                <a:off x="5766493" y="558787"/>
                <a:ext cx="157680" cy="178560"/>
              </p14:xfrm>
            </p:contentPart>
          </mc:Choice>
          <mc:Fallback xmlns="">
            <p:pic>
              <p:nvPicPr>
                <p:cNvPr id="167390" name="Freihand 167389">
                  <a:extLst>
                    <a:ext uri="{FF2B5EF4-FFF2-40B4-BE49-F238E27FC236}">
                      <a16:creationId xmlns:a16="http://schemas.microsoft.com/office/drawing/2014/main" id="{A256F860-EF60-49F4-95FD-FE53AE576339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5762173" y="554467"/>
                  <a:ext cx="166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6">
              <p14:nvContentPartPr>
                <p14:cNvPr id="167391" name="Freihand 167390">
                  <a:extLst>
                    <a:ext uri="{FF2B5EF4-FFF2-40B4-BE49-F238E27FC236}">
                      <a16:creationId xmlns:a16="http://schemas.microsoft.com/office/drawing/2014/main" id="{D87D12EE-EE7B-40DF-89BD-1751B1D69692}"/>
                    </a:ext>
                  </a:extLst>
                </p14:cNvPr>
                <p14:cNvContentPartPr/>
                <p14:nvPr/>
              </p14:nvContentPartPr>
              <p14:xfrm>
                <a:off x="6022813" y="532507"/>
                <a:ext cx="41400" cy="61560"/>
              </p14:xfrm>
            </p:contentPart>
          </mc:Choice>
          <mc:Fallback xmlns="">
            <p:pic>
              <p:nvPicPr>
                <p:cNvPr id="167391" name="Freihand 167390">
                  <a:extLst>
                    <a:ext uri="{FF2B5EF4-FFF2-40B4-BE49-F238E27FC236}">
                      <a16:creationId xmlns:a16="http://schemas.microsoft.com/office/drawing/2014/main" id="{D87D12EE-EE7B-40DF-89BD-1751B1D69692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6018493" y="528187"/>
                  <a:ext cx="50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8">
              <p14:nvContentPartPr>
                <p14:cNvPr id="167392" name="Freihand 167391">
                  <a:extLst>
                    <a:ext uri="{FF2B5EF4-FFF2-40B4-BE49-F238E27FC236}">
                      <a16:creationId xmlns:a16="http://schemas.microsoft.com/office/drawing/2014/main" id="{0E5A198B-97F9-462A-B3F0-01D04780E7D4}"/>
                    </a:ext>
                  </a:extLst>
                </p14:cNvPr>
                <p14:cNvContentPartPr/>
                <p14:nvPr/>
              </p14:nvContentPartPr>
              <p14:xfrm>
                <a:off x="6089413" y="519907"/>
                <a:ext cx="60120" cy="57240"/>
              </p14:xfrm>
            </p:contentPart>
          </mc:Choice>
          <mc:Fallback xmlns="">
            <p:pic>
              <p:nvPicPr>
                <p:cNvPr id="167392" name="Freihand 167391">
                  <a:extLst>
                    <a:ext uri="{FF2B5EF4-FFF2-40B4-BE49-F238E27FC236}">
                      <a16:creationId xmlns:a16="http://schemas.microsoft.com/office/drawing/2014/main" id="{0E5A198B-97F9-462A-B3F0-01D04780E7D4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6085093" y="515587"/>
                  <a:ext cx="68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0">
              <p14:nvContentPartPr>
                <p14:cNvPr id="167393" name="Freihand 167392">
                  <a:extLst>
                    <a:ext uri="{FF2B5EF4-FFF2-40B4-BE49-F238E27FC236}">
                      <a16:creationId xmlns:a16="http://schemas.microsoft.com/office/drawing/2014/main" id="{8BE3E81C-505F-4FC0-B2B7-A17AFDAD5B07}"/>
                    </a:ext>
                  </a:extLst>
                </p14:cNvPr>
                <p14:cNvContentPartPr/>
                <p14:nvPr/>
              </p14:nvContentPartPr>
              <p14:xfrm>
                <a:off x="6166453" y="496867"/>
                <a:ext cx="57600" cy="77040"/>
              </p14:xfrm>
            </p:contentPart>
          </mc:Choice>
          <mc:Fallback xmlns="">
            <p:pic>
              <p:nvPicPr>
                <p:cNvPr id="167393" name="Freihand 167392">
                  <a:extLst>
                    <a:ext uri="{FF2B5EF4-FFF2-40B4-BE49-F238E27FC236}">
                      <a16:creationId xmlns:a16="http://schemas.microsoft.com/office/drawing/2014/main" id="{8BE3E81C-505F-4FC0-B2B7-A17AFDAD5B07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6162133" y="492547"/>
                  <a:ext cx="66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2">
              <p14:nvContentPartPr>
                <p14:cNvPr id="167394" name="Freihand 167393">
                  <a:extLst>
                    <a:ext uri="{FF2B5EF4-FFF2-40B4-BE49-F238E27FC236}">
                      <a16:creationId xmlns:a16="http://schemas.microsoft.com/office/drawing/2014/main" id="{C2AF0D2E-8790-4F7C-8B7E-75D667F5473D}"/>
                    </a:ext>
                  </a:extLst>
                </p14:cNvPr>
                <p14:cNvContentPartPr/>
                <p14:nvPr/>
              </p14:nvContentPartPr>
              <p14:xfrm>
                <a:off x="6222613" y="409027"/>
                <a:ext cx="43920" cy="137520"/>
              </p14:xfrm>
            </p:contentPart>
          </mc:Choice>
          <mc:Fallback xmlns="">
            <p:pic>
              <p:nvPicPr>
                <p:cNvPr id="167394" name="Freihand 167393">
                  <a:extLst>
                    <a:ext uri="{FF2B5EF4-FFF2-40B4-BE49-F238E27FC236}">
                      <a16:creationId xmlns:a16="http://schemas.microsoft.com/office/drawing/2014/main" id="{C2AF0D2E-8790-4F7C-8B7E-75D667F5473D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6218293" y="404707"/>
                  <a:ext cx="52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4">
              <p14:nvContentPartPr>
                <p14:cNvPr id="167396" name="Freihand 167395">
                  <a:extLst>
                    <a:ext uri="{FF2B5EF4-FFF2-40B4-BE49-F238E27FC236}">
                      <a16:creationId xmlns:a16="http://schemas.microsoft.com/office/drawing/2014/main" id="{0D99C034-B999-419F-9432-62EBF544EEFB}"/>
                    </a:ext>
                  </a:extLst>
                </p14:cNvPr>
                <p14:cNvContentPartPr/>
                <p14:nvPr/>
              </p14:nvContentPartPr>
              <p14:xfrm>
                <a:off x="6432493" y="331987"/>
                <a:ext cx="81000" cy="89640"/>
              </p14:xfrm>
            </p:contentPart>
          </mc:Choice>
          <mc:Fallback xmlns="">
            <p:pic>
              <p:nvPicPr>
                <p:cNvPr id="167396" name="Freihand 167395">
                  <a:extLst>
                    <a:ext uri="{FF2B5EF4-FFF2-40B4-BE49-F238E27FC236}">
                      <a16:creationId xmlns:a16="http://schemas.microsoft.com/office/drawing/2014/main" id="{0D99C034-B999-419F-9432-62EBF544EEFB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6428173" y="327667"/>
                  <a:ext cx="89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6">
              <p14:nvContentPartPr>
                <p14:cNvPr id="167397" name="Freihand 167396">
                  <a:extLst>
                    <a:ext uri="{FF2B5EF4-FFF2-40B4-BE49-F238E27FC236}">
                      <a16:creationId xmlns:a16="http://schemas.microsoft.com/office/drawing/2014/main" id="{71B35029-28BB-4B27-BC76-13E7DE4708FD}"/>
                    </a:ext>
                  </a:extLst>
                </p14:cNvPr>
                <p14:cNvContentPartPr/>
                <p14:nvPr/>
              </p14:nvContentPartPr>
              <p14:xfrm>
                <a:off x="6585853" y="275107"/>
                <a:ext cx="70200" cy="104040"/>
              </p14:xfrm>
            </p:contentPart>
          </mc:Choice>
          <mc:Fallback xmlns="">
            <p:pic>
              <p:nvPicPr>
                <p:cNvPr id="167397" name="Freihand 167396">
                  <a:extLst>
                    <a:ext uri="{FF2B5EF4-FFF2-40B4-BE49-F238E27FC236}">
                      <a16:creationId xmlns:a16="http://schemas.microsoft.com/office/drawing/2014/main" id="{71B35029-28BB-4B27-BC76-13E7DE4708FD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6581533" y="270787"/>
                  <a:ext cx="78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8">
              <p14:nvContentPartPr>
                <p14:cNvPr id="167398" name="Freihand 167397">
                  <a:extLst>
                    <a:ext uri="{FF2B5EF4-FFF2-40B4-BE49-F238E27FC236}">
                      <a16:creationId xmlns:a16="http://schemas.microsoft.com/office/drawing/2014/main" id="{0CBA582E-5F83-4197-B030-3FEDC80CB061}"/>
                    </a:ext>
                  </a:extLst>
                </p14:cNvPr>
                <p14:cNvContentPartPr/>
                <p14:nvPr/>
              </p14:nvContentPartPr>
              <p14:xfrm>
                <a:off x="6652813" y="274027"/>
                <a:ext cx="118080" cy="101880"/>
              </p14:xfrm>
            </p:contentPart>
          </mc:Choice>
          <mc:Fallback xmlns="">
            <p:pic>
              <p:nvPicPr>
                <p:cNvPr id="167398" name="Freihand 167397">
                  <a:extLst>
                    <a:ext uri="{FF2B5EF4-FFF2-40B4-BE49-F238E27FC236}">
                      <a16:creationId xmlns:a16="http://schemas.microsoft.com/office/drawing/2014/main" id="{0CBA582E-5F83-4197-B030-3FEDC80CB061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6648493" y="269707"/>
                  <a:ext cx="126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0">
              <p14:nvContentPartPr>
                <p14:cNvPr id="167399" name="Freihand 167398">
                  <a:extLst>
                    <a:ext uri="{FF2B5EF4-FFF2-40B4-BE49-F238E27FC236}">
                      <a16:creationId xmlns:a16="http://schemas.microsoft.com/office/drawing/2014/main" id="{EA0E7EB4-13B3-4C59-B0BC-0E2DB951F08F}"/>
                    </a:ext>
                  </a:extLst>
                </p14:cNvPr>
                <p14:cNvContentPartPr/>
                <p14:nvPr/>
              </p14:nvContentPartPr>
              <p14:xfrm>
                <a:off x="6724453" y="239827"/>
                <a:ext cx="67680" cy="154440"/>
              </p14:xfrm>
            </p:contentPart>
          </mc:Choice>
          <mc:Fallback xmlns="">
            <p:pic>
              <p:nvPicPr>
                <p:cNvPr id="167399" name="Freihand 167398">
                  <a:extLst>
                    <a:ext uri="{FF2B5EF4-FFF2-40B4-BE49-F238E27FC236}">
                      <a16:creationId xmlns:a16="http://schemas.microsoft.com/office/drawing/2014/main" id="{EA0E7EB4-13B3-4C59-B0BC-0E2DB951F08F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6720133" y="235507"/>
                  <a:ext cx="76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2">
              <p14:nvContentPartPr>
                <p14:cNvPr id="167400" name="Freihand 167399">
                  <a:extLst>
                    <a:ext uri="{FF2B5EF4-FFF2-40B4-BE49-F238E27FC236}">
                      <a16:creationId xmlns:a16="http://schemas.microsoft.com/office/drawing/2014/main" id="{5AC48A0B-A289-4D1B-9552-4894B1F1A11B}"/>
                    </a:ext>
                  </a:extLst>
                </p14:cNvPr>
                <p14:cNvContentPartPr/>
                <p14:nvPr/>
              </p14:nvContentPartPr>
              <p14:xfrm>
                <a:off x="6406933" y="357907"/>
                <a:ext cx="482040" cy="150480"/>
              </p14:xfrm>
            </p:contentPart>
          </mc:Choice>
          <mc:Fallback xmlns="">
            <p:pic>
              <p:nvPicPr>
                <p:cNvPr id="167400" name="Freihand 167399">
                  <a:extLst>
                    <a:ext uri="{FF2B5EF4-FFF2-40B4-BE49-F238E27FC236}">
                      <a16:creationId xmlns:a16="http://schemas.microsoft.com/office/drawing/2014/main" id="{5AC48A0B-A289-4D1B-9552-4894B1F1A11B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6402613" y="353587"/>
                  <a:ext cx="4906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4">
              <p14:nvContentPartPr>
                <p14:cNvPr id="167401" name="Freihand 167400">
                  <a:extLst>
                    <a:ext uri="{FF2B5EF4-FFF2-40B4-BE49-F238E27FC236}">
                      <a16:creationId xmlns:a16="http://schemas.microsoft.com/office/drawing/2014/main" id="{35123E65-77A2-4E03-8530-06D0B1E5A2A8}"/>
                    </a:ext>
                  </a:extLst>
                </p14:cNvPr>
                <p14:cNvContentPartPr/>
                <p14:nvPr/>
              </p14:nvContentPartPr>
              <p14:xfrm>
                <a:off x="6612853" y="467347"/>
                <a:ext cx="155880" cy="118440"/>
              </p14:xfrm>
            </p:contentPart>
          </mc:Choice>
          <mc:Fallback xmlns="">
            <p:pic>
              <p:nvPicPr>
                <p:cNvPr id="167401" name="Freihand 167400">
                  <a:extLst>
                    <a:ext uri="{FF2B5EF4-FFF2-40B4-BE49-F238E27FC236}">
                      <a16:creationId xmlns:a16="http://schemas.microsoft.com/office/drawing/2014/main" id="{35123E65-77A2-4E03-8530-06D0B1E5A2A8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6608533" y="463027"/>
                  <a:ext cx="164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6">
              <p14:nvContentPartPr>
                <p14:cNvPr id="167403" name="Freihand 167402">
                  <a:extLst>
                    <a:ext uri="{FF2B5EF4-FFF2-40B4-BE49-F238E27FC236}">
                      <a16:creationId xmlns:a16="http://schemas.microsoft.com/office/drawing/2014/main" id="{BE65E53A-C399-4E61-AD7E-3789AF0072D2}"/>
                    </a:ext>
                  </a:extLst>
                </p14:cNvPr>
                <p14:cNvContentPartPr/>
                <p14:nvPr/>
              </p14:nvContentPartPr>
              <p14:xfrm>
                <a:off x="4551853" y="667507"/>
                <a:ext cx="97920" cy="132120"/>
              </p14:xfrm>
            </p:contentPart>
          </mc:Choice>
          <mc:Fallback xmlns="">
            <p:pic>
              <p:nvPicPr>
                <p:cNvPr id="167403" name="Freihand 167402">
                  <a:extLst>
                    <a:ext uri="{FF2B5EF4-FFF2-40B4-BE49-F238E27FC236}">
                      <a16:creationId xmlns:a16="http://schemas.microsoft.com/office/drawing/2014/main" id="{BE65E53A-C399-4E61-AD7E-3789AF0072D2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4547533" y="663187"/>
                  <a:ext cx="106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167404" name="Freihand 167403">
                  <a:extLst>
                    <a:ext uri="{FF2B5EF4-FFF2-40B4-BE49-F238E27FC236}">
                      <a16:creationId xmlns:a16="http://schemas.microsoft.com/office/drawing/2014/main" id="{22F7CF91-780C-4A7B-8252-B0AAFC3B5A73}"/>
                    </a:ext>
                  </a:extLst>
                </p14:cNvPr>
                <p14:cNvContentPartPr/>
                <p14:nvPr/>
              </p14:nvContentPartPr>
              <p14:xfrm>
                <a:off x="4684693" y="655987"/>
                <a:ext cx="86400" cy="134640"/>
              </p14:xfrm>
            </p:contentPart>
          </mc:Choice>
          <mc:Fallback xmlns="">
            <p:pic>
              <p:nvPicPr>
                <p:cNvPr id="167404" name="Freihand 167403">
                  <a:extLst>
                    <a:ext uri="{FF2B5EF4-FFF2-40B4-BE49-F238E27FC236}">
                      <a16:creationId xmlns:a16="http://schemas.microsoft.com/office/drawing/2014/main" id="{22F7CF91-780C-4A7B-8252-B0AAFC3B5A73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4680373" y="651667"/>
                  <a:ext cx="95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0">
              <p14:nvContentPartPr>
                <p14:cNvPr id="167406" name="Freihand 167405">
                  <a:extLst>
                    <a:ext uri="{FF2B5EF4-FFF2-40B4-BE49-F238E27FC236}">
                      <a16:creationId xmlns:a16="http://schemas.microsoft.com/office/drawing/2014/main" id="{C9A53915-860D-4F72-996C-D919A6AE24A2}"/>
                    </a:ext>
                  </a:extLst>
                </p14:cNvPr>
                <p14:cNvContentPartPr/>
                <p14:nvPr/>
              </p14:nvContentPartPr>
              <p14:xfrm>
                <a:off x="4639693" y="142627"/>
                <a:ext cx="381240" cy="462240"/>
              </p14:xfrm>
            </p:contentPart>
          </mc:Choice>
          <mc:Fallback xmlns="">
            <p:pic>
              <p:nvPicPr>
                <p:cNvPr id="167406" name="Freihand 167405">
                  <a:extLst>
                    <a:ext uri="{FF2B5EF4-FFF2-40B4-BE49-F238E27FC236}">
                      <a16:creationId xmlns:a16="http://schemas.microsoft.com/office/drawing/2014/main" id="{C9A53915-860D-4F72-996C-D919A6AE24A2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4635373" y="138307"/>
                  <a:ext cx="38988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2">
              <p14:nvContentPartPr>
                <p14:cNvPr id="167407" name="Freihand 167406">
                  <a:extLst>
                    <a:ext uri="{FF2B5EF4-FFF2-40B4-BE49-F238E27FC236}">
                      <a16:creationId xmlns:a16="http://schemas.microsoft.com/office/drawing/2014/main" id="{65B3DBE1-D214-4F2F-8B1E-BE9EB68CF056}"/>
                    </a:ext>
                  </a:extLst>
                </p14:cNvPr>
                <p14:cNvContentPartPr/>
                <p14:nvPr/>
              </p14:nvContentPartPr>
              <p14:xfrm>
                <a:off x="5054053" y="47947"/>
                <a:ext cx="118080" cy="170280"/>
              </p14:xfrm>
            </p:contentPart>
          </mc:Choice>
          <mc:Fallback xmlns="">
            <p:pic>
              <p:nvPicPr>
                <p:cNvPr id="167407" name="Freihand 167406">
                  <a:extLst>
                    <a:ext uri="{FF2B5EF4-FFF2-40B4-BE49-F238E27FC236}">
                      <a16:creationId xmlns:a16="http://schemas.microsoft.com/office/drawing/2014/main" id="{65B3DBE1-D214-4F2F-8B1E-BE9EB68CF056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5049733" y="43627"/>
                  <a:ext cx="126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167408" name="Freihand 167407">
                  <a:extLst>
                    <a:ext uri="{FF2B5EF4-FFF2-40B4-BE49-F238E27FC236}">
                      <a16:creationId xmlns:a16="http://schemas.microsoft.com/office/drawing/2014/main" id="{1AFC2874-A4E3-48FE-9B4F-6E6FF2D410E6}"/>
                    </a:ext>
                  </a:extLst>
                </p14:cNvPr>
                <p14:cNvContentPartPr/>
                <p14:nvPr/>
              </p14:nvContentPartPr>
              <p14:xfrm>
                <a:off x="5206333" y="117067"/>
                <a:ext cx="150480" cy="48600"/>
              </p14:xfrm>
            </p:contentPart>
          </mc:Choice>
          <mc:Fallback xmlns="">
            <p:pic>
              <p:nvPicPr>
                <p:cNvPr id="167408" name="Freihand 167407">
                  <a:extLst>
                    <a:ext uri="{FF2B5EF4-FFF2-40B4-BE49-F238E27FC236}">
                      <a16:creationId xmlns:a16="http://schemas.microsoft.com/office/drawing/2014/main" id="{1AFC2874-A4E3-48FE-9B4F-6E6FF2D410E6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5202013" y="112747"/>
                  <a:ext cx="1591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167409" name="Freihand 167408">
                  <a:extLst>
                    <a:ext uri="{FF2B5EF4-FFF2-40B4-BE49-F238E27FC236}">
                      <a16:creationId xmlns:a16="http://schemas.microsoft.com/office/drawing/2014/main" id="{0448991C-C6BC-4DE4-951E-238F3AD36D6A}"/>
                    </a:ext>
                  </a:extLst>
                </p14:cNvPr>
                <p14:cNvContentPartPr/>
                <p14:nvPr/>
              </p14:nvContentPartPr>
              <p14:xfrm>
                <a:off x="5365813" y="97627"/>
                <a:ext cx="232560" cy="144720"/>
              </p14:xfrm>
            </p:contentPart>
          </mc:Choice>
          <mc:Fallback xmlns="">
            <p:pic>
              <p:nvPicPr>
                <p:cNvPr id="167409" name="Freihand 167408">
                  <a:extLst>
                    <a:ext uri="{FF2B5EF4-FFF2-40B4-BE49-F238E27FC236}">
                      <a16:creationId xmlns:a16="http://schemas.microsoft.com/office/drawing/2014/main" id="{0448991C-C6BC-4DE4-951E-238F3AD36D6A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5361493" y="93307"/>
                  <a:ext cx="241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167410" name="Freihand 167409">
                  <a:extLst>
                    <a:ext uri="{FF2B5EF4-FFF2-40B4-BE49-F238E27FC236}">
                      <a16:creationId xmlns:a16="http://schemas.microsoft.com/office/drawing/2014/main" id="{ED2B543C-A168-45A8-9AEA-67553C27E89F}"/>
                    </a:ext>
                  </a:extLst>
                </p14:cNvPr>
                <p14:cNvContentPartPr/>
                <p14:nvPr/>
              </p14:nvContentPartPr>
              <p14:xfrm>
                <a:off x="5573893" y="63787"/>
                <a:ext cx="31680" cy="8280"/>
              </p14:xfrm>
            </p:contentPart>
          </mc:Choice>
          <mc:Fallback xmlns="">
            <p:pic>
              <p:nvPicPr>
                <p:cNvPr id="167410" name="Freihand 167409">
                  <a:extLst>
                    <a:ext uri="{FF2B5EF4-FFF2-40B4-BE49-F238E27FC236}">
                      <a16:creationId xmlns:a16="http://schemas.microsoft.com/office/drawing/2014/main" id="{ED2B543C-A168-45A8-9AEA-67553C27E89F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5569573" y="59467"/>
                  <a:ext cx="403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167411" name="Freihand 167410">
                  <a:extLst>
                    <a:ext uri="{FF2B5EF4-FFF2-40B4-BE49-F238E27FC236}">
                      <a16:creationId xmlns:a16="http://schemas.microsoft.com/office/drawing/2014/main" id="{313C0E3E-6488-4421-84AD-BD4DC18BA3C2}"/>
                    </a:ext>
                  </a:extLst>
                </p14:cNvPr>
                <p14:cNvContentPartPr/>
                <p14:nvPr/>
              </p14:nvContentPartPr>
              <p14:xfrm>
                <a:off x="5632933" y="55867"/>
                <a:ext cx="172440" cy="100440"/>
              </p14:xfrm>
            </p:contentPart>
          </mc:Choice>
          <mc:Fallback xmlns="">
            <p:pic>
              <p:nvPicPr>
                <p:cNvPr id="167411" name="Freihand 167410">
                  <a:extLst>
                    <a:ext uri="{FF2B5EF4-FFF2-40B4-BE49-F238E27FC236}">
                      <a16:creationId xmlns:a16="http://schemas.microsoft.com/office/drawing/2014/main" id="{313C0E3E-6488-4421-84AD-BD4DC18BA3C2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5628613" y="51547"/>
                  <a:ext cx="181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167412" name="Freihand 167411">
                  <a:extLst>
                    <a:ext uri="{FF2B5EF4-FFF2-40B4-BE49-F238E27FC236}">
                      <a16:creationId xmlns:a16="http://schemas.microsoft.com/office/drawing/2014/main" id="{3DAC81E5-3739-4A5A-BB65-E4FEB8306236}"/>
                    </a:ext>
                  </a:extLst>
                </p14:cNvPr>
                <p14:cNvContentPartPr/>
                <p14:nvPr/>
              </p14:nvContentPartPr>
              <p14:xfrm>
                <a:off x="5944333" y="48307"/>
                <a:ext cx="79560" cy="91080"/>
              </p14:xfrm>
            </p:contentPart>
          </mc:Choice>
          <mc:Fallback xmlns="">
            <p:pic>
              <p:nvPicPr>
                <p:cNvPr id="167412" name="Freihand 167411">
                  <a:extLst>
                    <a:ext uri="{FF2B5EF4-FFF2-40B4-BE49-F238E27FC236}">
                      <a16:creationId xmlns:a16="http://schemas.microsoft.com/office/drawing/2014/main" id="{3DAC81E5-3739-4A5A-BB65-E4FEB8306236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5940013" y="43987"/>
                  <a:ext cx="882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4">
              <p14:nvContentPartPr>
                <p14:cNvPr id="167413" name="Freihand 167412">
                  <a:extLst>
                    <a:ext uri="{FF2B5EF4-FFF2-40B4-BE49-F238E27FC236}">
                      <a16:creationId xmlns:a16="http://schemas.microsoft.com/office/drawing/2014/main" id="{4065AE50-7583-438D-AD16-550E67FAE05D}"/>
                    </a:ext>
                  </a:extLst>
                </p14:cNvPr>
                <p14:cNvContentPartPr/>
                <p14:nvPr/>
              </p14:nvContentPartPr>
              <p14:xfrm>
                <a:off x="6010933" y="105187"/>
                <a:ext cx="85680" cy="49320"/>
              </p14:xfrm>
            </p:contentPart>
          </mc:Choice>
          <mc:Fallback xmlns="">
            <p:pic>
              <p:nvPicPr>
                <p:cNvPr id="167413" name="Freihand 167412">
                  <a:extLst>
                    <a:ext uri="{FF2B5EF4-FFF2-40B4-BE49-F238E27FC236}">
                      <a16:creationId xmlns:a16="http://schemas.microsoft.com/office/drawing/2014/main" id="{4065AE50-7583-438D-AD16-550E67FAE05D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6006613" y="100867"/>
                  <a:ext cx="94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6">
              <p14:nvContentPartPr>
                <p14:cNvPr id="167414" name="Freihand 167413">
                  <a:extLst>
                    <a:ext uri="{FF2B5EF4-FFF2-40B4-BE49-F238E27FC236}">
                      <a16:creationId xmlns:a16="http://schemas.microsoft.com/office/drawing/2014/main" id="{2F0FFA67-7874-4E71-8E58-03647D0A04CD}"/>
                    </a:ext>
                  </a:extLst>
                </p14:cNvPr>
                <p14:cNvContentPartPr/>
                <p14:nvPr/>
              </p14:nvContentPartPr>
              <p14:xfrm>
                <a:off x="6132253" y="90787"/>
                <a:ext cx="72720" cy="70200"/>
              </p14:xfrm>
            </p:contentPart>
          </mc:Choice>
          <mc:Fallback xmlns="">
            <p:pic>
              <p:nvPicPr>
                <p:cNvPr id="167414" name="Freihand 167413">
                  <a:extLst>
                    <a:ext uri="{FF2B5EF4-FFF2-40B4-BE49-F238E27FC236}">
                      <a16:creationId xmlns:a16="http://schemas.microsoft.com/office/drawing/2014/main" id="{2F0FFA67-7874-4E71-8E58-03647D0A04CD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6127933" y="86467"/>
                  <a:ext cx="81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8">
              <p14:nvContentPartPr>
                <p14:cNvPr id="167415" name="Freihand 167414">
                  <a:extLst>
                    <a:ext uri="{FF2B5EF4-FFF2-40B4-BE49-F238E27FC236}">
                      <a16:creationId xmlns:a16="http://schemas.microsoft.com/office/drawing/2014/main" id="{62BDFCD3-AE74-43C3-8C22-47EA4C722966}"/>
                    </a:ext>
                  </a:extLst>
                </p14:cNvPr>
                <p14:cNvContentPartPr/>
                <p14:nvPr/>
              </p14:nvContentPartPr>
              <p14:xfrm>
                <a:off x="6188773" y="36427"/>
                <a:ext cx="130320" cy="125640"/>
              </p14:xfrm>
            </p:contentPart>
          </mc:Choice>
          <mc:Fallback xmlns="">
            <p:pic>
              <p:nvPicPr>
                <p:cNvPr id="167415" name="Freihand 167414">
                  <a:extLst>
                    <a:ext uri="{FF2B5EF4-FFF2-40B4-BE49-F238E27FC236}">
                      <a16:creationId xmlns:a16="http://schemas.microsoft.com/office/drawing/2014/main" id="{62BDFCD3-AE74-43C3-8C22-47EA4C722966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6184453" y="32107"/>
                  <a:ext cx="138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0">
              <p14:nvContentPartPr>
                <p14:cNvPr id="167417" name="Freihand 167416">
                  <a:extLst>
                    <a:ext uri="{FF2B5EF4-FFF2-40B4-BE49-F238E27FC236}">
                      <a16:creationId xmlns:a16="http://schemas.microsoft.com/office/drawing/2014/main" id="{E68290AA-67E2-414D-8AEB-EFF7B462C16F}"/>
                    </a:ext>
                  </a:extLst>
                </p14:cNvPr>
                <p14:cNvContentPartPr/>
                <p14:nvPr/>
              </p14:nvContentPartPr>
              <p14:xfrm>
                <a:off x="4061533" y="1099147"/>
                <a:ext cx="38160" cy="161640"/>
              </p14:xfrm>
            </p:contentPart>
          </mc:Choice>
          <mc:Fallback xmlns="">
            <p:pic>
              <p:nvPicPr>
                <p:cNvPr id="167417" name="Freihand 167416">
                  <a:extLst>
                    <a:ext uri="{FF2B5EF4-FFF2-40B4-BE49-F238E27FC236}">
                      <a16:creationId xmlns:a16="http://schemas.microsoft.com/office/drawing/2014/main" id="{E68290AA-67E2-414D-8AEB-EFF7B462C16F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4057213" y="1094827"/>
                  <a:ext cx="46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2">
              <p14:nvContentPartPr>
                <p14:cNvPr id="167418" name="Freihand 167417">
                  <a:extLst>
                    <a:ext uri="{FF2B5EF4-FFF2-40B4-BE49-F238E27FC236}">
                      <a16:creationId xmlns:a16="http://schemas.microsoft.com/office/drawing/2014/main" id="{D0DB05AD-0BDD-4531-9EE1-756300F7AF6F}"/>
                    </a:ext>
                  </a:extLst>
                </p14:cNvPr>
                <p14:cNvContentPartPr/>
                <p14:nvPr/>
              </p14:nvContentPartPr>
              <p14:xfrm>
                <a:off x="4045333" y="1168267"/>
                <a:ext cx="120600" cy="112320"/>
              </p14:xfrm>
            </p:contentPart>
          </mc:Choice>
          <mc:Fallback xmlns="">
            <p:pic>
              <p:nvPicPr>
                <p:cNvPr id="167418" name="Freihand 167417">
                  <a:extLst>
                    <a:ext uri="{FF2B5EF4-FFF2-40B4-BE49-F238E27FC236}">
                      <a16:creationId xmlns:a16="http://schemas.microsoft.com/office/drawing/2014/main" id="{D0DB05AD-0BDD-4531-9EE1-756300F7AF6F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4041013" y="1163947"/>
                  <a:ext cx="129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4">
              <p14:nvContentPartPr>
                <p14:cNvPr id="167424" name="Freihand 167423">
                  <a:extLst>
                    <a:ext uri="{FF2B5EF4-FFF2-40B4-BE49-F238E27FC236}">
                      <a16:creationId xmlns:a16="http://schemas.microsoft.com/office/drawing/2014/main" id="{30DD1035-7ABB-4859-92D1-AB3F7707E7A5}"/>
                    </a:ext>
                  </a:extLst>
                </p14:cNvPr>
                <p14:cNvContentPartPr/>
                <p14:nvPr/>
              </p14:nvContentPartPr>
              <p14:xfrm>
                <a:off x="3992773" y="856507"/>
                <a:ext cx="7920" cy="59400"/>
              </p14:xfrm>
            </p:contentPart>
          </mc:Choice>
          <mc:Fallback xmlns="">
            <p:pic>
              <p:nvPicPr>
                <p:cNvPr id="167424" name="Freihand 167423">
                  <a:extLst>
                    <a:ext uri="{FF2B5EF4-FFF2-40B4-BE49-F238E27FC236}">
                      <a16:creationId xmlns:a16="http://schemas.microsoft.com/office/drawing/2014/main" id="{30DD1035-7ABB-4859-92D1-AB3F7707E7A5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3988453" y="852187"/>
                  <a:ext cx="16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6">
              <p14:nvContentPartPr>
                <p14:cNvPr id="167425" name="Freihand 167424">
                  <a:extLst>
                    <a:ext uri="{FF2B5EF4-FFF2-40B4-BE49-F238E27FC236}">
                      <a16:creationId xmlns:a16="http://schemas.microsoft.com/office/drawing/2014/main" id="{7949E4D8-22A3-481D-B01C-01AD631B7622}"/>
                    </a:ext>
                  </a:extLst>
                </p14:cNvPr>
                <p14:cNvContentPartPr/>
                <p14:nvPr/>
              </p14:nvContentPartPr>
              <p14:xfrm>
                <a:off x="3964333" y="744907"/>
                <a:ext cx="116280" cy="336600"/>
              </p14:xfrm>
            </p:contentPart>
          </mc:Choice>
          <mc:Fallback xmlns="">
            <p:pic>
              <p:nvPicPr>
                <p:cNvPr id="167425" name="Freihand 167424">
                  <a:extLst>
                    <a:ext uri="{FF2B5EF4-FFF2-40B4-BE49-F238E27FC236}">
                      <a16:creationId xmlns:a16="http://schemas.microsoft.com/office/drawing/2014/main" id="{7949E4D8-22A3-481D-B01C-01AD631B7622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3960013" y="740587"/>
                  <a:ext cx="1249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8">
              <p14:nvContentPartPr>
                <p14:cNvPr id="167426" name="Freihand 167425">
                  <a:extLst>
                    <a:ext uri="{FF2B5EF4-FFF2-40B4-BE49-F238E27FC236}">
                      <a16:creationId xmlns:a16="http://schemas.microsoft.com/office/drawing/2014/main" id="{7D5D9902-E84E-4CD6-95AD-A50B18FA9461}"/>
                    </a:ext>
                  </a:extLst>
                </p14:cNvPr>
                <p14:cNvContentPartPr/>
                <p14:nvPr/>
              </p14:nvContentPartPr>
              <p14:xfrm>
                <a:off x="4007893" y="982867"/>
                <a:ext cx="102960" cy="162720"/>
              </p14:xfrm>
            </p:contentPart>
          </mc:Choice>
          <mc:Fallback xmlns="">
            <p:pic>
              <p:nvPicPr>
                <p:cNvPr id="167426" name="Freihand 167425">
                  <a:extLst>
                    <a:ext uri="{FF2B5EF4-FFF2-40B4-BE49-F238E27FC236}">
                      <a16:creationId xmlns:a16="http://schemas.microsoft.com/office/drawing/2014/main" id="{7D5D9902-E84E-4CD6-95AD-A50B18FA9461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4003573" y="978547"/>
                  <a:ext cx="111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0">
              <p14:nvContentPartPr>
                <p14:cNvPr id="167428" name="Freihand 167427">
                  <a:extLst>
                    <a:ext uri="{FF2B5EF4-FFF2-40B4-BE49-F238E27FC236}">
                      <a16:creationId xmlns:a16="http://schemas.microsoft.com/office/drawing/2014/main" id="{8882953C-C530-4AA7-A081-A1648F9BC08B}"/>
                    </a:ext>
                  </a:extLst>
                </p14:cNvPr>
                <p14:cNvContentPartPr/>
                <p14:nvPr/>
              </p14:nvContentPartPr>
              <p14:xfrm>
                <a:off x="3723493" y="592267"/>
                <a:ext cx="22680" cy="111960"/>
              </p14:xfrm>
            </p:contentPart>
          </mc:Choice>
          <mc:Fallback xmlns="">
            <p:pic>
              <p:nvPicPr>
                <p:cNvPr id="167428" name="Freihand 167427">
                  <a:extLst>
                    <a:ext uri="{FF2B5EF4-FFF2-40B4-BE49-F238E27FC236}">
                      <a16:creationId xmlns:a16="http://schemas.microsoft.com/office/drawing/2014/main" id="{8882953C-C530-4AA7-A081-A1648F9BC08B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3719173" y="587947"/>
                  <a:ext cx="31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2">
              <p14:nvContentPartPr>
                <p14:cNvPr id="167429" name="Freihand 167428">
                  <a:extLst>
                    <a:ext uri="{FF2B5EF4-FFF2-40B4-BE49-F238E27FC236}">
                      <a16:creationId xmlns:a16="http://schemas.microsoft.com/office/drawing/2014/main" id="{6B5FA8E4-CE36-4A81-94F0-DE49EF1F3228}"/>
                    </a:ext>
                  </a:extLst>
                </p14:cNvPr>
                <p14:cNvContentPartPr/>
                <p14:nvPr/>
              </p14:nvContentPartPr>
              <p14:xfrm>
                <a:off x="3656173" y="551587"/>
                <a:ext cx="118440" cy="59040"/>
              </p14:xfrm>
            </p:contentPart>
          </mc:Choice>
          <mc:Fallback xmlns="">
            <p:pic>
              <p:nvPicPr>
                <p:cNvPr id="167429" name="Freihand 167428">
                  <a:extLst>
                    <a:ext uri="{FF2B5EF4-FFF2-40B4-BE49-F238E27FC236}">
                      <a16:creationId xmlns:a16="http://schemas.microsoft.com/office/drawing/2014/main" id="{6B5FA8E4-CE36-4A81-94F0-DE49EF1F3228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3651853" y="547267"/>
                  <a:ext cx="1270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4">
              <p14:nvContentPartPr>
                <p14:cNvPr id="167430" name="Freihand 167429">
                  <a:extLst>
                    <a:ext uri="{FF2B5EF4-FFF2-40B4-BE49-F238E27FC236}">
                      <a16:creationId xmlns:a16="http://schemas.microsoft.com/office/drawing/2014/main" id="{FAF9687B-B0C6-4691-8403-33145EC04893}"/>
                    </a:ext>
                  </a:extLst>
                </p14:cNvPr>
                <p14:cNvContentPartPr/>
                <p14:nvPr/>
              </p14:nvContentPartPr>
              <p14:xfrm>
                <a:off x="3830773" y="582907"/>
                <a:ext cx="57240" cy="67680"/>
              </p14:xfrm>
            </p:contentPart>
          </mc:Choice>
          <mc:Fallback xmlns="">
            <p:pic>
              <p:nvPicPr>
                <p:cNvPr id="167430" name="Freihand 167429">
                  <a:extLst>
                    <a:ext uri="{FF2B5EF4-FFF2-40B4-BE49-F238E27FC236}">
                      <a16:creationId xmlns:a16="http://schemas.microsoft.com/office/drawing/2014/main" id="{FAF9687B-B0C6-4691-8403-33145EC04893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3826453" y="578587"/>
                  <a:ext cx="658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6">
              <p14:nvContentPartPr>
                <p14:cNvPr id="167431" name="Freihand 167430">
                  <a:extLst>
                    <a:ext uri="{FF2B5EF4-FFF2-40B4-BE49-F238E27FC236}">
                      <a16:creationId xmlns:a16="http://schemas.microsoft.com/office/drawing/2014/main" id="{FC0A4A06-1F6C-4E06-B090-A1BAAF654E4A}"/>
                    </a:ext>
                  </a:extLst>
                </p14:cNvPr>
                <p14:cNvContentPartPr/>
                <p14:nvPr/>
              </p14:nvContentPartPr>
              <p14:xfrm>
                <a:off x="3888373" y="570667"/>
                <a:ext cx="58680" cy="52560"/>
              </p14:xfrm>
            </p:contentPart>
          </mc:Choice>
          <mc:Fallback xmlns="">
            <p:pic>
              <p:nvPicPr>
                <p:cNvPr id="167431" name="Freihand 167430">
                  <a:extLst>
                    <a:ext uri="{FF2B5EF4-FFF2-40B4-BE49-F238E27FC236}">
                      <a16:creationId xmlns:a16="http://schemas.microsoft.com/office/drawing/2014/main" id="{FC0A4A06-1F6C-4E06-B090-A1BAAF654E4A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3884053" y="566347"/>
                  <a:ext cx="673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8">
              <p14:nvContentPartPr>
                <p14:cNvPr id="167432" name="Freihand 167431">
                  <a:extLst>
                    <a:ext uri="{FF2B5EF4-FFF2-40B4-BE49-F238E27FC236}">
                      <a16:creationId xmlns:a16="http://schemas.microsoft.com/office/drawing/2014/main" id="{56C8057E-829E-4D70-A755-9AF5E7C0BD44}"/>
                    </a:ext>
                  </a:extLst>
                </p14:cNvPr>
                <p14:cNvContentPartPr/>
                <p14:nvPr/>
              </p14:nvContentPartPr>
              <p14:xfrm>
                <a:off x="3942013" y="504787"/>
                <a:ext cx="130680" cy="104760"/>
              </p14:xfrm>
            </p:contentPart>
          </mc:Choice>
          <mc:Fallback xmlns="">
            <p:pic>
              <p:nvPicPr>
                <p:cNvPr id="167432" name="Freihand 167431">
                  <a:extLst>
                    <a:ext uri="{FF2B5EF4-FFF2-40B4-BE49-F238E27FC236}">
                      <a16:creationId xmlns:a16="http://schemas.microsoft.com/office/drawing/2014/main" id="{56C8057E-829E-4D70-A755-9AF5E7C0BD44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3937693" y="500467"/>
                  <a:ext cx="139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0">
              <p14:nvContentPartPr>
                <p14:cNvPr id="167433" name="Freihand 167432">
                  <a:extLst>
                    <a:ext uri="{FF2B5EF4-FFF2-40B4-BE49-F238E27FC236}">
                      <a16:creationId xmlns:a16="http://schemas.microsoft.com/office/drawing/2014/main" id="{F11279A9-E041-451C-B7C1-493A13484F5E}"/>
                    </a:ext>
                  </a:extLst>
                </p14:cNvPr>
                <p14:cNvContentPartPr/>
                <p14:nvPr/>
              </p14:nvContentPartPr>
              <p14:xfrm>
                <a:off x="4078093" y="544387"/>
                <a:ext cx="43560" cy="48240"/>
              </p14:xfrm>
            </p:contentPart>
          </mc:Choice>
          <mc:Fallback xmlns="">
            <p:pic>
              <p:nvPicPr>
                <p:cNvPr id="167433" name="Freihand 167432">
                  <a:extLst>
                    <a:ext uri="{FF2B5EF4-FFF2-40B4-BE49-F238E27FC236}">
                      <a16:creationId xmlns:a16="http://schemas.microsoft.com/office/drawing/2014/main" id="{F11279A9-E041-451C-B7C1-493A13484F5E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4073773" y="540067"/>
                  <a:ext cx="52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2">
              <p14:nvContentPartPr>
                <p14:cNvPr id="167434" name="Freihand 167433">
                  <a:extLst>
                    <a:ext uri="{FF2B5EF4-FFF2-40B4-BE49-F238E27FC236}">
                      <a16:creationId xmlns:a16="http://schemas.microsoft.com/office/drawing/2014/main" id="{62E7C0F9-6E08-4D47-9F74-BC2F0C14EFCF}"/>
                    </a:ext>
                  </a:extLst>
                </p14:cNvPr>
                <p14:cNvContentPartPr/>
                <p14:nvPr/>
              </p14:nvContentPartPr>
              <p14:xfrm>
                <a:off x="4136053" y="452227"/>
                <a:ext cx="80280" cy="132120"/>
              </p14:xfrm>
            </p:contentPart>
          </mc:Choice>
          <mc:Fallback xmlns="">
            <p:pic>
              <p:nvPicPr>
                <p:cNvPr id="167434" name="Freihand 167433">
                  <a:extLst>
                    <a:ext uri="{FF2B5EF4-FFF2-40B4-BE49-F238E27FC236}">
                      <a16:creationId xmlns:a16="http://schemas.microsoft.com/office/drawing/2014/main" id="{62E7C0F9-6E08-4D47-9F74-BC2F0C14EFCF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4131733" y="447907"/>
                  <a:ext cx="88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4">
              <p14:nvContentPartPr>
                <p14:cNvPr id="167435" name="Freihand 167434">
                  <a:extLst>
                    <a:ext uri="{FF2B5EF4-FFF2-40B4-BE49-F238E27FC236}">
                      <a16:creationId xmlns:a16="http://schemas.microsoft.com/office/drawing/2014/main" id="{7A25B29A-D4C1-4433-9641-1959B38296F6}"/>
                    </a:ext>
                  </a:extLst>
                </p14:cNvPr>
                <p14:cNvContentPartPr/>
                <p14:nvPr/>
              </p14:nvContentPartPr>
              <p14:xfrm>
                <a:off x="4246573" y="509107"/>
                <a:ext cx="102960" cy="32040"/>
              </p14:xfrm>
            </p:contentPart>
          </mc:Choice>
          <mc:Fallback xmlns="">
            <p:pic>
              <p:nvPicPr>
                <p:cNvPr id="167435" name="Freihand 167434">
                  <a:extLst>
                    <a:ext uri="{FF2B5EF4-FFF2-40B4-BE49-F238E27FC236}">
                      <a16:creationId xmlns:a16="http://schemas.microsoft.com/office/drawing/2014/main" id="{7A25B29A-D4C1-4433-9641-1959B38296F6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4242253" y="504787"/>
                  <a:ext cx="111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6">
              <p14:nvContentPartPr>
                <p14:cNvPr id="167436" name="Freihand 167435">
                  <a:extLst>
                    <a:ext uri="{FF2B5EF4-FFF2-40B4-BE49-F238E27FC236}">
                      <a16:creationId xmlns:a16="http://schemas.microsoft.com/office/drawing/2014/main" id="{43978370-EBC8-466D-84B1-E9A633D35823}"/>
                    </a:ext>
                  </a:extLst>
                </p14:cNvPr>
                <p14:cNvContentPartPr/>
                <p14:nvPr/>
              </p14:nvContentPartPr>
              <p14:xfrm>
                <a:off x="4050373" y="638347"/>
                <a:ext cx="60120" cy="104040"/>
              </p14:xfrm>
            </p:contentPart>
          </mc:Choice>
          <mc:Fallback xmlns="">
            <p:pic>
              <p:nvPicPr>
                <p:cNvPr id="167436" name="Freihand 167435">
                  <a:extLst>
                    <a:ext uri="{FF2B5EF4-FFF2-40B4-BE49-F238E27FC236}">
                      <a16:creationId xmlns:a16="http://schemas.microsoft.com/office/drawing/2014/main" id="{43978370-EBC8-466D-84B1-E9A633D35823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4046053" y="634027"/>
                  <a:ext cx="68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8">
              <p14:nvContentPartPr>
                <p14:cNvPr id="167437" name="Freihand 167436">
                  <a:extLst>
                    <a:ext uri="{FF2B5EF4-FFF2-40B4-BE49-F238E27FC236}">
                      <a16:creationId xmlns:a16="http://schemas.microsoft.com/office/drawing/2014/main" id="{E081A14B-ADF8-45BE-9CCD-0DDAE3BF7DF7}"/>
                    </a:ext>
                  </a:extLst>
                </p14:cNvPr>
                <p14:cNvContentPartPr/>
                <p14:nvPr/>
              </p14:nvContentPartPr>
              <p14:xfrm>
                <a:off x="4121293" y="654547"/>
                <a:ext cx="54000" cy="110520"/>
              </p14:xfrm>
            </p:contentPart>
          </mc:Choice>
          <mc:Fallback xmlns="">
            <p:pic>
              <p:nvPicPr>
                <p:cNvPr id="167437" name="Freihand 167436">
                  <a:extLst>
                    <a:ext uri="{FF2B5EF4-FFF2-40B4-BE49-F238E27FC236}">
                      <a16:creationId xmlns:a16="http://schemas.microsoft.com/office/drawing/2014/main" id="{E081A14B-ADF8-45BE-9CCD-0DDAE3BF7DF7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4116973" y="650227"/>
                  <a:ext cx="626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0">
              <p14:nvContentPartPr>
                <p14:cNvPr id="167438" name="Freihand 167437">
                  <a:extLst>
                    <a:ext uri="{FF2B5EF4-FFF2-40B4-BE49-F238E27FC236}">
                      <a16:creationId xmlns:a16="http://schemas.microsoft.com/office/drawing/2014/main" id="{D93F4EA5-FE44-4A7E-9566-DAD317BEA50E}"/>
                    </a:ext>
                  </a:extLst>
                </p14:cNvPr>
                <p14:cNvContentPartPr/>
                <p14:nvPr/>
              </p14:nvContentPartPr>
              <p14:xfrm>
                <a:off x="4191853" y="589387"/>
                <a:ext cx="200520" cy="98280"/>
              </p14:xfrm>
            </p:contentPart>
          </mc:Choice>
          <mc:Fallback xmlns="">
            <p:pic>
              <p:nvPicPr>
                <p:cNvPr id="167438" name="Freihand 167437">
                  <a:extLst>
                    <a:ext uri="{FF2B5EF4-FFF2-40B4-BE49-F238E27FC236}">
                      <a16:creationId xmlns:a16="http://schemas.microsoft.com/office/drawing/2014/main" id="{D93F4EA5-FE44-4A7E-9566-DAD317BEA50E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4187533" y="585067"/>
                  <a:ext cx="2091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2">
              <p14:nvContentPartPr>
                <p14:cNvPr id="167439" name="Freihand 167438">
                  <a:extLst>
                    <a:ext uri="{FF2B5EF4-FFF2-40B4-BE49-F238E27FC236}">
                      <a16:creationId xmlns:a16="http://schemas.microsoft.com/office/drawing/2014/main" id="{A564F86B-3920-45EB-B734-D32C217B415E}"/>
                    </a:ext>
                  </a:extLst>
                </p14:cNvPr>
                <p14:cNvContentPartPr/>
                <p14:nvPr/>
              </p14:nvContentPartPr>
              <p14:xfrm>
                <a:off x="4413973" y="542587"/>
                <a:ext cx="122040" cy="38160"/>
              </p14:xfrm>
            </p:contentPart>
          </mc:Choice>
          <mc:Fallback xmlns="">
            <p:pic>
              <p:nvPicPr>
                <p:cNvPr id="167439" name="Freihand 167438">
                  <a:extLst>
                    <a:ext uri="{FF2B5EF4-FFF2-40B4-BE49-F238E27FC236}">
                      <a16:creationId xmlns:a16="http://schemas.microsoft.com/office/drawing/2014/main" id="{A564F86B-3920-45EB-B734-D32C217B415E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4409653" y="538267"/>
                  <a:ext cx="130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4">
              <p14:nvContentPartPr>
                <p14:cNvPr id="167441" name="Freihand 167440">
                  <a:extLst>
                    <a:ext uri="{FF2B5EF4-FFF2-40B4-BE49-F238E27FC236}">
                      <a16:creationId xmlns:a16="http://schemas.microsoft.com/office/drawing/2014/main" id="{76D8DDC9-7F4A-47F0-883E-0D35A1A13381}"/>
                    </a:ext>
                  </a:extLst>
                </p14:cNvPr>
                <p14:cNvContentPartPr/>
                <p14:nvPr/>
              </p14:nvContentPartPr>
              <p14:xfrm>
                <a:off x="4095373" y="1281667"/>
                <a:ext cx="36000" cy="96120"/>
              </p14:xfrm>
            </p:contentPart>
          </mc:Choice>
          <mc:Fallback xmlns="">
            <p:pic>
              <p:nvPicPr>
                <p:cNvPr id="167441" name="Freihand 167440">
                  <a:extLst>
                    <a:ext uri="{FF2B5EF4-FFF2-40B4-BE49-F238E27FC236}">
                      <a16:creationId xmlns:a16="http://schemas.microsoft.com/office/drawing/2014/main" id="{76D8DDC9-7F4A-47F0-883E-0D35A1A13381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4091053" y="1277347"/>
                  <a:ext cx="446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6">
              <p14:nvContentPartPr>
                <p14:cNvPr id="167443" name="Freihand 167442">
                  <a:extLst>
                    <a:ext uri="{FF2B5EF4-FFF2-40B4-BE49-F238E27FC236}">
                      <a16:creationId xmlns:a16="http://schemas.microsoft.com/office/drawing/2014/main" id="{E1350835-6312-49AB-A209-C4E0E2FF15A6}"/>
                    </a:ext>
                  </a:extLst>
                </p14:cNvPr>
                <p14:cNvContentPartPr/>
                <p14:nvPr/>
              </p14:nvContentPartPr>
              <p14:xfrm>
                <a:off x="4086013" y="1372747"/>
                <a:ext cx="29880" cy="21600"/>
              </p14:xfrm>
            </p:contentPart>
          </mc:Choice>
          <mc:Fallback xmlns="">
            <p:pic>
              <p:nvPicPr>
                <p:cNvPr id="167443" name="Freihand 167442">
                  <a:extLst>
                    <a:ext uri="{FF2B5EF4-FFF2-40B4-BE49-F238E27FC236}">
                      <a16:creationId xmlns:a16="http://schemas.microsoft.com/office/drawing/2014/main" id="{E1350835-6312-49AB-A209-C4E0E2FF15A6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4081693" y="1368427"/>
                  <a:ext cx="38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8">
              <p14:nvContentPartPr>
                <p14:cNvPr id="167445" name="Freihand 167444">
                  <a:extLst>
                    <a:ext uri="{FF2B5EF4-FFF2-40B4-BE49-F238E27FC236}">
                      <a16:creationId xmlns:a16="http://schemas.microsoft.com/office/drawing/2014/main" id="{717A8884-D4DC-4CEA-8583-401F1BAB0F95}"/>
                    </a:ext>
                  </a:extLst>
                </p14:cNvPr>
                <p14:cNvContentPartPr/>
                <p14:nvPr/>
              </p14:nvContentPartPr>
              <p14:xfrm>
                <a:off x="4119493" y="829867"/>
                <a:ext cx="607320" cy="472320"/>
              </p14:xfrm>
            </p:contentPart>
          </mc:Choice>
          <mc:Fallback xmlns="">
            <p:pic>
              <p:nvPicPr>
                <p:cNvPr id="167445" name="Freihand 167444">
                  <a:extLst>
                    <a:ext uri="{FF2B5EF4-FFF2-40B4-BE49-F238E27FC236}">
                      <a16:creationId xmlns:a16="http://schemas.microsoft.com/office/drawing/2014/main" id="{717A8884-D4DC-4CEA-8583-401F1BAB0F95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4115173" y="825547"/>
                  <a:ext cx="61596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0">
              <p14:nvContentPartPr>
                <p14:cNvPr id="167449" name="Freihand 167448">
                  <a:extLst>
                    <a:ext uri="{FF2B5EF4-FFF2-40B4-BE49-F238E27FC236}">
                      <a16:creationId xmlns:a16="http://schemas.microsoft.com/office/drawing/2014/main" id="{1FB3C325-E6D9-4F6A-B768-7D5902F4F147}"/>
                    </a:ext>
                  </a:extLst>
                </p14:cNvPr>
                <p14:cNvContentPartPr/>
                <p14:nvPr/>
              </p14:nvContentPartPr>
              <p14:xfrm>
                <a:off x="4074133" y="1348987"/>
                <a:ext cx="32760" cy="40680"/>
              </p14:xfrm>
            </p:contentPart>
          </mc:Choice>
          <mc:Fallback xmlns="">
            <p:pic>
              <p:nvPicPr>
                <p:cNvPr id="167449" name="Freihand 167448">
                  <a:extLst>
                    <a:ext uri="{FF2B5EF4-FFF2-40B4-BE49-F238E27FC236}">
                      <a16:creationId xmlns:a16="http://schemas.microsoft.com/office/drawing/2014/main" id="{1FB3C325-E6D9-4F6A-B768-7D5902F4F147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4069813" y="1344667"/>
                  <a:ext cx="41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2">
              <p14:nvContentPartPr>
                <p14:cNvPr id="167451" name="Freihand 167450">
                  <a:extLst>
                    <a:ext uri="{FF2B5EF4-FFF2-40B4-BE49-F238E27FC236}">
                      <a16:creationId xmlns:a16="http://schemas.microsoft.com/office/drawing/2014/main" id="{CA80E78B-583F-4D75-BCF3-E5AD780F0432}"/>
                    </a:ext>
                  </a:extLst>
                </p14:cNvPr>
                <p14:cNvContentPartPr/>
                <p14:nvPr/>
              </p14:nvContentPartPr>
              <p14:xfrm>
                <a:off x="4366813" y="606667"/>
                <a:ext cx="450000" cy="336240"/>
              </p14:xfrm>
            </p:contentPart>
          </mc:Choice>
          <mc:Fallback xmlns="">
            <p:pic>
              <p:nvPicPr>
                <p:cNvPr id="167451" name="Freihand 167450">
                  <a:extLst>
                    <a:ext uri="{FF2B5EF4-FFF2-40B4-BE49-F238E27FC236}">
                      <a16:creationId xmlns:a16="http://schemas.microsoft.com/office/drawing/2014/main" id="{CA80E78B-583F-4D75-BCF3-E5AD780F0432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4362493" y="602347"/>
                  <a:ext cx="4586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4">
              <p14:nvContentPartPr>
                <p14:cNvPr id="167453" name="Freihand 167452">
                  <a:extLst>
                    <a:ext uri="{FF2B5EF4-FFF2-40B4-BE49-F238E27FC236}">
                      <a16:creationId xmlns:a16="http://schemas.microsoft.com/office/drawing/2014/main" id="{CD82CD36-AB03-424F-BCD0-DD68F58D1B64}"/>
                    </a:ext>
                  </a:extLst>
                </p14:cNvPr>
                <p14:cNvContentPartPr/>
                <p14:nvPr/>
              </p14:nvContentPartPr>
              <p14:xfrm>
                <a:off x="5046853" y="600547"/>
                <a:ext cx="406440" cy="395280"/>
              </p14:xfrm>
            </p:contentPart>
          </mc:Choice>
          <mc:Fallback xmlns="">
            <p:pic>
              <p:nvPicPr>
                <p:cNvPr id="167453" name="Freihand 167452">
                  <a:extLst>
                    <a:ext uri="{FF2B5EF4-FFF2-40B4-BE49-F238E27FC236}">
                      <a16:creationId xmlns:a16="http://schemas.microsoft.com/office/drawing/2014/main" id="{CD82CD36-AB03-424F-BCD0-DD68F58D1B64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5042533" y="596227"/>
                  <a:ext cx="41508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6">
              <p14:nvContentPartPr>
                <p14:cNvPr id="167535" name="Freihand 167534">
                  <a:extLst>
                    <a:ext uri="{FF2B5EF4-FFF2-40B4-BE49-F238E27FC236}">
                      <a16:creationId xmlns:a16="http://schemas.microsoft.com/office/drawing/2014/main" id="{1A9CABF6-72A0-486E-B994-5CB8576901D1}"/>
                    </a:ext>
                  </a:extLst>
                </p14:cNvPr>
                <p14:cNvContentPartPr/>
                <p14:nvPr/>
              </p14:nvContentPartPr>
              <p14:xfrm>
                <a:off x="4074133" y="1262587"/>
                <a:ext cx="65880" cy="157680"/>
              </p14:xfrm>
            </p:contentPart>
          </mc:Choice>
          <mc:Fallback xmlns="">
            <p:pic>
              <p:nvPicPr>
                <p:cNvPr id="167535" name="Freihand 167534">
                  <a:extLst>
                    <a:ext uri="{FF2B5EF4-FFF2-40B4-BE49-F238E27FC236}">
                      <a16:creationId xmlns:a16="http://schemas.microsoft.com/office/drawing/2014/main" id="{1A9CABF6-72A0-486E-B994-5CB8576901D1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4069813" y="1258267"/>
                  <a:ext cx="74520" cy="16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8">
            <p14:nvContentPartPr>
              <p14:cNvPr id="167540" name="Freihand 167539">
                <a:extLst>
                  <a:ext uri="{FF2B5EF4-FFF2-40B4-BE49-F238E27FC236}">
                    <a16:creationId xmlns:a16="http://schemas.microsoft.com/office/drawing/2014/main" id="{91DD4E60-910A-4618-BFB1-41FE5D3282FB}"/>
                  </a:ext>
                </a:extLst>
              </p14:cNvPr>
              <p14:cNvContentPartPr/>
              <p14:nvPr/>
            </p14:nvContentPartPr>
            <p14:xfrm>
              <a:off x="6305053" y="5278387"/>
              <a:ext cx="150480" cy="81000"/>
            </p14:xfrm>
          </p:contentPart>
        </mc:Choice>
        <mc:Fallback xmlns="">
          <p:pic>
            <p:nvPicPr>
              <p:cNvPr id="167540" name="Freihand 167539">
                <a:extLst>
                  <a:ext uri="{FF2B5EF4-FFF2-40B4-BE49-F238E27FC236}">
                    <a16:creationId xmlns:a16="http://schemas.microsoft.com/office/drawing/2014/main" id="{91DD4E60-910A-4618-BFB1-41FE5D3282FB}"/>
                  </a:ext>
                </a:extLst>
              </p:cNvPr>
              <p:cNvPicPr/>
              <p:nvPr/>
            </p:nvPicPr>
            <p:blipFill>
              <a:blip r:embed="rId1139"/>
              <a:stretch>
                <a:fillRect/>
              </a:stretch>
            </p:blipFill>
            <p:spPr>
              <a:xfrm>
                <a:off x="6300733" y="5274067"/>
                <a:ext cx="1591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0">
            <p14:nvContentPartPr>
              <p14:cNvPr id="167542" name="Freihand 167541">
                <a:extLst>
                  <a:ext uri="{FF2B5EF4-FFF2-40B4-BE49-F238E27FC236}">
                    <a16:creationId xmlns:a16="http://schemas.microsoft.com/office/drawing/2014/main" id="{4F2304AD-75F6-482E-BB63-0C63C37734FF}"/>
                  </a:ext>
                </a:extLst>
              </p14:cNvPr>
              <p14:cNvContentPartPr/>
              <p14:nvPr/>
            </p14:nvContentPartPr>
            <p14:xfrm>
              <a:off x="5099413" y="5374507"/>
              <a:ext cx="673920" cy="548640"/>
            </p14:xfrm>
          </p:contentPart>
        </mc:Choice>
        <mc:Fallback xmlns="">
          <p:pic>
            <p:nvPicPr>
              <p:cNvPr id="167542" name="Freihand 167541">
                <a:extLst>
                  <a:ext uri="{FF2B5EF4-FFF2-40B4-BE49-F238E27FC236}">
                    <a16:creationId xmlns:a16="http://schemas.microsoft.com/office/drawing/2014/main" id="{4F2304AD-75F6-482E-BB63-0C63C37734FF}"/>
                  </a:ext>
                </a:extLst>
              </p:cNvPr>
              <p:cNvPicPr/>
              <p:nvPr/>
            </p:nvPicPr>
            <p:blipFill>
              <a:blip r:embed="rId1141"/>
              <a:stretch>
                <a:fillRect/>
              </a:stretch>
            </p:blipFill>
            <p:spPr>
              <a:xfrm>
                <a:off x="5095093" y="5370187"/>
                <a:ext cx="682560" cy="55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576" name="Gruppieren 167575">
            <a:extLst>
              <a:ext uri="{FF2B5EF4-FFF2-40B4-BE49-F238E27FC236}">
                <a16:creationId xmlns:a16="http://schemas.microsoft.com/office/drawing/2014/main" id="{E4941DEA-AD3A-4941-A93E-60ABC1697EF5}"/>
              </a:ext>
            </a:extLst>
          </p:cNvPr>
          <p:cNvGrpSpPr/>
          <p:nvPr/>
        </p:nvGrpSpPr>
        <p:grpSpPr>
          <a:xfrm>
            <a:off x="4834813" y="5334187"/>
            <a:ext cx="2626920" cy="1211400"/>
            <a:chOff x="4834813" y="5334187"/>
            <a:chExt cx="2626920" cy="12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2">
              <p14:nvContentPartPr>
                <p14:cNvPr id="167537" name="Freihand 167536">
                  <a:extLst>
                    <a:ext uri="{FF2B5EF4-FFF2-40B4-BE49-F238E27FC236}">
                      <a16:creationId xmlns:a16="http://schemas.microsoft.com/office/drawing/2014/main" id="{BD71AFD7-A9F5-4EF4-ACB5-25C8DD4B245F}"/>
                    </a:ext>
                  </a:extLst>
                </p14:cNvPr>
                <p14:cNvContentPartPr/>
                <p14:nvPr/>
              </p14:nvContentPartPr>
              <p14:xfrm>
                <a:off x="5866213" y="5368747"/>
                <a:ext cx="355320" cy="145440"/>
              </p14:xfrm>
            </p:contentPart>
          </mc:Choice>
          <mc:Fallback xmlns="">
            <p:pic>
              <p:nvPicPr>
                <p:cNvPr id="167537" name="Freihand 167536">
                  <a:extLst>
                    <a:ext uri="{FF2B5EF4-FFF2-40B4-BE49-F238E27FC236}">
                      <a16:creationId xmlns:a16="http://schemas.microsoft.com/office/drawing/2014/main" id="{BD71AFD7-A9F5-4EF4-ACB5-25C8DD4B245F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5861893" y="5364427"/>
                  <a:ext cx="363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4">
              <p14:nvContentPartPr>
                <p14:cNvPr id="167538" name="Freihand 167537">
                  <a:extLst>
                    <a:ext uri="{FF2B5EF4-FFF2-40B4-BE49-F238E27FC236}">
                      <a16:creationId xmlns:a16="http://schemas.microsoft.com/office/drawing/2014/main" id="{A4D5DAC7-00E5-45CC-A1A5-81A9C1BA330E}"/>
                    </a:ext>
                  </a:extLst>
                </p14:cNvPr>
                <p14:cNvContentPartPr/>
                <p14:nvPr/>
              </p14:nvContentPartPr>
              <p14:xfrm>
                <a:off x="6203173" y="5367667"/>
                <a:ext cx="186840" cy="112320"/>
              </p14:xfrm>
            </p:contentPart>
          </mc:Choice>
          <mc:Fallback xmlns="">
            <p:pic>
              <p:nvPicPr>
                <p:cNvPr id="167538" name="Freihand 167537">
                  <a:extLst>
                    <a:ext uri="{FF2B5EF4-FFF2-40B4-BE49-F238E27FC236}">
                      <a16:creationId xmlns:a16="http://schemas.microsoft.com/office/drawing/2014/main" id="{A4D5DAC7-00E5-45CC-A1A5-81A9C1BA330E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6198853" y="5363347"/>
                  <a:ext cx="195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6">
              <p14:nvContentPartPr>
                <p14:cNvPr id="167560" name="Freihand 167559">
                  <a:extLst>
                    <a:ext uri="{FF2B5EF4-FFF2-40B4-BE49-F238E27FC236}">
                      <a16:creationId xmlns:a16="http://schemas.microsoft.com/office/drawing/2014/main" id="{F5F45A69-E7E7-452F-A028-99EDD697215D}"/>
                    </a:ext>
                  </a:extLst>
                </p14:cNvPr>
                <p14:cNvContentPartPr/>
                <p14:nvPr/>
              </p14:nvContentPartPr>
              <p14:xfrm>
                <a:off x="6645973" y="5856187"/>
                <a:ext cx="27360" cy="2160"/>
              </p14:xfrm>
            </p:contentPart>
          </mc:Choice>
          <mc:Fallback xmlns="">
            <p:pic>
              <p:nvPicPr>
                <p:cNvPr id="167560" name="Freihand 167559">
                  <a:extLst>
                    <a:ext uri="{FF2B5EF4-FFF2-40B4-BE49-F238E27FC236}">
                      <a16:creationId xmlns:a16="http://schemas.microsoft.com/office/drawing/2014/main" id="{F5F45A69-E7E7-452F-A028-99EDD697215D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6641653" y="5851867"/>
                  <a:ext cx="360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8">
              <p14:nvContentPartPr>
                <p14:cNvPr id="167543" name="Freihand 167542">
                  <a:extLst>
                    <a:ext uri="{FF2B5EF4-FFF2-40B4-BE49-F238E27FC236}">
                      <a16:creationId xmlns:a16="http://schemas.microsoft.com/office/drawing/2014/main" id="{28BDCA13-11AC-40FC-B31A-5B7EF5A0D1B9}"/>
                    </a:ext>
                  </a:extLst>
                </p14:cNvPr>
                <p14:cNvContentPartPr/>
                <p14:nvPr/>
              </p14:nvContentPartPr>
              <p14:xfrm>
                <a:off x="4846693" y="5984707"/>
                <a:ext cx="28440" cy="133200"/>
              </p14:xfrm>
            </p:contentPart>
          </mc:Choice>
          <mc:Fallback xmlns="">
            <p:pic>
              <p:nvPicPr>
                <p:cNvPr id="167543" name="Freihand 167542">
                  <a:extLst>
                    <a:ext uri="{FF2B5EF4-FFF2-40B4-BE49-F238E27FC236}">
                      <a16:creationId xmlns:a16="http://schemas.microsoft.com/office/drawing/2014/main" id="{28BDCA13-11AC-40FC-B31A-5B7EF5A0D1B9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4842373" y="5980387"/>
                  <a:ext cx="37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0">
              <p14:nvContentPartPr>
                <p14:cNvPr id="167544" name="Freihand 167543">
                  <a:extLst>
                    <a:ext uri="{FF2B5EF4-FFF2-40B4-BE49-F238E27FC236}">
                      <a16:creationId xmlns:a16="http://schemas.microsoft.com/office/drawing/2014/main" id="{4E6988E7-AFFD-4BA8-943C-3CAA0499C74C}"/>
                    </a:ext>
                  </a:extLst>
                </p14:cNvPr>
                <p14:cNvContentPartPr/>
                <p14:nvPr/>
              </p14:nvContentPartPr>
              <p14:xfrm>
                <a:off x="4848853" y="5968507"/>
                <a:ext cx="135000" cy="30960"/>
              </p14:xfrm>
            </p:contentPart>
          </mc:Choice>
          <mc:Fallback xmlns="">
            <p:pic>
              <p:nvPicPr>
                <p:cNvPr id="167544" name="Freihand 167543">
                  <a:extLst>
                    <a:ext uri="{FF2B5EF4-FFF2-40B4-BE49-F238E27FC236}">
                      <a16:creationId xmlns:a16="http://schemas.microsoft.com/office/drawing/2014/main" id="{4E6988E7-AFFD-4BA8-943C-3CAA0499C74C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4844533" y="5964187"/>
                  <a:ext cx="143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2">
              <p14:nvContentPartPr>
                <p14:cNvPr id="167545" name="Freihand 167544">
                  <a:extLst>
                    <a:ext uri="{FF2B5EF4-FFF2-40B4-BE49-F238E27FC236}">
                      <a16:creationId xmlns:a16="http://schemas.microsoft.com/office/drawing/2014/main" id="{93B8F120-16E2-4356-BD58-49840D8CD5BC}"/>
                    </a:ext>
                  </a:extLst>
                </p14:cNvPr>
                <p14:cNvContentPartPr/>
                <p14:nvPr/>
              </p14:nvContentPartPr>
              <p14:xfrm>
                <a:off x="4834813" y="6019267"/>
                <a:ext cx="143280" cy="99720"/>
              </p14:xfrm>
            </p:contentPart>
          </mc:Choice>
          <mc:Fallback xmlns="">
            <p:pic>
              <p:nvPicPr>
                <p:cNvPr id="167545" name="Freihand 167544">
                  <a:extLst>
                    <a:ext uri="{FF2B5EF4-FFF2-40B4-BE49-F238E27FC236}">
                      <a16:creationId xmlns:a16="http://schemas.microsoft.com/office/drawing/2014/main" id="{93B8F120-16E2-4356-BD58-49840D8CD5BC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4830493" y="6014947"/>
                  <a:ext cx="151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4">
              <p14:nvContentPartPr>
                <p14:cNvPr id="167546" name="Freihand 167545">
                  <a:extLst>
                    <a:ext uri="{FF2B5EF4-FFF2-40B4-BE49-F238E27FC236}">
                      <a16:creationId xmlns:a16="http://schemas.microsoft.com/office/drawing/2014/main" id="{319C2941-4777-492A-B9E7-C28C39AEE17A}"/>
                    </a:ext>
                  </a:extLst>
                </p14:cNvPr>
                <p14:cNvContentPartPr/>
                <p14:nvPr/>
              </p14:nvContentPartPr>
              <p14:xfrm>
                <a:off x="5032813" y="6038707"/>
                <a:ext cx="97920" cy="205200"/>
              </p14:xfrm>
            </p:contentPart>
          </mc:Choice>
          <mc:Fallback xmlns="">
            <p:pic>
              <p:nvPicPr>
                <p:cNvPr id="167546" name="Freihand 167545">
                  <a:extLst>
                    <a:ext uri="{FF2B5EF4-FFF2-40B4-BE49-F238E27FC236}">
                      <a16:creationId xmlns:a16="http://schemas.microsoft.com/office/drawing/2014/main" id="{319C2941-4777-492A-B9E7-C28C39AEE17A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5028493" y="6034387"/>
                  <a:ext cx="1065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6">
              <p14:nvContentPartPr>
                <p14:cNvPr id="167547" name="Freihand 167546">
                  <a:extLst>
                    <a:ext uri="{FF2B5EF4-FFF2-40B4-BE49-F238E27FC236}">
                      <a16:creationId xmlns:a16="http://schemas.microsoft.com/office/drawing/2014/main" id="{452216C8-80F1-43D3-930F-750E4D95D27C}"/>
                    </a:ext>
                  </a:extLst>
                </p14:cNvPr>
                <p14:cNvContentPartPr/>
                <p14:nvPr/>
              </p14:nvContentPartPr>
              <p14:xfrm>
                <a:off x="5130373" y="6054187"/>
                <a:ext cx="151200" cy="81720"/>
              </p14:xfrm>
            </p:contentPart>
          </mc:Choice>
          <mc:Fallback xmlns="">
            <p:pic>
              <p:nvPicPr>
                <p:cNvPr id="167547" name="Freihand 167546">
                  <a:extLst>
                    <a:ext uri="{FF2B5EF4-FFF2-40B4-BE49-F238E27FC236}">
                      <a16:creationId xmlns:a16="http://schemas.microsoft.com/office/drawing/2014/main" id="{452216C8-80F1-43D3-930F-750E4D95D27C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5126053" y="6049867"/>
                  <a:ext cx="159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8">
              <p14:nvContentPartPr>
                <p14:cNvPr id="167548" name="Freihand 167547">
                  <a:extLst>
                    <a:ext uri="{FF2B5EF4-FFF2-40B4-BE49-F238E27FC236}">
                      <a16:creationId xmlns:a16="http://schemas.microsoft.com/office/drawing/2014/main" id="{CFB3A849-4B53-4C86-B005-E15195D90371}"/>
                    </a:ext>
                  </a:extLst>
                </p14:cNvPr>
                <p14:cNvContentPartPr/>
                <p14:nvPr/>
              </p14:nvContentPartPr>
              <p14:xfrm>
                <a:off x="5293093" y="6039427"/>
                <a:ext cx="10800" cy="18360"/>
              </p14:xfrm>
            </p:contentPart>
          </mc:Choice>
          <mc:Fallback xmlns="">
            <p:pic>
              <p:nvPicPr>
                <p:cNvPr id="167548" name="Freihand 167547">
                  <a:extLst>
                    <a:ext uri="{FF2B5EF4-FFF2-40B4-BE49-F238E27FC236}">
                      <a16:creationId xmlns:a16="http://schemas.microsoft.com/office/drawing/2014/main" id="{CFB3A849-4B53-4C86-B005-E15195D90371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5288773" y="6035107"/>
                  <a:ext cx="19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0">
              <p14:nvContentPartPr>
                <p14:cNvPr id="167549" name="Freihand 167548">
                  <a:extLst>
                    <a:ext uri="{FF2B5EF4-FFF2-40B4-BE49-F238E27FC236}">
                      <a16:creationId xmlns:a16="http://schemas.microsoft.com/office/drawing/2014/main" id="{C610D7A8-74FF-437B-98AC-B720ABFE2F47}"/>
                    </a:ext>
                  </a:extLst>
                </p14:cNvPr>
                <p14:cNvContentPartPr/>
                <p14:nvPr/>
              </p14:nvContentPartPr>
              <p14:xfrm>
                <a:off x="5322973" y="5960587"/>
                <a:ext cx="112680" cy="189360"/>
              </p14:xfrm>
            </p:contentPart>
          </mc:Choice>
          <mc:Fallback xmlns="">
            <p:pic>
              <p:nvPicPr>
                <p:cNvPr id="167549" name="Freihand 167548">
                  <a:extLst>
                    <a:ext uri="{FF2B5EF4-FFF2-40B4-BE49-F238E27FC236}">
                      <a16:creationId xmlns:a16="http://schemas.microsoft.com/office/drawing/2014/main" id="{C610D7A8-74FF-437B-98AC-B720ABFE2F47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5318653" y="5956267"/>
                  <a:ext cx="121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2">
              <p14:nvContentPartPr>
                <p14:cNvPr id="167550" name="Freihand 167549">
                  <a:extLst>
                    <a:ext uri="{FF2B5EF4-FFF2-40B4-BE49-F238E27FC236}">
                      <a16:creationId xmlns:a16="http://schemas.microsoft.com/office/drawing/2014/main" id="{5BA000C6-880A-47D9-A298-33F49E30150E}"/>
                    </a:ext>
                  </a:extLst>
                </p14:cNvPr>
                <p14:cNvContentPartPr/>
                <p14:nvPr/>
              </p14:nvContentPartPr>
              <p14:xfrm>
                <a:off x="5438893" y="5990107"/>
                <a:ext cx="18720" cy="5760"/>
              </p14:xfrm>
            </p:contentPart>
          </mc:Choice>
          <mc:Fallback xmlns="">
            <p:pic>
              <p:nvPicPr>
                <p:cNvPr id="167550" name="Freihand 167549">
                  <a:extLst>
                    <a:ext uri="{FF2B5EF4-FFF2-40B4-BE49-F238E27FC236}">
                      <a16:creationId xmlns:a16="http://schemas.microsoft.com/office/drawing/2014/main" id="{5BA000C6-880A-47D9-A298-33F49E30150E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5434573" y="5985787"/>
                  <a:ext cx="273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4">
              <p14:nvContentPartPr>
                <p14:cNvPr id="167551" name="Freihand 167550">
                  <a:extLst>
                    <a:ext uri="{FF2B5EF4-FFF2-40B4-BE49-F238E27FC236}">
                      <a16:creationId xmlns:a16="http://schemas.microsoft.com/office/drawing/2014/main" id="{41ADA782-9BBB-4974-A832-CDD1E5114344}"/>
                    </a:ext>
                  </a:extLst>
                </p14:cNvPr>
                <p14:cNvContentPartPr/>
                <p14:nvPr/>
              </p14:nvContentPartPr>
              <p14:xfrm>
                <a:off x="5469493" y="5952307"/>
                <a:ext cx="76680" cy="175320"/>
              </p14:xfrm>
            </p:contentPart>
          </mc:Choice>
          <mc:Fallback xmlns="">
            <p:pic>
              <p:nvPicPr>
                <p:cNvPr id="167551" name="Freihand 167550">
                  <a:extLst>
                    <a:ext uri="{FF2B5EF4-FFF2-40B4-BE49-F238E27FC236}">
                      <a16:creationId xmlns:a16="http://schemas.microsoft.com/office/drawing/2014/main" id="{41ADA782-9BBB-4974-A832-CDD1E5114344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5465173" y="5947987"/>
                  <a:ext cx="853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6">
              <p14:nvContentPartPr>
                <p14:cNvPr id="167552" name="Freihand 167551">
                  <a:extLst>
                    <a:ext uri="{FF2B5EF4-FFF2-40B4-BE49-F238E27FC236}">
                      <a16:creationId xmlns:a16="http://schemas.microsoft.com/office/drawing/2014/main" id="{472CE4F4-A761-4D04-A977-DB9AF6A6EEB9}"/>
                    </a:ext>
                  </a:extLst>
                </p14:cNvPr>
                <p14:cNvContentPartPr/>
                <p14:nvPr/>
              </p14:nvContentPartPr>
              <p14:xfrm>
                <a:off x="5567413" y="6026827"/>
                <a:ext cx="404280" cy="78120"/>
              </p14:xfrm>
            </p:contentPart>
          </mc:Choice>
          <mc:Fallback xmlns="">
            <p:pic>
              <p:nvPicPr>
                <p:cNvPr id="167552" name="Freihand 167551">
                  <a:extLst>
                    <a:ext uri="{FF2B5EF4-FFF2-40B4-BE49-F238E27FC236}">
                      <a16:creationId xmlns:a16="http://schemas.microsoft.com/office/drawing/2014/main" id="{472CE4F4-A761-4D04-A977-DB9AF6A6EEB9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5563093" y="6022507"/>
                  <a:ext cx="412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8">
              <p14:nvContentPartPr>
                <p14:cNvPr id="167554" name="Freihand 167553">
                  <a:extLst>
                    <a:ext uri="{FF2B5EF4-FFF2-40B4-BE49-F238E27FC236}">
                      <a16:creationId xmlns:a16="http://schemas.microsoft.com/office/drawing/2014/main" id="{D12A1E89-D652-4CCB-B320-00392E24F9F2}"/>
                    </a:ext>
                  </a:extLst>
                </p14:cNvPr>
                <p14:cNvContentPartPr/>
                <p14:nvPr/>
              </p14:nvContentPartPr>
              <p14:xfrm>
                <a:off x="6148453" y="6013507"/>
                <a:ext cx="91440" cy="82800"/>
              </p14:xfrm>
            </p:contentPart>
          </mc:Choice>
          <mc:Fallback xmlns="">
            <p:pic>
              <p:nvPicPr>
                <p:cNvPr id="167554" name="Freihand 167553">
                  <a:extLst>
                    <a:ext uri="{FF2B5EF4-FFF2-40B4-BE49-F238E27FC236}">
                      <a16:creationId xmlns:a16="http://schemas.microsoft.com/office/drawing/2014/main" id="{D12A1E89-D652-4CCB-B320-00392E24F9F2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6144133" y="6009187"/>
                  <a:ext cx="100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0">
              <p14:nvContentPartPr>
                <p14:cNvPr id="167555" name="Freihand 167554">
                  <a:extLst>
                    <a:ext uri="{FF2B5EF4-FFF2-40B4-BE49-F238E27FC236}">
                      <a16:creationId xmlns:a16="http://schemas.microsoft.com/office/drawing/2014/main" id="{D38FC25B-B753-4B4E-A99C-920AC8715B82}"/>
                    </a:ext>
                  </a:extLst>
                </p14:cNvPr>
                <p14:cNvContentPartPr/>
                <p14:nvPr/>
              </p14:nvContentPartPr>
              <p14:xfrm>
                <a:off x="6257893" y="6045547"/>
                <a:ext cx="192960" cy="53280"/>
              </p14:xfrm>
            </p:contentPart>
          </mc:Choice>
          <mc:Fallback xmlns="">
            <p:pic>
              <p:nvPicPr>
                <p:cNvPr id="167555" name="Freihand 167554">
                  <a:extLst>
                    <a:ext uri="{FF2B5EF4-FFF2-40B4-BE49-F238E27FC236}">
                      <a16:creationId xmlns:a16="http://schemas.microsoft.com/office/drawing/2014/main" id="{D38FC25B-B753-4B4E-A99C-920AC8715B82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6253573" y="6041227"/>
                  <a:ext cx="2016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2">
              <p14:nvContentPartPr>
                <p14:cNvPr id="167556" name="Freihand 167555">
                  <a:extLst>
                    <a:ext uri="{FF2B5EF4-FFF2-40B4-BE49-F238E27FC236}">
                      <a16:creationId xmlns:a16="http://schemas.microsoft.com/office/drawing/2014/main" id="{44DB7205-C58F-4071-85D7-19ACBD3A7DA0}"/>
                    </a:ext>
                  </a:extLst>
                </p14:cNvPr>
                <p14:cNvContentPartPr/>
                <p14:nvPr/>
              </p14:nvContentPartPr>
              <p14:xfrm>
                <a:off x="6468133" y="5995867"/>
                <a:ext cx="199440" cy="99360"/>
              </p14:xfrm>
            </p:contentPart>
          </mc:Choice>
          <mc:Fallback xmlns="">
            <p:pic>
              <p:nvPicPr>
                <p:cNvPr id="167556" name="Freihand 167555">
                  <a:extLst>
                    <a:ext uri="{FF2B5EF4-FFF2-40B4-BE49-F238E27FC236}">
                      <a16:creationId xmlns:a16="http://schemas.microsoft.com/office/drawing/2014/main" id="{44DB7205-C58F-4071-85D7-19ACBD3A7DA0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6463813" y="5991547"/>
                  <a:ext cx="208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4">
              <p14:nvContentPartPr>
                <p14:cNvPr id="167557" name="Freihand 167556">
                  <a:extLst>
                    <a:ext uri="{FF2B5EF4-FFF2-40B4-BE49-F238E27FC236}">
                      <a16:creationId xmlns:a16="http://schemas.microsoft.com/office/drawing/2014/main" id="{0532E7AC-01D1-420B-8F2F-D926185E57D5}"/>
                    </a:ext>
                  </a:extLst>
                </p14:cNvPr>
                <p14:cNvContentPartPr/>
                <p14:nvPr/>
              </p14:nvContentPartPr>
              <p14:xfrm>
                <a:off x="6674053" y="5949067"/>
                <a:ext cx="152640" cy="131400"/>
              </p14:xfrm>
            </p:contentPart>
          </mc:Choice>
          <mc:Fallback xmlns="">
            <p:pic>
              <p:nvPicPr>
                <p:cNvPr id="167557" name="Freihand 167556">
                  <a:extLst>
                    <a:ext uri="{FF2B5EF4-FFF2-40B4-BE49-F238E27FC236}">
                      <a16:creationId xmlns:a16="http://schemas.microsoft.com/office/drawing/2014/main" id="{0532E7AC-01D1-420B-8F2F-D926185E57D5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6669733" y="5944747"/>
                  <a:ext cx="161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6">
              <p14:nvContentPartPr>
                <p14:cNvPr id="167558" name="Freihand 167557">
                  <a:extLst>
                    <a:ext uri="{FF2B5EF4-FFF2-40B4-BE49-F238E27FC236}">
                      <a16:creationId xmlns:a16="http://schemas.microsoft.com/office/drawing/2014/main" id="{EF2C836E-20E4-4CEB-829A-F154C80CA4DB}"/>
                    </a:ext>
                  </a:extLst>
                </p14:cNvPr>
                <p14:cNvContentPartPr/>
                <p14:nvPr/>
              </p14:nvContentPartPr>
              <p14:xfrm>
                <a:off x="6783493" y="5973907"/>
                <a:ext cx="19080" cy="22320"/>
              </p14:xfrm>
            </p:contentPart>
          </mc:Choice>
          <mc:Fallback xmlns="">
            <p:pic>
              <p:nvPicPr>
                <p:cNvPr id="167558" name="Freihand 167557">
                  <a:extLst>
                    <a:ext uri="{FF2B5EF4-FFF2-40B4-BE49-F238E27FC236}">
                      <a16:creationId xmlns:a16="http://schemas.microsoft.com/office/drawing/2014/main" id="{EF2C836E-20E4-4CEB-829A-F154C80CA4DB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6779173" y="5969587"/>
                  <a:ext cx="27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8">
              <p14:nvContentPartPr>
                <p14:cNvPr id="167559" name="Freihand 167558">
                  <a:extLst>
                    <a:ext uri="{FF2B5EF4-FFF2-40B4-BE49-F238E27FC236}">
                      <a16:creationId xmlns:a16="http://schemas.microsoft.com/office/drawing/2014/main" id="{F12A0B95-25EC-431F-B967-6ECAD98BF98E}"/>
                    </a:ext>
                  </a:extLst>
                </p14:cNvPr>
                <p14:cNvContentPartPr/>
                <p14:nvPr/>
              </p14:nvContentPartPr>
              <p14:xfrm>
                <a:off x="6819133" y="6001267"/>
                <a:ext cx="228960" cy="61200"/>
              </p14:xfrm>
            </p:contentPart>
          </mc:Choice>
          <mc:Fallback xmlns="">
            <p:pic>
              <p:nvPicPr>
                <p:cNvPr id="167559" name="Freihand 167558">
                  <a:extLst>
                    <a:ext uri="{FF2B5EF4-FFF2-40B4-BE49-F238E27FC236}">
                      <a16:creationId xmlns:a16="http://schemas.microsoft.com/office/drawing/2014/main" id="{F12A0B95-25EC-431F-B967-6ECAD98BF98E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6814813" y="5996947"/>
                  <a:ext cx="237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0">
              <p14:nvContentPartPr>
                <p14:cNvPr id="167562" name="Freihand 167561">
                  <a:extLst>
                    <a:ext uri="{FF2B5EF4-FFF2-40B4-BE49-F238E27FC236}">
                      <a16:creationId xmlns:a16="http://schemas.microsoft.com/office/drawing/2014/main" id="{07F5D0F7-D20F-4D62-94AC-260BC24863EF}"/>
                    </a:ext>
                  </a:extLst>
                </p14:cNvPr>
                <p14:cNvContentPartPr/>
                <p14:nvPr/>
              </p14:nvContentPartPr>
              <p14:xfrm>
                <a:off x="4913293" y="6338947"/>
                <a:ext cx="29160" cy="138240"/>
              </p14:xfrm>
            </p:contentPart>
          </mc:Choice>
          <mc:Fallback xmlns="">
            <p:pic>
              <p:nvPicPr>
                <p:cNvPr id="167562" name="Freihand 167561">
                  <a:extLst>
                    <a:ext uri="{FF2B5EF4-FFF2-40B4-BE49-F238E27FC236}">
                      <a16:creationId xmlns:a16="http://schemas.microsoft.com/office/drawing/2014/main" id="{07F5D0F7-D20F-4D62-94AC-260BC24863EF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4908973" y="6334627"/>
                  <a:ext cx="37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2">
              <p14:nvContentPartPr>
                <p14:cNvPr id="167563" name="Freihand 167562">
                  <a:extLst>
                    <a:ext uri="{FF2B5EF4-FFF2-40B4-BE49-F238E27FC236}">
                      <a16:creationId xmlns:a16="http://schemas.microsoft.com/office/drawing/2014/main" id="{2FFFB4BB-102B-4ED1-B705-1124373398CC}"/>
                    </a:ext>
                  </a:extLst>
                </p14:cNvPr>
                <p14:cNvContentPartPr/>
                <p14:nvPr/>
              </p14:nvContentPartPr>
              <p14:xfrm>
                <a:off x="4835533" y="6318427"/>
                <a:ext cx="176040" cy="156960"/>
              </p14:xfrm>
            </p:contentPart>
          </mc:Choice>
          <mc:Fallback xmlns="">
            <p:pic>
              <p:nvPicPr>
                <p:cNvPr id="167563" name="Freihand 167562">
                  <a:extLst>
                    <a:ext uri="{FF2B5EF4-FFF2-40B4-BE49-F238E27FC236}">
                      <a16:creationId xmlns:a16="http://schemas.microsoft.com/office/drawing/2014/main" id="{2FFFB4BB-102B-4ED1-B705-1124373398CC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4831213" y="6314107"/>
                  <a:ext cx="184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4">
              <p14:nvContentPartPr>
                <p14:cNvPr id="167564" name="Freihand 167563">
                  <a:extLst>
                    <a:ext uri="{FF2B5EF4-FFF2-40B4-BE49-F238E27FC236}">
                      <a16:creationId xmlns:a16="http://schemas.microsoft.com/office/drawing/2014/main" id="{3F4DCC45-7DDA-4CC2-85FC-AFF92F57EE81}"/>
                    </a:ext>
                  </a:extLst>
                </p14:cNvPr>
                <p14:cNvContentPartPr/>
                <p14:nvPr/>
              </p14:nvContentPartPr>
              <p14:xfrm>
                <a:off x="5033533" y="6357667"/>
                <a:ext cx="316440" cy="78120"/>
              </p14:xfrm>
            </p:contentPart>
          </mc:Choice>
          <mc:Fallback xmlns="">
            <p:pic>
              <p:nvPicPr>
                <p:cNvPr id="167564" name="Freihand 167563">
                  <a:extLst>
                    <a:ext uri="{FF2B5EF4-FFF2-40B4-BE49-F238E27FC236}">
                      <a16:creationId xmlns:a16="http://schemas.microsoft.com/office/drawing/2014/main" id="{3F4DCC45-7DDA-4CC2-85FC-AFF92F57EE81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5029213" y="6353347"/>
                  <a:ext cx="325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6">
              <p14:nvContentPartPr>
                <p14:cNvPr id="167565" name="Freihand 167564">
                  <a:extLst>
                    <a:ext uri="{FF2B5EF4-FFF2-40B4-BE49-F238E27FC236}">
                      <a16:creationId xmlns:a16="http://schemas.microsoft.com/office/drawing/2014/main" id="{FC42E60F-A79A-4CEC-B10F-674BBAA8D040}"/>
                    </a:ext>
                  </a:extLst>
                </p14:cNvPr>
                <p14:cNvContentPartPr/>
                <p14:nvPr/>
              </p14:nvContentPartPr>
              <p14:xfrm>
                <a:off x="5362213" y="6389707"/>
                <a:ext cx="249840" cy="49680"/>
              </p14:xfrm>
            </p:contentPart>
          </mc:Choice>
          <mc:Fallback xmlns="">
            <p:pic>
              <p:nvPicPr>
                <p:cNvPr id="167565" name="Freihand 167564">
                  <a:extLst>
                    <a:ext uri="{FF2B5EF4-FFF2-40B4-BE49-F238E27FC236}">
                      <a16:creationId xmlns:a16="http://schemas.microsoft.com/office/drawing/2014/main" id="{FC42E60F-A79A-4CEC-B10F-674BBAA8D040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5357893" y="6385387"/>
                  <a:ext cx="2584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8">
              <p14:nvContentPartPr>
                <p14:cNvPr id="167566" name="Freihand 167565">
                  <a:extLst>
                    <a:ext uri="{FF2B5EF4-FFF2-40B4-BE49-F238E27FC236}">
                      <a16:creationId xmlns:a16="http://schemas.microsoft.com/office/drawing/2014/main" id="{5BC2747B-4133-4A04-9B60-BBC58F755A9F}"/>
                    </a:ext>
                  </a:extLst>
                </p14:cNvPr>
                <p14:cNvContentPartPr/>
                <p14:nvPr/>
              </p14:nvContentPartPr>
              <p14:xfrm>
                <a:off x="5625013" y="6332107"/>
                <a:ext cx="178920" cy="95760"/>
              </p14:xfrm>
            </p:contentPart>
          </mc:Choice>
          <mc:Fallback xmlns="">
            <p:pic>
              <p:nvPicPr>
                <p:cNvPr id="167566" name="Freihand 167565">
                  <a:extLst>
                    <a:ext uri="{FF2B5EF4-FFF2-40B4-BE49-F238E27FC236}">
                      <a16:creationId xmlns:a16="http://schemas.microsoft.com/office/drawing/2014/main" id="{5BC2747B-4133-4A04-9B60-BBC58F755A9F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5620693" y="6327787"/>
                  <a:ext cx="187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0">
              <p14:nvContentPartPr>
                <p14:cNvPr id="167567" name="Freihand 167566">
                  <a:extLst>
                    <a:ext uri="{FF2B5EF4-FFF2-40B4-BE49-F238E27FC236}">
                      <a16:creationId xmlns:a16="http://schemas.microsoft.com/office/drawing/2014/main" id="{77A130DC-D9EB-431E-839E-7A6C1F4D758D}"/>
                    </a:ext>
                  </a:extLst>
                </p14:cNvPr>
                <p14:cNvContentPartPr/>
                <p14:nvPr/>
              </p14:nvContentPartPr>
              <p14:xfrm>
                <a:off x="5952253" y="6370627"/>
                <a:ext cx="196200" cy="1800"/>
              </p14:xfrm>
            </p:contentPart>
          </mc:Choice>
          <mc:Fallback xmlns="">
            <p:pic>
              <p:nvPicPr>
                <p:cNvPr id="167567" name="Freihand 167566">
                  <a:extLst>
                    <a:ext uri="{FF2B5EF4-FFF2-40B4-BE49-F238E27FC236}">
                      <a16:creationId xmlns:a16="http://schemas.microsoft.com/office/drawing/2014/main" id="{77A130DC-D9EB-431E-839E-7A6C1F4D758D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5947933" y="6366307"/>
                  <a:ext cx="2048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2">
              <p14:nvContentPartPr>
                <p14:cNvPr id="167568" name="Freihand 167567">
                  <a:extLst>
                    <a:ext uri="{FF2B5EF4-FFF2-40B4-BE49-F238E27FC236}">
                      <a16:creationId xmlns:a16="http://schemas.microsoft.com/office/drawing/2014/main" id="{6F81307A-EFE5-4D68-AB4E-B36B3B053C45}"/>
                    </a:ext>
                  </a:extLst>
                </p14:cNvPr>
                <p14:cNvContentPartPr/>
                <p14:nvPr/>
              </p14:nvContentPartPr>
              <p14:xfrm>
                <a:off x="5943253" y="6411307"/>
                <a:ext cx="209520" cy="24120"/>
              </p14:xfrm>
            </p:contentPart>
          </mc:Choice>
          <mc:Fallback xmlns="">
            <p:pic>
              <p:nvPicPr>
                <p:cNvPr id="167568" name="Freihand 167567">
                  <a:extLst>
                    <a:ext uri="{FF2B5EF4-FFF2-40B4-BE49-F238E27FC236}">
                      <a16:creationId xmlns:a16="http://schemas.microsoft.com/office/drawing/2014/main" id="{6F81307A-EFE5-4D68-AB4E-B36B3B053C45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5938933" y="6406987"/>
                  <a:ext cx="2181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4">
              <p14:nvContentPartPr>
                <p14:cNvPr id="167569" name="Freihand 167568">
                  <a:extLst>
                    <a:ext uri="{FF2B5EF4-FFF2-40B4-BE49-F238E27FC236}">
                      <a16:creationId xmlns:a16="http://schemas.microsoft.com/office/drawing/2014/main" id="{2AA950B0-3428-46F4-846D-431E04A31878}"/>
                    </a:ext>
                  </a:extLst>
                </p14:cNvPr>
                <p14:cNvContentPartPr/>
                <p14:nvPr/>
              </p14:nvContentPartPr>
              <p14:xfrm>
                <a:off x="6270493" y="6262987"/>
                <a:ext cx="141840" cy="164880"/>
              </p14:xfrm>
            </p:contentPart>
          </mc:Choice>
          <mc:Fallback xmlns="">
            <p:pic>
              <p:nvPicPr>
                <p:cNvPr id="167569" name="Freihand 167568">
                  <a:extLst>
                    <a:ext uri="{FF2B5EF4-FFF2-40B4-BE49-F238E27FC236}">
                      <a16:creationId xmlns:a16="http://schemas.microsoft.com/office/drawing/2014/main" id="{2AA950B0-3428-46F4-846D-431E04A31878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6266173" y="6258667"/>
                  <a:ext cx="150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6">
              <p14:nvContentPartPr>
                <p14:cNvPr id="167570" name="Freihand 167569">
                  <a:extLst>
                    <a:ext uri="{FF2B5EF4-FFF2-40B4-BE49-F238E27FC236}">
                      <a16:creationId xmlns:a16="http://schemas.microsoft.com/office/drawing/2014/main" id="{7240E1FD-E3A5-4530-AB17-6A0BA7F4125B}"/>
                    </a:ext>
                  </a:extLst>
                </p14:cNvPr>
                <p14:cNvContentPartPr/>
                <p14:nvPr/>
              </p14:nvContentPartPr>
              <p14:xfrm>
                <a:off x="6425293" y="6338587"/>
                <a:ext cx="93960" cy="65880"/>
              </p14:xfrm>
            </p:contentPart>
          </mc:Choice>
          <mc:Fallback xmlns="">
            <p:pic>
              <p:nvPicPr>
                <p:cNvPr id="167570" name="Freihand 167569">
                  <a:extLst>
                    <a:ext uri="{FF2B5EF4-FFF2-40B4-BE49-F238E27FC236}">
                      <a16:creationId xmlns:a16="http://schemas.microsoft.com/office/drawing/2014/main" id="{7240E1FD-E3A5-4530-AB17-6A0BA7F4125B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6420973" y="6334267"/>
                  <a:ext cx="1026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8">
              <p14:nvContentPartPr>
                <p14:cNvPr id="167571" name="Freihand 167570">
                  <a:extLst>
                    <a:ext uri="{FF2B5EF4-FFF2-40B4-BE49-F238E27FC236}">
                      <a16:creationId xmlns:a16="http://schemas.microsoft.com/office/drawing/2014/main" id="{6BA51B57-45A9-49BA-80BA-EBF34A85C4D9}"/>
                    </a:ext>
                  </a:extLst>
                </p14:cNvPr>
                <p14:cNvContentPartPr/>
                <p14:nvPr/>
              </p14:nvContentPartPr>
              <p14:xfrm>
                <a:off x="6523213" y="6336427"/>
                <a:ext cx="148680" cy="208800"/>
              </p14:xfrm>
            </p:contentPart>
          </mc:Choice>
          <mc:Fallback xmlns="">
            <p:pic>
              <p:nvPicPr>
                <p:cNvPr id="167571" name="Freihand 167570">
                  <a:extLst>
                    <a:ext uri="{FF2B5EF4-FFF2-40B4-BE49-F238E27FC236}">
                      <a16:creationId xmlns:a16="http://schemas.microsoft.com/office/drawing/2014/main" id="{6BA51B57-45A9-49BA-80BA-EBF34A85C4D9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6518893" y="6332107"/>
                  <a:ext cx="157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0">
              <p14:nvContentPartPr>
                <p14:cNvPr id="167572" name="Freihand 167571">
                  <a:extLst>
                    <a:ext uri="{FF2B5EF4-FFF2-40B4-BE49-F238E27FC236}">
                      <a16:creationId xmlns:a16="http://schemas.microsoft.com/office/drawing/2014/main" id="{DA418445-4B0B-4B17-9613-00072E42B092}"/>
                    </a:ext>
                  </a:extLst>
                </p14:cNvPr>
                <p14:cNvContentPartPr/>
                <p14:nvPr/>
              </p14:nvContentPartPr>
              <p14:xfrm>
                <a:off x="6651733" y="6318427"/>
                <a:ext cx="148320" cy="170640"/>
              </p14:xfrm>
            </p:contentPart>
          </mc:Choice>
          <mc:Fallback xmlns="">
            <p:pic>
              <p:nvPicPr>
                <p:cNvPr id="167572" name="Freihand 167571">
                  <a:extLst>
                    <a:ext uri="{FF2B5EF4-FFF2-40B4-BE49-F238E27FC236}">
                      <a16:creationId xmlns:a16="http://schemas.microsoft.com/office/drawing/2014/main" id="{DA418445-4B0B-4B17-9613-00072E42B092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6647413" y="6314107"/>
                  <a:ext cx="1569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2">
              <p14:nvContentPartPr>
                <p14:cNvPr id="167573" name="Freihand 167572">
                  <a:extLst>
                    <a:ext uri="{FF2B5EF4-FFF2-40B4-BE49-F238E27FC236}">
                      <a16:creationId xmlns:a16="http://schemas.microsoft.com/office/drawing/2014/main" id="{365917D5-529A-4076-BC68-F00C42F15262}"/>
                    </a:ext>
                  </a:extLst>
                </p14:cNvPr>
                <p14:cNvContentPartPr/>
                <p14:nvPr/>
              </p14:nvContentPartPr>
              <p14:xfrm>
                <a:off x="6836413" y="6217987"/>
                <a:ext cx="370440" cy="327600"/>
              </p14:xfrm>
            </p:contentPart>
          </mc:Choice>
          <mc:Fallback xmlns="">
            <p:pic>
              <p:nvPicPr>
                <p:cNvPr id="167573" name="Freihand 167572">
                  <a:extLst>
                    <a:ext uri="{FF2B5EF4-FFF2-40B4-BE49-F238E27FC236}">
                      <a16:creationId xmlns:a16="http://schemas.microsoft.com/office/drawing/2014/main" id="{365917D5-529A-4076-BC68-F00C42F15262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6832093" y="6213667"/>
                  <a:ext cx="3790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4">
              <p14:nvContentPartPr>
                <p14:cNvPr id="167575" name="Freihand 167574">
                  <a:extLst>
                    <a:ext uri="{FF2B5EF4-FFF2-40B4-BE49-F238E27FC236}">
                      <a16:creationId xmlns:a16="http://schemas.microsoft.com/office/drawing/2014/main" id="{35398096-CDC2-4D38-8FDC-165EAFF17ABA}"/>
                    </a:ext>
                  </a:extLst>
                </p14:cNvPr>
                <p14:cNvContentPartPr/>
                <p14:nvPr/>
              </p14:nvContentPartPr>
              <p14:xfrm>
                <a:off x="4984213" y="5334187"/>
                <a:ext cx="2477520" cy="570960"/>
              </p14:xfrm>
            </p:contentPart>
          </mc:Choice>
          <mc:Fallback xmlns="">
            <p:pic>
              <p:nvPicPr>
                <p:cNvPr id="167575" name="Freihand 167574">
                  <a:extLst>
                    <a:ext uri="{FF2B5EF4-FFF2-40B4-BE49-F238E27FC236}">
                      <a16:creationId xmlns:a16="http://schemas.microsoft.com/office/drawing/2014/main" id="{35398096-CDC2-4D38-8FDC-165EAFF17ABA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4979893" y="5329867"/>
                  <a:ext cx="2486160" cy="57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6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F9562F50-FD04-46B8-860F-4C60413EC1E1}"/>
                  </a:ext>
                </a:extLst>
              </p14:cNvPr>
              <p14:cNvContentPartPr/>
              <p14:nvPr/>
            </p14:nvContentPartPr>
            <p14:xfrm>
              <a:off x="5476233" y="5405124"/>
              <a:ext cx="1722600" cy="46332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F9562F50-FD04-46B8-860F-4C60413EC1E1}"/>
                  </a:ext>
                </a:extLst>
              </p:cNvPr>
              <p:cNvPicPr/>
              <p:nvPr/>
            </p:nvPicPr>
            <p:blipFill>
              <a:blip r:embed="rId1207"/>
              <a:stretch>
                <a:fillRect/>
              </a:stretch>
            </p:blipFill>
            <p:spPr>
              <a:xfrm>
                <a:off x="5471913" y="5400804"/>
                <a:ext cx="173124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8">
            <p14:nvContentPartPr>
              <p14:cNvPr id="167581" name="Freihand 167580">
                <a:extLst>
                  <a:ext uri="{FF2B5EF4-FFF2-40B4-BE49-F238E27FC236}">
                    <a16:creationId xmlns:a16="http://schemas.microsoft.com/office/drawing/2014/main" id="{BD5F5482-81C0-473A-AC65-72513E3E9AC0}"/>
                  </a:ext>
                </a:extLst>
              </p14:cNvPr>
              <p14:cNvContentPartPr/>
              <p14:nvPr/>
            </p14:nvContentPartPr>
            <p14:xfrm>
              <a:off x="5801673" y="5531844"/>
              <a:ext cx="1308600" cy="283680"/>
            </p14:xfrm>
          </p:contentPart>
        </mc:Choice>
        <mc:Fallback xmlns="">
          <p:pic>
            <p:nvPicPr>
              <p:cNvPr id="167581" name="Freihand 167580">
                <a:extLst>
                  <a:ext uri="{FF2B5EF4-FFF2-40B4-BE49-F238E27FC236}">
                    <a16:creationId xmlns:a16="http://schemas.microsoft.com/office/drawing/2014/main" id="{BD5F5482-81C0-473A-AC65-72513E3E9AC0}"/>
                  </a:ext>
                </a:extLst>
              </p:cNvPr>
              <p:cNvPicPr/>
              <p:nvPr/>
            </p:nvPicPr>
            <p:blipFill>
              <a:blip r:embed="rId1209"/>
              <a:stretch>
                <a:fillRect/>
              </a:stretch>
            </p:blipFill>
            <p:spPr>
              <a:xfrm>
                <a:off x="5797353" y="5527524"/>
                <a:ext cx="13172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0">
            <p14:nvContentPartPr>
              <p14:cNvPr id="167583" name="Freihand 167582">
                <a:extLst>
                  <a:ext uri="{FF2B5EF4-FFF2-40B4-BE49-F238E27FC236}">
                    <a16:creationId xmlns:a16="http://schemas.microsoft.com/office/drawing/2014/main" id="{EF6BF572-7674-42BC-94A5-6B95C5CA19D0}"/>
                  </a:ext>
                </a:extLst>
              </p14:cNvPr>
              <p14:cNvContentPartPr/>
              <p14:nvPr/>
            </p14:nvContentPartPr>
            <p14:xfrm>
              <a:off x="5142513" y="5431764"/>
              <a:ext cx="657360" cy="464760"/>
            </p14:xfrm>
          </p:contentPart>
        </mc:Choice>
        <mc:Fallback xmlns="">
          <p:pic>
            <p:nvPicPr>
              <p:cNvPr id="167583" name="Freihand 167582">
                <a:extLst>
                  <a:ext uri="{FF2B5EF4-FFF2-40B4-BE49-F238E27FC236}">
                    <a16:creationId xmlns:a16="http://schemas.microsoft.com/office/drawing/2014/main" id="{EF6BF572-7674-42BC-94A5-6B95C5CA19D0}"/>
                  </a:ext>
                </a:extLst>
              </p:cNvPr>
              <p:cNvPicPr/>
              <p:nvPr/>
            </p:nvPicPr>
            <p:blipFill>
              <a:blip r:embed="rId1211"/>
              <a:stretch>
                <a:fillRect/>
              </a:stretch>
            </p:blipFill>
            <p:spPr>
              <a:xfrm>
                <a:off x="5138193" y="5427444"/>
                <a:ext cx="6660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2">
            <p14:nvContentPartPr>
              <p14:cNvPr id="167584" name="Freihand 167583">
                <a:extLst>
                  <a:ext uri="{FF2B5EF4-FFF2-40B4-BE49-F238E27FC236}">
                    <a16:creationId xmlns:a16="http://schemas.microsoft.com/office/drawing/2014/main" id="{4B6955C0-2600-4A7F-BF1F-F27548DD449B}"/>
                  </a:ext>
                </a:extLst>
              </p14:cNvPr>
              <p14:cNvContentPartPr/>
              <p14:nvPr/>
            </p14:nvContentPartPr>
            <p14:xfrm>
              <a:off x="-123207" y="2723484"/>
              <a:ext cx="1657080" cy="594000"/>
            </p14:xfrm>
          </p:contentPart>
        </mc:Choice>
        <mc:Fallback xmlns="">
          <p:pic>
            <p:nvPicPr>
              <p:cNvPr id="167584" name="Freihand 167583">
                <a:extLst>
                  <a:ext uri="{FF2B5EF4-FFF2-40B4-BE49-F238E27FC236}">
                    <a16:creationId xmlns:a16="http://schemas.microsoft.com/office/drawing/2014/main" id="{4B6955C0-2600-4A7F-BF1F-F27548DD449B}"/>
                  </a:ext>
                </a:extLst>
              </p:cNvPr>
              <p:cNvPicPr/>
              <p:nvPr/>
            </p:nvPicPr>
            <p:blipFill>
              <a:blip r:embed="rId1213"/>
              <a:stretch>
                <a:fillRect/>
              </a:stretch>
            </p:blipFill>
            <p:spPr>
              <a:xfrm>
                <a:off x="-127527" y="2719164"/>
                <a:ext cx="1665720" cy="60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592" name="Gruppieren 167591">
            <a:extLst>
              <a:ext uri="{FF2B5EF4-FFF2-40B4-BE49-F238E27FC236}">
                <a16:creationId xmlns:a16="http://schemas.microsoft.com/office/drawing/2014/main" id="{4F1AFBA0-501B-4887-AA1D-1F86942614DB}"/>
              </a:ext>
            </a:extLst>
          </p:cNvPr>
          <p:cNvGrpSpPr/>
          <p:nvPr/>
        </p:nvGrpSpPr>
        <p:grpSpPr>
          <a:xfrm>
            <a:off x="5067633" y="5272284"/>
            <a:ext cx="1889280" cy="683280"/>
            <a:chOff x="5067633" y="5272284"/>
            <a:chExt cx="1889280" cy="68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4">
              <p14:nvContentPartPr>
                <p14:cNvPr id="167561" name="Freihand 167560">
                  <a:extLst>
                    <a:ext uri="{FF2B5EF4-FFF2-40B4-BE49-F238E27FC236}">
                      <a16:creationId xmlns:a16="http://schemas.microsoft.com/office/drawing/2014/main" id="{B5F10DC8-A5EC-4634-A70B-5EBC70A76F21}"/>
                    </a:ext>
                  </a:extLst>
                </p14:cNvPr>
                <p14:cNvContentPartPr/>
                <p14:nvPr/>
              </p14:nvContentPartPr>
              <p14:xfrm>
                <a:off x="6304233" y="5272284"/>
                <a:ext cx="122400" cy="116280"/>
              </p14:xfrm>
            </p:contentPart>
          </mc:Choice>
          <mc:Fallback xmlns="">
            <p:pic>
              <p:nvPicPr>
                <p:cNvPr id="167561" name="Freihand 167560">
                  <a:extLst>
                    <a:ext uri="{FF2B5EF4-FFF2-40B4-BE49-F238E27FC236}">
                      <a16:creationId xmlns:a16="http://schemas.microsoft.com/office/drawing/2014/main" id="{B5F10DC8-A5EC-4634-A70B-5EBC70A76F21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6299913" y="5267964"/>
                  <a:ext cx="131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6">
              <p14:nvContentPartPr>
                <p14:cNvPr id="167553" name="Freihand 167552">
                  <a:extLst>
                    <a:ext uri="{FF2B5EF4-FFF2-40B4-BE49-F238E27FC236}">
                      <a16:creationId xmlns:a16="http://schemas.microsoft.com/office/drawing/2014/main" id="{6A1B78B1-87D3-4A09-A5B2-FBA058C76197}"/>
                    </a:ext>
                  </a:extLst>
                </p14:cNvPr>
                <p14:cNvContentPartPr/>
                <p14:nvPr/>
              </p14:nvContentPartPr>
              <p14:xfrm>
                <a:off x="5926233" y="5571444"/>
                <a:ext cx="19440" cy="29520"/>
              </p14:xfrm>
            </p:contentPart>
          </mc:Choice>
          <mc:Fallback xmlns="">
            <p:pic>
              <p:nvPicPr>
                <p:cNvPr id="167553" name="Freihand 167552">
                  <a:extLst>
                    <a:ext uri="{FF2B5EF4-FFF2-40B4-BE49-F238E27FC236}">
                      <a16:creationId xmlns:a16="http://schemas.microsoft.com/office/drawing/2014/main" id="{6A1B78B1-87D3-4A09-A5B2-FBA058C76197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5921913" y="5567124"/>
                  <a:ext cx="28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8">
              <p14:nvContentPartPr>
                <p14:cNvPr id="167574" name="Freihand 167573">
                  <a:extLst>
                    <a:ext uri="{FF2B5EF4-FFF2-40B4-BE49-F238E27FC236}">
                      <a16:creationId xmlns:a16="http://schemas.microsoft.com/office/drawing/2014/main" id="{6E041F11-43B2-40F9-85D1-ABE08AA7AD41}"/>
                    </a:ext>
                  </a:extLst>
                </p14:cNvPr>
                <p14:cNvContentPartPr/>
                <p14:nvPr/>
              </p14:nvContentPartPr>
              <p14:xfrm>
                <a:off x="6636513" y="5495124"/>
                <a:ext cx="25560" cy="31680"/>
              </p14:xfrm>
            </p:contentPart>
          </mc:Choice>
          <mc:Fallback xmlns="">
            <p:pic>
              <p:nvPicPr>
                <p:cNvPr id="167574" name="Freihand 167573">
                  <a:extLst>
                    <a:ext uri="{FF2B5EF4-FFF2-40B4-BE49-F238E27FC236}">
                      <a16:creationId xmlns:a16="http://schemas.microsoft.com/office/drawing/2014/main" id="{6E041F11-43B2-40F9-85D1-ABE08AA7AD41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6632193" y="5490804"/>
                  <a:ext cx="34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0">
              <p14:nvContentPartPr>
                <p14:cNvPr id="167577" name="Freihand 167576">
                  <a:extLst>
                    <a:ext uri="{FF2B5EF4-FFF2-40B4-BE49-F238E27FC236}">
                      <a16:creationId xmlns:a16="http://schemas.microsoft.com/office/drawing/2014/main" id="{183B72DD-C695-4234-A33B-C18F70017DE1}"/>
                    </a:ext>
                  </a:extLst>
                </p14:cNvPr>
                <p14:cNvContentPartPr/>
                <p14:nvPr/>
              </p14:nvContentPartPr>
              <p14:xfrm>
                <a:off x="6671073" y="5490804"/>
                <a:ext cx="360" cy="360"/>
              </p14:xfrm>
            </p:contentPart>
          </mc:Choice>
          <mc:Fallback xmlns="">
            <p:pic>
              <p:nvPicPr>
                <p:cNvPr id="167577" name="Freihand 167576">
                  <a:extLst>
                    <a:ext uri="{FF2B5EF4-FFF2-40B4-BE49-F238E27FC236}">
                      <a16:creationId xmlns:a16="http://schemas.microsoft.com/office/drawing/2014/main" id="{183B72DD-C695-4234-A33B-C18F70017DE1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6666753" y="548648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2">
              <p14:nvContentPartPr>
                <p14:cNvPr id="167578" name="Freihand 167577">
                  <a:extLst>
                    <a:ext uri="{FF2B5EF4-FFF2-40B4-BE49-F238E27FC236}">
                      <a16:creationId xmlns:a16="http://schemas.microsoft.com/office/drawing/2014/main" id="{E5BF97F3-C7B4-4E1E-88F7-A73F4DB0A2C4}"/>
                    </a:ext>
                  </a:extLst>
                </p14:cNvPr>
                <p14:cNvContentPartPr/>
                <p14:nvPr/>
              </p14:nvContentPartPr>
              <p14:xfrm>
                <a:off x="6574593" y="5537604"/>
                <a:ext cx="112680" cy="25920"/>
              </p14:xfrm>
            </p:contentPart>
          </mc:Choice>
          <mc:Fallback xmlns="">
            <p:pic>
              <p:nvPicPr>
                <p:cNvPr id="167578" name="Freihand 167577">
                  <a:extLst>
                    <a:ext uri="{FF2B5EF4-FFF2-40B4-BE49-F238E27FC236}">
                      <a16:creationId xmlns:a16="http://schemas.microsoft.com/office/drawing/2014/main" id="{E5BF97F3-C7B4-4E1E-88F7-A73F4DB0A2C4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6570273" y="5533284"/>
                  <a:ext cx="121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4">
              <p14:nvContentPartPr>
                <p14:cNvPr id="167579" name="Freihand 167578">
                  <a:extLst>
                    <a:ext uri="{FF2B5EF4-FFF2-40B4-BE49-F238E27FC236}">
                      <a16:creationId xmlns:a16="http://schemas.microsoft.com/office/drawing/2014/main" id="{11572404-70ED-4E3D-9986-63F80A53DBC5}"/>
                    </a:ext>
                  </a:extLst>
                </p14:cNvPr>
                <p14:cNvContentPartPr/>
                <p14:nvPr/>
              </p14:nvContentPartPr>
              <p14:xfrm>
                <a:off x="6794553" y="5530764"/>
                <a:ext cx="162360" cy="33120"/>
              </p14:xfrm>
            </p:contentPart>
          </mc:Choice>
          <mc:Fallback xmlns="">
            <p:pic>
              <p:nvPicPr>
                <p:cNvPr id="167579" name="Freihand 167578">
                  <a:extLst>
                    <a:ext uri="{FF2B5EF4-FFF2-40B4-BE49-F238E27FC236}">
                      <a16:creationId xmlns:a16="http://schemas.microsoft.com/office/drawing/2014/main" id="{11572404-70ED-4E3D-9986-63F80A53DBC5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6790233" y="5526444"/>
                  <a:ext cx="171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6">
              <p14:nvContentPartPr>
                <p14:cNvPr id="167585" name="Freihand 167584">
                  <a:extLst>
                    <a:ext uri="{FF2B5EF4-FFF2-40B4-BE49-F238E27FC236}">
                      <a16:creationId xmlns:a16="http://schemas.microsoft.com/office/drawing/2014/main" id="{3DDBBCE4-66E4-49A8-940C-DE4801D5299B}"/>
                    </a:ext>
                  </a:extLst>
                </p14:cNvPr>
                <p14:cNvContentPartPr/>
                <p14:nvPr/>
              </p14:nvContentPartPr>
              <p14:xfrm>
                <a:off x="5067633" y="5398644"/>
                <a:ext cx="778680" cy="556920"/>
              </p14:xfrm>
            </p:contentPart>
          </mc:Choice>
          <mc:Fallback xmlns="">
            <p:pic>
              <p:nvPicPr>
                <p:cNvPr id="167585" name="Freihand 167584">
                  <a:extLst>
                    <a:ext uri="{FF2B5EF4-FFF2-40B4-BE49-F238E27FC236}">
                      <a16:creationId xmlns:a16="http://schemas.microsoft.com/office/drawing/2014/main" id="{3DDBBCE4-66E4-49A8-940C-DE4801D5299B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5063313" y="5394324"/>
                  <a:ext cx="78732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8">
              <p14:nvContentPartPr>
                <p14:cNvPr id="167587" name="Freihand 167586">
                  <a:extLst>
                    <a:ext uri="{FF2B5EF4-FFF2-40B4-BE49-F238E27FC236}">
                      <a16:creationId xmlns:a16="http://schemas.microsoft.com/office/drawing/2014/main" id="{BDDDBA09-2D79-4BEC-9D8F-E68000C854F9}"/>
                    </a:ext>
                  </a:extLst>
                </p14:cNvPr>
                <p14:cNvContentPartPr/>
                <p14:nvPr/>
              </p14:nvContentPartPr>
              <p14:xfrm>
                <a:off x="5457513" y="5417364"/>
                <a:ext cx="362160" cy="415800"/>
              </p14:xfrm>
            </p:contentPart>
          </mc:Choice>
          <mc:Fallback xmlns="">
            <p:pic>
              <p:nvPicPr>
                <p:cNvPr id="167587" name="Freihand 167586">
                  <a:extLst>
                    <a:ext uri="{FF2B5EF4-FFF2-40B4-BE49-F238E27FC236}">
                      <a16:creationId xmlns:a16="http://schemas.microsoft.com/office/drawing/2014/main" id="{BDDDBA09-2D79-4BEC-9D8F-E68000C854F9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5453193" y="5413044"/>
                  <a:ext cx="37080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0">
              <p14:nvContentPartPr>
                <p14:cNvPr id="167589" name="Freihand 167588">
                  <a:extLst>
                    <a:ext uri="{FF2B5EF4-FFF2-40B4-BE49-F238E27FC236}">
                      <a16:creationId xmlns:a16="http://schemas.microsoft.com/office/drawing/2014/main" id="{53EB46FE-8CA0-4FFD-9AA7-989DCE8864D0}"/>
                    </a:ext>
                  </a:extLst>
                </p14:cNvPr>
                <p14:cNvContentPartPr/>
                <p14:nvPr/>
              </p14:nvContentPartPr>
              <p14:xfrm>
                <a:off x="5774313" y="5441484"/>
                <a:ext cx="751320" cy="372960"/>
              </p14:xfrm>
            </p:contentPart>
          </mc:Choice>
          <mc:Fallback xmlns="">
            <p:pic>
              <p:nvPicPr>
                <p:cNvPr id="167589" name="Freihand 167588">
                  <a:extLst>
                    <a:ext uri="{FF2B5EF4-FFF2-40B4-BE49-F238E27FC236}">
                      <a16:creationId xmlns:a16="http://schemas.microsoft.com/office/drawing/2014/main" id="{53EB46FE-8CA0-4FFD-9AA7-989DCE8864D0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5769993" y="5437164"/>
                  <a:ext cx="7599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2">
              <p14:nvContentPartPr>
                <p14:cNvPr id="167591" name="Freihand 167590">
                  <a:extLst>
                    <a:ext uri="{FF2B5EF4-FFF2-40B4-BE49-F238E27FC236}">
                      <a16:creationId xmlns:a16="http://schemas.microsoft.com/office/drawing/2014/main" id="{C8E2B2F9-2138-4C0B-9FA3-21E31C0002EB}"/>
                    </a:ext>
                  </a:extLst>
                </p14:cNvPr>
                <p14:cNvContentPartPr/>
                <p14:nvPr/>
              </p14:nvContentPartPr>
              <p14:xfrm>
                <a:off x="6085713" y="5505204"/>
                <a:ext cx="262440" cy="411480"/>
              </p14:xfrm>
            </p:contentPart>
          </mc:Choice>
          <mc:Fallback xmlns="">
            <p:pic>
              <p:nvPicPr>
                <p:cNvPr id="167591" name="Freihand 167590">
                  <a:extLst>
                    <a:ext uri="{FF2B5EF4-FFF2-40B4-BE49-F238E27FC236}">
                      <a16:creationId xmlns:a16="http://schemas.microsoft.com/office/drawing/2014/main" id="{C8E2B2F9-2138-4C0B-9FA3-21E31C0002EB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6081393" y="5500884"/>
                  <a:ext cx="271080" cy="42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4">
            <p14:nvContentPartPr>
              <p14:cNvPr id="167593" name="Freihand 167592">
                <a:extLst>
                  <a:ext uri="{FF2B5EF4-FFF2-40B4-BE49-F238E27FC236}">
                    <a16:creationId xmlns:a16="http://schemas.microsoft.com/office/drawing/2014/main" id="{DB58B304-1A66-447D-BD05-6C80093BE706}"/>
                  </a:ext>
                </a:extLst>
              </p14:cNvPr>
              <p14:cNvContentPartPr/>
              <p14:nvPr/>
            </p14:nvContentPartPr>
            <p14:xfrm>
              <a:off x="5018313" y="2737164"/>
              <a:ext cx="718200" cy="522720"/>
            </p14:xfrm>
          </p:contentPart>
        </mc:Choice>
        <mc:Fallback xmlns="">
          <p:pic>
            <p:nvPicPr>
              <p:cNvPr id="167593" name="Freihand 167592">
                <a:extLst>
                  <a:ext uri="{FF2B5EF4-FFF2-40B4-BE49-F238E27FC236}">
                    <a16:creationId xmlns:a16="http://schemas.microsoft.com/office/drawing/2014/main" id="{DB58B304-1A66-447D-BD05-6C80093BE706}"/>
                  </a:ext>
                </a:extLst>
              </p:cNvPr>
              <p:cNvPicPr/>
              <p:nvPr/>
            </p:nvPicPr>
            <p:blipFill>
              <a:blip r:embed="rId1235"/>
              <a:stretch>
                <a:fillRect/>
              </a:stretch>
            </p:blipFill>
            <p:spPr>
              <a:xfrm>
                <a:off x="5013993" y="2732844"/>
                <a:ext cx="726840" cy="53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011473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2">
            <a:extLst>
              <a:ext uri="{FF2B5EF4-FFF2-40B4-BE49-F238E27FC236}">
                <a16:creationId xmlns:a16="http://schemas.microsoft.com/office/drawing/2014/main" id="{1AE419F9-E9DF-412E-9679-13A34F743970}"/>
              </a:ext>
            </a:extLst>
          </p:cNvPr>
          <p:cNvSpPr txBox="1"/>
          <p:nvPr/>
        </p:nvSpPr>
        <p:spPr>
          <a:xfrm>
            <a:off x="8164715" y="31645"/>
            <a:ext cx="4027285" cy="97153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600" b="1"/>
              <a:t>The LM-curve</a:t>
            </a:r>
            <a:endParaRPr lang="de-DE" sz="2600" b="1" dirty="0"/>
          </a:p>
        </p:txBody>
      </p:sp>
      <p:cxnSp>
        <p:nvCxnSpPr>
          <p:cNvPr id="51" name="Straight Arrow Connector 7">
            <a:extLst>
              <a:ext uri="{FF2B5EF4-FFF2-40B4-BE49-F238E27FC236}">
                <a16:creationId xmlns:a16="http://schemas.microsoft.com/office/drawing/2014/main" id="{297E16CD-354A-4ED5-9D40-5744F428BFFF}"/>
              </a:ext>
            </a:extLst>
          </p:cNvPr>
          <p:cNvCxnSpPr/>
          <p:nvPr/>
        </p:nvCxnSpPr>
        <p:spPr>
          <a:xfrm>
            <a:off x="318104" y="3268819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9">
            <a:extLst>
              <a:ext uri="{FF2B5EF4-FFF2-40B4-BE49-F238E27FC236}">
                <a16:creationId xmlns:a16="http://schemas.microsoft.com/office/drawing/2014/main" id="{6C72AB29-1685-4114-A0C3-403E43A513B4}"/>
              </a:ext>
            </a:extLst>
          </p:cNvPr>
          <p:cNvSpPr txBox="1"/>
          <p:nvPr/>
        </p:nvSpPr>
        <p:spPr>
          <a:xfrm>
            <a:off x="3922573" y="3340584"/>
            <a:ext cx="76655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L, M/p</a:t>
            </a:r>
          </a:p>
        </p:txBody>
      </p:sp>
      <p:cxnSp>
        <p:nvCxnSpPr>
          <p:cNvPr id="55" name="Straight Arrow Connector 6">
            <a:extLst>
              <a:ext uri="{FF2B5EF4-FFF2-40B4-BE49-F238E27FC236}">
                <a16:creationId xmlns:a16="http://schemas.microsoft.com/office/drawing/2014/main" id="{3008843C-FAA5-4653-95A7-CE4FBE33AC94}"/>
              </a:ext>
            </a:extLst>
          </p:cNvPr>
          <p:cNvCxnSpPr/>
          <p:nvPr/>
        </p:nvCxnSpPr>
        <p:spPr>
          <a:xfrm flipV="1">
            <a:off x="318104" y="154956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7">
            <a:extLst>
              <a:ext uri="{FF2B5EF4-FFF2-40B4-BE49-F238E27FC236}">
                <a16:creationId xmlns:a16="http://schemas.microsoft.com/office/drawing/2014/main" id="{B40D93FD-44F4-42E3-9381-3D3A5160A399}"/>
              </a:ext>
            </a:extLst>
          </p:cNvPr>
          <p:cNvCxnSpPr/>
          <p:nvPr/>
        </p:nvCxnSpPr>
        <p:spPr>
          <a:xfrm>
            <a:off x="4847541" y="3257018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6">
            <a:extLst>
              <a:ext uri="{FF2B5EF4-FFF2-40B4-BE49-F238E27FC236}">
                <a16:creationId xmlns:a16="http://schemas.microsoft.com/office/drawing/2014/main" id="{4C2BA91B-443D-42D8-BF48-B838EA32E37A}"/>
              </a:ext>
            </a:extLst>
          </p:cNvPr>
          <p:cNvCxnSpPr/>
          <p:nvPr/>
        </p:nvCxnSpPr>
        <p:spPr>
          <a:xfrm flipV="1">
            <a:off x="4847540" y="143154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44">
                <a:extLst>
                  <a:ext uri="{FF2B5EF4-FFF2-40B4-BE49-F238E27FC236}">
                    <a16:creationId xmlns:a16="http://schemas.microsoft.com/office/drawing/2014/main" id="{2B200A97-0D0E-4611-80F5-3B6241AEE127}"/>
                  </a:ext>
                </a:extLst>
              </p:cNvPr>
              <p:cNvSpPr txBox="1"/>
              <p:nvPr/>
            </p:nvSpPr>
            <p:spPr>
              <a:xfrm>
                <a:off x="-79586" y="252100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58" name="TextBox 44">
                <a:extLst>
                  <a:ext uri="{FF2B5EF4-FFF2-40B4-BE49-F238E27FC236}">
                    <a16:creationId xmlns:a16="http://schemas.microsoft.com/office/drawing/2014/main" id="{2B200A97-0D0E-4611-80F5-3B6241AEE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586" y="252100"/>
                <a:ext cx="305147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44">
                <a:extLst>
                  <a:ext uri="{FF2B5EF4-FFF2-40B4-BE49-F238E27FC236}">
                    <a16:creationId xmlns:a16="http://schemas.microsoft.com/office/drawing/2014/main" id="{A64C72AD-4727-4A7E-B7FA-BAD825AEEAD7}"/>
                  </a:ext>
                </a:extLst>
              </p:cNvPr>
              <p:cNvSpPr txBox="1"/>
              <p:nvPr/>
            </p:nvSpPr>
            <p:spPr>
              <a:xfrm>
                <a:off x="4536557" y="231669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59" name="TextBox 44">
                <a:extLst>
                  <a:ext uri="{FF2B5EF4-FFF2-40B4-BE49-F238E27FC236}">
                    <a16:creationId xmlns:a16="http://schemas.microsoft.com/office/drawing/2014/main" id="{A64C72AD-4727-4A7E-B7FA-BAD825AEE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557" y="231669"/>
                <a:ext cx="305147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hteck 59">
            <a:extLst>
              <a:ext uri="{FF2B5EF4-FFF2-40B4-BE49-F238E27FC236}">
                <a16:creationId xmlns:a16="http://schemas.microsoft.com/office/drawing/2014/main" id="{2ED2C6A2-7685-4469-A234-5BD15AA436F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7E6466E8-6930-4D2E-9220-AE47CFFC194A}"/>
              </a:ext>
            </a:extLst>
          </p:cNvPr>
          <p:cNvSpPr txBox="1"/>
          <p:nvPr/>
        </p:nvSpPr>
        <p:spPr>
          <a:xfrm>
            <a:off x="8168618" y="3340584"/>
            <a:ext cx="28886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66C4E0E-7AD0-F918-605C-44D77F15A9BA}"/>
              </a:ext>
            </a:extLst>
          </p:cNvPr>
          <p:cNvSpPr txBox="1"/>
          <p:nvPr/>
        </p:nvSpPr>
        <p:spPr>
          <a:xfrm>
            <a:off x="4405738" y="3799042"/>
            <a:ext cx="4212843" cy="1448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/>
              <a:t>The LM-curve is the locus of all (</a:t>
            </a:r>
            <a:r>
              <a:rPr lang="en-US" sz="2177" dirty="0" err="1"/>
              <a:t>i,</a:t>
            </a:r>
            <a:r>
              <a:rPr lang="en-US" sz="2177" err="1"/>
              <a:t>y</a:t>
            </a:r>
            <a:r>
              <a:rPr lang="en-US" sz="2177"/>
              <a:t>)-combinations of money market equilibria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/>
              <a:t>The LM-curve is increasing in </a:t>
            </a:r>
            <a:r>
              <a:rPr lang="en-US" sz="2177" dirty="0"/>
              <a:t>y</a:t>
            </a:r>
            <a:endParaRPr lang="de-DE" sz="2177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F200F2F-97F6-5513-24F5-58D2F8FC5283}"/>
              </a:ext>
            </a:extLst>
          </p:cNvPr>
          <p:cNvSpPr/>
          <p:nvPr/>
        </p:nvSpPr>
        <p:spPr>
          <a:xfrm>
            <a:off x="581628" y="3755966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Equilibrium at the money market</a:t>
            </a:r>
            <a:endParaRPr lang="de-DE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9460AC33-48C3-4D92-998A-B57F188BC98B}"/>
                  </a:ext>
                </a:extLst>
              </p14:cNvPr>
              <p14:cNvContentPartPr/>
              <p14:nvPr/>
            </p14:nvContentPartPr>
            <p14:xfrm>
              <a:off x="32313" y="578604"/>
              <a:ext cx="84600" cy="129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9460AC33-48C3-4D92-998A-B57F188BC9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993" y="574284"/>
                <a:ext cx="932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141D151B-8C7A-4515-B41D-0A7AE58092A0}"/>
                  </a:ext>
                </a:extLst>
              </p14:cNvPr>
              <p14:cNvContentPartPr/>
              <p14:nvPr/>
            </p14:nvContentPartPr>
            <p14:xfrm>
              <a:off x="4258713" y="3571284"/>
              <a:ext cx="275760" cy="691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141D151B-8C7A-4515-B41D-0A7AE58092A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54393" y="3566964"/>
                <a:ext cx="2844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DC7830A3-7B85-456C-A8C7-5E0935097503}"/>
                  </a:ext>
                </a:extLst>
              </p14:cNvPr>
              <p14:cNvContentPartPr/>
              <p14:nvPr/>
            </p14:nvContentPartPr>
            <p14:xfrm>
              <a:off x="3945513" y="3367164"/>
              <a:ext cx="210240" cy="29484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DC7830A3-7B85-456C-A8C7-5E093509750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41193" y="3362844"/>
                <a:ext cx="21888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E6D9283F-27D6-4E8C-8794-C4CA8189A391}"/>
                  </a:ext>
                </a:extLst>
              </p14:cNvPr>
              <p14:cNvContentPartPr/>
              <p14:nvPr/>
            </p14:nvContentPartPr>
            <p14:xfrm>
              <a:off x="1012233" y="4273644"/>
              <a:ext cx="176760" cy="30744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E6D9283F-27D6-4E8C-8794-C4CA8189A39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07913" y="4269324"/>
                <a:ext cx="185400" cy="31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4147BCD-BDE0-4A15-85BE-E502129C48CB}"/>
              </a:ext>
            </a:extLst>
          </p:cNvPr>
          <p:cNvGrpSpPr/>
          <p:nvPr/>
        </p:nvGrpSpPr>
        <p:grpSpPr>
          <a:xfrm>
            <a:off x="501033" y="4762884"/>
            <a:ext cx="482040" cy="246600"/>
            <a:chOff x="501033" y="4762884"/>
            <a:chExt cx="482040" cy="24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4780B4B-DD64-4E12-A294-7586806B70BE}"/>
                    </a:ext>
                  </a:extLst>
                </p14:cNvPr>
                <p14:cNvContentPartPr/>
                <p14:nvPr/>
              </p14:nvContentPartPr>
              <p14:xfrm>
                <a:off x="501033" y="4856844"/>
                <a:ext cx="148680" cy="1526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4780B4B-DD64-4E12-A294-7586806B70B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96713" y="4852524"/>
                  <a:ext cx="157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767F672-C76C-4EAA-8008-8C3DACA97C64}"/>
                    </a:ext>
                  </a:extLst>
                </p14:cNvPr>
                <p14:cNvContentPartPr/>
                <p14:nvPr/>
              </p14:nvContentPartPr>
              <p14:xfrm>
                <a:off x="704433" y="4864764"/>
                <a:ext cx="147600" cy="1184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767F672-C76C-4EAA-8008-8C3DACA97C6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0113" y="4860444"/>
                  <a:ext cx="156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0A69014-78B8-4070-821B-1050763E6F29}"/>
                    </a:ext>
                  </a:extLst>
                </p14:cNvPr>
                <p14:cNvContentPartPr/>
                <p14:nvPr/>
              </p14:nvContentPartPr>
              <p14:xfrm>
                <a:off x="869673" y="4762884"/>
                <a:ext cx="113400" cy="2041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0A69014-78B8-4070-821B-1050763E6F2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5353" y="4758564"/>
                  <a:ext cx="12204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40AE7AC7-71E0-45CF-9228-FB40B32C5557}"/>
              </a:ext>
            </a:extLst>
          </p:cNvPr>
          <p:cNvGrpSpPr/>
          <p:nvPr/>
        </p:nvGrpSpPr>
        <p:grpSpPr>
          <a:xfrm>
            <a:off x="1255593" y="4733004"/>
            <a:ext cx="1733400" cy="890640"/>
            <a:chOff x="1255593" y="4733004"/>
            <a:chExt cx="1733400" cy="89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C023D6D-FCC6-412F-A7EC-34E34DC09E40}"/>
                    </a:ext>
                  </a:extLst>
                </p14:cNvPr>
                <p14:cNvContentPartPr/>
                <p14:nvPr/>
              </p14:nvContentPartPr>
              <p14:xfrm>
                <a:off x="1255593" y="4823004"/>
                <a:ext cx="96120" cy="756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C023D6D-FCC6-412F-A7EC-34E34DC09E4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51273" y="4818684"/>
                  <a:ext cx="104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7EE5F51-0338-4997-9F23-19A6B39861FA}"/>
                    </a:ext>
                  </a:extLst>
                </p14:cNvPr>
                <p14:cNvContentPartPr/>
                <p14:nvPr/>
              </p14:nvContentPartPr>
              <p14:xfrm>
                <a:off x="1303473" y="4806444"/>
                <a:ext cx="101160" cy="2052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7EE5F51-0338-4997-9F23-19A6B39861F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99153" y="4802124"/>
                  <a:ext cx="1098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2C79169-C373-482A-8F5E-29FFA3BC5EE3}"/>
                    </a:ext>
                  </a:extLst>
                </p14:cNvPr>
                <p14:cNvContentPartPr/>
                <p14:nvPr/>
              </p14:nvContentPartPr>
              <p14:xfrm>
                <a:off x="1525593" y="4826244"/>
                <a:ext cx="176760" cy="219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2C79169-C373-482A-8F5E-29FFA3BC5EE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21273" y="4821924"/>
                  <a:ext cx="185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B71FEDA-07EB-4424-8826-019D8FA42081}"/>
                    </a:ext>
                  </a:extLst>
                </p14:cNvPr>
                <p14:cNvContentPartPr/>
                <p14:nvPr/>
              </p14:nvContentPartPr>
              <p14:xfrm>
                <a:off x="1533873" y="4885284"/>
                <a:ext cx="162720" cy="86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B71FEDA-07EB-4424-8826-019D8FA4208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529553" y="4880964"/>
                  <a:ext cx="1713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DE27958-8187-4A9D-A18F-F1091E06DB81}"/>
                    </a:ext>
                  </a:extLst>
                </p14:cNvPr>
                <p14:cNvContentPartPr/>
                <p14:nvPr/>
              </p14:nvContentPartPr>
              <p14:xfrm>
                <a:off x="1828353" y="4796004"/>
                <a:ext cx="124920" cy="81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DE27958-8187-4A9D-A18F-F1091E06DB8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24033" y="4791684"/>
                  <a:ext cx="133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562B4A4-89F0-4667-A953-14B7FF9C9D94}"/>
                    </a:ext>
                  </a:extLst>
                </p14:cNvPr>
                <p14:cNvContentPartPr/>
                <p14:nvPr/>
              </p14:nvContentPartPr>
              <p14:xfrm>
                <a:off x="1865433" y="4796004"/>
                <a:ext cx="121680" cy="2084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562B4A4-89F0-4667-A953-14B7FF9C9D9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61113" y="4791684"/>
                  <a:ext cx="1303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74C40C2-2953-476A-9E30-2C33E05BA5D8}"/>
                    </a:ext>
                  </a:extLst>
                </p14:cNvPr>
                <p14:cNvContentPartPr/>
                <p14:nvPr/>
              </p14:nvContentPartPr>
              <p14:xfrm>
                <a:off x="1971993" y="4880964"/>
                <a:ext cx="117000" cy="1641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74C40C2-2953-476A-9E30-2C33E05BA5D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967673" y="4876644"/>
                  <a:ext cx="125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7415352-904B-4FC5-BFA5-9E7FE4326887}"/>
                    </a:ext>
                  </a:extLst>
                </p14:cNvPr>
                <p14:cNvContentPartPr/>
                <p14:nvPr/>
              </p14:nvContentPartPr>
              <p14:xfrm>
                <a:off x="1294833" y="5295684"/>
                <a:ext cx="183600" cy="302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7415352-904B-4FC5-BFA5-9E7FE432688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90513" y="5291364"/>
                  <a:ext cx="192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B6C0CB1-6A32-4F6A-B335-DA5AF374FAAC}"/>
                    </a:ext>
                  </a:extLst>
                </p14:cNvPr>
                <p14:cNvContentPartPr/>
                <p14:nvPr/>
              </p14:nvContentPartPr>
              <p14:xfrm>
                <a:off x="1315353" y="5358324"/>
                <a:ext cx="150840" cy="223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B6C0CB1-6A32-4F6A-B335-DA5AF374FAA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311033" y="5354004"/>
                  <a:ext cx="159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E53A4C9-D496-49E3-8046-0043A6F6EBE8}"/>
                    </a:ext>
                  </a:extLst>
                </p14:cNvPr>
                <p14:cNvContentPartPr/>
                <p14:nvPr/>
              </p14:nvContentPartPr>
              <p14:xfrm>
                <a:off x="1506153" y="5230884"/>
                <a:ext cx="82800" cy="2145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E53A4C9-D496-49E3-8046-0043A6F6EBE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501833" y="5226564"/>
                  <a:ext cx="91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3BAAC87-1A7E-41DE-B2BB-4DA9E1754E9B}"/>
                    </a:ext>
                  </a:extLst>
                </p14:cNvPr>
                <p14:cNvContentPartPr/>
                <p14:nvPr/>
              </p14:nvContentPartPr>
              <p14:xfrm>
                <a:off x="1761033" y="5197764"/>
                <a:ext cx="157320" cy="1994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3BAAC87-1A7E-41DE-B2BB-4DA9E1754E9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756713" y="5193444"/>
                  <a:ext cx="1659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DEB4DC0-AC28-4D15-AC67-4CBDC3931909}"/>
                    </a:ext>
                  </a:extLst>
                </p14:cNvPr>
                <p14:cNvContentPartPr/>
                <p14:nvPr/>
              </p14:nvContentPartPr>
              <p14:xfrm>
                <a:off x="2032113" y="5153124"/>
                <a:ext cx="99360" cy="2300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DEB4DC0-AC28-4D15-AC67-4CBDC393190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027793" y="5148804"/>
                  <a:ext cx="1080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41CCF61-C243-4CB9-956F-53D859AD4F7E}"/>
                    </a:ext>
                  </a:extLst>
                </p14:cNvPr>
                <p14:cNvContentPartPr/>
                <p14:nvPr/>
              </p14:nvContentPartPr>
              <p14:xfrm>
                <a:off x="2213553" y="5243484"/>
                <a:ext cx="75600" cy="716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41CCF61-C243-4CB9-956F-53D859AD4F7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209233" y="5239164"/>
                  <a:ext cx="84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9BE37A1-3DB0-4AE0-A192-2FA1AAB399C9}"/>
                    </a:ext>
                  </a:extLst>
                </p14:cNvPr>
                <p14:cNvContentPartPr/>
                <p14:nvPr/>
              </p14:nvContentPartPr>
              <p14:xfrm>
                <a:off x="2239473" y="5228004"/>
                <a:ext cx="124560" cy="1990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9BE37A1-3DB0-4AE0-A192-2FA1AAB399C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235153" y="5223684"/>
                  <a:ext cx="1332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53808C0-DD55-42AA-B739-FB08B4DF83C4}"/>
                    </a:ext>
                  </a:extLst>
                </p14:cNvPr>
                <p14:cNvContentPartPr/>
                <p14:nvPr/>
              </p14:nvContentPartPr>
              <p14:xfrm>
                <a:off x="2340633" y="5339604"/>
                <a:ext cx="92160" cy="1119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53808C0-DD55-42AA-B739-FB08B4DF83C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336313" y="5335284"/>
                  <a:ext cx="100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4FBF2AE-D798-4586-92FC-9B9FCF7C0FCA}"/>
                    </a:ext>
                  </a:extLst>
                </p14:cNvPr>
                <p14:cNvContentPartPr/>
                <p14:nvPr/>
              </p14:nvContentPartPr>
              <p14:xfrm>
                <a:off x="2538633" y="5335644"/>
                <a:ext cx="15120" cy="1184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4FBF2AE-D798-4586-92FC-9B9FCF7C0FC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534313" y="5331324"/>
                  <a:ext cx="23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9F4F2F6-9B2A-49A9-8118-009D0E2930F7}"/>
                    </a:ext>
                  </a:extLst>
                </p14:cNvPr>
                <p14:cNvContentPartPr/>
                <p14:nvPr/>
              </p14:nvContentPartPr>
              <p14:xfrm>
                <a:off x="2671113" y="5224044"/>
                <a:ext cx="72000" cy="1033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9F4F2F6-9B2A-49A9-8118-009D0E2930F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666793" y="5219724"/>
                  <a:ext cx="80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9705242-ECA8-421B-9CA2-A45859373442}"/>
                    </a:ext>
                  </a:extLst>
                </p14:cNvPr>
                <p14:cNvContentPartPr/>
                <p14:nvPr/>
              </p14:nvContentPartPr>
              <p14:xfrm>
                <a:off x="2709273" y="5106324"/>
                <a:ext cx="3960" cy="147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9705242-ECA8-421B-9CA2-A4585937344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704953" y="5102004"/>
                  <a:ext cx="12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99B5950-E935-43E2-8F40-86E6133A2EB8}"/>
                    </a:ext>
                  </a:extLst>
                </p14:cNvPr>
                <p14:cNvContentPartPr/>
                <p14:nvPr/>
              </p14:nvContentPartPr>
              <p14:xfrm>
                <a:off x="2739513" y="5098044"/>
                <a:ext cx="91440" cy="3636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99B5950-E935-43E2-8F40-86E6133A2EB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735193" y="5093724"/>
                  <a:ext cx="10008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A78DE04-99E8-4D30-821B-97A2E7DB583B}"/>
                    </a:ext>
                  </a:extLst>
                </p14:cNvPr>
                <p14:cNvContentPartPr/>
                <p14:nvPr/>
              </p14:nvContentPartPr>
              <p14:xfrm>
                <a:off x="2647353" y="4963404"/>
                <a:ext cx="107640" cy="43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A78DE04-99E8-4D30-821B-97A2E7DB583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643033" y="4959084"/>
                  <a:ext cx="1162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8984D14-0709-4CAB-9B4A-495ADF50D2DD}"/>
                    </a:ext>
                  </a:extLst>
                </p14:cNvPr>
                <p14:cNvContentPartPr/>
                <p14:nvPr/>
              </p14:nvContentPartPr>
              <p14:xfrm>
                <a:off x="2577153" y="5011284"/>
                <a:ext cx="44280" cy="658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8984D14-0709-4CAB-9B4A-495ADF50D2D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572833" y="5006964"/>
                  <a:ext cx="529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F7909E8-95B0-402D-992A-6D9B54E4F5F1}"/>
                    </a:ext>
                  </a:extLst>
                </p14:cNvPr>
                <p14:cNvContentPartPr/>
                <p14:nvPr/>
              </p14:nvContentPartPr>
              <p14:xfrm>
                <a:off x="2816913" y="4850724"/>
                <a:ext cx="36000" cy="936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F7909E8-95B0-402D-992A-6D9B54E4F5F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812593" y="4846404"/>
                  <a:ext cx="44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8728B94-3D7B-418D-A002-A3D1E1F74897}"/>
                    </a:ext>
                  </a:extLst>
                </p14:cNvPr>
                <p14:cNvContentPartPr/>
                <p14:nvPr/>
              </p14:nvContentPartPr>
              <p14:xfrm>
                <a:off x="2487513" y="4733004"/>
                <a:ext cx="501480" cy="8906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8728B94-3D7B-418D-A002-A3D1E1F7489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483193" y="4728684"/>
                  <a:ext cx="510120" cy="89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7040755F-9A24-466A-9936-0F3D203A6B8F}"/>
                  </a:ext>
                </a:extLst>
              </p14:cNvPr>
              <p14:cNvContentPartPr/>
              <p14:nvPr/>
            </p14:nvContentPartPr>
            <p14:xfrm>
              <a:off x="3803313" y="2398764"/>
              <a:ext cx="205200" cy="38268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7040755F-9A24-466A-9936-0F3D203A6B8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798993" y="2394444"/>
                <a:ext cx="21384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72341769-B43E-492C-BAFD-A71F826FE00A}"/>
                  </a:ext>
                </a:extLst>
              </p14:cNvPr>
              <p14:cNvContentPartPr/>
              <p14:nvPr/>
            </p14:nvContentPartPr>
            <p14:xfrm>
              <a:off x="4567233" y="195564"/>
              <a:ext cx="229320" cy="40644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72341769-B43E-492C-BAFD-A71F826FE00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62913" y="191244"/>
                <a:ext cx="2379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F8DE938C-5C93-4843-89DC-13582FBA80E8}"/>
                  </a:ext>
                </a:extLst>
              </p14:cNvPr>
              <p14:cNvContentPartPr/>
              <p14:nvPr/>
            </p14:nvContentPartPr>
            <p14:xfrm>
              <a:off x="8067153" y="3344124"/>
              <a:ext cx="426240" cy="39888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F8DE938C-5C93-4843-89DC-13582FBA80E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062833" y="3339804"/>
                <a:ext cx="43488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43A502FB-C31F-44D4-A19B-7209ECCA3EE5}"/>
                  </a:ext>
                </a:extLst>
              </p14:cNvPr>
              <p14:cNvContentPartPr/>
              <p14:nvPr/>
            </p14:nvContentPartPr>
            <p14:xfrm>
              <a:off x="4446633" y="1391124"/>
              <a:ext cx="6840" cy="3456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43A502FB-C31F-44D4-A19B-7209ECCA3EE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442313" y="1386804"/>
                <a:ext cx="154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D8B8536C-FF0F-4465-ADF2-0BA9045FDAF4}"/>
                  </a:ext>
                </a:extLst>
              </p14:cNvPr>
              <p14:cNvContentPartPr/>
              <p14:nvPr/>
            </p14:nvContentPartPr>
            <p14:xfrm>
              <a:off x="2004393" y="1588044"/>
              <a:ext cx="52920" cy="9720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D8B8536C-FF0F-4465-ADF2-0BA9045FDAF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000073" y="1583724"/>
                <a:ext cx="615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8C88CC9C-01E9-4820-A09C-173CF7432BE7}"/>
                  </a:ext>
                </a:extLst>
              </p14:cNvPr>
              <p14:cNvContentPartPr/>
              <p14:nvPr/>
            </p14:nvContentPartPr>
            <p14:xfrm>
              <a:off x="8118273" y="3372924"/>
              <a:ext cx="352080" cy="29772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8C88CC9C-01E9-4820-A09C-173CF7432BE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113953" y="3368604"/>
                <a:ext cx="36072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75A77C0F-F665-4E58-B95C-F375DD54FF9E}"/>
                  </a:ext>
                </a:extLst>
              </p14:cNvPr>
              <p14:cNvContentPartPr/>
              <p14:nvPr/>
            </p14:nvContentPartPr>
            <p14:xfrm>
              <a:off x="3828873" y="2377164"/>
              <a:ext cx="157680" cy="37332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75A77C0F-F665-4E58-B95C-F375DD54FF9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24553" y="2372844"/>
                <a:ext cx="166320" cy="38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1C9EBB5B-A2E1-4B76-95C9-38173D54A4C9}"/>
              </a:ext>
            </a:extLst>
          </p:cNvPr>
          <p:cNvGrpSpPr/>
          <p:nvPr/>
        </p:nvGrpSpPr>
        <p:grpSpPr>
          <a:xfrm>
            <a:off x="673473" y="4032084"/>
            <a:ext cx="793800" cy="596160"/>
            <a:chOff x="673473" y="4032084"/>
            <a:chExt cx="793800" cy="59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9CDEE0B-053A-4FF1-A4D0-B6EE107D41B6}"/>
                    </a:ext>
                  </a:extLst>
                </p14:cNvPr>
                <p14:cNvContentPartPr/>
                <p14:nvPr/>
              </p14:nvContentPartPr>
              <p14:xfrm>
                <a:off x="673473" y="4367604"/>
                <a:ext cx="165600" cy="2606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9CDEE0B-053A-4FF1-A4D0-B6EE107D41B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69153" y="4363284"/>
                  <a:ext cx="1742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6695F27-F464-4088-9ACC-E32B3071C0E1}"/>
                    </a:ext>
                  </a:extLst>
                </p14:cNvPr>
                <p14:cNvContentPartPr/>
                <p14:nvPr/>
              </p14:nvContentPartPr>
              <p14:xfrm>
                <a:off x="927993" y="4276884"/>
                <a:ext cx="83160" cy="2822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6695F27-F464-4088-9ACC-E32B3071C0E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23673" y="4272564"/>
                  <a:ext cx="918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5A020DC-1306-46B7-B89C-B9FA73FED475}"/>
                    </a:ext>
                  </a:extLst>
                </p14:cNvPr>
                <p14:cNvContentPartPr/>
                <p14:nvPr/>
              </p14:nvContentPartPr>
              <p14:xfrm>
                <a:off x="1063353" y="4389204"/>
                <a:ext cx="63000" cy="748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5A020DC-1306-46B7-B89C-B9FA73FED47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59033" y="4384884"/>
                  <a:ext cx="71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BC7A207-FA34-49BD-AE1E-B989C5E5A8D2}"/>
                    </a:ext>
                  </a:extLst>
                </p14:cNvPr>
                <p14:cNvContentPartPr/>
                <p14:nvPr/>
              </p14:nvContentPartPr>
              <p14:xfrm>
                <a:off x="1103313" y="4400364"/>
                <a:ext cx="100440" cy="1900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BC7A207-FA34-49BD-AE1E-B989C5E5A8D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98993" y="4396044"/>
                  <a:ext cx="1090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31B718A-C70D-4175-B360-B6912986761C}"/>
                    </a:ext>
                  </a:extLst>
                </p14:cNvPr>
                <p14:cNvContentPartPr/>
                <p14:nvPr/>
              </p14:nvContentPartPr>
              <p14:xfrm>
                <a:off x="1318593" y="4391724"/>
                <a:ext cx="56520" cy="972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31B718A-C70D-4175-B360-B6912986761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314273" y="4387404"/>
                  <a:ext cx="65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66E26D5-97EA-4F7A-9F0F-B8FB7001DF75}"/>
                    </a:ext>
                  </a:extLst>
                </p14:cNvPr>
                <p14:cNvContentPartPr/>
                <p14:nvPr/>
              </p14:nvContentPartPr>
              <p14:xfrm>
                <a:off x="1335153" y="4308924"/>
                <a:ext cx="18360" cy="11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66E26D5-97EA-4F7A-9F0F-B8FB7001DF7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330833" y="4304604"/>
                  <a:ext cx="27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5F60EEF-2B44-4A1D-B8FE-2F35F28E7FD3}"/>
                    </a:ext>
                  </a:extLst>
                </p14:cNvPr>
                <p14:cNvContentPartPr/>
                <p14:nvPr/>
              </p14:nvContentPartPr>
              <p14:xfrm>
                <a:off x="1362873" y="4244844"/>
                <a:ext cx="104400" cy="3686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5F60EEF-2B44-4A1D-B8FE-2F35F28E7FD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358553" y="4240524"/>
                  <a:ext cx="11304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488A884-3C5D-4FC1-A5CD-96FF88566F39}"/>
                    </a:ext>
                  </a:extLst>
                </p14:cNvPr>
                <p14:cNvContentPartPr/>
                <p14:nvPr/>
              </p14:nvContentPartPr>
              <p14:xfrm>
                <a:off x="1125993" y="4079964"/>
                <a:ext cx="35280" cy="1375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488A884-3C5D-4FC1-A5CD-96FF88566F3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21673" y="4075644"/>
                  <a:ext cx="43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FC7BC30-DB68-4827-8399-F459DA491A4D}"/>
                    </a:ext>
                  </a:extLst>
                </p14:cNvPr>
                <p14:cNvContentPartPr/>
                <p14:nvPr/>
              </p14:nvContentPartPr>
              <p14:xfrm>
                <a:off x="1099713" y="4119204"/>
                <a:ext cx="101880" cy="280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FC7BC30-DB68-4827-8399-F459DA491A4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95393" y="4114884"/>
                  <a:ext cx="110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E913830-4828-4CE5-B7BA-558D0DD0C6FB}"/>
                    </a:ext>
                  </a:extLst>
                </p14:cNvPr>
                <p14:cNvContentPartPr/>
                <p14:nvPr/>
              </p14:nvContentPartPr>
              <p14:xfrm>
                <a:off x="1035993" y="4198044"/>
                <a:ext cx="24120" cy="795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E913830-4828-4CE5-B7BA-558D0DD0C6F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31673" y="4193724"/>
                  <a:ext cx="32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9C94F11-90D0-491A-A4E8-804CC1763AB8}"/>
                    </a:ext>
                  </a:extLst>
                </p14:cNvPr>
                <p14:cNvContentPartPr/>
                <p14:nvPr/>
              </p14:nvContentPartPr>
              <p14:xfrm>
                <a:off x="1216713" y="4032084"/>
                <a:ext cx="31680" cy="705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9C94F11-90D0-491A-A4E8-804CC1763AB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212393" y="4027764"/>
                  <a:ext cx="40320" cy="7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C16C0CBC-E559-44EC-B4A8-B8CA7FD27002}"/>
                  </a:ext>
                </a:extLst>
              </p14:cNvPr>
              <p14:cNvContentPartPr/>
              <p14:nvPr/>
            </p14:nvContentPartPr>
            <p14:xfrm>
              <a:off x="1831233" y="47964"/>
              <a:ext cx="524520" cy="45936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C16C0CBC-E559-44EC-B4A8-B8CA7FD2700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826913" y="43644"/>
                <a:ext cx="53316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C75E75AE-8390-4611-A25C-E9AEB3488ADE}"/>
                  </a:ext>
                </a:extLst>
              </p14:cNvPr>
              <p14:cNvContentPartPr/>
              <p14:nvPr/>
            </p14:nvContentPartPr>
            <p14:xfrm>
              <a:off x="3464553" y="2228844"/>
              <a:ext cx="869760" cy="54108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C75E75AE-8390-4611-A25C-E9AEB3488AD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460233" y="2224524"/>
                <a:ext cx="87840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D97B6B71-4EC9-4F34-8E07-BE4785C87641}"/>
                  </a:ext>
                </a:extLst>
              </p14:cNvPr>
              <p14:cNvContentPartPr/>
              <p14:nvPr/>
            </p14:nvContentPartPr>
            <p14:xfrm>
              <a:off x="649353" y="5624724"/>
              <a:ext cx="1320120" cy="75744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D97B6B71-4EC9-4F34-8E07-BE4785C8764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45033" y="5620404"/>
                <a:ext cx="1328760" cy="76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31DD6856-0C41-4DE3-BC02-E81917691E3D}"/>
                  </a:ext>
                </a:extLst>
              </p14:cNvPr>
              <p14:cNvContentPartPr/>
              <p14:nvPr/>
            </p14:nvContentPartPr>
            <p14:xfrm>
              <a:off x="871833" y="6135924"/>
              <a:ext cx="958320" cy="9216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31DD6856-0C41-4DE3-BC02-E81917691E3D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67513" y="6131604"/>
                <a:ext cx="966960" cy="1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uppieren 240">
            <a:extLst>
              <a:ext uri="{FF2B5EF4-FFF2-40B4-BE49-F238E27FC236}">
                <a16:creationId xmlns:a16="http://schemas.microsoft.com/office/drawing/2014/main" id="{57E45295-5C86-481A-8FEE-53D912F3F19C}"/>
              </a:ext>
            </a:extLst>
          </p:cNvPr>
          <p:cNvGrpSpPr/>
          <p:nvPr/>
        </p:nvGrpSpPr>
        <p:grpSpPr>
          <a:xfrm>
            <a:off x="875793" y="5837484"/>
            <a:ext cx="997200" cy="402120"/>
            <a:chOff x="875793" y="5837484"/>
            <a:chExt cx="997200" cy="40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9989F3C-8387-4802-B6EE-444C3CB20748}"/>
                    </a:ext>
                  </a:extLst>
                </p14:cNvPr>
                <p14:cNvContentPartPr/>
                <p14:nvPr/>
              </p14:nvContentPartPr>
              <p14:xfrm>
                <a:off x="875793" y="5844324"/>
                <a:ext cx="110880" cy="1576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9989F3C-8387-4802-B6EE-444C3CB2074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71473" y="5840004"/>
                  <a:ext cx="1195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26F2A31-10D9-4C16-86D0-4E555437BBE4}"/>
                    </a:ext>
                  </a:extLst>
                </p14:cNvPr>
                <p14:cNvContentPartPr/>
                <p14:nvPr/>
              </p14:nvContentPartPr>
              <p14:xfrm>
                <a:off x="958233" y="5840364"/>
                <a:ext cx="86400" cy="2826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26F2A31-10D9-4C16-86D0-4E555437BBE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53913" y="5836044"/>
                  <a:ext cx="950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40FB6CA-5ACE-4C89-9DEB-84F6DA4EE268}"/>
                    </a:ext>
                  </a:extLst>
                </p14:cNvPr>
                <p14:cNvContentPartPr/>
                <p14:nvPr/>
              </p14:nvContentPartPr>
              <p14:xfrm>
                <a:off x="1068753" y="5999844"/>
                <a:ext cx="91080" cy="1342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40FB6CA-5ACE-4C89-9DEB-84F6DA4EE26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64433" y="5995524"/>
                  <a:ext cx="997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7011699-B763-4D78-8E63-6D1821F7BCD3}"/>
                    </a:ext>
                  </a:extLst>
                </p14:cNvPr>
                <p14:cNvContentPartPr/>
                <p14:nvPr/>
              </p14:nvContentPartPr>
              <p14:xfrm>
                <a:off x="1275033" y="5859444"/>
                <a:ext cx="155880" cy="1368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7011699-B763-4D78-8E63-6D1821F7BCD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270713" y="5855124"/>
                  <a:ext cx="164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C31CE15-97ED-4E98-9176-C6B5234D1978}"/>
                    </a:ext>
                  </a:extLst>
                </p14:cNvPr>
                <p14:cNvContentPartPr/>
                <p14:nvPr/>
              </p14:nvContentPartPr>
              <p14:xfrm>
                <a:off x="1596873" y="5839644"/>
                <a:ext cx="125640" cy="1159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C31CE15-97ED-4E98-9176-C6B5234D197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592553" y="5835324"/>
                  <a:ext cx="134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F01B826-4B73-4915-82CC-0DFDA8D497D6}"/>
                    </a:ext>
                  </a:extLst>
                </p14:cNvPr>
                <p14:cNvContentPartPr/>
                <p14:nvPr/>
              </p14:nvContentPartPr>
              <p14:xfrm>
                <a:off x="1681113" y="5837484"/>
                <a:ext cx="81720" cy="2304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F01B826-4B73-4915-82CC-0DFDA8D497D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676793" y="5833164"/>
                  <a:ext cx="903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79EBE31-37EC-4EBA-B74A-74AB7A400BC1}"/>
                    </a:ext>
                  </a:extLst>
                </p14:cNvPr>
                <p14:cNvContentPartPr/>
                <p14:nvPr/>
              </p14:nvContentPartPr>
              <p14:xfrm>
                <a:off x="1768953" y="5911284"/>
                <a:ext cx="104040" cy="2372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79EBE31-37EC-4EBA-B74A-74AB7A400BC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764633" y="5906964"/>
                  <a:ext cx="1126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45726F0F-F082-488B-A313-C3385793B7D8}"/>
                    </a:ext>
                  </a:extLst>
                </p14:cNvPr>
                <p14:cNvContentPartPr/>
                <p14:nvPr/>
              </p14:nvContentPartPr>
              <p14:xfrm>
                <a:off x="925473" y="6109644"/>
                <a:ext cx="731160" cy="1299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45726F0F-F082-488B-A313-C3385793B7D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21153" y="6105324"/>
                  <a:ext cx="73980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3443D309-3CE0-4A48-975A-CB0CFC131F98}"/>
                  </a:ext>
                </a:extLst>
              </p14:cNvPr>
              <p14:cNvContentPartPr/>
              <p14:nvPr/>
            </p14:nvContentPartPr>
            <p14:xfrm>
              <a:off x="5655153" y="3159804"/>
              <a:ext cx="24840" cy="19728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3443D309-3CE0-4A48-975A-CB0CFC131F9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650833" y="3155484"/>
                <a:ext cx="334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B08B20F0-115A-4541-9CB1-65B343936126}"/>
                  </a:ext>
                </a:extLst>
              </p14:cNvPr>
              <p14:cNvContentPartPr/>
              <p14:nvPr/>
            </p14:nvContentPartPr>
            <p14:xfrm>
              <a:off x="6287313" y="3172764"/>
              <a:ext cx="22680" cy="20808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B08B20F0-115A-4541-9CB1-65B34393612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282993" y="3168444"/>
                <a:ext cx="313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95A2C78B-AC4D-48C2-B454-8B1986551A9B}"/>
                  </a:ext>
                </a:extLst>
              </p14:cNvPr>
              <p14:cNvContentPartPr/>
              <p14:nvPr/>
            </p14:nvContentPartPr>
            <p14:xfrm>
              <a:off x="6219993" y="3444204"/>
              <a:ext cx="99360" cy="8460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95A2C78B-AC4D-48C2-B454-8B1986551A9B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215673" y="3439884"/>
                <a:ext cx="1080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4C9ECBDA-9264-430D-8481-46982FE557A6}"/>
                  </a:ext>
                </a:extLst>
              </p14:cNvPr>
              <p14:cNvContentPartPr/>
              <p14:nvPr/>
            </p14:nvContentPartPr>
            <p14:xfrm>
              <a:off x="6259233" y="3434484"/>
              <a:ext cx="78840" cy="20664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4C9ECBDA-9264-430D-8481-46982FE557A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254913" y="3430164"/>
                <a:ext cx="874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150C3D5D-512C-4270-8103-CD79267463FF}"/>
                  </a:ext>
                </a:extLst>
              </p14:cNvPr>
              <p14:cNvContentPartPr/>
              <p14:nvPr/>
            </p14:nvContentPartPr>
            <p14:xfrm>
              <a:off x="6311433" y="3550764"/>
              <a:ext cx="66240" cy="13608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150C3D5D-512C-4270-8103-CD79267463F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307113" y="3546444"/>
                <a:ext cx="748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E8D93F0A-A70D-4516-9492-91D7E24E62B2}"/>
                  </a:ext>
                </a:extLst>
              </p14:cNvPr>
              <p14:cNvContentPartPr/>
              <p14:nvPr/>
            </p14:nvContentPartPr>
            <p14:xfrm>
              <a:off x="6256713" y="1486524"/>
              <a:ext cx="71280" cy="8028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E8D93F0A-A70D-4516-9492-91D7E24E62B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252393" y="1482204"/>
                <a:ext cx="799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42943A19-0569-4AAF-A855-DF8F76B2E06E}"/>
                  </a:ext>
                </a:extLst>
              </p14:cNvPr>
              <p14:cNvContentPartPr/>
              <p14:nvPr/>
            </p14:nvContentPartPr>
            <p14:xfrm>
              <a:off x="4541673" y="208164"/>
              <a:ext cx="248040" cy="35748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42943A19-0569-4AAF-A855-DF8F76B2E06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537353" y="203844"/>
                <a:ext cx="25668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11ABDCE4-0572-4E2C-871C-4A93D791638C}"/>
                  </a:ext>
                </a:extLst>
              </p14:cNvPr>
              <p14:cNvContentPartPr/>
              <p14:nvPr/>
            </p14:nvContentPartPr>
            <p14:xfrm>
              <a:off x="6275073" y="1487964"/>
              <a:ext cx="41760" cy="5364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11ABDCE4-0572-4E2C-871C-4A93D791638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270753" y="1483644"/>
                <a:ext cx="504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43FD670-A0F7-4134-9553-DFCA6A7FCE3F}"/>
                  </a:ext>
                </a:extLst>
              </p14:cNvPr>
              <p14:cNvContentPartPr/>
              <p14:nvPr/>
            </p14:nvContentPartPr>
            <p14:xfrm>
              <a:off x="4320273" y="3629604"/>
              <a:ext cx="73800" cy="1242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43FD670-A0F7-4134-9553-DFCA6A7FCE3F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315953" y="3625284"/>
                <a:ext cx="824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A176C53D-D195-4C08-A364-F8F5406BD2E8}"/>
                  </a:ext>
                </a:extLst>
              </p14:cNvPr>
              <p14:cNvContentPartPr/>
              <p14:nvPr/>
            </p14:nvContentPartPr>
            <p14:xfrm>
              <a:off x="4410633" y="3658764"/>
              <a:ext cx="89640" cy="716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A176C53D-D195-4C08-A364-F8F5406BD2E8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406313" y="3654444"/>
                <a:ext cx="982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971A2C5E-30A7-4B2E-9ADE-D549D1F6C873}"/>
                  </a:ext>
                </a:extLst>
              </p14:cNvPr>
              <p14:cNvContentPartPr/>
              <p14:nvPr/>
            </p14:nvContentPartPr>
            <p14:xfrm>
              <a:off x="4485153" y="3646164"/>
              <a:ext cx="39240" cy="1468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971A2C5E-30A7-4B2E-9ADE-D549D1F6C87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480833" y="3641844"/>
                <a:ext cx="478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F513B3E2-2114-4A62-B31E-FD0F5CFD56A1}"/>
                  </a:ext>
                </a:extLst>
              </p14:cNvPr>
              <p14:cNvContentPartPr/>
              <p14:nvPr/>
            </p14:nvContentPartPr>
            <p14:xfrm>
              <a:off x="4554633" y="3601884"/>
              <a:ext cx="41040" cy="1497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F513B3E2-2114-4A62-B31E-FD0F5CFD56A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550313" y="3597564"/>
                <a:ext cx="496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3116DA7A-3F9E-4E48-AE53-C3CF9AED2ED5}"/>
                  </a:ext>
                </a:extLst>
              </p14:cNvPr>
              <p14:cNvContentPartPr/>
              <p14:nvPr/>
            </p14:nvContentPartPr>
            <p14:xfrm>
              <a:off x="4599633" y="3532404"/>
              <a:ext cx="133560" cy="2451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3116DA7A-3F9E-4E48-AE53-C3CF9AED2ED5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595313" y="3528084"/>
                <a:ext cx="1422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23EB900-A9B1-4F93-85F9-76522F517637}"/>
                  </a:ext>
                </a:extLst>
              </p14:cNvPr>
              <p14:cNvContentPartPr/>
              <p14:nvPr/>
            </p14:nvContentPartPr>
            <p14:xfrm>
              <a:off x="3987633" y="3658404"/>
              <a:ext cx="125640" cy="104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23EB900-A9B1-4F93-85F9-76522F517637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983313" y="3654084"/>
                <a:ext cx="1342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B78C7EF-8FFC-4482-A7B1-1CDA0794DE53}"/>
                  </a:ext>
                </a:extLst>
              </p14:cNvPr>
              <p14:cNvContentPartPr/>
              <p14:nvPr/>
            </p14:nvContentPartPr>
            <p14:xfrm>
              <a:off x="3758313" y="3716004"/>
              <a:ext cx="13680" cy="1231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B78C7EF-8FFC-4482-A7B1-1CDA0794DE53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753993" y="3711684"/>
                <a:ext cx="223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EAAA08E-9494-49B5-9CA0-57F55EB67671}"/>
                  </a:ext>
                </a:extLst>
              </p14:cNvPr>
              <p14:cNvContentPartPr/>
              <p14:nvPr/>
            </p14:nvContentPartPr>
            <p14:xfrm>
              <a:off x="3698553" y="3696924"/>
              <a:ext cx="108000" cy="1447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EAAA08E-9494-49B5-9CA0-57F55EB67671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694233" y="3692604"/>
                <a:ext cx="1166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AD9BDCA-0990-414E-85B3-2657B3BAB7D4}"/>
                  </a:ext>
                </a:extLst>
              </p14:cNvPr>
              <p14:cNvContentPartPr/>
              <p14:nvPr/>
            </p14:nvContentPartPr>
            <p14:xfrm>
              <a:off x="3807633" y="3736164"/>
              <a:ext cx="166680" cy="993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AD9BDCA-0990-414E-85B3-2657B3BAB7D4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803313" y="3731844"/>
                <a:ext cx="17532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9DCBE368-4012-4A14-8183-B08169CA083B}"/>
                  </a:ext>
                </a:extLst>
              </p14:cNvPr>
              <p14:cNvContentPartPr/>
              <p14:nvPr/>
            </p14:nvContentPartPr>
            <p14:xfrm>
              <a:off x="3994113" y="3784764"/>
              <a:ext cx="360" cy="3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9DCBE368-4012-4A14-8183-B08169CA083B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989793" y="378044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4CF3105-AD00-4336-8449-226D5051ACDC}"/>
                  </a:ext>
                </a:extLst>
              </p14:cNvPr>
              <p14:cNvContentPartPr/>
              <p14:nvPr/>
            </p14:nvContentPartPr>
            <p14:xfrm>
              <a:off x="3992313" y="3773244"/>
              <a:ext cx="103680" cy="558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4CF3105-AD00-4336-8449-226D5051ACDC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987993" y="3768924"/>
                <a:ext cx="1123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12F486F-82F4-4FEF-8295-9CA2B58735A5}"/>
                  </a:ext>
                </a:extLst>
              </p14:cNvPr>
              <p14:cNvContentPartPr/>
              <p14:nvPr/>
            </p14:nvContentPartPr>
            <p14:xfrm>
              <a:off x="4092753" y="3744444"/>
              <a:ext cx="70200" cy="817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12F486F-82F4-4FEF-8295-9CA2B58735A5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088433" y="3740124"/>
                <a:ext cx="788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3EDA4F81-06D4-4129-AF59-D71F3346C454}"/>
                  </a:ext>
                </a:extLst>
              </p14:cNvPr>
              <p14:cNvContentPartPr/>
              <p14:nvPr/>
            </p14:nvContentPartPr>
            <p14:xfrm>
              <a:off x="4675233" y="1535484"/>
              <a:ext cx="101520" cy="1260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3EDA4F81-06D4-4129-AF59-D71F3346C454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670913" y="1531164"/>
                <a:ext cx="1101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84B64348-8092-43DF-989A-355FA79EFD23}"/>
                  </a:ext>
                </a:extLst>
              </p14:cNvPr>
              <p14:cNvContentPartPr/>
              <p14:nvPr/>
            </p14:nvContentPartPr>
            <p14:xfrm>
              <a:off x="4721313" y="1504164"/>
              <a:ext cx="287640" cy="5904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84B64348-8092-43DF-989A-355FA79EFD23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716993" y="1499844"/>
                <a:ext cx="2962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24DEA03C-DA62-4919-AABE-2B7A8A4A918F}"/>
                  </a:ext>
                </a:extLst>
              </p14:cNvPr>
              <p14:cNvContentPartPr/>
              <p14:nvPr/>
            </p14:nvContentPartPr>
            <p14:xfrm>
              <a:off x="4383273" y="1472484"/>
              <a:ext cx="84240" cy="13464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24DEA03C-DA62-4919-AABE-2B7A8A4A918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378953" y="1468164"/>
                <a:ext cx="928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B6DA4609-0879-49A2-AE9F-1F1217E300E5}"/>
                  </a:ext>
                </a:extLst>
              </p14:cNvPr>
              <p14:cNvContentPartPr/>
              <p14:nvPr/>
            </p14:nvContentPartPr>
            <p14:xfrm>
              <a:off x="4424313" y="1306164"/>
              <a:ext cx="125640" cy="14328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B6DA4609-0879-49A2-AE9F-1F1217E300E5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419993" y="1301844"/>
                <a:ext cx="13428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E49948C8-5EB2-4DF2-962C-4B7881B04DDA}"/>
                  </a:ext>
                </a:extLst>
              </p14:cNvPr>
              <p14:cNvContentPartPr/>
              <p14:nvPr/>
            </p14:nvContentPartPr>
            <p14:xfrm>
              <a:off x="4482273" y="1433244"/>
              <a:ext cx="68400" cy="14472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E49948C8-5EB2-4DF2-962C-4B7881B04DDA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477953" y="1428924"/>
                <a:ext cx="770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E6B6D9B4-FF12-4BD8-B11F-9A5A7D6A200D}"/>
                  </a:ext>
                </a:extLst>
              </p14:cNvPr>
              <p14:cNvContentPartPr/>
              <p14:nvPr/>
            </p14:nvContentPartPr>
            <p14:xfrm>
              <a:off x="4562913" y="1473924"/>
              <a:ext cx="43200" cy="6588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E6B6D9B4-FF12-4BD8-B11F-9A5A7D6A200D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558593" y="1469604"/>
                <a:ext cx="518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E5BD2BEA-4569-46F0-B499-FC9DA83FF126}"/>
                  </a:ext>
                </a:extLst>
              </p14:cNvPr>
              <p14:cNvContentPartPr/>
              <p14:nvPr/>
            </p14:nvContentPartPr>
            <p14:xfrm>
              <a:off x="4559673" y="1473924"/>
              <a:ext cx="55800" cy="13500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E5BD2BEA-4569-46F0-B499-FC9DA83FF126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555353" y="1469604"/>
                <a:ext cx="644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17935C92-3C30-457B-8B13-C797BB96B77A}"/>
                  </a:ext>
                </a:extLst>
              </p14:cNvPr>
              <p14:cNvContentPartPr/>
              <p14:nvPr/>
            </p14:nvContentPartPr>
            <p14:xfrm>
              <a:off x="4581273" y="1553124"/>
              <a:ext cx="59040" cy="8208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17935C92-3C30-457B-8B13-C797BB96B77A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576953" y="1548804"/>
                <a:ext cx="676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A87F20AD-534E-4A19-A30A-262ACB6B3AEB}"/>
                  </a:ext>
                </a:extLst>
              </p14:cNvPr>
              <p14:cNvContentPartPr/>
              <p14:nvPr/>
            </p14:nvContentPartPr>
            <p14:xfrm>
              <a:off x="4583433" y="1433604"/>
              <a:ext cx="100800" cy="30636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A87F20AD-534E-4A19-A30A-262ACB6B3AE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579113" y="1429284"/>
                <a:ext cx="1094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253C3B59-9DD4-4B9E-A81F-0870E2AE55C9}"/>
                  </a:ext>
                </a:extLst>
              </p14:cNvPr>
              <p14:cNvContentPartPr/>
              <p14:nvPr/>
            </p14:nvContentPartPr>
            <p14:xfrm>
              <a:off x="586713" y="575364"/>
              <a:ext cx="2912760" cy="209124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253C3B59-9DD4-4B9E-A81F-0870E2AE55C9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82393" y="571044"/>
                <a:ext cx="2921400" cy="20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7336D677-F82A-42D1-BD00-EF137E85C72F}"/>
                  </a:ext>
                </a:extLst>
              </p14:cNvPr>
              <p14:cNvContentPartPr/>
              <p14:nvPr/>
            </p14:nvContentPartPr>
            <p14:xfrm>
              <a:off x="3562473" y="2435844"/>
              <a:ext cx="114840" cy="21096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7336D677-F82A-42D1-BD00-EF137E85C72F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3558153" y="2431524"/>
                <a:ext cx="12348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4D22D239-47D1-43AC-96D3-4E114AA6398C}"/>
                  </a:ext>
                </a:extLst>
              </p14:cNvPr>
              <p14:cNvContentPartPr/>
              <p14:nvPr/>
            </p14:nvContentPartPr>
            <p14:xfrm>
              <a:off x="3733113" y="2382924"/>
              <a:ext cx="84600" cy="26820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4D22D239-47D1-43AC-96D3-4E114AA6398C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3728793" y="2378604"/>
                <a:ext cx="932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711CA60E-9B88-42A1-A2D0-55D2C2EEAFF2}"/>
                  </a:ext>
                </a:extLst>
              </p14:cNvPr>
              <p14:cNvContentPartPr/>
              <p14:nvPr/>
            </p14:nvContentPartPr>
            <p14:xfrm>
              <a:off x="3849033" y="2483004"/>
              <a:ext cx="70200" cy="7776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711CA60E-9B88-42A1-A2D0-55D2C2EEAFF2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3844713" y="2478684"/>
                <a:ext cx="788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D27EA9AD-0E83-40D3-99A1-EB3FC949609C}"/>
                  </a:ext>
                </a:extLst>
              </p14:cNvPr>
              <p14:cNvContentPartPr/>
              <p14:nvPr/>
            </p14:nvContentPartPr>
            <p14:xfrm>
              <a:off x="3865233" y="2482644"/>
              <a:ext cx="84960" cy="18216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D27EA9AD-0E83-40D3-99A1-EB3FC949609C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3860913" y="2478324"/>
                <a:ext cx="936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D476BBB5-83EF-421A-8944-CB281532B4CB}"/>
                  </a:ext>
                </a:extLst>
              </p14:cNvPr>
              <p14:cNvContentPartPr/>
              <p14:nvPr/>
            </p14:nvContentPartPr>
            <p14:xfrm>
              <a:off x="3892593" y="2585604"/>
              <a:ext cx="87120" cy="8640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D476BBB5-83EF-421A-8944-CB281532B4CB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3888273" y="2581284"/>
                <a:ext cx="957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52F6CEF8-AF98-4CF7-BB14-F2F07337164A}"/>
                  </a:ext>
                </a:extLst>
              </p14:cNvPr>
              <p14:cNvContentPartPr/>
              <p14:nvPr/>
            </p14:nvContentPartPr>
            <p14:xfrm>
              <a:off x="4025793" y="2573364"/>
              <a:ext cx="12960" cy="9036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52F6CEF8-AF98-4CF7-BB14-F2F07337164A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021473" y="2569044"/>
                <a:ext cx="216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55884E47-6097-40DD-AD43-854FC96D65CD}"/>
                  </a:ext>
                </a:extLst>
              </p14:cNvPr>
              <p14:cNvContentPartPr/>
              <p14:nvPr/>
            </p14:nvContentPartPr>
            <p14:xfrm>
              <a:off x="4116513" y="2450604"/>
              <a:ext cx="65880" cy="11916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55884E47-6097-40DD-AD43-854FC96D65CD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112193" y="2446284"/>
                <a:ext cx="745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E5FD0043-0789-492E-8F86-67BD39066E37}"/>
                  </a:ext>
                </a:extLst>
              </p14:cNvPr>
              <p14:cNvContentPartPr/>
              <p14:nvPr/>
            </p14:nvContentPartPr>
            <p14:xfrm>
              <a:off x="4130193" y="2368524"/>
              <a:ext cx="11520" cy="1152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E5FD0043-0789-492E-8F86-67BD39066E37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125873" y="2364204"/>
                <a:ext cx="2016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9D0F4DFE-6542-4426-8C82-7DC6D06DBBCD}"/>
                  </a:ext>
                </a:extLst>
              </p14:cNvPr>
              <p14:cNvContentPartPr/>
              <p14:nvPr/>
            </p14:nvContentPartPr>
            <p14:xfrm>
              <a:off x="4110033" y="2367804"/>
              <a:ext cx="129240" cy="36144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9D0F4DFE-6542-4426-8C82-7DC6D06DBBCD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105713" y="2363484"/>
                <a:ext cx="13788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6DE9F7BE-61AE-4BCB-8209-CE37D91E5F1E}"/>
                  </a:ext>
                </a:extLst>
              </p14:cNvPr>
              <p14:cNvContentPartPr/>
              <p14:nvPr/>
            </p14:nvContentPartPr>
            <p14:xfrm>
              <a:off x="3292473" y="1562844"/>
              <a:ext cx="237960" cy="2016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6DE9F7BE-61AE-4BCB-8209-CE37D91E5F1E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288153" y="1558524"/>
                <a:ext cx="2466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CC64622A-28CB-4AC3-90BD-DDDCFB2A0850}"/>
                  </a:ext>
                </a:extLst>
              </p14:cNvPr>
              <p14:cNvContentPartPr/>
              <p14:nvPr/>
            </p14:nvContentPartPr>
            <p14:xfrm>
              <a:off x="3618993" y="1558164"/>
              <a:ext cx="199800" cy="360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CC64622A-28CB-4AC3-90BD-DDDCFB2A0850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614673" y="1553844"/>
                <a:ext cx="20844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2C5C4C3B-011C-44A8-9348-12A63F89389D}"/>
                  </a:ext>
                </a:extLst>
              </p14:cNvPr>
              <p14:cNvContentPartPr/>
              <p14:nvPr/>
            </p14:nvContentPartPr>
            <p14:xfrm>
              <a:off x="3847953" y="1552764"/>
              <a:ext cx="361080" cy="756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2C5C4C3B-011C-44A8-9348-12A63F89389D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3843633" y="1548444"/>
                <a:ext cx="36972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94A1B2E4-D9BC-49D2-9732-8A9A1DFCBA4E}"/>
                  </a:ext>
                </a:extLst>
              </p14:cNvPr>
              <p14:cNvContentPartPr/>
              <p14:nvPr/>
            </p14:nvContentPartPr>
            <p14:xfrm>
              <a:off x="1754913" y="547644"/>
              <a:ext cx="408600" cy="299196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94A1B2E4-D9BC-49D2-9732-8A9A1DFCBA4E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750593" y="543324"/>
                <a:ext cx="417240" cy="30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513A28A2-D814-42BF-A6A6-FDA9E5D16E93}"/>
                  </a:ext>
                </a:extLst>
              </p14:cNvPr>
              <p14:cNvContentPartPr/>
              <p14:nvPr/>
            </p14:nvContentPartPr>
            <p14:xfrm>
              <a:off x="1960833" y="147324"/>
              <a:ext cx="95760" cy="1479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513A28A2-D814-42BF-A6A6-FDA9E5D16E93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956513" y="143004"/>
                <a:ext cx="1044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9F4E3CD7-9AA2-464A-8A1E-361994B99593}"/>
                  </a:ext>
                </a:extLst>
              </p14:cNvPr>
              <p14:cNvContentPartPr/>
              <p14:nvPr/>
            </p14:nvContentPartPr>
            <p14:xfrm>
              <a:off x="1988553" y="144084"/>
              <a:ext cx="187920" cy="24156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9F4E3CD7-9AA2-464A-8A1E-361994B99593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984233" y="139764"/>
                <a:ext cx="1965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EEAAC19C-1371-4F4B-88E4-CE042CDD8041}"/>
                  </a:ext>
                </a:extLst>
              </p14:cNvPr>
              <p14:cNvContentPartPr/>
              <p14:nvPr/>
            </p14:nvContentPartPr>
            <p14:xfrm>
              <a:off x="2131833" y="255684"/>
              <a:ext cx="70920" cy="1760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EEAAC19C-1371-4F4B-88E4-CE042CDD8041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2127513" y="251364"/>
                <a:ext cx="795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AAC7BDA2-4E41-46D1-AD59-6CF0BCF4E296}"/>
                  </a:ext>
                </a:extLst>
              </p14:cNvPr>
              <p14:cNvContentPartPr/>
              <p14:nvPr/>
            </p14:nvContentPartPr>
            <p14:xfrm>
              <a:off x="1803513" y="65604"/>
              <a:ext cx="511560" cy="44064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AAC7BDA2-4E41-46D1-AD59-6CF0BCF4E296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799193" y="61284"/>
                <a:ext cx="52020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828264D1-511D-4FFD-ACE0-05749804BBC9}"/>
                  </a:ext>
                </a:extLst>
              </p14:cNvPr>
              <p14:cNvContentPartPr/>
              <p14:nvPr/>
            </p14:nvContentPartPr>
            <p14:xfrm>
              <a:off x="1857153" y="536124"/>
              <a:ext cx="318240" cy="285624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828264D1-511D-4FFD-ACE0-05749804BBC9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852833" y="531804"/>
                <a:ext cx="326880" cy="28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1F648AF3-88F4-4F43-B2B7-C2F49BA368C5}"/>
                  </a:ext>
                </a:extLst>
              </p14:cNvPr>
              <p14:cNvContentPartPr/>
              <p14:nvPr/>
            </p14:nvContentPartPr>
            <p14:xfrm>
              <a:off x="351993" y="1625484"/>
              <a:ext cx="115920" cy="1980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1F648AF3-88F4-4F43-B2B7-C2F49BA368C5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347673" y="1621164"/>
                <a:ext cx="1245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5CAB7EAA-50BD-4A59-853F-B4067711E904}"/>
                  </a:ext>
                </a:extLst>
              </p14:cNvPr>
              <p14:cNvContentPartPr/>
              <p14:nvPr/>
            </p14:nvContentPartPr>
            <p14:xfrm>
              <a:off x="579153" y="1608564"/>
              <a:ext cx="526680" cy="2700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5CAB7EAA-50BD-4A59-853F-B4067711E904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574833" y="1604244"/>
                <a:ext cx="5353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707A526E-8AC6-4AA6-9FD8-06E198434BE2}"/>
                  </a:ext>
                </a:extLst>
              </p14:cNvPr>
              <p14:cNvContentPartPr/>
              <p14:nvPr/>
            </p14:nvContentPartPr>
            <p14:xfrm>
              <a:off x="1196553" y="1588404"/>
              <a:ext cx="408960" cy="4032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707A526E-8AC6-4AA6-9FD8-06E198434BE2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192233" y="1584084"/>
                <a:ext cx="4176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7ECEC765-84AD-4B02-8116-E34118703EA4}"/>
                  </a:ext>
                </a:extLst>
              </p14:cNvPr>
              <p14:cNvContentPartPr/>
              <p14:nvPr/>
            </p14:nvContentPartPr>
            <p14:xfrm>
              <a:off x="1706673" y="1610004"/>
              <a:ext cx="290520" cy="4140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7ECEC765-84AD-4B02-8116-E34118703EA4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1702353" y="1605684"/>
                <a:ext cx="2991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82CCF14D-B27C-41A7-B3D6-3D333AB901FA}"/>
                  </a:ext>
                </a:extLst>
              </p14:cNvPr>
              <p14:cNvContentPartPr/>
              <p14:nvPr/>
            </p14:nvContentPartPr>
            <p14:xfrm>
              <a:off x="-17367" y="1563204"/>
              <a:ext cx="60480" cy="13464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82CCF14D-B27C-41A7-B3D6-3D333AB901FA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-21687" y="1558884"/>
                <a:ext cx="691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CD2585BA-4D34-41AE-BB31-E33241892228}"/>
                  </a:ext>
                </a:extLst>
              </p14:cNvPr>
              <p14:cNvContentPartPr/>
              <p14:nvPr/>
            </p14:nvContentPartPr>
            <p14:xfrm>
              <a:off x="55353" y="1477164"/>
              <a:ext cx="37440" cy="10476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CD2585BA-4D34-41AE-BB31-E33241892228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1033" y="1472844"/>
                <a:ext cx="460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4558A78F-12FA-4E9C-BF19-E9C277F6EF5A}"/>
                  </a:ext>
                </a:extLst>
              </p14:cNvPr>
              <p14:cNvContentPartPr/>
              <p14:nvPr/>
            </p14:nvContentPartPr>
            <p14:xfrm>
              <a:off x="36273" y="1499484"/>
              <a:ext cx="73080" cy="5364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4558A78F-12FA-4E9C-BF19-E9C277F6EF5A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31953" y="1495164"/>
                <a:ext cx="817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E5229F3B-FF67-44E7-B1CF-B3702FC2D801}"/>
                  </a:ext>
                </a:extLst>
              </p14:cNvPr>
              <p14:cNvContentPartPr/>
              <p14:nvPr/>
            </p14:nvContentPartPr>
            <p14:xfrm>
              <a:off x="23673" y="1457364"/>
              <a:ext cx="85680" cy="9468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E5229F3B-FF67-44E7-B1CF-B3702FC2D801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9353" y="1453044"/>
                <a:ext cx="943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D296427A-8E34-461E-9A01-C4F799331231}"/>
                  </a:ext>
                </a:extLst>
              </p14:cNvPr>
              <p14:cNvContentPartPr/>
              <p14:nvPr/>
            </p14:nvContentPartPr>
            <p14:xfrm>
              <a:off x="85233" y="1515684"/>
              <a:ext cx="58680" cy="18756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D296427A-8E34-461E-9A01-C4F799331231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80913" y="1511364"/>
                <a:ext cx="673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989518D2-D90E-47F2-8870-7F58E30ECE61}"/>
                  </a:ext>
                </a:extLst>
              </p14:cNvPr>
              <p14:cNvContentPartPr/>
              <p14:nvPr/>
            </p14:nvContentPartPr>
            <p14:xfrm>
              <a:off x="156513" y="1591284"/>
              <a:ext cx="52560" cy="5256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989518D2-D90E-47F2-8870-7F58E30ECE61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52193" y="1586964"/>
                <a:ext cx="612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546CB844-529B-49B8-B0A9-E4FF22C2FA2E}"/>
                  </a:ext>
                </a:extLst>
              </p14:cNvPr>
              <p14:cNvContentPartPr/>
              <p14:nvPr/>
            </p14:nvContentPartPr>
            <p14:xfrm>
              <a:off x="184233" y="1574724"/>
              <a:ext cx="31680" cy="14400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546CB844-529B-49B8-B0A9-E4FF22C2FA2E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79913" y="1570404"/>
                <a:ext cx="403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C44E5438-1E06-4BA1-8AEC-F7B5AC4AFF85}"/>
                  </a:ext>
                </a:extLst>
              </p14:cNvPr>
              <p14:cNvContentPartPr/>
              <p14:nvPr/>
            </p14:nvContentPartPr>
            <p14:xfrm>
              <a:off x="192513" y="1525044"/>
              <a:ext cx="70560" cy="26748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C44E5438-1E06-4BA1-8AEC-F7B5AC4AFF85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88193" y="1520724"/>
                <a:ext cx="7920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58B53C24-B2C1-44AD-8FE9-C9C4E36BCFC6}"/>
                  </a:ext>
                </a:extLst>
              </p14:cNvPr>
              <p14:cNvContentPartPr/>
              <p14:nvPr/>
            </p14:nvContentPartPr>
            <p14:xfrm>
              <a:off x="2128233" y="1591284"/>
              <a:ext cx="360" cy="36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58B53C24-B2C1-44AD-8FE9-C9C4E36BCFC6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123913" y="158696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E130BD48-780E-4C03-A544-F3256D480EE1}"/>
                  </a:ext>
                </a:extLst>
              </p14:cNvPr>
              <p14:cNvContentPartPr/>
              <p14:nvPr/>
            </p14:nvContentPartPr>
            <p14:xfrm>
              <a:off x="2094033" y="1586964"/>
              <a:ext cx="115200" cy="1332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E130BD48-780E-4C03-A544-F3256D480EE1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2089713" y="1582644"/>
                <a:ext cx="1238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5BAF224A-84C6-4399-B253-9EB5BDF89BBC}"/>
                  </a:ext>
                </a:extLst>
              </p14:cNvPr>
              <p14:cNvContentPartPr/>
              <p14:nvPr/>
            </p14:nvContentPartPr>
            <p14:xfrm>
              <a:off x="2293473" y="1574364"/>
              <a:ext cx="539640" cy="1512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5BAF224A-84C6-4399-B253-9EB5BDF89BBC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2289153" y="1570044"/>
                <a:ext cx="5482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646FBE54-57D7-440D-A30A-2A76CA15481F}"/>
                  </a:ext>
                </a:extLst>
              </p14:cNvPr>
              <p14:cNvContentPartPr/>
              <p14:nvPr/>
            </p14:nvContentPartPr>
            <p14:xfrm>
              <a:off x="2936433" y="1586244"/>
              <a:ext cx="160920" cy="864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646FBE54-57D7-440D-A30A-2A76CA15481F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2932113" y="1581924"/>
                <a:ext cx="16956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F03B8C9B-B2E9-45E8-B767-D1C039943868}"/>
                  </a:ext>
                </a:extLst>
              </p14:cNvPr>
              <p14:cNvContentPartPr/>
              <p14:nvPr/>
            </p14:nvContentPartPr>
            <p14:xfrm>
              <a:off x="2527113" y="2008164"/>
              <a:ext cx="54720" cy="2592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F03B8C9B-B2E9-45E8-B767-D1C039943868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522793" y="2003844"/>
                <a:ext cx="633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1F6A35E2-4503-4100-9602-FF8D0857AC48}"/>
                  </a:ext>
                </a:extLst>
              </p14:cNvPr>
              <p14:cNvContentPartPr/>
              <p14:nvPr/>
            </p14:nvContentPartPr>
            <p14:xfrm>
              <a:off x="2259633" y="1867404"/>
              <a:ext cx="22680" cy="468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1F6A35E2-4503-4100-9602-FF8D0857AC48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255313" y="1863084"/>
                <a:ext cx="3132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DF4A0AE6-8425-4EA3-9557-49AEEC15E094}"/>
                  </a:ext>
                </a:extLst>
              </p14:cNvPr>
              <p14:cNvContentPartPr/>
              <p14:nvPr/>
            </p14:nvContentPartPr>
            <p14:xfrm>
              <a:off x="1713873" y="1399764"/>
              <a:ext cx="36000" cy="3060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DF4A0AE6-8425-4EA3-9557-49AEEC15E094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709553" y="1395444"/>
                <a:ext cx="446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1B65D2EE-E48E-46EA-87B7-50D7AC527B85}"/>
                  </a:ext>
                </a:extLst>
              </p14:cNvPr>
              <p14:cNvContentPartPr/>
              <p14:nvPr/>
            </p14:nvContentPartPr>
            <p14:xfrm>
              <a:off x="2744553" y="2165844"/>
              <a:ext cx="18720" cy="3600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1B65D2EE-E48E-46EA-87B7-50D7AC527B85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2740233" y="2161524"/>
                <a:ext cx="273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233BC886-2CE3-42A9-949F-A277CE57FF2A}"/>
                  </a:ext>
                </a:extLst>
              </p14:cNvPr>
              <p14:cNvContentPartPr/>
              <p14:nvPr/>
            </p14:nvContentPartPr>
            <p14:xfrm>
              <a:off x="2904393" y="2260164"/>
              <a:ext cx="31320" cy="1872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233BC886-2CE3-42A9-949F-A277CE57FF2A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2900073" y="2255844"/>
                <a:ext cx="399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B8837499-63FD-48B3-93AD-E6936889C0E6}"/>
                  </a:ext>
                </a:extLst>
              </p14:cNvPr>
              <p14:cNvContentPartPr/>
              <p14:nvPr/>
            </p14:nvContentPartPr>
            <p14:xfrm>
              <a:off x="2788113" y="2201484"/>
              <a:ext cx="360" cy="36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B8837499-63FD-48B3-93AD-E6936889C0E6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783793" y="219716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11485888-AFEE-4547-94FD-49CCEFD67409}"/>
                  </a:ext>
                </a:extLst>
              </p14:cNvPr>
              <p14:cNvContentPartPr/>
              <p14:nvPr/>
            </p14:nvContentPartPr>
            <p14:xfrm>
              <a:off x="2543673" y="2007084"/>
              <a:ext cx="12600" cy="684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11485888-AFEE-4547-94FD-49CCEFD67409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2539353" y="2002764"/>
                <a:ext cx="2124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A2578C02-6001-4EDF-BD6C-DB28D6FA43A0}"/>
                  </a:ext>
                </a:extLst>
              </p14:cNvPr>
              <p14:cNvContentPartPr/>
              <p14:nvPr/>
            </p14:nvContentPartPr>
            <p14:xfrm>
              <a:off x="2258913" y="1821684"/>
              <a:ext cx="1080" cy="576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A2578C02-6001-4EDF-BD6C-DB28D6FA43A0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2254593" y="1817364"/>
                <a:ext cx="972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97F8C5A6-095E-450A-A2A7-81616E310438}"/>
                  </a:ext>
                </a:extLst>
              </p14:cNvPr>
              <p14:cNvContentPartPr/>
              <p14:nvPr/>
            </p14:nvContentPartPr>
            <p14:xfrm>
              <a:off x="1753833" y="1415964"/>
              <a:ext cx="360" cy="36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97F8C5A6-095E-450A-A2A7-81616E310438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749513" y="141164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EFA7822A-BDEE-49FC-8985-9DA5D0C2FA86}"/>
                  </a:ext>
                </a:extLst>
              </p14:cNvPr>
              <p14:cNvContentPartPr/>
              <p14:nvPr/>
            </p14:nvContentPartPr>
            <p14:xfrm>
              <a:off x="1501473" y="1250004"/>
              <a:ext cx="18360" cy="1404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EFA7822A-BDEE-49FC-8985-9DA5D0C2FA86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497153" y="1245684"/>
                <a:ext cx="270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709058F0-9BCC-4E8E-AFBD-65F58BA6B539}"/>
                  </a:ext>
                </a:extLst>
              </p14:cNvPr>
              <p14:cNvContentPartPr/>
              <p14:nvPr/>
            </p14:nvContentPartPr>
            <p14:xfrm>
              <a:off x="1457553" y="1228404"/>
              <a:ext cx="21960" cy="3348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709058F0-9BCC-4E8E-AFBD-65F58BA6B539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453233" y="1224084"/>
                <a:ext cx="306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43AF8C1D-BE0E-477C-9DD2-3B064434B18C}"/>
                  </a:ext>
                </a:extLst>
              </p14:cNvPr>
              <p14:cNvContentPartPr/>
              <p14:nvPr/>
            </p14:nvContentPartPr>
            <p14:xfrm>
              <a:off x="1445313" y="1188444"/>
              <a:ext cx="360" cy="36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43AF8C1D-BE0E-477C-9DD2-3B064434B18C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440993" y="118412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BD6E16A2-64C7-43AD-A217-16C5659769EC}"/>
                  </a:ext>
                </a:extLst>
              </p14:cNvPr>
              <p14:cNvContentPartPr/>
              <p14:nvPr/>
            </p14:nvContentPartPr>
            <p14:xfrm>
              <a:off x="450273" y="1080084"/>
              <a:ext cx="2472840" cy="175716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BD6E16A2-64C7-43AD-A217-16C5659769EC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445953" y="1075764"/>
                <a:ext cx="2481480" cy="176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9EAB10B4-11B1-4C47-98D4-047F287CBE4C}"/>
                  </a:ext>
                </a:extLst>
              </p14:cNvPr>
              <p14:cNvContentPartPr/>
              <p14:nvPr/>
            </p14:nvContentPartPr>
            <p14:xfrm>
              <a:off x="2951553" y="2765964"/>
              <a:ext cx="144720" cy="20592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9EAB10B4-11B1-4C47-98D4-047F287CBE4C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2947233" y="2761644"/>
                <a:ext cx="1533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9967A967-507D-4EB3-9FA5-5C114CC7F3FB}"/>
                  </a:ext>
                </a:extLst>
              </p14:cNvPr>
              <p14:cNvContentPartPr/>
              <p14:nvPr/>
            </p14:nvContentPartPr>
            <p14:xfrm>
              <a:off x="3137313" y="2759484"/>
              <a:ext cx="63360" cy="21312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9967A967-507D-4EB3-9FA5-5C114CC7F3FB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3132993" y="2755164"/>
                <a:ext cx="720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8D456091-2308-460B-9324-00B967CC8EF0}"/>
                  </a:ext>
                </a:extLst>
              </p14:cNvPr>
              <p14:cNvContentPartPr/>
              <p14:nvPr/>
            </p14:nvContentPartPr>
            <p14:xfrm>
              <a:off x="3225513" y="2846964"/>
              <a:ext cx="51480" cy="6084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8D456091-2308-460B-9324-00B967CC8EF0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3221193" y="2842644"/>
                <a:ext cx="601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7809883E-52E7-40B9-8D4A-0339BF5ED471}"/>
                  </a:ext>
                </a:extLst>
              </p14:cNvPr>
              <p14:cNvContentPartPr/>
              <p14:nvPr/>
            </p14:nvContentPartPr>
            <p14:xfrm>
              <a:off x="3254673" y="2854884"/>
              <a:ext cx="52920" cy="14544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7809883E-52E7-40B9-8D4A-0339BF5ED471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3250353" y="2850564"/>
                <a:ext cx="615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A4035075-3A00-4502-9098-118DB505D257}"/>
                  </a:ext>
                </a:extLst>
              </p14:cNvPr>
              <p14:cNvContentPartPr/>
              <p14:nvPr/>
            </p14:nvContentPartPr>
            <p14:xfrm>
              <a:off x="3299673" y="2940564"/>
              <a:ext cx="91440" cy="8280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A4035075-3A00-4502-9098-118DB505D257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3295353" y="2936244"/>
                <a:ext cx="1000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EB92B17E-24F2-4BE4-87FB-26E7758A3317}"/>
                  </a:ext>
                </a:extLst>
              </p14:cNvPr>
              <p14:cNvContentPartPr/>
              <p14:nvPr/>
            </p14:nvContentPartPr>
            <p14:xfrm>
              <a:off x="3423873" y="2956764"/>
              <a:ext cx="8640" cy="9828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EB92B17E-24F2-4BE4-87FB-26E7758A3317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3419553" y="2952444"/>
                <a:ext cx="172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96B56634-384F-4885-88DA-F307783506B6}"/>
                  </a:ext>
                </a:extLst>
              </p14:cNvPr>
              <p14:cNvContentPartPr/>
              <p14:nvPr/>
            </p14:nvContentPartPr>
            <p14:xfrm>
              <a:off x="3500553" y="2883684"/>
              <a:ext cx="70200" cy="8280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96B56634-384F-4885-88DA-F307783506B6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3496233" y="2879364"/>
                <a:ext cx="788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771C95AC-F94A-4565-9547-DB2B98AE7FD8}"/>
                  </a:ext>
                </a:extLst>
              </p14:cNvPr>
              <p14:cNvContentPartPr/>
              <p14:nvPr/>
            </p14:nvContentPartPr>
            <p14:xfrm>
              <a:off x="3489033" y="2804124"/>
              <a:ext cx="22680" cy="684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771C95AC-F94A-4565-9547-DB2B98AE7FD8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3484713" y="2799804"/>
                <a:ext cx="3132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DBE5CE8D-786F-4EE8-B487-5898AC72F8E2}"/>
                  </a:ext>
                </a:extLst>
              </p14:cNvPr>
              <p14:cNvContentPartPr/>
              <p14:nvPr/>
            </p14:nvContentPartPr>
            <p14:xfrm>
              <a:off x="3539433" y="2809884"/>
              <a:ext cx="88920" cy="27936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DBE5CE8D-786F-4EE8-B487-5898AC72F8E2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3535113" y="2805564"/>
                <a:ext cx="975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0875C7F1-D11F-4D58-9BEA-9AF3DE0D44FB}"/>
                  </a:ext>
                </a:extLst>
              </p14:cNvPr>
              <p14:cNvContentPartPr/>
              <p14:nvPr/>
            </p14:nvContentPartPr>
            <p14:xfrm>
              <a:off x="331113" y="2205084"/>
              <a:ext cx="92160" cy="1080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0875C7F1-D11F-4D58-9BEA-9AF3DE0D44FB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326793" y="2200764"/>
                <a:ext cx="1008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7A132B5D-BFB7-48D0-8575-0D1FB2FB1F30}"/>
                  </a:ext>
                </a:extLst>
              </p14:cNvPr>
              <p14:cNvContentPartPr/>
              <p14:nvPr/>
            </p14:nvContentPartPr>
            <p14:xfrm>
              <a:off x="571593" y="2161884"/>
              <a:ext cx="562320" cy="5004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7A132B5D-BFB7-48D0-8575-0D1FB2FB1F30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567273" y="2157564"/>
                <a:ext cx="5709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FDAB99F8-C730-45A0-860B-F6F9DC25C3CB}"/>
                  </a:ext>
                </a:extLst>
              </p14:cNvPr>
              <p14:cNvContentPartPr/>
              <p14:nvPr/>
            </p14:nvContentPartPr>
            <p14:xfrm>
              <a:off x="1950393" y="2158284"/>
              <a:ext cx="10800" cy="396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FDAB99F8-C730-45A0-860B-F6F9DC25C3CB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1946073" y="2153964"/>
                <a:ext cx="1944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9C2B0B5D-908A-48EB-BFF5-587917F755AB}"/>
                  </a:ext>
                </a:extLst>
              </p14:cNvPr>
              <p14:cNvContentPartPr/>
              <p14:nvPr/>
            </p14:nvContentPartPr>
            <p14:xfrm>
              <a:off x="1385913" y="2140644"/>
              <a:ext cx="572040" cy="7380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9C2B0B5D-908A-48EB-BFF5-587917F755AB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381593" y="2136324"/>
                <a:ext cx="5806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E4454C5B-A1E8-4BBA-B3AD-D76B609E1067}"/>
                  </a:ext>
                </a:extLst>
              </p14:cNvPr>
              <p14:cNvContentPartPr/>
              <p14:nvPr/>
            </p14:nvContentPartPr>
            <p14:xfrm>
              <a:off x="-13047" y="2152884"/>
              <a:ext cx="73800" cy="14508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E4454C5B-A1E8-4BBA-B3AD-D76B609E1067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-17367" y="2148564"/>
                <a:ext cx="824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6A96483E-0031-4C06-A943-7B4914F6D667}"/>
                  </a:ext>
                </a:extLst>
              </p14:cNvPr>
              <p14:cNvContentPartPr/>
              <p14:nvPr/>
            </p14:nvContentPartPr>
            <p14:xfrm>
              <a:off x="16833" y="2068284"/>
              <a:ext cx="57600" cy="10044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6A96483E-0031-4C06-A943-7B4914F6D667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12513" y="2063964"/>
                <a:ext cx="662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4CEB14D8-A79C-4751-BA2F-50F8089D4A7D}"/>
                  </a:ext>
                </a:extLst>
              </p14:cNvPr>
              <p14:cNvContentPartPr/>
              <p14:nvPr/>
            </p14:nvContentPartPr>
            <p14:xfrm>
              <a:off x="69033" y="2147124"/>
              <a:ext cx="75240" cy="14256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4CEB14D8-A79C-4751-BA2F-50F8089D4A7D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64713" y="2142804"/>
                <a:ext cx="838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C39D22FA-7A88-4C4D-9307-54DB38F4DB60}"/>
                  </a:ext>
                </a:extLst>
              </p14:cNvPr>
              <p14:cNvContentPartPr/>
              <p14:nvPr/>
            </p14:nvContentPartPr>
            <p14:xfrm>
              <a:off x="133833" y="2198604"/>
              <a:ext cx="53640" cy="2952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C39D22FA-7A88-4C4D-9307-54DB38F4DB60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29513" y="2194284"/>
                <a:ext cx="622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07D378B2-62D1-4EF4-85D8-6A7C7968648E}"/>
                  </a:ext>
                </a:extLst>
              </p14:cNvPr>
              <p14:cNvContentPartPr/>
              <p14:nvPr/>
            </p14:nvContentPartPr>
            <p14:xfrm>
              <a:off x="160473" y="2175204"/>
              <a:ext cx="32760" cy="11808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07D378B2-62D1-4EF4-85D8-6A7C7968648E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56153" y="2170884"/>
                <a:ext cx="414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1E0540B4-A355-4909-81C3-0AF7D3782B9B}"/>
                  </a:ext>
                </a:extLst>
              </p14:cNvPr>
              <p14:cNvContentPartPr/>
              <p14:nvPr/>
            </p14:nvContentPartPr>
            <p14:xfrm>
              <a:off x="174513" y="2256204"/>
              <a:ext cx="65160" cy="9684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1E0540B4-A355-4909-81C3-0AF7D3782B9B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70193" y="2251884"/>
                <a:ext cx="738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57DAD37D-81C5-4429-852E-7B678A2CAD9A}"/>
                  </a:ext>
                </a:extLst>
              </p14:cNvPr>
              <p14:cNvContentPartPr/>
              <p14:nvPr/>
            </p14:nvContentPartPr>
            <p14:xfrm>
              <a:off x="216633" y="2143884"/>
              <a:ext cx="31680" cy="19800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57DAD37D-81C5-4429-852E-7B678A2CAD9A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212313" y="2139564"/>
                <a:ext cx="4032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7FF5251F-9508-487E-A8DF-04CA06C59D0D}"/>
                  </a:ext>
                </a:extLst>
              </p14:cNvPr>
              <p14:cNvContentPartPr/>
              <p14:nvPr/>
            </p14:nvContentPartPr>
            <p14:xfrm>
              <a:off x="2029233" y="2193564"/>
              <a:ext cx="183240" cy="684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7FF5251F-9508-487E-A8DF-04CA06C59D0D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2024913" y="2189244"/>
                <a:ext cx="19188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4607D97F-4F25-4941-B359-F7D8F8528AE1}"/>
                  </a:ext>
                </a:extLst>
              </p14:cNvPr>
              <p14:cNvContentPartPr/>
              <p14:nvPr/>
            </p14:nvContentPartPr>
            <p14:xfrm>
              <a:off x="2358993" y="2190324"/>
              <a:ext cx="482400" cy="2016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4607D97F-4F25-4941-B359-F7D8F8528AE1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2354673" y="2186004"/>
                <a:ext cx="4910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9550697D-7BD8-4F45-B200-0C1B4DEA654B}"/>
                  </a:ext>
                </a:extLst>
              </p14:cNvPr>
              <p14:cNvContentPartPr/>
              <p14:nvPr/>
            </p14:nvContentPartPr>
            <p14:xfrm>
              <a:off x="2949753" y="2189964"/>
              <a:ext cx="536040" cy="3960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9550697D-7BD8-4F45-B200-0C1B4DEA654B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2945433" y="2185644"/>
                <a:ext cx="544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6699912B-C09A-4A25-90C0-DEE3CDDA8E13}"/>
                  </a:ext>
                </a:extLst>
              </p14:cNvPr>
              <p14:cNvContentPartPr/>
              <p14:nvPr/>
            </p14:nvContentPartPr>
            <p14:xfrm>
              <a:off x="3593433" y="2205804"/>
              <a:ext cx="964080" cy="3960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6699912B-C09A-4A25-90C0-DEE3CDDA8E13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3589113" y="2201484"/>
                <a:ext cx="9727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79B9CAA0-B57A-41B2-BEE2-3980C924DAEB}"/>
                  </a:ext>
                </a:extLst>
              </p14:cNvPr>
              <p14:cNvContentPartPr/>
              <p14:nvPr/>
            </p14:nvContentPartPr>
            <p14:xfrm>
              <a:off x="4636713" y="2254044"/>
              <a:ext cx="154800" cy="2016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79B9CAA0-B57A-41B2-BEE2-3980C924DAEB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4632393" y="2249724"/>
                <a:ext cx="1634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C66D07B0-7904-4F1F-B0AF-0490691428B1}"/>
                  </a:ext>
                </a:extLst>
              </p14:cNvPr>
              <p14:cNvContentPartPr/>
              <p14:nvPr/>
            </p14:nvContentPartPr>
            <p14:xfrm>
              <a:off x="4698993" y="2235324"/>
              <a:ext cx="282240" cy="4068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C66D07B0-7904-4F1F-B0AF-0490691428B1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4694673" y="2231004"/>
                <a:ext cx="2908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E0BAB2F7-350D-4787-9A02-C7FE568791CD}"/>
                  </a:ext>
                </a:extLst>
              </p14:cNvPr>
              <p14:cNvContentPartPr/>
              <p14:nvPr/>
            </p14:nvContentPartPr>
            <p14:xfrm>
              <a:off x="4381113" y="2143164"/>
              <a:ext cx="91080" cy="16992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E0BAB2F7-350D-4787-9A02-C7FE568791CD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4376793" y="2138844"/>
                <a:ext cx="997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A0C4146B-9873-4A64-96D2-D4F8127DE4E0}"/>
                  </a:ext>
                </a:extLst>
              </p14:cNvPr>
              <p14:cNvContentPartPr/>
              <p14:nvPr/>
            </p14:nvContentPartPr>
            <p14:xfrm>
              <a:off x="4406673" y="2058204"/>
              <a:ext cx="13320" cy="1584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A0C4146B-9873-4A64-96D2-D4F8127DE4E0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4402353" y="2053884"/>
                <a:ext cx="219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B0631355-6C23-423D-82D9-92C456BB7F83}"/>
                  </a:ext>
                </a:extLst>
              </p14:cNvPr>
              <p14:cNvContentPartPr/>
              <p14:nvPr/>
            </p14:nvContentPartPr>
            <p14:xfrm>
              <a:off x="4516473" y="2064324"/>
              <a:ext cx="59760" cy="21564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B0631355-6C23-423D-82D9-92C456BB7F83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4512153" y="2060004"/>
                <a:ext cx="684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D056A4E4-A1ED-4D00-B5E3-BD9F783EA3A2}"/>
                  </a:ext>
                </a:extLst>
              </p14:cNvPr>
              <p14:cNvContentPartPr/>
              <p14:nvPr/>
            </p14:nvContentPartPr>
            <p14:xfrm>
              <a:off x="4599993" y="2148924"/>
              <a:ext cx="65880" cy="4716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D056A4E4-A1ED-4D00-B5E3-BD9F783EA3A2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4595673" y="2144604"/>
                <a:ext cx="745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6FA738EA-1602-49F6-A1C5-8AA7D2CEE94A}"/>
                  </a:ext>
                </a:extLst>
              </p14:cNvPr>
              <p14:cNvContentPartPr/>
              <p14:nvPr/>
            </p14:nvContentPartPr>
            <p14:xfrm>
              <a:off x="4615833" y="2150724"/>
              <a:ext cx="57600" cy="17676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6FA738EA-1602-49F6-A1C5-8AA7D2CEE94A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4611513" y="2146404"/>
                <a:ext cx="662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6337AE0A-4C23-495D-871A-F97ED6BBD789}"/>
                  </a:ext>
                </a:extLst>
              </p14:cNvPr>
              <p14:cNvContentPartPr/>
              <p14:nvPr/>
            </p14:nvContentPartPr>
            <p14:xfrm>
              <a:off x="4639233" y="2245404"/>
              <a:ext cx="65160" cy="9936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6337AE0A-4C23-495D-871A-F97ED6BBD789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4634913" y="2241084"/>
                <a:ext cx="738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84C28421-762C-440F-9F26-343178CF9978}"/>
                  </a:ext>
                </a:extLst>
              </p14:cNvPr>
              <p14:cNvContentPartPr/>
              <p14:nvPr/>
            </p14:nvContentPartPr>
            <p14:xfrm>
              <a:off x="4478673" y="2028324"/>
              <a:ext cx="57960" cy="9612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84C28421-762C-440F-9F26-343178CF9978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4474353" y="2024004"/>
                <a:ext cx="666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AEE77DC2-E5F1-4CFB-BBE7-76EC05F67B3C}"/>
                  </a:ext>
                </a:extLst>
              </p14:cNvPr>
              <p14:cNvContentPartPr/>
              <p14:nvPr/>
            </p14:nvContentPartPr>
            <p14:xfrm>
              <a:off x="4687113" y="2070444"/>
              <a:ext cx="57960" cy="28764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AEE77DC2-E5F1-4CFB-BBE7-76EC05F67B3C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4682793" y="2066124"/>
                <a:ext cx="6660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B68B66C9-E23F-42D9-AC4B-DEB02678DACF}"/>
                  </a:ext>
                </a:extLst>
              </p14:cNvPr>
              <p14:cNvContentPartPr/>
              <p14:nvPr/>
            </p14:nvContentPartPr>
            <p14:xfrm>
              <a:off x="5537793" y="3442764"/>
              <a:ext cx="117720" cy="8028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B68B66C9-E23F-42D9-AC4B-DEB02678DACF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5533473" y="3438444"/>
                <a:ext cx="1263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91FC9120-DC05-4B6E-8F61-F3B37047B42A}"/>
                  </a:ext>
                </a:extLst>
              </p14:cNvPr>
              <p14:cNvContentPartPr/>
              <p14:nvPr/>
            </p14:nvContentPartPr>
            <p14:xfrm>
              <a:off x="5583513" y="3446364"/>
              <a:ext cx="104760" cy="19980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91FC9120-DC05-4B6E-8F61-F3B37047B42A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5579193" y="3442044"/>
                <a:ext cx="1134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BDD678AF-6A9D-45DF-8DF7-DD878FED10CE}"/>
                  </a:ext>
                </a:extLst>
              </p14:cNvPr>
              <p14:cNvContentPartPr/>
              <p14:nvPr/>
            </p14:nvContentPartPr>
            <p14:xfrm>
              <a:off x="5673873" y="3551124"/>
              <a:ext cx="99000" cy="10800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BDD678AF-6A9D-45DF-8DF7-DD878FED10CE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5669553" y="3546804"/>
                <a:ext cx="1076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1AC77214-7C5B-4F83-BB67-400EB163D6F4}"/>
                  </a:ext>
                </a:extLst>
              </p14:cNvPr>
              <p14:cNvContentPartPr/>
              <p14:nvPr/>
            </p14:nvContentPartPr>
            <p14:xfrm>
              <a:off x="3456993" y="2170884"/>
              <a:ext cx="911160" cy="60192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1AC77214-7C5B-4F83-BB67-400EB163D6F4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3452673" y="2166564"/>
                <a:ext cx="919800" cy="61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67B7D511-7CB4-46E6-AEE9-8A2BD96C5724}"/>
                  </a:ext>
                </a:extLst>
              </p14:cNvPr>
              <p14:cNvContentPartPr/>
              <p14:nvPr/>
            </p14:nvContentPartPr>
            <p14:xfrm>
              <a:off x="2111673" y="931044"/>
              <a:ext cx="37080" cy="8892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67B7D511-7CB4-46E6-AEE9-8A2BD96C5724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2107353" y="926724"/>
                <a:ext cx="457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7C73E5E3-F1C3-4207-A623-E3DF1FE2C931}"/>
                  </a:ext>
                </a:extLst>
              </p14:cNvPr>
              <p14:cNvContentPartPr/>
              <p14:nvPr/>
            </p14:nvContentPartPr>
            <p14:xfrm>
              <a:off x="4845153" y="923124"/>
              <a:ext cx="23400" cy="6588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7C73E5E3-F1C3-4207-A623-E3DF1FE2C931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4840833" y="918804"/>
                <a:ext cx="320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F6C2524A-428D-4973-98C1-7061D1BA1977}"/>
                  </a:ext>
                </a:extLst>
              </p14:cNvPr>
              <p14:cNvContentPartPr/>
              <p14:nvPr/>
            </p14:nvContentPartPr>
            <p14:xfrm>
              <a:off x="7002993" y="3221364"/>
              <a:ext cx="57960" cy="8820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F6C2524A-428D-4973-98C1-7061D1BA1977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6998673" y="3217044"/>
                <a:ext cx="666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F8C6D5B6-E182-4B02-BE3B-017566003523}"/>
                  </a:ext>
                </a:extLst>
              </p14:cNvPr>
              <p14:cNvContentPartPr/>
              <p14:nvPr/>
            </p14:nvContentPartPr>
            <p14:xfrm>
              <a:off x="6907953" y="927444"/>
              <a:ext cx="31320" cy="4500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F8C6D5B6-E182-4B02-BE3B-017566003523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6903633" y="923124"/>
                <a:ext cx="399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DBFDA220-6817-4233-9A85-9358F83441C1}"/>
                  </a:ext>
                </a:extLst>
              </p14:cNvPr>
              <p14:cNvContentPartPr/>
              <p14:nvPr/>
            </p14:nvContentPartPr>
            <p14:xfrm>
              <a:off x="5120553" y="1475004"/>
              <a:ext cx="201240" cy="2484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DBFDA220-6817-4233-9A85-9358F83441C1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5116233" y="1470684"/>
                <a:ext cx="2098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7160C95A-D665-433A-A33D-F8E6A2773789}"/>
                  </a:ext>
                </a:extLst>
              </p14:cNvPr>
              <p14:cNvContentPartPr/>
              <p14:nvPr/>
            </p14:nvContentPartPr>
            <p14:xfrm>
              <a:off x="5604393" y="1477164"/>
              <a:ext cx="536040" cy="1836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7160C95A-D665-433A-A33D-F8E6A2773789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5600073" y="1472844"/>
                <a:ext cx="5446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EB93197F-8127-4F49-938C-5CD6E7F48590}"/>
                  </a:ext>
                </a:extLst>
              </p14:cNvPr>
              <p14:cNvContentPartPr/>
              <p14:nvPr/>
            </p14:nvContentPartPr>
            <p14:xfrm>
              <a:off x="6284793" y="1585524"/>
              <a:ext cx="30600" cy="26388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EB93197F-8127-4F49-938C-5CD6E7F48590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6280473" y="1581204"/>
                <a:ext cx="392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94695DC9-0D77-4CE8-BBC9-682C7E7C3F67}"/>
                  </a:ext>
                </a:extLst>
              </p14:cNvPr>
              <p14:cNvContentPartPr/>
              <p14:nvPr/>
            </p14:nvContentPartPr>
            <p14:xfrm>
              <a:off x="6334833" y="2249724"/>
              <a:ext cx="15480" cy="49608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94695DC9-0D77-4CE8-BBC9-682C7E7C3F67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6330513" y="2245404"/>
                <a:ext cx="24120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901A65AE-777E-4E67-9585-C6FD53035D13}"/>
                  </a:ext>
                </a:extLst>
              </p14:cNvPr>
              <p14:cNvContentPartPr/>
              <p14:nvPr/>
            </p14:nvContentPartPr>
            <p14:xfrm>
              <a:off x="6341313" y="2860644"/>
              <a:ext cx="9720" cy="25704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901A65AE-777E-4E67-9585-C6FD53035D13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6336993" y="2856324"/>
                <a:ext cx="1836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E0803A14-9DE2-4F50-B4A2-EA17B6589AB9}"/>
                  </a:ext>
                </a:extLst>
              </p14:cNvPr>
              <p14:cNvContentPartPr/>
              <p14:nvPr/>
            </p14:nvContentPartPr>
            <p14:xfrm>
              <a:off x="5689353" y="2814204"/>
              <a:ext cx="20880" cy="34056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E0803A14-9DE2-4F50-B4A2-EA17B6589AB9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5685033" y="2809884"/>
                <a:ext cx="2952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8445A382-CBA4-4347-8FDA-1687CC27AB3F}"/>
                  </a:ext>
                </a:extLst>
              </p14:cNvPr>
              <p14:cNvContentPartPr/>
              <p14:nvPr/>
            </p14:nvContentPartPr>
            <p14:xfrm>
              <a:off x="5677473" y="2184564"/>
              <a:ext cx="36720" cy="4428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8445A382-CBA4-4347-8FDA-1687CC27AB3F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5673153" y="2180244"/>
                <a:ext cx="453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AAAC9D91-A9D7-4588-A91A-3CCC9092AF2C}"/>
                  </a:ext>
                </a:extLst>
              </p14:cNvPr>
              <p14:cNvContentPartPr/>
              <p14:nvPr/>
            </p14:nvContentPartPr>
            <p14:xfrm>
              <a:off x="5694033" y="2335764"/>
              <a:ext cx="14760" cy="31824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AAAC9D91-A9D7-4588-A91A-3CCC9092AF2C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5689713" y="2331444"/>
                <a:ext cx="2340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086BB191-7699-459A-B98F-2DE92060A064}"/>
                  </a:ext>
                </a:extLst>
              </p14:cNvPr>
              <p14:cNvContentPartPr/>
              <p14:nvPr/>
            </p14:nvContentPartPr>
            <p14:xfrm>
              <a:off x="4980513" y="2223444"/>
              <a:ext cx="182880" cy="1908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086BB191-7699-459A-B98F-2DE92060A064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4976193" y="2219124"/>
                <a:ext cx="1915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84E39D25-48C0-42F8-8FFD-AB21BA755371}"/>
                  </a:ext>
                </a:extLst>
              </p14:cNvPr>
              <p14:cNvContentPartPr/>
              <p14:nvPr/>
            </p14:nvContentPartPr>
            <p14:xfrm>
              <a:off x="5311353" y="2221644"/>
              <a:ext cx="270000" cy="1548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84E39D25-48C0-42F8-8FFD-AB21BA755371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5307033" y="2217324"/>
                <a:ext cx="2786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4E19794D-8A4F-4551-9CCA-7B83B1FBB050}"/>
                  </a:ext>
                </a:extLst>
              </p14:cNvPr>
              <p14:cNvContentPartPr/>
              <p14:nvPr/>
            </p14:nvContentPartPr>
            <p14:xfrm>
              <a:off x="5560833" y="2378244"/>
              <a:ext cx="14400" cy="1836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4E19794D-8A4F-4551-9CCA-7B83B1FBB050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5556513" y="2373924"/>
                <a:ext cx="230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5FE8CC30-199E-41A8-BDBD-1D95641B3B03}"/>
                  </a:ext>
                </a:extLst>
              </p14:cNvPr>
              <p14:cNvContentPartPr/>
              <p14:nvPr/>
            </p14:nvContentPartPr>
            <p14:xfrm>
              <a:off x="5400993" y="2429004"/>
              <a:ext cx="122040" cy="12744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5FE8CC30-199E-41A8-BDBD-1D95641B3B03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5396673" y="2424684"/>
                <a:ext cx="1306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7F466F3A-215F-4959-8EAF-4C65726C0EE1}"/>
                  </a:ext>
                </a:extLst>
              </p14:cNvPr>
              <p14:cNvContentPartPr/>
              <p14:nvPr/>
            </p14:nvContentPartPr>
            <p14:xfrm>
              <a:off x="5213793" y="2678124"/>
              <a:ext cx="62280" cy="8028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7F466F3A-215F-4959-8EAF-4C65726C0EE1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5209473" y="2673804"/>
                <a:ext cx="709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23FFC5D6-4CA9-410E-AEDA-8225764DB98B}"/>
                  </a:ext>
                </a:extLst>
              </p14:cNvPr>
              <p14:cNvContentPartPr/>
              <p14:nvPr/>
            </p14:nvContentPartPr>
            <p14:xfrm>
              <a:off x="5139993" y="294924"/>
              <a:ext cx="2477160" cy="254736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23FFC5D6-4CA9-410E-AEDA-8225764DB98B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5135673" y="290604"/>
                <a:ext cx="2485800" cy="255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uppieren 281">
            <a:extLst>
              <a:ext uri="{FF2B5EF4-FFF2-40B4-BE49-F238E27FC236}">
                <a16:creationId xmlns:a16="http://schemas.microsoft.com/office/drawing/2014/main" id="{248C44C2-5FB8-4E1F-B435-13C3C935BBEE}"/>
              </a:ext>
            </a:extLst>
          </p:cNvPr>
          <p:cNvGrpSpPr/>
          <p:nvPr/>
        </p:nvGrpSpPr>
        <p:grpSpPr>
          <a:xfrm>
            <a:off x="6547593" y="530724"/>
            <a:ext cx="2049120" cy="3383280"/>
            <a:chOff x="6547593" y="530724"/>
            <a:chExt cx="2049120" cy="338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B2D61096-6A96-4E42-B116-C3FCCF660339}"/>
                    </a:ext>
                  </a:extLst>
                </p14:cNvPr>
                <p14:cNvContentPartPr/>
                <p14:nvPr/>
              </p14:nvContentPartPr>
              <p14:xfrm>
                <a:off x="7080393" y="779124"/>
                <a:ext cx="28800" cy="198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B2D61096-6A96-4E42-B116-C3FCCF66033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076073" y="774804"/>
                  <a:ext cx="37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C016F4CB-D12E-4FE5-8AA0-DF5C8AA89CD8}"/>
                    </a:ext>
                  </a:extLst>
                </p14:cNvPr>
                <p14:cNvContentPartPr/>
                <p14:nvPr/>
              </p14:nvContentPartPr>
              <p14:xfrm>
                <a:off x="7166793" y="597324"/>
                <a:ext cx="153000" cy="1461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C016F4CB-D12E-4FE5-8AA0-DF5C8AA89CD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162473" y="593004"/>
                  <a:ext cx="161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35084A8C-CF80-4610-881F-D6D786E7542B}"/>
                    </a:ext>
                  </a:extLst>
                </p14:cNvPr>
                <p14:cNvContentPartPr/>
                <p14:nvPr/>
              </p14:nvContentPartPr>
              <p14:xfrm>
                <a:off x="7379193" y="530724"/>
                <a:ext cx="16920" cy="288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35084A8C-CF80-4610-881F-D6D786E7542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374873" y="526404"/>
                  <a:ext cx="25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0464E684-D4FF-4392-8698-898C69A21DBD}"/>
                    </a:ext>
                  </a:extLst>
                </p14:cNvPr>
                <p14:cNvContentPartPr/>
                <p14:nvPr/>
              </p14:nvContentPartPr>
              <p14:xfrm>
                <a:off x="7461273" y="581484"/>
                <a:ext cx="172800" cy="1818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0464E684-D4FF-4392-8698-898C69A21DB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456953" y="577164"/>
                  <a:ext cx="1814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31FB1B7A-199D-4ECA-9F2C-5821FDFFDE20}"/>
                    </a:ext>
                  </a:extLst>
                </p14:cNvPr>
                <p14:cNvContentPartPr/>
                <p14:nvPr/>
              </p14:nvContentPartPr>
              <p14:xfrm>
                <a:off x="7685913" y="561324"/>
                <a:ext cx="140400" cy="1605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31FB1B7A-199D-4ECA-9F2C-5821FDFFDE2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681593" y="557004"/>
                  <a:ext cx="149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C234C840-03A6-4007-9213-1BFD08F0ED1A}"/>
                    </a:ext>
                  </a:extLst>
                </p14:cNvPr>
                <p14:cNvContentPartPr/>
                <p14:nvPr/>
              </p14:nvContentPartPr>
              <p14:xfrm>
                <a:off x="7897233" y="644844"/>
                <a:ext cx="126720" cy="36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C234C840-03A6-4007-9213-1BFD08F0ED1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892913" y="640524"/>
                  <a:ext cx="1353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0F75BD1F-72A1-48B5-A366-14A47D00A355}"/>
                    </a:ext>
                  </a:extLst>
                </p14:cNvPr>
                <p14:cNvContentPartPr/>
                <p14:nvPr/>
              </p14:nvContentPartPr>
              <p14:xfrm>
                <a:off x="8094513" y="595884"/>
                <a:ext cx="502200" cy="1170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0F75BD1F-72A1-48B5-A366-14A47D00A35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090193" y="591564"/>
                  <a:ext cx="510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229A5936-F865-4183-A2C1-AFF62E11A8B2}"/>
                    </a:ext>
                  </a:extLst>
                </p14:cNvPr>
                <p14:cNvContentPartPr/>
                <p14:nvPr/>
              </p14:nvContentPartPr>
              <p14:xfrm>
                <a:off x="6655593" y="849684"/>
                <a:ext cx="1140840" cy="30225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229A5936-F865-4183-A2C1-AFF62E11A8B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651273" y="845364"/>
                  <a:ext cx="1149480" cy="30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AD58F609-FA1D-47C6-96DF-0549AE74F3A2}"/>
                    </a:ext>
                  </a:extLst>
                </p14:cNvPr>
                <p14:cNvContentPartPr/>
                <p14:nvPr/>
              </p14:nvContentPartPr>
              <p14:xfrm>
                <a:off x="6547593" y="3659124"/>
                <a:ext cx="287640" cy="2548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AD58F609-FA1D-47C6-96DF-0549AE74F3A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543273" y="3654804"/>
                  <a:ext cx="296280" cy="26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1E198130-FF60-4504-9B8A-D7CA4C8C03CF}"/>
                  </a:ext>
                </a:extLst>
              </p14:cNvPr>
              <p14:cNvContentPartPr/>
              <p14:nvPr/>
            </p14:nvContentPartPr>
            <p14:xfrm>
              <a:off x="4810953" y="4549764"/>
              <a:ext cx="2155320" cy="2916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1E198130-FF60-4504-9B8A-D7CA4C8C03CF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4806633" y="4545444"/>
                <a:ext cx="2163960" cy="3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17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Overall equilibrium</a:t>
            </a:r>
            <a:endParaRPr lang="de-DE" sz="2903" b="1" dirty="0"/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2271237" y="1174921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2271238" y="4740892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936593" y="1109596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619811" y="4759330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3251103" y="1444648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744105" y="1893488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834485" y="3194971"/>
            <a:ext cx="1207382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/>
              <a:t>IS-curve</a:t>
            </a:r>
            <a:endParaRPr lang="de-DE" sz="2177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6422404" y="978948"/>
            <a:ext cx="1391728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/>
              <a:t>LM-curve</a:t>
            </a:r>
            <a:endParaRPr lang="de-DE" sz="2177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836809" y="4759330"/>
            <a:ext cx="39145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991622" y="2668951"/>
            <a:ext cx="3369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2271237" y="2826468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952606" y="2808030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63549" y="5523952"/>
            <a:ext cx="8723607" cy="1097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/>
              <a:t>The Intersection of </a:t>
            </a:r>
            <a:r>
              <a:rPr lang="de-DE" sz="2177" b="1" dirty="0"/>
              <a:t>LM- </a:t>
            </a:r>
            <a:r>
              <a:rPr lang="de-DE" sz="2177" b="1"/>
              <a:t>und IS-curve is the overall equilibrium</a:t>
            </a:r>
            <a:endParaRPr lang="de-DE" sz="2177" b="1" dirty="0"/>
          </a:p>
          <a:p>
            <a:endParaRPr lang="de-DE" sz="2177" b="1" dirty="0"/>
          </a:p>
          <a:p>
            <a:r>
              <a:rPr lang="de-DE" sz="2177" b="1" dirty="0"/>
              <a:t>→</a:t>
            </a:r>
            <a:r>
              <a:rPr lang="de-DE" sz="2177" b="1"/>
              <a:t>	money and commodity market are simultanously in equilibrium</a:t>
            </a:r>
            <a:endParaRPr lang="de-DE" sz="2177" b="1" dirty="0"/>
          </a:p>
        </p:txBody>
      </p:sp>
      <p:sp>
        <p:nvSpPr>
          <p:cNvPr id="25" name="Rechteck 24"/>
          <p:cNvSpPr/>
          <p:nvPr/>
        </p:nvSpPr>
        <p:spPr>
          <a:xfrm>
            <a:off x="23876" y="5469469"/>
            <a:ext cx="8841732" cy="13064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3E181B1-00D2-4DA3-A5CD-7CC3868784D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46AC93D-7EEF-425C-AA40-76B1C9EAEF13}"/>
                  </a:ext>
                </a:extLst>
              </p14:cNvPr>
              <p14:cNvContentPartPr/>
              <p14:nvPr/>
            </p14:nvContentPartPr>
            <p14:xfrm>
              <a:off x="4731393" y="2586324"/>
              <a:ext cx="442440" cy="4208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46AC93D-7EEF-425C-AA40-76B1C9EAEF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7073" y="2582004"/>
                <a:ext cx="451080" cy="42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5D8A789-ED94-4E87-BA04-7590508B6873}"/>
              </a:ext>
            </a:extLst>
          </p:cNvPr>
          <p:cNvGrpSpPr/>
          <p:nvPr/>
        </p:nvGrpSpPr>
        <p:grpSpPr>
          <a:xfrm>
            <a:off x="5011473" y="756084"/>
            <a:ext cx="373680" cy="1924920"/>
            <a:chOff x="5011473" y="756084"/>
            <a:chExt cx="373680" cy="192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A3998F2-14B8-4339-887E-C33BD39572F6}"/>
                    </a:ext>
                  </a:extLst>
                </p14:cNvPr>
                <p14:cNvContentPartPr/>
                <p14:nvPr/>
              </p14:nvContentPartPr>
              <p14:xfrm>
                <a:off x="5049273" y="756084"/>
                <a:ext cx="335880" cy="17337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A3998F2-14B8-4339-887E-C33BD39572F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44953" y="751764"/>
                  <a:ext cx="344520" cy="174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3BDF400-B2FA-4DBD-A916-0B765817D4FE}"/>
                    </a:ext>
                  </a:extLst>
                </p14:cNvPr>
                <p14:cNvContentPartPr/>
                <p14:nvPr/>
              </p14:nvContentPartPr>
              <p14:xfrm>
                <a:off x="5011473" y="2300844"/>
                <a:ext cx="198360" cy="3801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3BDF400-B2FA-4DBD-A916-0B765817D4F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07153" y="2296524"/>
                  <a:ext cx="207000" cy="38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1FD9CD6-52A5-4BC9-BB67-F47676D55F98}"/>
              </a:ext>
            </a:extLst>
          </p:cNvPr>
          <p:cNvGrpSpPr/>
          <p:nvPr/>
        </p:nvGrpSpPr>
        <p:grpSpPr>
          <a:xfrm>
            <a:off x="1111953" y="6540564"/>
            <a:ext cx="3851640" cy="68400"/>
            <a:chOff x="1111953" y="6540564"/>
            <a:chExt cx="3851640" cy="6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E33ACC0-DD20-435B-9D67-70719B305BD8}"/>
                    </a:ext>
                  </a:extLst>
                </p14:cNvPr>
                <p14:cNvContentPartPr/>
                <p14:nvPr/>
              </p14:nvContentPartPr>
              <p14:xfrm>
                <a:off x="2413713" y="6545244"/>
                <a:ext cx="2549880" cy="637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E33ACC0-DD20-435B-9D67-70719B305BD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09393" y="6540924"/>
                  <a:ext cx="25585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4150454-7808-4E59-9391-F3A6D1FEF8A0}"/>
                    </a:ext>
                  </a:extLst>
                </p14:cNvPr>
                <p14:cNvContentPartPr/>
                <p14:nvPr/>
              </p14:nvContentPartPr>
              <p14:xfrm>
                <a:off x="1111953" y="6540564"/>
                <a:ext cx="771480" cy="547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4150454-7808-4E59-9391-F3A6D1FEF8A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07633" y="6536244"/>
                  <a:ext cx="780120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A6911A7-BCE9-466B-9C65-62D0AF9188C3}"/>
                  </a:ext>
                </a:extLst>
              </p14:cNvPr>
              <p14:cNvContentPartPr/>
              <p14:nvPr/>
            </p14:nvContentPartPr>
            <p14:xfrm>
              <a:off x="5249793" y="6569724"/>
              <a:ext cx="3346920" cy="7056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A6911A7-BCE9-466B-9C65-62D0AF9188C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45473" y="6565404"/>
                <a:ext cx="3355560" cy="7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9065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653" y="672525"/>
            <a:ext cx="8567868" cy="579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hangingPunct="0"/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C(Y)=C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0</a:t>
            </a:r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+c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y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∙Y=50+0,8Y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I(i)=I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0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+i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∙i=30-300i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G=20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Y,r</a:t>
            </a:r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l</a:t>
            </a:r>
            <a:r>
              <a:rPr lang="de-DE" sz="2400" baseline="-33000" dirty="0" err="1">
                <a:latin typeface="Times New Roman" pitchFamily="18"/>
                <a:ea typeface="Arial Unicode MS" pitchFamily="34"/>
                <a:cs typeface="Arial Unicode MS" pitchFamily="34"/>
              </a:rPr>
              <a:t>y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∙Y+l</a:t>
            </a:r>
            <a:r>
              <a:rPr lang="de-DE" sz="2400" baseline="-33000" dirty="0" err="1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=0,5Y – 250i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M=400		p=2 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lvl="0" indent="-457200" hangingPunct="0">
              <a:buFont typeface="+mj-lt"/>
              <a:buAutoNum type="alphaLcParenR"/>
            </a:pPr>
            <a:r>
              <a:rPr lang="de-DE" sz="2000" dirty="0" err="1">
                <a:latin typeface="Times New Roman" pitchFamily="18"/>
                <a:ea typeface="Arial" pitchFamily="34"/>
                <a:cs typeface="Arial" pitchFamily="34"/>
              </a:rPr>
              <a:t>Determine</a:t>
            </a: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 </a:t>
            </a:r>
            <a:r>
              <a:rPr lang="de-DE" sz="2000" dirty="0" err="1">
                <a:latin typeface="Times New Roman" pitchFamily="18"/>
                <a:ea typeface="Arial" pitchFamily="34"/>
                <a:cs typeface="Arial" pitchFamily="34"/>
              </a:rPr>
              <a:t>the</a:t>
            </a: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 IS-Kurve</a:t>
            </a: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 dirty="0" err="1">
                <a:latin typeface="Times New Roman" pitchFamily="18"/>
                <a:ea typeface="Arial" pitchFamily="34"/>
                <a:cs typeface="Arial" pitchFamily="34"/>
              </a:rPr>
              <a:t>Determine</a:t>
            </a: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 </a:t>
            </a:r>
            <a:r>
              <a:rPr lang="de-DE" sz="2000" dirty="0" err="1">
                <a:latin typeface="Times New Roman" pitchFamily="18"/>
                <a:ea typeface="Arial" pitchFamily="34"/>
                <a:cs typeface="Arial" pitchFamily="34"/>
              </a:rPr>
              <a:t>the</a:t>
            </a: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 LM-Kurve</a:t>
            </a: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 dirty="0" err="1">
                <a:latin typeface="Times New Roman" pitchFamily="18"/>
                <a:ea typeface="Arial" pitchFamily="34"/>
                <a:cs typeface="Arial" pitchFamily="34"/>
              </a:rPr>
              <a:t>Determine</a:t>
            </a: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 </a:t>
            </a:r>
            <a:r>
              <a:rPr lang="de-DE" sz="2000" dirty="0" err="1">
                <a:latin typeface="Times New Roman" pitchFamily="18"/>
                <a:ea typeface="Arial" pitchFamily="34"/>
                <a:cs typeface="Arial" pitchFamily="34"/>
              </a:rPr>
              <a:t>the</a:t>
            </a: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 </a:t>
            </a:r>
            <a:r>
              <a:rPr lang="de-DE" sz="2000" dirty="0" err="1">
                <a:latin typeface="Times New Roman" pitchFamily="18"/>
                <a:ea typeface="Arial" pitchFamily="34"/>
                <a:cs typeface="Arial" pitchFamily="34"/>
              </a:rPr>
              <a:t>simultanous</a:t>
            </a: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 </a:t>
            </a:r>
            <a:r>
              <a:rPr lang="de-DE" sz="2000" dirty="0" err="1">
                <a:latin typeface="Times New Roman" pitchFamily="18"/>
                <a:ea typeface="Arial" pitchFamily="34"/>
                <a:cs typeface="Arial" pitchFamily="34"/>
              </a:rPr>
              <a:t>equilibrium</a:t>
            </a: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 at </a:t>
            </a:r>
            <a:r>
              <a:rPr lang="de-DE" sz="2000" dirty="0" err="1">
                <a:latin typeface="Times New Roman" pitchFamily="18"/>
                <a:ea typeface="Arial" pitchFamily="34"/>
                <a:cs typeface="Arial" pitchFamily="34"/>
              </a:rPr>
              <a:t>the</a:t>
            </a: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 </a:t>
            </a:r>
            <a:r>
              <a:rPr lang="de-DE" sz="2000" dirty="0" err="1">
                <a:latin typeface="Times New Roman" pitchFamily="18"/>
                <a:ea typeface="Arial" pitchFamily="34"/>
                <a:cs typeface="Arial" pitchFamily="34"/>
              </a:rPr>
              <a:t>money</a:t>
            </a: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 and </a:t>
            </a:r>
            <a:r>
              <a:rPr lang="de-DE" sz="2000" dirty="0" err="1">
                <a:latin typeface="Times New Roman" pitchFamily="18"/>
                <a:ea typeface="Arial" pitchFamily="34"/>
                <a:cs typeface="Arial" pitchFamily="34"/>
              </a:rPr>
              <a:t>commidity</a:t>
            </a: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 </a:t>
            </a:r>
            <a:r>
              <a:rPr lang="de-DE" sz="2000" dirty="0" err="1">
                <a:latin typeface="Times New Roman" pitchFamily="18"/>
                <a:ea typeface="Arial" pitchFamily="34"/>
                <a:cs typeface="Arial" pitchFamily="34"/>
              </a:rPr>
              <a:t>market</a:t>
            </a: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 </a:t>
            </a:r>
            <a:r>
              <a:rPr lang="de-DE" sz="2000" dirty="0" err="1">
                <a:latin typeface="Times New Roman" pitchFamily="18"/>
                <a:ea typeface="Arial" pitchFamily="34"/>
                <a:cs typeface="Arial" pitchFamily="34"/>
              </a:rPr>
              <a:t>with</a:t>
            </a: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 </a:t>
            </a:r>
            <a:r>
              <a:rPr lang="de-DE" sz="2000" dirty="0" err="1">
                <a:latin typeface="Times New Roman" pitchFamily="18"/>
                <a:ea typeface="Arial" pitchFamily="34"/>
                <a:cs typeface="Arial" pitchFamily="34"/>
              </a:rPr>
              <a:t>equilibrium</a:t>
            </a: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 </a:t>
            </a:r>
            <a:r>
              <a:rPr lang="de-DE" sz="2000" dirty="0" err="1">
                <a:latin typeface="Times New Roman" pitchFamily="18"/>
                <a:ea typeface="Arial" pitchFamily="34"/>
                <a:cs typeface="Arial" pitchFamily="34"/>
              </a:rPr>
              <a:t>interest</a:t>
            </a: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 rate i* and </a:t>
            </a:r>
            <a:r>
              <a:rPr lang="de-DE" sz="2000" dirty="0" err="1">
                <a:latin typeface="Times New Roman" pitchFamily="18"/>
                <a:ea typeface="Arial" pitchFamily="34"/>
                <a:cs typeface="Arial" pitchFamily="34"/>
              </a:rPr>
              <a:t>income</a:t>
            </a: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 Y*</a:t>
            </a:r>
          </a:p>
        </p:txBody>
      </p:sp>
      <p:sp>
        <p:nvSpPr>
          <p:cNvPr id="3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Example</a:t>
            </a:r>
            <a:endParaRPr lang="de-DE" sz="2903" b="1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1A8277C-6542-4FA4-BAE0-354C3E88581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940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674DC731-43EC-4211-B75B-DF3706047717}"/>
              </a:ext>
            </a:extLst>
          </p:cNvPr>
          <p:cNvSpPr txBox="1"/>
          <p:nvPr/>
        </p:nvSpPr>
        <p:spPr>
          <a:xfrm>
            <a:off x="-14243" y="19116"/>
            <a:ext cx="69071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hangingPunct="0"/>
            <a:r>
              <a:rPr lang="de-DE" sz="1800" dirty="0">
                <a:latin typeface="Times New Roman" pitchFamily="18"/>
                <a:ea typeface="Droid Sans Fallback" pitchFamily="2"/>
                <a:cs typeface="Lohit Hindi" pitchFamily="2"/>
              </a:rPr>
              <a:t>C(Y)=C</a:t>
            </a:r>
            <a:r>
              <a:rPr lang="de-DE" sz="18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0</a:t>
            </a:r>
            <a:r>
              <a:rPr lang="de-DE" sz="1800" dirty="0">
                <a:latin typeface="Times New Roman" pitchFamily="18"/>
                <a:ea typeface="Droid Sans Fallback" pitchFamily="2"/>
                <a:cs typeface="Lohit Hindi" pitchFamily="2"/>
              </a:rPr>
              <a:t>+c</a:t>
            </a:r>
            <a:r>
              <a:rPr lang="de-DE" sz="18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y</a:t>
            </a:r>
            <a:r>
              <a:rPr lang="de-DE" sz="1800" dirty="0">
                <a:latin typeface="Times New Roman" pitchFamily="18"/>
                <a:ea typeface="Arial" pitchFamily="34"/>
                <a:cs typeface="Arial" pitchFamily="34"/>
              </a:rPr>
              <a:t>∙Y=50+0,8Y	I(i)=I</a:t>
            </a:r>
            <a:r>
              <a:rPr lang="de-DE" sz="1800" baseline="-33000" dirty="0">
                <a:latin typeface="Times New Roman" pitchFamily="18"/>
                <a:ea typeface="Arial" pitchFamily="34"/>
                <a:cs typeface="Arial" pitchFamily="34"/>
              </a:rPr>
              <a:t>0</a:t>
            </a:r>
            <a:r>
              <a:rPr lang="de-DE" sz="1800" dirty="0">
                <a:latin typeface="Times New Roman" pitchFamily="18"/>
                <a:ea typeface="Arial" pitchFamily="34"/>
                <a:cs typeface="Arial" pitchFamily="34"/>
              </a:rPr>
              <a:t>+i</a:t>
            </a:r>
            <a:r>
              <a:rPr lang="de-DE" sz="1800" baseline="-33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1800" dirty="0">
                <a:latin typeface="Times New Roman" pitchFamily="18"/>
                <a:ea typeface="Arial" pitchFamily="34"/>
                <a:cs typeface="Arial" pitchFamily="34"/>
              </a:rPr>
              <a:t>∙i=30-300i		G=20</a:t>
            </a:r>
          </a:p>
          <a:p>
            <a:pPr lvl="0" hangingPunct="0"/>
            <a:r>
              <a:rPr lang="de-DE" sz="18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1800" dirty="0" err="1">
                <a:latin typeface="Times New Roman" pitchFamily="18"/>
                <a:ea typeface="Arial Unicode MS" pitchFamily="34"/>
                <a:cs typeface="Arial Unicode MS" pitchFamily="34"/>
              </a:rPr>
              <a:t>Y,r</a:t>
            </a:r>
            <a:r>
              <a:rPr lang="de-DE" sz="18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1800" dirty="0" err="1">
                <a:latin typeface="Times New Roman" pitchFamily="18"/>
                <a:ea typeface="Arial Unicode MS" pitchFamily="34"/>
                <a:cs typeface="Arial Unicode MS" pitchFamily="34"/>
              </a:rPr>
              <a:t>l</a:t>
            </a:r>
            <a:r>
              <a:rPr lang="de-DE" sz="1800" baseline="-33000" dirty="0" err="1">
                <a:latin typeface="Times New Roman" pitchFamily="18"/>
                <a:ea typeface="Arial Unicode MS" pitchFamily="34"/>
                <a:cs typeface="Arial Unicode MS" pitchFamily="34"/>
              </a:rPr>
              <a:t>y</a:t>
            </a:r>
            <a:r>
              <a:rPr lang="de-DE" sz="1800" dirty="0" err="1">
                <a:latin typeface="Times New Roman" pitchFamily="18"/>
                <a:ea typeface="Arial" pitchFamily="34"/>
                <a:cs typeface="Arial" pitchFamily="34"/>
              </a:rPr>
              <a:t>∙Y+l</a:t>
            </a:r>
            <a:r>
              <a:rPr lang="de-DE" sz="1800" baseline="-33000" dirty="0" err="1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1800" dirty="0" err="1">
                <a:latin typeface="Times New Roman" pitchFamily="18"/>
                <a:ea typeface="Arial" pitchFamily="34"/>
                <a:cs typeface="Arial" pitchFamily="34"/>
              </a:rPr>
              <a:t>∙i</a:t>
            </a:r>
            <a:r>
              <a:rPr lang="de-DE" sz="1800" dirty="0">
                <a:latin typeface="Times New Roman" pitchFamily="18"/>
                <a:ea typeface="Arial" pitchFamily="34"/>
                <a:cs typeface="Arial" pitchFamily="34"/>
              </a:rPr>
              <a:t>=0,5Y – 250i		M=400		p=2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5FC97EA7-B287-410D-B5AD-284F58B7F73F}"/>
                  </a:ext>
                </a:extLst>
              </p14:cNvPr>
              <p14:cNvContentPartPr/>
              <p14:nvPr/>
            </p14:nvContentPartPr>
            <p14:xfrm>
              <a:off x="78033" y="362964"/>
              <a:ext cx="385920" cy="792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5FC97EA7-B287-410D-B5AD-284F58B7F7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13" y="358644"/>
                <a:ext cx="39456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2E541B49-66F6-4046-AD4A-4D143E3121C1}"/>
                  </a:ext>
                </a:extLst>
              </p14:cNvPr>
              <p14:cNvContentPartPr/>
              <p14:nvPr/>
            </p14:nvContentPartPr>
            <p14:xfrm>
              <a:off x="2750313" y="354684"/>
              <a:ext cx="333360" cy="2520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2E541B49-66F6-4046-AD4A-4D143E3121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45993" y="350364"/>
                <a:ext cx="3420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D70B6DDF-ED21-463B-8441-9AC12C6721B6}"/>
                  </a:ext>
                </a:extLst>
              </p14:cNvPr>
              <p14:cNvContentPartPr/>
              <p14:nvPr/>
            </p14:nvContentPartPr>
            <p14:xfrm>
              <a:off x="5546073" y="338484"/>
              <a:ext cx="561960" cy="3204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D70B6DDF-ED21-463B-8441-9AC12C6721B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41753" y="334164"/>
                <a:ext cx="5706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545E890C-0744-4872-8784-7F4D823C44A0}"/>
                  </a:ext>
                </a:extLst>
              </p14:cNvPr>
              <p14:cNvContentPartPr/>
              <p14:nvPr/>
            </p14:nvContentPartPr>
            <p14:xfrm>
              <a:off x="7223673" y="768324"/>
              <a:ext cx="69120" cy="936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545E890C-0744-4872-8784-7F4D823C44A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19353" y="764004"/>
                <a:ext cx="77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909F8A0D-A7F3-4D9C-8FCC-507869048084}"/>
                  </a:ext>
                </a:extLst>
              </p14:cNvPr>
              <p14:cNvContentPartPr/>
              <p14:nvPr/>
            </p14:nvContentPartPr>
            <p14:xfrm>
              <a:off x="7333833" y="717564"/>
              <a:ext cx="78120" cy="11412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909F8A0D-A7F3-4D9C-8FCC-5078690480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29513" y="713244"/>
                <a:ext cx="867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19DAB81A-01DE-4ED7-BA7D-A36C6CC45137}"/>
                  </a:ext>
                </a:extLst>
              </p14:cNvPr>
              <p14:cNvContentPartPr/>
              <p14:nvPr/>
            </p14:nvContentPartPr>
            <p14:xfrm>
              <a:off x="7435713" y="732684"/>
              <a:ext cx="85320" cy="6912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19DAB81A-01DE-4ED7-BA7D-A36C6CC4513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31393" y="728364"/>
                <a:ext cx="939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247EFD2F-375C-45B5-84BF-2F1F7C5AEC64}"/>
                  </a:ext>
                </a:extLst>
              </p14:cNvPr>
              <p14:cNvContentPartPr/>
              <p14:nvPr/>
            </p14:nvContentPartPr>
            <p14:xfrm>
              <a:off x="7540833" y="718644"/>
              <a:ext cx="72720" cy="6840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247EFD2F-375C-45B5-84BF-2F1F7C5AEC6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36513" y="714324"/>
                <a:ext cx="813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3C4CCC80-6FB7-4811-8E52-2490D200638B}"/>
                  </a:ext>
                </a:extLst>
              </p14:cNvPr>
              <p14:cNvContentPartPr/>
              <p14:nvPr/>
            </p14:nvContentPartPr>
            <p14:xfrm>
              <a:off x="7662873" y="729804"/>
              <a:ext cx="65160" cy="5904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3C4CCC80-6FB7-4811-8E52-2490D200638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58553" y="725484"/>
                <a:ext cx="738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3468C362-C859-43C4-A517-2F8D020B142B}"/>
                  </a:ext>
                </a:extLst>
              </p14:cNvPr>
              <p14:cNvContentPartPr/>
              <p14:nvPr/>
            </p14:nvContentPartPr>
            <p14:xfrm>
              <a:off x="7662873" y="653124"/>
              <a:ext cx="30600" cy="684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3468C362-C859-43C4-A517-2F8D020B14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58553" y="648804"/>
                <a:ext cx="3924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908FFF9E-40CA-4870-B2A3-7F2089A57982}"/>
                  </a:ext>
                </a:extLst>
              </p14:cNvPr>
              <p14:cNvContentPartPr/>
              <p14:nvPr/>
            </p14:nvContentPartPr>
            <p14:xfrm>
              <a:off x="6219273" y="683724"/>
              <a:ext cx="112320" cy="9864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908FFF9E-40CA-4870-B2A3-7F2089A5798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14953" y="679404"/>
                <a:ext cx="1209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33A8650F-2714-4331-BB00-AB3702632216}"/>
                  </a:ext>
                </a:extLst>
              </p14:cNvPr>
              <p14:cNvContentPartPr/>
              <p14:nvPr/>
            </p14:nvContentPartPr>
            <p14:xfrm>
              <a:off x="6377673" y="682284"/>
              <a:ext cx="101160" cy="10404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33A8650F-2714-4331-BB00-AB370263221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73353" y="677964"/>
                <a:ext cx="1098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561CE4B1-5C6F-47C0-A501-96B6F7C1A89A}"/>
                  </a:ext>
                </a:extLst>
              </p14:cNvPr>
              <p14:cNvContentPartPr/>
              <p14:nvPr/>
            </p14:nvContentPartPr>
            <p14:xfrm>
              <a:off x="6489273" y="680844"/>
              <a:ext cx="88200" cy="10908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561CE4B1-5C6F-47C0-A501-96B6F7C1A89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84953" y="676524"/>
                <a:ext cx="968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71FF3763-6103-4422-8375-E0272547921D}"/>
                  </a:ext>
                </a:extLst>
              </p14:cNvPr>
              <p14:cNvContentPartPr/>
              <p14:nvPr/>
            </p14:nvContentPartPr>
            <p14:xfrm>
              <a:off x="6687993" y="709644"/>
              <a:ext cx="23400" cy="9432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71FF3763-6103-4422-8375-E0272547921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83673" y="705324"/>
                <a:ext cx="320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CE209F01-56F4-40ED-9B3B-A3E85D502EA4}"/>
                  </a:ext>
                </a:extLst>
              </p14:cNvPr>
              <p14:cNvContentPartPr/>
              <p14:nvPr/>
            </p14:nvContentPartPr>
            <p14:xfrm>
              <a:off x="6663513" y="747444"/>
              <a:ext cx="78120" cy="1152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CE209F01-56F4-40ED-9B3B-A3E85D502EA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59193" y="743124"/>
                <a:ext cx="8676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52EDE714-6E3B-4457-838C-97BD7675CE25}"/>
                  </a:ext>
                </a:extLst>
              </p14:cNvPr>
              <p14:cNvContentPartPr/>
              <p14:nvPr/>
            </p14:nvContentPartPr>
            <p14:xfrm>
              <a:off x="6820113" y="702084"/>
              <a:ext cx="64800" cy="7884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52EDE714-6E3B-4457-838C-97BD7675CE2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15793" y="697764"/>
                <a:ext cx="734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5DC4C8EF-87AB-4C06-ADF1-F4B382ED30F2}"/>
                  </a:ext>
                </a:extLst>
              </p14:cNvPr>
              <p14:cNvContentPartPr/>
              <p14:nvPr/>
            </p14:nvContentPartPr>
            <p14:xfrm>
              <a:off x="6900393" y="749604"/>
              <a:ext cx="26640" cy="7164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5DC4C8EF-87AB-4C06-ADF1-F4B382ED30F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96073" y="745284"/>
                <a:ext cx="352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6636F339-6AC1-4654-8AF1-699411FB8054}"/>
                  </a:ext>
                </a:extLst>
              </p14:cNvPr>
              <p14:cNvContentPartPr/>
              <p14:nvPr/>
            </p14:nvContentPartPr>
            <p14:xfrm>
              <a:off x="6937833" y="678684"/>
              <a:ext cx="110160" cy="13068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6636F339-6AC1-4654-8AF1-699411FB805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33513" y="674364"/>
                <a:ext cx="11880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1DF16248-3FCE-4BB6-B8D6-B64D4C35A5C2}"/>
                  </a:ext>
                </a:extLst>
              </p14:cNvPr>
              <p14:cNvContentPartPr/>
              <p14:nvPr/>
            </p14:nvContentPartPr>
            <p14:xfrm>
              <a:off x="7064193" y="734844"/>
              <a:ext cx="73080" cy="4752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1DF16248-3FCE-4BB6-B8D6-B64D4C35A5C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059873" y="730524"/>
                <a:ext cx="817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1185E557-6170-4DC9-AFE0-17B71C264C7B}"/>
                  </a:ext>
                </a:extLst>
              </p14:cNvPr>
              <p14:cNvContentPartPr/>
              <p14:nvPr/>
            </p14:nvContentPartPr>
            <p14:xfrm>
              <a:off x="7054833" y="734124"/>
              <a:ext cx="90720" cy="14364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1185E557-6170-4DC9-AFE0-17B71C264C7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050513" y="729804"/>
                <a:ext cx="993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14F16ED5-B710-4310-B2F7-83A51930FF58}"/>
                  </a:ext>
                </a:extLst>
              </p14:cNvPr>
              <p14:cNvContentPartPr/>
              <p14:nvPr/>
            </p14:nvContentPartPr>
            <p14:xfrm>
              <a:off x="2047233" y="931764"/>
              <a:ext cx="229680" cy="3240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14F16ED5-B710-4310-B2F7-83A51930FF5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042913" y="927444"/>
                <a:ext cx="2383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B0AA821A-7183-4AF0-9388-02C531A65676}"/>
                  </a:ext>
                </a:extLst>
              </p14:cNvPr>
              <p14:cNvContentPartPr/>
              <p14:nvPr/>
            </p14:nvContentPartPr>
            <p14:xfrm>
              <a:off x="6911913" y="886764"/>
              <a:ext cx="253440" cy="2664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B0AA821A-7183-4AF0-9388-02C531A6567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907593" y="882444"/>
                <a:ext cx="2620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E5979730-F1C2-4A68-954E-017CD012FFDC}"/>
                  </a:ext>
                </a:extLst>
              </p14:cNvPr>
              <p14:cNvContentPartPr/>
              <p14:nvPr/>
            </p14:nvContentPartPr>
            <p14:xfrm>
              <a:off x="4240353" y="1770564"/>
              <a:ext cx="160200" cy="5112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E5979730-F1C2-4A68-954E-017CD012FFD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236033" y="1766244"/>
                <a:ext cx="16884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CA5422B7-61B9-4470-89F4-E4CCC02F600F}"/>
                  </a:ext>
                </a:extLst>
              </p14:cNvPr>
              <p14:cNvContentPartPr/>
              <p14:nvPr/>
            </p14:nvContentPartPr>
            <p14:xfrm>
              <a:off x="3003753" y="1820964"/>
              <a:ext cx="566640" cy="5220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CA5422B7-61B9-4470-89F4-E4CCC02F600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999433" y="1816644"/>
                <a:ext cx="5752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93A8B78F-54F8-428E-9890-AC8E3E869CAE}"/>
                  </a:ext>
                </a:extLst>
              </p14:cNvPr>
              <p14:cNvContentPartPr/>
              <p14:nvPr/>
            </p14:nvContentPartPr>
            <p14:xfrm>
              <a:off x="9363153" y="2047764"/>
              <a:ext cx="136800" cy="11484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93A8B78F-54F8-428E-9890-AC8E3E869CA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358833" y="2043444"/>
                <a:ext cx="1454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B64853A0-CC93-4CCF-98C1-3B033754E9B9}"/>
                  </a:ext>
                </a:extLst>
              </p14:cNvPr>
              <p14:cNvContentPartPr/>
              <p14:nvPr/>
            </p14:nvContentPartPr>
            <p14:xfrm>
              <a:off x="2475633" y="1844724"/>
              <a:ext cx="161640" cy="5436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B64853A0-CC93-4CCF-98C1-3B033754E9B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71313" y="1840404"/>
                <a:ext cx="1702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3BC59A48-5C7C-4094-B333-2896763BD6FB}"/>
                  </a:ext>
                </a:extLst>
              </p14:cNvPr>
              <p14:cNvContentPartPr/>
              <p14:nvPr/>
            </p14:nvContentPartPr>
            <p14:xfrm>
              <a:off x="84513" y="746724"/>
              <a:ext cx="115920" cy="1206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3BC59A48-5C7C-4094-B333-2896763BD6F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193" y="742404"/>
                <a:ext cx="1245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8C156376-126C-486B-8E0C-FE7551BB4BD1}"/>
                  </a:ext>
                </a:extLst>
              </p14:cNvPr>
              <p14:cNvContentPartPr/>
              <p14:nvPr/>
            </p14:nvContentPartPr>
            <p14:xfrm>
              <a:off x="183153" y="817644"/>
              <a:ext cx="288720" cy="518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8C156376-126C-486B-8E0C-FE7551BB4BD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8833" y="813324"/>
                <a:ext cx="2973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249BFE8F-9477-4541-A815-F0B126BDAB4A}"/>
                  </a:ext>
                </a:extLst>
              </p14:cNvPr>
              <p14:cNvContentPartPr/>
              <p14:nvPr/>
            </p14:nvContentPartPr>
            <p14:xfrm>
              <a:off x="523713" y="817644"/>
              <a:ext cx="165240" cy="471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249BFE8F-9477-4541-A815-F0B126BDAB4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9393" y="813324"/>
                <a:ext cx="1738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790A40E-9856-45B5-9267-A4BAD61D9086}"/>
                  </a:ext>
                </a:extLst>
              </p14:cNvPr>
              <p14:cNvContentPartPr/>
              <p14:nvPr/>
            </p14:nvContentPartPr>
            <p14:xfrm>
              <a:off x="704793" y="803604"/>
              <a:ext cx="71640" cy="5472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790A40E-9856-45B5-9267-A4BAD61D908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0473" y="799284"/>
                <a:ext cx="802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83686CE0-2E68-49B2-8263-6FF1F7DC7B18}"/>
                  </a:ext>
                </a:extLst>
              </p14:cNvPr>
              <p14:cNvContentPartPr/>
              <p14:nvPr/>
            </p14:nvContentPartPr>
            <p14:xfrm>
              <a:off x="797313" y="753564"/>
              <a:ext cx="182880" cy="11304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83686CE0-2E68-49B2-8263-6FF1F7DC7B1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92993" y="749244"/>
                <a:ext cx="1915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10D4A800-48C0-4429-83D5-85D6AA0EEBB9}"/>
                  </a:ext>
                </a:extLst>
              </p14:cNvPr>
              <p14:cNvContentPartPr/>
              <p14:nvPr/>
            </p14:nvContentPartPr>
            <p14:xfrm>
              <a:off x="989553" y="731604"/>
              <a:ext cx="143640" cy="2430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10D4A800-48C0-4429-83D5-85D6AA0EEBB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85233" y="727284"/>
                <a:ext cx="15228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77A1DE06-B6B5-4AC1-9055-4ED60B6D9E2C}"/>
                  </a:ext>
                </a:extLst>
              </p14:cNvPr>
              <p14:cNvContentPartPr/>
              <p14:nvPr/>
            </p14:nvContentPartPr>
            <p14:xfrm>
              <a:off x="963273" y="712524"/>
              <a:ext cx="360" cy="36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77A1DE06-B6B5-4AC1-9055-4ED60B6D9E2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58953" y="70820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CCA68AC9-6E06-4840-98BB-D157AC1569D1}"/>
                  </a:ext>
                </a:extLst>
              </p14:cNvPr>
              <p14:cNvContentPartPr/>
              <p14:nvPr/>
            </p14:nvContentPartPr>
            <p14:xfrm>
              <a:off x="1254513" y="774804"/>
              <a:ext cx="168840" cy="7128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CCA68AC9-6E06-4840-98BB-D157AC1569D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250193" y="770484"/>
                <a:ext cx="1774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EA882336-6A69-49E5-94A0-92959A061539}"/>
                  </a:ext>
                </a:extLst>
              </p14:cNvPr>
              <p14:cNvContentPartPr/>
              <p14:nvPr/>
            </p14:nvContentPartPr>
            <p14:xfrm>
              <a:off x="1467633" y="788124"/>
              <a:ext cx="46080" cy="3780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EA882336-6A69-49E5-94A0-92959A06153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63313" y="783804"/>
                <a:ext cx="54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12A75163-681F-410F-BBC4-9EBE986C4783}"/>
                  </a:ext>
                </a:extLst>
              </p14:cNvPr>
              <p14:cNvContentPartPr/>
              <p14:nvPr/>
            </p14:nvContentPartPr>
            <p14:xfrm>
              <a:off x="1475193" y="787404"/>
              <a:ext cx="132120" cy="4932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12A75163-681F-410F-BBC4-9EBE986C478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470873" y="783084"/>
                <a:ext cx="1407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BA0DBBAF-1370-4EAD-B7C6-E23A32E3CEFF}"/>
                  </a:ext>
                </a:extLst>
              </p14:cNvPr>
              <p14:cNvContentPartPr/>
              <p14:nvPr/>
            </p14:nvContentPartPr>
            <p14:xfrm>
              <a:off x="1640073" y="711444"/>
              <a:ext cx="73080" cy="1249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BA0DBBAF-1370-4EAD-B7C6-E23A32E3CEF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635753" y="707124"/>
                <a:ext cx="817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0E92AE47-BF12-4490-93B0-14C87AA03FB9}"/>
                  </a:ext>
                </a:extLst>
              </p14:cNvPr>
              <p14:cNvContentPartPr/>
              <p14:nvPr/>
            </p14:nvContentPartPr>
            <p14:xfrm>
              <a:off x="1677513" y="799284"/>
              <a:ext cx="22680" cy="327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0E92AE47-BF12-4490-93B0-14C87AA03FB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673193" y="794964"/>
                <a:ext cx="313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73BA2581-E193-4121-8346-5983C53060CD}"/>
                  </a:ext>
                </a:extLst>
              </p14:cNvPr>
              <p14:cNvContentPartPr/>
              <p14:nvPr/>
            </p14:nvContentPartPr>
            <p14:xfrm>
              <a:off x="1734393" y="714324"/>
              <a:ext cx="159480" cy="1339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73BA2581-E193-4121-8346-5983C53060C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730073" y="710004"/>
                <a:ext cx="1681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73997117-87F1-4C4D-A259-8CD5E3A1E567}"/>
                  </a:ext>
                </a:extLst>
              </p14:cNvPr>
              <p14:cNvContentPartPr/>
              <p14:nvPr/>
            </p14:nvContentPartPr>
            <p14:xfrm>
              <a:off x="72273" y="1004484"/>
              <a:ext cx="23400" cy="12096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73997117-87F1-4C4D-A259-8CD5E3A1E56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7953" y="1000164"/>
                <a:ext cx="3204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B0A77181-749E-4A57-9D1D-1DFB9B69653A}"/>
                  </a:ext>
                </a:extLst>
              </p14:cNvPr>
              <p14:cNvContentPartPr/>
              <p14:nvPr/>
            </p14:nvContentPartPr>
            <p14:xfrm>
              <a:off x="76593" y="1005204"/>
              <a:ext cx="107280" cy="1512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B0A77181-749E-4A57-9D1D-1DFB9B69653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2273" y="1000884"/>
                <a:ext cx="1159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CF0A9257-7D6B-46FF-A0B2-E1B5EE284CE8}"/>
                  </a:ext>
                </a:extLst>
              </p14:cNvPr>
              <p14:cNvContentPartPr/>
              <p14:nvPr/>
            </p14:nvContentPartPr>
            <p14:xfrm>
              <a:off x="65073" y="1058484"/>
              <a:ext cx="115920" cy="9072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CF0A9257-7D6B-46FF-A0B2-E1B5EE284CE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0753" y="1054164"/>
                <a:ext cx="1245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B0016FCA-29A4-4BF1-9D0F-113A66D640C1}"/>
                  </a:ext>
                </a:extLst>
              </p14:cNvPr>
              <p14:cNvContentPartPr/>
              <p14:nvPr/>
            </p14:nvContentPartPr>
            <p14:xfrm>
              <a:off x="186033" y="1070364"/>
              <a:ext cx="58680" cy="16848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B0016FCA-29A4-4BF1-9D0F-113A66D640C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81713" y="1066044"/>
                <a:ext cx="673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35B2F62F-6369-4496-9695-994C24EFB7DE}"/>
                  </a:ext>
                </a:extLst>
              </p14:cNvPr>
              <p14:cNvContentPartPr/>
              <p14:nvPr/>
            </p14:nvContentPartPr>
            <p14:xfrm>
              <a:off x="329673" y="1073604"/>
              <a:ext cx="48600" cy="1692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35B2F62F-6369-4496-9695-994C24EFB7D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25353" y="1069284"/>
                <a:ext cx="572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89F7A980-5F16-4ECE-8C2E-3A4430258C60}"/>
                  </a:ext>
                </a:extLst>
              </p14:cNvPr>
              <p14:cNvContentPartPr/>
              <p14:nvPr/>
            </p14:nvContentPartPr>
            <p14:xfrm>
              <a:off x="426153" y="1046964"/>
              <a:ext cx="103320" cy="7236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89F7A980-5F16-4ECE-8C2E-3A4430258C6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21833" y="1042644"/>
                <a:ext cx="1119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35ADBA24-A4C7-4D90-BDAA-EAD3AFBD28C5}"/>
                  </a:ext>
                </a:extLst>
              </p14:cNvPr>
              <p14:cNvContentPartPr/>
              <p14:nvPr/>
            </p14:nvContentPartPr>
            <p14:xfrm>
              <a:off x="517593" y="1052004"/>
              <a:ext cx="136080" cy="5292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35ADBA24-A4C7-4D90-BDAA-EAD3AFBD28C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13273" y="1047684"/>
                <a:ext cx="1447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485A86FE-95DF-40C5-9CA2-4C5DA8890DA7}"/>
                  </a:ext>
                </a:extLst>
              </p14:cNvPr>
              <p14:cNvContentPartPr/>
              <p14:nvPr/>
            </p14:nvContentPartPr>
            <p14:xfrm>
              <a:off x="662673" y="1005204"/>
              <a:ext cx="118080" cy="11376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485A86FE-95DF-40C5-9CA2-4C5DA8890DA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58353" y="1000884"/>
                <a:ext cx="1267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590C8DAB-4943-4C49-8708-C9B2F9DC6FBC}"/>
                  </a:ext>
                </a:extLst>
              </p14:cNvPr>
              <p14:cNvContentPartPr/>
              <p14:nvPr/>
            </p14:nvContentPartPr>
            <p14:xfrm>
              <a:off x="935193" y="1053804"/>
              <a:ext cx="360" cy="36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590C8DAB-4943-4C49-8708-C9B2F9DC6FB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30873" y="104948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1EDEE0E0-4733-49CA-9554-8684BEF20FB7}"/>
                  </a:ext>
                </a:extLst>
              </p14:cNvPr>
              <p14:cNvContentPartPr/>
              <p14:nvPr/>
            </p14:nvContentPartPr>
            <p14:xfrm>
              <a:off x="923313" y="1101324"/>
              <a:ext cx="13320" cy="1800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1EDEE0E0-4733-49CA-9554-8684BEF20FB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918993" y="1097004"/>
                <a:ext cx="219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17AE4579-EE52-46D5-8962-3D523D61FF51}"/>
                  </a:ext>
                </a:extLst>
              </p14:cNvPr>
              <p14:cNvContentPartPr/>
              <p14:nvPr/>
            </p14:nvContentPartPr>
            <p14:xfrm>
              <a:off x="1158753" y="1030404"/>
              <a:ext cx="108360" cy="5760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17AE4579-EE52-46D5-8962-3D523D61FF5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54433" y="1026084"/>
                <a:ext cx="1170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6969E09E-8251-4E8B-88E6-2C6521539998}"/>
                  </a:ext>
                </a:extLst>
              </p14:cNvPr>
              <p14:cNvContentPartPr/>
              <p14:nvPr/>
            </p14:nvContentPartPr>
            <p14:xfrm>
              <a:off x="1188993" y="999084"/>
              <a:ext cx="109440" cy="20592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6969E09E-8251-4E8B-88E6-2C652153999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184673" y="994764"/>
                <a:ext cx="1180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E014DBCC-C881-4A6F-97A5-420B0912761F}"/>
                  </a:ext>
                </a:extLst>
              </p14:cNvPr>
              <p14:cNvContentPartPr/>
              <p14:nvPr/>
            </p14:nvContentPartPr>
            <p14:xfrm>
              <a:off x="1365033" y="1036164"/>
              <a:ext cx="132120" cy="1800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E014DBCC-C881-4A6F-97A5-420B0912761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360713" y="1031844"/>
                <a:ext cx="1407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FCAA378A-561A-4F8D-9753-4CFAE140BF8A}"/>
                  </a:ext>
                </a:extLst>
              </p14:cNvPr>
              <p14:cNvContentPartPr/>
              <p14:nvPr/>
            </p14:nvContentPartPr>
            <p14:xfrm>
              <a:off x="1381233" y="1064604"/>
              <a:ext cx="157680" cy="1512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FCAA378A-561A-4F8D-9753-4CFAE140BF8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376913" y="1060284"/>
                <a:ext cx="1663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FD5C87CF-85DF-463D-A496-B017C17647E5}"/>
                  </a:ext>
                </a:extLst>
              </p14:cNvPr>
              <p14:cNvContentPartPr/>
              <p14:nvPr/>
            </p14:nvContentPartPr>
            <p14:xfrm>
              <a:off x="1542513" y="1000884"/>
              <a:ext cx="114120" cy="16812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FD5C87CF-85DF-463D-A496-B017C17647E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538193" y="996564"/>
                <a:ext cx="1227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A75FF432-C5E8-4DB1-BF43-90785B8901E2}"/>
                  </a:ext>
                </a:extLst>
              </p14:cNvPr>
              <p14:cNvContentPartPr/>
              <p14:nvPr/>
            </p14:nvContentPartPr>
            <p14:xfrm>
              <a:off x="1691193" y="932484"/>
              <a:ext cx="18720" cy="9396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A75FF432-C5E8-4DB1-BF43-90785B8901E2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686873" y="928164"/>
                <a:ext cx="273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9BA1C3CF-16D7-414D-92EE-D6DFF3C0F9C2}"/>
                  </a:ext>
                </a:extLst>
              </p14:cNvPr>
              <p14:cNvContentPartPr/>
              <p14:nvPr/>
            </p14:nvContentPartPr>
            <p14:xfrm>
              <a:off x="1631073" y="932484"/>
              <a:ext cx="158760" cy="8208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9BA1C3CF-16D7-414D-92EE-D6DFF3C0F9C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626753" y="928164"/>
                <a:ext cx="1674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DB785430-187A-48AF-9BC9-12A87BEAAC67}"/>
                  </a:ext>
                </a:extLst>
              </p14:cNvPr>
              <p14:cNvContentPartPr/>
              <p14:nvPr/>
            </p14:nvContentPartPr>
            <p14:xfrm>
              <a:off x="116913" y="2209764"/>
              <a:ext cx="198720" cy="15804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DB785430-187A-48AF-9BC9-12A87BEAAC6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12593" y="2205444"/>
                <a:ext cx="2073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99F9CCBA-EC8F-4C95-9A14-ECCE32BB5163}"/>
                  </a:ext>
                </a:extLst>
              </p14:cNvPr>
              <p14:cNvContentPartPr/>
              <p14:nvPr/>
            </p14:nvContentPartPr>
            <p14:xfrm>
              <a:off x="339753" y="2283204"/>
              <a:ext cx="200880" cy="8424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99F9CCBA-EC8F-4C95-9A14-ECCE32BB5163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35433" y="2278884"/>
                <a:ext cx="2095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490725DD-A433-48A0-93F0-E9C4892060CD}"/>
                  </a:ext>
                </a:extLst>
              </p14:cNvPr>
              <p14:cNvContentPartPr/>
              <p14:nvPr/>
            </p14:nvContentPartPr>
            <p14:xfrm>
              <a:off x="591393" y="2296164"/>
              <a:ext cx="169200" cy="27864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490725DD-A433-48A0-93F0-E9C4892060C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87073" y="2291844"/>
                <a:ext cx="1778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0D717FC6-35A8-4F9C-A7CD-FA3CA2C9E50F}"/>
                  </a:ext>
                </a:extLst>
              </p14:cNvPr>
              <p14:cNvContentPartPr/>
              <p14:nvPr/>
            </p14:nvContentPartPr>
            <p14:xfrm>
              <a:off x="963633" y="2265564"/>
              <a:ext cx="186840" cy="12096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0D717FC6-35A8-4F9C-A7CD-FA3CA2C9E50F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59313" y="2261244"/>
                <a:ext cx="19548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E0927D1F-5056-427B-90F1-E71C128D7D38}"/>
                  </a:ext>
                </a:extLst>
              </p14:cNvPr>
              <p14:cNvContentPartPr/>
              <p14:nvPr/>
            </p14:nvContentPartPr>
            <p14:xfrm>
              <a:off x="1141833" y="2288604"/>
              <a:ext cx="199800" cy="9936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E0927D1F-5056-427B-90F1-E71C128D7D3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137513" y="2284284"/>
                <a:ext cx="2084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7EA67438-D94E-4251-A616-15BF522DEF33}"/>
                  </a:ext>
                </a:extLst>
              </p14:cNvPr>
              <p14:cNvContentPartPr/>
              <p14:nvPr/>
            </p14:nvContentPartPr>
            <p14:xfrm>
              <a:off x="1334793" y="2214804"/>
              <a:ext cx="78480" cy="17604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7EA67438-D94E-4251-A616-15BF522DEF3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330473" y="2210484"/>
                <a:ext cx="871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7CEC1304-4F63-4F30-812C-CA495AD9C019}"/>
                  </a:ext>
                </a:extLst>
              </p14:cNvPr>
              <p14:cNvContentPartPr/>
              <p14:nvPr/>
            </p14:nvContentPartPr>
            <p14:xfrm>
              <a:off x="1454313" y="2205444"/>
              <a:ext cx="254880" cy="17424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7CEC1304-4F63-4F30-812C-CA495AD9C01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449993" y="2201124"/>
                <a:ext cx="2635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634BE5E5-B6D6-4A69-8928-EC7CD5C196BA}"/>
                  </a:ext>
                </a:extLst>
              </p14:cNvPr>
              <p14:cNvContentPartPr/>
              <p14:nvPr/>
            </p14:nvContentPartPr>
            <p14:xfrm>
              <a:off x="1733313" y="2270244"/>
              <a:ext cx="28440" cy="9864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634BE5E5-B6D6-4A69-8928-EC7CD5C196BA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728993" y="2265924"/>
                <a:ext cx="370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2C9A1024-55B6-49CE-A243-DF82DFB95BAD}"/>
                  </a:ext>
                </a:extLst>
              </p14:cNvPr>
              <p14:cNvContentPartPr/>
              <p14:nvPr/>
            </p14:nvContentPartPr>
            <p14:xfrm>
              <a:off x="2142633" y="749244"/>
              <a:ext cx="95040" cy="6624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2C9A1024-55B6-49CE-A243-DF82DFB95BA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138313" y="744924"/>
                <a:ext cx="1036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B8F9D7F5-C66C-4337-8C3B-9F2BD25B0A9B}"/>
                  </a:ext>
                </a:extLst>
              </p14:cNvPr>
              <p14:cNvContentPartPr/>
              <p14:nvPr/>
            </p14:nvContentPartPr>
            <p14:xfrm>
              <a:off x="2167833" y="752844"/>
              <a:ext cx="78120" cy="17856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B8F9D7F5-C66C-4337-8C3B-9F2BD25B0A9B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163513" y="748524"/>
                <a:ext cx="867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DA9E6C95-5BAE-48C7-BFFE-27CBBD38933D}"/>
                  </a:ext>
                </a:extLst>
              </p14:cNvPr>
              <p14:cNvContentPartPr/>
              <p14:nvPr/>
            </p14:nvContentPartPr>
            <p14:xfrm>
              <a:off x="2321193" y="698484"/>
              <a:ext cx="24840" cy="7092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DA9E6C95-5BAE-48C7-BFFE-27CBBD38933D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316873" y="694164"/>
                <a:ext cx="334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1354FD70-9A83-45C7-8C3A-DA0C137BC8EC}"/>
                  </a:ext>
                </a:extLst>
              </p14:cNvPr>
              <p14:cNvContentPartPr/>
              <p14:nvPr/>
            </p14:nvContentPartPr>
            <p14:xfrm>
              <a:off x="2268273" y="675444"/>
              <a:ext cx="120600" cy="8460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1354FD70-9A83-45C7-8C3A-DA0C137BC8EC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263953" y="671124"/>
                <a:ext cx="1292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BE0B043B-B89A-4979-A074-86C15D3604D6}"/>
                  </a:ext>
                </a:extLst>
              </p14:cNvPr>
              <p14:cNvContentPartPr/>
              <p14:nvPr/>
            </p14:nvContentPartPr>
            <p14:xfrm>
              <a:off x="2487873" y="752844"/>
              <a:ext cx="142560" cy="1584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BE0B043B-B89A-4979-A074-86C15D3604D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483553" y="748524"/>
                <a:ext cx="1512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46222B24-C38F-4868-967F-56F46A4C3DA2}"/>
                  </a:ext>
                </a:extLst>
              </p14:cNvPr>
              <p14:cNvContentPartPr/>
              <p14:nvPr/>
            </p14:nvContentPartPr>
            <p14:xfrm>
              <a:off x="2495433" y="798204"/>
              <a:ext cx="156960" cy="75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46222B24-C38F-4868-967F-56F46A4C3DA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491113" y="793884"/>
                <a:ext cx="16560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1B1480E3-6DFB-4D2F-9B40-4FE605FF1BD4}"/>
                  </a:ext>
                </a:extLst>
              </p14:cNvPr>
              <p14:cNvContentPartPr/>
              <p14:nvPr/>
            </p14:nvContentPartPr>
            <p14:xfrm>
              <a:off x="2734833" y="775164"/>
              <a:ext cx="360" cy="36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1B1480E3-6DFB-4D2F-9B40-4FE605FF1BD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730513" y="77084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1880E775-1309-49AA-B9CB-EA0993DC13ED}"/>
                  </a:ext>
                </a:extLst>
              </p14:cNvPr>
              <p14:cNvContentPartPr/>
              <p14:nvPr/>
            </p14:nvContentPartPr>
            <p14:xfrm>
              <a:off x="2763633" y="726204"/>
              <a:ext cx="90000" cy="8712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1880E775-1309-49AA-B9CB-EA0993DC13E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759313" y="721884"/>
                <a:ext cx="986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81B7B214-63B1-4D7A-A920-9C9C8D7BD8F2}"/>
                  </a:ext>
                </a:extLst>
              </p14:cNvPr>
              <p14:cNvContentPartPr/>
              <p14:nvPr/>
            </p14:nvContentPartPr>
            <p14:xfrm>
              <a:off x="2891793" y="732324"/>
              <a:ext cx="102960" cy="9432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81B7B214-63B1-4D7A-A920-9C9C8D7BD8F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887473" y="728004"/>
                <a:ext cx="1116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A46D7848-FE09-494A-8F6A-94516C97843D}"/>
                  </a:ext>
                </a:extLst>
              </p14:cNvPr>
              <p14:cNvContentPartPr/>
              <p14:nvPr/>
            </p14:nvContentPartPr>
            <p14:xfrm>
              <a:off x="2993673" y="738084"/>
              <a:ext cx="96120" cy="10008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A46D7848-FE09-494A-8F6A-94516C97843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989353" y="733764"/>
                <a:ext cx="1047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B9E08F61-DA90-4E4D-A061-A54D0B48103A}"/>
                  </a:ext>
                </a:extLst>
              </p14:cNvPr>
              <p14:cNvContentPartPr/>
              <p14:nvPr/>
            </p14:nvContentPartPr>
            <p14:xfrm>
              <a:off x="3005553" y="722964"/>
              <a:ext cx="133920" cy="540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B9E08F61-DA90-4E4D-A061-A54D0B48103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001233" y="718644"/>
                <a:ext cx="14256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8A455747-9EC8-43FF-BD17-0791329693CF}"/>
                  </a:ext>
                </a:extLst>
              </p14:cNvPr>
              <p14:cNvContentPartPr/>
              <p14:nvPr/>
            </p14:nvContentPartPr>
            <p14:xfrm>
              <a:off x="3161793" y="726204"/>
              <a:ext cx="80280" cy="9972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8A455747-9EC8-43FF-BD17-0791329693C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157473" y="721884"/>
                <a:ext cx="889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F0221229-A455-4A20-B6E2-2CD33FA254D4}"/>
                  </a:ext>
                </a:extLst>
              </p14:cNvPr>
              <p14:cNvContentPartPr/>
              <p14:nvPr/>
            </p14:nvContentPartPr>
            <p14:xfrm>
              <a:off x="3289233" y="722964"/>
              <a:ext cx="96120" cy="14616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F0221229-A455-4A20-B6E2-2CD33FA254D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284913" y="718644"/>
                <a:ext cx="1047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26F4DD01-7A4E-4414-BD93-9E65DC2182F3}"/>
                  </a:ext>
                </a:extLst>
              </p14:cNvPr>
              <p14:cNvContentPartPr/>
              <p14:nvPr/>
            </p14:nvContentPartPr>
            <p14:xfrm>
              <a:off x="3499473" y="775524"/>
              <a:ext cx="89280" cy="720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26F4DD01-7A4E-4414-BD93-9E65DC2182F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495153" y="771204"/>
                <a:ext cx="9792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F53EB375-17EE-4E26-8E79-DF44F4096CFA}"/>
                  </a:ext>
                </a:extLst>
              </p14:cNvPr>
              <p14:cNvContentPartPr/>
              <p14:nvPr/>
            </p14:nvContentPartPr>
            <p14:xfrm>
              <a:off x="3478233" y="800364"/>
              <a:ext cx="114840" cy="360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F53EB375-17EE-4E26-8E79-DF44F4096CF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473913" y="796044"/>
                <a:ext cx="12348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5E396CA8-750B-41FD-8477-4D2487E7B20E}"/>
                  </a:ext>
                </a:extLst>
              </p14:cNvPr>
              <p14:cNvContentPartPr/>
              <p14:nvPr/>
            </p14:nvContentPartPr>
            <p14:xfrm>
              <a:off x="3675153" y="726924"/>
              <a:ext cx="66240" cy="10440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5E396CA8-750B-41FD-8477-4D2487E7B20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670833" y="722604"/>
                <a:ext cx="748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B0BF92A3-97DB-4497-B5C5-E4968362E51D}"/>
                  </a:ext>
                </a:extLst>
              </p14:cNvPr>
              <p14:cNvContentPartPr/>
              <p14:nvPr/>
            </p14:nvContentPartPr>
            <p14:xfrm>
              <a:off x="3694233" y="733044"/>
              <a:ext cx="88200" cy="468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B0BF92A3-97DB-4497-B5C5-E4968362E51D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689913" y="728724"/>
                <a:ext cx="9684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0D179FAF-B684-4ED0-B3D9-D1CF203D2A52}"/>
                  </a:ext>
                </a:extLst>
              </p14:cNvPr>
              <p14:cNvContentPartPr/>
              <p14:nvPr/>
            </p14:nvContentPartPr>
            <p14:xfrm>
              <a:off x="3800073" y="728004"/>
              <a:ext cx="84240" cy="8928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0D179FAF-B684-4ED0-B3D9-D1CF203D2A5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795753" y="723684"/>
                <a:ext cx="928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A7B743BC-3717-4EC0-8BE4-861144F84789}"/>
                  </a:ext>
                </a:extLst>
              </p14:cNvPr>
              <p14:cNvContentPartPr/>
              <p14:nvPr/>
            </p14:nvContentPartPr>
            <p14:xfrm>
              <a:off x="3934353" y="734484"/>
              <a:ext cx="56160" cy="9108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A7B743BC-3717-4EC0-8BE4-861144F8478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930033" y="730164"/>
                <a:ext cx="648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73005102-61DC-4B31-95A1-7AABFAB29100}"/>
                  </a:ext>
                </a:extLst>
              </p14:cNvPr>
              <p14:cNvContentPartPr/>
              <p14:nvPr/>
            </p14:nvContentPartPr>
            <p14:xfrm>
              <a:off x="4059633" y="721524"/>
              <a:ext cx="76680" cy="6948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73005102-61DC-4B31-95A1-7AABFAB29100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055313" y="717204"/>
                <a:ext cx="853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89390A4F-45BE-43F9-9F9E-60A5D6DB0756}"/>
                  </a:ext>
                </a:extLst>
              </p14:cNvPr>
              <p14:cNvContentPartPr/>
              <p14:nvPr/>
            </p14:nvContentPartPr>
            <p14:xfrm>
              <a:off x="4139193" y="780564"/>
              <a:ext cx="25560" cy="9000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89390A4F-45BE-43F9-9F9E-60A5D6DB0756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134873" y="776244"/>
                <a:ext cx="342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0B658905-2612-46F4-8577-F42C69784B77}"/>
                  </a:ext>
                </a:extLst>
              </p14:cNvPr>
              <p14:cNvContentPartPr/>
              <p14:nvPr/>
            </p14:nvContentPartPr>
            <p14:xfrm>
              <a:off x="4222713" y="682284"/>
              <a:ext cx="113040" cy="13968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0B658905-2612-46F4-8577-F42C69784B7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218393" y="677964"/>
                <a:ext cx="12168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F3E700D6-A086-4344-8563-5AB4371DE5FB}"/>
                  </a:ext>
                </a:extLst>
              </p14:cNvPr>
              <p14:cNvContentPartPr/>
              <p14:nvPr/>
            </p14:nvContentPartPr>
            <p14:xfrm>
              <a:off x="4359513" y="735564"/>
              <a:ext cx="105120" cy="5292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F3E700D6-A086-4344-8563-5AB4371DE5FB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355193" y="731244"/>
                <a:ext cx="1137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A8AE6205-33E1-4443-B80C-F29726730245}"/>
                  </a:ext>
                </a:extLst>
              </p14:cNvPr>
              <p14:cNvContentPartPr/>
              <p14:nvPr/>
            </p14:nvContentPartPr>
            <p14:xfrm>
              <a:off x="4412073" y="727644"/>
              <a:ext cx="70200" cy="16416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A8AE6205-33E1-4443-B80C-F29726730245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407753" y="723324"/>
                <a:ext cx="788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ADEF39DF-DC61-4CD1-B66B-3E7D7842832A}"/>
                  </a:ext>
                </a:extLst>
              </p14:cNvPr>
              <p14:cNvContentPartPr/>
              <p14:nvPr/>
            </p14:nvContentPartPr>
            <p14:xfrm>
              <a:off x="4567233" y="710004"/>
              <a:ext cx="8640" cy="9000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ADEF39DF-DC61-4CD1-B66B-3E7D7842832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562913" y="705684"/>
                <a:ext cx="172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F69A7646-0367-48E7-AFB9-031320B43678}"/>
                  </a:ext>
                </a:extLst>
              </p14:cNvPr>
              <p14:cNvContentPartPr/>
              <p14:nvPr/>
            </p14:nvContentPartPr>
            <p14:xfrm>
              <a:off x="4535553" y="742764"/>
              <a:ext cx="88560" cy="68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F69A7646-0367-48E7-AFB9-031320B43678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531233" y="738444"/>
                <a:ext cx="9720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2CC94EB8-3946-4299-A653-DA930697E17A}"/>
                  </a:ext>
                </a:extLst>
              </p14:cNvPr>
              <p14:cNvContentPartPr/>
              <p14:nvPr/>
            </p14:nvContentPartPr>
            <p14:xfrm>
              <a:off x="4660113" y="666804"/>
              <a:ext cx="85680" cy="11556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2CC94EB8-3946-4299-A653-DA930697E17A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655793" y="662484"/>
                <a:ext cx="943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B2688D0F-D503-4719-B610-D3B9B23B2EBF}"/>
                  </a:ext>
                </a:extLst>
              </p14:cNvPr>
              <p14:cNvContentPartPr/>
              <p14:nvPr/>
            </p14:nvContentPartPr>
            <p14:xfrm>
              <a:off x="4789713" y="680124"/>
              <a:ext cx="78840" cy="8388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B2688D0F-D503-4719-B610-D3B9B23B2EBF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785393" y="675804"/>
                <a:ext cx="874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9603AE25-83CC-4171-9A87-7DBA1FD41AB6}"/>
                  </a:ext>
                </a:extLst>
              </p14:cNvPr>
              <p14:cNvContentPartPr/>
              <p14:nvPr/>
            </p14:nvContentPartPr>
            <p14:xfrm>
              <a:off x="4935873" y="724764"/>
              <a:ext cx="72360" cy="792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9603AE25-83CC-4171-9A87-7DBA1FD41AB6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931553" y="720444"/>
                <a:ext cx="8100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13E983F6-BE40-444E-80FA-9D2DA62B72BA}"/>
                  </a:ext>
                </a:extLst>
              </p14:cNvPr>
              <p14:cNvContentPartPr/>
              <p14:nvPr/>
            </p14:nvContentPartPr>
            <p14:xfrm>
              <a:off x="5003913" y="675084"/>
              <a:ext cx="117720" cy="12528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13E983F6-BE40-444E-80FA-9D2DA62B72BA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999593" y="670764"/>
                <a:ext cx="1263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3665AA3F-73A5-4F0B-8F6C-079779B9C07F}"/>
                  </a:ext>
                </a:extLst>
              </p14:cNvPr>
              <p14:cNvContentPartPr/>
              <p14:nvPr/>
            </p14:nvContentPartPr>
            <p14:xfrm>
              <a:off x="5157993" y="715764"/>
              <a:ext cx="117360" cy="7524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3665AA3F-73A5-4F0B-8F6C-079779B9C07F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153673" y="711444"/>
                <a:ext cx="1260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AE97632E-7E00-4454-AD20-4F3812F69C40}"/>
                  </a:ext>
                </a:extLst>
              </p14:cNvPr>
              <p14:cNvContentPartPr/>
              <p14:nvPr/>
            </p14:nvContentPartPr>
            <p14:xfrm>
              <a:off x="5271753" y="705684"/>
              <a:ext cx="97200" cy="6876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AE97632E-7E00-4454-AD20-4F3812F69C40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267433" y="701364"/>
                <a:ext cx="1058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08CF63B1-4396-4B85-BD0F-42909CC095E4}"/>
                  </a:ext>
                </a:extLst>
              </p14:cNvPr>
              <p14:cNvContentPartPr/>
              <p14:nvPr/>
            </p14:nvContentPartPr>
            <p14:xfrm>
              <a:off x="5420073" y="733404"/>
              <a:ext cx="55080" cy="6084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08CF63B1-4396-4B85-BD0F-42909CC095E4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415753" y="729084"/>
                <a:ext cx="637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616A76CF-DC41-4C86-A580-E29A85F767A2}"/>
                  </a:ext>
                </a:extLst>
              </p14:cNvPr>
              <p14:cNvContentPartPr/>
              <p14:nvPr/>
            </p14:nvContentPartPr>
            <p14:xfrm>
              <a:off x="5421513" y="654564"/>
              <a:ext cx="13680" cy="1980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616A76CF-DC41-4C86-A580-E29A85F767A2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417193" y="650244"/>
                <a:ext cx="223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D7189CAA-FA32-46AE-B461-FE7733EA00E3}"/>
                  </a:ext>
                </a:extLst>
              </p14:cNvPr>
              <p14:cNvContentPartPr/>
              <p14:nvPr/>
            </p14:nvContentPartPr>
            <p14:xfrm>
              <a:off x="5595033" y="742764"/>
              <a:ext cx="6120" cy="7992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D7189CAA-FA32-46AE-B461-FE7733EA00E3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590713" y="738444"/>
                <a:ext cx="147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49B82481-90D8-492D-A2ED-B0D942B1885B}"/>
                  </a:ext>
                </a:extLst>
              </p14:cNvPr>
              <p14:cNvContentPartPr/>
              <p14:nvPr/>
            </p14:nvContentPartPr>
            <p14:xfrm>
              <a:off x="5557953" y="770484"/>
              <a:ext cx="109080" cy="1224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49B82481-90D8-492D-A2ED-B0D942B1885B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553633" y="766164"/>
                <a:ext cx="1177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4A2DC021-16E7-4F8E-B968-FEBCAB0C8DD5}"/>
                  </a:ext>
                </a:extLst>
              </p14:cNvPr>
              <p14:cNvContentPartPr/>
              <p14:nvPr/>
            </p14:nvContentPartPr>
            <p14:xfrm>
              <a:off x="5729313" y="701724"/>
              <a:ext cx="59760" cy="9216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4A2DC021-16E7-4F8E-B968-FEBCAB0C8DD5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724993" y="697404"/>
                <a:ext cx="684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3801CDF8-8221-4CA6-BD34-453F3858588B}"/>
                  </a:ext>
                </a:extLst>
              </p14:cNvPr>
              <p14:cNvContentPartPr/>
              <p14:nvPr/>
            </p14:nvContentPartPr>
            <p14:xfrm>
              <a:off x="5826513" y="699204"/>
              <a:ext cx="111240" cy="9792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3801CDF8-8221-4CA6-BD34-453F3858588B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822193" y="694884"/>
                <a:ext cx="1198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E165744C-4F4D-4B39-BDA4-A572082549DE}"/>
                  </a:ext>
                </a:extLst>
              </p14:cNvPr>
              <p14:cNvContentPartPr/>
              <p14:nvPr/>
            </p14:nvContentPartPr>
            <p14:xfrm>
              <a:off x="6007953" y="726564"/>
              <a:ext cx="139320" cy="972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E165744C-4F4D-4B39-BDA4-A572082549DE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003633" y="722244"/>
                <a:ext cx="1479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7DF48618-AD50-4DF3-94D2-9141AC784947}"/>
                  </a:ext>
                </a:extLst>
              </p14:cNvPr>
              <p14:cNvContentPartPr/>
              <p14:nvPr/>
            </p14:nvContentPartPr>
            <p14:xfrm>
              <a:off x="6019473" y="773364"/>
              <a:ext cx="119160" cy="1044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7DF48618-AD50-4DF3-94D2-9141AC784947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015153" y="769044"/>
                <a:ext cx="12780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43BF30F6-01B1-404A-94CA-2C170D6204CD}"/>
                  </a:ext>
                </a:extLst>
              </p14:cNvPr>
              <p14:cNvContentPartPr/>
              <p14:nvPr/>
            </p14:nvContentPartPr>
            <p14:xfrm>
              <a:off x="3664353" y="898284"/>
              <a:ext cx="261000" cy="864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43BF30F6-01B1-404A-94CA-2C170D6204CD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660033" y="893964"/>
                <a:ext cx="26964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0CB0DEEE-35E0-4DDA-BC64-BB0510819321}"/>
                  </a:ext>
                </a:extLst>
              </p14:cNvPr>
              <p14:cNvContentPartPr/>
              <p14:nvPr/>
            </p14:nvContentPartPr>
            <p14:xfrm>
              <a:off x="4682433" y="850404"/>
              <a:ext cx="174600" cy="1584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0CB0DEEE-35E0-4DDA-BC64-BB0510819321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678113" y="846084"/>
                <a:ext cx="1832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0EE20A5C-0D02-4420-933C-F54E5B64E363}"/>
                  </a:ext>
                </a:extLst>
              </p14:cNvPr>
              <p14:cNvContentPartPr/>
              <p14:nvPr/>
            </p14:nvContentPartPr>
            <p14:xfrm>
              <a:off x="5705193" y="868764"/>
              <a:ext cx="154440" cy="1620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0EE20A5C-0D02-4420-933C-F54E5B64E363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700873" y="864444"/>
                <a:ext cx="1630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C84D1DB6-5319-4E44-84CC-8582B0796952}"/>
                  </a:ext>
                </a:extLst>
              </p14:cNvPr>
              <p14:cNvContentPartPr/>
              <p14:nvPr/>
            </p14:nvContentPartPr>
            <p14:xfrm>
              <a:off x="1978113" y="1096644"/>
              <a:ext cx="136800" cy="1332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C84D1DB6-5319-4E44-84CC-8582B0796952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973793" y="1092324"/>
                <a:ext cx="1454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04970E95-2BBE-42FE-9DB0-577A7CC0156C}"/>
                  </a:ext>
                </a:extLst>
              </p14:cNvPr>
              <p14:cNvContentPartPr/>
              <p14:nvPr/>
            </p14:nvContentPartPr>
            <p14:xfrm>
              <a:off x="2001873" y="1115364"/>
              <a:ext cx="128520" cy="1440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04970E95-2BBE-42FE-9DB0-577A7CC0156C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997553" y="1111044"/>
                <a:ext cx="1371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E3852398-DAA1-4EEB-AF81-B5649B9A8BEC}"/>
                  </a:ext>
                </a:extLst>
              </p14:cNvPr>
              <p14:cNvContentPartPr/>
              <p14:nvPr/>
            </p14:nvContentPartPr>
            <p14:xfrm>
              <a:off x="2134353" y="1045164"/>
              <a:ext cx="108720" cy="10836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E3852398-DAA1-4EEB-AF81-B5649B9A8BEC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130033" y="1040844"/>
                <a:ext cx="1173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110EC349-3757-40A8-8062-019DD2879306}"/>
                  </a:ext>
                </a:extLst>
              </p14:cNvPr>
              <p14:cNvContentPartPr/>
              <p14:nvPr/>
            </p14:nvContentPartPr>
            <p14:xfrm>
              <a:off x="2522433" y="1049124"/>
              <a:ext cx="120960" cy="4104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110EC349-3757-40A8-8062-019DD2879306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2518113" y="1044804"/>
                <a:ext cx="1296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C392E5A7-17B9-4CC5-AED3-EEE4C22A1764}"/>
                  </a:ext>
                </a:extLst>
              </p14:cNvPr>
              <p14:cNvContentPartPr/>
              <p14:nvPr/>
            </p14:nvContentPartPr>
            <p14:xfrm>
              <a:off x="2594073" y="1034004"/>
              <a:ext cx="62640" cy="15624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C392E5A7-17B9-4CC5-AED3-EEE4C22A1764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2589753" y="1029684"/>
                <a:ext cx="712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9BC2585A-65D1-4937-9226-37E8E15869D9}"/>
                  </a:ext>
                </a:extLst>
              </p14:cNvPr>
              <p14:cNvContentPartPr/>
              <p14:nvPr/>
            </p14:nvContentPartPr>
            <p14:xfrm>
              <a:off x="2789553" y="1030404"/>
              <a:ext cx="147240" cy="756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9BC2585A-65D1-4937-9226-37E8E15869D9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2785233" y="1026084"/>
                <a:ext cx="1558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8FB7557F-0D48-4969-A6DC-EA5A3CB0D3B0}"/>
                  </a:ext>
                </a:extLst>
              </p14:cNvPr>
              <p14:cNvContentPartPr/>
              <p14:nvPr/>
            </p14:nvContentPartPr>
            <p14:xfrm>
              <a:off x="2805393" y="1076844"/>
              <a:ext cx="138240" cy="2016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8FB7557F-0D48-4969-A6DC-EA5A3CB0D3B0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801073" y="1072524"/>
                <a:ext cx="1468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C05D9DD9-2AB3-472F-B91C-FAA0501450CD}"/>
                  </a:ext>
                </a:extLst>
              </p14:cNvPr>
              <p14:cNvContentPartPr/>
              <p14:nvPr/>
            </p14:nvContentPartPr>
            <p14:xfrm>
              <a:off x="3020673" y="992964"/>
              <a:ext cx="164880" cy="12924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C05D9DD9-2AB3-472F-B91C-FAA0501450CD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3016353" y="988644"/>
                <a:ext cx="1735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0800AE5A-8B7E-4D21-B07D-76C7896CF1C2}"/>
                  </a:ext>
                </a:extLst>
              </p14:cNvPr>
              <p14:cNvContentPartPr/>
              <p14:nvPr/>
            </p14:nvContentPartPr>
            <p14:xfrm>
              <a:off x="3203913" y="1025004"/>
              <a:ext cx="84600" cy="8820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0800AE5A-8B7E-4D21-B07D-76C7896CF1C2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3199593" y="1020684"/>
                <a:ext cx="9324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91F89CA2-1E98-44C3-81BE-ADEBB2CC0567}"/>
                  </a:ext>
                </a:extLst>
              </p14:cNvPr>
              <p14:cNvContentPartPr/>
              <p14:nvPr/>
            </p14:nvContentPartPr>
            <p14:xfrm>
              <a:off x="3310473" y="1032564"/>
              <a:ext cx="102240" cy="7524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91F89CA2-1E98-44C3-81BE-ADEBB2CC0567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306153" y="1028244"/>
                <a:ext cx="1108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E1E4D046-DF71-4E4B-95F9-58E9ED255B88}"/>
                  </a:ext>
                </a:extLst>
              </p14:cNvPr>
              <p14:cNvContentPartPr/>
              <p14:nvPr/>
            </p14:nvContentPartPr>
            <p14:xfrm>
              <a:off x="3519273" y="1044084"/>
              <a:ext cx="113760" cy="9504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E1E4D046-DF71-4E4B-95F9-58E9ED255B88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3514953" y="1039764"/>
                <a:ext cx="1224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0CFE00F8-8CDC-45C1-A5A7-453D686007EF}"/>
                  </a:ext>
                </a:extLst>
              </p14:cNvPr>
              <p14:cNvContentPartPr/>
              <p14:nvPr/>
            </p14:nvContentPartPr>
            <p14:xfrm>
              <a:off x="3687753" y="1028964"/>
              <a:ext cx="100080" cy="7452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0CFE00F8-8CDC-45C1-A5A7-453D686007EF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3683433" y="1024644"/>
                <a:ext cx="1087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4D883C4D-8B70-444F-A90C-629BA388781C}"/>
                  </a:ext>
                </a:extLst>
              </p14:cNvPr>
              <p14:cNvContentPartPr/>
              <p14:nvPr/>
            </p14:nvContentPartPr>
            <p14:xfrm>
              <a:off x="3789993" y="1107804"/>
              <a:ext cx="16560" cy="6840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4D883C4D-8B70-444F-A90C-629BA388781C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785673" y="1103484"/>
                <a:ext cx="252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007CBDF2-A04C-493D-B20A-3C51943CD0F2}"/>
                  </a:ext>
                </a:extLst>
              </p14:cNvPr>
              <p14:cNvContentPartPr/>
              <p14:nvPr/>
            </p14:nvContentPartPr>
            <p14:xfrm>
              <a:off x="3837513" y="994044"/>
              <a:ext cx="100800" cy="13968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007CBDF2-A04C-493D-B20A-3C51943CD0F2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3833193" y="989724"/>
                <a:ext cx="1094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85041347-8964-42D0-89D7-A9AC691EE361}"/>
                  </a:ext>
                </a:extLst>
              </p14:cNvPr>
              <p14:cNvContentPartPr/>
              <p14:nvPr/>
            </p14:nvContentPartPr>
            <p14:xfrm>
              <a:off x="4022913" y="1060644"/>
              <a:ext cx="131040" cy="1656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85041347-8964-42D0-89D7-A9AC691EE361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018593" y="1056324"/>
                <a:ext cx="1396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D5DAAFD4-6815-4B85-B19A-3CEF3684F737}"/>
                  </a:ext>
                </a:extLst>
              </p14:cNvPr>
              <p14:cNvContentPartPr/>
              <p14:nvPr/>
            </p14:nvContentPartPr>
            <p14:xfrm>
              <a:off x="4219473" y="1018524"/>
              <a:ext cx="81720" cy="10800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D5DAAFD4-6815-4B85-B19A-3CEF3684F737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215153" y="1014204"/>
                <a:ext cx="903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E36EF361-1F2A-4642-AC64-659ED231A23C}"/>
                  </a:ext>
                </a:extLst>
              </p14:cNvPr>
              <p14:cNvContentPartPr/>
              <p14:nvPr/>
            </p14:nvContentPartPr>
            <p14:xfrm>
              <a:off x="4354833" y="1036524"/>
              <a:ext cx="87480" cy="7056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E36EF361-1F2A-4642-AC64-659ED231A23C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4350513" y="1032204"/>
                <a:ext cx="9612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DF116506-4C7F-4EBC-B71C-65578FFDA7B1}"/>
                  </a:ext>
                </a:extLst>
              </p14:cNvPr>
              <p14:cNvContentPartPr/>
              <p14:nvPr/>
            </p14:nvContentPartPr>
            <p14:xfrm>
              <a:off x="4473633" y="1019244"/>
              <a:ext cx="109080" cy="8640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DF116506-4C7F-4EBC-B71C-65578FFDA7B1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4469313" y="1014924"/>
                <a:ext cx="1177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EB2CA480-7293-4EC3-8F36-EDDD2FDEDDAD}"/>
                  </a:ext>
                </a:extLst>
              </p14:cNvPr>
              <p14:cNvContentPartPr/>
              <p14:nvPr/>
            </p14:nvContentPartPr>
            <p14:xfrm>
              <a:off x="4628793" y="1029324"/>
              <a:ext cx="58320" cy="7992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EB2CA480-7293-4EC3-8F36-EDDD2FDEDDAD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4624473" y="1025004"/>
                <a:ext cx="669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D890E108-FF08-42BC-8F48-C4EC90906343}"/>
                  </a:ext>
                </a:extLst>
              </p14:cNvPr>
              <p14:cNvContentPartPr/>
              <p14:nvPr/>
            </p14:nvContentPartPr>
            <p14:xfrm>
              <a:off x="4643913" y="968844"/>
              <a:ext cx="360" cy="36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D890E108-FF08-42BC-8F48-C4EC9090634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639593" y="96452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85F431FE-F7F2-44B8-BB13-FFBF44C6B0D4}"/>
                  </a:ext>
                </a:extLst>
              </p14:cNvPr>
              <p14:cNvContentPartPr/>
              <p14:nvPr/>
            </p14:nvContentPartPr>
            <p14:xfrm>
              <a:off x="3940113" y="1080084"/>
              <a:ext cx="40680" cy="4680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85F431FE-F7F2-44B8-BB13-FFBF44C6B0D4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3935793" y="1075764"/>
                <a:ext cx="493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93F13C3F-6166-4D13-A31F-5EF89D6D9B92}"/>
                  </a:ext>
                </a:extLst>
              </p14:cNvPr>
              <p14:cNvContentPartPr/>
              <p14:nvPr/>
            </p14:nvContentPartPr>
            <p14:xfrm>
              <a:off x="3940113" y="1063524"/>
              <a:ext cx="54720" cy="18900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93F13C3F-6166-4D13-A31F-5EF89D6D9B92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3935793" y="1059204"/>
                <a:ext cx="63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72F3C6A7-1959-4601-8D18-667CBCEF40B0}"/>
                  </a:ext>
                </a:extLst>
              </p14:cNvPr>
              <p14:cNvContentPartPr/>
              <p14:nvPr/>
            </p14:nvContentPartPr>
            <p14:xfrm>
              <a:off x="3715113" y="586164"/>
              <a:ext cx="804600" cy="6624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72F3C6A7-1959-4601-8D18-667CBCEF40B0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3710793" y="581844"/>
                <a:ext cx="8132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BB5965BB-F5F3-4899-A4CF-8178E920123B}"/>
                  </a:ext>
                </a:extLst>
              </p14:cNvPr>
              <p14:cNvContentPartPr/>
              <p14:nvPr/>
            </p14:nvContentPartPr>
            <p14:xfrm>
              <a:off x="5486313" y="587964"/>
              <a:ext cx="568800" cy="6192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BB5965BB-F5F3-4899-A4CF-8178E920123B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5481993" y="583644"/>
                <a:ext cx="5774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1D8767C4-BA89-4A76-92C2-DD5F3F30EAB1}"/>
                  </a:ext>
                </a:extLst>
              </p14:cNvPr>
              <p14:cNvContentPartPr/>
              <p14:nvPr/>
            </p14:nvContentPartPr>
            <p14:xfrm>
              <a:off x="1601553" y="547644"/>
              <a:ext cx="1128240" cy="9576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1D8767C4-BA89-4A76-92C2-DD5F3F30EAB1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1597233" y="543324"/>
                <a:ext cx="11368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308836FF-1072-48EF-925E-59F483A912DD}"/>
                  </a:ext>
                </a:extLst>
              </p14:cNvPr>
              <p14:cNvContentPartPr/>
              <p14:nvPr/>
            </p14:nvContentPartPr>
            <p14:xfrm>
              <a:off x="3324513" y="4014084"/>
              <a:ext cx="244080" cy="42480"/>
            </p14:xfrm>
          </p:contentPart>
        </mc:Choice>
        <mc:Fallback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308836FF-1072-48EF-925E-59F483A912DD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3320193" y="4009764"/>
                <a:ext cx="2527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A0DD496A-02D8-4D21-A771-6E49FC2E970E}"/>
                  </a:ext>
                </a:extLst>
              </p14:cNvPr>
              <p14:cNvContentPartPr/>
              <p14:nvPr/>
            </p14:nvContentPartPr>
            <p14:xfrm>
              <a:off x="11696313" y="2480844"/>
              <a:ext cx="251640" cy="42480"/>
            </p14:xfrm>
          </p:contentPart>
        </mc:Choice>
        <mc:Fallback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A0DD496A-02D8-4D21-A771-6E49FC2E970E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11691993" y="2476524"/>
                <a:ext cx="26028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1" name="Gruppieren 400">
            <a:extLst>
              <a:ext uri="{FF2B5EF4-FFF2-40B4-BE49-F238E27FC236}">
                <a16:creationId xmlns:a16="http://schemas.microsoft.com/office/drawing/2014/main" id="{BFB0542F-D758-48CF-8714-4009D232708E}"/>
              </a:ext>
            </a:extLst>
          </p:cNvPr>
          <p:cNvGrpSpPr/>
          <p:nvPr/>
        </p:nvGrpSpPr>
        <p:grpSpPr>
          <a:xfrm>
            <a:off x="1963713" y="1244964"/>
            <a:ext cx="3840120" cy="1269000"/>
            <a:chOff x="1963713" y="1244964"/>
            <a:chExt cx="3840120" cy="126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228CCD7-3E8D-45D6-805D-36E510921829}"/>
                    </a:ext>
                  </a:extLst>
                </p14:cNvPr>
                <p14:cNvContentPartPr/>
                <p14:nvPr/>
              </p14:nvContentPartPr>
              <p14:xfrm>
                <a:off x="2095833" y="1333884"/>
                <a:ext cx="123480" cy="1166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228CCD7-3E8D-45D6-805D-36E51092182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091513" y="1329564"/>
                  <a:ext cx="132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440620BF-7007-4089-8698-34F62FB4B785}"/>
                    </a:ext>
                  </a:extLst>
                </p14:cNvPr>
                <p14:cNvContentPartPr/>
                <p14:nvPr/>
              </p14:nvContentPartPr>
              <p14:xfrm>
                <a:off x="2243793" y="1388964"/>
                <a:ext cx="65880" cy="136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440620BF-7007-4089-8698-34F62FB4B78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239473" y="1384644"/>
                  <a:ext cx="74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8F75BB89-F327-4DEF-B33E-376B2C72F36E}"/>
                    </a:ext>
                  </a:extLst>
                </p14:cNvPr>
                <p14:cNvContentPartPr/>
                <p14:nvPr/>
              </p14:nvContentPartPr>
              <p14:xfrm>
                <a:off x="2330193" y="1338924"/>
                <a:ext cx="72720" cy="932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8F75BB89-F327-4DEF-B33E-376B2C72F36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325873" y="1334604"/>
                  <a:ext cx="81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56319E1-AEBE-4DBF-A8CD-B9665411741A}"/>
                    </a:ext>
                  </a:extLst>
                </p14:cNvPr>
                <p14:cNvContentPartPr/>
                <p14:nvPr/>
              </p14:nvContentPartPr>
              <p14:xfrm>
                <a:off x="2392833" y="1417404"/>
                <a:ext cx="23760" cy="734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56319E1-AEBE-4DBF-A8CD-B9665411741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388513" y="1413084"/>
                  <a:ext cx="32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9BBB650-3180-4FB0-BC48-705C12EC9899}"/>
                    </a:ext>
                  </a:extLst>
                </p14:cNvPr>
                <p14:cNvContentPartPr/>
                <p14:nvPr/>
              </p14:nvContentPartPr>
              <p14:xfrm>
                <a:off x="2426673" y="1315164"/>
                <a:ext cx="101520" cy="1263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9BBB650-3180-4FB0-BC48-705C12EC989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422353" y="1310844"/>
                  <a:ext cx="110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486A5CAC-D49D-4F5B-89FA-B22A55C56C98}"/>
                    </a:ext>
                  </a:extLst>
                </p14:cNvPr>
                <p14:cNvContentPartPr/>
                <p14:nvPr/>
              </p14:nvContentPartPr>
              <p14:xfrm>
                <a:off x="2466273" y="1286364"/>
                <a:ext cx="79200" cy="1807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486A5CAC-D49D-4F5B-89FA-B22A55C56C9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461953" y="1282044"/>
                  <a:ext cx="878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1D2A429D-2C1B-405B-B820-473E8B9EE68A}"/>
                    </a:ext>
                  </a:extLst>
                </p14:cNvPr>
                <p14:cNvContentPartPr/>
                <p14:nvPr/>
              </p14:nvContentPartPr>
              <p14:xfrm>
                <a:off x="2027433" y="1283124"/>
                <a:ext cx="142920" cy="2674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1D2A429D-2C1B-405B-B820-473E8B9EE68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023113" y="1278804"/>
                  <a:ext cx="1515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9F4E4C8-E471-4805-B35C-D6C658C9D876}"/>
                    </a:ext>
                  </a:extLst>
                </p14:cNvPr>
                <p14:cNvContentPartPr/>
                <p14:nvPr/>
              </p14:nvContentPartPr>
              <p14:xfrm>
                <a:off x="2593353" y="1364124"/>
                <a:ext cx="48600" cy="658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9F4E4C8-E471-4805-B35C-D6C658C9D87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589033" y="1359804"/>
                  <a:ext cx="57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82E837A-408F-4DDE-9EE1-F4C0DABF5419}"/>
                    </a:ext>
                  </a:extLst>
                </p14:cNvPr>
                <p14:cNvContentPartPr/>
                <p14:nvPr/>
              </p14:nvContentPartPr>
              <p14:xfrm>
                <a:off x="2599833" y="1379604"/>
                <a:ext cx="64080" cy="1328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82E837A-408F-4DDE-9EE1-F4C0DABF541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595513" y="1375284"/>
                  <a:ext cx="72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AF7DFF2-11CC-4A63-87E4-4F58CA1EEEF8}"/>
                    </a:ext>
                  </a:extLst>
                </p14:cNvPr>
                <p14:cNvContentPartPr/>
                <p14:nvPr/>
              </p14:nvContentPartPr>
              <p14:xfrm>
                <a:off x="2784153" y="1368084"/>
                <a:ext cx="137520" cy="540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AF7DFF2-11CC-4A63-87E4-4F58CA1EEEF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779833" y="1363764"/>
                  <a:ext cx="146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1CCE3863-5C49-47C5-9813-33C920702584}"/>
                    </a:ext>
                  </a:extLst>
                </p14:cNvPr>
                <p14:cNvContentPartPr/>
                <p14:nvPr/>
              </p14:nvContentPartPr>
              <p14:xfrm>
                <a:off x="3035793" y="1313004"/>
                <a:ext cx="173160" cy="1234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1CCE3863-5C49-47C5-9813-33C92070258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031473" y="1308684"/>
                  <a:ext cx="181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BBAF755-CE72-4F35-A520-E7A39CE5FECE}"/>
                    </a:ext>
                  </a:extLst>
                </p14:cNvPr>
                <p14:cNvContentPartPr/>
                <p14:nvPr/>
              </p14:nvContentPartPr>
              <p14:xfrm>
                <a:off x="3222633" y="1328484"/>
                <a:ext cx="97200" cy="1072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BBAF755-CE72-4F35-A520-E7A39CE5FEC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218313" y="1324164"/>
                  <a:ext cx="105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E847EC0-244F-414F-B9EE-79BBFFBF123B}"/>
                    </a:ext>
                  </a:extLst>
                </p14:cNvPr>
                <p14:cNvContentPartPr/>
                <p14:nvPr/>
              </p14:nvContentPartPr>
              <p14:xfrm>
                <a:off x="3341433" y="1329204"/>
                <a:ext cx="120600" cy="936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E847EC0-244F-414F-B9EE-79BBFFBF123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337113" y="1324884"/>
                  <a:ext cx="1292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73B0BB0-29F8-4B29-B410-8577DC4CC0AE}"/>
                    </a:ext>
                  </a:extLst>
                </p14:cNvPr>
                <p14:cNvContentPartPr/>
                <p14:nvPr/>
              </p14:nvContentPartPr>
              <p14:xfrm>
                <a:off x="3606753" y="1351884"/>
                <a:ext cx="130320" cy="162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73B0BB0-29F8-4B29-B410-8577DC4CC0A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602433" y="1347564"/>
                  <a:ext cx="138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0DAC3E4-9193-4453-AAE9-6770851BB247}"/>
                    </a:ext>
                  </a:extLst>
                </p14:cNvPr>
                <p14:cNvContentPartPr/>
                <p14:nvPr/>
              </p14:nvContentPartPr>
              <p14:xfrm>
                <a:off x="3792873" y="1300764"/>
                <a:ext cx="83520" cy="1368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0DAC3E4-9193-4453-AAE9-6770851BB24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788553" y="1296444"/>
                  <a:ext cx="92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EAC79BC-83DD-476F-96B1-6A3C60846F76}"/>
                    </a:ext>
                  </a:extLst>
                </p14:cNvPr>
                <p14:cNvContentPartPr/>
                <p14:nvPr/>
              </p14:nvContentPartPr>
              <p14:xfrm>
                <a:off x="3919953" y="1328484"/>
                <a:ext cx="99720" cy="849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EAC79BC-83DD-476F-96B1-6A3C60846F7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915633" y="1324164"/>
                  <a:ext cx="108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48D873E-28BE-48CB-B872-6A6E64428B8C}"/>
                    </a:ext>
                  </a:extLst>
                </p14:cNvPr>
                <p14:cNvContentPartPr/>
                <p14:nvPr/>
              </p14:nvContentPartPr>
              <p14:xfrm>
                <a:off x="4048113" y="1322364"/>
                <a:ext cx="101160" cy="846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48D873E-28BE-48CB-B872-6A6E64428B8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043793" y="1318044"/>
                  <a:ext cx="109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4974932-C973-4A79-A867-A40A125CA9E4}"/>
                    </a:ext>
                  </a:extLst>
                </p14:cNvPr>
                <p14:cNvContentPartPr/>
                <p14:nvPr/>
              </p14:nvContentPartPr>
              <p14:xfrm>
                <a:off x="4189593" y="1279884"/>
                <a:ext cx="83520" cy="1454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4974932-C973-4A79-A867-A40A125CA9E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185273" y="1275564"/>
                  <a:ext cx="92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8B99558F-B710-4B7F-8FEE-EE340DB05AC5}"/>
                    </a:ext>
                  </a:extLst>
                </p14:cNvPr>
                <p14:cNvContentPartPr/>
                <p14:nvPr/>
              </p14:nvContentPartPr>
              <p14:xfrm>
                <a:off x="4581993" y="1244964"/>
                <a:ext cx="32040" cy="2084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8B99558F-B710-4B7F-8FEE-EE340DB05AC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577673" y="1240644"/>
                  <a:ext cx="406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3CCF928-A019-4EEE-95A9-CE3629067DAD}"/>
                    </a:ext>
                  </a:extLst>
                </p14:cNvPr>
                <p14:cNvContentPartPr/>
                <p14:nvPr/>
              </p14:nvContentPartPr>
              <p14:xfrm>
                <a:off x="4738233" y="1266204"/>
                <a:ext cx="110880" cy="1548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3CCF928-A019-4EEE-95A9-CE3629067DA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733913" y="1261884"/>
                  <a:ext cx="119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6948B5B2-F677-42C8-802E-EA424FD36FAA}"/>
                    </a:ext>
                  </a:extLst>
                </p14:cNvPr>
                <p14:cNvContentPartPr/>
                <p14:nvPr/>
              </p14:nvContentPartPr>
              <p14:xfrm>
                <a:off x="4792593" y="1263324"/>
                <a:ext cx="74520" cy="39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6948B5B2-F677-42C8-802E-EA424FD36FA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788273" y="1259004"/>
                  <a:ext cx="831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082AF54-0EDF-4B8A-B8A8-2D5ED7E9A0B5}"/>
                    </a:ext>
                  </a:extLst>
                </p14:cNvPr>
                <p14:cNvContentPartPr/>
                <p14:nvPr/>
              </p14:nvContentPartPr>
              <p14:xfrm>
                <a:off x="4695393" y="1320564"/>
                <a:ext cx="27000" cy="219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082AF54-0EDF-4B8A-B8A8-2D5ED7E9A0B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691073" y="1316244"/>
                  <a:ext cx="35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42ABA1A9-2564-48C1-9001-C5BAE5E641FD}"/>
                    </a:ext>
                  </a:extLst>
                </p14:cNvPr>
                <p14:cNvContentPartPr/>
                <p14:nvPr/>
              </p14:nvContentPartPr>
              <p14:xfrm>
                <a:off x="2553393" y="1679124"/>
                <a:ext cx="78480" cy="709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42ABA1A9-2564-48C1-9001-C5BAE5E641F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549073" y="1674804"/>
                  <a:ext cx="871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A12E9FA-C5B7-4274-97F3-25C1217CA88F}"/>
                    </a:ext>
                  </a:extLst>
                </p14:cNvPr>
                <p14:cNvContentPartPr/>
                <p14:nvPr/>
              </p14:nvContentPartPr>
              <p14:xfrm>
                <a:off x="2559513" y="1682004"/>
                <a:ext cx="108000" cy="1908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A12E9FA-C5B7-4274-97F3-25C1217CA88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555193" y="1677684"/>
                  <a:ext cx="1166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2F0C414-87A9-45AA-93E4-23A012E7C2CD}"/>
                    </a:ext>
                  </a:extLst>
                </p14:cNvPr>
                <p14:cNvContentPartPr/>
                <p14:nvPr/>
              </p14:nvContentPartPr>
              <p14:xfrm>
                <a:off x="2808633" y="1685604"/>
                <a:ext cx="125640" cy="676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2F0C414-87A9-45AA-93E4-23A012E7C2C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804313" y="1681284"/>
                  <a:ext cx="1342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6C2D2EAD-DBD3-408D-9765-9794942259CB}"/>
                    </a:ext>
                  </a:extLst>
                </p14:cNvPr>
                <p14:cNvContentPartPr/>
                <p14:nvPr/>
              </p14:nvContentPartPr>
              <p14:xfrm>
                <a:off x="3063873" y="1659324"/>
                <a:ext cx="109440" cy="1184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6C2D2EAD-DBD3-408D-9765-9794942259C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059553" y="1655004"/>
                  <a:ext cx="118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A536B2B1-1580-437D-9D12-A76979AFAD19}"/>
                    </a:ext>
                  </a:extLst>
                </p14:cNvPr>
                <p14:cNvContentPartPr/>
                <p14:nvPr/>
              </p14:nvContentPartPr>
              <p14:xfrm>
                <a:off x="3119313" y="1636644"/>
                <a:ext cx="121680" cy="43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A536B2B1-1580-437D-9D12-A76979AFAD1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114993" y="1632324"/>
                  <a:ext cx="1303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F57E147-1C42-4E0F-91EF-4BFC0074D870}"/>
                    </a:ext>
                  </a:extLst>
                </p14:cNvPr>
                <p14:cNvContentPartPr/>
                <p14:nvPr/>
              </p14:nvContentPartPr>
              <p14:xfrm>
                <a:off x="3264393" y="1631604"/>
                <a:ext cx="118800" cy="1126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F57E147-1C42-4E0F-91EF-4BFC0074D87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260073" y="1627284"/>
                  <a:ext cx="127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AE2C3FE-B836-45DF-B8EF-328433E6611E}"/>
                    </a:ext>
                  </a:extLst>
                </p14:cNvPr>
                <p14:cNvContentPartPr/>
                <p14:nvPr/>
              </p14:nvContentPartPr>
              <p14:xfrm>
                <a:off x="3400113" y="1642764"/>
                <a:ext cx="356040" cy="961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AE2C3FE-B836-45DF-B8EF-328433E6611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395793" y="1638444"/>
                  <a:ext cx="364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57FF7522-D75A-4EBE-92B8-B6F3BC493ED2}"/>
                    </a:ext>
                  </a:extLst>
                </p14:cNvPr>
                <p14:cNvContentPartPr/>
                <p14:nvPr/>
              </p14:nvContentPartPr>
              <p14:xfrm>
                <a:off x="3789633" y="1633044"/>
                <a:ext cx="96480" cy="1134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57FF7522-D75A-4EBE-92B8-B6F3BC493ED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785313" y="1628724"/>
                  <a:ext cx="1051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A2EADD9-5D24-4DF3-AB66-ACCBC6534D1B}"/>
                    </a:ext>
                  </a:extLst>
                </p14:cNvPr>
                <p14:cNvContentPartPr/>
                <p14:nvPr/>
              </p14:nvContentPartPr>
              <p14:xfrm>
                <a:off x="3928233" y="1638444"/>
                <a:ext cx="91080" cy="1162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A2EADD9-5D24-4DF3-AB66-ACCBC6534D1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923913" y="1634124"/>
                  <a:ext cx="99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E3D01C19-7739-4276-BE5E-A3C97A571C1F}"/>
                    </a:ext>
                  </a:extLst>
                </p14:cNvPr>
                <p14:cNvContentPartPr/>
                <p14:nvPr/>
              </p14:nvContentPartPr>
              <p14:xfrm>
                <a:off x="3956673" y="1628724"/>
                <a:ext cx="78840" cy="36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E3D01C19-7739-4276-BE5E-A3C97A571C1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952353" y="1624404"/>
                  <a:ext cx="874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13C8AD4E-F7E3-492B-8022-B0B8B68A0425}"/>
                    </a:ext>
                  </a:extLst>
                </p14:cNvPr>
                <p14:cNvContentPartPr/>
                <p14:nvPr/>
              </p14:nvContentPartPr>
              <p14:xfrm>
                <a:off x="4050633" y="1635204"/>
                <a:ext cx="87480" cy="921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13C8AD4E-F7E3-492B-8022-B0B8B68A042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046313" y="1630884"/>
                  <a:ext cx="96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4B8B66C-9799-434E-98E4-599851D5BA32}"/>
                    </a:ext>
                  </a:extLst>
                </p14:cNvPr>
                <p14:cNvContentPartPr/>
                <p14:nvPr/>
              </p14:nvContentPartPr>
              <p14:xfrm>
                <a:off x="4140633" y="1640964"/>
                <a:ext cx="85680" cy="900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4B8B66C-9799-434E-98E4-599851D5BA3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136313" y="1636644"/>
                  <a:ext cx="943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EEAB980-612D-4FBC-98D5-828A858940CA}"/>
                    </a:ext>
                  </a:extLst>
                </p14:cNvPr>
                <p14:cNvContentPartPr/>
                <p14:nvPr/>
              </p14:nvContentPartPr>
              <p14:xfrm>
                <a:off x="4300833" y="1548444"/>
                <a:ext cx="65160" cy="1558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EEAB980-612D-4FBC-98D5-828A858940C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296513" y="1544124"/>
                  <a:ext cx="73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BCF93A73-DE85-4890-BF1E-CA7910BCECD0}"/>
                    </a:ext>
                  </a:extLst>
                </p14:cNvPr>
                <p14:cNvContentPartPr/>
                <p14:nvPr/>
              </p14:nvContentPartPr>
              <p14:xfrm>
                <a:off x="2425593" y="1519644"/>
                <a:ext cx="2037240" cy="4078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BCF93A73-DE85-4890-BF1E-CA7910BCECD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421273" y="1515324"/>
                  <a:ext cx="204588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9609C7AC-4893-4DC0-8BEE-61C51B1D5BEC}"/>
                    </a:ext>
                  </a:extLst>
                </p14:cNvPr>
                <p14:cNvContentPartPr/>
                <p14:nvPr/>
              </p14:nvContentPartPr>
              <p14:xfrm>
                <a:off x="4558593" y="1669404"/>
                <a:ext cx="121680" cy="68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9609C7AC-4893-4DC0-8BEE-61C51B1D5BE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554273" y="1665084"/>
                  <a:ext cx="1303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C076CBE-E45D-4679-85AD-2697EC55F091}"/>
                    </a:ext>
                  </a:extLst>
                </p14:cNvPr>
                <p14:cNvContentPartPr/>
                <p14:nvPr/>
              </p14:nvContentPartPr>
              <p14:xfrm>
                <a:off x="4506033" y="1589124"/>
                <a:ext cx="144000" cy="1324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C076CBE-E45D-4679-85AD-2697EC55F09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501713" y="1584804"/>
                  <a:ext cx="1526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25D4F74-AEF8-447C-B85D-A37EB97A1808}"/>
                    </a:ext>
                  </a:extLst>
                </p14:cNvPr>
                <p14:cNvContentPartPr/>
                <p14:nvPr/>
              </p14:nvContentPartPr>
              <p14:xfrm>
                <a:off x="4837233" y="1619004"/>
                <a:ext cx="39240" cy="1058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25D4F74-AEF8-447C-B85D-A37EB97A180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832913" y="1614684"/>
                  <a:ext cx="47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5F16570B-B048-4AFC-8A8B-E8EF91EF8AF8}"/>
                    </a:ext>
                  </a:extLst>
                </p14:cNvPr>
                <p14:cNvContentPartPr/>
                <p14:nvPr/>
              </p14:nvContentPartPr>
              <p14:xfrm>
                <a:off x="4782513" y="1608564"/>
                <a:ext cx="158040" cy="1022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5F16570B-B048-4AFC-8A8B-E8EF91EF8AF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778193" y="1604244"/>
                  <a:ext cx="166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E8269E1-6435-4018-9A21-5B8B625CFABE}"/>
                    </a:ext>
                  </a:extLst>
                </p14:cNvPr>
                <p14:cNvContentPartPr/>
                <p14:nvPr/>
              </p14:nvContentPartPr>
              <p14:xfrm>
                <a:off x="4958913" y="1590204"/>
                <a:ext cx="93600" cy="972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E8269E1-6435-4018-9A21-5B8B625CFAB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954593" y="1585884"/>
                  <a:ext cx="102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FB1ED4D6-7FA9-4E2B-A824-5E8684F1E0F9}"/>
                    </a:ext>
                  </a:extLst>
                </p14:cNvPr>
                <p14:cNvContentPartPr/>
                <p14:nvPr/>
              </p14:nvContentPartPr>
              <p14:xfrm>
                <a:off x="5112633" y="1612164"/>
                <a:ext cx="108720" cy="259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FB1ED4D6-7FA9-4E2B-A824-5E8684F1E0F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108313" y="1607844"/>
                  <a:ext cx="117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0E2FF5CC-1F96-40BD-8CF8-7B016803A999}"/>
                    </a:ext>
                  </a:extLst>
                </p14:cNvPr>
                <p14:cNvContentPartPr/>
                <p14:nvPr/>
              </p14:nvContentPartPr>
              <p14:xfrm>
                <a:off x="5278953" y="1612164"/>
                <a:ext cx="93600" cy="770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0E2FF5CC-1F96-40BD-8CF8-7B016803A99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274633" y="1607844"/>
                  <a:ext cx="102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C0235FE-3AF4-434A-8F4B-CDDC1C3DA4FB}"/>
                    </a:ext>
                  </a:extLst>
                </p14:cNvPr>
                <p14:cNvContentPartPr/>
                <p14:nvPr/>
              </p14:nvContentPartPr>
              <p14:xfrm>
                <a:off x="5404233" y="1603524"/>
                <a:ext cx="399600" cy="964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C0235FE-3AF4-434A-8F4B-CDDC1C3DA4F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399913" y="1599204"/>
                  <a:ext cx="408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AE456F09-EAB3-4154-BBD0-5669DAB1BAA0}"/>
                    </a:ext>
                  </a:extLst>
                </p14:cNvPr>
                <p14:cNvContentPartPr/>
                <p14:nvPr/>
              </p14:nvContentPartPr>
              <p14:xfrm>
                <a:off x="1963713" y="2249724"/>
                <a:ext cx="109800" cy="756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AE456F09-EAB3-4154-BBD0-5669DAB1BAA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959393" y="2245404"/>
                  <a:ext cx="1184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43196706-7F30-4C73-AFF1-4D918CD8F6EA}"/>
                    </a:ext>
                  </a:extLst>
                </p14:cNvPr>
                <p14:cNvContentPartPr/>
                <p14:nvPr/>
              </p14:nvContentPartPr>
              <p14:xfrm>
                <a:off x="2113473" y="2247924"/>
                <a:ext cx="105840" cy="2224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43196706-7F30-4C73-AFF1-4D918CD8F6E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109153" y="2243604"/>
                  <a:ext cx="1144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70320027-053B-4018-B0DA-63DE56DEA5FA}"/>
                    </a:ext>
                  </a:extLst>
                </p14:cNvPr>
                <p14:cNvContentPartPr/>
                <p14:nvPr/>
              </p14:nvContentPartPr>
              <p14:xfrm>
                <a:off x="2283753" y="2266644"/>
                <a:ext cx="83160" cy="187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70320027-053B-4018-B0DA-63DE56DEA5F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279433" y="2262324"/>
                  <a:ext cx="91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E971F0E4-52AE-43B7-85A1-07DF32151A12}"/>
                    </a:ext>
                  </a:extLst>
                </p14:cNvPr>
                <p14:cNvContentPartPr/>
                <p14:nvPr/>
              </p14:nvContentPartPr>
              <p14:xfrm>
                <a:off x="2472393" y="2236404"/>
                <a:ext cx="105120" cy="864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E971F0E4-52AE-43B7-85A1-07DF32151A1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468073" y="2232084"/>
                  <a:ext cx="1137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5CA3F782-607A-4D3E-9BA3-FD2F671D00D8}"/>
                    </a:ext>
                  </a:extLst>
                </p14:cNvPr>
                <p14:cNvContentPartPr/>
                <p14:nvPr/>
              </p14:nvContentPartPr>
              <p14:xfrm>
                <a:off x="2595513" y="2260524"/>
                <a:ext cx="216720" cy="579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5CA3F782-607A-4D3E-9BA3-FD2F671D00D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591193" y="2256204"/>
                  <a:ext cx="225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B087E0BB-C449-4723-B6EB-FDBE3BD79ABF}"/>
                    </a:ext>
                  </a:extLst>
                </p14:cNvPr>
                <p14:cNvContentPartPr/>
                <p14:nvPr/>
              </p14:nvContentPartPr>
              <p14:xfrm>
                <a:off x="2812953" y="2223444"/>
                <a:ext cx="121320" cy="968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B087E0BB-C449-4723-B6EB-FDBE3BD79AB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808633" y="2219124"/>
                  <a:ext cx="129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DF56497B-FB6D-4DF7-9B59-74896E09182C}"/>
                    </a:ext>
                  </a:extLst>
                </p14:cNvPr>
                <p14:cNvContentPartPr/>
                <p14:nvPr/>
              </p14:nvContentPartPr>
              <p14:xfrm>
                <a:off x="3003393" y="2318844"/>
                <a:ext cx="360" cy="3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DF56497B-FB6D-4DF7-9B59-74896E09182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99073" y="23145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F495F70A-C22F-4C1F-8340-0D12B4063D7F}"/>
                    </a:ext>
                  </a:extLst>
                </p14:cNvPr>
                <p14:cNvContentPartPr/>
                <p14:nvPr/>
              </p14:nvContentPartPr>
              <p14:xfrm>
                <a:off x="3246393" y="2095644"/>
                <a:ext cx="147600" cy="1551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F495F70A-C22F-4C1F-8340-0D12B4063D7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242073" y="2091324"/>
                  <a:ext cx="156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FD441BF7-D5A9-471B-A525-2E0B1A4B76D0}"/>
                    </a:ext>
                  </a:extLst>
                </p14:cNvPr>
                <p14:cNvContentPartPr/>
                <p14:nvPr/>
              </p14:nvContentPartPr>
              <p14:xfrm>
                <a:off x="3188433" y="2246124"/>
                <a:ext cx="297720" cy="295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FD441BF7-D5A9-471B-A525-2E0B1A4B76D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184113" y="2241804"/>
                  <a:ext cx="306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83F3C6B-4E41-4F13-A7CF-146B67A6C2F7}"/>
                    </a:ext>
                  </a:extLst>
                </p14:cNvPr>
                <p14:cNvContentPartPr/>
                <p14:nvPr/>
              </p14:nvContentPartPr>
              <p14:xfrm>
                <a:off x="3276633" y="2349084"/>
                <a:ext cx="38160" cy="16488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83F3C6B-4E41-4F13-A7CF-146B67A6C2F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272313" y="2344764"/>
                  <a:ext cx="468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89850A4C-F9C2-4826-B1F9-23926642692A}"/>
                    </a:ext>
                  </a:extLst>
                </p14:cNvPr>
                <p14:cNvContentPartPr/>
                <p14:nvPr/>
              </p14:nvContentPartPr>
              <p14:xfrm>
                <a:off x="3228753" y="2323164"/>
                <a:ext cx="167040" cy="608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89850A4C-F9C2-4826-B1F9-23926642692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224433" y="2318844"/>
                  <a:ext cx="1756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EC9D99D4-E03F-4F14-B7DF-ACD1606A1509}"/>
                    </a:ext>
                  </a:extLst>
                </p14:cNvPr>
                <p14:cNvContentPartPr/>
                <p14:nvPr/>
              </p14:nvContentPartPr>
              <p14:xfrm>
                <a:off x="3584433" y="2238564"/>
                <a:ext cx="156960" cy="154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EC9D99D4-E03F-4F14-B7DF-ACD1606A150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580113" y="2234244"/>
                  <a:ext cx="165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54F75802-A58B-4C95-B70A-8CC8E6AC2DBC}"/>
                    </a:ext>
                  </a:extLst>
                </p14:cNvPr>
                <p14:cNvContentPartPr/>
                <p14:nvPr/>
              </p14:nvContentPartPr>
              <p14:xfrm>
                <a:off x="3591273" y="2296524"/>
                <a:ext cx="157320" cy="2016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54F75802-A58B-4C95-B70A-8CC8E6AC2DB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586953" y="2292204"/>
                  <a:ext cx="165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F0E3834A-F2C9-45AF-8838-F000D5D35B82}"/>
                    </a:ext>
                  </a:extLst>
                </p14:cNvPr>
                <p14:cNvContentPartPr/>
                <p14:nvPr/>
              </p14:nvContentPartPr>
              <p14:xfrm>
                <a:off x="3858033" y="2130564"/>
                <a:ext cx="148320" cy="1861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F0E3834A-F2C9-45AF-8838-F000D5D35B8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853713" y="2126244"/>
                  <a:ext cx="156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A82B091D-DBEC-4273-A7F4-45D3C4E50C86}"/>
                    </a:ext>
                  </a:extLst>
                </p14:cNvPr>
                <p14:cNvContentPartPr/>
                <p14:nvPr/>
              </p14:nvContentPartPr>
              <p14:xfrm>
                <a:off x="4029033" y="2109684"/>
                <a:ext cx="77400" cy="1926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A82B091D-DBEC-4273-A7F4-45D3C4E50C8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024713" y="2105364"/>
                  <a:ext cx="86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77030B4C-7186-460A-AB8A-FD69E8D4D72D}"/>
                    </a:ext>
                  </a:extLst>
                </p14:cNvPr>
                <p14:cNvContentPartPr/>
                <p14:nvPr/>
              </p14:nvContentPartPr>
              <p14:xfrm>
                <a:off x="4133793" y="2187804"/>
                <a:ext cx="90720" cy="1332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77030B4C-7186-460A-AB8A-FD69E8D4D72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129473" y="2183484"/>
                  <a:ext cx="99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652BFBF7-F62C-4BCE-9141-9ECC8CF12D2B}"/>
                    </a:ext>
                  </a:extLst>
                </p14:cNvPr>
                <p14:cNvContentPartPr/>
                <p14:nvPr/>
              </p14:nvContentPartPr>
              <p14:xfrm>
                <a:off x="4268073" y="2252604"/>
                <a:ext cx="19800" cy="871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652BFBF7-F62C-4BCE-9141-9ECC8CF12D2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263753" y="2248284"/>
                  <a:ext cx="28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6E3CB838-5650-44A2-9D3F-8EFD0B96BAD0}"/>
                    </a:ext>
                  </a:extLst>
                </p14:cNvPr>
                <p14:cNvContentPartPr/>
                <p14:nvPr/>
              </p14:nvContentPartPr>
              <p14:xfrm>
                <a:off x="4403433" y="2181684"/>
                <a:ext cx="79920" cy="694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6E3CB838-5650-44A2-9D3F-8EFD0B96BAD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399113" y="2177364"/>
                  <a:ext cx="88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8AB15194-C91C-4C7C-ADD8-86E948F79825}"/>
                    </a:ext>
                  </a:extLst>
                </p14:cNvPr>
                <p14:cNvContentPartPr/>
                <p14:nvPr/>
              </p14:nvContentPartPr>
              <p14:xfrm>
                <a:off x="4414233" y="2072244"/>
                <a:ext cx="34920" cy="230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8AB15194-C91C-4C7C-ADD8-86E948F7982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409913" y="2067924"/>
                  <a:ext cx="43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E15AD087-2104-4920-8534-4FB51FF325DB}"/>
                    </a:ext>
                  </a:extLst>
                </p14:cNvPr>
                <p14:cNvContentPartPr/>
                <p14:nvPr/>
              </p14:nvContentPartPr>
              <p14:xfrm>
                <a:off x="4426473" y="2073684"/>
                <a:ext cx="131400" cy="2815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E15AD087-2104-4920-8534-4FB51FF325D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422153" y="2069364"/>
                  <a:ext cx="1400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159F797D-4739-43C8-BFF1-38E8A6418873}"/>
                    </a:ext>
                  </a:extLst>
                </p14:cNvPr>
                <p14:cNvContentPartPr/>
                <p14:nvPr/>
              </p14:nvContentPartPr>
              <p14:xfrm>
                <a:off x="3077913" y="1959924"/>
                <a:ext cx="95760" cy="1191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159F797D-4739-43C8-BFF1-38E8A641887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073593" y="1955604"/>
                  <a:ext cx="104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5C86B6CF-4BE6-46CE-B7E7-B61EFEF5CC1A}"/>
                    </a:ext>
                  </a:extLst>
                </p14:cNvPr>
                <p14:cNvContentPartPr/>
                <p14:nvPr/>
              </p14:nvContentPartPr>
              <p14:xfrm>
                <a:off x="3196353" y="2008164"/>
                <a:ext cx="84600" cy="842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5C86B6CF-4BE6-46CE-B7E7-B61EFEF5CC1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192033" y="2003844"/>
                  <a:ext cx="93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B50A9349-D1A7-4939-A47F-5066B6D3A44E}"/>
                    </a:ext>
                  </a:extLst>
                </p14:cNvPr>
                <p14:cNvContentPartPr/>
                <p14:nvPr/>
              </p14:nvContentPartPr>
              <p14:xfrm>
                <a:off x="3258273" y="2004564"/>
                <a:ext cx="84960" cy="1821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B50A9349-D1A7-4939-A47F-5066B6D3A44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253953" y="2000244"/>
                  <a:ext cx="936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046D7029-399A-4CEA-8AA5-D5F85FE80101}"/>
                    </a:ext>
                  </a:extLst>
                </p14:cNvPr>
                <p14:cNvContentPartPr/>
                <p14:nvPr/>
              </p14:nvContentPartPr>
              <p14:xfrm>
                <a:off x="3342153" y="1998444"/>
                <a:ext cx="85320" cy="1148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046D7029-399A-4CEA-8AA5-D5F85FE8010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337833" y="1994124"/>
                  <a:ext cx="93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607E58F4-A7D3-4CFA-AB43-4E69614C2388}"/>
                    </a:ext>
                  </a:extLst>
                </p14:cNvPr>
                <p14:cNvContentPartPr/>
                <p14:nvPr/>
              </p14:nvContentPartPr>
              <p14:xfrm>
                <a:off x="3453033" y="1962804"/>
                <a:ext cx="158400" cy="2394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607E58F4-A7D3-4CFA-AB43-4E69614C238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448713" y="1958484"/>
                  <a:ext cx="1670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C1FD8B57-01F7-4AEB-A81C-5E22125B4676}"/>
                    </a:ext>
                  </a:extLst>
                </p14:cNvPr>
                <p14:cNvContentPartPr/>
                <p14:nvPr/>
              </p14:nvContentPartPr>
              <p14:xfrm>
                <a:off x="4011393" y="1969284"/>
                <a:ext cx="3600" cy="853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C1FD8B57-01F7-4AEB-A81C-5E22125B467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007073" y="1964964"/>
                  <a:ext cx="12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11884323-DC68-44D5-A8F6-2AC09E9EF8FD}"/>
                    </a:ext>
                  </a:extLst>
                </p14:cNvPr>
                <p14:cNvContentPartPr/>
                <p14:nvPr/>
              </p14:nvContentPartPr>
              <p14:xfrm>
                <a:off x="3939033" y="1947684"/>
                <a:ext cx="155520" cy="968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11884323-DC68-44D5-A8F6-2AC09E9EF8F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934713" y="1943364"/>
                  <a:ext cx="164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C25AB4C1-8AAD-40C0-8FE4-2BD42B626CF4}"/>
                    </a:ext>
                  </a:extLst>
                </p14:cNvPr>
                <p14:cNvContentPartPr/>
                <p14:nvPr/>
              </p14:nvContentPartPr>
              <p14:xfrm>
                <a:off x="4123713" y="1959564"/>
                <a:ext cx="270000" cy="748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C25AB4C1-8AAD-40C0-8FE4-2BD42B626CF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119393" y="1955244"/>
                  <a:ext cx="278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C976407-FB0C-4490-9334-949517F0934D}"/>
                    </a:ext>
                  </a:extLst>
                </p14:cNvPr>
                <p14:cNvContentPartPr/>
                <p14:nvPr/>
              </p14:nvContentPartPr>
              <p14:xfrm>
                <a:off x="4402353" y="1977564"/>
                <a:ext cx="217440" cy="460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C976407-FB0C-4490-9334-949517F0934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398033" y="1973244"/>
                  <a:ext cx="226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CEA6D605-5A2A-44B6-815D-17F65E838A20}"/>
                    </a:ext>
                  </a:extLst>
                </p14:cNvPr>
                <p14:cNvContentPartPr/>
                <p14:nvPr/>
              </p14:nvContentPartPr>
              <p14:xfrm>
                <a:off x="4599993" y="1884324"/>
                <a:ext cx="144360" cy="1278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CEA6D605-5A2A-44B6-815D-17F65E838A2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595673" y="1880004"/>
                  <a:ext cx="153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B778AF88-DB28-4490-A8B0-CF6D91D6B4E5}"/>
                    </a:ext>
                  </a:extLst>
                </p14:cNvPr>
                <p14:cNvContentPartPr/>
                <p14:nvPr/>
              </p14:nvContentPartPr>
              <p14:xfrm>
                <a:off x="2503713" y="1812684"/>
                <a:ext cx="191520" cy="4680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B778AF88-DB28-4490-A8B0-CF6D91D6B4E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499393" y="1808364"/>
                  <a:ext cx="200160" cy="5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B7A969C6-0B8A-4FA4-BE4E-177996F54321}"/>
                  </a:ext>
                </a:extLst>
              </p14:cNvPr>
              <p14:cNvContentPartPr/>
              <p14:nvPr/>
            </p14:nvContentPartPr>
            <p14:xfrm>
              <a:off x="3365193" y="3982404"/>
              <a:ext cx="186840" cy="5544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B7A969C6-0B8A-4FA4-BE4E-177996F54321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3360873" y="3978084"/>
                <a:ext cx="1954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A77E1F09-2002-4802-A2AD-892D10F57DD5}"/>
                  </a:ext>
                </a:extLst>
              </p14:cNvPr>
              <p14:cNvContentPartPr/>
              <p14:nvPr/>
            </p14:nvContentPartPr>
            <p14:xfrm>
              <a:off x="3792153" y="1835004"/>
              <a:ext cx="291240" cy="35280"/>
            </p14:xfrm>
          </p:contentPart>
        </mc:Choice>
        <mc:Fallback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A77E1F09-2002-4802-A2AD-892D10F57DD5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3787833" y="1830684"/>
                <a:ext cx="29988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6" name="Gruppieren 405">
            <a:extLst>
              <a:ext uri="{FF2B5EF4-FFF2-40B4-BE49-F238E27FC236}">
                <a16:creationId xmlns:a16="http://schemas.microsoft.com/office/drawing/2014/main" id="{F06D093B-FB31-4208-8D86-58CA5D2A3714}"/>
              </a:ext>
            </a:extLst>
          </p:cNvPr>
          <p:cNvGrpSpPr/>
          <p:nvPr/>
        </p:nvGrpSpPr>
        <p:grpSpPr>
          <a:xfrm>
            <a:off x="2839233" y="2607564"/>
            <a:ext cx="4261680" cy="1450800"/>
            <a:chOff x="2839233" y="2607564"/>
            <a:chExt cx="4261680" cy="145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EF47F8BB-E3D0-4A4B-A40F-CD79E9B8A479}"/>
                    </a:ext>
                  </a:extLst>
                </p14:cNvPr>
                <p14:cNvContentPartPr/>
                <p14:nvPr/>
              </p14:nvContentPartPr>
              <p14:xfrm>
                <a:off x="5511873" y="2926164"/>
                <a:ext cx="20160" cy="2102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EF47F8BB-E3D0-4A4B-A40F-CD79E9B8A47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507553" y="2921844"/>
                  <a:ext cx="288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E9F0AB6F-60D5-4CE2-B7D6-E3D322FD2FE0}"/>
                    </a:ext>
                  </a:extLst>
                </p14:cNvPr>
                <p14:cNvContentPartPr/>
                <p14:nvPr/>
              </p14:nvContentPartPr>
              <p14:xfrm>
                <a:off x="5714193" y="2995644"/>
                <a:ext cx="86400" cy="1083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E9F0AB6F-60D5-4CE2-B7D6-E3D322FD2FE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709873" y="2991324"/>
                  <a:ext cx="95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618A43E6-6761-44FE-AEB0-4CE555FEE45F}"/>
                    </a:ext>
                  </a:extLst>
                </p14:cNvPr>
                <p14:cNvContentPartPr/>
                <p14:nvPr/>
              </p14:nvContentPartPr>
              <p14:xfrm>
                <a:off x="5836233" y="3021564"/>
                <a:ext cx="83520" cy="8532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618A43E6-6761-44FE-AEB0-4CE555FEE45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831913" y="3017244"/>
                  <a:ext cx="92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68662B0A-01A1-4E53-BDB1-FF31D3771E62}"/>
                    </a:ext>
                  </a:extLst>
                </p14:cNvPr>
                <p14:cNvContentPartPr/>
                <p14:nvPr/>
              </p14:nvContentPartPr>
              <p14:xfrm>
                <a:off x="5969793" y="2940924"/>
                <a:ext cx="32040" cy="1731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68662B0A-01A1-4E53-BDB1-FF31D3771E6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965473" y="2936604"/>
                  <a:ext cx="40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0B12D031-87C3-482E-BE95-75FB700174AA}"/>
                    </a:ext>
                  </a:extLst>
                </p14:cNvPr>
                <p14:cNvContentPartPr/>
                <p14:nvPr/>
              </p14:nvContentPartPr>
              <p14:xfrm>
                <a:off x="6030273" y="2990604"/>
                <a:ext cx="344160" cy="11412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0B12D031-87C3-482E-BE95-75FB700174A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025953" y="2986284"/>
                  <a:ext cx="352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5AD6E64B-6699-4C05-9F4A-7E55A15C8FE0}"/>
                    </a:ext>
                  </a:extLst>
                </p14:cNvPr>
                <p14:cNvContentPartPr/>
                <p14:nvPr/>
              </p14:nvContentPartPr>
              <p14:xfrm>
                <a:off x="6321153" y="2945964"/>
                <a:ext cx="26280" cy="252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5AD6E64B-6699-4C05-9F4A-7E55A15C8FE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316833" y="2941644"/>
                  <a:ext cx="349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1BE3F95C-770E-4C1A-8CE4-E9F2FAD3674E}"/>
                    </a:ext>
                  </a:extLst>
                </p14:cNvPr>
                <p14:cNvContentPartPr/>
                <p14:nvPr/>
              </p14:nvContentPartPr>
              <p14:xfrm>
                <a:off x="6367233" y="2999244"/>
                <a:ext cx="83880" cy="20448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1BE3F95C-770E-4C1A-8CE4-E9F2FAD3674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362913" y="2994924"/>
                  <a:ext cx="925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A56B1DB9-170E-49D6-918E-4EE684F509C9}"/>
                    </a:ext>
                  </a:extLst>
                </p14:cNvPr>
                <p14:cNvContentPartPr/>
                <p14:nvPr/>
              </p14:nvContentPartPr>
              <p14:xfrm>
                <a:off x="6602313" y="2876484"/>
                <a:ext cx="57240" cy="26460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A56B1DB9-170E-49D6-918E-4EE684F509C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597993" y="2872164"/>
                  <a:ext cx="658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1599FA6-2A13-4962-B56C-86E613965E47}"/>
                    </a:ext>
                  </a:extLst>
                </p14:cNvPr>
                <p14:cNvContentPartPr/>
                <p14:nvPr/>
              </p14:nvContentPartPr>
              <p14:xfrm>
                <a:off x="6686193" y="2933004"/>
                <a:ext cx="162720" cy="6732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1599FA6-2A13-4962-B56C-86E613965E4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681873" y="2928684"/>
                  <a:ext cx="171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D494CAC2-73E5-4818-AC79-74D7411875F0}"/>
                    </a:ext>
                  </a:extLst>
                </p14:cNvPr>
                <p14:cNvContentPartPr/>
                <p14:nvPr/>
              </p14:nvContentPartPr>
              <p14:xfrm>
                <a:off x="6955833" y="2911764"/>
                <a:ext cx="145080" cy="24948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D494CAC2-73E5-4818-AC79-74D7411875F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951513" y="2907444"/>
                  <a:ext cx="1537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1DBF3A22-C943-4730-A2B7-E1393A618776}"/>
                    </a:ext>
                  </a:extLst>
                </p14:cNvPr>
                <p14:cNvContentPartPr/>
                <p14:nvPr/>
              </p14:nvContentPartPr>
              <p14:xfrm>
                <a:off x="5487753" y="3275364"/>
                <a:ext cx="16560" cy="1890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1DBF3A22-C943-4730-A2B7-E1393A61877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483433" y="3271044"/>
                  <a:ext cx="252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0EE90A44-2ABB-44D7-9AD3-B75D525F0930}"/>
                    </a:ext>
                  </a:extLst>
                </p14:cNvPr>
                <p14:cNvContentPartPr/>
                <p14:nvPr/>
              </p14:nvContentPartPr>
              <p14:xfrm>
                <a:off x="5614113" y="3346284"/>
                <a:ext cx="14400" cy="1980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0EE90A44-2ABB-44D7-9AD3-B75D525F093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609793" y="3341964"/>
                  <a:ext cx="23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09FBCB0C-E328-4AEB-B2A0-36B381DF55D0}"/>
                    </a:ext>
                  </a:extLst>
                </p14:cNvPr>
                <p14:cNvContentPartPr/>
                <p14:nvPr/>
              </p14:nvContentPartPr>
              <p14:xfrm>
                <a:off x="5747673" y="3266364"/>
                <a:ext cx="164520" cy="16056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09FBCB0C-E328-4AEB-B2A0-36B381DF55D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743353" y="3262044"/>
                  <a:ext cx="173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38537B3-1685-465C-8CA6-18CF0E0C9CF8}"/>
                    </a:ext>
                  </a:extLst>
                </p14:cNvPr>
                <p14:cNvContentPartPr/>
                <p14:nvPr/>
              </p14:nvContentPartPr>
              <p14:xfrm>
                <a:off x="2842113" y="2607564"/>
                <a:ext cx="64440" cy="1450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38537B3-1685-465C-8CA6-18CF0E0C9CF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837793" y="2603244"/>
                  <a:ext cx="73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F92A296D-0954-4D14-8B47-BDC9D9A90A8E}"/>
                    </a:ext>
                  </a:extLst>
                </p14:cNvPr>
                <p14:cNvContentPartPr/>
                <p14:nvPr/>
              </p14:nvContentPartPr>
              <p14:xfrm>
                <a:off x="2891793" y="2674164"/>
                <a:ext cx="101160" cy="766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F92A296D-0954-4D14-8B47-BDC9D9A90A8E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887473" y="2669844"/>
                  <a:ext cx="109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15259404-8153-420A-A4E0-4F68CD2F089B}"/>
                    </a:ext>
                  </a:extLst>
                </p14:cNvPr>
                <p14:cNvContentPartPr/>
                <p14:nvPr/>
              </p14:nvContentPartPr>
              <p14:xfrm>
                <a:off x="2993313" y="2651484"/>
                <a:ext cx="79200" cy="928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15259404-8153-420A-A4E0-4F68CD2F089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988993" y="2647164"/>
                  <a:ext cx="87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0B1E9CC8-054B-487A-9566-A0D2B4F7D693}"/>
                    </a:ext>
                  </a:extLst>
                </p14:cNvPr>
                <p14:cNvContentPartPr/>
                <p14:nvPr/>
              </p14:nvContentPartPr>
              <p14:xfrm>
                <a:off x="3116433" y="2639604"/>
                <a:ext cx="104400" cy="10476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0B1E9CC8-054B-487A-9566-A0D2B4F7D69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112113" y="2635284"/>
                  <a:ext cx="113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1B0BFD96-7F3F-4330-8C58-8DB597D8486E}"/>
                    </a:ext>
                  </a:extLst>
                </p14:cNvPr>
                <p14:cNvContentPartPr/>
                <p14:nvPr/>
              </p14:nvContentPartPr>
              <p14:xfrm>
                <a:off x="2839233" y="2787564"/>
                <a:ext cx="477360" cy="262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1B0BFD96-7F3F-4330-8C58-8DB597D8486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834913" y="2783244"/>
                  <a:ext cx="486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E9704ED9-0218-4FAD-B31D-EA99B541B23E}"/>
                    </a:ext>
                  </a:extLst>
                </p14:cNvPr>
                <p14:cNvContentPartPr/>
                <p14:nvPr/>
              </p14:nvContentPartPr>
              <p14:xfrm>
                <a:off x="2977473" y="2884404"/>
                <a:ext cx="157320" cy="1303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E9704ED9-0218-4FAD-B31D-EA99B541B23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973153" y="2880084"/>
                  <a:ext cx="165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6B0EF3E9-DFE6-4C9F-BE9A-8EF16E2DD40F}"/>
                    </a:ext>
                  </a:extLst>
                </p14:cNvPr>
                <p14:cNvContentPartPr/>
                <p14:nvPr/>
              </p14:nvContentPartPr>
              <p14:xfrm>
                <a:off x="3488313" y="2783604"/>
                <a:ext cx="167040" cy="1944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6B0EF3E9-DFE6-4C9F-BE9A-8EF16E2DD40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483993" y="2779284"/>
                  <a:ext cx="175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C1460A44-38D2-48C2-81B9-73A678F28607}"/>
                    </a:ext>
                  </a:extLst>
                </p14:cNvPr>
                <p14:cNvContentPartPr/>
                <p14:nvPr/>
              </p14:nvContentPartPr>
              <p14:xfrm>
                <a:off x="3475713" y="2855964"/>
                <a:ext cx="131040" cy="270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C1460A44-38D2-48C2-81B9-73A678F2860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471393" y="2851644"/>
                  <a:ext cx="139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FA2317C1-EFE3-43F1-9B41-9688552B5091}"/>
                    </a:ext>
                  </a:extLst>
                </p14:cNvPr>
                <p14:cNvContentPartPr/>
                <p14:nvPr/>
              </p14:nvContentPartPr>
              <p14:xfrm>
                <a:off x="3823833" y="2728884"/>
                <a:ext cx="123480" cy="1252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FA2317C1-EFE3-43F1-9B41-9688552B509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819513" y="2724564"/>
                  <a:ext cx="1321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2DBDAD6C-3EAD-4964-AE28-4B2B47AF458E}"/>
                    </a:ext>
                  </a:extLst>
                </p14:cNvPr>
                <p14:cNvContentPartPr/>
                <p14:nvPr/>
              </p14:nvContentPartPr>
              <p14:xfrm>
                <a:off x="3949833" y="2815644"/>
                <a:ext cx="42480" cy="1260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2DBDAD6C-3EAD-4964-AE28-4B2B47AF458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945513" y="2811324"/>
                  <a:ext cx="51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862537E3-70EC-413E-A0B2-D8FBB768E24E}"/>
                    </a:ext>
                  </a:extLst>
                </p14:cNvPr>
                <p14:cNvContentPartPr/>
                <p14:nvPr/>
              </p14:nvContentPartPr>
              <p14:xfrm>
                <a:off x="4041633" y="2723124"/>
                <a:ext cx="121680" cy="15840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862537E3-70EC-413E-A0B2-D8FBB768E24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037313" y="2718804"/>
                  <a:ext cx="130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753A275A-C111-4AB0-968F-BB9B670E78FA}"/>
                    </a:ext>
                  </a:extLst>
                </p14:cNvPr>
                <p14:cNvContentPartPr/>
                <p14:nvPr/>
              </p14:nvContentPartPr>
              <p14:xfrm>
                <a:off x="4084113" y="2718804"/>
                <a:ext cx="141120" cy="104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753A275A-C111-4AB0-968F-BB9B670E78F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079793" y="2714484"/>
                  <a:ext cx="1497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5482536-537B-4374-9F18-2B5CE570B2A9}"/>
                    </a:ext>
                  </a:extLst>
                </p14:cNvPr>
                <p14:cNvContentPartPr/>
                <p14:nvPr/>
              </p14:nvContentPartPr>
              <p14:xfrm>
                <a:off x="4273833" y="2780724"/>
                <a:ext cx="85680" cy="5184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5482536-537B-4374-9F18-2B5CE570B2A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269513" y="2776404"/>
                  <a:ext cx="94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CC094A5-7EB8-495A-A87F-08E46461E32F}"/>
                    </a:ext>
                  </a:extLst>
                </p14:cNvPr>
                <p14:cNvContentPartPr/>
                <p14:nvPr/>
              </p14:nvContentPartPr>
              <p14:xfrm>
                <a:off x="4320273" y="2759124"/>
                <a:ext cx="84960" cy="1789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CC094A5-7EB8-495A-A87F-08E46461E32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315953" y="2754804"/>
                  <a:ext cx="93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F381BAF9-2251-486C-956D-E52486D8E806}"/>
                    </a:ext>
                  </a:extLst>
                </p14:cNvPr>
                <p14:cNvContentPartPr/>
                <p14:nvPr/>
              </p14:nvContentPartPr>
              <p14:xfrm>
                <a:off x="4520433" y="2759484"/>
                <a:ext cx="122760" cy="97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F381BAF9-2251-486C-956D-E52486D8E80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516113" y="2755164"/>
                  <a:ext cx="131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08F18B43-E894-4289-BF84-8C9482EFB811}"/>
                    </a:ext>
                  </a:extLst>
                </p14:cNvPr>
                <p14:cNvContentPartPr/>
                <p14:nvPr/>
              </p14:nvContentPartPr>
              <p14:xfrm>
                <a:off x="4663713" y="2703324"/>
                <a:ext cx="134640" cy="1404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08F18B43-E894-4289-BF84-8C9482EFB81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659393" y="2699004"/>
                  <a:ext cx="143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5E3A05AE-F009-4186-9BDF-6C20EE9AECDB}"/>
                    </a:ext>
                  </a:extLst>
                </p14:cNvPr>
                <p14:cNvContentPartPr/>
                <p14:nvPr/>
              </p14:nvContentPartPr>
              <p14:xfrm>
                <a:off x="4801953" y="2707644"/>
                <a:ext cx="131760" cy="1558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5E3A05AE-F009-4186-9BDF-6C20EE9AECDB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797633" y="2703324"/>
                  <a:ext cx="140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BA00E26C-726C-4F8C-B29F-8DFC2225EBC9}"/>
                    </a:ext>
                  </a:extLst>
                </p14:cNvPr>
                <p14:cNvContentPartPr/>
                <p14:nvPr/>
              </p14:nvContentPartPr>
              <p14:xfrm>
                <a:off x="4887273" y="2689644"/>
                <a:ext cx="96840" cy="54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BA00E26C-726C-4F8C-B29F-8DFC2225EBC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882953" y="2685324"/>
                  <a:ext cx="1054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9244DC93-DB42-42FD-9EA0-9918CCB5D09E}"/>
                    </a:ext>
                  </a:extLst>
                </p14:cNvPr>
                <p14:cNvContentPartPr/>
                <p14:nvPr/>
              </p14:nvContentPartPr>
              <p14:xfrm>
                <a:off x="4980873" y="2701884"/>
                <a:ext cx="268920" cy="11520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9244DC93-DB42-42FD-9EA0-9918CCB5D09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976553" y="2697564"/>
                  <a:ext cx="277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F2C7B499-4042-4EF7-8C8F-CFD1B803D7EF}"/>
                    </a:ext>
                  </a:extLst>
                </p14:cNvPr>
                <p14:cNvContentPartPr/>
                <p14:nvPr/>
              </p14:nvContentPartPr>
              <p14:xfrm>
                <a:off x="5201913" y="2638524"/>
                <a:ext cx="18000" cy="25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F2C7B499-4042-4EF7-8C8F-CFD1B803D7E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197593" y="2634204"/>
                  <a:ext cx="266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C862D9D3-C0FB-4EB3-9F6C-BC80348D0A12}"/>
                    </a:ext>
                  </a:extLst>
                </p14:cNvPr>
                <p14:cNvContentPartPr/>
                <p14:nvPr/>
              </p14:nvContentPartPr>
              <p14:xfrm>
                <a:off x="2927433" y="3174564"/>
                <a:ext cx="95040" cy="11844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C862D9D3-C0FB-4EB3-9F6C-BC80348D0A1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923113" y="3170244"/>
                  <a:ext cx="103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2C488F8F-9DDF-4487-B154-D413A7A6C4E5}"/>
                    </a:ext>
                  </a:extLst>
                </p14:cNvPr>
                <p14:cNvContentPartPr/>
                <p14:nvPr/>
              </p14:nvContentPartPr>
              <p14:xfrm>
                <a:off x="3063153" y="3182124"/>
                <a:ext cx="88920" cy="720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2C488F8F-9DDF-4487-B154-D413A7A6C4E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058833" y="3177804"/>
                  <a:ext cx="97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C445E227-F73D-4E6D-86B4-0795CA5E8C71}"/>
                    </a:ext>
                  </a:extLst>
                </p14:cNvPr>
                <p14:cNvContentPartPr/>
                <p14:nvPr/>
              </p14:nvContentPartPr>
              <p14:xfrm>
                <a:off x="3203553" y="3179964"/>
                <a:ext cx="99000" cy="846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C445E227-F73D-4E6D-86B4-0795CA5E8C7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199233" y="3175644"/>
                  <a:ext cx="107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EA840C65-C50F-4C13-8CA7-541D6E3429EA}"/>
                    </a:ext>
                  </a:extLst>
                </p14:cNvPr>
                <p14:cNvContentPartPr/>
                <p14:nvPr/>
              </p14:nvContentPartPr>
              <p14:xfrm>
                <a:off x="3568593" y="3187164"/>
                <a:ext cx="147600" cy="864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EA840C65-C50F-4C13-8CA7-541D6E3429E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564273" y="3182844"/>
                  <a:ext cx="1562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D478CC1D-122C-4462-BBC4-F63F4C4303C8}"/>
                    </a:ext>
                  </a:extLst>
                </p14:cNvPr>
                <p14:cNvContentPartPr/>
                <p14:nvPr/>
              </p14:nvContentPartPr>
              <p14:xfrm>
                <a:off x="3589833" y="3226404"/>
                <a:ext cx="153000" cy="648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D478CC1D-122C-4462-BBC4-F63F4C4303C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585513" y="3222084"/>
                  <a:ext cx="1616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D20AC092-0CE9-4263-8604-E9B2A3330496}"/>
                    </a:ext>
                  </a:extLst>
                </p14:cNvPr>
                <p14:cNvContentPartPr/>
                <p14:nvPr/>
              </p14:nvContentPartPr>
              <p14:xfrm>
                <a:off x="3854793" y="3113364"/>
                <a:ext cx="100440" cy="1011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D20AC092-0CE9-4263-8604-E9B2A333049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850473" y="3109044"/>
                  <a:ext cx="109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282063AA-0E56-46F5-B2EB-BAC04EE2D7D3}"/>
                    </a:ext>
                  </a:extLst>
                </p14:cNvPr>
                <p14:cNvContentPartPr/>
                <p14:nvPr/>
              </p14:nvContentPartPr>
              <p14:xfrm>
                <a:off x="3960633" y="3174204"/>
                <a:ext cx="27720" cy="997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282063AA-0E56-46F5-B2EB-BAC04EE2D7D3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956313" y="3169884"/>
                  <a:ext cx="36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C19D014B-2C33-4A2F-ACE9-93DDAB52E927}"/>
                    </a:ext>
                  </a:extLst>
                </p14:cNvPr>
                <p14:cNvContentPartPr/>
                <p14:nvPr/>
              </p14:nvContentPartPr>
              <p14:xfrm>
                <a:off x="4057113" y="3059004"/>
                <a:ext cx="136800" cy="16056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C19D014B-2C33-4A2F-ACE9-93DDAB52E92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052793" y="3054684"/>
                  <a:ext cx="145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8B47BC3E-B7DF-488F-9297-6B84EDE621F2}"/>
                    </a:ext>
                  </a:extLst>
                </p14:cNvPr>
                <p14:cNvContentPartPr/>
                <p14:nvPr/>
              </p14:nvContentPartPr>
              <p14:xfrm>
                <a:off x="4248633" y="3125244"/>
                <a:ext cx="123840" cy="4212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8B47BC3E-B7DF-488F-9297-6B84EDE621F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244313" y="3120924"/>
                  <a:ext cx="1324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E803EC2B-F608-48A5-8E0E-FF47D9C0E99C}"/>
                    </a:ext>
                  </a:extLst>
                </p14:cNvPr>
                <p14:cNvContentPartPr/>
                <p14:nvPr/>
              </p14:nvContentPartPr>
              <p14:xfrm>
                <a:off x="4315953" y="3121644"/>
                <a:ext cx="65520" cy="14472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E803EC2B-F608-48A5-8E0E-FF47D9C0E99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311633" y="3117324"/>
                  <a:ext cx="74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8D79A9AB-F314-4F09-8096-8743B1E8A40B}"/>
                    </a:ext>
                  </a:extLst>
                </p14:cNvPr>
                <p14:cNvContentPartPr/>
                <p14:nvPr/>
              </p14:nvContentPartPr>
              <p14:xfrm>
                <a:off x="4498113" y="3099684"/>
                <a:ext cx="159480" cy="158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8D79A9AB-F314-4F09-8096-8743B1E8A40B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493793" y="3095364"/>
                  <a:ext cx="168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75A24439-4195-4CBC-8471-72F526ADBB3D}"/>
                    </a:ext>
                  </a:extLst>
                </p14:cNvPr>
                <p14:cNvContentPartPr/>
                <p14:nvPr/>
              </p14:nvContentPartPr>
              <p14:xfrm>
                <a:off x="4704753" y="3037404"/>
                <a:ext cx="107280" cy="11844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75A24439-4195-4CBC-8471-72F526ADBB3D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700433" y="3033084"/>
                  <a:ext cx="115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908C2DF9-04D3-41DC-91DC-6992BC73959E}"/>
                    </a:ext>
                  </a:extLst>
                </p14:cNvPr>
                <p14:cNvContentPartPr/>
                <p14:nvPr/>
              </p14:nvContentPartPr>
              <p14:xfrm>
                <a:off x="4833273" y="3034884"/>
                <a:ext cx="98640" cy="11340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908C2DF9-04D3-41DC-91DC-6992BC73959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828953" y="3030564"/>
                  <a:ext cx="1072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25065A9D-A336-4FF5-9481-8366582919F0}"/>
                    </a:ext>
                  </a:extLst>
                </p14:cNvPr>
                <p14:cNvContentPartPr/>
                <p14:nvPr/>
              </p14:nvContentPartPr>
              <p14:xfrm>
                <a:off x="4889793" y="3008604"/>
                <a:ext cx="82440" cy="68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25065A9D-A336-4FF5-9481-8366582919F0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885473" y="3004284"/>
                  <a:ext cx="910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0CB422A2-A66B-4103-9685-50BE4D3A3B3F}"/>
                    </a:ext>
                  </a:extLst>
                </p14:cNvPr>
                <p14:cNvContentPartPr/>
                <p14:nvPr/>
              </p14:nvContentPartPr>
              <p14:xfrm>
                <a:off x="4968993" y="3026244"/>
                <a:ext cx="214200" cy="1022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0CB422A2-A66B-4103-9685-50BE4D3A3B3F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964673" y="3021924"/>
                  <a:ext cx="222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AE7101C6-2D9C-435E-8476-C8849B87F0C2}"/>
                    </a:ext>
                  </a:extLst>
                </p14:cNvPr>
                <p14:cNvContentPartPr/>
                <p14:nvPr/>
              </p14:nvContentPartPr>
              <p14:xfrm>
                <a:off x="5152233" y="2952444"/>
                <a:ext cx="360" cy="3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AE7101C6-2D9C-435E-8476-C8849B87F0C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47913" y="29481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E57FD10C-9C77-433D-BD1A-58B9371D8A12}"/>
                    </a:ext>
                  </a:extLst>
                </p14:cNvPr>
                <p14:cNvContentPartPr/>
                <p14:nvPr/>
              </p14:nvContentPartPr>
              <p14:xfrm>
                <a:off x="3040113" y="3473724"/>
                <a:ext cx="120240" cy="1278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E57FD10C-9C77-433D-BD1A-58B9371D8A12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035793" y="3469404"/>
                  <a:ext cx="128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84468637-2F77-4C37-A3E5-1169BB2205F2}"/>
                    </a:ext>
                  </a:extLst>
                </p14:cNvPr>
                <p14:cNvContentPartPr/>
                <p14:nvPr/>
              </p14:nvContentPartPr>
              <p14:xfrm>
                <a:off x="3196353" y="3571644"/>
                <a:ext cx="8280" cy="10224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84468637-2F77-4C37-A3E5-1169BB2205F2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3192033" y="3567324"/>
                  <a:ext cx="16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D2890139-C58C-4562-89EC-A4F74C1E227E}"/>
                    </a:ext>
                  </a:extLst>
                </p14:cNvPr>
                <p14:cNvContentPartPr/>
                <p14:nvPr/>
              </p14:nvContentPartPr>
              <p14:xfrm>
                <a:off x="3263673" y="3471924"/>
                <a:ext cx="95400" cy="1314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D2890139-C58C-4562-89EC-A4F74C1E227E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259353" y="3467604"/>
                  <a:ext cx="104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41936194-5940-4811-A4D7-2A328A5FAA34}"/>
                    </a:ext>
                  </a:extLst>
                </p14:cNvPr>
                <p14:cNvContentPartPr/>
                <p14:nvPr/>
              </p14:nvContentPartPr>
              <p14:xfrm>
                <a:off x="3276273" y="3466884"/>
                <a:ext cx="239400" cy="838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41936194-5940-4811-A4D7-2A328A5FAA34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3271953" y="3462564"/>
                  <a:ext cx="248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4B203EC8-82D5-4783-9638-7042E9FCA158}"/>
                    </a:ext>
                  </a:extLst>
                </p14:cNvPr>
                <p14:cNvContentPartPr/>
                <p14:nvPr/>
              </p14:nvContentPartPr>
              <p14:xfrm>
                <a:off x="3479313" y="3500004"/>
                <a:ext cx="67320" cy="16920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4B203EC8-82D5-4783-9638-7042E9FCA158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3474993" y="3495684"/>
                  <a:ext cx="75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BD9E82FA-DB6F-4E6E-B59F-C28619D21D9C}"/>
                    </a:ext>
                  </a:extLst>
                </p14:cNvPr>
                <p14:cNvContentPartPr/>
                <p14:nvPr/>
              </p14:nvContentPartPr>
              <p14:xfrm>
                <a:off x="3661833" y="3506484"/>
                <a:ext cx="141120" cy="561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BD9E82FA-DB6F-4E6E-B59F-C28619D21D9C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3657513" y="3502164"/>
                  <a:ext cx="1497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1F6ADF40-D4AE-4172-BB43-E1852A02B1E8}"/>
                    </a:ext>
                  </a:extLst>
                </p14:cNvPr>
                <p14:cNvContentPartPr/>
                <p14:nvPr/>
              </p14:nvContentPartPr>
              <p14:xfrm>
                <a:off x="3938313" y="3443844"/>
                <a:ext cx="136800" cy="11628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1F6ADF40-D4AE-4172-BB43-E1852A02B1E8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3933993" y="3439524"/>
                  <a:ext cx="145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87FD7E30-F40C-4F03-85F9-B9F219B898E8}"/>
                    </a:ext>
                  </a:extLst>
                </p14:cNvPr>
                <p14:cNvContentPartPr/>
                <p14:nvPr/>
              </p14:nvContentPartPr>
              <p14:xfrm>
                <a:off x="4116513" y="3460764"/>
                <a:ext cx="97560" cy="6984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87FD7E30-F40C-4F03-85F9-B9F219B898E8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4112193" y="3456444"/>
                  <a:ext cx="106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8EAEA4E7-723C-4F44-958C-465BBD0378FE}"/>
                    </a:ext>
                  </a:extLst>
                </p14:cNvPr>
                <p14:cNvContentPartPr/>
                <p14:nvPr/>
              </p14:nvContentPartPr>
              <p14:xfrm>
                <a:off x="4265913" y="3456444"/>
                <a:ext cx="95400" cy="7128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8EAEA4E7-723C-4F44-958C-465BBD0378FE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4261593" y="3452124"/>
                  <a:ext cx="104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AC09BAB3-DD47-4A3D-B11E-1622AD3E4F23}"/>
                    </a:ext>
                  </a:extLst>
                </p14:cNvPr>
                <p14:cNvContentPartPr/>
                <p14:nvPr/>
              </p14:nvContentPartPr>
              <p14:xfrm>
                <a:off x="4409553" y="3419724"/>
                <a:ext cx="114840" cy="1101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AC09BAB3-DD47-4A3D-B11E-1622AD3E4F23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4405233" y="3415404"/>
                  <a:ext cx="1234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62FB64F0-6810-4C64-9756-A97061D4DEAA}"/>
                    </a:ext>
                  </a:extLst>
                </p14:cNvPr>
                <p14:cNvContentPartPr/>
                <p14:nvPr/>
              </p14:nvContentPartPr>
              <p14:xfrm>
                <a:off x="4567953" y="3410724"/>
                <a:ext cx="159480" cy="709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62FB64F0-6810-4C64-9756-A97061D4DEAA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4563633" y="3406404"/>
                  <a:ext cx="1681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81E404E9-FDEC-41C3-9F5C-BD172A8A94BD}"/>
                    </a:ext>
                  </a:extLst>
                </p14:cNvPr>
                <p14:cNvContentPartPr/>
                <p14:nvPr/>
              </p14:nvContentPartPr>
              <p14:xfrm>
                <a:off x="4756593" y="3367164"/>
                <a:ext cx="100440" cy="12132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81E404E9-FDEC-41C3-9F5C-BD172A8A94BD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752273" y="3362844"/>
                  <a:ext cx="109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731FAF74-1FD1-4F6D-ACD9-CCD8BDEB084E}"/>
                    </a:ext>
                  </a:extLst>
                </p14:cNvPr>
                <p14:cNvContentPartPr/>
                <p14:nvPr/>
              </p14:nvContentPartPr>
              <p14:xfrm>
                <a:off x="4789353" y="3363924"/>
                <a:ext cx="119520" cy="18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731FAF74-1FD1-4F6D-ACD9-CCD8BDEB084E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4785033" y="3359604"/>
                  <a:ext cx="1281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026D6969-F7E9-4861-A4B8-3EBE11EE9487}"/>
                    </a:ext>
                  </a:extLst>
                </p14:cNvPr>
                <p14:cNvContentPartPr/>
                <p14:nvPr/>
              </p14:nvContentPartPr>
              <p14:xfrm>
                <a:off x="4937673" y="3354204"/>
                <a:ext cx="74520" cy="11376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026D6969-F7E9-4861-A4B8-3EBE11EE9487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4933353" y="3349884"/>
                  <a:ext cx="83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A08E7C43-46C7-4EB3-A1C2-11080E14B18A}"/>
                    </a:ext>
                  </a:extLst>
                </p14:cNvPr>
                <p14:cNvContentPartPr/>
                <p14:nvPr/>
              </p14:nvContentPartPr>
              <p14:xfrm>
                <a:off x="5037393" y="3258804"/>
                <a:ext cx="72000" cy="18324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A08E7C43-46C7-4EB3-A1C2-11080E14B18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5033073" y="3254484"/>
                  <a:ext cx="806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9DA817F7-D1FA-4489-8B25-1137A2270B07}"/>
                    </a:ext>
                  </a:extLst>
                </p14:cNvPr>
                <p14:cNvContentPartPr/>
                <p14:nvPr/>
              </p14:nvContentPartPr>
              <p14:xfrm>
                <a:off x="3409473" y="3847044"/>
                <a:ext cx="117360" cy="5724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9DA817F7-D1FA-4489-8B25-1137A2270B07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3405153" y="3842724"/>
                  <a:ext cx="126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04EDC230-F405-4B6A-ACBA-757C3C116599}"/>
                    </a:ext>
                  </a:extLst>
                </p14:cNvPr>
                <p14:cNvContentPartPr/>
                <p14:nvPr/>
              </p14:nvContentPartPr>
              <p14:xfrm>
                <a:off x="3455913" y="3845244"/>
                <a:ext cx="85320" cy="1882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04EDC230-F405-4B6A-ACBA-757C3C116599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3451593" y="3840924"/>
                  <a:ext cx="93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8BBE1DE5-096E-4B53-BD9B-080D6ACC645B}"/>
                    </a:ext>
                  </a:extLst>
                </p14:cNvPr>
                <p14:cNvContentPartPr/>
                <p14:nvPr/>
              </p14:nvContentPartPr>
              <p14:xfrm>
                <a:off x="3654273" y="3829404"/>
                <a:ext cx="173880" cy="972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8BBE1DE5-096E-4B53-BD9B-080D6ACC645B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3649953" y="3825084"/>
                  <a:ext cx="1825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7D7A9EC4-0A6C-4634-AE85-803BE83A9252}"/>
                    </a:ext>
                  </a:extLst>
                </p14:cNvPr>
                <p14:cNvContentPartPr/>
                <p14:nvPr/>
              </p14:nvContentPartPr>
              <p14:xfrm>
                <a:off x="3701793" y="3872964"/>
                <a:ext cx="118440" cy="1584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7D7A9EC4-0A6C-4634-AE85-803BE83A9252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3697473" y="3868644"/>
                  <a:ext cx="127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66D3DE59-0EED-4F6F-8E68-BB98F1C0EDD3}"/>
                    </a:ext>
                  </a:extLst>
                </p14:cNvPr>
                <p14:cNvContentPartPr/>
                <p14:nvPr/>
              </p14:nvContentPartPr>
              <p14:xfrm>
                <a:off x="3998433" y="3717444"/>
                <a:ext cx="50040" cy="11664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66D3DE59-0EED-4F6F-8E68-BB98F1C0EDD3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3994113" y="3713124"/>
                  <a:ext cx="58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C9BFACC4-4E4A-4527-AF15-53F429B1762C}"/>
                    </a:ext>
                  </a:extLst>
                </p14:cNvPr>
                <p14:cNvContentPartPr/>
                <p14:nvPr/>
              </p14:nvContentPartPr>
              <p14:xfrm>
                <a:off x="4040553" y="3769284"/>
                <a:ext cx="84240" cy="9108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C9BFACC4-4E4A-4527-AF15-53F429B1762C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036233" y="3764964"/>
                  <a:ext cx="92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29D1E5E5-529E-4102-BB2C-BBFE02CEDBD9}"/>
                    </a:ext>
                  </a:extLst>
                </p14:cNvPr>
                <p14:cNvContentPartPr/>
                <p14:nvPr/>
              </p14:nvContentPartPr>
              <p14:xfrm>
                <a:off x="4145673" y="3758484"/>
                <a:ext cx="81000" cy="10944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29D1E5E5-529E-4102-BB2C-BBFE02CEDBD9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4141353" y="3754164"/>
                  <a:ext cx="89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6F19F535-040F-4CF6-9B9E-1C24796DC78D}"/>
                    </a:ext>
                  </a:extLst>
                </p14:cNvPr>
                <p14:cNvContentPartPr/>
                <p14:nvPr/>
              </p14:nvContentPartPr>
              <p14:xfrm>
                <a:off x="4267353" y="3760644"/>
                <a:ext cx="107280" cy="727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6F19F535-040F-4CF6-9B9E-1C24796DC78D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263033" y="3756324"/>
                  <a:ext cx="1159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9879790C-5F3A-462E-95C4-1E277B95B779}"/>
                    </a:ext>
                  </a:extLst>
                </p14:cNvPr>
                <p14:cNvContentPartPr/>
                <p14:nvPr/>
              </p14:nvContentPartPr>
              <p14:xfrm>
                <a:off x="4509993" y="3712404"/>
                <a:ext cx="10800" cy="12600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9879790C-5F3A-462E-95C4-1E277B95B779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505673" y="3708084"/>
                  <a:ext cx="19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5AD2D997-33B3-4AEE-B91F-D68EF9B3E8FB}"/>
                    </a:ext>
                  </a:extLst>
                </p14:cNvPr>
                <p14:cNvContentPartPr/>
                <p14:nvPr/>
              </p14:nvContentPartPr>
              <p14:xfrm>
                <a:off x="4454553" y="3772884"/>
                <a:ext cx="122760" cy="57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5AD2D997-33B3-4AEE-B91F-D68EF9B3E8FB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4450233" y="3768564"/>
                  <a:ext cx="1314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A8677701-D725-4758-AFDF-13AAE27554BD}"/>
                    </a:ext>
                  </a:extLst>
                </p14:cNvPr>
                <p14:cNvContentPartPr/>
                <p14:nvPr/>
              </p14:nvContentPartPr>
              <p14:xfrm>
                <a:off x="4626993" y="3690084"/>
                <a:ext cx="152640" cy="1533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A8677701-D725-4758-AFDF-13AAE27554BD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4622673" y="3685764"/>
                  <a:ext cx="161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4224FE23-9FDE-457B-9D17-46FAD8455AD6}"/>
                    </a:ext>
                  </a:extLst>
                </p14:cNvPr>
                <p14:cNvContentPartPr/>
                <p14:nvPr/>
              </p14:nvContentPartPr>
              <p14:xfrm>
                <a:off x="4792233" y="3687564"/>
                <a:ext cx="92520" cy="1206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4224FE23-9FDE-457B-9D17-46FAD8455AD6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787913" y="3683244"/>
                  <a:ext cx="101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7E5528D0-1939-49E8-82C2-5FB6BB7C5269}"/>
                    </a:ext>
                  </a:extLst>
                </p14:cNvPr>
                <p14:cNvContentPartPr/>
                <p14:nvPr/>
              </p14:nvContentPartPr>
              <p14:xfrm>
                <a:off x="4904193" y="3685044"/>
                <a:ext cx="68400" cy="9360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7E5528D0-1939-49E8-82C2-5FB6BB7C5269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899873" y="3680724"/>
                  <a:ext cx="77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B10FCBA7-E06A-4A50-9CFF-0EEDCE41D374}"/>
                    </a:ext>
                  </a:extLst>
                </p14:cNvPr>
                <p14:cNvContentPartPr/>
                <p14:nvPr/>
              </p14:nvContentPartPr>
              <p14:xfrm>
                <a:off x="5043873" y="3614484"/>
                <a:ext cx="67320" cy="1692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B10FCBA7-E06A-4A50-9CFF-0EEDCE41D374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039553" y="3610164"/>
                  <a:ext cx="75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48A01DC7-1C91-4EAD-AE9B-976A04B52FD5}"/>
                    </a:ext>
                  </a:extLst>
                </p14:cNvPr>
                <p14:cNvContentPartPr/>
                <p14:nvPr/>
              </p14:nvContentPartPr>
              <p14:xfrm>
                <a:off x="3296073" y="3682524"/>
                <a:ext cx="13320" cy="37584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48A01DC7-1C91-4EAD-AE9B-976A04B52FD5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3291753" y="3678204"/>
                  <a:ext cx="2196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6836E0D8-666D-4DDE-8ED7-4E7E2CA5571B}"/>
                    </a:ext>
                  </a:extLst>
                </p14:cNvPr>
                <p14:cNvContentPartPr/>
                <p14:nvPr/>
              </p14:nvContentPartPr>
              <p14:xfrm>
                <a:off x="3208593" y="3588564"/>
                <a:ext cx="2090160" cy="4557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6836E0D8-666D-4DDE-8ED7-4E7E2CA5571B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3204273" y="3584244"/>
                  <a:ext cx="209880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CF4BE948-765B-4668-8F76-D8C9CF5BEC6A}"/>
                    </a:ext>
                  </a:extLst>
                </p14:cNvPr>
                <p14:cNvContentPartPr/>
                <p14:nvPr/>
              </p14:nvContentPartPr>
              <p14:xfrm>
                <a:off x="5383713" y="3745524"/>
                <a:ext cx="155880" cy="1800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CF4BE948-765B-4668-8F76-D8C9CF5BEC6A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379393" y="3741204"/>
                  <a:ext cx="164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D287B1FE-470C-4A55-BFBD-F88AE041369C}"/>
                    </a:ext>
                  </a:extLst>
                </p14:cNvPr>
                <p14:cNvContentPartPr/>
                <p14:nvPr/>
              </p14:nvContentPartPr>
              <p14:xfrm>
                <a:off x="5330793" y="3672804"/>
                <a:ext cx="137880" cy="12600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D287B1FE-470C-4A55-BFBD-F88AE041369C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326473" y="3668484"/>
                  <a:ext cx="146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455FC006-182F-40E4-8711-DCC04894DC3E}"/>
                    </a:ext>
                  </a:extLst>
                </p14:cNvPr>
                <p14:cNvContentPartPr/>
                <p14:nvPr/>
              </p14:nvContentPartPr>
              <p14:xfrm>
                <a:off x="5605473" y="3671364"/>
                <a:ext cx="48600" cy="1360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455FC006-182F-40E4-8711-DCC04894DC3E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601153" y="3667044"/>
                  <a:ext cx="57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8E67CF9F-1F04-4F8C-8D64-1A47921D4AD1}"/>
                    </a:ext>
                  </a:extLst>
                </p14:cNvPr>
                <p14:cNvContentPartPr/>
                <p14:nvPr/>
              </p14:nvContentPartPr>
              <p14:xfrm>
                <a:off x="5586033" y="3775404"/>
                <a:ext cx="222120" cy="3924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8E67CF9F-1F04-4F8C-8D64-1A47921D4AD1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581713" y="3771084"/>
                  <a:ext cx="230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52066CE1-17DF-44A1-B578-18E056F60FBB}"/>
                    </a:ext>
                  </a:extLst>
                </p14:cNvPr>
                <p14:cNvContentPartPr/>
                <p14:nvPr/>
              </p14:nvContentPartPr>
              <p14:xfrm>
                <a:off x="5844873" y="3647244"/>
                <a:ext cx="124200" cy="1465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52066CE1-17DF-44A1-B578-18E056F60FBB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840553" y="3642924"/>
                  <a:ext cx="132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11949BD7-8FFD-423C-B434-B996DE3CB90E}"/>
                    </a:ext>
                  </a:extLst>
                </p14:cNvPr>
                <p14:cNvContentPartPr/>
                <p14:nvPr/>
              </p14:nvContentPartPr>
              <p14:xfrm>
                <a:off x="6009393" y="3721764"/>
                <a:ext cx="76320" cy="2268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11949BD7-8FFD-423C-B434-B996DE3CB90E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005073" y="3717444"/>
                  <a:ext cx="84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89BDF7DE-2070-4BEE-A3D6-27040C9F1A1D}"/>
                    </a:ext>
                  </a:extLst>
                </p14:cNvPr>
                <p14:cNvContentPartPr/>
                <p14:nvPr/>
              </p14:nvContentPartPr>
              <p14:xfrm>
                <a:off x="6185793" y="3676044"/>
                <a:ext cx="101160" cy="745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89BDF7DE-2070-4BEE-A3D6-27040C9F1A1D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181473" y="3671724"/>
                  <a:ext cx="109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F0AB900-055B-411B-9250-860204294F54}"/>
                    </a:ext>
                  </a:extLst>
                </p14:cNvPr>
                <p14:cNvContentPartPr/>
                <p14:nvPr/>
              </p14:nvContentPartPr>
              <p14:xfrm>
                <a:off x="6303153" y="3656964"/>
                <a:ext cx="199440" cy="1069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F0AB900-055B-411B-9250-860204294F54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298833" y="3652644"/>
                  <a:ext cx="208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F8C929FA-DC9C-41EF-A409-460AE2FC57FB}"/>
                    </a:ext>
                  </a:extLst>
                </p14:cNvPr>
                <p14:cNvContentPartPr/>
                <p14:nvPr/>
              </p14:nvContentPartPr>
              <p14:xfrm>
                <a:off x="6537153" y="3630324"/>
                <a:ext cx="239400" cy="11196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F8C929FA-DC9C-41EF-A409-460AE2FC57FB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532833" y="3626004"/>
                  <a:ext cx="248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9DD2F217-8AE2-4E57-82FE-B8B1B66E3F9C}"/>
                    </a:ext>
                  </a:extLst>
                </p14:cNvPr>
                <p14:cNvContentPartPr/>
                <p14:nvPr/>
              </p14:nvContentPartPr>
              <p14:xfrm>
                <a:off x="4990593" y="3811044"/>
                <a:ext cx="160560" cy="7452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9DD2F217-8AE2-4E57-82FE-B8B1B66E3F9C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4986273" y="3806724"/>
                  <a:ext cx="1692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4E11C93C-1EAE-49BC-95D7-5417C230E99D}"/>
                    </a:ext>
                  </a:extLst>
                </p14:cNvPr>
                <p14:cNvContentPartPr/>
                <p14:nvPr/>
              </p14:nvContentPartPr>
              <p14:xfrm>
                <a:off x="3981153" y="3903564"/>
                <a:ext cx="403200" cy="525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4E11C93C-1EAE-49BC-95D7-5417C230E99D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3976833" y="3899244"/>
                  <a:ext cx="411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A8C626AD-3A51-4E64-AA86-A341CD1B6A7F}"/>
                    </a:ext>
                  </a:extLst>
                </p14:cNvPr>
                <p14:cNvContentPartPr/>
                <p14:nvPr/>
              </p14:nvContentPartPr>
              <p14:xfrm>
                <a:off x="4596753" y="3899244"/>
                <a:ext cx="286200" cy="4320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A8C626AD-3A51-4E64-AA86-A341CD1B6A7F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4592433" y="3894924"/>
                  <a:ext cx="29484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0" name="Gruppieren 429">
            <a:extLst>
              <a:ext uri="{FF2B5EF4-FFF2-40B4-BE49-F238E27FC236}">
                <a16:creationId xmlns:a16="http://schemas.microsoft.com/office/drawing/2014/main" id="{A03EE5BD-2F16-4B9F-A9C9-FDA2DF4D2B47}"/>
              </a:ext>
            </a:extLst>
          </p:cNvPr>
          <p:cNvGrpSpPr/>
          <p:nvPr/>
        </p:nvGrpSpPr>
        <p:grpSpPr>
          <a:xfrm>
            <a:off x="10721073" y="2550684"/>
            <a:ext cx="232200" cy="281160"/>
            <a:chOff x="10721073" y="2550684"/>
            <a:chExt cx="232200" cy="28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112C3A8C-FF7E-4DF7-AD38-199D36B0BC9B}"/>
                    </a:ext>
                  </a:extLst>
                </p14:cNvPr>
                <p14:cNvContentPartPr/>
                <p14:nvPr/>
              </p14:nvContentPartPr>
              <p14:xfrm>
                <a:off x="10721073" y="2621604"/>
                <a:ext cx="85680" cy="8496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112C3A8C-FF7E-4DF7-AD38-199D36B0BC9B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0716753" y="2617284"/>
                  <a:ext cx="94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740D51CE-8A15-4CE2-82CE-20BFD8A4A5F8}"/>
                    </a:ext>
                  </a:extLst>
                </p14:cNvPr>
                <p14:cNvContentPartPr/>
                <p14:nvPr/>
              </p14:nvContentPartPr>
              <p14:xfrm>
                <a:off x="10733673" y="2647164"/>
                <a:ext cx="76320" cy="18468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740D51CE-8A15-4CE2-82CE-20BFD8A4A5F8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0729353" y="2642844"/>
                  <a:ext cx="84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4FA71273-26B5-41FB-A345-4A3A3DA3F889}"/>
                    </a:ext>
                  </a:extLst>
                </p14:cNvPr>
                <p14:cNvContentPartPr/>
                <p14:nvPr/>
              </p14:nvContentPartPr>
              <p14:xfrm>
                <a:off x="10834833" y="2550684"/>
                <a:ext cx="118440" cy="11952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4FA71273-26B5-41FB-A345-4A3A3DA3F889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0830513" y="2546364"/>
                  <a:ext cx="12708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5" name="Gruppieren 484">
            <a:extLst>
              <a:ext uri="{FF2B5EF4-FFF2-40B4-BE49-F238E27FC236}">
                <a16:creationId xmlns:a16="http://schemas.microsoft.com/office/drawing/2014/main" id="{9CBA1465-3C6D-4073-8D95-B936C663BA96}"/>
              </a:ext>
            </a:extLst>
          </p:cNvPr>
          <p:cNvGrpSpPr/>
          <p:nvPr/>
        </p:nvGrpSpPr>
        <p:grpSpPr>
          <a:xfrm>
            <a:off x="188193" y="4148724"/>
            <a:ext cx="5097240" cy="772920"/>
            <a:chOff x="188193" y="4148724"/>
            <a:chExt cx="5097240" cy="77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0E1F26B8-172A-40F6-9DB5-E8BBC884336B}"/>
                    </a:ext>
                  </a:extLst>
                </p14:cNvPr>
                <p14:cNvContentPartPr/>
                <p14:nvPr/>
              </p14:nvContentPartPr>
              <p14:xfrm>
                <a:off x="188193" y="4371204"/>
                <a:ext cx="108360" cy="11952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0E1F26B8-172A-40F6-9DB5-E8BBC884336B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83873" y="4366884"/>
                  <a:ext cx="117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978D4782-D131-4FE1-99B4-10AE1ECA4FFE}"/>
                    </a:ext>
                  </a:extLst>
                </p14:cNvPr>
                <p14:cNvContentPartPr/>
                <p14:nvPr/>
              </p14:nvContentPartPr>
              <p14:xfrm>
                <a:off x="358113" y="4392084"/>
                <a:ext cx="267840" cy="10404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978D4782-D131-4FE1-99B4-10AE1ECA4FFE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353793" y="4387764"/>
                  <a:ext cx="276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5E275C33-499E-4387-9A23-FD6CE6BEB100}"/>
                    </a:ext>
                  </a:extLst>
                </p14:cNvPr>
                <p14:cNvContentPartPr/>
                <p14:nvPr/>
              </p14:nvContentPartPr>
              <p14:xfrm>
                <a:off x="655113" y="4398564"/>
                <a:ext cx="121680" cy="9648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5E275C33-499E-4387-9A23-FD6CE6BEB100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50793" y="4394244"/>
                  <a:ext cx="130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1167C7B0-BA5E-45A4-98A9-B8DDF7488E20}"/>
                    </a:ext>
                  </a:extLst>
                </p14:cNvPr>
                <p14:cNvContentPartPr/>
                <p14:nvPr/>
              </p14:nvContentPartPr>
              <p14:xfrm>
                <a:off x="772113" y="4341324"/>
                <a:ext cx="86400" cy="13356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1167C7B0-BA5E-45A4-98A9-B8DDF7488E20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67793" y="4337004"/>
                  <a:ext cx="95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059661A2-A1FB-4B19-B701-873B160437F3}"/>
                    </a:ext>
                  </a:extLst>
                </p14:cNvPr>
                <p14:cNvContentPartPr/>
                <p14:nvPr/>
              </p14:nvContentPartPr>
              <p14:xfrm>
                <a:off x="1001073" y="4348524"/>
                <a:ext cx="81720" cy="9540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059661A2-A1FB-4B19-B701-873B160437F3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996753" y="4344204"/>
                  <a:ext cx="90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D31E60D3-5914-4D9B-A8E7-BA4176D07F84}"/>
                    </a:ext>
                  </a:extLst>
                </p14:cNvPr>
                <p14:cNvContentPartPr/>
                <p14:nvPr/>
              </p14:nvContentPartPr>
              <p14:xfrm>
                <a:off x="1110153" y="4347804"/>
                <a:ext cx="211680" cy="17388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D31E60D3-5914-4D9B-A8E7-BA4176D07F84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105833" y="4343484"/>
                  <a:ext cx="220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A0EB05D7-FFA1-4E2C-BEE6-42A01162011F}"/>
                    </a:ext>
                  </a:extLst>
                </p14:cNvPr>
                <p14:cNvContentPartPr/>
                <p14:nvPr/>
              </p14:nvContentPartPr>
              <p14:xfrm>
                <a:off x="1335873" y="4286964"/>
                <a:ext cx="360" cy="36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A0EB05D7-FFA1-4E2C-BEE6-42A01162011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31553" y="428264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E4AB9AE4-0A68-4870-832E-C4EB4F7D992F}"/>
                    </a:ext>
                  </a:extLst>
                </p14:cNvPr>
                <p14:cNvContentPartPr/>
                <p14:nvPr/>
              </p14:nvContentPartPr>
              <p14:xfrm>
                <a:off x="1390953" y="4257804"/>
                <a:ext cx="131400" cy="18612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E4AB9AE4-0A68-4870-832E-C4EB4F7D992F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386633" y="4253484"/>
                  <a:ext cx="1400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9EFB512F-87A9-4DA2-BD27-0F7D686F1004}"/>
                    </a:ext>
                  </a:extLst>
                </p14:cNvPr>
                <p14:cNvContentPartPr/>
                <p14:nvPr/>
              </p14:nvContentPartPr>
              <p14:xfrm>
                <a:off x="1537833" y="4247724"/>
                <a:ext cx="6480" cy="3204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9EFB512F-87A9-4DA2-BD27-0F7D686F1004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533513" y="4243404"/>
                  <a:ext cx="15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E3AAC3F3-EA44-4746-A11E-7D1476ECA00B}"/>
                    </a:ext>
                  </a:extLst>
                </p14:cNvPr>
                <p14:cNvContentPartPr/>
                <p14:nvPr/>
              </p14:nvContentPartPr>
              <p14:xfrm>
                <a:off x="1542513" y="4244844"/>
                <a:ext cx="85320" cy="20772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E3AAC3F3-EA44-4746-A11E-7D1476ECA00B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538193" y="4240524"/>
                  <a:ext cx="939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A6440F70-BC72-41C4-B794-06A113EAE279}"/>
                    </a:ext>
                  </a:extLst>
                </p14:cNvPr>
                <p14:cNvContentPartPr/>
                <p14:nvPr/>
              </p14:nvContentPartPr>
              <p14:xfrm>
                <a:off x="1665633" y="4337724"/>
                <a:ext cx="336600" cy="10476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A6440F70-BC72-41C4-B794-06A113EAE279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661313" y="4333404"/>
                  <a:ext cx="345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10101917-E409-42DE-A639-79AD874453E8}"/>
                    </a:ext>
                  </a:extLst>
                </p14:cNvPr>
                <p14:cNvContentPartPr/>
                <p14:nvPr/>
              </p14:nvContentPartPr>
              <p14:xfrm>
                <a:off x="2026713" y="4288404"/>
                <a:ext cx="107640" cy="9612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10101917-E409-42DE-A639-79AD874453E8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2022393" y="4284084"/>
                  <a:ext cx="116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E874257E-8D47-41C3-89C1-3B9479434006}"/>
                    </a:ext>
                  </a:extLst>
                </p14:cNvPr>
                <p14:cNvContentPartPr/>
                <p14:nvPr/>
              </p14:nvContentPartPr>
              <p14:xfrm>
                <a:off x="2138313" y="4448964"/>
                <a:ext cx="11520" cy="2196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E874257E-8D47-41C3-89C1-3B9479434006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2133993" y="4444644"/>
                  <a:ext cx="20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459BA8CF-9E45-437B-AC1A-032BC47958EF}"/>
                    </a:ext>
                  </a:extLst>
                </p14:cNvPr>
                <p14:cNvContentPartPr/>
                <p14:nvPr/>
              </p14:nvContentPartPr>
              <p14:xfrm>
                <a:off x="2585073" y="4375884"/>
                <a:ext cx="88560" cy="4392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459BA8CF-9E45-437B-AC1A-032BC47958EF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2580753" y="4371564"/>
                  <a:ext cx="97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6BE2289A-778A-4C00-A8AF-254DE4BDC18B}"/>
                    </a:ext>
                  </a:extLst>
                </p14:cNvPr>
                <p14:cNvContentPartPr/>
                <p14:nvPr/>
              </p14:nvContentPartPr>
              <p14:xfrm>
                <a:off x="2625033" y="4280124"/>
                <a:ext cx="11520" cy="23328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6BE2289A-778A-4C00-A8AF-254DE4BDC18B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2620713" y="4275804"/>
                  <a:ext cx="201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3A47DD2B-FF79-4925-BE45-224E4A434EAD}"/>
                    </a:ext>
                  </a:extLst>
                </p14:cNvPr>
                <p14:cNvContentPartPr/>
                <p14:nvPr/>
              </p14:nvContentPartPr>
              <p14:xfrm>
                <a:off x="2538993" y="4472364"/>
                <a:ext cx="223920" cy="4104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3A47DD2B-FF79-4925-BE45-224E4A434EAD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2534673" y="4468044"/>
                  <a:ext cx="232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FC47DCFB-585B-4152-9A0D-855A00485DD1}"/>
                    </a:ext>
                  </a:extLst>
                </p14:cNvPr>
                <p14:cNvContentPartPr/>
                <p14:nvPr/>
              </p14:nvContentPartPr>
              <p14:xfrm>
                <a:off x="2488953" y="4272564"/>
                <a:ext cx="256320" cy="1944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FC47DCFB-585B-4152-9A0D-855A00485DD1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2484633" y="4268244"/>
                  <a:ext cx="264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DB36A9AF-0A43-4E72-A9F4-370DE1B1E13F}"/>
                    </a:ext>
                  </a:extLst>
                </p14:cNvPr>
                <p14:cNvContentPartPr/>
                <p14:nvPr/>
              </p14:nvContentPartPr>
              <p14:xfrm>
                <a:off x="2780553" y="4258164"/>
                <a:ext cx="156240" cy="22464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DB36A9AF-0A43-4E72-A9F4-370DE1B1E13F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2776233" y="4253844"/>
                  <a:ext cx="1648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4B0562B1-68A7-4E9D-827F-6CD2E319B167}"/>
                    </a:ext>
                  </a:extLst>
                </p14:cNvPr>
                <p14:cNvContentPartPr/>
                <p14:nvPr/>
              </p14:nvContentPartPr>
              <p14:xfrm>
                <a:off x="2374473" y="4148724"/>
                <a:ext cx="120240" cy="8208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4B0562B1-68A7-4E9D-827F-6CD2E319B167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2370153" y="4144404"/>
                  <a:ext cx="1288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16033D22-DD8E-4A41-BE5B-F3A555888692}"/>
                    </a:ext>
                  </a:extLst>
                </p14:cNvPr>
                <p14:cNvContentPartPr/>
                <p14:nvPr/>
              </p14:nvContentPartPr>
              <p14:xfrm>
                <a:off x="3117153" y="4335204"/>
                <a:ext cx="186480" cy="1836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16033D22-DD8E-4A41-BE5B-F3A555888692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3112833" y="4330884"/>
                  <a:ext cx="195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B138B949-7AEA-4C4A-86EF-9DF9F12EC8DC}"/>
                    </a:ext>
                  </a:extLst>
                </p14:cNvPr>
                <p14:cNvContentPartPr/>
                <p14:nvPr/>
              </p14:nvContentPartPr>
              <p14:xfrm>
                <a:off x="3142713" y="4380924"/>
                <a:ext cx="169200" cy="1980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B138B949-7AEA-4C4A-86EF-9DF9F12EC8DC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3138393" y="4376604"/>
                  <a:ext cx="177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45C4646D-0EED-41FB-B01C-1252E44593B4}"/>
                    </a:ext>
                  </a:extLst>
                </p14:cNvPr>
                <p14:cNvContentPartPr/>
                <p14:nvPr/>
              </p14:nvContentPartPr>
              <p14:xfrm>
                <a:off x="3501633" y="4262124"/>
                <a:ext cx="162000" cy="13248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45C4646D-0EED-41FB-B01C-1252E44593B4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3497313" y="4257804"/>
                  <a:ext cx="1706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9E04050B-8266-4A22-8296-E8ECBEC94C1A}"/>
                    </a:ext>
                  </a:extLst>
                </p14:cNvPr>
                <p14:cNvContentPartPr/>
                <p14:nvPr/>
              </p14:nvContentPartPr>
              <p14:xfrm>
                <a:off x="3676233" y="4222164"/>
                <a:ext cx="176400" cy="17532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9E04050B-8266-4A22-8296-E8ECBEC94C1A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3671913" y="4217844"/>
                  <a:ext cx="185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D2F2A3D7-DF38-4BFC-86C7-0BA516278B94}"/>
                    </a:ext>
                  </a:extLst>
                </p14:cNvPr>
                <p14:cNvContentPartPr/>
                <p14:nvPr/>
              </p14:nvContentPartPr>
              <p14:xfrm>
                <a:off x="3895473" y="4150524"/>
                <a:ext cx="67680" cy="7668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D2F2A3D7-DF38-4BFC-86C7-0BA516278B94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3891153" y="4146204"/>
                  <a:ext cx="76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007499D8-64D5-4C23-8BA8-DF60DD541F8C}"/>
                    </a:ext>
                  </a:extLst>
                </p14:cNvPr>
                <p14:cNvContentPartPr/>
                <p14:nvPr/>
              </p14:nvContentPartPr>
              <p14:xfrm>
                <a:off x="2254953" y="4715004"/>
                <a:ext cx="135720" cy="20664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007499D8-64D5-4C23-8BA8-DF60DD541F8C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2250633" y="4710684"/>
                  <a:ext cx="1443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97C349B3-AB83-4B6C-B234-A9733BD2E2A1}"/>
                    </a:ext>
                  </a:extLst>
                </p14:cNvPr>
                <p14:cNvContentPartPr/>
                <p14:nvPr/>
              </p14:nvContentPartPr>
              <p14:xfrm>
                <a:off x="2324073" y="4706004"/>
                <a:ext cx="108360" cy="1512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97C349B3-AB83-4B6C-B234-A9733BD2E2A1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2319753" y="4701684"/>
                  <a:ext cx="117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178CA239-E5BF-4F18-96EB-7A4298072BD4}"/>
                    </a:ext>
                  </a:extLst>
                </p14:cNvPr>
                <p14:cNvContentPartPr/>
                <p14:nvPr/>
              </p14:nvContentPartPr>
              <p14:xfrm>
                <a:off x="2480673" y="4702764"/>
                <a:ext cx="109440" cy="15264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178CA239-E5BF-4F18-96EB-7A4298072BD4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2476353" y="4698444"/>
                  <a:ext cx="118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B4A37EDA-FD4D-484F-B694-DCFEBFE0D1C8}"/>
                    </a:ext>
                  </a:extLst>
                </p14:cNvPr>
                <p14:cNvContentPartPr/>
                <p14:nvPr/>
              </p14:nvContentPartPr>
              <p14:xfrm>
                <a:off x="2647353" y="4734444"/>
                <a:ext cx="293040" cy="10692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B4A37EDA-FD4D-484F-B694-DCFEBFE0D1C8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2643033" y="4730124"/>
                  <a:ext cx="301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B03CF972-BAE8-4CC9-80B0-24E502A95356}"/>
                    </a:ext>
                  </a:extLst>
                </p14:cNvPr>
                <p14:cNvContentPartPr/>
                <p14:nvPr/>
              </p14:nvContentPartPr>
              <p14:xfrm>
                <a:off x="3076473" y="4735884"/>
                <a:ext cx="19800" cy="13068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B03CF972-BAE8-4CC9-80B0-24E502A95356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3072153" y="4731564"/>
                  <a:ext cx="28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16128A76-678C-4BB7-852A-3161B42645B9}"/>
                    </a:ext>
                  </a:extLst>
                </p14:cNvPr>
                <p14:cNvContentPartPr/>
                <p14:nvPr/>
              </p14:nvContentPartPr>
              <p14:xfrm>
                <a:off x="3167913" y="4707084"/>
                <a:ext cx="109440" cy="14688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16128A76-678C-4BB7-852A-3161B42645B9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3163593" y="4702764"/>
                  <a:ext cx="118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9924E1A6-72D3-4E3C-8E65-3BBD012D72F2}"/>
                    </a:ext>
                  </a:extLst>
                </p14:cNvPr>
                <p14:cNvContentPartPr/>
                <p14:nvPr/>
              </p14:nvContentPartPr>
              <p14:xfrm>
                <a:off x="3198873" y="4696284"/>
                <a:ext cx="124920" cy="468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9924E1A6-72D3-4E3C-8E65-3BBD012D72F2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3194553" y="4691964"/>
                  <a:ext cx="1335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60A47F8E-AD00-407B-8560-CD9A3B785220}"/>
                    </a:ext>
                  </a:extLst>
                </p14:cNvPr>
                <p14:cNvContentPartPr/>
                <p14:nvPr/>
              </p14:nvContentPartPr>
              <p14:xfrm>
                <a:off x="3342513" y="4676844"/>
                <a:ext cx="259200" cy="15084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60A47F8E-AD00-407B-8560-CD9A3B785220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3338193" y="4672524"/>
                  <a:ext cx="267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239230E5-D8B9-4479-A495-8BB0E4F32620}"/>
                    </a:ext>
                  </a:extLst>
                </p14:cNvPr>
                <p14:cNvContentPartPr/>
                <p14:nvPr/>
              </p14:nvContentPartPr>
              <p14:xfrm>
                <a:off x="3532233" y="4608444"/>
                <a:ext cx="5400" cy="1008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239230E5-D8B9-4479-A495-8BB0E4F32620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3527913" y="4604124"/>
                  <a:ext cx="140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8C194B30-7B04-4DBC-A5F7-F09B7F6E4A3A}"/>
                    </a:ext>
                  </a:extLst>
                </p14:cNvPr>
                <p14:cNvContentPartPr/>
                <p14:nvPr/>
              </p14:nvContentPartPr>
              <p14:xfrm>
                <a:off x="3450513" y="4723284"/>
                <a:ext cx="60840" cy="9684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8C194B30-7B04-4DBC-A5F7-F09B7F6E4A3A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3446193" y="4718964"/>
                  <a:ext cx="694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713D6A67-88F9-4B94-A5B1-7F8DF7F64EE4}"/>
                    </a:ext>
                  </a:extLst>
                </p14:cNvPr>
                <p14:cNvContentPartPr/>
                <p14:nvPr/>
              </p14:nvContentPartPr>
              <p14:xfrm>
                <a:off x="3770193" y="4726884"/>
                <a:ext cx="190800" cy="1296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713D6A67-88F9-4B94-A5B1-7F8DF7F64EE4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3765873" y="4722564"/>
                  <a:ext cx="199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A0B2284D-29F9-46D9-AD4A-41500A7632AD}"/>
                    </a:ext>
                  </a:extLst>
                </p14:cNvPr>
                <p14:cNvContentPartPr/>
                <p14:nvPr/>
              </p14:nvContentPartPr>
              <p14:xfrm>
                <a:off x="3792873" y="4780524"/>
                <a:ext cx="174960" cy="864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A0B2284D-29F9-46D9-AD4A-41500A7632AD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3788553" y="4776204"/>
                  <a:ext cx="1836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DC8E7F8A-4196-40F8-86E4-AF65B35F969E}"/>
                    </a:ext>
                  </a:extLst>
                </p14:cNvPr>
                <p14:cNvContentPartPr/>
                <p14:nvPr/>
              </p14:nvContentPartPr>
              <p14:xfrm>
                <a:off x="4102473" y="4625364"/>
                <a:ext cx="59760" cy="10512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DC8E7F8A-4196-40F8-86E4-AF65B35F969E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4098153" y="4621044"/>
                  <a:ext cx="68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911F24F0-F536-4DD5-B52F-D3FEC6E316A8}"/>
                    </a:ext>
                  </a:extLst>
                </p14:cNvPr>
                <p14:cNvContentPartPr/>
                <p14:nvPr/>
              </p14:nvContentPartPr>
              <p14:xfrm>
                <a:off x="4137393" y="4670364"/>
                <a:ext cx="39240" cy="8172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911F24F0-F536-4DD5-B52F-D3FEC6E316A8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4133073" y="4666044"/>
                  <a:ext cx="47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B1E484D0-A0EF-4CA1-90FC-901FAF1C5B6D}"/>
                    </a:ext>
                  </a:extLst>
                </p14:cNvPr>
                <p14:cNvContentPartPr/>
                <p14:nvPr/>
              </p14:nvContentPartPr>
              <p14:xfrm>
                <a:off x="4240713" y="4643724"/>
                <a:ext cx="104400" cy="9432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B1E484D0-A0EF-4CA1-90FC-901FAF1C5B6D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4236393" y="4639404"/>
                  <a:ext cx="1130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5E9B9E5F-52D0-450C-9C51-A91B5791DF06}"/>
                    </a:ext>
                  </a:extLst>
                </p14:cNvPr>
                <p14:cNvContentPartPr/>
                <p14:nvPr/>
              </p14:nvContentPartPr>
              <p14:xfrm>
                <a:off x="4377153" y="4649484"/>
                <a:ext cx="100800" cy="9504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5E9B9E5F-52D0-450C-9C51-A91B5791DF06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4372833" y="4645164"/>
                  <a:ext cx="109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B60FD6B4-6C23-4057-B87B-5599685A063E}"/>
                    </a:ext>
                  </a:extLst>
                </p14:cNvPr>
                <p14:cNvContentPartPr/>
                <p14:nvPr/>
              </p14:nvContentPartPr>
              <p14:xfrm>
                <a:off x="4614393" y="4640124"/>
                <a:ext cx="25560" cy="10368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B60FD6B4-6C23-4057-B87B-5599685A063E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4610073" y="4635804"/>
                  <a:ext cx="34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061E2479-3B77-4ADC-8116-2137668EF8BB}"/>
                    </a:ext>
                  </a:extLst>
                </p14:cNvPr>
                <p14:cNvContentPartPr/>
                <p14:nvPr/>
              </p14:nvContentPartPr>
              <p14:xfrm>
                <a:off x="4579833" y="4677204"/>
                <a:ext cx="93600" cy="2304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061E2479-3B77-4ADC-8116-2137668EF8BB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4575513" y="4672884"/>
                  <a:ext cx="102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F944685C-AC9A-4B1A-AD1D-0585FDC914CC}"/>
                    </a:ext>
                  </a:extLst>
                </p14:cNvPr>
                <p14:cNvContentPartPr/>
                <p14:nvPr/>
              </p14:nvContentPartPr>
              <p14:xfrm>
                <a:off x="4723473" y="4596924"/>
                <a:ext cx="167040" cy="13824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F944685C-AC9A-4B1A-AD1D-0585FDC914CC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4719153" y="4592604"/>
                  <a:ext cx="175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3A64C1B2-C44B-4B70-A03C-1278836E0861}"/>
                    </a:ext>
                  </a:extLst>
                </p14:cNvPr>
                <p14:cNvContentPartPr/>
                <p14:nvPr/>
              </p14:nvContentPartPr>
              <p14:xfrm>
                <a:off x="4893033" y="4601244"/>
                <a:ext cx="116280" cy="10944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3A64C1B2-C44B-4B70-A03C-1278836E0861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4888713" y="4596924"/>
                  <a:ext cx="124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2D82520C-0D43-46B0-AEA6-5A8E5E16B734}"/>
                    </a:ext>
                  </a:extLst>
                </p14:cNvPr>
                <p14:cNvContentPartPr/>
                <p14:nvPr/>
              </p14:nvContentPartPr>
              <p14:xfrm>
                <a:off x="5015433" y="4587204"/>
                <a:ext cx="270000" cy="11232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2D82520C-0D43-46B0-AEA6-5A8E5E16B734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5011113" y="4582884"/>
                  <a:ext cx="278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CA716BB5-237A-4FED-A4A2-88CF5F7E1FFD}"/>
                    </a:ext>
                  </a:extLst>
                </p14:cNvPr>
                <p14:cNvContentPartPr/>
                <p14:nvPr/>
              </p14:nvContentPartPr>
              <p14:xfrm>
                <a:off x="5215953" y="4499364"/>
                <a:ext cx="28440" cy="1872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CA716BB5-237A-4FED-A4A2-88CF5F7E1FFD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5211633" y="4495044"/>
                  <a:ext cx="3708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9" name="Gruppieren 498">
            <a:extLst>
              <a:ext uri="{FF2B5EF4-FFF2-40B4-BE49-F238E27FC236}">
                <a16:creationId xmlns:a16="http://schemas.microsoft.com/office/drawing/2014/main" id="{0962C4B4-F162-4614-B196-5C440D3E54F3}"/>
              </a:ext>
            </a:extLst>
          </p:cNvPr>
          <p:cNvGrpSpPr/>
          <p:nvPr/>
        </p:nvGrpSpPr>
        <p:grpSpPr>
          <a:xfrm>
            <a:off x="2908353" y="5072844"/>
            <a:ext cx="498960" cy="132120"/>
            <a:chOff x="2908353" y="5072844"/>
            <a:chExt cx="498960" cy="13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5626DDC3-5547-406C-9C53-95EBB50AD037}"/>
                    </a:ext>
                  </a:extLst>
                </p14:cNvPr>
                <p14:cNvContentPartPr/>
                <p14:nvPr/>
              </p14:nvContentPartPr>
              <p14:xfrm>
                <a:off x="2908353" y="5092284"/>
                <a:ext cx="138960" cy="11268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5626DDC3-5547-406C-9C53-95EBB50AD037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2904033" y="5087964"/>
                  <a:ext cx="147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AE5F4E06-D3AC-4899-BF0C-050530F9A676}"/>
                    </a:ext>
                  </a:extLst>
                </p14:cNvPr>
                <p14:cNvContentPartPr/>
                <p14:nvPr/>
              </p14:nvContentPartPr>
              <p14:xfrm>
                <a:off x="3142353" y="5084364"/>
                <a:ext cx="101880" cy="7704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AE5F4E06-D3AC-4899-BF0C-050530F9A676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3138033" y="5080044"/>
                  <a:ext cx="110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DF6D649E-738C-41FA-8686-E07CA46175E0}"/>
                    </a:ext>
                  </a:extLst>
                </p14:cNvPr>
                <p14:cNvContentPartPr/>
                <p14:nvPr/>
              </p14:nvContentPartPr>
              <p14:xfrm>
                <a:off x="3297153" y="5072844"/>
                <a:ext cx="110160" cy="8316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DF6D649E-738C-41FA-8686-E07CA46175E0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3292833" y="5068524"/>
                  <a:ext cx="11880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8" name="Gruppieren 497">
            <a:extLst>
              <a:ext uri="{FF2B5EF4-FFF2-40B4-BE49-F238E27FC236}">
                <a16:creationId xmlns:a16="http://schemas.microsoft.com/office/drawing/2014/main" id="{9BB55939-334C-4F3C-95FA-36AB1E288530}"/>
              </a:ext>
            </a:extLst>
          </p:cNvPr>
          <p:cNvGrpSpPr/>
          <p:nvPr/>
        </p:nvGrpSpPr>
        <p:grpSpPr>
          <a:xfrm>
            <a:off x="3754713" y="5081124"/>
            <a:ext cx="183600" cy="50040"/>
            <a:chOff x="3754713" y="5081124"/>
            <a:chExt cx="183600" cy="5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45706170-E3A8-4A5C-A8AC-282645B38D74}"/>
                    </a:ext>
                  </a:extLst>
                </p14:cNvPr>
                <p14:cNvContentPartPr/>
                <p14:nvPr/>
              </p14:nvContentPartPr>
              <p14:xfrm>
                <a:off x="3754713" y="5081124"/>
                <a:ext cx="182880" cy="828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45706170-E3A8-4A5C-A8AC-282645B38D74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3750393" y="5076804"/>
                  <a:ext cx="191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6DDDC7FD-BCD7-49B2-8BC1-42C28E20B74B}"/>
                    </a:ext>
                  </a:extLst>
                </p14:cNvPr>
                <p14:cNvContentPartPr/>
                <p14:nvPr/>
              </p14:nvContentPartPr>
              <p14:xfrm>
                <a:off x="3778833" y="5121804"/>
                <a:ext cx="159480" cy="936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6DDDC7FD-BCD7-49B2-8BC1-42C28E20B74B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3774513" y="5117484"/>
                  <a:ext cx="1681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7" name="Gruppieren 496">
            <a:extLst>
              <a:ext uri="{FF2B5EF4-FFF2-40B4-BE49-F238E27FC236}">
                <a16:creationId xmlns:a16="http://schemas.microsoft.com/office/drawing/2014/main" id="{B95A180D-2426-4742-91CE-81C270CF6F9E}"/>
              </a:ext>
            </a:extLst>
          </p:cNvPr>
          <p:cNvGrpSpPr/>
          <p:nvPr/>
        </p:nvGrpSpPr>
        <p:grpSpPr>
          <a:xfrm>
            <a:off x="4127673" y="5004444"/>
            <a:ext cx="774720" cy="109440"/>
            <a:chOff x="4127673" y="5004444"/>
            <a:chExt cx="774720" cy="10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896DB095-8341-428C-8176-601FBFD7A942}"/>
                    </a:ext>
                  </a:extLst>
                </p14:cNvPr>
                <p14:cNvContentPartPr/>
                <p14:nvPr/>
              </p14:nvContentPartPr>
              <p14:xfrm>
                <a:off x="4127673" y="5012004"/>
                <a:ext cx="133560" cy="10188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896DB095-8341-428C-8176-601FBFD7A942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4123353" y="5007684"/>
                  <a:ext cx="142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DAD256AD-CCD7-45C1-9C5F-FCAA6BA2B81F}"/>
                    </a:ext>
                  </a:extLst>
                </p14:cNvPr>
                <p14:cNvContentPartPr/>
                <p14:nvPr/>
              </p14:nvContentPartPr>
              <p14:xfrm>
                <a:off x="4318833" y="5024244"/>
                <a:ext cx="122760" cy="7452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DAD256AD-CCD7-45C1-9C5F-FCAA6BA2B81F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4314513" y="5019924"/>
                  <a:ext cx="1314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80D514FF-9B7E-4818-9944-28D98FAEA914}"/>
                    </a:ext>
                  </a:extLst>
                </p14:cNvPr>
                <p14:cNvContentPartPr/>
                <p14:nvPr/>
              </p14:nvContentPartPr>
              <p14:xfrm>
                <a:off x="4486953" y="5021004"/>
                <a:ext cx="99720" cy="6120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80D514FF-9B7E-4818-9944-28D98FAEA914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4482633" y="5016684"/>
                  <a:ext cx="1083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02B37A11-5D0F-46DC-AA92-DCC56512A57A}"/>
                    </a:ext>
                  </a:extLst>
                </p14:cNvPr>
                <p14:cNvContentPartPr/>
                <p14:nvPr/>
              </p14:nvContentPartPr>
              <p14:xfrm>
                <a:off x="4622673" y="5013804"/>
                <a:ext cx="106200" cy="7164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02B37A11-5D0F-46DC-AA92-DCC56512A57A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4618353" y="5009484"/>
                  <a:ext cx="1148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02995B58-91AD-4D1F-9606-8E40AC672B51}"/>
                    </a:ext>
                  </a:extLst>
                </p14:cNvPr>
                <p14:cNvContentPartPr/>
                <p14:nvPr/>
              </p14:nvContentPartPr>
              <p14:xfrm>
                <a:off x="4848033" y="5004444"/>
                <a:ext cx="54360" cy="6552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02995B58-91AD-4D1F-9606-8E40AC672B51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4843713" y="5000124"/>
                  <a:ext cx="6300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8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45331A3C-05C9-4CF5-9C10-191DF77502F0}"/>
                  </a:ext>
                </a:extLst>
              </p14:cNvPr>
              <p14:cNvContentPartPr/>
              <p14:nvPr/>
            </p14:nvContentPartPr>
            <p14:xfrm>
              <a:off x="4856673" y="4909764"/>
              <a:ext cx="360" cy="360"/>
            </p14:xfrm>
          </p:contentPart>
        </mc:Choice>
        <mc:Fallback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45331A3C-05C9-4CF5-9C10-191DF77502F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852353" y="4905444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4" name="Gruppieren 523">
            <a:extLst>
              <a:ext uri="{FF2B5EF4-FFF2-40B4-BE49-F238E27FC236}">
                <a16:creationId xmlns:a16="http://schemas.microsoft.com/office/drawing/2014/main" id="{4A1D8023-BDAC-4D72-B3C7-76953AF87D81}"/>
              </a:ext>
            </a:extLst>
          </p:cNvPr>
          <p:cNvGrpSpPr/>
          <p:nvPr/>
        </p:nvGrpSpPr>
        <p:grpSpPr>
          <a:xfrm>
            <a:off x="3214353" y="5243844"/>
            <a:ext cx="1978920" cy="342360"/>
            <a:chOff x="3214353" y="5243844"/>
            <a:chExt cx="1978920" cy="34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03BFB6C3-E42A-4F36-8727-768F0241F14B}"/>
                    </a:ext>
                  </a:extLst>
                </p14:cNvPr>
                <p14:cNvContentPartPr/>
                <p14:nvPr/>
              </p14:nvContentPartPr>
              <p14:xfrm>
                <a:off x="3214353" y="5425284"/>
                <a:ext cx="65880" cy="12420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03BFB6C3-E42A-4F36-8727-768F0241F14B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3210033" y="5420964"/>
                  <a:ext cx="74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CB1DA275-E7F8-41E5-BFB9-11F948F0BFA8}"/>
                    </a:ext>
                  </a:extLst>
                </p14:cNvPr>
                <p14:cNvContentPartPr/>
                <p14:nvPr/>
              </p14:nvContentPartPr>
              <p14:xfrm>
                <a:off x="3258993" y="5325564"/>
                <a:ext cx="9000" cy="1512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CB1DA275-E7F8-41E5-BFB9-11F948F0BFA8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3254673" y="5321244"/>
                  <a:ext cx="17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7B22E0F6-366C-438D-A478-915346E020FB}"/>
                    </a:ext>
                  </a:extLst>
                </p14:cNvPr>
                <p14:cNvContentPartPr/>
                <p14:nvPr/>
              </p14:nvContentPartPr>
              <p14:xfrm>
                <a:off x="3342873" y="5319084"/>
                <a:ext cx="126720" cy="11484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7B22E0F6-366C-438D-A478-915346E020FB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3338553" y="5314764"/>
                  <a:ext cx="135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41244140-7B00-4C1A-A5B6-D7F1AEAB7389}"/>
                    </a:ext>
                  </a:extLst>
                </p14:cNvPr>
                <p14:cNvContentPartPr/>
                <p14:nvPr/>
              </p14:nvContentPartPr>
              <p14:xfrm>
                <a:off x="3554553" y="5434284"/>
                <a:ext cx="110160" cy="1476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41244140-7B00-4C1A-A5B6-D7F1AEAB7389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3550233" y="5429964"/>
                  <a:ext cx="118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BCB5296E-5DFC-49D7-9AD3-5795BD48ADAB}"/>
                    </a:ext>
                  </a:extLst>
                </p14:cNvPr>
                <p14:cNvContentPartPr/>
                <p14:nvPr/>
              </p14:nvContentPartPr>
              <p14:xfrm>
                <a:off x="3548073" y="5467764"/>
                <a:ext cx="149400" cy="972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BCB5296E-5DFC-49D7-9AD3-5795BD48ADAB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3543753" y="5463444"/>
                  <a:ext cx="1580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FAD35B83-32B9-47EA-BBAA-17BEBB8C34B1}"/>
                    </a:ext>
                  </a:extLst>
                </p14:cNvPr>
                <p14:cNvContentPartPr/>
                <p14:nvPr/>
              </p14:nvContentPartPr>
              <p14:xfrm>
                <a:off x="3865593" y="5309004"/>
                <a:ext cx="145080" cy="9288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FAD35B83-32B9-47EA-BBAA-17BEBB8C34B1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3861273" y="5304684"/>
                  <a:ext cx="153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475A76D4-EFDB-4F7B-965D-F7C81C1E850C}"/>
                    </a:ext>
                  </a:extLst>
                </p14:cNvPr>
                <p14:cNvContentPartPr/>
                <p14:nvPr/>
              </p14:nvContentPartPr>
              <p14:xfrm>
                <a:off x="4026153" y="5286324"/>
                <a:ext cx="85320" cy="10332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475A76D4-EFDB-4F7B-965D-F7C81C1E850C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4021833" y="5282004"/>
                  <a:ext cx="93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5A033D39-9BC9-48D1-B4D2-4D9F79F55047}"/>
                    </a:ext>
                  </a:extLst>
                </p14:cNvPr>
                <p14:cNvContentPartPr/>
                <p14:nvPr/>
              </p14:nvContentPartPr>
              <p14:xfrm>
                <a:off x="4146033" y="5297484"/>
                <a:ext cx="123480" cy="8208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5A033D39-9BC9-48D1-B4D2-4D9F79F55047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4141713" y="5293164"/>
                  <a:ext cx="132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81C43E71-01E3-4724-AA9F-2ED0AE6F482D}"/>
                    </a:ext>
                  </a:extLst>
                </p14:cNvPr>
                <p14:cNvContentPartPr/>
                <p14:nvPr/>
              </p14:nvContentPartPr>
              <p14:xfrm>
                <a:off x="3853353" y="5394684"/>
                <a:ext cx="473760" cy="4644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81C43E71-01E3-4724-AA9F-2ED0AE6F482D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3849033" y="5390364"/>
                  <a:ext cx="482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369E8739-B726-4552-BCF2-7283EE280FE9}"/>
                    </a:ext>
                  </a:extLst>
                </p14:cNvPr>
                <p14:cNvContentPartPr/>
                <p14:nvPr/>
              </p14:nvContentPartPr>
              <p14:xfrm>
                <a:off x="3845073" y="5495484"/>
                <a:ext cx="133560" cy="9072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369E8739-B726-4552-BCF2-7283EE280FE9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3840753" y="5491164"/>
                  <a:ext cx="1422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BAF41E75-240A-4C11-918C-83829D70764E}"/>
                    </a:ext>
                  </a:extLst>
                </p14:cNvPr>
                <p14:cNvContentPartPr/>
                <p14:nvPr/>
              </p14:nvContentPartPr>
              <p14:xfrm>
                <a:off x="3972873" y="5499444"/>
                <a:ext cx="78840" cy="5580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BAF41E75-240A-4C11-918C-83829D70764E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3968553" y="5495124"/>
                  <a:ext cx="87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18267FE9-7B6D-4732-97F9-9AB3C1A38146}"/>
                    </a:ext>
                  </a:extLst>
                </p14:cNvPr>
                <p14:cNvContentPartPr/>
                <p14:nvPr/>
              </p14:nvContentPartPr>
              <p14:xfrm>
                <a:off x="4074753" y="5493324"/>
                <a:ext cx="85680" cy="5652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18267FE9-7B6D-4732-97F9-9AB3C1A38146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4070433" y="5489004"/>
                  <a:ext cx="94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EA890DF8-21F9-4D70-8CC2-0BF4E0B9096D}"/>
                    </a:ext>
                  </a:extLst>
                </p14:cNvPr>
                <p14:cNvContentPartPr/>
                <p14:nvPr/>
              </p14:nvContentPartPr>
              <p14:xfrm>
                <a:off x="4206873" y="5482164"/>
                <a:ext cx="77400" cy="6480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EA890DF8-21F9-4D70-8CC2-0BF4E0B9096D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4202553" y="5477844"/>
                  <a:ext cx="86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45AFA5E0-0E2C-459B-A4B2-B06DB0349264}"/>
                    </a:ext>
                  </a:extLst>
                </p14:cNvPr>
                <p14:cNvContentPartPr/>
                <p14:nvPr/>
              </p14:nvContentPartPr>
              <p14:xfrm>
                <a:off x="4058193" y="5461284"/>
                <a:ext cx="259560" cy="10152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45AFA5E0-0E2C-459B-A4B2-B06DB0349264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4053873" y="5456964"/>
                  <a:ext cx="268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FC68FFCD-63A2-4121-8C61-F3CAC93B6C54}"/>
                    </a:ext>
                  </a:extLst>
                </p14:cNvPr>
                <p14:cNvContentPartPr/>
                <p14:nvPr/>
              </p14:nvContentPartPr>
              <p14:xfrm>
                <a:off x="4090233" y="5266884"/>
                <a:ext cx="254520" cy="17316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FC68FFCD-63A2-4121-8C61-F3CAC93B6C54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4085913" y="5262564"/>
                  <a:ext cx="263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DD3AEF22-AD0E-4D9C-AF2E-96B4061F3342}"/>
                    </a:ext>
                  </a:extLst>
                </p14:cNvPr>
                <p14:cNvContentPartPr/>
                <p14:nvPr/>
              </p14:nvContentPartPr>
              <p14:xfrm>
                <a:off x="4027953" y="5264364"/>
                <a:ext cx="203040" cy="13680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DD3AEF22-AD0E-4D9C-AF2E-96B4061F3342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4023633" y="5260044"/>
                  <a:ext cx="211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00990AC4-B7AA-415A-9B72-C50E545F411F}"/>
                    </a:ext>
                  </a:extLst>
                </p14:cNvPr>
                <p14:cNvContentPartPr/>
                <p14:nvPr/>
              </p14:nvContentPartPr>
              <p14:xfrm>
                <a:off x="4036593" y="5269404"/>
                <a:ext cx="169200" cy="9000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00990AC4-B7AA-415A-9B72-C50E545F411F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4032273" y="5265084"/>
                  <a:ext cx="1778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A173B634-7F97-4155-9BA6-771A0BDA402C}"/>
                    </a:ext>
                  </a:extLst>
                </p14:cNvPr>
                <p14:cNvContentPartPr/>
                <p14:nvPr/>
              </p14:nvContentPartPr>
              <p14:xfrm>
                <a:off x="4453113" y="5376324"/>
                <a:ext cx="145440" cy="2160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A173B634-7F97-4155-9BA6-771A0BDA402C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4448793" y="5372004"/>
                  <a:ext cx="154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7E3FE58D-1B9E-4157-BA5D-CC987FB354A3}"/>
                    </a:ext>
                  </a:extLst>
                </p14:cNvPr>
                <p14:cNvContentPartPr/>
                <p14:nvPr/>
              </p14:nvContentPartPr>
              <p14:xfrm>
                <a:off x="4472193" y="5418804"/>
                <a:ext cx="144000" cy="1440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7E3FE58D-1B9E-4157-BA5D-CC987FB354A3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4467873" y="5414484"/>
                  <a:ext cx="152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40757BA4-6C56-4296-A97B-5224D6621C5B}"/>
                    </a:ext>
                  </a:extLst>
                </p14:cNvPr>
                <p14:cNvContentPartPr/>
                <p14:nvPr/>
              </p14:nvContentPartPr>
              <p14:xfrm>
                <a:off x="4745793" y="5307564"/>
                <a:ext cx="112320" cy="12600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40757BA4-6C56-4296-A97B-5224D6621C5B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4741473" y="5303244"/>
                  <a:ext cx="120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86528E29-7628-4605-932A-F0957AD2AC83}"/>
                    </a:ext>
                  </a:extLst>
                </p14:cNvPr>
                <p14:cNvContentPartPr/>
                <p14:nvPr/>
              </p14:nvContentPartPr>
              <p14:xfrm>
                <a:off x="4783953" y="5285964"/>
                <a:ext cx="132480" cy="2160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86528E29-7628-4605-932A-F0957AD2AC83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4779633" y="5281644"/>
                  <a:ext cx="141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65225AA7-B1D9-43B9-88DB-207A8C080233}"/>
                    </a:ext>
                  </a:extLst>
                </p14:cNvPr>
                <p14:cNvContentPartPr/>
                <p14:nvPr/>
              </p14:nvContentPartPr>
              <p14:xfrm>
                <a:off x="5039193" y="5290644"/>
                <a:ext cx="90720" cy="12672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65225AA7-B1D9-43B9-88DB-207A8C080233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5034873" y="5286324"/>
                  <a:ext cx="993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A69A85A5-DD9F-4F53-89CC-7298504F18A0}"/>
                    </a:ext>
                  </a:extLst>
                </p14:cNvPr>
                <p14:cNvContentPartPr/>
                <p14:nvPr/>
              </p14:nvContentPartPr>
              <p14:xfrm>
                <a:off x="4986993" y="5243844"/>
                <a:ext cx="206280" cy="19728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A69A85A5-DD9F-4F53-89CC-7298504F18A0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4982673" y="5239524"/>
                  <a:ext cx="21492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1" name="Gruppieren 530">
            <a:extLst>
              <a:ext uri="{FF2B5EF4-FFF2-40B4-BE49-F238E27FC236}">
                <a16:creationId xmlns:a16="http://schemas.microsoft.com/office/drawing/2014/main" id="{49A50D8C-E2E4-4B23-81C3-D5D5FA2E55E0}"/>
              </a:ext>
            </a:extLst>
          </p:cNvPr>
          <p:cNvGrpSpPr/>
          <p:nvPr/>
        </p:nvGrpSpPr>
        <p:grpSpPr>
          <a:xfrm>
            <a:off x="8356233" y="71724"/>
            <a:ext cx="3717000" cy="2371680"/>
            <a:chOff x="8356233" y="71724"/>
            <a:chExt cx="3717000" cy="237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B7509D45-2397-44E7-BE8E-C2F735CE374C}"/>
                    </a:ext>
                  </a:extLst>
                </p14:cNvPr>
                <p14:cNvContentPartPr/>
                <p14:nvPr/>
              </p14:nvContentPartPr>
              <p14:xfrm>
                <a:off x="9407793" y="242724"/>
                <a:ext cx="40320" cy="18705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B7509D45-2397-44E7-BE8E-C2F735CE374C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9403473" y="238404"/>
                  <a:ext cx="48960" cy="18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03983E3-1392-4871-977E-EF01F8CE7191}"/>
                    </a:ext>
                  </a:extLst>
                </p14:cNvPr>
                <p14:cNvContentPartPr/>
                <p14:nvPr/>
              </p14:nvContentPartPr>
              <p14:xfrm>
                <a:off x="9293673" y="2025084"/>
                <a:ext cx="2561760" cy="568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03983E3-1392-4871-977E-EF01F8CE7191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9289353" y="2020764"/>
                  <a:ext cx="25704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F8AAF73-C13C-4EFA-9C07-26F986C4806E}"/>
                    </a:ext>
                  </a:extLst>
                </p14:cNvPr>
                <p14:cNvContentPartPr/>
                <p14:nvPr/>
              </p14:nvContentPartPr>
              <p14:xfrm>
                <a:off x="11845713" y="2033364"/>
                <a:ext cx="150480" cy="1310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F8AAF73-C13C-4EFA-9C07-26F986C4806E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11841393" y="2029044"/>
                  <a:ext cx="159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927B665-CA98-4A6E-8DB8-6D59BEB49FE1}"/>
                    </a:ext>
                  </a:extLst>
                </p14:cNvPr>
                <p14:cNvContentPartPr/>
                <p14:nvPr/>
              </p14:nvContentPartPr>
              <p14:xfrm>
                <a:off x="9307713" y="167484"/>
                <a:ext cx="202680" cy="1162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927B665-CA98-4A6E-8DB8-6D59BEB49FE1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9303393" y="163164"/>
                  <a:ext cx="211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DCC2B06-B39B-45ED-88C6-1A7281D24841}"/>
                    </a:ext>
                  </a:extLst>
                </p14:cNvPr>
                <p14:cNvContentPartPr/>
                <p14:nvPr/>
              </p14:nvContentPartPr>
              <p14:xfrm>
                <a:off x="9120153" y="153084"/>
                <a:ext cx="66960" cy="680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DCC2B06-B39B-45ED-88C6-1A7281D24841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9115833" y="148764"/>
                  <a:ext cx="75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31B4542-F630-4C2A-94DB-51058461574F}"/>
                    </a:ext>
                  </a:extLst>
                </p14:cNvPr>
                <p14:cNvContentPartPr/>
                <p14:nvPr/>
              </p14:nvContentPartPr>
              <p14:xfrm>
                <a:off x="9098913" y="71724"/>
                <a:ext cx="27360" cy="223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31B4542-F630-4C2A-94DB-51058461574F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9094593" y="67404"/>
                  <a:ext cx="36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46EC65E-AB2C-4607-9F28-E04EE9E55089}"/>
                    </a:ext>
                  </a:extLst>
                </p14:cNvPr>
                <p14:cNvContentPartPr/>
                <p14:nvPr/>
              </p14:nvContentPartPr>
              <p14:xfrm>
                <a:off x="11762193" y="2231004"/>
                <a:ext cx="100440" cy="867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46EC65E-AB2C-4607-9F28-E04EE9E55089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11757873" y="2226684"/>
                  <a:ext cx="109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BF9BB82-AAD2-49C5-BFD7-0B8D917DEF70}"/>
                    </a:ext>
                  </a:extLst>
                </p14:cNvPr>
                <p14:cNvContentPartPr/>
                <p14:nvPr/>
              </p14:nvContentPartPr>
              <p14:xfrm>
                <a:off x="11806113" y="2244324"/>
                <a:ext cx="101880" cy="199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BF9BB82-AAD2-49C5-BFD7-0B8D917DEF70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11801793" y="2240004"/>
                  <a:ext cx="1105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FF5A880-4E26-47C3-B613-04407CB01D49}"/>
                    </a:ext>
                  </a:extLst>
                </p14:cNvPr>
                <p14:cNvContentPartPr/>
                <p14:nvPr/>
              </p14:nvContentPartPr>
              <p14:xfrm>
                <a:off x="11157033" y="1975404"/>
                <a:ext cx="30960" cy="1519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FF5A880-4E26-47C3-B613-04407CB01D49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11152713" y="1971084"/>
                  <a:ext cx="39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551FB9C-631D-405B-96A2-90CFC91D72F3}"/>
                    </a:ext>
                  </a:extLst>
                </p14:cNvPr>
                <p14:cNvContentPartPr/>
                <p14:nvPr/>
              </p14:nvContentPartPr>
              <p14:xfrm>
                <a:off x="11012313" y="2222724"/>
                <a:ext cx="100440" cy="1548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551FB9C-631D-405B-96A2-90CFC91D72F3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11007993" y="2218404"/>
                  <a:ext cx="109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EDFE2672-4D88-47A5-BD81-8CDD6A4CAD0B}"/>
                    </a:ext>
                  </a:extLst>
                </p14:cNvPr>
                <p14:cNvContentPartPr/>
                <p14:nvPr/>
              </p14:nvContentPartPr>
              <p14:xfrm>
                <a:off x="11072433" y="2195364"/>
                <a:ext cx="99000" cy="115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EDFE2672-4D88-47A5-BD81-8CDD6A4CAD0B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11068113" y="2191044"/>
                  <a:ext cx="1076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AE25923-0A0E-4E5E-8985-53DA60D7AC27}"/>
                    </a:ext>
                  </a:extLst>
                </p14:cNvPr>
                <p14:cNvContentPartPr/>
                <p14:nvPr/>
              </p14:nvContentPartPr>
              <p14:xfrm>
                <a:off x="11152353" y="2216964"/>
                <a:ext cx="63000" cy="1130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AE25923-0A0E-4E5E-8985-53DA60D7AC27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11148033" y="2212644"/>
                  <a:ext cx="71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96F75BA-31D3-47B1-9560-E904E46A149C}"/>
                    </a:ext>
                  </a:extLst>
                </p14:cNvPr>
                <p14:cNvContentPartPr/>
                <p14:nvPr/>
              </p14:nvContentPartPr>
              <p14:xfrm>
                <a:off x="11208153" y="2227404"/>
                <a:ext cx="103680" cy="1274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96F75BA-31D3-47B1-9560-E904E46A149C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11203833" y="2223084"/>
                  <a:ext cx="112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F30A0493-5CFD-4375-8B5A-54018442AB2C}"/>
                    </a:ext>
                  </a:extLst>
                </p14:cNvPr>
                <p14:cNvContentPartPr/>
                <p14:nvPr/>
              </p14:nvContentPartPr>
              <p14:xfrm>
                <a:off x="9303033" y="641964"/>
                <a:ext cx="195480" cy="352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F30A0493-5CFD-4375-8B5A-54018442AB2C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9298713" y="637644"/>
                  <a:ext cx="204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8F01B3E-36CB-4633-88CE-0CCCBBE208BD}"/>
                    </a:ext>
                  </a:extLst>
                </p14:cNvPr>
                <p14:cNvContentPartPr/>
                <p14:nvPr/>
              </p14:nvContentPartPr>
              <p14:xfrm>
                <a:off x="8737833" y="640884"/>
                <a:ext cx="95760" cy="1278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8F01B3E-36CB-4633-88CE-0CCCBBE208BD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8733513" y="636564"/>
                  <a:ext cx="104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0D5D7B65-197F-47DC-89F3-E91996277F1A}"/>
                    </a:ext>
                  </a:extLst>
                </p14:cNvPr>
                <p14:cNvContentPartPr/>
                <p14:nvPr/>
              </p14:nvContentPartPr>
              <p14:xfrm>
                <a:off x="8859513" y="630444"/>
                <a:ext cx="85320" cy="1332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0D5D7B65-197F-47DC-89F3-E91996277F1A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8855193" y="626124"/>
                  <a:ext cx="93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F2C7E9BB-1DF0-4FFC-8705-F84AFBB32399}"/>
                    </a:ext>
                  </a:extLst>
                </p14:cNvPr>
                <p14:cNvContentPartPr/>
                <p14:nvPr/>
              </p14:nvContentPartPr>
              <p14:xfrm>
                <a:off x="8964633" y="727644"/>
                <a:ext cx="8640" cy="903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F2C7E9BB-1DF0-4FFC-8705-F84AFBB32399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8960313" y="723324"/>
                  <a:ext cx="17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DDFF2E3-2A77-4F5D-B993-F566F5E35B0E}"/>
                    </a:ext>
                  </a:extLst>
                </p14:cNvPr>
                <p14:cNvContentPartPr/>
                <p14:nvPr/>
              </p14:nvContentPartPr>
              <p14:xfrm>
                <a:off x="9017913" y="630084"/>
                <a:ext cx="51840" cy="1051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DDFF2E3-2A77-4F5D-B993-F566F5E35B0E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9013593" y="625764"/>
                  <a:ext cx="60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EEA153C2-DC93-413C-B807-7301832D72DB}"/>
                    </a:ext>
                  </a:extLst>
                </p14:cNvPr>
                <p14:cNvContentPartPr/>
                <p14:nvPr/>
              </p14:nvContentPartPr>
              <p14:xfrm>
                <a:off x="9087393" y="630084"/>
                <a:ext cx="94680" cy="1105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EEA153C2-DC93-413C-B807-7301832D72DB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9083073" y="625764"/>
                  <a:ext cx="103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085F8D24-EC44-4F2D-B3C3-704F03CAB787}"/>
                    </a:ext>
                  </a:extLst>
                </p14:cNvPr>
                <p14:cNvContentPartPr/>
                <p14:nvPr/>
              </p14:nvContentPartPr>
              <p14:xfrm>
                <a:off x="9055713" y="586884"/>
                <a:ext cx="81000" cy="673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085F8D24-EC44-4F2D-B3C3-704F03CAB787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9051393" y="582564"/>
                  <a:ext cx="89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EE3ACD3E-4987-4E9F-9D41-E229D11F596B}"/>
                    </a:ext>
                  </a:extLst>
                </p14:cNvPr>
                <p14:cNvContentPartPr/>
                <p14:nvPr/>
              </p14:nvContentPartPr>
              <p14:xfrm>
                <a:off x="9123753" y="697404"/>
                <a:ext cx="86040" cy="601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EE3ACD3E-4987-4E9F-9D41-E229D11F596B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9119433" y="693084"/>
                  <a:ext cx="94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88270BBB-0717-496F-AE82-CAE65528F80B}"/>
                    </a:ext>
                  </a:extLst>
                </p14:cNvPr>
                <p14:cNvContentPartPr/>
                <p14:nvPr/>
              </p14:nvContentPartPr>
              <p14:xfrm>
                <a:off x="8958153" y="559164"/>
                <a:ext cx="127080" cy="230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88270BBB-0717-496F-AE82-CAE65528F80B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8953833" y="554844"/>
                  <a:ext cx="135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1802C0F-D89B-4493-9577-EC70F0997957}"/>
                    </a:ext>
                  </a:extLst>
                </p14:cNvPr>
                <p14:cNvContentPartPr/>
                <p14:nvPr/>
              </p14:nvContentPartPr>
              <p14:xfrm>
                <a:off x="8562153" y="680124"/>
                <a:ext cx="98640" cy="90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1802C0F-D89B-4493-9577-EC70F0997957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8557833" y="675804"/>
                  <a:ext cx="1072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69C41E14-EFD5-437A-938E-042F8260913F}"/>
                    </a:ext>
                  </a:extLst>
                </p14:cNvPr>
                <p14:cNvContentPartPr/>
                <p14:nvPr/>
              </p14:nvContentPartPr>
              <p14:xfrm>
                <a:off x="8548833" y="720084"/>
                <a:ext cx="97560" cy="115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69C41E14-EFD5-437A-938E-042F8260913F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8544513" y="715764"/>
                  <a:ext cx="1062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94456259-6249-4E2D-A498-92F390B8462A}"/>
                    </a:ext>
                  </a:extLst>
                </p14:cNvPr>
                <p14:cNvContentPartPr/>
                <p14:nvPr/>
              </p14:nvContentPartPr>
              <p14:xfrm>
                <a:off x="8418873" y="561684"/>
                <a:ext cx="7560" cy="1126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94456259-6249-4E2D-A498-92F390B8462A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8414553" y="557364"/>
                  <a:ext cx="16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31B899C-E0B6-4EEE-937C-AEE50749C10C}"/>
                    </a:ext>
                  </a:extLst>
                </p14:cNvPr>
                <p14:cNvContentPartPr/>
                <p14:nvPr/>
              </p14:nvContentPartPr>
              <p14:xfrm>
                <a:off x="8361273" y="700644"/>
                <a:ext cx="122040" cy="158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31B899C-E0B6-4EEE-937C-AEE50749C10C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8356953" y="696324"/>
                  <a:ext cx="130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A33ED740-1AE7-49CD-B17C-1CD95B94BA27}"/>
                    </a:ext>
                  </a:extLst>
                </p14:cNvPr>
                <p14:cNvContentPartPr/>
                <p14:nvPr/>
              </p14:nvContentPartPr>
              <p14:xfrm>
                <a:off x="8356233" y="744564"/>
                <a:ext cx="109440" cy="1407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A33ED740-1AE7-49CD-B17C-1CD95B94BA27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8351913" y="740244"/>
                  <a:ext cx="118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D810FE5C-1A01-412C-9746-38E1B6A5321E}"/>
                    </a:ext>
                  </a:extLst>
                </p14:cNvPr>
                <p14:cNvContentPartPr/>
                <p14:nvPr/>
              </p14:nvContentPartPr>
              <p14:xfrm>
                <a:off x="9471513" y="667524"/>
                <a:ext cx="11160" cy="324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D810FE5C-1A01-412C-9746-38E1B6A5321E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9467193" y="663204"/>
                  <a:ext cx="19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A886B331-632C-4F3C-A942-D7841F6F81D7}"/>
                    </a:ext>
                  </a:extLst>
                </p14:cNvPr>
                <p14:cNvContentPartPr/>
                <p14:nvPr/>
              </p14:nvContentPartPr>
              <p14:xfrm>
                <a:off x="9442353" y="667524"/>
                <a:ext cx="1671120" cy="13766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A886B331-632C-4F3C-A942-D7841F6F81D7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9438033" y="663204"/>
                  <a:ext cx="1679760" cy="13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FA280B15-9F7D-4B58-B22E-93890A67BDF7}"/>
                    </a:ext>
                  </a:extLst>
                </p14:cNvPr>
                <p14:cNvContentPartPr/>
                <p14:nvPr/>
              </p14:nvContentPartPr>
              <p14:xfrm>
                <a:off x="11161713" y="1715484"/>
                <a:ext cx="18720" cy="1177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FA280B15-9F7D-4B58-B22E-93890A67BDF7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11157393" y="1711164"/>
                  <a:ext cx="27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7CA070C7-0A2A-4EE1-82A3-BA3FE478B9BD}"/>
                    </a:ext>
                  </a:extLst>
                </p14:cNvPr>
                <p14:cNvContentPartPr/>
                <p14:nvPr/>
              </p14:nvContentPartPr>
              <p14:xfrm>
                <a:off x="11210313" y="1716924"/>
                <a:ext cx="105480" cy="1332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7CA070C7-0A2A-4EE1-82A3-BA3FE478B9BD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11205993" y="1712604"/>
                  <a:ext cx="114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116C371D-323B-447E-8AF1-B64B73106491}"/>
                    </a:ext>
                  </a:extLst>
                </p14:cNvPr>
                <p14:cNvContentPartPr/>
                <p14:nvPr/>
              </p14:nvContentPartPr>
              <p14:xfrm>
                <a:off x="10683993" y="1973964"/>
                <a:ext cx="9720" cy="16596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116C371D-323B-447E-8AF1-B64B73106491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10679673" y="1969644"/>
                  <a:ext cx="183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C1ADB9D9-1916-4A4F-BD7C-9EEDDAEEBA52}"/>
                    </a:ext>
                  </a:extLst>
                </p14:cNvPr>
                <p14:cNvContentPartPr/>
                <p14:nvPr/>
              </p14:nvContentPartPr>
              <p14:xfrm>
                <a:off x="10485993" y="2217684"/>
                <a:ext cx="44640" cy="11808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C1ADB9D9-1916-4A4F-BD7C-9EEDDAEEBA52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10481673" y="2213364"/>
                  <a:ext cx="53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7959BD91-A5F4-41F1-9CBA-AE0DD7946BA8}"/>
                    </a:ext>
                  </a:extLst>
                </p14:cNvPr>
                <p14:cNvContentPartPr/>
                <p14:nvPr/>
              </p14:nvContentPartPr>
              <p14:xfrm>
                <a:off x="10515153" y="2253684"/>
                <a:ext cx="18360" cy="12564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7959BD91-A5F4-41F1-9CBA-AE0DD7946BA8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10510833" y="2249364"/>
                  <a:ext cx="27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F7ED4413-4A39-4653-859F-0982D9C629E1}"/>
                    </a:ext>
                  </a:extLst>
                </p14:cNvPr>
                <p14:cNvContentPartPr/>
                <p14:nvPr/>
              </p14:nvContentPartPr>
              <p14:xfrm>
                <a:off x="10582113" y="2234604"/>
                <a:ext cx="74160" cy="13248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F7ED4413-4A39-4653-859F-0982D9C629E1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10577793" y="2230284"/>
                  <a:ext cx="828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DF0D5E8B-7908-41A3-A967-04A2AC4B01A1}"/>
                    </a:ext>
                  </a:extLst>
                </p14:cNvPr>
                <p14:cNvContentPartPr/>
                <p14:nvPr/>
              </p14:nvContentPartPr>
              <p14:xfrm>
                <a:off x="10669953" y="2237484"/>
                <a:ext cx="70560" cy="14616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DF0D5E8B-7908-41A3-A967-04A2AC4B01A1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10665633" y="2233164"/>
                  <a:ext cx="79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144D40E5-93D5-47C8-8692-E00610BDF157}"/>
                    </a:ext>
                  </a:extLst>
                </p14:cNvPr>
                <p14:cNvContentPartPr/>
                <p14:nvPr/>
              </p14:nvContentPartPr>
              <p14:xfrm>
                <a:off x="10690833" y="1575804"/>
                <a:ext cx="1046520" cy="47268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144D40E5-93D5-47C8-8692-E00610BDF157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10686513" y="1571484"/>
                  <a:ext cx="105516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D80B11C8-D1F3-4DA2-934E-2AEB6CD23B6B}"/>
                    </a:ext>
                  </a:extLst>
                </p14:cNvPr>
                <p14:cNvContentPartPr/>
                <p14:nvPr/>
              </p14:nvContentPartPr>
              <p14:xfrm>
                <a:off x="11827353" y="1484004"/>
                <a:ext cx="131040" cy="13932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D80B11C8-D1F3-4DA2-934E-2AEB6CD23B6B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11823033" y="1479684"/>
                  <a:ext cx="139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3A1A84F8-7F99-44AD-AFD0-6790B5AC40F3}"/>
                    </a:ext>
                  </a:extLst>
                </p14:cNvPr>
                <p14:cNvContentPartPr/>
                <p14:nvPr/>
              </p14:nvContentPartPr>
              <p14:xfrm>
                <a:off x="11960553" y="1471404"/>
                <a:ext cx="112680" cy="13104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3A1A84F8-7F99-44AD-AFD0-6790B5AC40F3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11956233" y="1467084"/>
                  <a:ext cx="1213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5585011E-F642-4464-93E9-5437BEC5B752}"/>
                    </a:ext>
                  </a:extLst>
                </p14:cNvPr>
                <p14:cNvContentPartPr/>
                <p14:nvPr/>
              </p14:nvContentPartPr>
              <p14:xfrm>
                <a:off x="9443433" y="1914924"/>
                <a:ext cx="141840" cy="432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5585011E-F642-4464-93E9-5437BEC5B752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9439113" y="1910604"/>
                  <a:ext cx="1504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D77EFFD9-76ED-4192-9E32-D4A96F85A46F}"/>
                    </a:ext>
                  </a:extLst>
                </p14:cNvPr>
                <p14:cNvContentPartPr/>
                <p14:nvPr/>
              </p14:nvContentPartPr>
              <p14:xfrm>
                <a:off x="9646473" y="1908444"/>
                <a:ext cx="651600" cy="612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D77EFFD9-76ED-4192-9E32-D4A96F85A46F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9642153" y="1904124"/>
                  <a:ext cx="6602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AF2CCE37-848B-48F1-A92E-5580A2D06348}"/>
                    </a:ext>
                  </a:extLst>
                </p14:cNvPr>
                <p14:cNvContentPartPr/>
                <p14:nvPr/>
              </p14:nvContentPartPr>
              <p14:xfrm>
                <a:off x="10429473" y="1901244"/>
                <a:ext cx="173880" cy="1188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AF2CCE37-848B-48F1-A92E-5580A2D06348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10425153" y="1896924"/>
                  <a:ext cx="182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A28F81EE-CF49-42B4-95D5-0B675D295210}"/>
                    </a:ext>
                  </a:extLst>
                </p14:cNvPr>
                <p14:cNvContentPartPr/>
                <p14:nvPr/>
              </p14:nvContentPartPr>
              <p14:xfrm>
                <a:off x="10729353" y="1916364"/>
                <a:ext cx="161280" cy="1584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A28F81EE-CF49-42B4-95D5-0B675D295210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10725033" y="1912044"/>
                  <a:ext cx="1699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611ECDDF-8935-40AD-B0A4-40DF47947CB4}"/>
                    </a:ext>
                  </a:extLst>
                </p14:cNvPr>
                <p14:cNvContentPartPr/>
                <p14:nvPr/>
              </p14:nvContentPartPr>
              <p14:xfrm>
                <a:off x="9080193" y="1870284"/>
                <a:ext cx="74520" cy="9612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611ECDDF-8935-40AD-B0A4-40DF47947CB4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9075873" y="1865964"/>
                  <a:ext cx="831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4BA182A9-CB69-4DB2-9B55-614E045D0F16}"/>
                    </a:ext>
                  </a:extLst>
                </p14:cNvPr>
                <p14:cNvContentPartPr/>
                <p14:nvPr/>
              </p14:nvContentPartPr>
              <p14:xfrm>
                <a:off x="9083433" y="1798284"/>
                <a:ext cx="24120" cy="576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4BA182A9-CB69-4DB2-9B55-614E045D0F16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9079113" y="1793964"/>
                  <a:ext cx="327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04D93E8E-19AE-4808-9FE3-134A5FEAF9A5}"/>
                    </a:ext>
                  </a:extLst>
                </p14:cNvPr>
                <p14:cNvContentPartPr/>
                <p14:nvPr/>
              </p14:nvContentPartPr>
              <p14:xfrm>
                <a:off x="9159393" y="1791804"/>
                <a:ext cx="162000" cy="10404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04D93E8E-19AE-4808-9FE3-134A5FEAF9A5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9155073" y="1787484"/>
                  <a:ext cx="170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2A08B015-F31F-404B-84DB-EAE11888577F}"/>
                    </a:ext>
                  </a:extLst>
                </p14:cNvPr>
                <p14:cNvContentPartPr/>
                <p14:nvPr/>
              </p14:nvContentPartPr>
              <p14:xfrm>
                <a:off x="10911153" y="1950924"/>
                <a:ext cx="5040" cy="5724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2A08B015-F31F-404B-84DB-EAE11888577F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10906833" y="1946604"/>
                  <a:ext cx="136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9DE37F57-03B9-43C4-8451-372B583753D4}"/>
                    </a:ext>
                  </a:extLst>
                </p14:cNvPr>
                <p14:cNvContentPartPr/>
                <p14:nvPr/>
              </p14:nvContentPartPr>
              <p14:xfrm>
                <a:off x="10906833" y="2022564"/>
                <a:ext cx="8280" cy="406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9DE37F57-03B9-43C4-8451-372B583753D4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10902513" y="2018244"/>
                  <a:ext cx="16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206FE607-2548-46FE-BAB5-F0615B316687}"/>
                    </a:ext>
                  </a:extLst>
                </p14:cNvPr>
                <p14:cNvContentPartPr/>
                <p14:nvPr/>
              </p14:nvContentPartPr>
              <p14:xfrm>
                <a:off x="10852833" y="2165844"/>
                <a:ext cx="37440" cy="25308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206FE607-2548-46FE-BAB5-F0615B316687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10848513" y="2161524"/>
                  <a:ext cx="460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4BDD00AB-5E60-4974-B812-B64349BE3AD0}"/>
                    </a:ext>
                  </a:extLst>
                </p14:cNvPr>
                <p14:cNvContentPartPr/>
                <p14:nvPr/>
              </p14:nvContentPartPr>
              <p14:xfrm>
                <a:off x="10830513" y="2116524"/>
                <a:ext cx="82440" cy="7920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4BDD00AB-5E60-4974-B812-B64349BE3AD0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10826193" y="2112204"/>
                  <a:ext cx="91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04CDEB67-3D66-4B94-9F8A-F338301FA1E2}"/>
                    </a:ext>
                  </a:extLst>
                </p14:cNvPr>
                <p14:cNvContentPartPr/>
                <p14:nvPr/>
              </p14:nvContentPartPr>
              <p14:xfrm>
                <a:off x="8809833" y="1925004"/>
                <a:ext cx="132480" cy="864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04CDEB67-3D66-4B94-9F8A-F338301FA1E2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8805513" y="1920684"/>
                  <a:ext cx="1411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128865D6-1854-457D-9739-EC765E81C1F4}"/>
                    </a:ext>
                  </a:extLst>
                </p14:cNvPr>
                <p14:cNvContentPartPr/>
                <p14:nvPr/>
              </p14:nvContentPartPr>
              <p14:xfrm>
                <a:off x="8793273" y="1972164"/>
                <a:ext cx="123120" cy="864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128865D6-1854-457D-9739-EC765E81C1F4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8788953" y="1967844"/>
                  <a:ext cx="1317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9C16190E-A589-4EDE-BAA0-35EE3D029751}"/>
                    </a:ext>
                  </a:extLst>
                </p14:cNvPr>
                <p14:cNvContentPartPr/>
                <p14:nvPr/>
              </p14:nvContentPartPr>
              <p14:xfrm>
                <a:off x="8374593" y="1898004"/>
                <a:ext cx="105120" cy="11268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9C16190E-A589-4EDE-BAA0-35EE3D029751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8370273" y="1893684"/>
                  <a:ext cx="113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C8EDECAB-E228-463C-86E6-E24FC2F7BE65}"/>
                    </a:ext>
                  </a:extLst>
                </p14:cNvPr>
                <p14:cNvContentPartPr/>
                <p14:nvPr/>
              </p14:nvContentPartPr>
              <p14:xfrm>
                <a:off x="8425353" y="1869204"/>
                <a:ext cx="159480" cy="1836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C8EDECAB-E228-463C-86E6-E24FC2F7BE65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8421033" y="1864884"/>
                  <a:ext cx="168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D285DAEE-FE1C-4177-A1EE-913A49F7A4E1}"/>
                    </a:ext>
                  </a:extLst>
                </p14:cNvPr>
                <p14:cNvContentPartPr/>
                <p14:nvPr/>
              </p14:nvContentPartPr>
              <p14:xfrm>
                <a:off x="8567913" y="1812324"/>
                <a:ext cx="133920" cy="18504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D285DAEE-FE1C-4177-A1EE-913A49F7A4E1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8563593" y="1808004"/>
                  <a:ext cx="142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4DB7326C-75AF-4B8E-ABF7-9CF0C02B1DDD}"/>
                    </a:ext>
                  </a:extLst>
                </p14:cNvPr>
                <p14:cNvContentPartPr/>
                <p14:nvPr/>
              </p14:nvContentPartPr>
              <p14:xfrm>
                <a:off x="8652513" y="1957044"/>
                <a:ext cx="54720" cy="5508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4DB7326C-75AF-4B8E-ABF7-9CF0C02B1DDD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8648193" y="1952724"/>
                  <a:ext cx="6336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3" name="Gruppieren 552">
            <a:extLst>
              <a:ext uri="{FF2B5EF4-FFF2-40B4-BE49-F238E27FC236}">
                <a16:creationId xmlns:a16="http://schemas.microsoft.com/office/drawing/2014/main" id="{BCF3BD56-6839-4D61-8DD0-5212B8DE717C}"/>
              </a:ext>
            </a:extLst>
          </p:cNvPr>
          <p:cNvGrpSpPr/>
          <p:nvPr/>
        </p:nvGrpSpPr>
        <p:grpSpPr>
          <a:xfrm>
            <a:off x="2433873" y="5699604"/>
            <a:ext cx="2500560" cy="370800"/>
            <a:chOff x="2433873" y="5699604"/>
            <a:chExt cx="2500560" cy="37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C02150AB-68D2-48BC-B73B-525508E7B111}"/>
                    </a:ext>
                  </a:extLst>
                </p14:cNvPr>
                <p14:cNvContentPartPr/>
                <p14:nvPr/>
              </p14:nvContentPartPr>
              <p14:xfrm>
                <a:off x="2433873" y="5865924"/>
                <a:ext cx="135720" cy="5976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C02150AB-68D2-48BC-B73B-525508E7B111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2429553" y="5861604"/>
                  <a:ext cx="1443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FE32934E-983D-4123-A995-F45BC4DE0203}"/>
                    </a:ext>
                  </a:extLst>
                </p14:cNvPr>
                <p14:cNvContentPartPr/>
                <p14:nvPr/>
              </p14:nvContentPartPr>
              <p14:xfrm>
                <a:off x="2467713" y="5851164"/>
                <a:ext cx="134280" cy="21924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FE32934E-983D-4123-A995-F45BC4DE0203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2463393" y="5846844"/>
                  <a:ext cx="1429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9E1E146C-AFEA-42CF-A66B-D319D7F15829}"/>
                    </a:ext>
                  </a:extLst>
                </p14:cNvPr>
                <p14:cNvContentPartPr/>
                <p14:nvPr/>
              </p14:nvContentPartPr>
              <p14:xfrm>
                <a:off x="2682633" y="5712204"/>
                <a:ext cx="182160" cy="15084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9E1E146C-AFEA-42CF-A66B-D319D7F15829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2678313" y="5707884"/>
                  <a:ext cx="1908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7891A56D-1BEE-4DE0-8FC7-DF5A70F96906}"/>
                    </a:ext>
                  </a:extLst>
                </p14:cNvPr>
                <p14:cNvContentPartPr/>
                <p14:nvPr/>
              </p14:nvContentPartPr>
              <p14:xfrm>
                <a:off x="2883873" y="5904804"/>
                <a:ext cx="166680" cy="720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7891A56D-1BEE-4DE0-8FC7-DF5A70F96906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2879553" y="5900484"/>
                  <a:ext cx="1753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84AADACB-8E4A-4585-8232-A8B48F7C21C9}"/>
                    </a:ext>
                  </a:extLst>
                </p14:cNvPr>
                <p14:cNvContentPartPr/>
                <p14:nvPr/>
              </p14:nvContentPartPr>
              <p14:xfrm>
                <a:off x="2878833" y="5955924"/>
                <a:ext cx="181080" cy="1152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84AADACB-8E4A-4585-8232-A8B48F7C21C9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2874513" y="5951604"/>
                  <a:ext cx="1897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E40F57D3-7756-48A6-B025-944215CDA6A1}"/>
                    </a:ext>
                  </a:extLst>
                </p14:cNvPr>
                <p14:cNvContentPartPr/>
                <p14:nvPr/>
              </p14:nvContentPartPr>
              <p14:xfrm>
                <a:off x="3166113" y="5827764"/>
                <a:ext cx="89640" cy="16056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E40F57D3-7756-48A6-B025-944215CDA6A1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3161793" y="5823444"/>
                  <a:ext cx="982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8CFF31F7-BCF0-4E5B-B55E-841896B9A762}"/>
                    </a:ext>
                  </a:extLst>
                </p14:cNvPr>
                <p14:cNvContentPartPr/>
                <p14:nvPr/>
              </p14:nvContentPartPr>
              <p14:xfrm>
                <a:off x="3208953" y="5825244"/>
                <a:ext cx="63360" cy="180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8CFF31F7-BCF0-4E5B-B55E-841896B9A762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3204633" y="5820924"/>
                  <a:ext cx="720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4DE88DA2-6B57-43A7-8FFC-5357EDAB4711}"/>
                    </a:ext>
                  </a:extLst>
                </p14:cNvPr>
                <p14:cNvContentPartPr/>
                <p14:nvPr/>
              </p14:nvContentPartPr>
              <p14:xfrm>
                <a:off x="3343233" y="5827764"/>
                <a:ext cx="97920" cy="13572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4DE88DA2-6B57-43A7-8FFC-5357EDAB4711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3338913" y="5823444"/>
                  <a:ext cx="1065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18C0CAC1-95A9-4680-94F4-7D0A94391021}"/>
                    </a:ext>
                  </a:extLst>
                </p14:cNvPr>
                <p14:cNvContentPartPr/>
                <p14:nvPr/>
              </p14:nvContentPartPr>
              <p14:xfrm>
                <a:off x="3480033" y="5831724"/>
                <a:ext cx="103320" cy="11088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18C0CAC1-95A9-4680-94F4-7D0A94391021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3475713" y="5827404"/>
                  <a:ext cx="111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1A5A6321-2342-4CAD-81C9-DAABC3D97986}"/>
                    </a:ext>
                  </a:extLst>
                </p14:cNvPr>
                <p14:cNvContentPartPr/>
                <p14:nvPr/>
              </p14:nvContentPartPr>
              <p14:xfrm>
                <a:off x="3679473" y="5873484"/>
                <a:ext cx="117000" cy="1368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1A5A6321-2342-4CAD-81C9-DAABC3D97986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3675153" y="5869164"/>
                  <a:ext cx="125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545BE0CB-73AE-4261-A95C-CA7145351A35}"/>
                    </a:ext>
                  </a:extLst>
                </p14:cNvPr>
                <p14:cNvContentPartPr/>
                <p14:nvPr/>
              </p14:nvContentPartPr>
              <p14:xfrm>
                <a:off x="3919953" y="5818044"/>
                <a:ext cx="15120" cy="13032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545BE0CB-73AE-4261-A95C-CA7145351A35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3915633" y="5813724"/>
                  <a:ext cx="23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1474155E-1F1D-4CDD-8DA1-4799859EBE02}"/>
                    </a:ext>
                  </a:extLst>
                </p14:cNvPr>
                <p14:cNvContentPartPr/>
                <p14:nvPr/>
              </p14:nvContentPartPr>
              <p14:xfrm>
                <a:off x="3999513" y="5800764"/>
                <a:ext cx="105840" cy="13068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1474155E-1F1D-4CDD-8DA1-4799859EBE02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3995193" y="5796444"/>
                  <a:ext cx="114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62C3890D-542E-4D4A-899C-1BF0F8B7C5B2}"/>
                    </a:ext>
                  </a:extLst>
                </p14:cNvPr>
                <p14:cNvContentPartPr/>
                <p14:nvPr/>
              </p14:nvContentPartPr>
              <p14:xfrm>
                <a:off x="4048833" y="5766564"/>
                <a:ext cx="100800" cy="1944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62C3890D-542E-4D4A-899C-1BF0F8B7C5B2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4044513" y="5762244"/>
                  <a:ext cx="109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9565355D-DD71-4DAD-8DEC-3284A0BB21D0}"/>
                    </a:ext>
                  </a:extLst>
                </p14:cNvPr>
                <p14:cNvContentPartPr/>
                <p14:nvPr/>
              </p14:nvContentPartPr>
              <p14:xfrm>
                <a:off x="4177713" y="5797164"/>
                <a:ext cx="102960" cy="11196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9565355D-DD71-4DAD-8DEC-3284A0BB21D0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4173393" y="5792844"/>
                  <a:ext cx="111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2A952C82-9AC8-4D5C-B901-BDA6924C65F8}"/>
                    </a:ext>
                  </a:extLst>
                </p14:cNvPr>
                <p14:cNvContentPartPr/>
                <p14:nvPr/>
              </p14:nvContentPartPr>
              <p14:xfrm>
                <a:off x="4301913" y="5800404"/>
                <a:ext cx="86400" cy="8892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2A952C82-9AC8-4D5C-B901-BDA6924C65F8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4297593" y="5796084"/>
                  <a:ext cx="95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24E1B7DC-93A3-45B8-B368-756FDF9B94FA}"/>
                    </a:ext>
                  </a:extLst>
                </p14:cNvPr>
                <p14:cNvContentPartPr/>
                <p14:nvPr/>
              </p14:nvContentPartPr>
              <p14:xfrm>
                <a:off x="4486233" y="5834604"/>
                <a:ext cx="36360" cy="2484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24E1B7DC-93A3-45B8-B368-756FDF9B94FA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4481913" y="5830284"/>
                  <a:ext cx="45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7F6F6835-6D4D-418B-95CF-07ED8C8DE97D}"/>
                    </a:ext>
                  </a:extLst>
                </p14:cNvPr>
                <p14:cNvContentPartPr/>
                <p14:nvPr/>
              </p14:nvContentPartPr>
              <p14:xfrm>
                <a:off x="4571553" y="5793564"/>
                <a:ext cx="115200" cy="9900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7F6F6835-6D4D-418B-95CF-07ED8C8DE97D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4567233" y="5789244"/>
                  <a:ext cx="123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A153D467-3BD0-41CA-A00B-B190FBB532D1}"/>
                    </a:ext>
                  </a:extLst>
                </p14:cNvPr>
                <p14:cNvContentPartPr/>
                <p14:nvPr/>
              </p14:nvContentPartPr>
              <p14:xfrm>
                <a:off x="4609713" y="5758284"/>
                <a:ext cx="272520" cy="12600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A153D467-3BD0-41CA-A00B-B190FBB532D1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4605393" y="5753964"/>
                  <a:ext cx="281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828E484E-DC3A-4B80-A75F-78792948B0CE}"/>
                    </a:ext>
                  </a:extLst>
                </p14:cNvPr>
                <p14:cNvContentPartPr/>
                <p14:nvPr/>
              </p14:nvContentPartPr>
              <p14:xfrm>
                <a:off x="4763073" y="5699604"/>
                <a:ext cx="90000" cy="9432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828E484E-DC3A-4B80-A75F-78792948B0CE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4758753" y="5695284"/>
                  <a:ext cx="98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EB033802-D3D9-4659-BD32-D283040A174A}"/>
                    </a:ext>
                  </a:extLst>
                </p14:cNvPr>
                <p14:cNvContentPartPr/>
                <p14:nvPr/>
              </p14:nvContentPartPr>
              <p14:xfrm>
                <a:off x="4875753" y="5822364"/>
                <a:ext cx="58680" cy="5256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EB033802-D3D9-4659-BD32-D283040A174A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4871433" y="5818044"/>
                  <a:ext cx="6732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17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278A1085-EFC9-410C-A7F7-B7D7D2DFFA89}"/>
                  </a:ext>
                </a:extLst>
              </p14:cNvPr>
              <p14:cNvContentPartPr/>
              <p14:nvPr/>
            </p14:nvContentPartPr>
            <p14:xfrm>
              <a:off x="5084193" y="5750724"/>
              <a:ext cx="153720" cy="31680"/>
            </p14:xfrm>
          </p:contentPart>
        </mc:Choice>
        <mc:Fallback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278A1085-EFC9-410C-A7F7-B7D7D2DFFA89}"/>
                  </a:ext>
                </a:extLst>
              </p:cNvPr>
              <p:cNvPicPr/>
              <p:nvPr/>
            </p:nvPicPr>
            <p:blipFill>
              <a:blip r:embed="rId918"/>
              <a:stretch>
                <a:fillRect/>
              </a:stretch>
            </p:blipFill>
            <p:spPr>
              <a:xfrm>
                <a:off x="5079873" y="5746404"/>
                <a:ext cx="162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9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CA598A4B-EB10-46E5-9F1C-38671E17F0D2}"/>
                  </a:ext>
                </a:extLst>
              </p14:cNvPr>
              <p14:cNvContentPartPr/>
              <p14:nvPr/>
            </p14:nvContentPartPr>
            <p14:xfrm>
              <a:off x="5103273" y="5822364"/>
              <a:ext cx="119520" cy="17280"/>
            </p14:xfrm>
          </p:contentPart>
        </mc:Choice>
        <mc:Fallback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CA598A4B-EB10-46E5-9F1C-38671E17F0D2}"/>
                  </a:ext>
                </a:extLst>
              </p:cNvPr>
              <p:cNvPicPr/>
              <p:nvPr/>
            </p:nvPicPr>
            <p:blipFill>
              <a:blip r:embed="rId920"/>
              <a:stretch>
                <a:fillRect/>
              </a:stretch>
            </p:blipFill>
            <p:spPr>
              <a:xfrm>
                <a:off x="5098953" y="5818044"/>
                <a:ext cx="1281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1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232005A4-CCD5-4F36-9536-5D94046B1540}"/>
                  </a:ext>
                </a:extLst>
              </p14:cNvPr>
              <p14:cNvContentPartPr/>
              <p14:nvPr/>
            </p14:nvContentPartPr>
            <p14:xfrm>
              <a:off x="5309193" y="5691684"/>
              <a:ext cx="118800" cy="190440"/>
            </p14:xfrm>
          </p:contentPart>
        </mc:Choice>
        <mc:Fallback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232005A4-CCD5-4F36-9536-5D94046B1540}"/>
                  </a:ext>
                </a:extLst>
              </p:cNvPr>
              <p:cNvPicPr/>
              <p:nvPr/>
            </p:nvPicPr>
            <p:blipFill>
              <a:blip r:embed="rId922"/>
              <a:stretch>
                <a:fillRect/>
              </a:stretch>
            </p:blipFill>
            <p:spPr>
              <a:xfrm>
                <a:off x="5304873" y="5687364"/>
                <a:ext cx="1274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3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E210F935-5721-4B12-8570-5D5AED2C60CA}"/>
                  </a:ext>
                </a:extLst>
              </p14:cNvPr>
              <p14:cNvContentPartPr/>
              <p14:nvPr/>
            </p14:nvContentPartPr>
            <p14:xfrm>
              <a:off x="5481993" y="5703204"/>
              <a:ext cx="106560" cy="151200"/>
            </p14:xfrm>
          </p:contentPart>
        </mc:Choice>
        <mc:Fallback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E210F935-5721-4B12-8570-5D5AED2C60CA}"/>
                  </a:ext>
                </a:extLst>
              </p:cNvPr>
              <p:cNvPicPr/>
              <p:nvPr/>
            </p:nvPicPr>
            <p:blipFill>
              <a:blip r:embed="rId924"/>
              <a:stretch>
                <a:fillRect/>
              </a:stretch>
            </p:blipFill>
            <p:spPr>
              <a:xfrm>
                <a:off x="5477673" y="5698884"/>
                <a:ext cx="1152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5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FB20B6E9-A6B2-46E8-B0CB-CFE2C0C06DB2}"/>
                  </a:ext>
                </a:extLst>
              </p14:cNvPr>
              <p14:cNvContentPartPr/>
              <p14:nvPr/>
            </p14:nvContentPartPr>
            <p14:xfrm>
              <a:off x="5625633" y="5720124"/>
              <a:ext cx="92160" cy="146520"/>
            </p14:xfrm>
          </p:contentPart>
        </mc:Choice>
        <mc:Fallback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FB20B6E9-A6B2-46E8-B0CB-CFE2C0C06DB2}"/>
                  </a:ext>
                </a:extLst>
              </p:cNvPr>
              <p:cNvPicPr/>
              <p:nvPr/>
            </p:nvPicPr>
            <p:blipFill>
              <a:blip r:embed="rId926"/>
              <a:stretch>
                <a:fillRect/>
              </a:stretch>
            </p:blipFill>
            <p:spPr>
              <a:xfrm>
                <a:off x="5621313" y="5715804"/>
                <a:ext cx="1008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7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119636D7-02FF-474A-AA99-224AD9664827}"/>
                  </a:ext>
                </a:extLst>
              </p14:cNvPr>
              <p14:cNvContentPartPr/>
              <p14:nvPr/>
            </p14:nvContentPartPr>
            <p14:xfrm>
              <a:off x="5665233" y="5690604"/>
              <a:ext cx="143640" cy="6840"/>
            </p14:xfrm>
          </p:contentPart>
        </mc:Choice>
        <mc:Fallback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119636D7-02FF-474A-AA99-224AD9664827}"/>
                  </a:ext>
                </a:extLst>
              </p:cNvPr>
              <p:cNvPicPr/>
              <p:nvPr/>
            </p:nvPicPr>
            <p:blipFill>
              <a:blip r:embed="rId928"/>
              <a:stretch>
                <a:fillRect/>
              </a:stretch>
            </p:blipFill>
            <p:spPr>
              <a:xfrm>
                <a:off x="5660913" y="5686284"/>
                <a:ext cx="15228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9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C0CBCFAB-DC9A-4083-91C2-2AA58248F526}"/>
                  </a:ext>
                </a:extLst>
              </p14:cNvPr>
              <p14:cNvContentPartPr/>
              <p14:nvPr/>
            </p14:nvContentPartPr>
            <p14:xfrm>
              <a:off x="5886993" y="5751084"/>
              <a:ext cx="156240" cy="16560"/>
            </p14:xfrm>
          </p:contentPart>
        </mc:Choice>
        <mc:Fallback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C0CBCFAB-DC9A-4083-91C2-2AA58248F526}"/>
                  </a:ext>
                </a:extLst>
              </p:cNvPr>
              <p:cNvPicPr/>
              <p:nvPr/>
            </p:nvPicPr>
            <p:blipFill>
              <a:blip r:embed="rId930"/>
              <a:stretch>
                <a:fillRect/>
              </a:stretch>
            </p:blipFill>
            <p:spPr>
              <a:xfrm>
                <a:off x="5882673" y="5746764"/>
                <a:ext cx="1648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1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FA8ADEAB-E755-43A3-BDDB-1A19F8B7E25A}"/>
                  </a:ext>
                </a:extLst>
              </p14:cNvPr>
              <p14:cNvContentPartPr/>
              <p14:nvPr/>
            </p14:nvContentPartPr>
            <p14:xfrm>
              <a:off x="5881233" y="5803284"/>
              <a:ext cx="160560" cy="9720"/>
            </p14:xfrm>
          </p:contentPart>
        </mc:Choice>
        <mc:Fallback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FA8ADEAB-E755-43A3-BDDB-1A19F8B7E25A}"/>
                  </a:ext>
                </a:extLst>
              </p:cNvPr>
              <p:cNvPicPr/>
              <p:nvPr/>
            </p:nvPicPr>
            <p:blipFill>
              <a:blip r:embed="rId932"/>
              <a:stretch>
                <a:fillRect/>
              </a:stretch>
            </p:blipFill>
            <p:spPr>
              <a:xfrm>
                <a:off x="5876913" y="5798964"/>
                <a:ext cx="169200" cy="1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9" name="Gruppieren 578">
            <a:extLst>
              <a:ext uri="{FF2B5EF4-FFF2-40B4-BE49-F238E27FC236}">
                <a16:creationId xmlns:a16="http://schemas.microsoft.com/office/drawing/2014/main" id="{264A8EDD-008D-4DD6-91D9-377974C1BE08}"/>
              </a:ext>
            </a:extLst>
          </p:cNvPr>
          <p:cNvGrpSpPr/>
          <p:nvPr/>
        </p:nvGrpSpPr>
        <p:grpSpPr>
          <a:xfrm>
            <a:off x="6201273" y="5578284"/>
            <a:ext cx="1464120" cy="241200"/>
            <a:chOff x="6201273" y="5578284"/>
            <a:chExt cx="1464120" cy="24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7FFDA6AA-1944-46C5-9248-172B1250199D}"/>
                    </a:ext>
                  </a:extLst>
                </p14:cNvPr>
                <p14:cNvContentPartPr/>
                <p14:nvPr/>
              </p14:nvContentPartPr>
              <p14:xfrm>
                <a:off x="6201273" y="5649924"/>
                <a:ext cx="68760" cy="12168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7FFDA6AA-1944-46C5-9248-172B1250199D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6196953" y="5645604"/>
                  <a:ext cx="77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0C97E6AF-683A-4EC3-9EDD-70CC76D21211}"/>
                    </a:ext>
                  </a:extLst>
                </p14:cNvPr>
                <p14:cNvContentPartPr/>
                <p14:nvPr/>
              </p14:nvContentPartPr>
              <p14:xfrm>
                <a:off x="6226113" y="5724444"/>
                <a:ext cx="30960" cy="9504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0C97E6AF-683A-4EC3-9EDD-70CC76D21211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6221793" y="5720124"/>
                  <a:ext cx="39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194D0FF6-E2E2-43F6-8B63-096466C57E15}"/>
                    </a:ext>
                  </a:extLst>
                </p14:cNvPr>
                <p14:cNvContentPartPr/>
                <p14:nvPr/>
              </p14:nvContentPartPr>
              <p14:xfrm>
                <a:off x="6316473" y="5708244"/>
                <a:ext cx="105840" cy="10980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194D0FF6-E2E2-43F6-8B63-096466C57E15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6312153" y="5703924"/>
                  <a:ext cx="114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F1DEF6EB-9552-40C7-B0E6-39248C976D9F}"/>
                    </a:ext>
                  </a:extLst>
                </p14:cNvPr>
                <p14:cNvContentPartPr/>
                <p14:nvPr/>
              </p14:nvContentPartPr>
              <p14:xfrm>
                <a:off x="6446793" y="5694204"/>
                <a:ext cx="221400" cy="12276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F1DEF6EB-9552-40C7-B0E6-39248C976D9F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6442473" y="5689884"/>
                  <a:ext cx="230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45CC4814-37C2-4344-AD64-E41A77CE5D3E}"/>
                    </a:ext>
                  </a:extLst>
                </p14:cNvPr>
                <p14:cNvContentPartPr/>
                <p14:nvPr/>
              </p14:nvContentPartPr>
              <p14:xfrm>
                <a:off x="6592233" y="5754324"/>
                <a:ext cx="131400" cy="1260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45CC4814-37C2-4344-AD64-E41A77CE5D3E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6587913" y="5750004"/>
                  <a:ext cx="140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F3336A7A-6779-42F9-A86F-8743F598215D}"/>
                    </a:ext>
                  </a:extLst>
                </p14:cNvPr>
                <p14:cNvContentPartPr/>
                <p14:nvPr/>
              </p14:nvContentPartPr>
              <p14:xfrm>
                <a:off x="6843153" y="5658204"/>
                <a:ext cx="81720" cy="13068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F3336A7A-6779-42F9-A86F-8743F598215D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6838833" y="5653884"/>
                  <a:ext cx="90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27F7E0D8-F79A-4195-AFDB-FDCDE92C4D0F}"/>
                    </a:ext>
                  </a:extLst>
                </p14:cNvPr>
                <p14:cNvContentPartPr/>
                <p14:nvPr/>
              </p14:nvContentPartPr>
              <p14:xfrm>
                <a:off x="6880233" y="5643084"/>
                <a:ext cx="101520" cy="468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27F7E0D8-F79A-4195-AFDB-FDCDE92C4D0F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6875913" y="5638764"/>
                  <a:ext cx="1101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FDEF3874-EED4-46B8-A2E8-BA10B468DFCB}"/>
                    </a:ext>
                  </a:extLst>
                </p14:cNvPr>
                <p14:cNvContentPartPr/>
                <p14:nvPr/>
              </p14:nvContentPartPr>
              <p14:xfrm>
                <a:off x="7009833" y="5650644"/>
                <a:ext cx="79560" cy="13212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FDEF3874-EED4-46B8-A2E8-BA10B468DFCB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7005513" y="5646324"/>
                  <a:ext cx="88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066D0C05-58EF-446C-AD02-63940AB02006}"/>
                    </a:ext>
                  </a:extLst>
                </p14:cNvPr>
                <p14:cNvContentPartPr/>
                <p14:nvPr/>
              </p14:nvContentPartPr>
              <p14:xfrm>
                <a:off x="7101993" y="5669004"/>
                <a:ext cx="168120" cy="9360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066D0C05-58EF-446C-AD02-63940AB02006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7097673" y="5664684"/>
                  <a:ext cx="176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E38F698C-BF8D-4F61-9A4B-89322052FEAB}"/>
                    </a:ext>
                  </a:extLst>
                </p14:cNvPr>
                <p14:cNvContentPartPr/>
                <p14:nvPr/>
              </p14:nvContentPartPr>
              <p14:xfrm>
                <a:off x="7337073" y="5633724"/>
                <a:ext cx="106200" cy="12060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E38F698C-BF8D-4F61-9A4B-89322052FEAB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7332753" y="5629404"/>
                  <a:ext cx="114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066C8581-EA4B-4005-8860-D27C8D4E2925}"/>
                    </a:ext>
                  </a:extLst>
                </p14:cNvPr>
                <p14:cNvContentPartPr/>
                <p14:nvPr/>
              </p14:nvContentPartPr>
              <p14:xfrm>
                <a:off x="7359393" y="5618244"/>
                <a:ext cx="116640" cy="900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066C8581-EA4B-4005-8860-D27C8D4E2925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7355073" y="5613924"/>
                  <a:ext cx="1252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B5ADEE75-69D5-4E1E-97AE-A5678EDE9E5B}"/>
                    </a:ext>
                  </a:extLst>
                </p14:cNvPr>
                <p14:cNvContentPartPr/>
                <p14:nvPr/>
              </p14:nvContentPartPr>
              <p14:xfrm>
                <a:off x="7515633" y="5630124"/>
                <a:ext cx="93960" cy="11232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B5ADEE75-69D5-4E1E-97AE-A5678EDE9E5B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7511313" y="5625804"/>
                  <a:ext cx="102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8215D6C7-6E2E-4FA1-8A63-0ED42DDED386}"/>
                    </a:ext>
                  </a:extLst>
                </p14:cNvPr>
                <p14:cNvContentPartPr/>
                <p14:nvPr/>
              </p14:nvContentPartPr>
              <p14:xfrm>
                <a:off x="7513833" y="5578284"/>
                <a:ext cx="89280" cy="7668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8215D6C7-6E2E-4FA1-8A63-0ED42DDED386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7509513" y="5573964"/>
                  <a:ext cx="97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A7E6685A-E984-4B39-8BA1-E8395C2FD274}"/>
                    </a:ext>
                  </a:extLst>
                </p14:cNvPr>
                <p14:cNvContentPartPr/>
                <p14:nvPr/>
              </p14:nvContentPartPr>
              <p14:xfrm>
                <a:off x="7581873" y="5696004"/>
                <a:ext cx="83520" cy="6768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A7E6685A-E984-4B39-8BA1-E8395C2FD274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7577553" y="5691684"/>
                  <a:ext cx="92160" cy="76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31342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Shape 2"/>
          <p:cNvSpPr txBox="1"/>
          <p:nvPr/>
        </p:nvSpPr>
        <p:spPr>
          <a:xfrm>
            <a:off x="363084" y="-991"/>
            <a:ext cx="5238725" cy="53258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/>
              <a:t>Fiscal policy in the IS-LM-Model</a:t>
            </a:r>
            <a:endParaRPr lang="de-DE" sz="2400" b="1" dirty="0"/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FBBCD74B-060F-E6EA-C558-9ACCDD81CB20}"/>
              </a:ext>
            </a:extLst>
          </p:cNvPr>
          <p:cNvCxnSpPr/>
          <p:nvPr/>
        </p:nvCxnSpPr>
        <p:spPr>
          <a:xfrm flipV="1">
            <a:off x="1270218" y="73945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8273607C-B21D-5BBF-3500-0BFCF77020CD}"/>
              </a:ext>
            </a:extLst>
          </p:cNvPr>
          <p:cNvCxnSpPr/>
          <p:nvPr/>
        </p:nvCxnSpPr>
        <p:spPr>
          <a:xfrm>
            <a:off x="1270218" y="329835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DD754C75-BC53-75B1-E789-1E757C00FD3D}"/>
              </a:ext>
            </a:extLst>
          </p:cNvPr>
          <p:cNvCxnSpPr/>
          <p:nvPr/>
        </p:nvCxnSpPr>
        <p:spPr>
          <a:xfrm flipV="1">
            <a:off x="1270218" y="374437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8B76D66A-91DD-29B4-0307-214F245763A0}"/>
              </a:ext>
            </a:extLst>
          </p:cNvPr>
          <p:cNvCxnSpPr/>
          <p:nvPr/>
        </p:nvCxnSpPr>
        <p:spPr>
          <a:xfrm>
            <a:off x="1270218" y="630327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21">
            <a:extLst>
              <a:ext uri="{FF2B5EF4-FFF2-40B4-BE49-F238E27FC236}">
                <a16:creationId xmlns:a16="http://schemas.microsoft.com/office/drawing/2014/main" id="{19ACB1B1-681E-881B-5524-EE292DC4EB88}"/>
              </a:ext>
            </a:extLst>
          </p:cNvPr>
          <p:cNvCxnSpPr/>
          <p:nvPr/>
        </p:nvCxnSpPr>
        <p:spPr>
          <a:xfrm flipV="1">
            <a:off x="1270218" y="1011999"/>
            <a:ext cx="2417001" cy="2286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25">
            <a:extLst>
              <a:ext uri="{FF2B5EF4-FFF2-40B4-BE49-F238E27FC236}">
                <a16:creationId xmlns:a16="http://schemas.microsoft.com/office/drawing/2014/main" id="{92E643E6-0D65-0910-4066-1FC95D0DB7B3}"/>
              </a:ext>
            </a:extLst>
          </p:cNvPr>
          <p:cNvCxnSpPr/>
          <p:nvPr/>
        </p:nvCxnSpPr>
        <p:spPr>
          <a:xfrm flipV="1">
            <a:off x="1270218" y="2018904"/>
            <a:ext cx="3222735" cy="822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38">
            <a:extLst>
              <a:ext uri="{FF2B5EF4-FFF2-40B4-BE49-F238E27FC236}">
                <a16:creationId xmlns:a16="http://schemas.microsoft.com/office/drawing/2014/main" id="{FB411A77-73B7-F5B1-2538-0B68F01CE24D}"/>
              </a:ext>
            </a:extLst>
          </p:cNvPr>
          <p:cNvCxnSpPr/>
          <p:nvPr/>
        </p:nvCxnSpPr>
        <p:spPr>
          <a:xfrm>
            <a:off x="1923461" y="2710432"/>
            <a:ext cx="0" cy="35658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410B8F1B-0904-F1B8-B1B7-DDBEA6A5EFDF}"/>
              </a:ext>
            </a:extLst>
          </p:cNvPr>
          <p:cNvSpPr txBox="1"/>
          <p:nvPr/>
        </p:nvSpPr>
        <p:spPr>
          <a:xfrm>
            <a:off x="4529711" y="1861215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(i</a:t>
            </a:r>
            <a:r>
              <a:rPr lang="de-DE" baseline="-25000" dirty="0"/>
              <a:t>1</a:t>
            </a:r>
            <a:r>
              <a:rPr lang="de-DE" dirty="0"/>
              <a:t>, G)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B9A06D0-1378-A1E8-6C1B-0905890ED758}"/>
              </a:ext>
            </a:extLst>
          </p:cNvPr>
          <p:cNvSpPr txBox="1"/>
          <p:nvPr/>
        </p:nvSpPr>
        <p:spPr>
          <a:xfrm>
            <a:off x="828938" y="658026"/>
            <a:ext cx="47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438CDA8-3861-5240-025E-CCFFFFE4F17B}"/>
              </a:ext>
            </a:extLst>
          </p:cNvPr>
          <p:cNvSpPr txBox="1"/>
          <p:nvPr/>
        </p:nvSpPr>
        <p:spPr>
          <a:xfrm>
            <a:off x="4732409" y="336367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3CB108D-3FE5-208C-0B9E-5D745D707BFC}"/>
              </a:ext>
            </a:extLst>
          </p:cNvPr>
          <p:cNvSpPr txBox="1"/>
          <p:nvPr/>
        </p:nvSpPr>
        <p:spPr>
          <a:xfrm>
            <a:off x="1008921" y="3755622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E91C543-0842-8A13-CBC0-704F1A05CB55}"/>
              </a:ext>
            </a:extLst>
          </p:cNvPr>
          <p:cNvSpPr txBox="1"/>
          <p:nvPr/>
        </p:nvSpPr>
        <p:spPr>
          <a:xfrm>
            <a:off x="4732409" y="636016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B276938-3989-4F15-83A1-6D9087B60278}"/>
              </a:ext>
            </a:extLst>
          </p:cNvPr>
          <p:cNvSpPr txBox="1"/>
          <p:nvPr/>
        </p:nvSpPr>
        <p:spPr>
          <a:xfrm>
            <a:off x="943596" y="4147568"/>
            <a:ext cx="30328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  <a:r>
              <a:rPr lang="de-DE" sz="1633" baseline="-25000" dirty="0"/>
              <a:t>1</a:t>
            </a:r>
            <a:endParaRPr lang="de-DE" sz="1633" dirty="0"/>
          </a:p>
        </p:txBody>
      </p:sp>
      <p:cxnSp>
        <p:nvCxnSpPr>
          <p:cNvPr id="15" name="Gerade Verbindung 49">
            <a:extLst>
              <a:ext uri="{FF2B5EF4-FFF2-40B4-BE49-F238E27FC236}">
                <a16:creationId xmlns:a16="http://schemas.microsoft.com/office/drawing/2014/main" id="{06127E01-2512-1FE4-6FDB-1840A0E0C2E9}"/>
              </a:ext>
            </a:extLst>
          </p:cNvPr>
          <p:cNvCxnSpPr/>
          <p:nvPr/>
        </p:nvCxnSpPr>
        <p:spPr>
          <a:xfrm>
            <a:off x="1596840" y="4103967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5D0F0769-8400-C258-DFAF-FEAB94EF7EA3}"/>
              </a:ext>
            </a:extLst>
          </p:cNvPr>
          <p:cNvSpPr txBox="1"/>
          <p:nvPr/>
        </p:nvSpPr>
        <p:spPr>
          <a:xfrm>
            <a:off x="3702471" y="5890256"/>
            <a:ext cx="740908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IS(G)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DAEDB2B-8378-BC8D-6B46-E353E69E3E81}"/>
              </a:ext>
            </a:extLst>
          </p:cNvPr>
          <p:cNvSpPr txBox="1"/>
          <p:nvPr/>
        </p:nvSpPr>
        <p:spPr>
          <a:xfrm>
            <a:off x="3948517" y="270200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∆G </a:t>
            </a:r>
            <a:r>
              <a:rPr lang="de-DE" sz="1633" dirty="0"/>
              <a:t>&gt;0</a:t>
            </a:r>
          </a:p>
        </p:txBody>
      </p:sp>
      <p:cxnSp>
        <p:nvCxnSpPr>
          <p:cNvPr id="19" name="Gerade Verbindung 65">
            <a:extLst>
              <a:ext uri="{FF2B5EF4-FFF2-40B4-BE49-F238E27FC236}">
                <a16:creationId xmlns:a16="http://schemas.microsoft.com/office/drawing/2014/main" id="{DF7B206E-DC8B-8865-BE8C-3DFD6E56D78E}"/>
              </a:ext>
            </a:extLst>
          </p:cNvPr>
          <p:cNvCxnSpPr/>
          <p:nvPr/>
        </p:nvCxnSpPr>
        <p:spPr>
          <a:xfrm flipH="1">
            <a:off x="1270218" y="4343541"/>
            <a:ext cx="65324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F151703A-17BD-47C7-19B7-7B42A819D5AC}"/>
              </a:ext>
            </a:extLst>
          </p:cNvPr>
          <p:cNvSpPr txBox="1"/>
          <p:nvPr/>
        </p:nvSpPr>
        <p:spPr>
          <a:xfrm>
            <a:off x="7634924" y="2028741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633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F9A3109-30F7-D2BB-04D0-6DE8EBB68762}"/>
              </a:ext>
            </a:extLst>
          </p:cNvPr>
          <p:cNvSpPr txBox="1"/>
          <p:nvPr/>
        </p:nvSpPr>
        <p:spPr>
          <a:xfrm>
            <a:off x="3477059" y="75070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76F67D1-C16E-A756-40FF-FED064AA3FD2}"/>
              </a:ext>
            </a:extLst>
          </p:cNvPr>
          <p:cNvSpPr txBox="1"/>
          <p:nvPr/>
        </p:nvSpPr>
        <p:spPr>
          <a:xfrm>
            <a:off x="98155" y="2637525"/>
            <a:ext cx="952545" cy="3880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+I(i</a:t>
            </a:r>
            <a:r>
              <a:rPr lang="de-DE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)+G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  <a:p>
            <a:endParaRPr lang="de-DE" sz="254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38E7EB0-3F24-B086-63C8-4F02356F69E4}"/>
              </a:ext>
            </a:extLst>
          </p:cNvPr>
          <p:cNvSpPr txBox="1"/>
          <p:nvPr/>
        </p:nvSpPr>
        <p:spPr>
          <a:xfrm>
            <a:off x="1238155" y="6307427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i</a:t>
            </a:r>
            <a:r>
              <a:rPr lang="de-DE" baseline="-25000" dirty="0"/>
              <a:t>1</a:t>
            </a:r>
            <a:r>
              <a:rPr lang="de-DE" dirty="0"/>
              <a:t>, 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30" name="TextShape 2">
            <a:extLst>
              <a:ext uri="{FF2B5EF4-FFF2-40B4-BE49-F238E27FC236}">
                <a16:creationId xmlns:a16="http://schemas.microsoft.com/office/drawing/2014/main" id="{D2E57542-DCFE-A38C-D820-3CC8F2C325E0}"/>
              </a:ext>
            </a:extLst>
          </p:cNvPr>
          <p:cNvSpPr txBox="1"/>
          <p:nvPr/>
        </p:nvSpPr>
        <p:spPr>
          <a:xfrm>
            <a:off x="5026969" y="-9962"/>
            <a:ext cx="4964210" cy="53258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+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de-DE" sz="2400" b="1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15A84A7F-C9F5-FD06-7014-252DA4E2BEE0}"/>
              </a:ext>
            </a:extLst>
          </p:cNvPr>
          <p:cNvSpPr txBox="1"/>
          <p:nvPr/>
        </p:nvSpPr>
        <p:spPr>
          <a:xfrm>
            <a:off x="1238155" y="3284281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7DD09438-DED0-53BF-BF48-C06C519BBAA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2F78F248-2AAA-459B-ABEC-252DFC3FAB0A}"/>
                  </a:ext>
                </a:extLst>
              </p14:cNvPr>
              <p14:cNvContentPartPr/>
              <p14:nvPr/>
            </p14:nvContentPartPr>
            <p14:xfrm>
              <a:off x="7022433" y="-6036"/>
              <a:ext cx="966960" cy="6292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2F78F248-2AAA-459B-ABEC-252DFC3FAB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8113" y="-10356"/>
                <a:ext cx="975600" cy="63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7EEBAC3E-0F75-4CCD-950C-CD2CC193B4A3}"/>
                  </a:ext>
                </a:extLst>
              </p14:cNvPr>
              <p14:cNvContentPartPr/>
              <p14:nvPr/>
            </p14:nvContentPartPr>
            <p14:xfrm>
              <a:off x="7298193" y="418404"/>
              <a:ext cx="539280" cy="6912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7EEBAC3E-0F75-4CCD-950C-CD2CC193B4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93873" y="414084"/>
                <a:ext cx="5479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34831CE1-2B0F-4596-A4E9-97E3006975E0}"/>
                  </a:ext>
                </a:extLst>
              </p14:cNvPr>
              <p14:cNvContentPartPr/>
              <p14:nvPr/>
            </p14:nvContentPartPr>
            <p14:xfrm>
              <a:off x="1902513" y="2648244"/>
              <a:ext cx="38160" cy="745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34831CE1-2B0F-4596-A4E9-97E3006975E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98193" y="2643924"/>
                <a:ext cx="468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4249B8DA-D138-4FFE-BC33-78671777963D}"/>
                  </a:ext>
                </a:extLst>
              </p14:cNvPr>
              <p14:cNvContentPartPr/>
              <p14:nvPr/>
            </p14:nvContentPartPr>
            <p14:xfrm>
              <a:off x="1900353" y="4269684"/>
              <a:ext cx="46440" cy="1000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4249B8DA-D138-4FFE-BC33-78671777963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96033" y="4265364"/>
                <a:ext cx="5508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F7D234C2-4DA2-4D62-B2EF-7DF29582C65C}"/>
                  </a:ext>
                </a:extLst>
              </p14:cNvPr>
              <p14:cNvContentPartPr/>
              <p14:nvPr/>
            </p14:nvContentPartPr>
            <p14:xfrm>
              <a:off x="4621233" y="2139564"/>
              <a:ext cx="267120" cy="396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F7D234C2-4DA2-4D62-B2EF-7DF29582C65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16913" y="2135244"/>
                <a:ext cx="2757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07EDA64A-FC76-43F5-AB47-2A69DBCF97AA}"/>
                  </a:ext>
                </a:extLst>
              </p14:cNvPr>
              <p14:cNvContentPartPr/>
              <p14:nvPr/>
            </p14:nvContentPartPr>
            <p14:xfrm>
              <a:off x="6489273" y="2135244"/>
              <a:ext cx="203400" cy="4824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07EDA64A-FC76-43F5-AB47-2A69DBCF97A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84953" y="2130924"/>
                <a:ext cx="212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B67E8C9D-B5D6-4FB7-AB31-6F6D1519F4B3}"/>
                  </a:ext>
                </a:extLst>
              </p14:cNvPr>
              <p14:cNvContentPartPr/>
              <p14:nvPr/>
            </p14:nvContentPartPr>
            <p14:xfrm>
              <a:off x="790113" y="2911044"/>
              <a:ext cx="102960" cy="4320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B67E8C9D-B5D6-4FB7-AB31-6F6D1519F4B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5793" y="2906724"/>
                <a:ext cx="1116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E38EE278-CB8D-4E67-8CCE-906FE0C4968F}"/>
                  </a:ext>
                </a:extLst>
              </p14:cNvPr>
              <p14:cNvContentPartPr/>
              <p14:nvPr/>
            </p14:nvContentPartPr>
            <p14:xfrm>
              <a:off x="7442193" y="424524"/>
              <a:ext cx="332640" cy="4860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E38EE278-CB8D-4E67-8CCE-906FE0C4968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437873" y="420204"/>
                <a:ext cx="341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846D08FE-2E23-439E-A3D9-CD13A4A3C120}"/>
                  </a:ext>
                </a:extLst>
              </p14:cNvPr>
              <p14:cNvContentPartPr/>
              <p14:nvPr/>
            </p14:nvContentPartPr>
            <p14:xfrm>
              <a:off x="7406193" y="399324"/>
              <a:ext cx="345600" cy="11772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846D08FE-2E23-439E-A3D9-CD13A4A3C12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01873" y="395004"/>
                <a:ext cx="354240" cy="12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ABBB3323-2BBB-4F5E-8514-4AFCE3ED7FC4}"/>
              </a:ext>
            </a:extLst>
          </p:cNvPr>
          <p:cNvGrpSpPr/>
          <p:nvPr/>
        </p:nvGrpSpPr>
        <p:grpSpPr>
          <a:xfrm>
            <a:off x="5576673" y="1762284"/>
            <a:ext cx="2001600" cy="538920"/>
            <a:chOff x="5576673" y="1762284"/>
            <a:chExt cx="2001600" cy="53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021240A-DD09-42ED-9A90-A77A7E89307D}"/>
                    </a:ext>
                  </a:extLst>
                </p14:cNvPr>
                <p14:cNvContentPartPr/>
                <p14:nvPr/>
              </p14:nvContentPartPr>
              <p14:xfrm>
                <a:off x="5576673" y="1998444"/>
                <a:ext cx="136800" cy="122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021240A-DD09-42ED-9A90-A77A7E89307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72353" y="1994124"/>
                  <a:ext cx="145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4D2FBC6-8851-4C51-AC8A-48F78AFC4CE4}"/>
                    </a:ext>
                  </a:extLst>
                </p14:cNvPr>
                <p14:cNvContentPartPr/>
                <p14:nvPr/>
              </p14:nvContentPartPr>
              <p14:xfrm>
                <a:off x="5597193" y="2038044"/>
                <a:ext cx="138600" cy="180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4D2FBC6-8851-4C51-AC8A-48F78AFC4CE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92873" y="2033724"/>
                  <a:ext cx="147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66D1CB9-7342-4D50-96BD-85D859C1E06A}"/>
                    </a:ext>
                  </a:extLst>
                </p14:cNvPr>
                <p14:cNvContentPartPr/>
                <p14:nvPr/>
              </p14:nvContentPartPr>
              <p14:xfrm>
                <a:off x="5847393" y="1946964"/>
                <a:ext cx="136440" cy="1188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66D1CB9-7342-4D50-96BD-85D859C1E06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843073" y="1942644"/>
                  <a:ext cx="145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88DA0E4-C48D-418C-8D8B-B5C5303CFDC0}"/>
                    </a:ext>
                  </a:extLst>
                </p14:cNvPr>
                <p14:cNvContentPartPr/>
                <p14:nvPr/>
              </p14:nvContentPartPr>
              <p14:xfrm>
                <a:off x="6084993" y="1956324"/>
                <a:ext cx="34200" cy="1256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88DA0E4-C48D-418C-8D8B-B5C5303CFDC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080673" y="1952004"/>
                  <a:ext cx="428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1D5C774-AFF5-44AB-82AA-BF5D9CB96F95}"/>
                    </a:ext>
                  </a:extLst>
                </p14:cNvPr>
                <p14:cNvContentPartPr/>
                <p14:nvPr/>
              </p14:nvContentPartPr>
              <p14:xfrm>
                <a:off x="6032073" y="2011764"/>
                <a:ext cx="135000" cy="97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1D5C774-AFF5-44AB-82AA-BF5D9CB96F9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027753" y="2007444"/>
                  <a:ext cx="1436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B292466-BCD7-4583-9651-15C789F14EBE}"/>
                    </a:ext>
                  </a:extLst>
                </p14:cNvPr>
                <p14:cNvContentPartPr/>
                <p14:nvPr/>
              </p14:nvContentPartPr>
              <p14:xfrm>
                <a:off x="6252393" y="1935804"/>
                <a:ext cx="45720" cy="1328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B292466-BCD7-4583-9651-15C789F14EB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48073" y="1931484"/>
                  <a:ext cx="54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28B1853-A34A-4146-9F03-6FF79BB48360}"/>
                    </a:ext>
                  </a:extLst>
                </p14:cNvPr>
                <p14:cNvContentPartPr/>
                <p14:nvPr/>
              </p14:nvContentPartPr>
              <p14:xfrm>
                <a:off x="6154833" y="2070084"/>
                <a:ext cx="158040" cy="381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28B1853-A34A-4146-9F03-6FF79BB4836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50513" y="2065764"/>
                  <a:ext cx="166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2BCCC09-7253-46BF-8796-D439A6040C73}"/>
                    </a:ext>
                  </a:extLst>
                </p14:cNvPr>
                <p14:cNvContentPartPr/>
                <p14:nvPr/>
              </p14:nvContentPartPr>
              <p14:xfrm>
                <a:off x="6190473" y="1941204"/>
                <a:ext cx="147240" cy="97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2BCCC09-7253-46BF-8796-D439A6040C7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86153" y="1936884"/>
                  <a:ext cx="1558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FD8BB82-D87F-4968-AA38-5240D69EE68B}"/>
                    </a:ext>
                  </a:extLst>
                </p14:cNvPr>
                <p14:cNvContentPartPr/>
                <p14:nvPr/>
              </p14:nvContentPartPr>
              <p14:xfrm>
                <a:off x="6367593" y="1951284"/>
                <a:ext cx="114480" cy="131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FD8BB82-D87F-4968-AA38-5240D69EE68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63273" y="1946964"/>
                  <a:ext cx="123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73336E5-737B-4CB2-B81E-F480EE550B99}"/>
                    </a:ext>
                  </a:extLst>
                </p14:cNvPr>
                <p14:cNvContentPartPr/>
                <p14:nvPr/>
              </p14:nvContentPartPr>
              <p14:xfrm>
                <a:off x="6562713" y="1936164"/>
                <a:ext cx="108360" cy="1922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73336E5-737B-4CB2-B81E-F480EE550B9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558393" y="1931844"/>
                  <a:ext cx="117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A69EA39-8A60-4922-8B73-1B874291A3F2}"/>
                    </a:ext>
                  </a:extLst>
                </p14:cNvPr>
                <p14:cNvContentPartPr/>
                <p14:nvPr/>
              </p14:nvContentPartPr>
              <p14:xfrm>
                <a:off x="6517713" y="2130924"/>
                <a:ext cx="178200" cy="529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A69EA39-8A60-4922-8B73-1B874291A3F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13393" y="2126604"/>
                  <a:ext cx="186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DFF0C06-1AF6-49E6-AB60-10C4021202C7}"/>
                    </a:ext>
                  </a:extLst>
                </p14:cNvPr>
                <p14:cNvContentPartPr/>
                <p14:nvPr/>
              </p14:nvContentPartPr>
              <p14:xfrm>
                <a:off x="6896433" y="1932924"/>
                <a:ext cx="22680" cy="135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DFF0C06-1AF6-49E6-AB60-10C4021202C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92113" y="1928604"/>
                  <a:ext cx="31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7936658-D5C6-4122-9624-F0FDBEA40600}"/>
                    </a:ext>
                  </a:extLst>
                </p14:cNvPr>
                <p14:cNvContentPartPr/>
                <p14:nvPr/>
              </p14:nvContentPartPr>
              <p14:xfrm>
                <a:off x="6881673" y="1997004"/>
                <a:ext cx="114120" cy="133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7936658-D5C6-4122-9624-F0FDBEA4060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77353" y="1992684"/>
                  <a:ext cx="122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F6C7750-1880-4F5C-92DC-F1555F71A407}"/>
                    </a:ext>
                  </a:extLst>
                </p14:cNvPr>
                <p14:cNvContentPartPr/>
                <p14:nvPr/>
              </p14:nvContentPartPr>
              <p14:xfrm>
                <a:off x="7114593" y="1886844"/>
                <a:ext cx="99720" cy="1461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F6C7750-1880-4F5C-92DC-F1555F71A40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10273" y="1882524"/>
                  <a:ext cx="108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6592F3D-A23C-49FF-941E-CD869254FEA8}"/>
                    </a:ext>
                  </a:extLst>
                </p14:cNvPr>
                <p14:cNvContentPartPr/>
                <p14:nvPr/>
              </p14:nvContentPartPr>
              <p14:xfrm>
                <a:off x="7115313" y="2005284"/>
                <a:ext cx="152280" cy="223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6592F3D-A23C-49FF-941E-CD869254FEA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10993" y="2000964"/>
                  <a:ext cx="160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0B4E277-EFCA-4C71-B17F-CA85854AB429}"/>
                    </a:ext>
                  </a:extLst>
                </p14:cNvPr>
                <p14:cNvContentPartPr/>
                <p14:nvPr/>
              </p14:nvContentPartPr>
              <p14:xfrm>
                <a:off x="7311513" y="1884324"/>
                <a:ext cx="122760" cy="1976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0B4E277-EFCA-4C71-B17F-CA85854AB42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07193" y="1880004"/>
                  <a:ext cx="1314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7168287-B8CD-4622-BA45-E22EB4F5CE73}"/>
                    </a:ext>
                  </a:extLst>
                </p14:cNvPr>
                <p14:cNvContentPartPr/>
                <p14:nvPr/>
              </p14:nvContentPartPr>
              <p14:xfrm>
                <a:off x="7013793" y="1818444"/>
                <a:ext cx="242640" cy="3222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7168287-B8CD-4622-BA45-E22EB4F5CE7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009473" y="1814124"/>
                  <a:ext cx="2512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91800D5-C320-47F3-81F2-4BAD1FF3BB48}"/>
                    </a:ext>
                  </a:extLst>
                </p14:cNvPr>
                <p14:cNvContentPartPr/>
                <p14:nvPr/>
              </p14:nvContentPartPr>
              <p14:xfrm>
                <a:off x="7365153" y="1762284"/>
                <a:ext cx="213120" cy="5389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91800D5-C320-47F3-81F2-4BAD1FF3BB4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360833" y="1757964"/>
                  <a:ext cx="221760" cy="54756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58" name="Gerade Verbindung 25">
            <a:extLst>
              <a:ext uri="{FF2B5EF4-FFF2-40B4-BE49-F238E27FC236}">
                <a16:creationId xmlns:a16="http://schemas.microsoft.com/office/drawing/2014/main" id="{129BD33D-7E20-4DF3-8652-685F2FDB67E4}"/>
              </a:ext>
            </a:extLst>
          </p:cNvPr>
          <p:cNvCxnSpPr/>
          <p:nvPr/>
        </p:nvCxnSpPr>
        <p:spPr>
          <a:xfrm flipV="1">
            <a:off x="1277336" y="1470546"/>
            <a:ext cx="3222735" cy="822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>
            <a:extLst>
              <a:ext uri="{FF2B5EF4-FFF2-40B4-BE49-F238E27FC236}">
                <a16:creationId xmlns:a16="http://schemas.microsoft.com/office/drawing/2014/main" id="{61013ADD-2E86-451A-B956-CC9B6BF90661}"/>
              </a:ext>
            </a:extLst>
          </p:cNvPr>
          <p:cNvSpPr txBox="1"/>
          <p:nvPr/>
        </p:nvSpPr>
        <p:spPr>
          <a:xfrm>
            <a:off x="4536829" y="1312857"/>
            <a:ext cx="191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(i</a:t>
            </a:r>
            <a:r>
              <a:rPr lang="de-DE" baseline="-25000" dirty="0"/>
              <a:t>1</a:t>
            </a:r>
            <a:r>
              <a:rPr lang="de-DE" dirty="0"/>
              <a:t>, G</a:t>
            </a:r>
            <a:r>
              <a:rPr lang="de-DE" sz="1800" b="1" dirty="0"/>
              <a:t>+ </a:t>
            </a: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dirty="0"/>
              <a:t>)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C0617C04-48A5-420D-99A5-00191515611E}"/>
              </a:ext>
            </a:extLst>
          </p:cNvPr>
          <p:cNvSpPr txBox="1"/>
          <p:nvPr/>
        </p:nvSpPr>
        <p:spPr>
          <a:xfrm>
            <a:off x="0" y="2089167"/>
            <a:ext cx="1240578" cy="3880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+I(i</a:t>
            </a:r>
            <a:r>
              <a:rPr lang="de-DE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)+G</a:t>
            </a:r>
            <a:r>
              <a:rPr lang="de-DE" sz="2000" b="1" dirty="0"/>
              <a:t>+</a:t>
            </a:r>
            <a:r>
              <a:rPr lang="el-GR" sz="10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de-DE" sz="1000" b="1" dirty="0"/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  <a:p>
            <a:endParaRPr lang="de-DE" sz="2540" dirty="0"/>
          </a:p>
        </p:txBody>
      </p: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EE6273FE-E566-4493-B62A-CD6ABC57F873}"/>
              </a:ext>
            </a:extLst>
          </p:cNvPr>
          <p:cNvGrpSpPr/>
          <p:nvPr/>
        </p:nvGrpSpPr>
        <p:grpSpPr>
          <a:xfrm>
            <a:off x="935553" y="2319924"/>
            <a:ext cx="308520" cy="499320"/>
            <a:chOff x="935553" y="2319924"/>
            <a:chExt cx="308520" cy="49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16807A9-0B1F-44E0-B7DD-D883B1E819A6}"/>
                    </a:ext>
                  </a:extLst>
                </p14:cNvPr>
                <p14:cNvContentPartPr/>
                <p14:nvPr/>
              </p14:nvContentPartPr>
              <p14:xfrm>
                <a:off x="1165233" y="2319924"/>
                <a:ext cx="78840" cy="4993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16807A9-0B1F-44E0-B7DD-D883B1E819A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60913" y="2315604"/>
                  <a:ext cx="8748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2AAFA09-8B6E-4CA4-A87B-527F3865F212}"/>
                    </a:ext>
                  </a:extLst>
                </p14:cNvPr>
                <p14:cNvContentPartPr/>
                <p14:nvPr/>
              </p14:nvContentPartPr>
              <p14:xfrm>
                <a:off x="935553" y="2611524"/>
                <a:ext cx="58320" cy="1141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2AAFA09-8B6E-4CA4-A87B-527F3865F21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31233" y="2607204"/>
                  <a:ext cx="66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F54565D-484E-4BE3-92EB-04EB69E67FAE}"/>
                    </a:ext>
                  </a:extLst>
                </p14:cNvPr>
                <p14:cNvContentPartPr/>
                <p14:nvPr/>
              </p14:nvContentPartPr>
              <p14:xfrm>
                <a:off x="938433" y="2607204"/>
                <a:ext cx="110880" cy="1083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F54565D-484E-4BE3-92EB-04EB69E67FA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34113" y="2602884"/>
                  <a:ext cx="119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3DFFBAD-B1D1-4EBA-AD63-7B64EBDFFF1F}"/>
                    </a:ext>
                  </a:extLst>
                </p14:cNvPr>
                <p14:cNvContentPartPr/>
                <p14:nvPr/>
              </p14:nvContentPartPr>
              <p14:xfrm>
                <a:off x="1036713" y="2591004"/>
                <a:ext cx="117360" cy="1728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3DFFBAD-B1D1-4EBA-AD63-7B64EBDFFF1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2393" y="2586684"/>
                  <a:ext cx="126000" cy="18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00C4FEC0-8D74-469B-B200-5B87931AF078}"/>
                  </a:ext>
                </a:extLst>
              </p14:cNvPr>
              <p14:cNvContentPartPr/>
              <p14:nvPr/>
            </p14:nvContentPartPr>
            <p14:xfrm>
              <a:off x="1909353" y="2668404"/>
              <a:ext cx="29880" cy="4464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00C4FEC0-8D74-469B-B200-5B87931AF07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05033" y="2664084"/>
                <a:ext cx="385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7DD4578A-64BF-43A6-BD46-B01306B2BA4D}"/>
                  </a:ext>
                </a:extLst>
              </p14:cNvPr>
              <p14:cNvContentPartPr/>
              <p14:nvPr/>
            </p14:nvContentPartPr>
            <p14:xfrm>
              <a:off x="4971153" y="2186724"/>
              <a:ext cx="132120" cy="4284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7DD4578A-64BF-43A6-BD46-B01306B2BA4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966833" y="2182404"/>
                <a:ext cx="1407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4B163022-9B2E-4CE8-AC74-7961550C77E0}"/>
                  </a:ext>
                </a:extLst>
              </p14:cNvPr>
              <p14:cNvContentPartPr/>
              <p14:nvPr/>
            </p14:nvContentPartPr>
            <p14:xfrm>
              <a:off x="1914033" y="2649324"/>
              <a:ext cx="19080" cy="5796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4B163022-9B2E-4CE8-AC74-7961550C77E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909713" y="2645004"/>
                <a:ext cx="277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DC2E6C6B-9EF3-4B6D-AC69-3D6D54234845}"/>
                  </a:ext>
                </a:extLst>
              </p14:cNvPr>
              <p14:cNvContentPartPr/>
              <p14:nvPr/>
            </p14:nvContentPartPr>
            <p14:xfrm>
              <a:off x="1897833" y="3256284"/>
              <a:ext cx="41040" cy="8856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DC2E6C6B-9EF3-4B6D-AC69-3D6D5423484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893513" y="3251964"/>
                <a:ext cx="4968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D670557C-C491-4FBF-8594-87EDAE9BBF4A}"/>
                  </a:ext>
                </a:extLst>
              </p14:cNvPr>
              <p14:cNvContentPartPr/>
              <p14:nvPr/>
            </p14:nvContentPartPr>
            <p14:xfrm>
              <a:off x="1278633" y="4328724"/>
              <a:ext cx="6840" cy="432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D670557C-C491-4FBF-8594-87EDAE9BBF4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274313" y="4324404"/>
                <a:ext cx="1548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E9922C70-D56D-4118-B4D1-F8CBE09F283D}"/>
                  </a:ext>
                </a:extLst>
              </p14:cNvPr>
              <p14:cNvContentPartPr/>
              <p14:nvPr/>
            </p14:nvContentPartPr>
            <p14:xfrm>
              <a:off x="1916553" y="6237804"/>
              <a:ext cx="20520" cy="10548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E9922C70-D56D-4118-B4D1-F8CBE09F283D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912233" y="6233484"/>
                <a:ext cx="291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EAEA85D2-546B-4014-B883-88F82591B9AC}"/>
                  </a:ext>
                </a:extLst>
              </p14:cNvPr>
              <p14:cNvContentPartPr/>
              <p14:nvPr/>
            </p14:nvContentPartPr>
            <p14:xfrm>
              <a:off x="1065873" y="4029564"/>
              <a:ext cx="132840" cy="2592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EAEA85D2-546B-4014-B883-88F82591B9A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61553" y="4025244"/>
                <a:ext cx="1414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AE8DE315-AFAA-40B7-B1FB-85E26E0B598C}"/>
                  </a:ext>
                </a:extLst>
              </p14:cNvPr>
              <p14:cNvContentPartPr/>
              <p14:nvPr/>
            </p14:nvContentPartPr>
            <p14:xfrm>
              <a:off x="4794033" y="6635964"/>
              <a:ext cx="207000" cy="3852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AE8DE315-AFAA-40B7-B1FB-85E26E0B598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789713" y="6631644"/>
                <a:ext cx="2156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81711A35-D37D-48F4-B719-ED47529ACDD4}"/>
                  </a:ext>
                </a:extLst>
              </p14:cNvPr>
              <p14:cNvContentPartPr/>
              <p14:nvPr/>
            </p14:nvContentPartPr>
            <p14:xfrm>
              <a:off x="4168713" y="6234204"/>
              <a:ext cx="150480" cy="3924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81711A35-D37D-48F4-B719-ED47529ACDD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164393" y="6229884"/>
                <a:ext cx="159120" cy="47880"/>
              </a:xfrm>
              <a:prstGeom prst="rect">
                <a:avLst/>
              </a:prstGeom>
            </p:spPr>
          </p:pic>
        </mc:Fallback>
      </mc:AlternateContent>
      <p:sp>
        <p:nvSpPr>
          <p:cNvPr id="78" name="Textfeld 77">
            <a:extLst>
              <a:ext uri="{FF2B5EF4-FFF2-40B4-BE49-F238E27FC236}">
                <a16:creationId xmlns:a16="http://schemas.microsoft.com/office/drawing/2014/main" id="{EFFFE476-587F-43B8-BB91-84D030780AC0}"/>
              </a:ext>
            </a:extLst>
          </p:cNvPr>
          <p:cNvSpPr txBox="1"/>
          <p:nvPr/>
        </p:nvSpPr>
        <p:spPr>
          <a:xfrm>
            <a:off x="2236588" y="3248672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2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G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+∆G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E321F2BD-7524-476A-9C89-C0FAA5410FAD}"/>
              </a:ext>
            </a:extLst>
          </p:cNvPr>
          <p:cNvSpPr txBox="1"/>
          <p:nvPr/>
        </p:nvSpPr>
        <p:spPr>
          <a:xfrm>
            <a:off x="2159674" y="6306002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i</a:t>
            </a:r>
            <a:r>
              <a:rPr lang="de-DE" baseline="-25000" dirty="0"/>
              <a:t>1</a:t>
            </a:r>
            <a:r>
              <a:rPr lang="de-DE" dirty="0"/>
              <a:t>, G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+∆G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cxnSp>
        <p:nvCxnSpPr>
          <p:cNvPr id="80" name="Gerade Verbindung 38">
            <a:extLst>
              <a:ext uri="{FF2B5EF4-FFF2-40B4-BE49-F238E27FC236}">
                <a16:creationId xmlns:a16="http://schemas.microsoft.com/office/drawing/2014/main" id="{C5A36404-2B1B-464F-86DF-9540DAC3072D}"/>
              </a:ext>
            </a:extLst>
          </p:cNvPr>
          <p:cNvCxnSpPr>
            <a:cxnSpLocks/>
          </p:cNvCxnSpPr>
          <p:nvPr/>
        </p:nvCxnSpPr>
        <p:spPr>
          <a:xfrm>
            <a:off x="2733887" y="1972722"/>
            <a:ext cx="0" cy="434489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1C781876-509E-4129-87BA-B099E87C09E3}"/>
                  </a:ext>
                </a:extLst>
              </p14:cNvPr>
              <p14:cNvContentPartPr/>
              <p14:nvPr/>
            </p14:nvContentPartPr>
            <p14:xfrm>
              <a:off x="2729073" y="4266444"/>
              <a:ext cx="33120" cy="9036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1C781876-509E-4129-87BA-B099E87C09E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724753" y="4262124"/>
                <a:ext cx="41760" cy="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85F393A9-AF42-4451-A1B9-A4BE4B6B1824}"/>
              </a:ext>
            </a:extLst>
          </p:cNvPr>
          <p:cNvGrpSpPr/>
          <p:nvPr/>
        </p:nvGrpSpPr>
        <p:grpSpPr>
          <a:xfrm>
            <a:off x="1898553" y="4291644"/>
            <a:ext cx="655560" cy="122760"/>
            <a:chOff x="1898553" y="4291644"/>
            <a:chExt cx="655560" cy="12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8D5F55D-A0CE-4033-A602-AFAD87A11046}"/>
                    </a:ext>
                  </a:extLst>
                </p14:cNvPr>
                <p14:cNvContentPartPr/>
                <p14:nvPr/>
              </p14:nvContentPartPr>
              <p14:xfrm>
                <a:off x="1920513" y="4291644"/>
                <a:ext cx="37800" cy="943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8D5F55D-A0CE-4033-A602-AFAD87A1104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916193" y="4287324"/>
                  <a:ext cx="46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2013498-51AF-406F-86E0-8B88CA1398F2}"/>
                    </a:ext>
                  </a:extLst>
                </p14:cNvPr>
                <p14:cNvContentPartPr/>
                <p14:nvPr/>
              </p14:nvContentPartPr>
              <p14:xfrm>
                <a:off x="1898553" y="4326564"/>
                <a:ext cx="29160" cy="478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2013498-51AF-406F-86E0-8B88CA1398F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894233" y="4322244"/>
                  <a:ext cx="378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284DE5B-ED7B-4833-969D-9983C6E1FAE3}"/>
                    </a:ext>
                  </a:extLst>
                </p14:cNvPr>
                <p14:cNvContentPartPr/>
                <p14:nvPr/>
              </p14:nvContentPartPr>
              <p14:xfrm>
                <a:off x="1901793" y="4299924"/>
                <a:ext cx="44640" cy="936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284DE5B-ED7B-4833-969D-9983C6E1FAE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897473" y="4295604"/>
                  <a:ext cx="53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BE74BDB-1341-43A5-AD4E-0AB0063116B1}"/>
                    </a:ext>
                  </a:extLst>
                </p14:cNvPr>
                <p14:cNvContentPartPr/>
                <p14:nvPr/>
              </p14:nvContentPartPr>
              <p14:xfrm>
                <a:off x="2030313" y="4328004"/>
                <a:ext cx="99360" cy="579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BE74BDB-1341-43A5-AD4E-0AB0063116B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025993" y="4323684"/>
                  <a:ext cx="108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A9796E9-4A9C-4A16-8D97-229F82BCBE98}"/>
                    </a:ext>
                  </a:extLst>
                </p14:cNvPr>
                <p14:cNvContentPartPr/>
                <p14:nvPr/>
              </p14:nvContentPartPr>
              <p14:xfrm>
                <a:off x="2290233" y="4321884"/>
                <a:ext cx="263880" cy="165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A9796E9-4A9C-4A16-8D97-229F82BCBE9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285913" y="4317564"/>
                  <a:ext cx="272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4E8A34D-DCB4-4938-A430-77D3DC5BD0BA}"/>
                    </a:ext>
                  </a:extLst>
                </p14:cNvPr>
                <p14:cNvContentPartPr/>
                <p14:nvPr/>
              </p14:nvContentPartPr>
              <p14:xfrm>
                <a:off x="1952553" y="4340964"/>
                <a:ext cx="307800" cy="126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4E8A34D-DCB4-4938-A430-77D3DC5BD0B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948233" y="4336644"/>
                  <a:ext cx="3164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ACE4887-B24B-422E-9F49-E19635607815}"/>
                    </a:ext>
                  </a:extLst>
                </p14:cNvPr>
                <p14:cNvContentPartPr/>
                <p14:nvPr/>
              </p14:nvContentPartPr>
              <p14:xfrm>
                <a:off x="2285553" y="4315764"/>
                <a:ext cx="154080" cy="986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ACE4887-B24B-422E-9F49-E1963560781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281233" y="4311444"/>
                  <a:ext cx="16272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B5F85588-8799-49E3-8DF0-5F8A692BCE41}"/>
              </a:ext>
            </a:extLst>
          </p:cNvPr>
          <p:cNvGrpSpPr/>
          <p:nvPr/>
        </p:nvGrpSpPr>
        <p:grpSpPr>
          <a:xfrm>
            <a:off x="2513073" y="4729764"/>
            <a:ext cx="442440" cy="114840"/>
            <a:chOff x="2513073" y="4729764"/>
            <a:chExt cx="442440" cy="11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8BE82A6-A5D6-4B54-96C8-95D3A40B0595}"/>
                    </a:ext>
                  </a:extLst>
                </p14:cNvPr>
                <p14:cNvContentPartPr/>
                <p14:nvPr/>
              </p14:nvContentPartPr>
              <p14:xfrm>
                <a:off x="2513073" y="4788084"/>
                <a:ext cx="243000" cy="122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8BE82A6-A5D6-4B54-96C8-95D3A40B059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508753" y="4783764"/>
                  <a:ext cx="251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4519467-9A38-4CCC-A83B-9F1FBD9620A7}"/>
                    </a:ext>
                  </a:extLst>
                </p14:cNvPr>
                <p14:cNvContentPartPr/>
                <p14:nvPr/>
              </p14:nvContentPartPr>
              <p14:xfrm>
                <a:off x="2788833" y="4729764"/>
                <a:ext cx="166680" cy="1148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4519467-9A38-4CCC-A83B-9F1FBD9620A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784513" y="4725444"/>
                  <a:ext cx="17532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DF0664F5-D5F7-4F65-86C5-41D1FF5A1C82}"/>
              </a:ext>
            </a:extLst>
          </p:cNvPr>
          <p:cNvGrpSpPr/>
          <p:nvPr/>
        </p:nvGrpSpPr>
        <p:grpSpPr>
          <a:xfrm>
            <a:off x="3141273" y="5207124"/>
            <a:ext cx="471960" cy="101880"/>
            <a:chOff x="3141273" y="5207124"/>
            <a:chExt cx="471960" cy="10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2173FC8-E1F3-423F-99F8-E7B0AA4E4F16}"/>
                    </a:ext>
                  </a:extLst>
                </p14:cNvPr>
                <p14:cNvContentPartPr/>
                <p14:nvPr/>
              </p14:nvContentPartPr>
              <p14:xfrm>
                <a:off x="3141273" y="5243844"/>
                <a:ext cx="236520" cy="111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2173FC8-E1F3-423F-99F8-E7B0AA4E4F1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136953" y="5239524"/>
                  <a:ext cx="2451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6C6AF26-47FC-4907-8346-27A7D3B53E07}"/>
                    </a:ext>
                  </a:extLst>
                </p14:cNvPr>
                <p14:cNvContentPartPr/>
                <p14:nvPr/>
              </p14:nvContentPartPr>
              <p14:xfrm>
                <a:off x="3440793" y="5207124"/>
                <a:ext cx="172440" cy="1018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6C6AF26-47FC-4907-8346-27A7D3B53E0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436473" y="5202804"/>
                  <a:ext cx="18108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D31EFE47-FB5E-485B-89A3-17908932400F}"/>
              </a:ext>
            </a:extLst>
          </p:cNvPr>
          <p:cNvGrpSpPr/>
          <p:nvPr/>
        </p:nvGrpSpPr>
        <p:grpSpPr>
          <a:xfrm>
            <a:off x="3584073" y="5521404"/>
            <a:ext cx="362880" cy="134640"/>
            <a:chOff x="3584073" y="5521404"/>
            <a:chExt cx="362880" cy="13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4E235B5-2A8B-4371-9EA7-914485F27580}"/>
                    </a:ext>
                  </a:extLst>
                </p14:cNvPr>
                <p14:cNvContentPartPr/>
                <p14:nvPr/>
              </p14:nvContentPartPr>
              <p14:xfrm>
                <a:off x="3584073" y="5553084"/>
                <a:ext cx="220320" cy="104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4E235B5-2A8B-4371-9EA7-914485F2758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579753" y="5548764"/>
                  <a:ext cx="228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E731D9B-DA4A-4CF8-8FCF-4E130B2DB278}"/>
                    </a:ext>
                  </a:extLst>
                </p14:cNvPr>
                <p14:cNvContentPartPr/>
                <p14:nvPr/>
              </p14:nvContentPartPr>
              <p14:xfrm>
                <a:off x="3783513" y="5521404"/>
                <a:ext cx="163440" cy="1346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E731D9B-DA4A-4CF8-8FCF-4E130B2DB27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779193" y="5517084"/>
                  <a:ext cx="172080" cy="1432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00" name="Gerade Verbindung 49">
            <a:extLst>
              <a:ext uri="{FF2B5EF4-FFF2-40B4-BE49-F238E27FC236}">
                <a16:creationId xmlns:a16="http://schemas.microsoft.com/office/drawing/2014/main" id="{DE351503-4B5B-4920-8536-0B2C797A2BB6}"/>
              </a:ext>
            </a:extLst>
          </p:cNvPr>
          <p:cNvCxnSpPr/>
          <p:nvPr/>
        </p:nvCxnSpPr>
        <p:spPr>
          <a:xfrm>
            <a:off x="2501270" y="4145271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feld 100">
            <a:extLst>
              <a:ext uri="{FF2B5EF4-FFF2-40B4-BE49-F238E27FC236}">
                <a16:creationId xmlns:a16="http://schemas.microsoft.com/office/drawing/2014/main" id="{766C3522-BD3A-47D6-B20B-5FA0FAAA7FD6}"/>
              </a:ext>
            </a:extLst>
          </p:cNvPr>
          <p:cNvSpPr txBox="1"/>
          <p:nvPr/>
        </p:nvSpPr>
        <p:spPr>
          <a:xfrm>
            <a:off x="4606901" y="5931560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IS(G</a:t>
            </a: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+∆G</a:t>
            </a:r>
            <a:r>
              <a:rPr lang="de-DE" sz="2177" b="1" dirty="0"/>
              <a:t>)</a:t>
            </a:r>
          </a:p>
        </p:txBody>
      </p:sp>
      <p:cxnSp>
        <p:nvCxnSpPr>
          <p:cNvPr id="102" name="Gerade Verbindung 38">
            <a:extLst>
              <a:ext uri="{FF2B5EF4-FFF2-40B4-BE49-F238E27FC236}">
                <a16:creationId xmlns:a16="http://schemas.microsoft.com/office/drawing/2014/main" id="{A86489FC-225D-4B94-AA65-707B6F640DA0}"/>
              </a:ext>
            </a:extLst>
          </p:cNvPr>
          <p:cNvCxnSpPr>
            <a:cxnSpLocks/>
          </p:cNvCxnSpPr>
          <p:nvPr/>
        </p:nvCxnSpPr>
        <p:spPr>
          <a:xfrm>
            <a:off x="3638317" y="2014026"/>
            <a:ext cx="0" cy="434489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9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9" grpId="0"/>
      <p:bldP spid="31" grpId="0"/>
      <p:bldP spid="78" grpId="0"/>
      <p:bldP spid="79" grpId="0"/>
      <p:bldP spid="10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608143" y="-16792"/>
            <a:ext cx="4679508" cy="53614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Fiscal </a:t>
            </a:r>
            <a:r>
              <a:rPr lang="de-DE" sz="2400" b="1" dirty="0" err="1"/>
              <a:t>policy</a:t>
            </a:r>
            <a:r>
              <a:rPr lang="de-DE" sz="2400" b="1" dirty="0"/>
              <a:t> in </a:t>
            </a:r>
            <a:r>
              <a:rPr lang="de-DE" sz="2400" b="1" dirty="0" err="1"/>
              <a:t>the</a:t>
            </a:r>
            <a:r>
              <a:rPr lang="de-DE" sz="2400" b="1" dirty="0"/>
              <a:t> IS-LM-Model</a:t>
            </a:r>
          </a:p>
        </p:txBody>
      </p:sp>
      <p:cxnSp>
        <p:nvCxnSpPr>
          <p:cNvPr id="3" name="Straight Arrow Connector 6">
            <a:extLst>
              <a:ext uri="{FF2B5EF4-FFF2-40B4-BE49-F238E27FC236}">
                <a16:creationId xmlns:a16="http://schemas.microsoft.com/office/drawing/2014/main" id="{B6E98ABE-7298-6452-1FD6-4992E06E4B02}"/>
              </a:ext>
            </a:extLst>
          </p:cNvPr>
          <p:cNvCxnSpPr/>
          <p:nvPr/>
        </p:nvCxnSpPr>
        <p:spPr>
          <a:xfrm flipV="1">
            <a:off x="710031" y="557692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7">
            <a:extLst>
              <a:ext uri="{FF2B5EF4-FFF2-40B4-BE49-F238E27FC236}">
                <a16:creationId xmlns:a16="http://schemas.microsoft.com/office/drawing/2014/main" id="{A7F3E484-242B-2CB2-654A-4271E9D6551F}"/>
              </a:ext>
            </a:extLst>
          </p:cNvPr>
          <p:cNvCxnSpPr/>
          <p:nvPr/>
        </p:nvCxnSpPr>
        <p:spPr>
          <a:xfrm>
            <a:off x="710032" y="4123663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893A67E5-9937-EE6B-DBEA-6A5F903E236C}"/>
              </a:ext>
            </a:extLst>
          </p:cNvPr>
          <p:cNvSpPr txBox="1"/>
          <p:nvPr/>
        </p:nvSpPr>
        <p:spPr>
          <a:xfrm>
            <a:off x="375387" y="492367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9612E05-1457-3D26-D4FA-7CC533102E85}"/>
              </a:ext>
            </a:extLst>
          </p:cNvPr>
          <p:cNvSpPr txBox="1"/>
          <p:nvPr/>
        </p:nvSpPr>
        <p:spPr>
          <a:xfrm>
            <a:off x="6058605" y="4142101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7" name="Gerade Verbindung 11">
            <a:extLst>
              <a:ext uri="{FF2B5EF4-FFF2-40B4-BE49-F238E27FC236}">
                <a16:creationId xmlns:a16="http://schemas.microsoft.com/office/drawing/2014/main" id="{23671432-D4F1-DBEE-4997-59928FDAE41F}"/>
              </a:ext>
            </a:extLst>
          </p:cNvPr>
          <p:cNvCxnSpPr/>
          <p:nvPr/>
        </p:nvCxnSpPr>
        <p:spPr>
          <a:xfrm flipV="1">
            <a:off x="1689897" y="827419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2">
            <a:extLst>
              <a:ext uri="{FF2B5EF4-FFF2-40B4-BE49-F238E27FC236}">
                <a16:creationId xmlns:a16="http://schemas.microsoft.com/office/drawing/2014/main" id="{BBAD7CE1-E274-8D7F-51CC-D23835A98547}"/>
              </a:ext>
            </a:extLst>
          </p:cNvPr>
          <p:cNvCxnSpPr/>
          <p:nvPr/>
        </p:nvCxnSpPr>
        <p:spPr>
          <a:xfrm>
            <a:off x="2182899" y="1276259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3E48F7EB-2115-ACE6-3DF8-0E1B06F3CF62}"/>
              </a:ext>
            </a:extLst>
          </p:cNvPr>
          <p:cNvSpPr txBox="1"/>
          <p:nvPr/>
        </p:nvSpPr>
        <p:spPr>
          <a:xfrm>
            <a:off x="1584928" y="821347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</a:t>
            </a:r>
            <a:r>
              <a:rPr lang="de-DE" sz="2400" b="1" dirty="0"/>
              <a:t>(G)</a:t>
            </a:r>
            <a:endParaRPr lang="de-DE" sz="2177" b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EE69F94-14B7-BFFF-263B-55A9783A4EA4}"/>
              </a:ext>
            </a:extLst>
          </p:cNvPr>
          <p:cNvSpPr txBox="1"/>
          <p:nvPr/>
        </p:nvSpPr>
        <p:spPr>
          <a:xfrm>
            <a:off x="4861198" y="361719"/>
            <a:ext cx="546945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3B8471E-2251-A4A8-B4D1-91D785595EE2}"/>
              </a:ext>
            </a:extLst>
          </p:cNvPr>
          <p:cNvSpPr txBox="1"/>
          <p:nvPr/>
        </p:nvSpPr>
        <p:spPr>
          <a:xfrm>
            <a:off x="3033994" y="4142101"/>
            <a:ext cx="69923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(G)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3441E60-60E5-8404-8582-55430E338B22}"/>
              </a:ext>
            </a:extLst>
          </p:cNvPr>
          <p:cNvSpPr txBox="1"/>
          <p:nvPr/>
        </p:nvSpPr>
        <p:spPr>
          <a:xfrm>
            <a:off x="-76015" y="2064366"/>
            <a:ext cx="59663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i*(G)</a:t>
            </a:r>
          </a:p>
        </p:txBody>
      </p:sp>
      <p:cxnSp>
        <p:nvCxnSpPr>
          <p:cNvPr id="26" name="Gerade Verbindung 20">
            <a:extLst>
              <a:ext uri="{FF2B5EF4-FFF2-40B4-BE49-F238E27FC236}">
                <a16:creationId xmlns:a16="http://schemas.microsoft.com/office/drawing/2014/main" id="{A2601815-7230-C38F-D8EB-25F8D6B6CE40}"/>
              </a:ext>
            </a:extLst>
          </p:cNvPr>
          <p:cNvCxnSpPr/>
          <p:nvPr/>
        </p:nvCxnSpPr>
        <p:spPr>
          <a:xfrm flipH="1">
            <a:off x="710031" y="2209239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1">
            <a:extLst>
              <a:ext uri="{FF2B5EF4-FFF2-40B4-BE49-F238E27FC236}">
                <a16:creationId xmlns:a16="http://schemas.microsoft.com/office/drawing/2014/main" id="{38126F8D-3A1E-3A04-B7D1-3610F546D073}"/>
              </a:ext>
            </a:extLst>
          </p:cNvPr>
          <p:cNvCxnSpPr/>
          <p:nvPr/>
        </p:nvCxnSpPr>
        <p:spPr>
          <a:xfrm>
            <a:off x="3391400" y="2190801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>
            <a:extLst>
              <a:ext uri="{FF2B5EF4-FFF2-40B4-BE49-F238E27FC236}">
                <a16:creationId xmlns:a16="http://schemas.microsoft.com/office/drawing/2014/main" id="{85E482A3-2D4B-B9D0-2B8D-C5E942B27ACA}"/>
              </a:ext>
            </a:extLst>
          </p:cNvPr>
          <p:cNvSpPr/>
          <p:nvPr/>
        </p:nvSpPr>
        <p:spPr>
          <a:xfrm>
            <a:off x="5572482" y="0"/>
            <a:ext cx="1785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G</a:t>
            </a:r>
            <a:r>
              <a:rPr lang="de-DE" dirty="0">
                <a:latin typeface="Arial Unicode MS"/>
                <a:ea typeface="Arial Unicode MS"/>
                <a:cs typeface="Arial Unicode MS"/>
              </a:rPr>
              <a:t>↑ -&gt; </a:t>
            </a:r>
            <a:r>
              <a:rPr lang="de-DE" b="1" dirty="0"/>
              <a:t>+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de-DE" b="1" dirty="0"/>
          </a:p>
          <a:p>
            <a:endParaRPr lang="de-DE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FAC7A69-F0F6-2A30-F494-F7459B28780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32CACB6-2B2A-4973-BECA-977BD1C547EA}"/>
                  </a:ext>
                </a:extLst>
              </p14:cNvPr>
              <p14:cNvContentPartPr/>
              <p14:nvPr/>
            </p14:nvContentPartPr>
            <p14:xfrm>
              <a:off x="2976504" y="963444"/>
              <a:ext cx="2379960" cy="17434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32CACB6-2B2A-4973-BECA-977BD1C547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2184" y="959124"/>
                <a:ext cx="2388600" cy="175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F31BEC1F-C07F-4795-BBF6-A3B483956B5B}"/>
                  </a:ext>
                </a:extLst>
              </p14:cNvPr>
              <p14:cNvContentPartPr/>
              <p14:nvPr/>
            </p14:nvContentPartPr>
            <p14:xfrm>
              <a:off x="4980264" y="727644"/>
              <a:ext cx="390600" cy="6012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F31BEC1F-C07F-4795-BBF6-A3B483956B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75944" y="723324"/>
                <a:ext cx="3992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2E2E5B5C-D796-4CFF-A283-7471855B7AB3}"/>
                  </a:ext>
                </a:extLst>
              </p14:cNvPr>
              <p14:cNvContentPartPr/>
              <p14:nvPr/>
            </p14:nvContentPartPr>
            <p14:xfrm>
              <a:off x="5704944" y="344604"/>
              <a:ext cx="1145520" cy="5508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2E2E5B5C-D796-4CFF-A283-7471855B7AB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00624" y="340284"/>
                <a:ext cx="115416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FD84ED9A-40D5-4355-806E-A4B9CACC9460}"/>
                  </a:ext>
                </a:extLst>
              </p14:cNvPr>
              <p14:cNvContentPartPr/>
              <p14:nvPr/>
            </p14:nvContentPartPr>
            <p14:xfrm>
              <a:off x="6897624" y="4829484"/>
              <a:ext cx="700200" cy="6120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FD84ED9A-40D5-4355-806E-A4B9CACC94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93304" y="4825164"/>
                <a:ext cx="7088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50157622-3D39-4F9A-93C4-14646FF325DA}"/>
                  </a:ext>
                </a:extLst>
              </p14:cNvPr>
              <p14:cNvContentPartPr/>
              <p14:nvPr/>
            </p14:nvContentPartPr>
            <p14:xfrm>
              <a:off x="1499424" y="4151244"/>
              <a:ext cx="1432440" cy="536040"/>
            </p14:xfrm>
          </p:contentPart>
        </mc:Choice>
        <mc:Fallback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50157622-3D39-4F9A-93C4-14646FF325D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95104" y="4146924"/>
                <a:ext cx="1441080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95A37A10-CB3C-4439-B4BC-79EB36D62996}"/>
                  </a:ext>
                </a:extLst>
              </p14:cNvPr>
              <p14:cNvContentPartPr/>
              <p14:nvPr/>
            </p14:nvContentPartPr>
            <p14:xfrm>
              <a:off x="4667424" y="3788364"/>
              <a:ext cx="307080" cy="14400"/>
            </p14:xfrm>
          </p:contentPart>
        </mc:Choice>
        <mc:Fallback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95A37A10-CB3C-4439-B4BC-79EB36D6299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63104" y="3784044"/>
                <a:ext cx="3157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EE37BCD5-75D9-4841-A42E-D8AEC43B9F8A}"/>
                  </a:ext>
                </a:extLst>
              </p14:cNvPr>
              <p14:cNvContentPartPr/>
              <p14:nvPr/>
            </p14:nvContentPartPr>
            <p14:xfrm>
              <a:off x="555504" y="6221244"/>
              <a:ext cx="509760" cy="33480"/>
            </p14:xfrm>
          </p:contentPart>
        </mc:Choice>
        <mc:Fallback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EE37BCD5-75D9-4841-A42E-D8AEC43B9F8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1184" y="6216924"/>
                <a:ext cx="5184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4A957FC7-F5B5-48D7-8056-D3BA1B75F1CB}"/>
                  </a:ext>
                </a:extLst>
              </p14:cNvPr>
              <p14:cNvContentPartPr/>
              <p14:nvPr/>
            </p14:nvContentPartPr>
            <p14:xfrm>
              <a:off x="1848624" y="4634364"/>
              <a:ext cx="640800" cy="469080"/>
            </p14:xfrm>
          </p:contentPart>
        </mc:Choice>
        <mc:Fallback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4A957FC7-F5B5-48D7-8056-D3BA1B75F1C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44304" y="4630044"/>
                <a:ext cx="64944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2320161F-148B-4B31-9AD7-A8711017B645}"/>
                  </a:ext>
                </a:extLst>
              </p14:cNvPr>
              <p14:cNvContentPartPr/>
              <p14:nvPr/>
            </p14:nvContentPartPr>
            <p14:xfrm>
              <a:off x="3621984" y="5062764"/>
              <a:ext cx="635400" cy="518040"/>
            </p14:xfrm>
          </p:contentPart>
        </mc:Choice>
        <mc:Fallback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2320161F-148B-4B31-9AD7-A8711017B64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17664" y="5058444"/>
                <a:ext cx="64404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91C561CD-FB25-4470-A59E-15B7C63E9C46}"/>
                  </a:ext>
                </a:extLst>
              </p14:cNvPr>
              <p14:cNvContentPartPr/>
              <p14:nvPr/>
            </p14:nvContentPartPr>
            <p14:xfrm>
              <a:off x="1943664" y="4659204"/>
              <a:ext cx="491400" cy="496800"/>
            </p14:xfrm>
          </p:contentPart>
        </mc:Choice>
        <mc:Fallback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91C561CD-FB25-4470-A59E-15B7C63E9C4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39344" y="4654884"/>
                <a:ext cx="50004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07B75D19-9BB9-4988-B77C-90BD8160E66F}"/>
                  </a:ext>
                </a:extLst>
              </p14:cNvPr>
              <p14:cNvContentPartPr/>
              <p14:nvPr/>
            </p14:nvContentPartPr>
            <p14:xfrm>
              <a:off x="2594184" y="1472484"/>
              <a:ext cx="2451600" cy="119952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07B75D19-9BB9-4988-B77C-90BD8160E66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89864" y="1468164"/>
                <a:ext cx="2460240" cy="12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2EF62D61-DDA2-47F7-BDC8-41C9C314DCBB}"/>
                  </a:ext>
                </a:extLst>
              </p14:cNvPr>
              <p14:cNvContentPartPr/>
              <p14:nvPr/>
            </p14:nvContentPartPr>
            <p14:xfrm>
              <a:off x="6462744" y="304284"/>
              <a:ext cx="340920" cy="75240"/>
            </p14:xfrm>
          </p:contentPart>
        </mc:Choice>
        <mc:Fallback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2EF62D61-DDA2-47F7-BDC8-41C9C314DCB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58424" y="299964"/>
                <a:ext cx="3495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990B72C1-5F8B-478D-AEE0-B8CD9748BA37}"/>
                  </a:ext>
                </a:extLst>
              </p14:cNvPr>
              <p14:cNvContentPartPr/>
              <p14:nvPr/>
            </p14:nvContentPartPr>
            <p14:xfrm>
              <a:off x="2825664" y="600564"/>
              <a:ext cx="28440" cy="1573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990B72C1-5F8B-478D-AEE0-B8CD9748BA3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21344" y="596244"/>
                <a:ext cx="370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D48A3E2-E5CD-423F-9ABB-A1751DC77AB3}"/>
                  </a:ext>
                </a:extLst>
              </p14:cNvPr>
              <p14:cNvContentPartPr/>
              <p14:nvPr/>
            </p14:nvContentPartPr>
            <p14:xfrm>
              <a:off x="2877504" y="594084"/>
              <a:ext cx="101160" cy="1508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D48A3E2-E5CD-423F-9ABB-A1751DC77AB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73184" y="589764"/>
                <a:ext cx="1098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2274ECF-01CD-4C7F-B7DF-5AB736C10E69}"/>
                  </a:ext>
                </a:extLst>
              </p14:cNvPr>
              <p14:cNvContentPartPr/>
              <p14:nvPr/>
            </p14:nvContentPartPr>
            <p14:xfrm>
              <a:off x="3012144" y="552324"/>
              <a:ext cx="109080" cy="1886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2274ECF-01CD-4C7F-B7DF-5AB736C10E6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007824" y="548004"/>
                <a:ext cx="1177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346AA837-0794-400E-9ABB-190E492B681B}"/>
                  </a:ext>
                </a:extLst>
              </p14:cNvPr>
              <p14:cNvContentPartPr/>
              <p14:nvPr/>
            </p14:nvContentPartPr>
            <p14:xfrm>
              <a:off x="3155064" y="566004"/>
              <a:ext cx="127800" cy="1530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346AA837-0794-400E-9ABB-190E492B681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50744" y="561684"/>
                <a:ext cx="13644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A1AD7C0A-F32C-4C86-BD70-D66F3DDD5B08}"/>
                  </a:ext>
                </a:extLst>
              </p14:cNvPr>
              <p14:cNvContentPartPr/>
              <p14:nvPr/>
            </p14:nvContentPartPr>
            <p14:xfrm>
              <a:off x="3411024" y="559884"/>
              <a:ext cx="22320" cy="1224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A1AD7C0A-F32C-4C86-BD70-D66F3DDD5B0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406704" y="555564"/>
                <a:ext cx="309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94D671DB-DFB5-4B1F-8FED-491110C0B0FF}"/>
                  </a:ext>
                </a:extLst>
              </p14:cNvPr>
              <p14:cNvContentPartPr/>
              <p14:nvPr/>
            </p14:nvContentPartPr>
            <p14:xfrm>
              <a:off x="3372144" y="594804"/>
              <a:ext cx="121320" cy="126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94D671DB-DFB5-4B1F-8FED-491110C0B0F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367824" y="590484"/>
                <a:ext cx="1299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15F25AA4-36B2-4253-9F92-31FFAD204DA5}"/>
                  </a:ext>
                </a:extLst>
              </p14:cNvPr>
              <p14:cNvContentPartPr/>
              <p14:nvPr/>
            </p14:nvContentPartPr>
            <p14:xfrm>
              <a:off x="3564384" y="513444"/>
              <a:ext cx="77040" cy="1303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15F25AA4-36B2-4253-9F92-31FFAD204DA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560064" y="509124"/>
                <a:ext cx="856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621AE7F-AD96-4EAD-8FB8-AA4E725B8EB5}"/>
                  </a:ext>
                </a:extLst>
              </p14:cNvPr>
              <p14:cNvContentPartPr/>
              <p14:nvPr/>
            </p14:nvContentPartPr>
            <p14:xfrm>
              <a:off x="3545304" y="624324"/>
              <a:ext cx="138240" cy="302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621AE7F-AD96-4EAD-8FB8-AA4E725B8EB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40984" y="620004"/>
                <a:ext cx="1468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B0563B0-D1C9-4792-BBEB-C81CBEE0698D}"/>
                  </a:ext>
                </a:extLst>
              </p14:cNvPr>
              <p14:cNvContentPartPr/>
              <p14:nvPr/>
            </p14:nvContentPartPr>
            <p14:xfrm>
              <a:off x="3711984" y="490404"/>
              <a:ext cx="140400" cy="2235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B0563B0-D1C9-4792-BBEB-C81CBEE0698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707664" y="486084"/>
                <a:ext cx="1490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CAE8E9AB-D334-4A1F-9B9A-1227493EEF9F}"/>
                  </a:ext>
                </a:extLst>
              </p14:cNvPr>
              <p14:cNvContentPartPr/>
              <p14:nvPr/>
            </p14:nvContentPartPr>
            <p14:xfrm>
              <a:off x="3810624" y="449724"/>
              <a:ext cx="155880" cy="43848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CAE8E9AB-D334-4A1F-9B9A-1227493EEF9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06304" y="445404"/>
                <a:ext cx="16452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E284CF4F-1F07-43C2-9D77-5C1EE316C01C}"/>
                  </a:ext>
                </a:extLst>
              </p14:cNvPr>
              <p14:cNvContentPartPr/>
              <p14:nvPr/>
            </p14:nvContentPartPr>
            <p14:xfrm>
              <a:off x="6930384" y="235164"/>
              <a:ext cx="475200" cy="37044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E284CF4F-1F07-43C2-9D77-5C1EE316C01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926064" y="230844"/>
                <a:ext cx="48384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BAF5C874-E266-4B09-99C4-E7A0DB51365D}"/>
                  </a:ext>
                </a:extLst>
              </p14:cNvPr>
              <p14:cNvContentPartPr/>
              <p14:nvPr/>
            </p14:nvContentPartPr>
            <p14:xfrm>
              <a:off x="7296144" y="503724"/>
              <a:ext cx="216360" cy="27864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BAF5C874-E266-4B09-99C4-E7A0DB51365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291824" y="499404"/>
                <a:ext cx="2250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75D7E38D-B90B-472D-B2DA-C439564B130B}"/>
                  </a:ext>
                </a:extLst>
              </p14:cNvPr>
              <p14:cNvContentPartPr/>
              <p14:nvPr/>
            </p14:nvContentPartPr>
            <p14:xfrm>
              <a:off x="7830384" y="620004"/>
              <a:ext cx="207720" cy="15984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75D7E38D-B90B-472D-B2DA-C439564B130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826064" y="615684"/>
                <a:ext cx="2163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486C5AE1-C66A-4166-AB9E-4F05C37077F4}"/>
                  </a:ext>
                </a:extLst>
              </p14:cNvPr>
              <p14:cNvContentPartPr/>
              <p14:nvPr/>
            </p14:nvContentPartPr>
            <p14:xfrm>
              <a:off x="8008944" y="568884"/>
              <a:ext cx="22680" cy="2520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486C5AE1-C66A-4166-AB9E-4F05C37077F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004624" y="564564"/>
                <a:ext cx="313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D2F61E69-8CF4-4CFD-9EA9-7E182F5DB9F4}"/>
                  </a:ext>
                </a:extLst>
              </p14:cNvPr>
              <p14:cNvContentPartPr/>
              <p14:nvPr/>
            </p14:nvContentPartPr>
            <p14:xfrm>
              <a:off x="8105424" y="646284"/>
              <a:ext cx="144000" cy="12888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D2F61E69-8CF4-4CFD-9EA9-7E182F5DB9F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101104" y="641964"/>
                <a:ext cx="1526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27CC4D0D-26C9-4FA2-A34E-DBEEEBBFAD13}"/>
                  </a:ext>
                </a:extLst>
              </p14:cNvPr>
              <p14:cNvContentPartPr/>
              <p14:nvPr/>
            </p14:nvContentPartPr>
            <p14:xfrm>
              <a:off x="8265984" y="643044"/>
              <a:ext cx="213480" cy="14472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27CC4D0D-26C9-4FA2-A34E-DBEEEBBFAD1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261664" y="638724"/>
                <a:ext cx="2221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05271C77-47F6-4393-898F-7C885930E061}"/>
                  </a:ext>
                </a:extLst>
              </p14:cNvPr>
              <p14:cNvContentPartPr/>
              <p14:nvPr/>
            </p14:nvContentPartPr>
            <p14:xfrm>
              <a:off x="8467944" y="639444"/>
              <a:ext cx="94320" cy="9252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05271C77-47F6-4393-898F-7C885930E06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463624" y="635124"/>
                <a:ext cx="1029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0997DA65-EF0C-45C0-9ACE-063717379E34}"/>
                  </a:ext>
                </a:extLst>
              </p14:cNvPr>
              <p14:cNvContentPartPr/>
              <p14:nvPr/>
            </p14:nvContentPartPr>
            <p14:xfrm>
              <a:off x="8617344" y="617844"/>
              <a:ext cx="116640" cy="12816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0997DA65-EF0C-45C0-9ACE-063717379E3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613024" y="613524"/>
                <a:ext cx="1252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06B47146-E709-498D-AE76-2CDFEE36F677}"/>
                  </a:ext>
                </a:extLst>
              </p14:cNvPr>
              <p14:cNvContentPartPr/>
              <p14:nvPr/>
            </p14:nvContentPartPr>
            <p14:xfrm>
              <a:off x="8793024" y="634764"/>
              <a:ext cx="130680" cy="9612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06B47146-E709-498D-AE76-2CDFEE36F67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788704" y="630444"/>
                <a:ext cx="1393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D7BEE7A3-2D26-4EB2-8E01-184A350F7BA6}"/>
                  </a:ext>
                </a:extLst>
              </p14:cNvPr>
              <p14:cNvContentPartPr/>
              <p14:nvPr/>
            </p14:nvContentPartPr>
            <p14:xfrm>
              <a:off x="9199464" y="566364"/>
              <a:ext cx="237240" cy="33228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D7BEE7A3-2D26-4EB2-8E01-184A350F7BA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195144" y="562044"/>
                <a:ext cx="2458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8B90A65D-179E-42EF-AB81-0B87E7B3EC6B}"/>
                  </a:ext>
                </a:extLst>
              </p14:cNvPr>
              <p14:cNvContentPartPr/>
              <p14:nvPr/>
            </p14:nvContentPartPr>
            <p14:xfrm>
              <a:off x="9648024" y="595164"/>
              <a:ext cx="129960" cy="15084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8B90A65D-179E-42EF-AB81-0B87E7B3EC6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643704" y="590844"/>
                <a:ext cx="1386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386FB0D6-E816-4BF9-98E0-4AA3EB98F739}"/>
                  </a:ext>
                </a:extLst>
              </p14:cNvPr>
              <p14:cNvContentPartPr/>
              <p14:nvPr/>
            </p14:nvContentPartPr>
            <p14:xfrm>
              <a:off x="9732264" y="605964"/>
              <a:ext cx="400320" cy="34632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386FB0D6-E816-4BF9-98E0-4AA3EB98F73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727944" y="601644"/>
                <a:ext cx="40896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3320DDFF-495D-4E6E-BABF-984736DE461F}"/>
                  </a:ext>
                </a:extLst>
              </p14:cNvPr>
              <p14:cNvContentPartPr/>
              <p14:nvPr/>
            </p14:nvContentPartPr>
            <p14:xfrm>
              <a:off x="10158144" y="495444"/>
              <a:ext cx="160200" cy="23544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3320DDFF-495D-4E6E-BABF-984736DE461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153824" y="491124"/>
                <a:ext cx="1688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A4FE1EAB-A4C3-4125-915B-64743E57D525}"/>
                  </a:ext>
                </a:extLst>
              </p14:cNvPr>
              <p14:cNvContentPartPr/>
              <p14:nvPr/>
            </p14:nvContentPartPr>
            <p14:xfrm>
              <a:off x="10353624" y="546564"/>
              <a:ext cx="360" cy="36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A4FE1EAB-A4C3-4125-915B-64743E57D52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349304" y="54224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52F38603-C181-454F-A63D-2BE5AB84DACC}"/>
                  </a:ext>
                </a:extLst>
              </p14:cNvPr>
              <p14:cNvContentPartPr/>
              <p14:nvPr/>
            </p14:nvContentPartPr>
            <p14:xfrm>
              <a:off x="10328784" y="506964"/>
              <a:ext cx="120240" cy="22680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52F38603-C181-454F-A63D-2BE5AB84DAC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324464" y="502644"/>
                <a:ext cx="1288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3396C37A-910E-4422-92F2-A3A37C34DDEC}"/>
                  </a:ext>
                </a:extLst>
              </p14:cNvPr>
              <p14:cNvContentPartPr/>
              <p14:nvPr/>
            </p14:nvContentPartPr>
            <p14:xfrm>
              <a:off x="10451904" y="622884"/>
              <a:ext cx="469080" cy="10656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3396C37A-910E-4422-92F2-A3A37C34DDE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447584" y="618564"/>
                <a:ext cx="4777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64862960-DB2D-4FA5-9006-1272B97DED7C}"/>
                  </a:ext>
                </a:extLst>
              </p14:cNvPr>
              <p14:cNvContentPartPr/>
              <p14:nvPr/>
            </p14:nvContentPartPr>
            <p14:xfrm>
              <a:off x="10792104" y="550524"/>
              <a:ext cx="360" cy="36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64862960-DB2D-4FA5-9006-1272B97DED7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787784" y="54620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8FB4898B-12CE-4B4D-9912-FFC1FF22D7E5}"/>
                  </a:ext>
                </a:extLst>
              </p14:cNvPr>
              <p14:cNvContentPartPr/>
              <p14:nvPr/>
            </p14:nvContentPartPr>
            <p14:xfrm>
              <a:off x="7865664" y="1053804"/>
              <a:ext cx="213840" cy="11556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8FB4898B-12CE-4B4D-9912-FFC1FF22D7E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61344" y="1049484"/>
                <a:ext cx="2224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BEBA9EB9-0B07-4293-9D73-939806647E99}"/>
                  </a:ext>
                </a:extLst>
              </p14:cNvPr>
              <p14:cNvContentPartPr/>
              <p14:nvPr/>
            </p14:nvContentPartPr>
            <p14:xfrm>
              <a:off x="8096424" y="978924"/>
              <a:ext cx="26640" cy="2268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BEBA9EB9-0B07-4293-9D73-939806647E9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092104" y="974604"/>
                <a:ext cx="352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A0C1ECB9-A4F7-446A-9B44-69899C0B8975}"/>
                  </a:ext>
                </a:extLst>
              </p14:cNvPr>
              <p14:cNvContentPartPr/>
              <p14:nvPr/>
            </p14:nvContentPartPr>
            <p14:xfrm>
              <a:off x="8129184" y="987204"/>
              <a:ext cx="313200" cy="19080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A0C1ECB9-A4F7-446A-9B44-69899C0B897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124864" y="982884"/>
                <a:ext cx="3218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7098616A-09BA-4056-8D8C-66381C0CF26E}"/>
                  </a:ext>
                </a:extLst>
              </p14:cNvPr>
              <p14:cNvContentPartPr/>
              <p14:nvPr/>
            </p14:nvContentPartPr>
            <p14:xfrm>
              <a:off x="8486304" y="1065324"/>
              <a:ext cx="67680" cy="8676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7098616A-09BA-4056-8D8C-66381C0CF26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481984" y="1061004"/>
                <a:ext cx="763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3071B549-8F9D-4B88-9DBB-F4CE40133F67}"/>
                  </a:ext>
                </a:extLst>
              </p14:cNvPr>
              <p14:cNvContentPartPr/>
              <p14:nvPr/>
            </p14:nvContentPartPr>
            <p14:xfrm>
              <a:off x="8571264" y="987924"/>
              <a:ext cx="83520" cy="15192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3071B549-8F9D-4B88-9DBB-F4CE40133F6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566944" y="983604"/>
                <a:ext cx="921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CE8E9148-71E6-4D71-92C8-654440583B2C}"/>
                  </a:ext>
                </a:extLst>
              </p14:cNvPr>
              <p14:cNvContentPartPr/>
              <p14:nvPr/>
            </p14:nvContentPartPr>
            <p14:xfrm>
              <a:off x="8845224" y="948684"/>
              <a:ext cx="437400" cy="18900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CE8E9148-71E6-4D71-92C8-654440583B2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840904" y="944364"/>
                <a:ext cx="446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5363FC6D-1C2E-41F6-9257-6A64DF8309F5}"/>
                  </a:ext>
                </a:extLst>
              </p14:cNvPr>
              <p14:cNvContentPartPr/>
              <p14:nvPr/>
            </p14:nvContentPartPr>
            <p14:xfrm>
              <a:off x="9470904" y="1053444"/>
              <a:ext cx="84600" cy="7596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5363FC6D-1C2E-41F6-9257-6A64DF8309F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466584" y="1049124"/>
                <a:ext cx="932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069220E3-C400-4E64-A602-24BF01BFC723}"/>
                  </a:ext>
                </a:extLst>
              </p14:cNvPr>
              <p14:cNvContentPartPr/>
              <p14:nvPr/>
            </p14:nvContentPartPr>
            <p14:xfrm>
              <a:off x="9506544" y="928884"/>
              <a:ext cx="51840" cy="3240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069220E3-C400-4E64-A602-24BF01BFC72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502224" y="924564"/>
                <a:ext cx="604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7A69C5EB-D33D-47FF-AE12-8EB785F5A4E0}"/>
                  </a:ext>
                </a:extLst>
              </p14:cNvPr>
              <p14:cNvContentPartPr/>
              <p14:nvPr/>
            </p14:nvContentPartPr>
            <p14:xfrm>
              <a:off x="9587544" y="952644"/>
              <a:ext cx="109800" cy="12960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7A69C5EB-D33D-47FF-AE12-8EB785F5A4E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583224" y="948324"/>
                <a:ext cx="1184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C7277C82-F402-405D-9020-C9EACA2764D7}"/>
                  </a:ext>
                </a:extLst>
              </p14:cNvPr>
              <p14:cNvContentPartPr/>
              <p14:nvPr/>
            </p14:nvContentPartPr>
            <p14:xfrm>
              <a:off x="9954744" y="1053804"/>
              <a:ext cx="342720" cy="10584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C7277C82-F402-405D-9020-C9EACA2764D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950424" y="1049484"/>
                <a:ext cx="35136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39561F04-91E0-405F-B398-410F9F1C7E28}"/>
                  </a:ext>
                </a:extLst>
              </p14:cNvPr>
              <p14:cNvContentPartPr/>
              <p14:nvPr/>
            </p14:nvContentPartPr>
            <p14:xfrm>
              <a:off x="10362624" y="1005924"/>
              <a:ext cx="155160" cy="12276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39561F04-91E0-405F-B398-410F9F1C7E2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0358304" y="1001604"/>
                <a:ext cx="1638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CA22232A-456D-4C1D-B5FB-8AE54BA1A693}"/>
                  </a:ext>
                </a:extLst>
              </p14:cNvPr>
              <p14:cNvContentPartPr/>
              <p14:nvPr/>
            </p14:nvContentPartPr>
            <p14:xfrm>
              <a:off x="10666464" y="1053084"/>
              <a:ext cx="177120" cy="7128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CA22232A-456D-4C1D-B5FB-8AE54BA1A69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662144" y="1048764"/>
                <a:ext cx="1857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A2FDEACD-50CF-48E5-AB43-59E24963500B}"/>
                  </a:ext>
                </a:extLst>
              </p14:cNvPr>
              <p14:cNvContentPartPr/>
              <p14:nvPr/>
            </p14:nvContentPartPr>
            <p14:xfrm>
              <a:off x="10816584" y="965604"/>
              <a:ext cx="360" cy="36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A2FDEACD-50CF-48E5-AB43-59E24963500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812264" y="96128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AABBFC6B-1A65-4108-A7DD-F72BA36ACEE6}"/>
                  </a:ext>
                </a:extLst>
              </p14:cNvPr>
              <p14:cNvContentPartPr/>
              <p14:nvPr/>
            </p14:nvContentPartPr>
            <p14:xfrm>
              <a:off x="10880664" y="1041924"/>
              <a:ext cx="114120" cy="8568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AABBFC6B-1A65-4108-A7DD-F72BA36ACEE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0876344" y="1037604"/>
                <a:ext cx="12276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84A043B4-72DF-438B-ACDC-1E981015E250}"/>
                  </a:ext>
                </a:extLst>
              </p14:cNvPr>
              <p14:cNvContentPartPr/>
              <p14:nvPr/>
            </p14:nvContentPartPr>
            <p14:xfrm>
              <a:off x="11012784" y="1061364"/>
              <a:ext cx="310680" cy="5400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84A043B4-72DF-438B-ACDC-1E981015E25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1008464" y="1057044"/>
                <a:ext cx="3193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02CE8907-4CF0-4A80-9A9D-F8F2E82D618E}"/>
                  </a:ext>
                </a:extLst>
              </p14:cNvPr>
              <p14:cNvContentPartPr/>
              <p14:nvPr/>
            </p14:nvContentPartPr>
            <p14:xfrm>
              <a:off x="11384304" y="1044444"/>
              <a:ext cx="82440" cy="7416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02CE8907-4CF0-4A80-9A9D-F8F2E82D618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1379984" y="1040124"/>
                <a:ext cx="910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702E30D3-2B2D-4197-9364-419066031D31}"/>
                  </a:ext>
                </a:extLst>
              </p14:cNvPr>
              <p14:cNvContentPartPr/>
              <p14:nvPr/>
            </p14:nvContentPartPr>
            <p14:xfrm>
              <a:off x="11612904" y="1030764"/>
              <a:ext cx="131760" cy="13860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702E30D3-2B2D-4197-9364-419066031D3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1608584" y="1026444"/>
                <a:ext cx="1404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E9076323-F2BC-48A6-87B5-12EE3BD79319}"/>
                  </a:ext>
                </a:extLst>
              </p14:cNvPr>
              <p14:cNvContentPartPr/>
              <p14:nvPr/>
            </p14:nvContentPartPr>
            <p14:xfrm>
              <a:off x="11757264" y="940404"/>
              <a:ext cx="131760" cy="14400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E9076323-F2BC-48A6-87B5-12EE3BD7931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1752944" y="936084"/>
                <a:ext cx="1404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274DAD55-5C38-49C2-97A0-582E4CDB87A7}"/>
                  </a:ext>
                </a:extLst>
              </p14:cNvPr>
              <p14:cNvContentPartPr/>
              <p14:nvPr/>
            </p14:nvContentPartPr>
            <p14:xfrm>
              <a:off x="743064" y="1775244"/>
              <a:ext cx="272160" cy="360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274DAD55-5C38-49C2-97A0-582E4CDB87A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38744" y="1770924"/>
                <a:ext cx="28080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8F68E26E-3971-47AD-9F8A-5B66E037EBD5}"/>
                  </a:ext>
                </a:extLst>
              </p14:cNvPr>
              <p14:cNvContentPartPr/>
              <p14:nvPr/>
            </p14:nvContentPartPr>
            <p14:xfrm>
              <a:off x="1308624" y="1815204"/>
              <a:ext cx="1002960" cy="3132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8F68E26E-3971-47AD-9F8A-5B66E037EBD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304304" y="1810884"/>
                <a:ext cx="1011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0E13536F-ED86-40A0-B8F9-BA6CC855A5DC}"/>
                  </a:ext>
                </a:extLst>
              </p14:cNvPr>
              <p14:cNvContentPartPr/>
              <p14:nvPr/>
            </p14:nvContentPartPr>
            <p14:xfrm>
              <a:off x="100104" y="1778844"/>
              <a:ext cx="37080" cy="8964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0E13536F-ED86-40A0-B8F9-BA6CC855A5DC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5784" y="1774524"/>
                <a:ext cx="457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956ED92E-7AB8-4B2B-B897-2936848F1244}"/>
                  </a:ext>
                </a:extLst>
              </p14:cNvPr>
              <p14:cNvContentPartPr/>
              <p14:nvPr/>
            </p14:nvContentPartPr>
            <p14:xfrm>
              <a:off x="100824" y="1676244"/>
              <a:ext cx="10440" cy="360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956ED92E-7AB8-4B2B-B897-2936848F124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6504" y="1671924"/>
                <a:ext cx="1908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5065BAD4-E7B6-49BE-866C-DBC5D129EA7B}"/>
                  </a:ext>
                </a:extLst>
              </p14:cNvPr>
              <p14:cNvContentPartPr/>
              <p14:nvPr/>
            </p14:nvContentPartPr>
            <p14:xfrm>
              <a:off x="136104" y="1636644"/>
              <a:ext cx="73440" cy="12636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5065BAD4-E7B6-49BE-866C-DBC5D129EA7B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31784" y="1632324"/>
                <a:ext cx="820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58C5B5C5-7510-4091-9555-C0A9CB57F9DB}"/>
                  </a:ext>
                </a:extLst>
              </p14:cNvPr>
              <p14:cNvContentPartPr/>
              <p14:nvPr/>
            </p14:nvContentPartPr>
            <p14:xfrm>
              <a:off x="183264" y="1681644"/>
              <a:ext cx="103320" cy="17352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58C5B5C5-7510-4091-9555-C0A9CB57F9D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78944" y="1677324"/>
                <a:ext cx="1119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9BD58E9C-9AAB-4C97-A342-6E623C2200AB}"/>
                  </a:ext>
                </a:extLst>
              </p14:cNvPr>
              <p14:cNvContentPartPr/>
              <p14:nvPr/>
            </p14:nvContentPartPr>
            <p14:xfrm>
              <a:off x="260664" y="1696764"/>
              <a:ext cx="80640" cy="12240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9BD58E9C-9AAB-4C97-A342-6E623C2200AB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56344" y="1692444"/>
                <a:ext cx="892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C25BCCD1-AD78-45A7-A8C1-6EBA5BD3A455}"/>
                  </a:ext>
                </a:extLst>
              </p14:cNvPr>
              <p14:cNvContentPartPr/>
              <p14:nvPr/>
            </p14:nvContentPartPr>
            <p14:xfrm>
              <a:off x="342744" y="1727004"/>
              <a:ext cx="67320" cy="7308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C25BCCD1-AD78-45A7-A8C1-6EBA5BD3A45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38424" y="1722684"/>
                <a:ext cx="759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74BAC791-7B17-439B-9B21-CC50EB885963}"/>
                  </a:ext>
                </a:extLst>
              </p14:cNvPr>
              <p14:cNvContentPartPr/>
              <p14:nvPr/>
            </p14:nvContentPartPr>
            <p14:xfrm>
              <a:off x="412944" y="1687404"/>
              <a:ext cx="33480" cy="10692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74BAC791-7B17-439B-9B21-CC50EB885963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08624" y="1683084"/>
                <a:ext cx="421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9BE0F954-7969-48DA-A6BF-946F91DA6ECF}"/>
                  </a:ext>
                </a:extLst>
              </p14:cNvPr>
              <p14:cNvContentPartPr/>
              <p14:nvPr/>
            </p14:nvContentPartPr>
            <p14:xfrm>
              <a:off x="401424" y="1687404"/>
              <a:ext cx="79200" cy="11736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9BE0F954-7969-48DA-A6BF-946F91DA6EC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97104" y="1683084"/>
                <a:ext cx="878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9F9B3E98-EF7A-484D-A35C-E66317BB4B80}"/>
                  </a:ext>
                </a:extLst>
              </p14:cNvPr>
              <p14:cNvContentPartPr/>
              <p14:nvPr/>
            </p14:nvContentPartPr>
            <p14:xfrm>
              <a:off x="465144" y="1680924"/>
              <a:ext cx="63720" cy="12168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9F9B3E98-EF7A-484D-A35C-E66317BB4B80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60824" y="1676604"/>
                <a:ext cx="723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4ACC7CC4-83DD-4BF7-81B9-59EB86A7C2D2}"/>
                  </a:ext>
                </a:extLst>
              </p14:cNvPr>
              <p14:cNvContentPartPr/>
              <p14:nvPr/>
            </p14:nvContentPartPr>
            <p14:xfrm>
              <a:off x="532104" y="1669764"/>
              <a:ext cx="11160" cy="8856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4ACC7CC4-83DD-4BF7-81B9-59EB86A7C2D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27784" y="1665444"/>
                <a:ext cx="198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AC85682D-8609-4B60-9A6D-75AF775E3C23}"/>
                  </a:ext>
                </a:extLst>
              </p14:cNvPr>
              <p14:cNvContentPartPr/>
              <p14:nvPr/>
            </p14:nvContentPartPr>
            <p14:xfrm>
              <a:off x="520584" y="1603884"/>
              <a:ext cx="33120" cy="24552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AC85682D-8609-4B60-9A6D-75AF775E3C23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16264" y="1599564"/>
                <a:ext cx="417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1701CBC5-AD59-4D2A-97E6-F435C1F7748E}"/>
                  </a:ext>
                </a:extLst>
              </p14:cNvPr>
              <p14:cNvContentPartPr/>
              <p14:nvPr/>
            </p14:nvContentPartPr>
            <p14:xfrm>
              <a:off x="8838744" y="2258724"/>
              <a:ext cx="126000" cy="114840"/>
            </p14:xfrm>
          </p:contentPart>
        </mc:Choice>
        <mc:Fallback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1701CBC5-AD59-4D2A-97E6-F435C1F7748E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8834424" y="2254044"/>
                <a:ext cx="1346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D92A2710-37E8-4FDC-9279-54D44BC40260}"/>
                  </a:ext>
                </a:extLst>
              </p14:cNvPr>
              <p14:cNvContentPartPr/>
              <p14:nvPr/>
            </p14:nvContentPartPr>
            <p14:xfrm>
              <a:off x="8975184" y="2304804"/>
              <a:ext cx="275400" cy="43200"/>
            </p14:xfrm>
          </p:contentPart>
        </mc:Choice>
        <mc:Fallback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D92A2710-37E8-4FDC-9279-54D44BC4026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970864" y="2300484"/>
                <a:ext cx="2840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3502613D-4666-4F80-B547-A512F938FD46}"/>
                  </a:ext>
                </a:extLst>
              </p14:cNvPr>
              <p14:cNvContentPartPr/>
              <p14:nvPr/>
            </p14:nvContentPartPr>
            <p14:xfrm>
              <a:off x="9288744" y="2287524"/>
              <a:ext cx="136080" cy="42480"/>
            </p14:xfrm>
          </p:contentPart>
        </mc:Choice>
        <mc:Fallback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3502613D-4666-4F80-B547-A512F938FD46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9284424" y="2283204"/>
                <a:ext cx="1447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662A82D1-1330-4783-BA4F-517C62550100}"/>
                  </a:ext>
                </a:extLst>
              </p14:cNvPr>
              <p14:cNvContentPartPr/>
              <p14:nvPr/>
            </p14:nvContentPartPr>
            <p14:xfrm>
              <a:off x="9498264" y="2279244"/>
              <a:ext cx="73800" cy="65880"/>
            </p14:xfrm>
          </p:contentPart>
        </mc:Choice>
        <mc:Fallback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662A82D1-1330-4783-BA4F-517C62550100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493944" y="2274924"/>
                <a:ext cx="824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1C480467-6CDD-4926-A52A-4FEE31DB2F96}"/>
                  </a:ext>
                </a:extLst>
              </p14:cNvPr>
              <p14:cNvContentPartPr/>
              <p14:nvPr/>
            </p14:nvContentPartPr>
            <p14:xfrm>
              <a:off x="9628584" y="2210124"/>
              <a:ext cx="242640" cy="128880"/>
            </p14:xfrm>
          </p:contentPart>
        </mc:Choice>
        <mc:Fallback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1C480467-6CDD-4926-A52A-4FEE31DB2F96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9624264" y="2205804"/>
                <a:ext cx="25128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292EB8AD-5E26-4A7A-9F99-2E6988F2DE9E}"/>
                  </a:ext>
                </a:extLst>
              </p14:cNvPr>
              <p14:cNvContentPartPr/>
              <p14:nvPr/>
            </p14:nvContentPartPr>
            <p14:xfrm>
              <a:off x="9860424" y="2155404"/>
              <a:ext cx="160920" cy="293760"/>
            </p14:xfrm>
          </p:contentPart>
        </mc:Choice>
        <mc:Fallback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292EB8AD-5E26-4A7A-9F99-2E6988F2DE9E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9856104" y="2151084"/>
                <a:ext cx="16956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87C18A33-33FD-4F73-96E3-4670BDC8ED48}"/>
                  </a:ext>
                </a:extLst>
              </p14:cNvPr>
              <p14:cNvContentPartPr/>
              <p14:nvPr/>
            </p14:nvContentPartPr>
            <p14:xfrm>
              <a:off x="9838104" y="2075124"/>
              <a:ext cx="360" cy="360"/>
            </p14:xfrm>
          </p:contentPart>
        </mc:Choice>
        <mc:Fallback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87C18A33-33FD-4F73-96E3-4670BDC8ED4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833784" y="207080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3B6418E0-A3E6-42BA-BB6C-7EFEAAF8307B}"/>
                  </a:ext>
                </a:extLst>
              </p14:cNvPr>
              <p14:cNvContentPartPr/>
              <p14:nvPr/>
            </p14:nvContentPartPr>
            <p14:xfrm>
              <a:off x="10211424" y="2191404"/>
              <a:ext cx="227880" cy="96840"/>
            </p14:xfrm>
          </p:contentPart>
        </mc:Choice>
        <mc:Fallback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3B6418E0-A3E6-42BA-BB6C-7EFEAAF8307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0207104" y="2187084"/>
                <a:ext cx="2365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89AFFD37-9F64-4F56-B1B5-BE2F807821F1}"/>
                  </a:ext>
                </a:extLst>
              </p14:cNvPr>
              <p14:cNvContentPartPr/>
              <p14:nvPr/>
            </p14:nvContentPartPr>
            <p14:xfrm>
              <a:off x="10441104" y="2173764"/>
              <a:ext cx="159120" cy="103320"/>
            </p14:xfrm>
          </p:contentPart>
        </mc:Choice>
        <mc:Fallback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89AFFD37-9F64-4F56-B1B5-BE2F807821F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0436784" y="2169444"/>
                <a:ext cx="1677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FC88B276-8B56-4446-B06B-83F3D4ED54E0}"/>
                  </a:ext>
                </a:extLst>
              </p14:cNvPr>
              <p14:cNvContentPartPr/>
              <p14:nvPr/>
            </p14:nvContentPartPr>
            <p14:xfrm>
              <a:off x="10605984" y="2092044"/>
              <a:ext cx="122760" cy="145440"/>
            </p14:xfrm>
          </p:contentPart>
        </mc:Choice>
        <mc:Fallback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FC88B276-8B56-4446-B06B-83F3D4ED54E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601664" y="2087724"/>
                <a:ext cx="1314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F74C32CD-21FC-44A3-AD59-DCDF1E108D05}"/>
                  </a:ext>
                </a:extLst>
              </p14:cNvPr>
              <p14:cNvContentPartPr/>
              <p14:nvPr/>
            </p14:nvContentPartPr>
            <p14:xfrm>
              <a:off x="10681584" y="2231004"/>
              <a:ext cx="29520" cy="41040"/>
            </p14:xfrm>
          </p:contentPart>
        </mc:Choice>
        <mc:Fallback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F74C32CD-21FC-44A3-AD59-DCDF1E108D0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677264" y="2226684"/>
                <a:ext cx="381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78F2732A-66B4-47B5-A1F5-9AEFF9AB359C}"/>
                  </a:ext>
                </a:extLst>
              </p14:cNvPr>
              <p14:cNvContentPartPr/>
              <p14:nvPr/>
            </p14:nvContentPartPr>
            <p14:xfrm>
              <a:off x="10759704" y="2065764"/>
              <a:ext cx="21240" cy="202320"/>
            </p14:xfrm>
          </p:contentPart>
        </mc:Choice>
        <mc:Fallback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78F2732A-66B4-47B5-A1F5-9AEFF9AB359C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0755384" y="2061444"/>
                <a:ext cx="298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DB3C88D3-459D-421B-9E8F-1808E2F929D0}"/>
                  </a:ext>
                </a:extLst>
              </p14:cNvPr>
              <p14:cNvContentPartPr/>
              <p14:nvPr/>
            </p14:nvContentPartPr>
            <p14:xfrm>
              <a:off x="10722624" y="2042004"/>
              <a:ext cx="249480" cy="228240"/>
            </p14:xfrm>
          </p:contentPart>
        </mc:Choice>
        <mc:Fallback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DB3C88D3-459D-421B-9E8F-1808E2F929D0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0718304" y="2037684"/>
                <a:ext cx="2581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B158240A-FAF0-4D57-A953-FE3078BC59A3}"/>
                  </a:ext>
                </a:extLst>
              </p14:cNvPr>
              <p14:cNvContentPartPr/>
              <p14:nvPr/>
            </p14:nvContentPartPr>
            <p14:xfrm>
              <a:off x="6926424" y="2241804"/>
              <a:ext cx="95400" cy="295200"/>
            </p14:xfrm>
          </p:contentPart>
        </mc:Choice>
        <mc:Fallback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B158240A-FAF0-4D57-A953-FE3078BC59A3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922104" y="2237484"/>
                <a:ext cx="10404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E63C011A-BA8C-4769-8C54-50968F24B3A4}"/>
                  </a:ext>
                </a:extLst>
              </p14:cNvPr>
              <p14:cNvContentPartPr/>
              <p14:nvPr/>
            </p14:nvContentPartPr>
            <p14:xfrm>
              <a:off x="6922104" y="2332524"/>
              <a:ext cx="263160" cy="134640"/>
            </p14:xfrm>
          </p:contentPart>
        </mc:Choice>
        <mc:Fallback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E63C011A-BA8C-4769-8C54-50968F24B3A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917784" y="2328204"/>
                <a:ext cx="2718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4A0E0C6E-83E5-493F-8F55-D4CA4E417EFD}"/>
                  </a:ext>
                </a:extLst>
              </p14:cNvPr>
              <p14:cNvContentPartPr/>
              <p14:nvPr/>
            </p14:nvContentPartPr>
            <p14:xfrm>
              <a:off x="7221984" y="2249004"/>
              <a:ext cx="197280" cy="351360"/>
            </p14:xfrm>
          </p:contentPart>
        </mc:Choice>
        <mc:Fallback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4A0E0C6E-83E5-493F-8F55-D4CA4E417EFD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217664" y="2244684"/>
                <a:ext cx="2059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742B232E-22B7-4F04-98B2-ACCC45E74828}"/>
                  </a:ext>
                </a:extLst>
              </p14:cNvPr>
              <p14:cNvContentPartPr/>
              <p14:nvPr/>
            </p14:nvContentPartPr>
            <p14:xfrm>
              <a:off x="7623744" y="2217324"/>
              <a:ext cx="567360" cy="25596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742B232E-22B7-4F04-98B2-ACCC45E74828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619424" y="2213004"/>
                <a:ext cx="5760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9369E98B-A2CD-4843-8A9B-B540D4650F74}"/>
                  </a:ext>
                </a:extLst>
              </p14:cNvPr>
              <p14:cNvContentPartPr/>
              <p14:nvPr/>
            </p14:nvContentPartPr>
            <p14:xfrm>
              <a:off x="8343384" y="2182404"/>
              <a:ext cx="255600" cy="203760"/>
            </p14:xfrm>
          </p:contentPart>
        </mc:Choice>
        <mc:Fallback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9369E98B-A2CD-4843-8A9B-B540D4650F74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339064" y="2178084"/>
                <a:ext cx="2642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4C3B683C-ECB5-41DB-B7C3-C1DA0CE37435}"/>
                  </a:ext>
                </a:extLst>
              </p14:cNvPr>
              <p14:cNvContentPartPr/>
              <p14:nvPr/>
            </p14:nvContentPartPr>
            <p14:xfrm>
              <a:off x="3980184" y="2096364"/>
              <a:ext cx="27000" cy="40284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4C3B683C-ECB5-41DB-B7C3-C1DA0CE3743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975864" y="2092044"/>
                <a:ext cx="3564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0FBACC60-879E-415C-9DBC-85DF456075C1}"/>
                  </a:ext>
                </a:extLst>
              </p14:cNvPr>
              <p14:cNvContentPartPr/>
              <p14:nvPr/>
            </p14:nvContentPartPr>
            <p14:xfrm>
              <a:off x="3999624" y="1797204"/>
              <a:ext cx="19440" cy="12564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0FBACC60-879E-415C-9DBC-85DF456075C1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995304" y="1792884"/>
                <a:ext cx="280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FA6BA6E9-2F97-49A1-AE82-9F0B829E8931}"/>
                  </a:ext>
                </a:extLst>
              </p14:cNvPr>
              <p14:cNvContentPartPr/>
              <p14:nvPr/>
            </p14:nvContentPartPr>
            <p14:xfrm>
              <a:off x="3106104" y="1828164"/>
              <a:ext cx="97560" cy="21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FA6BA6E9-2F97-49A1-AE82-9F0B829E8931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101784" y="1823844"/>
                <a:ext cx="10620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E5DFDE62-8D05-464A-8C93-80947D20724E}"/>
                  </a:ext>
                </a:extLst>
              </p14:cNvPr>
              <p14:cNvContentPartPr/>
              <p14:nvPr/>
            </p14:nvContentPartPr>
            <p14:xfrm>
              <a:off x="3395904" y="1789284"/>
              <a:ext cx="455040" cy="288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E5DFDE62-8D05-464A-8C93-80947D20724E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391584" y="1784964"/>
                <a:ext cx="4636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5AFC5D6B-85DC-4329-A5F2-0C8FEF055EF4}"/>
                  </a:ext>
                </a:extLst>
              </p14:cNvPr>
              <p14:cNvContentPartPr/>
              <p14:nvPr/>
            </p14:nvContentPartPr>
            <p14:xfrm>
              <a:off x="3416784" y="1858404"/>
              <a:ext cx="452880" cy="33876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5AFC5D6B-85DC-4329-A5F2-0C8FEF055EF4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412464" y="1854084"/>
                <a:ext cx="46152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BD6973F3-4A80-4DF4-8323-DE9EF5B25E59}"/>
                  </a:ext>
                </a:extLst>
              </p14:cNvPr>
              <p14:cNvContentPartPr/>
              <p14:nvPr/>
            </p14:nvContentPartPr>
            <p14:xfrm>
              <a:off x="3710904" y="1780644"/>
              <a:ext cx="229680" cy="17676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BD6973F3-4A80-4DF4-8323-DE9EF5B25E59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706584" y="1776324"/>
                <a:ext cx="2383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10871FE8-BD6C-4E40-9083-CD7C9254AD17}"/>
                  </a:ext>
                </a:extLst>
              </p14:cNvPr>
              <p14:cNvContentPartPr/>
              <p14:nvPr/>
            </p14:nvContentPartPr>
            <p14:xfrm>
              <a:off x="3366744" y="2171244"/>
              <a:ext cx="1238040" cy="85680"/>
            </p14:xfrm>
          </p:contentPart>
        </mc:Choice>
        <mc:Fallback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10871FE8-BD6C-4E40-9083-CD7C9254AD17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362424" y="2166924"/>
                <a:ext cx="12466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E07BBCD2-D614-49D6-AF72-93767DF1F2C7}"/>
                  </a:ext>
                </a:extLst>
              </p14:cNvPr>
              <p14:cNvContentPartPr/>
              <p14:nvPr/>
            </p14:nvContentPartPr>
            <p14:xfrm>
              <a:off x="3323904" y="2028324"/>
              <a:ext cx="55800" cy="399600"/>
            </p14:xfrm>
          </p:contentPart>
        </mc:Choice>
        <mc:Fallback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E07BBCD2-D614-49D6-AF72-93767DF1F2C7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319584" y="2024004"/>
                <a:ext cx="6444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AB009864-19D1-4857-B190-239991E11707}"/>
                  </a:ext>
                </a:extLst>
              </p14:cNvPr>
              <p14:cNvContentPartPr/>
              <p14:nvPr/>
            </p14:nvContentPartPr>
            <p14:xfrm>
              <a:off x="4568064" y="1971084"/>
              <a:ext cx="33480" cy="438480"/>
            </p14:xfrm>
          </p:contentPart>
        </mc:Choice>
        <mc:Fallback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AB009864-19D1-4857-B190-239991E11707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563744" y="1966764"/>
                <a:ext cx="4212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A0F92B1D-007D-4B97-AED9-B0A35559E144}"/>
                  </a:ext>
                </a:extLst>
              </p14:cNvPr>
              <p14:cNvContentPartPr/>
              <p14:nvPr/>
            </p14:nvContentPartPr>
            <p14:xfrm>
              <a:off x="3399144" y="2273844"/>
              <a:ext cx="674640" cy="13392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A0F92B1D-007D-4B97-AED9-B0A35559E144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394824" y="2269524"/>
                <a:ext cx="6832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1C6C597B-3F54-4B80-A5B6-DA01B143CE27}"/>
                  </a:ext>
                </a:extLst>
              </p14:cNvPr>
              <p14:cNvContentPartPr/>
              <p14:nvPr/>
            </p14:nvContentPartPr>
            <p14:xfrm>
              <a:off x="4069464" y="2364564"/>
              <a:ext cx="457200" cy="66600"/>
            </p14:xfrm>
          </p:contentPart>
        </mc:Choice>
        <mc:Fallback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1C6C597B-3F54-4B80-A5B6-DA01B143CE27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065144" y="2360244"/>
                <a:ext cx="4658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334E97BA-DD50-436F-B307-90320314DC39}"/>
                  </a:ext>
                </a:extLst>
              </p14:cNvPr>
              <p14:cNvContentPartPr/>
              <p14:nvPr/>
            </p14:nvContentPartPr>
            <p14:xfrm>
              <a:off x="4133904" y="2453124"/>
              <a:ext cx="1942920" cy="160920"/>
            </p14:xfrm>
          </p:contentPart>
        </mc:Choice>
        <mc:Fallback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334E97BA-DD50-436F-B307-90320314DC39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129584" y="2448804"/>
                <a:ext cx="19515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00460155-AA97-486F-B232-693EE83EC468}"/>
                  </a:ext>
                </a:extLst>
              </p14:cNvPr>
              <p14:cNvContentPartPr/>
              <p14:nvPr/>
            </p14:nvContentPartPr>
            <p14:xfrm>
              <a:off x="4108344" y="2477964"/>
              <a:ext cx="248400" cy="181080"/>
            </p14:xfrm>
          </p:contentPart>
        </mc:Choice>
        <mc:Fallback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00460155-AA97-486F-B232-693EE83EC468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104024" y="2473644"/>
                <a:ext cx="2570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4A9EF283-98FA-4420-8B7E-728436007912}"/>
                  </a:ext>
                </a:extLst>
              </p14:cNvPr>
              <p14:cNvContentPartPr/>
              <p14:nvPr/>
            </p14:nvContentPartPr>
            <p14:xfrm>
              <a:off x="6245664" y="2363124"/>
              <a:ext cx="115200" cy="164880"/>
            </p14:xfrm>
          </p:contentPart>
        </mc:Choice>
        <mc:Fallback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4A9EF283-98FA-4420-8B7E-728436007912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241344" y="2358804"/>
                <a:ext cx="12384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0515CE45-EE90-471F-920C-379F5FF7DCDA}"/>
                  </a:ext>
                </a:extLst>
              </p14:cNvPr>
              <p14:cNvContentPartPr/>
              <p14:nvPr/>
            </p14:nvContentPartPr>
            <p14:xfrm>
              <a:off x="6324144" y="2376804"/>
              <a:ext cx="61560" cy="173520"/>
            </p14:xfrm>
          </p:contentPart>
        </mc:Choice>
        <mc:Fallback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0515CE45-EE90-471F-920C-379F5FF7DCDA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319824" y="2372484"/>
                <a:ext cx="702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364916DC-16BF-454D-9EF9-94DDF4FFFAD1}"/>
                  </a:ext>
                </a:extLst>
              </p14:cNvPr>
              <p14:cNvContentPartPr/>
              <p14:nvPr/>
            </p14:nvContentPartPr>
            <p14:xfrm>
              <a:off x="6195264" y="2418924"/>
              <a:ext cx="424800" cy="171360"/>
            </p14:xfrm>
          </p:contentPart>
        </mc:Choice>
        <mc:Fallback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364916DC-16BF-454D-9EF9-94DDF4FFFAD1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190944" y="2414604"/>
                <a:ext cx="4334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23350024-4E63-4782-AD1F-41EDA826C82A}"/>
                  </a:ext>
                </a:extLst>
              </p14:cNvPr>
              <p14:cNvContentPartPr/>
              <p14:nvPr/>
            </p14:nvContentPartPr>
            <p14:xfrm>
              <a:off x="3431904" y="1793964"/>
              <a:ext cx="506520" cy="379800"/>
            </p14:xfrm>
          </p:contentPart>
        </mc:Choice>
        <mc:Fallback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23350024-4E63-4782-AD1F-41EDA826C82A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3427584" y="1789644"/>
                <a:ext cx="51516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C736F571-95FA-4510-96D2-92553CAFADBA}"/>
                  </a:ext>
                </a:extLst>
              </p14:cNvPr>
              <p14:cNvContentPartPr/>
              <p14:nvPr/>
            </p14:nvContentPartPr>
            <p14:xfrm>
              <a:off x="3792264" y="1749324"/>
              <a:ext cx="165960" cy="207000"/>
            </p14:xfrm>
          </p:contentPart>
        </mc:Choice>
        <mc:Fallback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C736F571-95FA-4510-96D2-92553CAFADBA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787944" y="1745004"/>
                <a:ext cx="17460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791939E1-6B8C-4C9C-BCDE-8E2BAACE9FF3}"/>
                  </a:ext>
                </a:extLst>
              </p14:cNvPr>
              <p14:cNvContentPartPr/>
              <p14:nvPr/>
            </p14:nvContentPartPr>
            <p14:xfrm>
              <a:off x="3605064" y="2291484"/>
              <a:ext cx="626040" cy="64800"/>
            </p14:xfrm>
          </p:contentPart>
        </mc:Choice>
        <mc:Fallback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791939E1-6B8C-4C9C-BCDE-8E2BAACE9FF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600744" y="2287164"/>
                <a:ext cx="6346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D6DE50D7-9461-4357-BB96-984A340C6C89}"/>
                  </a:ext>
                </a:extLst>
              </p14:cNvPr>
              <p14:cNvContentPartPr/>
              <p14:nvPr/>
            </p14:nvContentPartPr>
            <p14:xfrm>
              <a:off x="4195104" y="2273844"/>
              <a:ext cx="130320" cy="103680"/>
            </p14:xfrm>
          </p:contentPart>
        </mc:Choice>
        <mc:Fallback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D6DE50D7-9461-4357-BB96-984A340C6C89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190784" y="2269524"/>
                <a:ext cx="1389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BED9D4C2-42CE-4C4B-AA86-194C88C40FFE}"/>
                  </a:ext>
                </a:extLst>
              </p14:cNvPr>
              <p14:cNvContentPartPr/>
              <p14:nvPr/>
            </p14:nvContentPartPr>
            <p14:xfrm>
              <a:off x="4145424" y="2060364"/>
              <a:ext cx="340920" cy="58320"/>
            </p14:xfrm>
          </p:contentPart>
        </mc:Choice>
        <mc:Fallback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BED9D4C2-42CE-4C4B-AA86-194C88C40FFE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141104" y="2056044"/>
                <a:ext cx="3495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DC83C0FB-C5AC-42DD-AA16-175609E2C80F}"/>
                  </a:ext>
                </a:extLst>
              </p14:cNvPr>
              <p14:cNvContentPartPr/>
              <p14:nvPr/>
            </p14:nvContentPartPr>
            <p14:xfrm>
              <a:off x="4016904" y="2012484"/>
              <a:ext cx="253440" cy="121680"/>
            </p14:xfrm>
          </p:contentPart>
        </mc:Choice>
        <mc:Fallback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DC83C0FB-C5AC-42DD-AA16-175609E2C80F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012584" y="2008164"/>
                <a:ext cx="2620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E20EF43A-501E-4275-AD99-2FBC14218F09}"/>
                  </a:ext>
                </a:extLst>
              </p14:cNvPr>
              <p14:cNvContentPartPr/>
              <p14:nvPr/>
            </p14:nvContentPartPr>
            <p14:xfrm>
              <a:off x="3923664" y="1795764"/>
              <a:ext cx="97920" cy="2327760"/>
            </p14:xfrm>
          </p:contentPart>
        </mc:Choice>
        <mc:Fallback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E20EF43A-501E-4275-AD99-2FBC14218F09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3919344" y="1791444"/>
                <a:ext cx="106560" cy="23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0442D0BF-0A88-45AD-97E1-46CC55E4D1C7}"/>
                  </a:ext>
                </a:extLst>
              </p14:cNvPr>
              <p14:cNvContentPartPr/>
              <p14:nvPr/>
            </p14:nvContentPartPr>
            <p14:xfrm>
              <a:off x="4119144" y="1804404"/>
              <a:ext cx="237960" cy="153000"/>
            </p14:xfrm>
          </p:contentPart>
        </mc:Choice>
        <mc:Fallback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0442D0BF-0A88-45AD-97E1-46CC55E4D1C7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114824" y="1800084"/>
                <a:ext cx="2466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EA873EC7-9039-48AE-91AF-1F5E7AA07DB9}"/>
                  </a:ext>
                </a:extLst>
              </p14:cNvPr>
              <p14:cNvContentPartPr/>
              <p14:nvPr/>
            </p14:nvContentPartPr>
            <p14:xfrm>
              <a:off x="4346304" y="1800444"/>
              <a:ext cx="174240" cy="100080"/>
            </p14:xfrm>
          </p:contentPart>
        </mc:Choice>
        <mc:Fallback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EA873EC7-9039-48AE-91AF-1F5E7AA07DB9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341984" y="1796124"/>
                <a:ext cx="18288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E1A81F0E-CA88-4E64-BE7A-BF01E9376999}"/>
                  </a:ext>
                </a:extLst>
              </p14:cNvPr>
              <p14:cNvContentPartPr/>
              <p14:nvPr/>
            </p14:nvContentPartPr>
            <p14:xfrm>
              <a:off x="4539264" y="1572564"/>
              <a:ext cx="733680" cy="158040"/>
            </p14:xfrm>
          </p:contentPart>
        </mc:Choice>
        <mc:Fallback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E1A81F0E-CA88-4E64-BE7A-BF01E9376999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534944" y="1568244"/>
                <a:ext cx="74232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DA978662-D718-4CA6-85EF-E8E8CE63CC8F}"/>
                  </a:ext>
                </a:extLst>
              </p14:cNvPr>
              <p14:cNvContentPartPr/>
              <p14:nvPr/>
            </p14:nvContentPartPr>
            <p14:xfrm>
              <a:off x="4520184" y="1578684"/>
              <a:ext cx="214560" cy="207360"/>
            </p14:xfrm>
          </p:contentPart>
        </mc:Choice>
        <mc:Fallback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DA978662-D718-4CA6-85EF-E8E8CE63CC8F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515864" y="1574364"/>
                <a:ext cx="2232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5074D497-6C68-467E-A466-F0D2818D0601}"/>
                  </a:ext>
                </a:extLst>
              </p14:cNvPr>
              <p14:cNvContentPartPr/>
              <p14:nvPr/>
            </p14:nvContentPartPr>
            <p14:xfrm>
              <a:off x="5486424" y="1483644"/>
              <a:ext cx="126000" cy="140400"/>
            </p14:xfrm>
          </p:contentPart>
        </mc:Choice>
        <mc:Fallback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5074D497-6C68-467E-A466-F0D2818D0601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482104" y="1479324"/>
                <a:ext cx="1346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5F99976F-4E95-4178-8B1C-FEAB7BF1BE0E}"/>
                  </a:ext>
                </a:extLst>
              </p14:cNvPr>
              <p14:cNvContentPartPr/>
              <p14:nvPr/>
            </p14:nvContentPartPr>
            <p14:xfrm>
              <a:off x="5658864" y="1481124"/>
              <a:ext cx="87480" cy="125280"/>
            </p14:xfrm>
          </p:contentPart>
        </mc:Choice>
        <mc:Fallback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5F99976F-4E95-4178-8B1C-FEAB7BF1BE0E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654544" y="1476804"/>
                <a:ext cx="961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39E6DA97-BDC2-476F-8CE0-1C12276D1A2F}"/>
                  </a:ext>
                </a:extLst>
              </p14:cNvPr>
              <p14:cNvContentPartPr/>
              <p14:nvPr/>
            </p14:nvContentPartPr>
            <p14:xfrm>
              <a:off x="5752104" y="1486164"/>
              <a:ext cx="377280" cy="110520"/>
            </p14:xfrm>
          </p:contentPart>
        </mc:Choice>
        <mc:Fallback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39E6DA97-BDC2-476F-8CE0-1C12276D1A2F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747784" y="1481844"/>
                <a:ext cx="3859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186FC1CE-FEE2-4E74-A574-38E4AF126B7C}"/>
                  </a:ext>
                </a:extLst>
              </p14:cNvPr>
              <p14:cNvContentPartPr/>
              <p14:nvPr/>
            </p14:nvContentPartPr>
            <p14:xfrm>
              <a:off x="6147744" y="1391484"/>
              <a:ext cx="350640" cy="154800"/>
            </p14:xfrm>
          </p:contentPart>
        </mc:Choice>
        <mc:Fallback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186FC1CE-FEE2-4E74-A574-38E4AF126B7C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6143424" y="1387164"/>
                <a:ext cx="3592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96326713-A6C1-4CEC-8285-1757E554CC1D}"/>
                  </a:ext>
                </a:extLst>
              </p14:cNvPr>
              <p14:cNvContentPartPr/>
              <p14:nvPr/>
            </p14:nvContentPartPr>
            <p14:xfrm>
              <a:off x="6500904" y="1415604"/>
              <a:ext cx="18000" cy="30960"/>
            </p14:xfrm>
          </p:contentPart>
        </mc:Choice>
        <mc:Fallback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96326713-A6C1-4CEC-8285-1757E554CC1D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6496584" y="1411284"/>
                <a:ext cx="266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4F21A4FD-F13A-4B63-A0F0-8B438FD436D6}"/>
                  </a:ext>
                </a:extLst>
              </p14:cNvPr>
              <p14:cNvContentPartPr/>
              <p14:nvPr/>
            </p14:nvContentPartPr>
            <p14:xfrm>
              <a:off x="6519264" y="1453044"/>
              <a:ext cx="90000" cy="261720"/>
            </p14:xfrm>
          </p:contentPart>
        </mc:Choice>
        <mc:Fallback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4F21A4FD-F13A-4B63-A0F0-8B438FD436D6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6514944" y="1448724"/>
                <a:ext cx="986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64FFB228-C932-4ABC-AE8B-5BD7DEF11EA4}"/>
                  </a:ext>
                </a:extLst>
              </p14:cNvPr>
              <p14:cNvContentPartPr/>
              <p14:nvPr/>
            </p14:nvContentPartPr>
            <p14:xfrm>
              <a:off x="6775944" y="1269084"/>
              <a:ext cx="418320" cy="247680"/>
            </p14:xfrm>
          </p:contentPart>
        </mc:Choice>
        <mc:Fallback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64FFB228-C932-4ABC-AE8B-5BD7DEF11EA4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6771624" y="1264764"/>
                <a:ext cx="42696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9D99FE0A-2599-4B0F-B874-925638C88EBE}"/>
                  </a:ext>
                </a:extLst>
              </p14:cNvPr>
              <p14:cNvContentPartPr/>
              <p14:nvPr/>
            </p14:nvContentPartPr>
            <p14:xfrm>
              <a:off x="7293624" y="1368084"/>
              <a:ext cx="148320" cy="107280"/>
            </p14:xfrm>
          </p:contentPart>
        </mc:Choice>
        <mc:Fallback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9D99FE0A-2599-4B0F-B874-925638C88EBE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7289304" y="1363764"/>
                <a:ext cx="1569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0DF43AB1-8040-44A3-A5C8-E4CE02B88E46}"/>
                  </a:ext>
                </a:extLst>
              </p14:cNvPr>
              <p14:cNvContentPartPr/>
              <p14:nvPr/>
            </p14:nvContentPartPr>
            <p14:xfrm>
              <a:off x="7494504" y="1297524"/>
              <a:ext cx="259920" cy="27180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0DF43AB1-8040-44A3-A5C8-E4CE02B88E46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7490184" y="1293204"/>
                <a:ext cx="2685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F5D278ED-FB26-4AF4-8BD7-94C2BBF144BD}"/>
                  </a:ext>
                </a:extLst>
              </p14:cNvPr>
              <p14:cNvContentPartPr/>
              <p14:nvPr/>
            </p14:nvContentPartPr>
            <p14:xfrm>
              <a:off x="7782144" y="1301844"/>
              <a:ext cx="241920" cy="176760"/>
            </p14:xfrm>
          </p:contentPart>
        </mc:Choice>
        <mc:Fallback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F5D278ED-FB26-4AF4-8BD7-94C2BBF144BD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7777824" y="1297524"/>
                <a:ext cx="2505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AC7A7BFF-B1AF-4981-85A1-DC710BA09278}"/>
                  </a:ext>
                </a:extLst>
              </p14:cNvPr>
              <p14:cNvContentPartPr/>
              <p14:nvPr/>
            </p14:nvContentPartPr>
            <p14:xfrm>
              <a:off x="5943264" y="1643124"/>
              <a:ext cx="2209680" cy="221400"/>
            </p14:xfrm>
          </p:contentPart>
        </mc:Choice>
        <mc:Fallback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AC7A7BFF-B1AF-4981-85A1-DC710BA09278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938944" y="1638804"/>
                <a:ext cx="22183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643608C2-6607-49E6-B028-3E07188E339E}"/>
                  </a:ext>
                </a:extLst>
              </p14:cNvPr>
              <p14:cNvContentPartPr/>
              <p14:nvPr/>
            </p14:nvContentPartPr>
            <p14:xfrm>
              <a:off x="3427584" y="2195364"/>
              <a:ext cx="1118160" cy="69840"/>
            </p14:xfrm>
          </p:contentPart>
        </mc:Choice>
        <mc:Fallback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643608C2-6607-49E6-B028-3E07188E339E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3423264" y="2191044"/>
                <a:ext cx="11268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0165E83F-1765-49A7-A9A6-6EE9A7ADFDDB}"/>
                  </a:ext>
                </a:extLst>
              </p14:cNvPr>
              <p14:cNvContentPartPr/>
              <p14:nvPr/>
            </p14:nvContentPartPr>
            <p14:xfrm>
              <a:off x="3441264" y="2180244"/>
              <a:ext cx="1088280" cy="55800"/>
            </p14:xfrm>
          </p:contentPart>
        </mc:Choice>
        <mc:Fallback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0165E83F-1765-49A7-A9A6-6EE9A7ADFDDB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3436944" y="2175924"/>
                <a:ext cx="10969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7CE1357A-796F-4CA7-9538-74921943C4FD}"/>
                  </a:ext>
                </a:extLst>
              </p14:cNvPr>
              <p14:cNvContentPartPr/>
              <p14:nvPr/>
            </p14:nvContentPartPr>
            <p14:xfrm>
              <a:off x="4588224" y="1970004"/>
              <a:ext cx="30960" cy="361440"/>
            </p14:xfrm>
          </p:contentPart>
        </mc:Choice>
        <mc:Fallback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7CE1357A-796F-4CA7-9538-74921943C4FD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583904" y="1965684"/>
                <a:ext cx="3960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315793AD-14EC-461A-B310-9E16153ED24E}"/>
                  </a:ext>
                </a:extLst>
              </p14:cNvPr>
              <p14:cNvContentPartPr/>
              <p14:nvPr/>
            </p14:nvContentPartPr>
            <p14:xfrm>
              <a:off x="3340104" y="2062164"/>
              <a:ext cx="40320" cy="448560"/>
            </p14:xfrm>
          </p:contentPart>
        </mc:Choice>
        <mc:Fallback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315793AD-14EC-461A-B310-9E16153ED24E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3335784" y="2057844"/>
                <a:ext cx="4896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43BCAC5D-048B-4487-AAD3-BB3131EA7B2A}"/>
                  </a:ext>
                </a:extLst>
              </p14:cNvPr>
              <p14:cNvContentPartPr/>
              <p14:nvPr/>
            </p14:nvContentPartPr>
            <p14:xfrm>
              <a:off x="3398064" y="1910244"/>
              <a:ext cx="411480" cy="254880"/>
            </p14:xfrm>
          </p:contentPart>
        </mc:Choice>
        <mc:Fallback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43BCAC5D-048B-4487-AAD3-BB3131EA7B2A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3393744" y="1905924"/>
                <a:ext cx="4201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0EE697E7-A86B-4CFF-853C-78249922CD8C}"/>
                  </a:ext>
                </a:extLst>
              </p14:cNvPr>
              <p14:cNvContentPartPr/>
              <p14:nvPr/>
            </p14:nvContentPartPr>
            <p14:xfrm>
              <a:off x="3421824" y="1848684"/>
              <a:ext cx="465480" cy="311040"/>
            </p14:xfrm>
          </p:contentPart>
        </mc:Choice>
        <mc:Fallback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0EE697E7-A86B-4CFF-853C-78249922CD8C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3417504" y="1844364"/>
                <a:ext cx="47412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B81BE572-EA20-4ACC-A60D-EDFBCE90F773}"/>
                  </a:ext>
                </a:extLst>
              </p14:cNvPr>
              <p14:cNvContentPartPr/>
              <p14:nvPr/>
            </p14:nvContentPartPr>
            <p14:xfrm>
              <a:off x="3789024" y="1765884"/>
              <a:ext cx="171000" cy="168840"/>
            </p14:xfrm>
          </p:contentPart>
        </mc:Choice>
        <mc:Fallback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B81BE572-EA20-4ACC-A60D-EDFBCE90F773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3784704" y="1761564"/>
                <a:ext cx="1796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A274EBF0-FA1C-42AC-9D31-097D03BDA667}"/>
                  </a:ext>
                </a:extLst>
              </p14:cNvPr>
              <p14:cNvContentPartPr/>
              <p14:nvPr/>
            </p14:nvContentPartPr>
            <p14:xfrm>
              <a:off x="4162344" y="2069004"/>
              <a:ext cx="301680" cy="37440"/>
            </p14:xfrm>
          </p:contentPart>
        </mc:Choice>
        <mc:Fallback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A274EBF0-FA1C-42AC-9D31-097D03BDA667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4158024" y="2064684"/>
                <a:ext cx="310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71815709-E830-4BDF-80C0-9473DEA267CB}"/>
                  </a:ext>
                </a:extLst>
              </p14:cNvPr>
              <p14:cNvContentPartPr/>
              <p14:nvPr/>
            </p14:nvContentPartPr>
            <p14:xfrm>
              <a:off x="4057944" y="2020764"/>
              <a:ext cx="148320" cy="126720"/>
            </p14:xfrm>
          </p:contentPart>
        </mc:Choice>
        <mc:Fallback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71815709-E830-4BDF-80C0-9473DEA267CB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4053624" y="2016444"/>
                <a:ext cx="1569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55F89BD8-E018-4B3B-B7A7-23D9D7878F38}"/>
                  </a:ext>
                </a:extLst>
              </p14:cNvPr>
              <p14:cNvContentPartPr/>
              <p14:nvPr/>
            </p14:nvContentPartPr>
            <p14:xfrm>
              <a:off x="4068384" y="2053524"/>
              <a:ext cx="151200" cy="141840"/>
            </p14:xfrm>
          </p:contentPart>
        </mc:Choice>
        <mc:Fallback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55F89BD8-E018-4B3B-B7A7-23D9D7878F38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064064" y="2049204"/>
                <a:ext cx="1598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189FDF76-A661-4F31-9193-51AE7DE9A2FE}"/>
                  </a:ext>
                </a:extLst>
              </p14:cNvPr>
              <p14:cNvContentPartPr/>
              <p14:nvPr/>
            </p14:nvContentPartPr>
            <p14:xfrm>
              <a:off x="4579944" y="2004204"/>
              <a:ext cx="44280" cy="318240"/>
            </p14:xfrm>
          </p:contentPart>
        </mc:Choice>
        <mc:Fallback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189FDF76-A661-4F31-9193-51AE7DE9A2FE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4575624" y="1999884"/>
                <a:ext cx="5292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08455097-CF2B-45D2-97F7-9A49D6C51EA5}"/>
                  </a:ext>
                </a:extLst>
              </p14:cNvPr>
              <p14:cNvContentPartPr/>
              <p14:nvPr/>
            </p14:nvContentPartPr>
            <p14:xfrm>
              <a:off x="3366744" y="2085564"/>
              <a:ext cx="32040" cy="271440"/>
            </p14:xfrm>
          </p:contentPart>
        </mc:Choice>
        <mc:Fallback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08455097-CF2B-45D2-97F7-9A49D6C51EA5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3362424" y="2081244"/>
                <a:ext cx="40680" cy="28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8" name="Gruppieren 497">
            <a:extLst>
              <a:ext uri="{FF2B5EF4-FFF2-40B4-BE49-F238E27FC236}">
                <a16:creationId xmlns:a16="http://schemas.microsoft.com/office/drawing/2014/main" id="{0FB4F777-EE53-471F-AD98-595C1E674BB6}"/>
              </a:ext>
            </a:extLst>
          </p:cNvPr>
          <p:cNvGrpSpPr/>
          <p:nvPr/>
        </p:nvGrpSpPr>
        <p:grpSpPr>
          <a:xfrm>
            <a:off x="439944" y="2728884"/>
            <a:ext cx="7987320" cy="4054320"/>
            <a:chOff x="439944" y="2728884"/>
            <a:chExt cx="7987320" cy="405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896B655F-D244-4764-B25B-D827FB661EC1}"/>
                    </a:ext>
                  </a:extLst>
                </p14:cNvPr>
                <p14:cNvContentPartPr/>
                <p14:nvPr/>
              </p14:nvContentPartPr>
              <p14:xfrm>
                <a:off x="1363704" y="4676844"/>
                <a:ext cx="6485400" cy="7405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896B655F-D244-4764-B25B-D827FB661EC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359384" y="4672524"/>
                  <a:ext cx="6494040" cy="74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538E9602-BB87-402F-8CFA-FD01A011E165}"/>
                    </a:ext>
                  </a:extLst>
                </p14:cNvPr>
                <p14:cNvContentPartPr/>
                <p14:nvPr/>
              </p14:nvContentPartPr>
              <p14:xfrm>
                <a:off x="1672944" y="5339244"/>
                <a:ext cx="178920" cy="1814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538E9602-BB87-402F-8CFA-FD01A011E16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668624" y="5334924"/>
                  <a:ext cx="1875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37D660A-836E-42EA-9566-23778F89211E}"/>
                    </a:ext>
                  </a:extLst>
                </p14:cNvPr>
                <p14:cNvContentPartPr/>
                <p14:nvPr/>
              </p14:nvContentPartPr>
              <p14:xfrm>
                <a:off x="2190624" y="5341044"/>
                <a:ext cx="54720" cy="1792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37D660A-836E-42EA-9566-23778F89211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186304" y="5336724"/>
                  <a:ext cx="63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636A4546-99E4-42C6-A3D8-878858285B10}"/>
                    </a:ext>
                  </a:extLst>
                </p14:cNvPr>
                <p14:cNvContentPartPr/>
                <p14:nvPr/>
              </p14:nvContentPartPr>
              <p14:xfrm>
                <a:off x="2113224" y="5464884"/>
                <a:ext cx="199440" cy="403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636A4546-99E4-42C6-A3D8-878858285B1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108904" y="5460564"/>
                  <a:ext cx="208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CE10DB9A-2B3B-46CD-A11C-96A6ADA2079B}"/>
                    </a:ext>
                  </a:extLst>
                </p14:cNvPr>
                <p14:cNvContentPartPr/>
                <p14:nvPr/>
              </p14:nvContentPartPr>
              <p14:xfrm>
                <a:off x="2112864" y="5308644"/>
                <a:ext cx="205200" cy="226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CE10DB9A-2B3B-46CD-A11C-96A6ADA2079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108544" y="5304324"/>
                  <a:ext cx="213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CE2D6E6-533E-48FE-B1E4-C1185DF498A2}"/>
                    </a:ext>
                  </a:extLst>
                </p14:cNvPr>
                <p14:cNvContentPartPr/>
                <p14:nvPr/>
              </p14:nvContentPartPr>
              <p14:xfrm>
                <a:off x="2340384" y="5299644"/>
                <a:ext cx="104040" cy="2041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CE2D6E6-533E-48FE-B1E4-C1185DF498A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336064" y="5295324"/>
                  <a:ext cx="1126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6B33232-E62D-4BE9-ADB6-A309CA396DFE}"/>
                    </a:ext>
                  </a:extLst>
                </p14:cNvPr>
                <p14:cNvContentPartPr/>
                <p14:nvPr/>
              </p14:nvContentPartPr>
              <p14:xfrm>
                <a:off x="2497344" y="5373084"/>
                <a:ext cx="43920" cy="889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6B33232-E62D-4BE9-ADB6-A309CA396DF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493024" y="5368764"/>
                  <a:ext cx="525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AF7E07F0-7D8A-42E0-986A-DE6EA2EE88E0}"/>
                    </a:ext>
                  </a:extLst>
                </p14:cNvPr>
                <p14:cNvContentPartPr/>
                <p14:nvPr/>
              </p14:nvContentPartPr>
              <p14:xfrm>
                <a:off x="2540544" y="5278044"/>
                <a:ext cx="2520" cy="32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AF7E07F0-7D8A-42E0-986A-DE6EA2EE88E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536224" y="5273724"/>
                  <a:ext cx="111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B01A8DD-D969-46F6-A08D-E3A05CF436B5}"/>
                    </a:ext>
                  </a:extLst>
                </p14:cNvPr>
                <p14:cNvContentPartPr/>
                <p14:nvPr/>
              </p14:nvContentPartPr>
              <p14:xfrm>
                <a:off x="2507424" y="5299284"/>
                <a:ext cx="125280" cy="2707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B01A8DD-D969-46F6-A08D-E3A05CF436B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503104" y="5294964"/>
                  <a:ext cx="1339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35F2861-0E19-49C1-83EE-B8689799AAE9}"/>
                    </a:ext>
                  </a:extLst>
                </p14:cNvPr>
                <p14:cNvContentPartPr/>
                <p14:nvPr/>
              </p14:nvContentPartPr>
              <p14:xfrm>
                <a:off x="2773824" y="5244564"/>
                <a:ext cx="50400" cy="1980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35F2861-0E19-49C1-83EE-B8689799AAE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769504" y="5240244"/>
                  <a:ext cx="590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0F304B6A-85CC-4274-A163-F731B85446C5}"/>
                    </a:ext>
                  </a:extLst>
                </p14:cNvPr>
                <p14:cNvContentPartPr/>
                <p14:nvPr/>
              </p14:nvContentPartPr>
              <p14:xfrm>
                <a:off x="2734584" y="5330604"/>
                <a:ext cx="166320" cy="2343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0F304B6A-85CC-4274-A163-F731B85446C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730264" y="5326284"/>
                  <a:ext cx="1749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59000BBF-9643-41BF-A726-386ED4E6E6BE}"/>
                    </a:ext>
                  </a:extLst>
                </p14:cNvPr>
                <p14:cNvContentPartPr/>
                <p14:nvPr/>
              </p14:nvContentPartPr>
              <p14:xfrm>
                <a:off x="502584" y="5676204"/>
                <a:ext cx="104760" cy="1702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59000BBF-9643-41BF-A726-386ED4E6E6B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98264" y="5671884"/>
                  <a:ext cx="113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FA504F6-3FC8-4BC8-8DA1-646DA1B85735}"/>
                    </a:ext>
                  </a:extLst>
                </p14:cNvPr>
                <p14:cNvContentPartPr/>
                <p14:nvPr/>
              </p14:nvContentPartPr>
              <p14:xfrm>
                <a:off x="660984" y="5673324"/>
                <a:ext cx="247320" cy="1530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FA504F6-3FC8-4BC8-8DA1-646DA1B8573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56664" y="5669004"/>
                  <a:ext cx="255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5441733C-3E45-4530-BEFF-72F42CA2834A}"/>
                    </a:ext>
                  </a:extLst>
                </p14:cNvPr>
                <p14:cNvContentPartPr/>
                <p14:nvPr/>
              </p14:nvContentPartPr>
              <p14:xfrm>
                <a:off x="1060584" y="5728404"/>
                <a:ext cx="163080" cy="727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5441733C-3E45-4530-BEFF-72F42CA2834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56264" y="5724084"/>
                  <a:ext cx="171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A2ABB97-DB4E-4046-8C0C-8B6810F428CC}"/>
                    </a:ext>
                  </a:extLst>
                </p14:cNvPr>
                <p14:cNvContentPartPr/>
                <p14:nvPr/>
              </p14:nvContentPartPr>
              <p14:xfrm>
                <a:off x="1218264" y="5718324"/>
                <a:ext cx="260280" cy="828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A2ABB97-DB4E-4046-8C0C-8B6810F428C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213944" y="5714004"/>
                  <a:ext cx="2689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F12EF47-D766-498D-ADC5-5122610DC12E}"/>
                    </a:ext>
                  </a:extLst>
                </p14:cNvPr>
                <p14:cNvContentPartPr/>
                <p14:nvPr/>
              </p14:nvContentPartPr>
              <p14:xfrm>
                <a:off x="1531824" y="5731644"/>
                <a:ext cx="95400" cy="576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F12EF47-D766-498D-ADC5-5122610DC12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527504" y="5727324"/>
                  <a:ext cx="1040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0B004D1-9DE2-46FF-91D9-04FF6DDB3EC1}"/>
                    </a:ext>
                  </a:extLst>
                </p14:cNvPr>
                <p14:cNvContentPartPr/>
                <p14:nvPr/>
              </p14:nvContentPartPr>
              <p14:xfrm>
                <a:off x="1675104" y="5679804"/>
                <a:ext cx="98280" cy="1090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0B004D1-9DE2-46FF-91D9-04FF6DDB3EC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670784" y="5675484"/>
                  <a:ext cx="1069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36ABEF87-FE1C-456E-9CE5-14701FC840A3}"/>
                    </a:ext>
                  </a:extLst>
                </p14:cNvPr>
                <p14:cNvContentPartPr/>
                <p14:nvPr/>
              </p14:nvContentPartPr>
              <p14:xfrm>
                <a:off x="1976784" y="5703924"/>
                <a:ext cx="370800" cy="1080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36ABEF87-FE1C-456E-9CE5-14701FC840A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972464" y="5699604"/>
                  <a:ext cx="379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03BCAD1D-7727-4371-9B2E-D667BEFAE112}"/>
                    </a:ext>
                  </a:extLst>
                </p14:cNvPr>
                <p14:cNvContentPartPr/>
                <p14:nvPr/>
              </p14:nvContentPartPr>
              <p14:xfrm>
                <a:off x="2486184" y="5666124"/>
                <a:ext cx="138240" cy="1321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03BCAD1D-7727-4371-9B2E-D667BEFAE11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481864" y="5661804"/>
                  <a:ext cx="146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C5A6F3E3-0E3D-4123-A8B0-F4E613C46196}"/>
                    </a:ext>
                  </a:extLst>
                </p14:cNvPr>
                <p14:cNvContentPartPr/>
                <p14:nvPr/>
              </p14:nvContentPartPr>
              <p14:xfrm>
                <a:off x="2608224" y="5672964"/>
                <a:ext cx="311400" cy="1155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C5A6F3E3-0E3D-4123-A8B0-F4E613C4619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603904" y="5668644"/>
                  <a:ext cx="320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A47403EC-8591-4D03-AA1C-C39CDB1B832A}"/>
                    </a:ext>
                  </a:extLst>
                </p14:cNvPr>
                <p14:cNvContentPartPr/>
                <p14:nvPr/>
              </p14:nvContentPartPr>
              <p14:xfrm>
                <a:off x="3130944" y="5325204"/>
                <a:ext cx="268560" cy="352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A47403EC-8591-4D03-AA1C-C39CDB1B832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126624" y="5320884"/>
                  <a:ext cx="277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037393E-B37F-4E73-BA1B-5D462E7E2224}"/>
                    </a:ext>
                  </a:extLst>
                </p14:cNvPr>
                <p14:cNvContentPartPr/>
                <p14:nvPr/>
              </p14:nvContentPartPr>
              <p14:xfrm>
                <a:off x="3305904" y="5265084"/>
                <a:ext cx="198360" cy="2149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037393E-B37F-4E73-BA1B-5D462E7E222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301584" y="5260764"/>
                  <a:ext cx="2070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4B64DEFD-7E52-459F-82FC-208F8DF9888C}"/>
                    </a:ext>
                  </a:extLst>
                </p14:cNvPr>
                <p14:cNvContentPartPr/>
                <p14:nvPr/>
              </p14:nvContentPartPr>
              <p14:xfrm>
                <a:off x="3683184" y="5264004"/>
                <a:ext cx="131400" cy="799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4B64DEFD-7E52-459F-82FC-208F8DF9888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678864" y="5259684"/>
                  <a:ext cx="140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166857A-74E2-44FA-BCFB-FEF2043BBAE2}"/>
                    </a:ext>
                  </a:extLst>
                </p14:cNvPr>
                <p14:cNvContentPartPr/>
                <p14:nvPr/>
              </p14:nvContentPartPr>
              <p14:xfrm>
                <a:off x="3771744" y="5244924"/>
                <a:ext cx="65880" cy="2289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166857A-74E2-44FA-BCFB-FEF2043BBAE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767424" y="5240604"/>
                  <a:ext cx="74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A4133D55-963C-4CDD-8A40-2F5949A3056C}"/>
                    </a:ext>
                  </a:extLst>
                </p14:cNvPr>
                <p14:cNvContentPartPr/>
                <p14:nvPr/>
              </p14:nvContentPartPr>
              <p14:xfrm>
                <a:off x="4031664" y="5215764"/>
                <a:ext cx="42120" cy="1425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A4133D55-963C-4CDD-8A40-2F5949A3056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027344" y="5211444"/>
                  <a:ext cx="50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965CA6C5-9CED-4411-B383-41EA640E3229}"/>
                    </a:ext>
                  </a:extLst>
                </p14:cNvPr>
                <p14:cNvContentPartPr/>
                <p14:nvPr/>
              </p14:nvContentPartPr>
              <p14:xfrm>
                <a:off x="3954624" y="5265084"/>
                <a:ext cx="184680" cy="1681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965CA6C5-9CED-4411-B383-41EA640E322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950304" y="5260764"/>
                  <a:ext cx="1933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92C451F-7232-4A0F-B7A6-1E094B500E35}"/>
                    </a:ext>
                  </a:extLst>
                </p14:cNvPr>
                <p14:cNvContentPartPr/>
                <p14:nvPr/>
              </p14:nvContentPartPr>
              <p14:xfrm>
                <a:off x="4371144" y="5181204"/>
                <a:ext cx="61200" cy="1411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92C451F-7232-4A0F-B7A6-1E094B500E3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366824" y="5176884"/>
                  <a:ext cx="69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25F616E3-C42D-41FB-98C4-E43C04BBA4A5}"/>
                    </a:ext>
                  </a:extLst>
                </p14:cNvPr>
                <p14:cNvContentPartPr/>
                <p14:nvPr/>
              </p14:nvContentPartPr>
              <p14:xfrm>
                <a:off x="4444224" y="5252484"/>
                <a:ext cx="348120" cy="856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25F616E3-C42D-41FB-98C4-E43C04BBA4A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439904" y="5248164"/>
                  <a:ext cx="356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C4A32B07-2E13-4421-81F5-F1116136DBB8}"/>
                    </a:ext>
                  </a:extLst>
                </p14:cNvPr>
                <p14:cNvContentPartPr/>
                <p14:nvPr/>
              </p14:nvContentPartPr>
              <p14:xfrm>
                <a:off x="4813944" y="5232324"/>
                <a:ext cx="270360" cy="838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C4A32B07-2E13-4421-81F5-F1116136DBB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809624" y="5228004"/>
                  <a:ext cx="279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F4EC51C5-1411-4205-97E8-460AD20F51D7}"/>
                    </a:ext>
                  </a:extLst>
                </p14:cNvPr>
                <p14:cNvContentPartPr/>
                <p14:nvPr/>
              </p14:nvContentPartPr>
              <p14:xfrm>
                <a:off x="5093304" y="5181924"/>
                <a:ext cx="138240" cy="1116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F4EC51C5-1411-4205-97E8-460AD20F51D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088984" y="5177604"/>
                  <a:ext cx="146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2E063C4-871A-4570-BA31-5A1B94DE18DF}"/>
                    </a:ext>
                  </a:extLst>
                </p14:cNvPr>
                <p14:cNvContentPartPr/>
                <p14:nvPr/>
              </p14:nvContentPartPr>
              <p14:xfrm>
                <a:off x="5410464" y="5245644"/>
                <a:ext cx="151200" cy="619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2E063C4-871A-4570-BA31-5A1B94DE18D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406144" y="5241324"/>
                  <a:ext cx="1598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565CD87-A4BF-4A00-AF8F-B59FC00FADA2}"/>
                    </a:ext>
                  </a:extLst>
                </p14:cNvPr>
                <p14:cNvContentPartPr/>
                <p14:nvPr/>
              </p14:nvContentPartPr>
              <p14:xfrm>
                <a:off x="5697744" y="5133684"/>
                <a:ext cx="131760" cy="1494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565CD87-A4BF-4A00-AF8F-B59FC00FADA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693424" y="5129364"/>
                  <a:ext cx="140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ACDCB5E8-772C-4196-BF47-557ADB9A2743}"/>
                    </a:ext>
                  </a:extLst>
                </p14:cNvPr>
                <p14:cNvContentPartPr/>
                <p14:nvPr/>
              </p14:nvContentPartPr>
              <p14:xfrm>
                <a:off x="5854704" y="5118924"/>
                <a:ext cx="171360" cy="1706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ACDCB5E8-772C-4196-BF47-557ADB9A274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850384" y="5114604"/>
                  <a:ext cx="180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C6F7E1F-5016-474F-B408-3B6DB8A0EF02}"/>
                    </a:ext>
                  </a:extLst>
                </p14:cNvPr>
                <p14:cNvContentPartPr/>
                <p14:nvPr/>
              </p14:nvContentPartPr>
              <p14:xfrm>
                <a:off x="6051624" y="5126124"/>
                <a:ext cx="27720" cy="1530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C6F7E1F-5016-474F-B408-3B6DB8A0EF0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047304" y="5121804"/>
                  <a:ext cx="363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2FDD1A8C-825F-4A30-B5D5-EACBFB79DB42}"/>
                    </a:ext>
                  </a:extLst>
                </p14:cNvPr>
                <p14:cNvContentPartPr/>
                <p14:nvPr/>
              </p14:nvContentPartPr>
              <p14:xfrm>
                <a:off x="6101304" y="5179764"/>
                <a:ext cx="101880" cy="756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2FDD1A8C-825F-4A30-B5D5-EACBFB79DB4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096984" y="5175444"/>
                  <a:ext cx="110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7A0EBB4-9D2E-4F4F-A230-E4EDFAF2BE99}"/>
                    </a:ext>
                  </a:extLst>
                </p14:cNvPr>
                <p14:cNvContentPartPr/>
                <p14:nvPr/>
              </p14:nvContentPartPr>
              <p14:xfrm>
                <a:off x="6344304" y="5105244"/>
                <a:ext cx="115200" cy="1504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7A0EBB4-9D2E-4F4F-A230-E4EDFAF2BE9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339984" y="5100924"/>
                  <a:ext cx="123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E0B9A587-DF4C-4528-AF52-5493ECC7F95B}"/>
                    </a:ext>
                  </a:extLst>
                </p14:cNvPr>
                <p14:cNvContentPartPr/>
                <p14:nvPr/>
              </p14:nvContentPartPr>
              <p14:xfrm>
                <a:off x="6531864" y="5161764"/>
                <a:ext cx="33480" cy="777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E0B9A587-DF4C-4528-AF52-5493ECC7F95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527544" y="5157444"/>
                  <a:ext cx="42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3834722B-4E77-412E-A504-C0EB10674459}"/>
                    </a:ext>
                  </a:extLst>
                </p14:cNvPr>
                <p14:cNvContentPartPr/>
                <p14:nvPr/>
              </p14:nvContentPartPr>
              <p14:xfrm>
                <a:off x="6568584" y="5096244"/>
                <a:ext cx="143640" cy="1357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3834722B-4E77-412E-A504-C0EB1067445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564264" y="5091924"/>
                  <a:ext cx="152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392F87A0-C8D4-491D-B7E1-5637A0D0C21E}"/>
                    </a:ext>
                  </a:extLst>
                </p14:cNvPr>
                <p14:cNvContentPartPr/>
                <p14:nvPr/>
              </p14:nvContentPartPr>
              <p14:xfrm>
                <a:off x="6563184" y="5041884"/>
                <a:ext cx="360" cy="3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392F87A0-C8D4-491D-B7E1-5637A0D0C21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558864" y="503756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0B44166-C6E7-4CFC-8D4F-C5767157506B}"/>
                    </a:ext>
                  </a:extLst>
                </p14:cNvPr>
                <p14:cNvContentPartPr/>
                <p14:nvPr/>
              </p14:nvContentPartPr>
              <p14:xfrm>
                <a:off x="3105384" y="5675484"/>
                <a:ext cx="117720" cy="1879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0B44166-C6E7-4CFC-8D4F-C5767157506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101064" y="5671164"/>
                  <a:ext cx="1263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A5F930D0-2600-4627-9905-DC94DA189CD4}"/>
                    </a:ext>
                  </a:extLst>
                </p14:cNvPr>
                <p14:cNvContentPartPr/>
                <p14:nvPr/>
              </p14:nvContentPartPr>
              <p14:xfrm>
                <a:off x="3260904" y="5669724"/>
                <a:ext cx="75600" cy="691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A5F930D0-2600-4627-9905-DC94DA189CD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256584" y="5665404"/>
                  <a:ext cx="84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BFD24BAD-5F52-49E4-844A-893E95B69594}"/>
                    </a:ext>
                  </a:extLst>
                </p14:cNvPr>
                <p14:cNvContentPartPr/>
                <p14:nvPr/>
              </p14:nvContentPartPr>
              <p14:xfrm>
                <a:off x="3363504" y="5657844"/>
                <a:ext cx="84960" cy="860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BFD24BAD-5F52-49E4-844A-893E95B6959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359184" y="5653524"/>
                  <a:ext cx="936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3BD9CF3C-4486-4E3A-8DF9-080D21CC31C0}"/>
                    </a:ext>
                  </a:extLst>
                </p14:cNvPr>
                <p14:cNvContentPartPr/>
                <p14:nvPr/>
              </p14:nvContentPartPr>
              <p14:xfrm>
                <a:off x="3468984" y="5651364"/>
                <a:ext cx="19800" cy="730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3BD9CF3C-4486-4E3A-8DF9-080D21CC31C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464664" y="5647044"/>
                  <a:ext cx="28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A9C65A70-3F5C-4131-82B9-3CD9002A78C6}"/>
                    </a:ext>
                  </a:extLst>
                </p14:cNvPr>
                <p14:cNvContentPartPr/>
                <p14:nvPr/>
              </p14:nvContentPartPr>
              <p14:xfrm>
                <a:off x="3523704" y="5585844"/>
                <a:ext cx="253800" cy="1332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A9C65A70-3F5C-4131-82B9-3CD9002A78C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519384" y="5581524"/>
                  <a:ext cx="262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1E9F0F02-2DA7-4029-9B47-ACB089C129CE}"/>
                    </a:ext>
                  </a:extLst>
                </p14:cNvPr>
                <p14:cNvContentPartPr/>
                <p14:nvPr/>
              </p14:nvContentPartPr>
              <p14:xfrm>
                <a:off x="3481584" y="5491884"/>
                <a:ext cx="212040" cy="651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1E9F0F02-2DA7-4029-9B47-ACB089C129C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477264" y="5487564"/>
                  <a:ext cx="2206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7A0576BA-FB41-43E5-A035-09AEE27F7585}"/>
                    </a:ext>
                  </a:extLst>
                </p14:cNvPr>
                <p14:cNvContentPartPr/>
                <p14:nvPr/>
              </p14:nvContentPartPr>
              <p14:xfrm>
                <a:off x="3943824" y="5610324"/>
                <a:ext cx="103320" cy="1108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7A0576BA-FB41-43E5-A035-09AEE27F758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939504" y="5606004"/>
                  <a:ext cx="111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03DCB02-F391-48D8-ABAD-FA4718F5A528}"/>
                    </a:ext>
                  </a:extLst>
                </p14:cNvPr>
                <p14:cNvContentPartPr/>
                <p14:nvPr/>
              </p14:nvContentPartPr>
              <p14:xfrm>
                <a:off x="4134624" y="5597364"/>
                <a:ext cx="105120" cy="1159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03DCB02-F391-48D8-ABAD-FA4718F5A52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130304" y="5593044"/>
                  <a:ext cx="113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46606D1E-F2AD-4DF9-853E-25D6243BE23B}"/>
                    </a:ext>
                  </a:extLst>
                </p14:cNvPr>
                <p14:cNvContentPartPr/>
                <p14:nvPr/>
              </p14:nvContentPartPr>
              <p14:xfrm>
                <a:off x="4298424" y="5536164"/>
                <a:ext cx="251640" cy="1652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46606D1E-F2AD-4DF9-853E-25D6243BE23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294104" y="5531844"/>
                  <a:ext cx="260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016404E5-246C-42A3-94B8-3B37375F3ABE}"/>
                    </a:ext>
                  </a:extLst>
                </p14:cNvPr>
                <p14:cNvContentPartPr/>
                <p14:nvPr/>
              </p14:nvContentPartPr>
              <p14:xfrm>
                <a:off x="4694424" y="5592324"/>
                <a:ext cx="169200" cy="1004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016404E5-246C-42A3-94B8-3B37375F3AB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690104" y="5588004"/>
                  <a:ext cx="177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A0910EE8-1E01-4CB5-9C46-458D0F4C74D5}"/>
                    </a:ext>
                  </a:extLst>
                </p14:cNvPr>
                <p14:cNvContentPartPr/>
                <p14:nvPr/>
              </p14:nvContentPartPr>
              <p14:xfrm>
                <a:off x="4927344" y="5505564"/>
                <a:ext cx="109440" cy="2379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A0910EE8-1E01-4CB5-9C46-458D0F4C74D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923024" y="5501244"/>
                  <a:ext cx="1180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80725E1F-ABF8-42F3-91D5-3C9605EE662B}"/>
                    </a:ext>
                  </a:extLst>
                </p14:cNvPr>
                <p14:cNvContentPartPr/>
                <p14:nvPr/>
              </p14:nvContentPartPr>
              <p14:xfrm>
                <a:off x="5019504" y="5494764"/>
                <a:ext cx="128880" cy="2289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80725E1F-ABF8-42F3-91D5-3C9605EE662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015184" y="5490444"/>
                  <a:ext cx="137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3794A3DE-63F3-4D3A-9BC9-D6B9BCAA5B53}"/>
                    </a:ext>
                  </a:extLst>
                </p14:cNvPr>
                <p14:cNvContentPartPr/>
                <p14:nvPr/>
              </p14:nvContentPartPr>
              <p14:xfrm>
                <a:off x="5208504" y="5581524"/>
                <a:ext cx="104400" cy="550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3794A3DE-63F3-4D3A-9BC9-D6B9BCAA5B5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204184" y="5577204"/>
                  <a:ext cx="113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F4E703BB-067C-44D1-A332-ACFBA29FE88D}"/>
                    </a:ext>
                  </a:extLst>
                </p14:cNvPr>
                <p14:cNvContentPartPr/>
                <p14:nvPr/>
              </p14:nvContentPartPr>
              <p14:xfrm>
                <a:off x="5293824" y="5481084"/>
                <a:ext cx="74880" cy="1519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F4E703BB-067C-44D1-A332-ACFBA29FE88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289504" y="5476764"/>
                  <a:ext cx="83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9F823256-EE80-45A3-850C-C4B2A02E12AA}"/>
                    </a:ext>
                  </a:extLst>
                </p14:cNvPr>
                <p14:cNvContentPartPr/>
                <p14:nvPr/>
              </p14:nvContentPartPr>
              <p14:xfrm>
                <a:off x="5478144" y="5490444"/>
                <a:ext cx="242280" cy="2278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9F823256-EE80-45A3-850C-C4B2A02E12A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473824" y="5486124"/>
                  <a:ext cx="2509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E953A1AF-9EF8-4CD5-8713-481659943E8F}"/>
                    </a:ext>
                  </a:extLst>
                </p14:cNvPr>
                <p14:cNvContentPartPr/>
                <p14:nvPr/>
              </p14:nvContentPartPr>
              <p14:xfrm>
                <a:off x="5866944" y="5541204"/>
                <a:ext cx="135720" cy="964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E953A1AF-9EF8-4CD5-8713-481659943E8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862624" y="5536884"/>
                  <a:ext cx="144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6C513DBE-4834-40D7-BBA4-1A75BEDF843D}"/>
                    </a:ext>
                  </a:extLst>
                </p14:cNvPr>
                <p14:cNvContentPartPr/>
                <p14:nvPr/>
              </p14:nvContentPartPr>
              <p14:xfrm>
                <a:off x="5972064" y="5480364"/>
                <a:ext cx="8280" cy="208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6C513DBE-4834-40D7-BBA4-1A75BEDF843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967744" y="5476044"/>
                  <a:ext cx="16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A0792127-2085-47D3-93E0-E95F97577B7C}"/>
                    </a:ext>
                  </a:extLst>
                </p14:cNvPr>
                <p14:cNvContentPartPr/>
                <p14:nvPr/>
              </p14:nvContentPartPr>
              <p14:xfrm>
                <a:off x="6069984" y="5542644"/>
                <a:ext cx="91440" cy="903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A0792127-2085-47D3-93E0-E95F97577B7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065664" y="5538324"/>
                  <a:ext cx="100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ABE96563-360B-4F4E-BB7C-3C8C6809996C}"/>
                    </a:ext>
                  </a:extLst>
                </p14:cNvPr>
                <p14:cNvContentPartPr/>
                <p14:nvPr/>
              </p14:nvContentPartPr>
              <p14:xfrm>
                <a:off x="6178704" y="5521044"/>
                <a:ext cx="279720" cy="1033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ABE96563-360B-4F4E-BB7C-3C8C6809996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174384" y="5516724"/>
                  <a:ext cx="288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CC872ED6-70DA-46BE-AE25-4F871E2E9179}"/>
                    </a:ext>
                  </a:extLst>
                </p14:cNvPr>
                <p14:cNvContentPartPr/>
                <p14:nvPr/>
              </p14:nvContentPartPr>
              <p14:xfrm>
                <a:off x="6496224" y="5502324"/>
                <a:ext cx="144000" cy="1162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CC872ED6-70DA-46BE-AE25-4F871E2E917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491904" y="5498004"/>
                  <a:ext cx="152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ADCCB13-BB82-4D16-996F-82640A9E49DC}"/>
                    </a:ext>
                  </a:extLst>
                </p14:cNvPr>
                <p14:cNvContentPartPr/>
                <p14:nvPr/>
              </p14:nvContentPartPr>
              <p14:xfrm>
                <a:off x="1812624" y="4985004"/>
                <a:ext cx="569880" cy="1152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ADCCB13-BB82-4D16-996F-82640A9E49D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808304" y="4980684"/>
                  <a:ext cx="5785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3BD36FD7-6D3D-4BFF-BE29-B726D1E0B2E6}"/>
                    </a:ext>
                  </a:extLst>
                </p14:cNvPr>
                <p14:cNvContentPartPr/>
                <p14:nvPr/>
              </p14:nvContentPartPr>
              <p14:xfrm>
                <a:off x="1297464" y="6073644"/>
                <a:ext cx="209880" cy="1094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3BD36FD7-6D3D-4BFF-BE29-B726D1E0B2E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293144" y="6069324"/>
                  <a:ext cx="218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A203D5F2-EB1A-4690-8924-17C372933F7D}"/>
                    </a:ext>
                  </a:extLst>
                </p14:cNvPr>
                <p14:cNvContentPartPr/>
                <p14:nvPr/>
              </p14:nvContentPartPr>
              <p14:xfrm>
                <a:off x="1585824" y="6089844"/>
                <a:ext cx="236520" cy="831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A203D5F2-EB1A-4690-8924-17C372933F7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581504" y="6085524"/>
                  <a:ext cx="245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02662368-4A21-47E9-B0A2-66F3C1C85793}"/>
                    </a:ext>
                  </a:extLst>
                </p14:cNvPr>
                <p14:cNvContentPartPr/>
                <p14:nvPr/>
              </p14:nvContentPartPr>
              <p14:xfrm>
                <a:off x="1782744" y="6105684"/>
                <a:ext cx="217080" cy="583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02662368-4A21-47E9-B0A2-66F3C1C8579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778424" y="6101364"/>
                  <a:ext cx="225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E4226C9C-0067-4A58-A1C1-49A1B7A1EE18}"/>
                    </a:ext>
                  </a:extLst>
                </p14:cNvPr>
                <p14:cNvContentPartPr/>
                <p14:nvPr/>
              </p14:nvContentPartPr>
              <p14:xfrm>
                <a:off x="2046624" y="6088764"/>
                <a:ext cx="68760" cy="702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E4226C9C-0067-4A58-A1C1-49A1B7A1EE1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042304" y="6084444"/>
                  <a:ext cx="774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68E0036B-8E19-44D3-B0DE-E35DB57EDFB2}"/>
                    </a:ext>
                  </a:extLst>
                </p14:cNvPr>
                <p14:cNvContentPartPr/>
                <p14:nvPr/>
              </p14:nvContentPartPr>
              <p14:xfrm>
                <a:off x="2251464" y="6070764"/>
                <a:ext cx="306720" cy="842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68E0036B-8E19-44D3-B0DE-E35DB57EDFB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247144" y="6066444"/>
                  <a:ext cx="3153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460B9F18-92DF-4F01-B2D7-E3CE1E9F9D53}"/>
                    </a:ext>
                  </a:extLst>
                </p14:cNvPr>
                <p14:cNvContentPartPr/>
                <p14:nvPr/>
              </p14:nvContentPartPr>
              <p14:xfrm>
                <a:off x="2773824" y="6041604"/>
                <a:ext cx="214920" cy="727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460B9F18-92DF-4F01-B2D7-E3CE1E9F9D5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769504" y="6037284"/>
                  <a:ext cx="2235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8D3C262F-C938-466D-9911-319A31315FFC}"/>
                    </a:ext>
                  </a:extLst>
                </p14:cNvPr>
                <p14:cNvContentPartPr/>
                <p14:nvPr/>
              </p14:nvContentPartPr>
              <p14:xfrm>
                <a:off x="2984424" y="5998404"/>
                <a:ext cx="33840" cy="284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8D3C262F-C938-466D-9911-319A31315FF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980104" y="5994084"/>
                  <a:ext cx="42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1B4DE897-EED8-45EE-937A-E21825180FA0}"/>
                    </a:ext>
                  </a:extLst>
                </p14:cNvPr>
                <p14:cNvContentPartPr/>
                <p14:nvPr/>
              </p14:nvContentPartPr>
              <p14:xfrm>
                <a:off x="3035544" y="6053124"/>
                <a:ext cx="96480" cy="608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1B4DE897-EED8-45EE-937A-E21825180FA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031224" y="6048804"/>
                  <a:ext cx="105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766BEC41-5EE3-49F9-8E9C-44DC5DE8902F}"/>
                    </a:ext>
                  </a:extLst>
                </p14:cNvPr>
                <p14:cNvContentPartPr/>
                <p14:nvPr/>
              </p14:nvContentPartPr>
              <p14:xfrm>
                <a:off x="3152184" y="6037284"/>
                <a:ext cx="164880" cy="824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766BEC41-5EE3-49F9-8E9C-44DC5DE8902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147864" y="6032964"/>
                  <a:ext cx="173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A87AA7AA-F038-4E26-ABA6-D54E9F47B57A}"/>
                    </a:ext>
                  </a:extLst>
                </p14:cNvPr>
                <p14:cNvContentPartPr/>
                <p14:nvPr/>
              </p14:nvContentPartPr>
              <p14:xfrm>
                <a:off x="3330384" y="6043404"/>
                <a:ext cx="96840" cy="673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A87AA7AA-F038-4E26-ABA6-D54E9F47B57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326064" y="6039084"/>
                  <a:ext cx="105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DC1756E-12E1-47D3-B3B4-9DCE4D77905F}"/>
                    </a:ext>
                  </a:extLst>
                </p14:cNvPr>
                <p14:cNvContentPartPr/>
                <p14:nvPr/>
              </p14:nvContentPartPr>
              <p14:xfrm>
                <a:off x="3452064" y="6023604"/>
                <a:ext cx="72720" cy="687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DC1756E-12E1-47D3-B3B4-9DCE4D77905F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447744" y="6019284"/>
                  <a:ext cx="81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312B165E-A606-483C-96DF-E976A229B39B}"/>
                    </a:ext>
                  </a:extLst>
                </p14:cNvPr>
                <p14:cNvContentPartPr/>
                <p14:nvPr/>
              </p14:nvContentPartPr>
              <p14:xfrm>
                <a:off x="3553224" y="5997684"/>
                <a:ext cx="112680" cy="900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312B165E-A606-483C-96DF-E976A229B39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548904" y="5993364"/>
                  <a:ext cx="1213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67F5A5C1-846D-40BC-8761-67D487780CF8}"/>
                    </a:ext>
                  </a:extLst>
                </p14:cNvPr>
                <p14:cNvContentPartPr/>
                <p14:nvPr/>
              </p14:nvContentPartPr>
              <p14:xfrm>
                <a:off x="3839064" y="6012084"/>
                <a:ext cx="360" cy="3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67F5A5C1-846D-40BC-8761-67D487780CF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834744" y="600776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22449B35-61F3-41D4-8C5C-B8181B14D91C}"/>
                    </a:ext>
                  </a:extLst>
                </p14:cNvPr>
                <p14:cNvContentPartPr/>
                <p14:nvPr/>
              </p14:nvContentPartPr>
              <p14:xfrm>
                <a:off x="3772824" y="5921364"/>
                <a:ext cx="255960" cy="2538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22449B35-61F3-41D4-8C5C-B8181B14D91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768504" y="5917044"/>
                  <a:ext cx="2646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799B2619-8A32-4500-A0FB-B904672B3698}"/>
                    </a:ext>
                  </a:extLst>
                </p14:cNvPr>
                <p14:cNvContentPartPr/>
                <p14:nvPr/>
              </p14:nvContentPartPr>
              <p14:xfrm>
                <a:off x="4193304" y="5968884"/>
                <a:ext cx="121320" cy="1638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799B2619-8A32-4500-A0FB-B904672B369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188984" y="5964564"/>
                  <a:ext cx="129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481AF984-7292-4698-8EC1-E12916A6E57C}"/>
                    </a:ext>
                  </a:extLst>
                </p14:cNvPr>
                <p14:cNvContentPartPr/>
                <p14:nvPr/>
              </p14:nvContentPartPr>
              <p14:xfrm>
                <a:off x="4348464" y="5980044"/>
                <a:ext cx="119160" cy="734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481AF984-7292-4698-8EC1-E12916A6E57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344144" y="5975724"/>
                  <a:ext cx="127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B536B9C3-18D8-4ED3-A56E-B4C15868A036}"/>
                    </a:ext>
                  </a:extLst>
                </p14:cNvPr>
                <p14:cNvContentPartPr/>
                <p14:nvPr/>
              </p14:nvContentPartPr>
              <p14:xfrm>
                <a:off x="4473384" y="5899764"/>
                <a:ext cx="81720" cy="1375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B536B9C3-18D8-4ED3-A56E-B4C15868A03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469064" y="5895444"/>
                  <a:ext cx="90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549DF8F8-4352-42AD-862C-8B559C0B9BD7}"/>
                    </a:ext>
                  </a:extLst>
                </p14:cNvPr>
                <p14:cNvContentPartPr/>
                <p14:nvPr/>
              </p14:nvContentPartPr>
              <p14:xfrm>
                <a:off x="4583544" y="5919564"/>
                <a:ext cx="91080" cy="1252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549DF8F8-4352-42AD-862C-8B559C0B9BD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579224" y="5915244"/>
                  <a:ext cx="99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63095B4E-8765-46E4-A892-8DEF45B27269}"/>
                    </a:ext>
                  </a:extLst>
                </p14:cNvPr>
                <p14:cNvContentPartPr/>
                <p14:nvPr/>
              </p14:nvContentPartPr>
              <p14:xfrm>
                <a:off x="4672824" y="5914524"/>
                <a:ext cx="124560" cy="1155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63095B4E-8765-46E4-A892-8DEF45B2726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668504" y="5910204"/>
                  <a:ext cx="133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97D6765E-64D0-4AEF-9BD0-DF059770182C}"/>
                    </a:ext>
                  </a:extLst>
                </p14:cNvPr>
                <p14:cNvContentPartPr/>
                <p14:nvPr/>
              </p14:nvContentPartPr>
              <p14:xfrm>
                <a:off x="4943184" y="5967084"/>
                <a:ext cx="189360" cy="525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97D6765E-64D0-4AEF-9BD0-DF059770182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938864" y="5962764"/>
                  <a:ext cx="1980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3FD948ED-7DF5-4282-9E57-58456A55B955}"/>
                    </a:ext>
                  </a:extLst>
                </p14:cNvPr>
                <p14:cNvContentPartPr/>
                <p14:nvPr/>
              </p14:nvContentPartPr>
              <p14:xfrm>
                <a:off x="5101944" y="5919924"/>
                <a:ext cx="19800" cy="43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3FD948ED-7DF5-4282-9E57-58456A55B95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097624" y="5915604"/>
                  <a:ext cx="284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0B9D3737-8B58-4FC0-9C14-309712F49D77}"/>
                    </a:ext>
                  </a:extLst>
                </p14:cNvPr>
                <p14:cNvContentPartPr/>
                <p14:nvPr/>
              </p14:nvContentPartPr>
              <p14:xfrm>
                <a:off x="5210304" y="5935764"/>
                <a:ext cx="202320" cy="838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0B9D3737-8B58-4FC0-9C14-309712F49D7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205984" y="5931444"/>
                  <a:ext cx="2109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71E24BC6-CD2C-491B-B7BF-FD0F62BAE3DD}"/>
                    </a:ext>
                  </a:extLst>
                </p14:cNvPr>
                <p14:cNvContentPartPr/>
                <p14:nvPr/>
              </p14:nvContentPartPr>
              <p14:xfrm>
                <a:off x="5442504" y="5953044"/>
                <a:ext cx="74880" cy="525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71E24BC6-CD2C-491B-B7BF-FD0F62BAE3D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438184" y="5948724"/>
                  <a:ext cx="835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4BE01BFF-DFD0-47FC-BF0F-91DC4DCDB328}"/>
                    </a:ext>
                  </a:extLst>
                </p14:cNvPr>
                <p14:cNvContentPartPr/>
                <p14:nvPr/>
              </p14:nvContentPartPr>
              <p14:xfrm>
                <a:off x="5532504" y="5856204"/>
                <a:ext cx="122760" cy="1285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4BE01BFF-DFD0-47FC-BF0F-91DC4DCDB32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528184" y="5851884"/>
                  <a:ext cx="131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49B43B26-8153-4D8F-8CA5-68FB5F969A89}"/>
                    </a:ext>
                  </a:extLst>
                </p14:cNvPr>
                <p14:cNvContentPartPr/>
                <p14:nvPr/>
              </p14:nvContentPartPr>
              <p14:xfrm>
                <a:off x="5660304" y="5901924"/>
                <a:ext cx="291960" cy="7884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49B43B26-8153-4D8F-8CA5-68FB5F969A8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655984" y="5897604"/>
                  <a:ext cx="300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5B40B05-506B-47E4-9A76-5F9962814B61}"/>
                    </a:ext>
                  </a:extLst>
                </p14:cNvPr>
                <p14:cNvContentPartPr/>
                <p14:nvPr/>
              </p14:nvContentPartPr>
              <p14:xfrm>
                <a:off x="5968104" y="5824524"/>
                <a:ext cx="199440" cy="15444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5B40B05-506B-47E4-9A76-5F9962814B61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963784" y="5820204"/>
                  <a:ext cx="208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08557E5E-8AEA-4226-85CE-5CFD4E1A0E48}"/>
                    </a:ext>
                  </a:extLst>
                </p14:cNvPr>
                <p14:cNvContentPartPr/>
                <p14:nvPr/>
              </p14:nvContentPartPr>
              <p14:xfrm>
                <a:off x="6422064" y="5784924"/>
                <a:ext cx="105480" cy="1987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08557E5E-8AEA-4226-85CE-5CFD4E1A0E4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417744" y="5780604"/>
                  <a:ext cx="114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86B18126-ADD4-44D3-A3B8-BC4349084F53}"/>
                    </a:ext>
                  </a:extLst>
                </p14:cNvPr>
                <p14:cNvContentPartPr/>
                <p14:nvPr/>
              </p14:nvContentPartPr>
              <p14:xfrm>
                <a:off x="6573984" y="5798964"/>
                <a:ext cx="290880" cy="17388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86B18126-ADD4-44D3-A3B8-BC4349084F5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569664" y="5794644"/>
                  <a:ext cx="299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01D36367-2F98-445F-AD24-E0F242F682D2}"/>
                    </a:ext>
                  </a:extLst>
                </p14:cNvPr>
                <p14:cNvContentPartPr/>
                <p14:nvPr/>
              </p14:nvContentPartPr>
              <p14:xfrm>
                <a:off x="7009584" y="5798604"/>
                <a:ext cx="224280" cy="1735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01D36367-2F98-445F-AD24-E0F242F682D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005264" y="5794284"/>
                  <a:ext cx="232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A795648C-296F-4C51-99BD-D534E3D37772}"/>
                    </a:ext>
                  </a:extLst>
                </p14:cNvPr>
                <p14:cNvContentPartPr/>
                <p14:nvPr/>
              </p14:nvContentPartPr>
              <p14:xfrm>
                <a:off x="7203624" y="5828124"/>
                <a:ext cx="31680" cy="115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A795648C-296F-4C51-99BD-D534E3D3777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199304" y="5823804"/>
                  <a:ext cx="40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792181A0-185F-4939-A97B-CB4203FC22EF}"/>
                    </a:ext>
                  </a:extLst>
                </p14:cNvPr>
                <p14:cNvContentPartPr/>
                <p14:nvPr/>
              </p14:nvContentPartPr>
              <p14:xfrm>
                <a:off x="7274184" y="5842164"/>
                <a:ext cx="97920" cy="1126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792181A0-185F-4939-A97B-CB4203FC22E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269864" y="5837844"/>
                  <a:ext cx="106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4B0C2961-FF18-4CED-BFF1-5E18CB8B9887}"/>
                    </a:ext>
                  </a:extLst>
                </p14:cNvPr>
                <p14:cNvContentPartPr/>
                <p14:nvPr/>
              </p14:nvContentPartPr>
              <p14:xfrm>
                <a:off x="746304" y="6305484"/>
                <a:ext cx="172800" cy="1519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4B0C2961-FF18-4CED-BFF1-5E18CB8B988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41984" y="6301164"/>
                  <a:ext cx="181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99C0F583-42C5-4DEF-A6AF-7D690E421353}"/>
                    </a:ext>
                  </a:extLst>
                </p14:cNvPr>
                <p14:cNvContentPartPr/>
                <p14:nvPr/>
              </p14:nvContentPartPr>
              <p14:xfrm>
                <a:off x="966264" y="6337524"/>
                <a:ext cx="122760" cy="770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99C0F583-42C5-4DEF-A6AF-7D690E42135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61944" y="6333204"/>
                  <a:ext cx="131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DE4E40AD-3B10-4530-8183-112B3EB31AAA}"/>
                    </a:ext>
                  </a:extLst>
                </p14:cNvPr>
                <p14:cNvContentPartPr/>
                <p14:nvPr/>
              </p14:nvContentPartPr>
              <p14:xfrm>
                <a:off x="1151304" y="6347964"/>
                <a:ext cx="77040" cy="691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DE4E40AD-3B10-4530-8183-112B3EB31AA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46984" y="6343644"/>
                  <a:ext cx="856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9A81B926-D557-44E6-87E3-262D21832684}"/>
                    </a:ext>
                  </a:extLst>
                </p14:cNvPr>
                <p14:cNvContentPartPr/>
                <p14:nvPr/>
              </p14:nvContentPartPr>
              <p14:xfrm>
                <a:off x="1269384" y="6338244"/>
                <a:ext cx="147600" cy="799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9A81B926-D557-44E6-87E3-262D2183268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265064" y="6333924"/>
                  <a:ext cx="156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64C00316-4E45-464C-88C1-AB6D0F977F87}"/>
                    </a:ext>
                  </a:extLst>
                </p14:cNvPr>
                <p14:cNvContentPartPr/>
                <p14:nvPr/>
              </p14:nvContentPartPr>
              <p14:xfrm>
                <a:off x="1430304" y="6356964"/>
                <a:ext cx="89280" cy="730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64C00316-4E45-464C-88C1-AB6D0F977F87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425984" y="6352644"/>
                  <a:ext cx="979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268BB666-C402-4CCC-AE40-6FA20138C820}"/>
                    </a:ext>
                  </a:extLst>
                </p14:cNvPr>
                <p14:cNvContentPartPr/>
                <p14:nvPr/>
              </p14:nvContentPartPr>
              <p14:xfrm>
                <a:off x="1552344" y="6344004"/>
                <a:ext cx="71640" cy="979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268BB666-C402-4CCC-AE40-6FA20138C820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548024" y="6339684"/>
                  <a:ext cx="80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C8877253-441A-4955-9370-43EF79C8019A}"/>
                    </a:ext>
                  </a:extLst>
                </p14:cNvPr>
                <p14:cNvContentPartPr/>
                <p14:nvPr/>
              </p14:nvContentPartPr>
              <p14:xfrm>
                <a:off x="1659984" y="6344004"/>
                <a:ext cx="73800" cy="817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C8877253-441A-4955-9370-43EF79C8019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655664" y="6339684"/>
                  <a:ext cx="824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A439124F-F879-46C4-8275-707269AF27C0}"/>
                    </a:ext>
                  </a:extLst>
                </p14:cNvPr>
                <p14:cNvContentPartPr/>
                <p14:nvPr/>
              </p14:nvContentPartPr>
              <p14:xfrm>
                <a:off x="1771944" y="6337164"/>
                <a:ext cx="55440" cy="702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A439124F-F879-46C4-8275-707269AF27C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767624" y="6332844"/>
                  <a:ext cx="640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9A85B86F-77A3-4A39-83BB-2AD2B4D84832}"/>
                    </a:ext>
                  </a:extLst>
                </p14:cNvPr>
                <p14:cNvContentPartPr/>
                <p14:nvPr/>
              </p14:nvContentPartPr>
              <p14:xfrm>
                <a:off x="2161104" y="6341844"/>
                <a:ext cx="180720" cy="846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9A85B86F-77A3-4A39-83BB-2AD2B4D8483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156784" y="6337524"/>
                  <a:ext cx="189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3525F415-A051-433D-B544-94AAE7A9E156}"/>
                    </a:ext>
                  </a:extLst>
                </p14:cNvPr>
                <p14:cNvContentPartPr/>
                <p14:nvPr/>
              </p14:nvContentPartPr>
              <p14:xfrm>
                <a:off x="2334984" y="6273084"/>
                <a:ext cx="51120" cy="507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3525F415-A051-433D-B544-94AAE7A9E15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2330664" y="6268764"/>
                  <a:ext cx="59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1BB68CD7-DE40-4CF9-84D9-E540D2937A34}"/>
                    </a:ext>
                  </a:extLst>
                </p14:cNvPr>
                <p14:cNvContentPartPr/>
                <p14:nvPr/>
              </p14:nvContentPartPr>
              <p14:xfrm>
                <a:off x="2383944" y="6330324"/>
                <a:ext cx="140760" cy="8028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1BB68CD7-DE40-4CF9-84D9-E540D2937A3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379624" y="6326004"/>
                  <a:ext cx="149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DDB478B6-81FE-4C95-816A-9A6206D5FE97}"/>
                    </a:ext>
                  </a:extLst>
                </p14:cNvPr>
                <p14:cNvContentPartPr/>
                <p14:nvPr/>
              </p14:nvContentPartPr>
              <p14:xfrm>
                <a:off x="2722344" y="6218004"/>
                <a:ext cx="264240" cy="15696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DDB478B6-81FE-4C95-816A-9A6206D5FE9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718024" y="6213684"/>
                  <a:ext cx="272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4BE866CB-FC25-44C5-9106-9E2245C83CB4}"/>
                    </a:ext>
                  </a:extLst>
                </p14:cNvPr>
                <p14:cNvContentPartPr/>
                <p14:nvPr/>
              </p14:nvContentPartPr>
              <p14:xfrm>
                <a:off x="3161904" y="6261564"/>
                <a:ext cx="207720" cy="10080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4BE866CB-FC25-44C5-9106-9E2245C83CB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157584" y="6257244"/>
                  <a:ext cx="216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B1CBAE01-569D-470C-9619-F073D5F878CA}"/>
                    </a:ext>
                  </a:extLst>
                </p14:cNvPr>
                <p14:cNvContentPartPr/>
                <p14:nvPr/>
              </p14:nvContentPartPr>
              <p14:xfrm>
                <a:off x="3361704" y="6226284"/>
                <a:ext cx="10080" cy="320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B1CBAE01-569D-470C-9619-F073D5F878C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357384" y="6221964"/>
                  <a:ext cx="18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7DA72EA0-5F10-4651-BA3A-6B2DE2F6C12F}"/>
                    </a:ext>
                  </a:extLst>
                </p14:cNvPr>
                <p14:cNvContentPartPr/>
                <p14:nvPr/>
              </p14:nvContentPartPr>
              <p14:xfrm>
                <a:off x="3407064" y="6282444"/>
                <a:ext cx="109440" cy="8712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7DA72EA0-5F10-4651-BA3A-6B2DE2F6C12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402744" y="6278124"/>
                  <a:ext cx="118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F2DE6269-EC29-4BD8-B281-B32B61FBE3AE}"/>
                    </a:ext>
                  </a:extLst>
                </p14:cNvPr>
                <p14:cNvContentPartPr/>
                <p14:nvPr/>
              </p14:nvContentPartPr>
              <p14:xfrm>
                <a:off x="3531264" y="6277404"/>
                <a:ext cx="184680" cy="972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F2DE6269-EC29-4BD8-B281-B32B61FBE3A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526944" y="6273084"/>
                  <a:ext cx="193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C3278899-D26A-48CB-ABE6-7043621B1EF1}"/>
                    </a:ext>
                  </a:extLst>
                </p14:cNvPr>
                <p14:cNvContentPartPr/>
                <p14:nvPr/>
              </p14:nvContentPartPr>
              <p14:xfrm>
                <a:off x="3725664" y="6279204"/>
                <a:ext cx="100440" cy="802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C3278899-D26A-48CB-ABE6-7043621B1EF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721344" y="6274884"/>
                  <a:ext cx="109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141883EB-12D3-4B8D-922A-96213397578A}"/>
                    </a:ext>
                  </a:extLst>
                </p14:cNvPr>
                <p14:cNvContentPartPr/>
                <p14:nvPr/>
              </p14:nvContentPartPr>
              <p14:xfrm>
                <a:off x="3863904" y="6258324"/>
                <a:ext cx="79200" cy="954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141883EB-12D3-4B8D-922A-96213397578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859584" y="6254004"/>
                  <a:ext cx="87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10134557-C617-4353-9025-5443F264A15A}"/>
                    </a:ext>
                  </a:extLst>
                </p14:cNvPr>
                <p14:cNvContentPartPr/>
                <p14:nvPr/>
              </p14:nvContentPartPr>
              <p14:xfrm>
                <a:off x="3966864" y="6257604"/>
                <a:ext cx="89280" cy="759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10134557-C617-4353-9025-5443F264A15A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962544" y="6253284"/>
                  <a:ext cx="97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F722CBB4-F774-4223-89EF-7A1783FC57B2}"/>
                    </a:ext>
                  </a:extLst>
                </p14:cNvPr>
                <p14:cNvContentPartPr/>
                <p14:nvPr/>
              </p14:nvContentPartPr>
              <p14:xfrm>
                <a:off x="4089264" y="6202164"/>
                <a:ext cx="147600" cy="11232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F722CBB4-F774-4223-89EF-7A1783FC57B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084944" y="6197844"/>
                  <a:ext cx="156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AA34DB90-9041-437A-AAD1-403AC6FEBA9B}"/>
                    </a:ext>
                  </a:extLst>
                </p14:cNvPr>
                <p14:cNvContentPartPr/>
                <p14:nvPr/>
              </p14:nvContentPartPr>
              <p14:xfrm>
                <a:off x="4482384" y="6254004"/>
                <a:ext cx="203400" cy="720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AA34DB90-9041-437A-AAD1-403AC6FEBA9B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478064" y="6249684"/>
                  <a:ext cx="2120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BEB86B96-D971-411E-86A1-702193529B15}"/>
                    </a:ext>
                  </a:extLst>
                </p14:cNvPr>
                <p14:cNvContentPartPr/>
                <p14:nvPr/>
              </p14:nvContentPartPr>
              <p14:xfrm>
                <a:off x="4713144" y="6174444"/>
                <a:ext cx="273240" cy="14508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BEB86B96-D971-411E-86A1-702193529B1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708824" y="6170124"/>
                  <a:ext cx="281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A98D4B7A-CD44-4F7A-9125-5776E6FC6D8A}"/>
                    </a:ext>
                  </a:extLst>
                </p14:cNvPr>
                <p14:cNvContentPartPr/>
                <p14:nvPr/>
              </p14:nvContentPartPr>
              <p14:xfrm>
                <a:off x="5018424" y="6229524"/>
                <a:ext cx="71640" cy="6372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A98D4B7A-CD44-4F7A-9125-5776E6FC6D8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014104" y="6225204"/>
                  <a:ext cx="80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1F6DF005-9996-403A-AAB3-47F6427F9F53}"/>
                    </a:ext>
                  </a:extLst>
                </p14:cNvPr>
                <p14:cNvContentPartPr/>
                <p14:nvPr/>
              </p14:nvContentPartPr>
              <p14:xfrm>
                <a:off x="5085384" y="6142764"/>
                <a:ext cx="99000" cy="14832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1F6DF005-9996-403A-AAB3-47F6427F9F5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081064" y="6138444"/>
                  <a:ext cx="107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C0DA45C7-2C90-48EE-BD14-DD9D9E923C50}"/>
                    </a:ext>
                  </a:extLst>
                </p14:cNvPr>
                <p14:cNvContentPartPr/>
                <p14:nvPr/>
              </p14:nvContentPartPr>
              <p14:xfrm>
                <a:off x="5282664" y="6208284"/>
                <a:ext cx="109080" cy="9288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C0DA45C7-2C90-48EE-BD14-DD9D9E923C5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278344" y="6203964"/>
                  <a:ext cx="117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8C8D9173-F7E5-47C3-81CA-AC76ADEC0F73}"/>
                    </a:ext>
                  </a:extLst>
                </p14:cNvPr>
                <p14:cNvContentPartPr/>
                <p14:nvPr/>
              </p14:nvContentPartPr>
              <p14:xfrm>
                <a:off x="5398944" y="6133044"/>
                <a:ext cx="313920" cy="1486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8C8D9173-F7E5-47C3-81CA-AC76ADEC0F7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394624" y="6128724"/>
                  <a:ext cx="322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ECD71765-7B18-47C9-AAA4-3F1C42046A9E}"/>
                    </a:ext>
                  </a:extLst>
                </p14:cNvPr>
                <p14:cNvContentPartPr/>
                <p14:nvPr/>
              </p14:nvContentPartPr>
              <p14:xfrm>
                <a:off x="5730504" y="6186324"/>
                <a:ext cx="113400" cy="968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ECD71765-7B18-47C9-AAA4-3F1C42046A9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726184" y="6182004"/>
                  <a:ext cx="122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A1AF33AF-0826-43AD-A8B1-85B4C796342C}"/>
                    </a:ext>
                  </a:extLst>
                </p14:cNvPr>
                <p14:cNvContentPartPr/>
                <p14:nvPr/>
              </p14:nvContentPartPr>
              <p14:xfrm>
                <a:off x="6039744" y="6144564"/>
                <a:ext cx="101520" cy="24228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A1AF33AF-0826-43AD-A8B1-85B4C796342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035424" y="6140244"/>
                  <a:ext cx="1101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B5B1BD6F-2A0B-4EF2-B967-D0E819997895}"/>
                    </a:ext>
                  </a:extLst>
                </p14:cNvPr>
                <p14:cNvContentPartPr/>
                <p14:nvPr/>
              </p14:nvContentPartPr>
              <p14:xfrm>
                <a:off x="6174744" y="6146364"/>
                <a:ext cx="39240" cy="12528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B5B1BD6F-2A0B-4EF2-B967-D0E81999789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170424" y="6142044"/>
                  <a:ext cx="47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9B3336DD-8028-4CA7-A8A9-D8B854308283}"/>
                    </a:ext>
                  </a:extLst>
                </p14:cNvPr>
                <p14:cNvContentPartPr/>
                <p14:nvPr/>
              </p14:nvContentPartPr>
              <p14:xfrm>
                <a:off x="6249624" y="6160404"/>
                <a:ext cx="19440" cy="1166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9B3336DD-8028-4CA7-A8A9-D8B854308283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245304" y="6156084"/>
                  <a:ext cx="28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57A11205-7637-4B90-B9D2-294C8B9AABC7}"/>
                    </a:ext>
                  </a:extLst>
                </p14:cNvPr>
                <p14:cNvContentPartPr/>
                <p14:nvPr/>
              </p14:nvContentPartPr>
              <p14:xfrm>
                <a:off x="6240624" y="6179124"/>
                <a:ext cx="46080" cy="352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57A11205-7637-4B90-B9D2-294C8B9AABC7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236304" y="6174804"/>
                  <a:ext cx="54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BF60A80F-8FD3-415E-89B4-B0AABD7D7947}"/>
                    </a:ext>
                  </a:extLst>
                </p14:cNvPr>
                <p14:cNvContentPartPr/>
                <p14:nvPr/>
              </p14:nvContentPartPr>
              <p14:xfrm>
                <a:off x="6242784" y="6140964"/>
                <a:ext cx="24480" cy="13248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BF60A80F-8FD3-415E-89B4-B0AABD7D794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238464" y="6136644"/>
                  <a:ext cx="33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E93A1F4D-29CC-4BB3-B5EA-897E2E7AD8C2}"/>
                    </a:ext>
                  </a:extLst>
                </p14:cNvPr>
                <p14:cNvContentPartPr/>
                <p14:nvPr/>
              </p14:nvContentPartPr>
              <p14:xfrm>
                <a:off x="6177984" y="6167604"/>
                <a:ext cx="59040" cy="399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E93A1F4D-29CC-4BB3-B5EA-897E2E7AD8C2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173664" y="6163284"/>
                  <a:ext cx="67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48653CF-4509-4C5C-AEE0-5559D4815C46}"/>
                    </a:ext>
                  </a:extLst>
                </p14:cNvPr>
                <p14:cNvContentPartPr/>
                <p14:nvPr/>
              </p14:nvContentPartPr>
              <p14:xfrm>
                <a:off x="6331344" y="6152484"/>
                <a:ext cx="14760" cy="104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48653CF-4509-4C5C-AEE0-5559D4815C4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327024" y="6148164"/>
                  <a:ext cx="234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5C5B23A7-407F-4D3D-9CB3-7CC0D602BE36}"/>
                    </a:ext>
                  </a:extLst>
                </p14:cNvPr>
                <p14:cNvContentPartPr/>
                <p14:nvPr/>
              </p14:nvContentPartPr>
              <p14:xfrm>
                <a:off x="6318744" y="6152124"/>
                <a:ext cx="160920" cy="1368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5C5B23A7-407F-4D3D-9CB3-7CC0D602BE3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314424" y="6147804"/>
                  <a:ext cx="169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95A8AE86-98F0-44EE-8576-56E342DB2037}"/>
                    </a:ext>
                  </a:extLst>
                </p14:cNvPr>
                <p14:cNvContentPartPr/>
                <p14:nvPr/>
              </p14:nvContentPartPr>
              <p14:xfrm>
                <a:off x="6463824" y="6084444"/>
                <a:ext cx="319680" cy="20844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95A8AE86-98F0-44EE-8576-56E342DB203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459504" y="6080124"/>
                  <a:ext cx="3283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192A019D-9B6B-41BB-A9DF-6E5B7244B84A}"/>
                    </a:ext>
                  </a:extLst>
                </p14:cNvPr>
                <p14:cNvContentPartPr/>
                <p14:nvPr/>
              </p14:nvContentPartPr>
              <p14:xfrm>
                <a:off x="6919944" y="6189924"/>
                <a:ext cx="232560" cy="8316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192A019D-9B6B-41BB-A9DF-6E5B7244B84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915624" y="6185604"/>
                  <a:ext cx="241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198576F-61E7-45A2-A4E4-51A334C6A2D7}"/>
                    </a:ext>
                  </a:extLst>
                </p14:cNvPr>
                <p14:cNvContentPartPr/>
                <p14:nvPr/>
              </p14:nvContentPartPr>
              <p14:xfrm>
                <a:off x="7083384" y="6101724"/>
                <a:ext cx="360" cy="3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198576F-61E7-45A2-A4E4-51A334C6A2D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79064" y="609740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E949CFA2-288E-4693-8253-909881A60B23}"/>
                    </a:ext>
                  </a:extLst>
                </p14:cNvPr>
                <p14:cNvContentPartPr/>
                <p14:nvPr/>
              </p14:nvContentPartPr>
              <p14:xfrm>
                <a:off x="7215864" y="6142404"/>
                <a:ext cx="203400" cy="1195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E949CFA2-288E-4693-8253-909881A60B23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211544" y="6138084"/>
                  <a:ext cx="212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3730166C-6FFC-4BA7-9ECF-F77762CD9B44}"/>
                    </a:ext>
                  </a:extLst>
                </p14:cNvPr>
                <p14:cNvContentPartPr/>
                <p14:nvPr/>
              </p14:nvContentPartPr>
              <p14:xfrm>
                <a:off x="7406664" y="6139164"/>
                <a:ext cx="99720" cy="10908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3730166C-6FFC-4BA7-9ECF-F77762CD9B44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402344" y="6134844"/>
                  <a:ext cx="108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BE93C0D9-7E1D-4247-86D4-EAE67E1B8B83}"/>
                    </a:ext>
                  </a:extLst>
                </p14:cNvPr>
                <p14:cNvContentPartPr/>
                <p14:nvPr/>
              </p14:nvContentPartPr>
              <p14:xfrm>
                <a:off x="7508904" y="6049524"/>
                <a:ext cx="277560" cy="18936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BE93C0D9-7E1D-4247-86D4-EAE67E1B8B83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504584" y="6045204"/>
                  <a:ext cx="286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08F93AEE-0BF1-4087-8C68-1142363B2AE4}"/>
                    </a:ext>
                  </a:extLst>
                </p14:cNvPr>
                <p14:cNvContentPartPr/>
                <p14:nvPr/>
              </p14:nvContentPartPr>
              <p14:xfrm>
                <a:off x="7816344" y="6036924"/>
                <a:ext cx="285120" cy="1544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08F93AEE-0BF1-4087-8C68-1142363B2AE4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812024" y="6032604"/>
                  <a:ext cx="293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5C7B8593-B5FF-4145-A9A3-1B02995715C8}"/>
                    </a:ext>
                  </a:extLst>
                </p14:cNvPr>
                <p14:cNvContentPartPr/>
                <p14:nvPr/>
              </p14:nvContentPartPr>
              <p14:xfrm>
                <a:off x="8246544" y="6023244"/>
                <a:ext cx="18000" cy="1483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5C7B8593-B5FF-4145-A9A3-1B02995715C8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242224" y="6018924"/>
                  <a:ext cx="26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AC1E8A63-4953-478E-9698-9D9C3F87F6FA}"/>
                    </a:ext>
                  </a:extLst>
                </p14:cNvPr>
                <p14:cNvContentPartPr/>
                <p14:nvPr/>
              </p14:nvContentPartPr>
              <p14:xfrm>
                <a:off x="8168424" y="5982204"/>
                <a:ext cx="258840" cy="2095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AC1E8A63-4953-478E-9698-9D9C3F87F6FA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8164104" y="5977884"/>
                  <a:ext cx="2674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94CDF7B6-4C71-45D1-8AB0-6BE1FA8F9D1B}"/>
                    </a:ext>
                  </a:extLst>
                </p14:cNvPr>
                <p14:cNvContentPartPr/>
                <p14:nvPr/>
              </p14:nvContentPartPr>
              <p14:xfrm>
                <a:off x="1880664" y="6639924"/>
                <a:ext cx="239040" cy="352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94CDF7B6-4C71-45D1-8AB0-6BE1FA8F9D1B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876344" y="6635604"/>
                  <a:ext cx="247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9F73B03A-B651-4A4A-BA09-6EC2DCBFEDAB}"/>
                    </a:ext>
                  </a:extLst>
                </p14:cNvPr>
                <p14:cNvContentPartPr/>
                <p14:nvPr/>
              </p14:nvContentPartPr>
              <p14:xfrm>
                <a:off x="2116824" y="6576204"/>
                <a:ext cx="101880" cy="1407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9F73B03A-B651-4A4A-BA09-6EC2DCBFEDAB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112504" y="6571884"/>
                  <a:ext cx="110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EB2C7168-50A7-4950-B0D4-B180902FCEF9}"/>
                    </a:ext>
                  </a:extLst>
                </p14:cNvPr>
                <p14:cNvContentPartPr/>
                <p14:nvPr/>
              </p14:nvContentPartPr>
              <p14:xfrm>
                <a:off x="2444784" y="6594204"/>
                <a:ext cx="127080" cy="10764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EB2C7168-50A7-4950-B0D4-B180902FCEF9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440464" y="6589884"/>
                  <a:ext cx="135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3A862B0C-0AF5-4AB2-B337-E9EF042E98CE}"/>
                    </a:ext>
                  </a:extLst>
                </p14:cNvPr>
                <p14:cNvContentPartPr/>
                <p14:nvPr/>
              </p14:nvContentPartPr>
              <p14:xfrm>
                <a:off x="2599224" y="6587364"/>
                <a:ext cx="189720" cy="9828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3A862B0C-0AF5-4AB2-B337-E9EF042E98CE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594904" y="6583044"/>
                  <a:ext cx="198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21DEE7E0-2016-4393-A3F8-78FB807003B3}"/>
                    </a:ext>
                  </a:extLst>
                </p14:cNvPr>
                <p14:cNvContentPartPr/>
                <p14:nvPr/>
              </p14:nvContentPartPr>
              <p14:xfrm>
                <a:off x="2826384" y="6486564"/>
                <a:ext cx="117000" cy="20520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21DEE7E0-2016-4393-A3F8-78FB807003B3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822064" y="6482244"/>
                  <a:ext cx="1256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1D3DEB90-D437-43F5-88EE-85694AFF721D}"/>
                    </a:ext>
                  </a:extLst>
                </p14:cNvPr>
                <p14:cNvContentPartPr/>
                <p14:nvPr/>
              </p14:nvContentPartPr>
              <p14:xfrm>
                <a:off x="2971824" y="6582324"/>
                <a:ext cx="136800" cy="1015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1D3DEB90-D437-43F5-88EE-85694AFF721D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967504" y="6578004"/>
                  <a:ext cx="145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81C2218A-D309-448B-9F13-ECF3F9684A80}"/>
                    </a:ext>
                  </a:extLst>
                </p14:cNvPr>
                <p14:cNvContentPartPr/>
                <p14:nvPr/>
              </p14:nvContentPartPr>
              <p14:xfrm>
                <a:off x="3097104" y="6533724"/>
                <a:ext cx="142200" cy="14472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81C2218A-D309-448B-9F13-ECF3F9684A80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3092784" y="6529404"/>
                  <a:ext cx="150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D26C33EA-0FDD-4555-9BB4-A56672A96B28}"/>
                    </a:ext>
                  </a:extLst>
                </p14:cNvPr>
                <p14:cNvContentPartPr/>
                <p14:nvPr/>
              </p14:nvContentPartPr>
              <p14:xfrm>
                <a:off x="3661224" y="6536244"/>
                <a:ext cx="152280" cy="1368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D26C33EA-0FDD-4555-9BB4-A56672A96B28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656904" y="6531924"/>
                  <a:ext cx="160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99E1A248-735D-49B4-AA46-5D01FF3F2CC0}"/>
                    </a:ext>
                  </a:extLst>
                </p14:cNvPr>
                <p14:cNvContentPartPr/>
                <p14:nvPr/>
              </p14:nvContentPartPr>
              <p14:xfrm>
                <a:off x="3865704" y="6547044"/>
                <a:ext cx="135000" cy="8136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99E1A248-735D-49B4-AA46-5D01FF3F2CC0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861384" y="6542724"/>
                  <a:ext cx="1436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24C0A16E-811B-475F-BB2B-01FD347453B8}"/>
                    </a:ext>
                  </a:extLst>
                </p14:cNvPr>
                <p14:cNvContentPartPr/>
                <p14:nvPr/>
              </p14:nvContentPartPr>
              <p14:xfrm>
                <a:off x="4006824" y="6551004"/>
                <a:ext cx="348120" cy="9144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24C0A16E-811B-475F-BB2B-01FD347453B8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002504" y="6546684"/>
                  <a:ext cx="356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A50E9674-8EA7-466A-9D6F-BB5DC8510113}"/>
                    </a:ext>
                  </a:extLst>
                </p14:cNvPr>
                <p14:cNvContentPartPr/>
                <p14:nvPr/>
              </p14:nvContentPartPr>
              <p14:xfrm>
                <a:off x="4450704" y="6524364"/>
                <a:ext cx="395280" cy="11664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A50E9674-8EA7-466A-9D6F-BB5DC8510113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4446384" y="6520044"/>
                  <a:ext cx="403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2A01AFBA-0A4C-4D22-AD1E-8C1D9C6E832F}"/>
                    </a:ext>
                  </a:extLst>
                </p14:cNvPr>
                <p14:cNvContentPartPr/>
                <p14:nvPr/>
              </p14:nvContentPartPr>
              <p14:xfrm>
                <a:off x="4852104" y="6542364"/>
                <a:ext cx="25200" cy="4068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2A01AFBA-0A4C-4D22-AD1E-8C1D9C6E832F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4847784" y="6538044"/>
                  <a:ext cx="33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6AA1019B-42AD-4D7A-8CDE-B3944E43FAB6}"/>
                    </a:ext>
                  </a:extLst>
                </p14:cNvPr>
                <p14:cNvContentPartPr/>
                <p14:nvPr/>
              </p14:nvContentPartPr>
              <p14:xfrm>
                <a:off x="4836624" y="6592044"/>
                <a:ext cx="99720" cy="19116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6AA1019B-42AD-4D7A-8CDE-B3944E43FAB6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832304" y="6587724"/>
                  <a:ext cx="1083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6ABA4693-FF23-4573-9CC5-B60209BC8C6C}"/>
                    </a:ext>
                  </a:extLst>
                </p14:cNvPr>
                <p14:cNvContentPartPr/>
                <p14:nvPr/>
              </p14:nvContentPartPr>
              <p14:xfrm>
                <a:off x="5180064" y="6468204"/>
                <a:ext cx="471960" cy="1828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6ABA4693-FF23-4573-9CC5-B60209BC8C6C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5175744" y="6463884"/>
                  <a:ext cx="480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91056397-D9B5-4001-A2EE-14971F1D60F8}"/>
                    </a:ext>
                  </a:extLst>
                </p14:cNvPr>
                <p14:cNvContentPartPr/>
                <p14:nvPr/>
              </p14:nvContentPartPr>
              <p14:xfrm>
                <a:off x="5798184" y="6508884"/>
                <a:ext cx="209160" cy="13284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91056397-D9B5-4001-A2EE-14971F1D60F8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793864" y="6504564"/>
                  <a:ext cx="217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7920E1C8-2F36-4847-8E06-0D233770CA65}"/>
                    </a:ext>
                  </a:extLst>
                </p14:cNvPr>
                <p14:cNvContentPartPr/>
                <p14:nvPr/>
              </p14:nvContentPartPr>
              <p14:xfrm>
                <a:off x="5970984" y="6442644"/>
                <a:ext cx="282240" cy="25164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7920E1C8-2F36-4847-8E06-0D233770CA65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966664" y="6438324"/>
                  <a:ext cx="2908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EE59A405-88A9-4670-8695-F7A129DCAFBC}"/>
                    </a:ext>
                  </a:extLst>
                </p14:cNvPr>
                <p14:cNvContentPartPr/>
                <p14:nvPr/>
              </p14:nvContentPartPr>
              <p14:xfrm>
                <a:off x="6283464" y="6522564"/>
                <a:ext cx="128520" cy="7416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EE59A405-88A9-4670-8695-F7A129DCAFBC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6279144" y="6518244"/>
                  <a:ext cx="137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833192C9-5E50-42A1-B7B0-809C714FBC53}"/>
                    </a:ext>
                  </a:extLst>
                </p14:cNvPr>
                <p14:cNvContentPartPr/>
                <p14:nvPr/>
              </p14:nvContentPartPr>
              <p14:xfrm>
                <a:off x="6401184" y="6412404"/>
                <a:ext cx="175320" cy="1915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833192C9-5E50-42A1-B7B0-809C714FBC53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396864" y="6408084"/>
                  <a:ext cx="1839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59D050C-0E65-4748-ABCC-19E316F7590D}"/>
                    </a:ext>
                  </a:extLst>
                </p14:cNvPr>
                <p14:cNvContentPartPr/>
                <p14:nvPr/>
              </p14:nvContentPartPr>
              <p14:xfrm>
                <a:off x="3636744" y="6652884"/>
                <a:ext cx="2922480" cy="968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59D050C-0E65-4748-ABCC-19E316F7590D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3632424" y="6648564"/>
                  <a:ext cx="29311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ED0AA93E-B787-468C-B039-3ACE80A83BB4}"/>
                    </a:ext>
                  </a:extLst>
                </p14:cNvPr>
                <p14:cNvContentPartPr/>
                <p14:nvPr/>
              </p14:nvContentPartPr>
              <p14:xfrm>
                <a:off x="545784" y="6008844"/>
                <a:ext cx="231840" cy="1998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ED0AA93E-B787-468C-B039-3ACE80A83BB4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41464" y="6004524"/>
                  <a:ext cx="240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1D86C20-D847-4784-BF49-E81BF16D2F59}"/>
                    </a:ext>
                  </a:extLst>
                </p14:cNvPr>
                <p14:cNvContentPartPr/>
                <p14:nvPr/>
              </p14:nvContentPartPr>
              <p14:xfrm>
                <a:off x="619584" y="6180204"/>
                <a:ext cx="168120" cy="158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1D86C20-D847-4784-BF49-E81BF16D2F59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615264" y="6175884"/>
                  <a:ext cx="176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7C4E1054-0B64-4E69-8FB8-98A79ED7915B}"/>
                    </a:ext>
                  </a:extLst>
                </p14:cNvPr>
                <p14:cNvContentPartPr/>
                <p14:nvPr/>
              </p14:nvContentPartPr>
              <p14:xfrm>
                <a:off x="884184" y="6030804"/>
                <a:ext cx="148320" cy="18864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7C4E1054-0B64-4E69-8FB8-98A79ED7915B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879864" y="6026484"/>
                  <a:ext cx="1569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41A2CC8-297B-469B-902E-D5067863FB6A}"/>
                    </a:ext>
                  </a:extLst>
                </p14:cNvPr>
                <p14:cNvContentPartPr/>
                <p14:nvPr/>
              </p14:nvContentPartPr>
              <p14:xfrm>
                <a:off x="2552424" y="4894644"/>
                <a:ext cx="318960" cy="187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41A2CC8-297B-469B-902E-D5067863FB6A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2548104" y="4890324"/>
                  <a:ext cx="327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1979EB5-7CAF-4D0A-9A95-AC7448AEAAAC}"/>
                    </a:ext>
                  </a:extLst>
                </p14:cNvPr>
                <p14:cNvContentPartPr/>
                <p14:nvPr/>
              </p14:nvContentPartPr>
              <p14:xfrm>
                <a:off x="2833224" y="4835964"/>
                <a:ext cx="160200" cy="1692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1979EB5-7CAF-4D0A-9A95-AC7448AEAAAC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2828904" y="4831644"/>
                  <a:ext cx="1688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21A308B-721E-49B1-B291-1B801E7BC409}"/>
                    </a:ext>
                  </a:extLst>
                </p14:cNvPr>
                <p14:cNvContentPartPr/>
                <p14:nvPr/>
              </p14:nvContentPartPr>
              <p14:xfrm>
                <a:off x="1658904" y="4325124"/>
                <a:ext cx="106560" cy="806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21A308B-721E-49B1-B291-1B801E7BC409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654584" y="4320804"/>
                  <a:ext cx="1152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F7F52F6-A013-487D-A8D4-53E39924CD10}"/>
                    </a:ext>
                  </a:extLst>
                </p14:cNvPr>
                <p14:cNvContentPartPr/>
                <p14:nvPr/>
              </p14:nvContentPartPr>
              <p14:xfrm>
                <a:off x="1773744" y="4324044"/>
                <a:ext cx="267840" cy="795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F7F52F6-A013-487D-A8D4-53E39924CD10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769424" y="4319724"/>
                  <a:ext cx="276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7B67690-5BF5-4750-9AE1-42E24446934F}"/>
                    </a:ext>
                  </a:extLst>
                </p14:cNvPr>
                <p14:cNvContentPartPr/>
                <p14:nvPr/>
              </p14:nvContentPartPr>
              <p14:xfrm>
                <a:off x="2086224" y="4348524"/>
                <a:ext cx="96480" cy="486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7B67690-5BF5-4750-9AE1-42E24446934F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2081904" y="4344204"/>
                  <a:ext cx="1051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64FB2E4-1BCD-45A5-9D6E-B07038F35507}"/>
                    </a:ext>
                  </a:extLst>
                </p14:cNvPr>
                <p14:cNvContentPartPr/>
                <p14:nvPr/>
              </p14:nvContentPartPr>
              <p14:xfrm>
                <a:off x="2211504" y="4356804"/>
                <a:ext cx="113040" cy="478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64FB2E4-1BCD-45A5-9D6E-B07038F35507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2207184" y="4352484"/>
                  <a:ext cx="121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EDE40D9-08A4-4CC7-AF80-57D6FF9E1755}"/>
                    </a:ext>
                  </a:extLst>
                </p14:cNvPr>
                <p14:cNvContentPartPr/>
                <p14:nvPr/>
              </p14:nvContentPartPr>
              <p14:xfrm>
                <a:off x="2339304" y="4294884"/>
                <a:ext cx="186120" cy="993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EDE40D9-08A4-4CC7-AF80-57D6FF9E1755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2334984" y="4290564"/>
                  <a:ext cx="194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CA48769-632D-48F2-BEC1-6D33EEE2DDD5}"/>
                    </a:ext>
                  </a:extLst>
                </p14:cNvPr>
                <p14:cNvContentPartPr/>
                <p14:nvPr/>
              </p14:nvContentPartPr>
              <p14:xfrm>
                <a:off x="2546664" y="4260684"/>
                <a:ext cx="172800" cy="2016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CA48769-632D-48F2-BEC1-6D33EEE2DDD5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2542344" y="4256364"/>
                  <a:ext cx="1814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022747F-E9FB-42F2-9C22-549AC50FC326}"/>
                    </a:ext>
                  </a:extLst>
                </p14:cNvPr>
                <p14:cNvContentPartPr/>
                <p14:nvPr/>
              </p14:nvContentPartPr>
              <p14:xfrm>
                <a:off x="1884624" y="4512324"/>
                <a:ext cx="151560" cy="540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022747F-E9FB-42F2-9C22-549AC50FC326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880304" y="4508004"/>
                  <a:ext cx="160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ADE5548-A3B0-4113-8532-376C72786680}"/>
                    </a:ext>
                  </a:extLst>
                </p14:cNvPr>
                <p14:cNvContentPartPr/>
                <p14:nvPr/>
              </p14:nvContentPartPr>
              <p14:xfrm>
                <a:off x="2078304" y="4484964"/>
                <a:ext cx="141120" cy="633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ADE5548-A3B0-4113-8532-376C72786680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2073984" y="4480644"/>
                  <a:ext cx="1497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20F0588-A21E-48C4-8C42-C5958C65947C}"/>
                    </a:ext>
                  </a:extLst>
                </p14:cNvPr>
                <p14:cNvContentPartPr/>
                <p14:nvPr/>
              </p14:nvContentPartPr>
              <p14:xfrm>
                <a:off x="2238504" y="4442484"/>
                <a:ext cx="67320" cy="1040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20F0588-A21E-48C4-8C42-C5958C65947C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2234184" y="4438164"/>
                  <a:ext cx="759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EF00025-ED1B-4B6A-9810-695561D222CA}"/>
                    </a:ext>
                  </a:extLst>
                </p14:cNvPr>
                <p14:cNvContentPartPr/>
                <p14:nvPr/>
              </p14:nvContentPartPr>
              <p14:xfrm>
                <a:off x="2329944" y="4434924"/>
                <a:ext cx="208800" cy="1332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EF00025-ED1B-4B6A-9810-695561D222CA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2325624" y="4430604"/>
                  <a:ext cx="217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AA7CE7D5-CBE3-4143-89EE-50A7974A10A7}"/>
                    </a:ext>
                  </a:extLst>
                </p14:cNvPr>
                <p14:cNvContentPartPr/>
                <p14:nvPr/>
              </p14:nvContentPartPr>
              <p14:xfrm>
                <a:off x="5401824" y="5300724"/>
                <a:ext cx="1184400" cy="9288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AA7CE7D5-CBE3-4143-89EE-50A7974A10A7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5397504" y="5296404"/>
                  <a:ext cx="1193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ADC66670-773D-4039-88FE-EB5630C91B5F}"/>
                    </a:ext>
                  </a:extLst>
                </p14:cNvPr>
                <p14:cNvContentPartPr/>
                <p14:nvPr/>
              </p14:nvContentPartPr>
              <p14:xfrm>
                <a:off x="3644304" y="5451564"/>
                <a:ext cx="538200" cy="5616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ADC66670-773D-4039-88FE-EB5630C91B5F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3639984" y="5447244"/>
                  <a:ext cx="5468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37F7EBDD-6393-4CFE-ACAA-4EA2D36184B0}"/>
                    </a:ext>
                  </a:extLst>
                </p14:cNvPr>
                <p14:cNvContentPartPr/>
                <p14:nvPr/>
              </p14:nvContentPartPr>
              <p14:xfrm>
                <a:off x="3590664" y="5136924"/>
                <a:ext cx="622080" cy="37080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37F7EBDD-6393-4CFE-ACAA-4EA2D36184B0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3586344" y="5132604"/>
                  <a:ext cx="63072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58E888A-1F9C-4054-B748-4EB448CB3063}"/>
                    </a:ext>
                  </a:extLst>
                </p14:cNvPr>
                <p14:cNvContentPartPr/>
                <p14:nvPr/>
              </p14:nvContentPartPr>
              <p14:xfrm>
                <a:off x="439944" y="4746684"/>
                <a:ext cx="253800" cy="3121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58E888A-1F9C-4054-B748-4EB448CB3063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435624" y="4742364"/>
                  <a:ext cx="2624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26A81C6-13ED-447F-9CA5-32317AA002F8}"/>
                    </a:ext>
                  </a:extLst>
                </p14:cNvPr>
                <p14:cNvContentPartPr/>
                <p14:nvPr/>
              </p14:nvContentPartPr>
              <p14:xfrm>
                <a:off x="507264" y="5012364"/>
                <a:ext cx="188640" cy="349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26A81C6-13ED-447F-9CA5-32317AA002F8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502944" y="5008044"/>
                  <a:ext cx="197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3B791CF-1487-4085-9295-FE8007EB17D7}"/>
                    </a:ext>
                  </a:extLst>
                </p14:cNvPr>
                <p14:cNvContentPartPr/>
                <p14:nvPr/>
              </p14:nvContentPartPr>
              <p14:xfrm>
                <a:off x="860064" y="4770804"/>
                <a:ext cx="153720" cy="3128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3B791CF-1487-4085-9295-FE8007EB17D7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855744" y="4766484"/>
                  <a:ext cx="1623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8BA2C0E-8742-418B-AA63-657A0EA8188E}"/>
                    </a:ext>
                  </a:extLst>
                </p14:cNvPr>
                <p14:cNvContentPartPr/>
                <p14:nvPr/>
              </p14:nvContentPartPr>
              <p14:xfrm>
                <a:off x="1192344" y="4807884"/>
                <a:ext cx="31680" cy="1836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8BA2C0E-8742-418B-AA63-657A0EA8188E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188024" y="4803564"/>
                  <a:ext cx="403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71B4BE6-508B-4F9D-BA8B-2CE1F576061F}"/>
                    </a:ext>
                  </a:extLst>
                </p14:cNvPr>
                <p14:cNvContentPartPr/>
                <p14:nvPr/>
              </p14:nvContentPartPr>
              <p14:xfrm>
                <a:off x="1083264" y="4668564"/>
                <a:ext cx="222120" cy="1857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71B4BE6-508B-4F9D-BA8B-2CE1F576061F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078944" y="4664244"/>
                  <a:ext cx="2307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07207B1-E9AC-4359-A02A-D9868664BD93}"/>
                    </a:ext>
                  </a:extLst>
                </p14:cNvPr>
                <p14:cNvContentPartPr/>
                <p14:nvPr/>
              </p14:nvContentPartPr>
              <p14:xfrm>
                <a:off x="1433904" y="4882764"/>
                <a:ext cx="240120" cy="241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07207B1-E9AC-4359-A02A-D9868664BD93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429584" y="4878444"/>
                  <a:ext cx="248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04B093D-0986-4A9F-B3AF-B1C78B8CE24B}"/>
                    </a:ext>
                  </a:extLst>
                </p14:cNvPr>
                <p14:cNvContentPartPr/>
                <p14:nvPr/>
              </p14:nvContentPartPr>
              <p14:xfrm>
                <a:off x="1630824" y="4791324"/>
                <a:ext cx="98280" cy="2134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04B093D-0986-4A9F-B3AF-B1C78B8CE24B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626504" y="4787004"/>
                  <a:ext cx="1069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77AD3E4-708D-476D-955A-0792F3257FD3}"/>
                    </a:ext>
                  </a:extLst>
                </p14:cNvPr>
                <p14:cNvContentPartPr/>
                <p14:nvPr/>
              </p14:nvContentPartPr>
              <p14:xfrm>
                <a:off x="1939344" y="4814364"/>
                <a:ext cx="100080" cy="954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77AD3E4-708D-476D-955A-0792F3257FD3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935024" y="4810044"/>
                  <a:ext cx="108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62010AE-8615-4586-B821-33EB073432D0}"/>
                    </a:ext>
                  </a:extLst>
                </p14:cNvPr>
                <p14:cNvContentPartPr/>
                <p14:nvPr/>
              </p14:nvContentPartPr>
              <p14:xfrm>
                <a:off x="1971024" y="4844964"/>
                <a:ext cx="105480" cy="2109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62010AE-8615-4586-B821-33EB073432D0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966704" y="4840644"/>
                  <a:ext cx="114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A6B32F6-CFD5-4F3B-8660-341466704BD5}"/>
                    </a:ext>
                  </a:extLst>
                </p14:cNvPr>
                <p14:cNvContentPartPr/>
                <p14:nvPr/>
              </p14:nvContentPartPr>
              <p14:xfrm>
                <a:off x="2223384" y="4816524"/>
                <a:ext cx="43560" cy="1321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A6B32F6-CFD5-4F3B-8660-341466704BD5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2219064" y="4812204"/>
                  <a:ext cx="52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54CC803-8FFA-4AD4-A4E3-14D103ABB029}"/>
                    </a:ext>
                  </a:extLst>
                </p14:cNvPr>
                <p14:cNvContentPartPr/>
                <p14:nvPr/>
              </p14:nvContentPartPr>
              <p14:xfrm>
                <a:off x="2153904" y="4690524"/>
                <a:ext cx="183240" cy="1238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54CC803-8FFA-4AD4-A4E3-14D103ABB029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2149584" y="4686204"/>
                  <a:ext cx="191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2FCDB72A-AAFF-4061-B0E1-2558944FDDB1}"/>
                    </a:ext>
                  </a:extLst>
                </p14:cNvPr>
                <p14:cNvContentPartPr/>
                <p14:nvPr/>
              </p14:nvContentPartPr>
              <p14:xfrm>
                <a:off x="1920264" y="4676484"/>
                <a:ext cx="514800" cy="41472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2FCDB72A-AAFF-4061-B0E1-2558944FDDB1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915944" y="4672164"/>
                  <a:ext cx="52344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755C954-2977-4C43-9509-3FAF4130B356}"/>
                    </a:ext>
                  </a:extLst>
                </p14:cNvPr>
                <p14:cNvContentPartPr/>
                <p14:nvPr/>
              </p14:nvContentPartPr>
              <p14:xfrm>
                <a:off x="3899904" y="3626004"/>
                <a:ext cx="46440" cy="5097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755C954-2977-4C43-9509-3FAF4130B356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3895584" y="3621684"/>
                  <a:ext cx="5508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100E9D1-1BBC-4D04-B56D-4C9DE3123202}"/>
                    </a:ext>
                  </a:extLst>
                </p14:cNvPr>
                <p14:cNvContentPartPr/>
                <p14:nvPr/>
              </p14:nvContentPartPr>
              <p14:xfrm>
                <a:off x="3973704" y="2728884"/>
                <a:ext cx="33480" cy="6807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100E9D1-1BBC-4D04-B56D-4C9DE3123202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3969384" y="2724564"/>
                  <a:ext cx="42120" cy="6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48673AED-9BC7-4723-973B-B194D28A605C}"/>
                    </a:ext>
                  </a:extLst>
                </p14:cNvPr>
                <p14:cNvContentPartPr/>
                <p14:nvPr/>
              </p14:nvContentPartPr>
              <p14:xfrm>
                <a:off x="3608304" y="3661644"/>
                <a:ext cx="821520" cy="38988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48673AED-9BC7-4723-973B-B194D28A605C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603984" y="3657324"/>
                  <a:ext cx="83016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E0FBFF31-CD9A-47E1-A0B1-410F2F33C3B4}"/>
                    </a:ext>
                  </a:extLst>
                </p14:cNvPr>
                <p14:cNvContentPartPr/>
                <p14:nvPr/>
              </p14:nvContentPartPr>
              <p14:xfrm>
                <a:off x="3561864" y="3804204"/>
                <a:ext cx="302040" cy="25992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E0FBFF31-CD9A-47E1-A0B1-410F2F33C3B4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3557544" y="3799884"/>
                  <a:ext cx="3106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B2E0CD12-3B5F-4B18-A4D0-558B758631E3}"/>
                    </a:ext>
                  </a:extLst>
                </p14:cNvPr>
                <p14:cNvContentPartPr/>
                <p14:nvPr/>
              </p14:nvContentPartPr>
              <p14:xfrm>
                <a:off x="4646184" y="3518004"/>
                <a:ext cx="148320" cy="18828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B2E0CD12-3B5F-4B18-A4D0-558B758631E3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4641864" y="3513684"/>
                  <a:ext cx="156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F5BB1A86-64CF-4575-9E1B-B9854A030EF3}"/>
                    </a:ext>
                  </a:extLst>
                </p14:cNvPr>
                <p14:cNvContentPartPr/>
                <p14:nvPr/>
              </p14:nvContentPartPr>
              <p14:xfrm>
                <a:off x="4662384" y="3522324"/>
                <a:ext cx="161280" cy="18288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F5BB1A86-64CF-4575-9E1B-B9854A030EF3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4658064" y="3518004"/>
                  <a:ext cx="169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6F7B8CE9-B4C4-4807-AE93-1CBD183ADA1C}"/>
                    </a:ext>
                  </a:extLst>
                </p14:cNvPr>
                <p14:cNvContentPartPr/>
                <p14:nvPr/>
              </p14:nvContentPartPr>
              <p14:xfrm>
                <a:off x="4904664" y="3588564"/>
                <a:ext cx="122400" cy="17964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6F7B8CE9-B4C4-4807-AE93-1CBD183ADA1C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4900344" y="3584244"/>
                  <a:ext cx="131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8C6F3492-D439-46DF-848A-3C29B3F35AC2}"/>
                    </a:ext>
                  </a:extLst>
                </p14:cNvPr>
                <p14:cNvContentPartPr/>
                <p14:nvPr/>
              </p14:nvContentPartPr>
              <p14:xfrm>
                <a:off x="5352504" y="3473724"/>
                <a:ext cx="25200" cy="19008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8C6F3492-D439-46DF-848A-3C29B3F35AC2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5348184" y="3469404"/>
                  <a:ext cx="338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134C2486-919A-48BC-8CE4-660B3CC25815}"/>
                    </a:ext>
                  </a:extLst>
                </p14:cNvPr>
                <p14:cNvContentPartPr/>
                <p14:nvPr/>
              </p14:nvContentPartPr>
              <p14:xfrm>
                <a:off x="5263944" y="3619524"/>
                <a:ext cx="206640" cy="3420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134C2486-919A-48BC-8CE4-660B3CC25815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5259624" y="3615204"/>
                  <a:ext cx="215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6A4141E1-BB89-47FC-9CE0-BDD1F4D03CE5}"/>
                    </a:ext>
                  </a:extLst>
                </p14:cNvPr>
                <p14:cNvContentPartPr/>
                <p14:nvPr/>
              </p14:nvContentPartPr>
              <p14:xfrm>
                <a:off x="5292384" y="3473724"/>
                <a:ext cx="156960" cy="432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6A4141E1-BB89-47FC-9CE0-BDD1F4D03CE5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5288064" y="3469404"/>
                  <a:ext cx="1656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14543588-E55D-47C2-A7A5-A1F9C526C986}"/>
                    </a:ext>
                  </a:extLst>
                </p14:cNvPr>
                <p14:cNvContentPartPr/>
                <p14:nvPr/>
              </p14:nvContentPartPr>
              <p14:xfrm>
                <a:off x="5528904" y="3474444"/>
                <a:ext cx="125640" cy="17460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14543588-E55D-47C2-A7A5-A1F9C526C986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5524584" y="3470124"/>
                  <a:ext cx="134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90BEB934-96A8-41BD-AF64-D0AFEADE7A46}"/>
                    </a:ext>
                  </a:extLst>
                </p14:cNvPr>
                <p14:cNvContentPartPr/>
                <p14:nvPr/>
              </p14:nvContentPartPr>
              <p14:xfrm>
                <a:off x="5726184" y="3531324"/>
                <a:ext cx="93960" cy="3384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90BEB934-96A8-41BD-AF64-D0AFEADE7A46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5721864" y="3527004"/>
                  <a:ext cx="102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0EF7017F-AEE7-4655-A7F2-B7CC45753C56}"/>
                    </a:ext>
                  </a:extLst>
                </p14:cNvPr>
                <p14:cNvContentPartPr/>
                <p14:nvPr/>
              </p14:nvContentPartPr>
              <p14:xfrm>
                <a:off x="5859384" y="3431964"/>
                <a:ext cx="141480" cy="18612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0EF7017F-AEE7-4655-A7F2-B7CC45753C56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5855064" y="3427644"/>
                  <a:ext cx="1501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F470E0CC-1B36-41CB-ACDF-465619163278}"/>
                    </a:ext>
                  </a:extLst>
                </p14:cNvPr>
                <p14:cNvContentPartPr/>
                <p14:nvPr/>
              </p14:nvContentPartPr>
              <p14:xfrm>
                <a:off x="6021384" y="3439524"/>
                <a:ext cx="168120" cy="16200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F470E0CC-1B36-41CB-ACDF-465619163278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6017064" y="3435204"/>
                  <a:ext cx="176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ECA92737-1A62-44B3-8952-40C0BDA2F8E7}"/>
                    </a:ext>
                  </a:extLst>
                </p14:cNvPr>
                <p14:cNvContentPartPr/>
                <p14:nvPr/>
              </p14:nvContentPartPr>
              <p14:xfrm>
                <a:off x="6257904" y="3513324"/>
                <a:ext cx="102240" cy="1728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ECA92737-1A62-44B3-8952-40C0BDA2F8E7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6253584" y="3509004"/>
                  <a:ext cx="110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FE3E3BB2-B676-47D7-8532-EBF1ADED9206}"/>
                    </a:ext>
                  </a:extLst>
                </p14:cNvPr>
                <p14:cNvContentPartPr/>
                <p14:nvPr/>
              </p14:nvContentPartPr>
              <p14:xfrm>
                <a:off x="6465264" y="3443844"/>
                <a:ext cx="244800" cy="10836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FE3E3BB2-B676-47D7-8532-EBF1ADED9206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6460944" y="3439524"/>
                  <a:ext cx="253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FD18C9B2-372B-468E-B10C-E60358E7898B}"/>
                    </a:ext>
                  </a:extLst>
                </p14:cNvPr>
                <p14:cNvContentPartPr/>
                <p14:nvPr/>
              </p14:nvContentPartPr>
              <p14:xfrm>
                <a:off x="6709704" y="3473004"/>
                <a:ext cx="107280" cy="7308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FD18C9B2-372B-468E-B10C-E60358E7898B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6705384" y="3468684"/>
                  <a:ext cx="1159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DEDCB5CE-5235-4634-8396-5D0FC5B47473}"/>
                    </a:ext>
                  </a:extLst>
                </p14:cNvPr>
                <p14:cNvContentPartPr/>
                <p14:nvPr/>
              </p14:nvContentPartPr>
              <p14:xfrm>
                <a:off x="6852624" y="3400644"/>
                <a:ext cx="154440" cy="15696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DEDCB5CE-5235-4634-8396-5D0FC5B47473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6848304" y="3396324"/>
                  <a:ext cx="163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9506F822-22D8-4C49-B2E2-6AC6888A86D1}"/>
                    </a:ext>
                  </a:extLst>
                </p14:cNvPr>
                <p14:cNvContentPartPr/>
                <p14:nvPr/>
              </p14:nvContentPartPr>
              <p14:xfrm>
                <a:off x="7038384" y="3376524"/>
                <a:ext cx="229320" cy="17388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9506F822-22D8-4C49-B2E2-6AC6888A86D1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7034064" y="3372204"/>
                  <a:ext cx="2379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F92E1BA-706B-4757-ABB8-EBD6F5959D53}"/>
                    </a:ext>
                  </a:extLst>
                </p14:cNvPr>
                <p14:cNvContentPartPr/>
                <p14:nvPr/>
              </p14:nvContentPartPr>
              <p14:xfrm>
                <a:off x="3798744" y="4236564"/>
                <a:ext cx="63720" cy="864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F92E1BA-706B-4757-ABB8-EBD6F5959D53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3794424" y="4232244"/>
                  <a:ext cx="72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BC758FE-D477-4B95-9C90-1C9EC1F8F701}"/>
                    </a:ext>
                  </a:extLst>
                </p14:cNvPr>
                <p14:cNvContentPartPr/>
                <p14:nvPr/>
              </p14:nvContentPartPr>
              <p14:xfrm>
                <a:off x="3828624" y="4265724"/>
                <a:ext cx="45720" cy="1450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BC758FE-D477-4B95-9C90-1C9EC1F8F701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3824304" y="4261404"/>
                  <a:ext cx="54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DC916CB-6CDD-4FB2-9A61-07F762765BDF}"/>
                    </a:ext>
                  </a:extLst>
                </p14:cNvPr>
                <p14:cNvContentPartPr/>
                <p14:nvPr/>
              </p14:nvContentPartPr>
              <p14:xfrm>
                <a:off x="3904584" y="4222884"/>
                <a:ext cx="99360" cy="943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DC916CB-6CDD-4FB2-9A61-07F762765BDF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3900264" y="4218564"/>
                  <a:ext cx="108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BA738F7-39A7-4D1A-BBCD-CADA0FA0D331}"/>
                    </a:ext>
                  </a:extLst>
                </p14:cNvPr>
                <p14:cNvContentPartPr/>
                <p14:nvPr/>
              </p14:nvContentPartPr>
              <p14:xfrm>
                <a:off x="4010424" y="4192284"/>
                <a:ext cx="81000" cy="1674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BA738F7-39A7-4D1A-BBCD-CADA0FA0D331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4006104" y="4187964"/>
                  <a:ext cx="89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DDF920D-35D2-49A7-BDFD-117742716E91}"/>
                    </a:ext>
                  </a:extLst>
                </p14:cNvPr>
                <p14:cNvContentPartPr/>
                <p14:nvPr/>
              </p14:nvContentPartPr>
              <p14:xfrm>
                <a:off x="4113384" y="4230804"/>
                <a:ext cx="107280" cy="1378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DDF920D-35D2-49A7-BDFD-117742716E91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4109064" y="4226484"/>
                  <a:ext cx="115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12C7507-7839-48CF-B8B3-23132DB1BCBA}"/>
                    </a:ext>
                  </a:extLst>
                </p14:cNvPr>
                <p14:cNvContentPartPr/>
                <p14:nvPr/>
              </p14:nvContentPartPr>
              <p14:xfrm>
                <a:off x="4292664" y="4261044"/>
                <a:ext cx="17640" cy="990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12C7507-7839-48CF-B8B3-23132DB1BCBA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4288344" y="4256724"/>
                  <a:ext cx="262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6B4D73B-98A9-4E80-865D-14879D18DC9A}"/>
                    </a:ext>
                  </a:extLst>
                </p14:cNvPr>
                <p14:cNvContentPartPr/>
                <p14:nvPr/>
              </p14:nvContentPartPr>
              <p14:xfrm>
                <a:off x="4265664" y="4302444"/>
                <a:ext cx="88200" cy="64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6B4D73B-98A9-4E80-865D-14879D18DC9A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4261344" y="4298124"/>
                  <a:ext cx="968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78BC5C4-824F-42BA-A428-F362051CA9BF}"/>
                    </a:ext>
                  </a:extLst>
                </p14:cNvPr>
                <p14:cNvContentPartPr/>
                <p14:nvPr/>
              </p14:nvContentPartPr>
              <p14:xfrm>
                <a:off x="4404984" y="4231164"/>
                <a:ext cx="72000" cy="1288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78BC5C4-824F-42BA-A428-F362051CA9BF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4400664" y="4226844"/>
                  <a:ext cx="80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F2B39AE-4B8A-49A9-90E5-42230CB30549}"/>
                    </a:ext>
                  </a:extLst>
                </p14:cNvPr>
                <p14:cNvContentPartPr/>
                <p14:nvPr/>
              </p14:nvContentPartPr>
              <p14:xfrm>
                <a:off x="4408944" y="4333404"/>
                <a:ext cx="84240" cy="36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F2B39AE-4B8A-49A9-90E5-42230CB30549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4404624" y="4329084"/>
                  <a:ext cx="928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E6E8C6B-320E-4A00-883F-4F2DFA1F6E47}"/>
                    </a:ext>
                  </a:extLst>
                </p14:cNvPr>
                <p14:cNvContentPartPr/>
                <p14:nvPr/>
              </p14:nvContentPartPr>
              <p14:xfrm>
                <a:off x="4503624" y="4245924"/>
                <a:ext cx="121320" cy="1422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E6E8C6B-320E-4A00-883F-4F2DFA1F6E47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4499304" y="4241604"/>
                  <a:ext cx="129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DF34907-286A-4B95-BD63-F98898329E9F}"/>
                    </a:ext>
                  </a:extLst>
                </p14:cNvPr>
                <p14:cNvContentPartPr/>
                <p14:nvPr/>
              </p14:nvContentPartPr>
              <p14:xfrm>
                <a:off x="4587504" y="4207044"/>
                <a:ext cx="79200" cy="2574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DF34907-286A-4B95-BD63-F98898329E9F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4583184" y="4202724"/>
                  <a:ext cx="878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8FB0D5D-C05E-4C98-928E-56DA5F172A81}"/>
                    </a:ext>
                  </a:extLst>
                </p14:cNvPr>
                <p14:cNvContentPartPr/>
                <p14:nvPr/>
              </p14:nvContentPartPr>
              <p14:xfrm>
                <a:off x="3179904" y="4821204"/>
                <a:ext cx="15120" cy="932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8FB0D5D-C05E-4C98-928E-56DA5F172A81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3175584" y="4816884"/>
                  <a:ext cx="23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666C0CA-F066-4113-9FAA-E4075A327CAA}"/>
                    </a:ext>
                  </a:extLst>
                </p14:cNvPr>
                <p14:cNvContentPartPr/>
                <p14:nvPr/>
              </p14:nvContentPartPr>
              <p14:xfrm>
                <a:off x="3230304" y="4826964"/>
                <a:ext cx="88920" cy="892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666C0CA-F066-4113-9FAA-E4075A327CAA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3225984" y="4822644"/>
                  <a:ext cx="975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2D7BC4D-4F77-493E-9154-62261D3D4F1B}"/>
                    </a:ext>
                  </a:extLst>
                </p14:cNvPr>
                <p14:cNvContentPartPr/>
                <p14:nvPr/>
              </p14:nvContentPartPr>
              <p14:xfrm>
                <a:off x="3288984" y="4787724"/>
                <a:ext cx="31320" cy="75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2D7BC4D-4F77-493E-9154-62261D3D4F1B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3284664" y="4783404"/>
                  <a:ext cx="399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1CEC2C5-EA4E-435B-9BDE-D205E2191B63}"/>
                    </a:ext>
                  </a:extLst>
                </p14:cNvPr>
                <p14:cNvContentPartPr/>
                <p14:nvPr/>
              </p14:nvContentPartPr>
              <p14:xfrm>
                <a:off x="3363144" y="4845684"/>
                <a:ext cx="79920" cy="741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1CEC2C5-EA4E-435B-9BDE-D205E2191B63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358824" y="4841364"/>
                  <a:ext cx="88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305F7D2-D78E-4CC3-AB93-86E5183419AA}"/>
                    </a:ext>
                  </a:extLst>
                </p14:cNvPr>
                <p14:cNvContentPartPr/>
                <p14:nvPr/>
              </p14:nvContentPartPr>
              <p14:xfrm>
                <a:off x="3459984" y="4827684"/>
                <a:ext cx="141480" cy="878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305F7D2-D78E-4CC3-AB93-86E5183419AA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3455664" y="4823364"/>
                  <a:ext cx="150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11972AE-315F-44D8-961F-C7FDB2DFF7EA}"/>
                    </a:ext>
                  </a:extLst>
                </p14:cNvPr>
                <p14:cNvContentPartPr/>
                <p14:nvPr/>
              </p14:nvContentPartPr>
              <p14:xfrm>
                <a:off x="3602904" y="4837764"/>
                <a:ext cx="84960" cy="626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11972AE-315F-44D8-961F-C7FDB2DFF7EA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598584" y="4833444"/>
                  <a:ext cx="936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1FB690F-2076-405A-83EA-A3441A412A2D}"/>
                    </a:ext>
                  </a:extLst>
                </p14:cNvPr>
                <p14:cNvContentPartPr/>
                <p14:nvPr/>
              </p14:nvContentPartPr>
              <p14:xfrm>
                <a:off x="3714144" y="4822644"/>
                <a:ext cx="63720" cy="727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1FB690F-2076-405A-83EA-A3441A412A2D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3709824" y="4818324"/>
                  <a:ext cx="723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65AF53B-EEA8-4595-841B-883E2E813B11}"/>
                    </a:ext>
                  </a:extLst>
                </p14:cNvPr>
                <p14:cNvContentPartPr/>
                <p14:nvPr/>
              </p14:nvContentPartPr>
              <p14:xfrm>
                <a:off x="3806304" y="4829844"/>
                <a:ext cx="64800" cy="568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65AF53B-EEA8-4595-841B-883E2E813B11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3801984" y="4825524"/>
                  <a:ext cx="734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04A48BE-B108-491D-9975-8CC698AA9B66}"/>
                    </a:ext>
                  </a:extLst>
                </p14:cNvPr>
                <p14:cNvContentPartPr/>
                <p14:nvPr/>
              </p14:nvContentPartPr>
              <p14:xfrm>
                <a:off x="4011864" y="4752084"/>
                <a:ext cx="211680" cy="2336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04A48BE-B108-491D-9975-8CC698AA9B66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4007544" y="4747764"/>
                  <a:ext cx="2203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52D0B3A-F8E9-496D-AD18-4529731CD075}"/>
                    </a:ext>
                  </a:extLst>
                </p14:cNvPr>
                <p14:cNvContentPartPr/>
                <p14:nvPr/>
              </p14:nvContentPartPr>
              <p14:xfrm>
                <a:off x="4318584" y="4789884"/>
                <a:ext cx="182520" cy="874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52D0B3A-F8E9-496D-AD18-4529731CD075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4314264" y="4785564"/>
                  <a:ext cx="191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296830C-DA30-43C7-A8D1-6CB3C1D9AAC1}"/>
                    </a:ext>
                  </a:extLst>
                </p14:cNvPr>
                <p14:cNvContentPartPr/>
                <p14:nvPr/>
              </p14:nvContentPartPr>
              <p14:xfrm>
                <a:off x="4520904" y="4794204"/>
                <a:ext cx="172080" cy="576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296830C-DA30-43C7-A8D1-6CB3C1D9AAC1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4516584" y="4789884"/>
                  <a:ext cx="1807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B58384CE-13D0-45B7-81B5-B08C3947EB78}"/>
                    </a:ext>
                  </a:extLst>
                </p14:cNvPr>
                <p14:cNvContentPartPr/>
                <p14:nvPr/>
              </p14:nvContentPartPr>
              <p14:xfrm>
                <a:off x="4733304" y="4781604"/>
                <a:ext cx="83880" cy="583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B58384CE-13D0-45B7-81B5-B08C3947EB78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4728984" y="4777284"/>
                  <a:ext cx="92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64FA633-4DE0-48C2-91B5-80F5A0F3BB92}"/>
                    </a:ext>
                  </a:extLst>
                </p14:cNvPr>
                <p14:cNvContentPartPr/>
                <p14:nvPr/>
              </p14:nvContentPartPr>
              <p14:xfrm>
                <a:off x="4799544" y="4773684"/>
                <a:ext cx="89280" cy="2304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64FA633-4DE0-48C2-91B5-80F5A0F3BB92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4795224" y="4769364"/>
                  <a:ext cx="979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CB5F39DF-47F9-424C-857A-BC461B9E38F6}"/>
                    </a:ext>
                  </a:extLst>
                </p14:cNvPr>
                <p14:cNvContentPartPr/>
                <p14:nvPr/>
              </p14:nvContentPartPr>
              <p14:xfrm>
                <a:off x="4992864" y="4708164"/>
                <a:ext cx="93960" cy="1101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CB5F39DF-47F9-424C-857A-BC461B9E38F6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4988544" y="4703844"/>
                  <a:ext cx="102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29D73B1-2646-467E-8D83-EB5D90CB4176}"/>
                    </a:ext>
                  </a:extLst>
                </p14:cNvPr>
                <p14:cNvContentPartPr/>
                <p14:nvPr/>
              </p14:nvContentPartPr>
              <p14:xfrm>
                <a:off x="5094384" y="4733364"/>
                <a:ext cx="225000" cy="982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29D73B1-2646-467E-8D83-EB5D90CB4176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5090064" y="4729044"/>
                  <a:ext cx="233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9BC5E68-1DB6-4238-BF56-0B1981A4E7BD}"/>
                    </a:ext>
                  </a:extLst>
                </p14:cNvPr>
                <p14:cNvContentPartPr/>
                <p14:nvPr/>
              </p14:nvContentPartPr>
              <p14:xfrm>
                <a:off x="5370864" y="4784124"/>
                <a:ext cx="238680" cy="558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9BC5E68-1DB6-4238-BF56-0B1981A4E7BD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5366544" y="4779804"/>
                  <a:ext cx="247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A7EEFA4-532E-45D8-A672-598F69B2BC92}"/>
                    </a:ext>
                  </a:extLst>
                </p14:cNvPr>
                <p14:cNvContentPartPr/>
                <p14:nvPr/>
              </p14:nvContentPartPr>
              <p14:xfrm>
                <a:off x="5624664" y="4724724"/>
                <a:ext cx="118080" cy="1119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A7EEFA4-532E-45D8-A672-598F69B2BC92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5620344" y="4720404"/>
                  <a:ext cx="126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817285B-1081-407C-A641-9400A3F9CB1A}"/>
                    </a:ext>
                  </a:extLst>
                </p14:cNvPr>
                <p14:cNvContentPartPr/>
                <p14:nvPr/>
              </p14:nvContentPartPr>
              <p14:xfrm>
                <a:off x="5861544" y="4785204"/>
                <a:ext cx="159840" cy="136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817285B-1081-407C-A641-9400A3F9CB1A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5857224" y="4780884"/>
                  <a:ext cx="168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5AA8E31-3BA6-4124-98B3-133337A899FA}"/>
                    </a:ext>
                  </a:extLst>
                </p14:cNvPr>
                <p14:cNvContentPartPr/>
                <p14:nvPr/>
              </p14:nvContentPartPr>
              <p14:xfrm>
                <a:off x="6012744" y="4740204"/>
                <a:ext cx="120960" cy="1263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5AA8E31-3BA6-4124-98B3-133337A899FA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6008424" y="4735884"/>
                  <a:ext cx="129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2E7F7DE-8CF7-4CB0-A1C2-9320446B0E82}"/>
                    </a:ext>
                  </a:extLst>
                </p14:cNvPr>
                <p14:cNvContentPartPr/>
                <p14:nvPr/>
              </p14:nvContentPartPr>
              <p14:xfrm>
                <a:off x="6230184" y="4738764"/>
                <a:ext cx="145440" cy="856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2E7F7DE-8CF7-4CB0-A1C2-9320446B0E82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6225864" y="4734444"/>
                  <a:ext cx="154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D2C84A0-1008-4899-9BB5-46FC311769D0}"/>
                    </a:ext>
                  </a:extLst>
                </p14:cNvPr>
                <p14:cNvContentPartPr/>
                <p14:nvPr/>
              </p14:nvContentPartPr>
              <p14:xfrm>
                <a:off x="6334224" y="4627884"/>
                <a:ext cx="21600" cy="28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D2C84A0-1008-4899-9BB5-46FC311769D0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6329904" y="4623564"/>
                  <a:ext cx="302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F9D86F8-C82F-4EDF-B473-778E21EEC703}"/>
                    </a:ext>
                  </a:extLst>
                </p14:cNvPr>
                <p14:cNvContentPartPr/>
                <p14:nvPr/>
              </p14:nvContentPartPr>
              <p14:xfrm>
                <a:off x="6413064" y="4598724"/>
                <a:ext cx="187920" cy="1857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F9D86F8-C82F-4EDF-B473-778E21EEC703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6408744" y="4594404"/>
                  <a:ext cx="196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E68D5D8-C71E-4354-973A-E9914429EB41}"/>
                    </a:ext>
                  </a:extLst>
                </p14:cNvPr>
                <p14:cNvContentPartPr/>
                <p14:nvPr/>
              </p14:nvContentPartPr>
              <p14:xfrm>
                <a:off x="6597384" y="4691964"/>
                <a:ext cx="81000" cy="680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E68D5D8-C71E-4354-973A-E9914429EB41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6593064" y="4687644"/>
                  <a:ext cx="89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3139C3C-3E74-4151-88BD-F9C328A913AF}"/>
                    </a:ext>
                  </a:extLst>
                </p14:cNvPr>
                <p14:cNvContentPartPr/>
                <p14:nvPr/>
              </p14:nvContentPartPr>
              <p14:xfrm>
                <a:off x="6691704" y="4685484"/>
                <a:ext cx="55080" cy="878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3139C3C-3E74-4151-88BD-F9C328A913AF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6687384" y="4681164"/>
                  <a:ext cx="63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C4EAA11D-5984-49B6-9601-4E3639DF881A}"/>
                    </a:ext>
                  </a:extLst>
                </p14:cNvPr>
                <p14:cNvContentPartPr/>
                <p14:nvPr/>
              </p14:nvContentPartPr>
              <p14:xfrm>
                <a:off x="6768384" y="4600524"/>
                <a:ext cx="77400" cy="1612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C4EAA11D-5984-49B6-9601-4E3639DF881A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6764064" y="4596204"/>
                  <a:ext cx="86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B88BDC6-B7B3-43F9-8E36-A0B531E7B2A2}"/>
                    </a:ext>
                  </a:extLst>
                </p14:cNvPr>
                <p14:cNvContentPartPr/>
                <p14:nvPr/>
              </p14:nvContentPartPr>
              <p14:xfrm>
                <a:off x="6962064" y="4655964"/>
                <a:ext cx="70920" cy="954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B88BDC6-B7B3-43F9-8E36-A0B531E7B2A2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6957744" y="4651644"/>
                  <a:ext cx="79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D0A7DDD-49BF-46E1-BFCB-859538341FAC}"/>
                    </a:ext>
                  </a:extLst>
                </p14:cNvPr>
                <p14:cNvContentPartPr/>
                <p14:nvPr/>
              </p14:nvContentPartPr>
              <p14:xfrm>
                <a:off x="7030104" y="4586124"/>
                <a:ext cx="242280" cy="1454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D0A7DDD-49BF-46E1-BFCB-859538341FAC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7025784" y="4581804"/>
                  <a:ext cx="250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330EE32-FA5E-4EE0-98EE-C3B159E74FF0}"/>
                    </a:ext>
                  </a:extLst>
                </p14:cNvPr>
                <p14:cNvContentPartPr/>
                <p14:nvPr/>
              </p14:nvContentPartPr>
              <p14:xfrm>
                <a:off x="7383984" y="4652364"/>
                <a:ext cx="61560" cy="691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330EE32-FA5E-4EE0-98EE-C3B159E74FF0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7379664" y="4648044"/>
                  <a:ext cx="70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3DD0E745-A536-425D-9782-3F7ACE4BA66F}"/>
                    </a:ext>
                  </a:extLst>
                </p14:cNvPr>
                <p14:cNvContentPartPr/>
                <p14:nvPr/>
              </p14:nvContentPartPr>
              <p14:xfrm>
                <a:off x="7403424" y="4544724"/>
                <a:ext cx="8640" cy="18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3DD0E745-A536-425D-9782-3F7ACE4BA66F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7399104" y="4540404"/>
                  <a:ext cx="172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5A83911-3370-4E58-B8F1-882B6C371615}"/>
                    </a:ext>
                  </a:extLst>
                </p14:cNvPr>
                <p14:cNvContentPartPr/>
                <p14:nvPr/>
              </p14:nvContentPartPr>
              <p14:xfrm>
                <a:off x="7534824" y="4650924"/>
                <a:ext cx="2160" cy="1144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5A83911-3370-4E58-B8F1-882B6C371615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7530504" y="4646604"/>
                  <a:ext cx="10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B4354AB-8A82-4737-98D4-960D6F57C9CB}"/>
                    </a:ext>
                  </a:extLst>
                </p14:cNvPr>
                <p14:cNvContentPartPr/>
                <p14:nvPr/>
              </p14:nvContentPartPr>
              <p14:xfrm>
                <a:off x="7466784" y="4513044"/>
                <a:ext cx="163440" cy="1544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B4354AB-8A82-4737-98D4-960D6F57C9CB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7462464" y="4508724"/>
                  <a:ext cx="172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E12E781-23DC-4863-A66E-B6D799389C33}"/>
                    </a:ext>
                  </a:extLst>
                </p14:cNvPr>
                <p14:cNvContentPartPr/>
                <p14:nvPr/>
              </p14:nvContentPartPr>
              <p14:xfrm>
                <a:off x="4369344" y="4541844"/>
                <a:ext cx="1848600" cy="709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E12E781-23DC-4863-A66E-B6D799389C33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4365024" y="4537524"/>
                  <a:ext cx="1857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CA97072-3CA9-4FDE-AC63-A3DE1E0ECB46}"/>
                    </a:ext>
                  </a:extLst>
                </p14:cNvPr>
                <p14:cNvContentPartPr/>
                <p14:nvPr/>
              </p14:nvContentPartPr>
              <p14:xfrm>
                <a:off x="4730064" y="4409724"/>
                <a:ext cx="180000" cy="1202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CA97072-3CA9-4FDE-AC63-A3DE1E0ECB46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4725744" y="4405404"/>
                  <a:ext cx="1886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C58926D0-EB87-4134-B93A-8B2C1390BFF4}"/>
                    </a:ext>
                  </a:extLst>
                </p14:cNvPr>
                <p14:cNvContentPartPr/>
                <p14:nvPr/>
              </p14:nvContentPartPr>
              <p14:xfrm>
                <a:off x="4941744" y="4466244"/>
                <a:ext cx="147960" cy="619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C58926D0-EB87-4134-B93A-8B2C1390BFF4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4937424" y="4461924"/>
                  <a:ext cx="156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18C1D703-4108-4216-AA8E-94FA9D0AE29F}"/>
                    </a:ext>
                  </a:extLst>
                </p14:cNvPr>
                <p14:cNvContentPartPr/>
                <p14:nvPr/>
              </p14:nvContentPartPr>
              <p14:xfrm>
                <a:off x="5132184" y="4465164"/>
                <a:ext cx="165240" cy="1926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18C1D703-4108-4216-AA8E-94FA9D0AE29F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5127864" y="4460844"/>
                  <a:ext cx="173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1EBC4A07-D173-441D-849B-81166C9EE06C}"/>
                    </a:ext>
                  </a:extLst>
                </p14:cNvPr>
                <p14:cNvContentPartPr/>
                <p14:nvPr/>
              </p14:nvContentPartPr>
              <p14:xfrm>
                <a:off x="5444664" y="4451484"/>
                <a:ext cx="168480" cy="745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1EBC4A07-D173-441D-849B-81166C9EE06C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5440344" y="4447164"/>
                  <a:ext cx="177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1AB043BA-70A3-41F2-BB2E-5FDC9AC2BCA0}"/>
                    </a:ext>
                  </a:extLst>
                </p14:cNvPr>
                <p14:cNvContentPartPr/>
                <p14:nvPr/>
              </p14:nvContentPartPr>
              <p14:xfrm>
                <a:off x="5642304" y="4378044"/>
                <a:ext cx="208800" cy="1418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1AB043BA-70A3-41F2-BB2E-5FDC9AC2BCA0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5637984" y="4373724"/>
                  <a:ext cx="2174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E6AE584-5522-4CDB-B18F-2CE53E43EEE1}"/>
                    </a:ext>
                  </a:extLst>
                </p14:cNvPr>
                <p14:cNvContentPartPr/>
                <p14:nvPr/>
              </p14:nvContentPartPr>
              <p14:xfrm>
                <a:off x="5831304" y="4501164"/>
                <a:ext cx="9720" cy="291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E6AE584-5522-4CDB-B18F-2CE53E43EEE1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5826984" y="4496844"/>
                  <a:ext cx="18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9326FAA-35E8-48F2-BEC8-57966F63C94B}"/>
                    </a:ext>
                  </a:extLst>
                </p14:cNvPr>
                <p14:cNvContentPartPr/>
                <p14:nvPr/>
              </p14:nvContentPartPr>
              <p14:xfrm>
                <a:off x="5857224" y="4383444"/>
                <a:ext cx="165960" cy="1486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9326FAA-35E8-48F2-BEC8-57966F63C94B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5852904" y="4379124"/>
                  <a:ext cx="174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928CAEC4-54D2-454D-B19C-9827853E5F61}"/>
                    </a:ext>
                  </a:extLst>
                </p14:cNvPr>
                <p14:cNvContentPartPr/>
                <p14:nvPr/>
              </p14:nvContentPartPr>
              <p14:xfrm>
                <a:off x="3448104" y="4103724"/>
                <a:ext cx="485280" cy="4968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928CAEC4-54D2-454D-B19C-9827853E5F61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3443784" y="4099404"/>
                  <a:ext cx="4939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CA497453-79D4-4AED-85AC-5679234E5C0A}"/>
                    </a:ext>
                  </a:extLst>
                </p14:cNvPr>
                <p14:cNvContentPartPr/>
                <p14:nvPr/>
              </p14:nvContentPartPr>
              <p14:xfrm>
                <a:off x="4514064" y="3233604"/>
                <a:ext cx="3161520" cy="63180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CA497453-79D4-4AED-85AC-5679234E5C0A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4509744" y="3229284"/>
                  <a:ext cx="3170160" cy="64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249DAC3A-1CC8-48E2-B9CC-1F1694743A2D}"/>
                    </a:ext>
                  </a:extLst>
                </p14:cNvPr>
                <p14:cNvContentPartPr/>
                <p14:nvPr/>
              </p14:nvContentPartPr>
              <p14:xfrm>
                <a:off x="7079064" y="3489924"/>
                <a:ext cx="911880" cy="184140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249DAC3A-1CC8-48E2-B9CC-1F1694743A2D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7074744" y="3485604"/>
                  <a:ext cx="920520" cy="18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CB35C911-E8E3-454A-8DA1-27185422E239}"/>
                    </a:ext>
                  </a:extLst>
                </p14:cNvPr>
                <p14:cNvContentPartPr/>
                <p14:nvPr/>
              </p14:nvContentPartPr>
              <p14:xfrm>
                <a:off x="6910224" y="5148804"/>
                <a:ext cx="419040" cy="24300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CB35C911-E8E3-454A-8DA1-27185422E239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6905904" y="5144484"/>
                  <a:ext cx="4276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62A5FE2F-0125-4A95-A3EB-FFEB29966215}"/>
                    </a:ext>
                  </a:extLst>
                </p14:cNvPr>
                <p14:cNvContentPartPr/>
                <p14:nvPr/>
              </p14:nvContentPartPr>
              <p14:xfrm>
                <a:off x="7418544" y="3417564"/>
                <a:ext cx="431640" cy="37368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62A5FE2F-0125-4A95-A3EB-FFEB29966215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7414224" y="3413244"/>
                  <a:ext cx="440280" cy="38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9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7051A33A-6537-4AD0-91BC-8E5457A8AC76}"/>
                  </a:ext>
                </a:extLst>
              </p14:cNvPr>
              <p14:cNvContentPartPr/>
              <p14:nvPr/>
            </p14:nvContentPartPr>
            <p14:xfrm>
              <a:off x="6326304" y="67764"/>
              <a:ext cx="562680" cy="341640"/>
            </p14:xfrm>
          </p:contentPart>
        </mc:Choice>
        <mc:Fallback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7051A33A-6537-4AD0-91BC-8E5457A8AC76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6321984" y="63444"/>
                <a:ext cx="571320" cy="35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133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124976" y="12039"/>
            <a:ext cx="451735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/>
              <a:t>Monetary policy in the IS-LM-Model</a:t>
            </a:r>
            <a:endParaRPr lang="de-D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23">
                <a:extLst>
                  <a:ext uri="{FF2B5EF4-FFF2-40B4-BE49-F238E27FC236}">
                    <a16:creationId xmlns:a16="http://schemas.microsoft.com/office/drawing/2014/main" id="{4BEF9F9F-4AEF-31D3-FF16-0C4102E27028}"/>
                  </a:ext>
                </a:extLst>
              </p:cNvPr>
              <p:cNvSpPr txBox="1"/>
              <p:nvPr/>
            </p:nvSpPr>
            <p:spPr>
              <a:xfrm>
                <a:off x="4267103" y="3472024"/>
                <a:ext cx="658137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633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de-DE" sz="1633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de-DE" sz="1633" dirty="0" smtClean="0"/>
                      <m:t>Y</m:t>
                    </m:r>
                    <m:r>
                      <m:rPr>
                        <m:nor/>
                      </m:rPr>
                      <a:rPr lang="de-DE" sz="1633" b="0" i="0" baseline="-25000" dirty="0" smtClean="0"/>
                      <m:t>1</m:t>
                    </m:r>
                  </m:oMath>
                </a14:m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TextBox 23">
                <a:extLst>
                  <a:ext uri="{FF2B5EF4-FFF2-40B4-BE49-F238E27FC236}">
                    <a16:creationId xmlns:a16="http://schemas.microsoft.com/office/drawing/2014/main" id="{4BEF9F9F-4AEF-31D3-FF16-0C4102E27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03" y="3472024"/>
                <a:ext cx="658137" cy="343620"/>
              </a:xfrm>
              <a:prstGeom prst="rect">
                <a:avLst/>
              </a:prstGeom>
              <a:blipFill>
                <a:blip r:embed="rId3"/>
                <a:stretch>
                  <a:fillRect l="-5556" b="-946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7">
            <a:extLst>
              <a:ext uri="{FF2B5EF4-FFF2-40B4-BE49-F238E27FC236}">
                <a16:creationId xmlns:a16="http://schemas.microsoft.com/office/drawing/2014/main" id="{E4D3EC0B-9FC8-3DEC-A5F2-23698D2172C2}"/>
              </a:ext>
            </a:extLst>
          </p:cNvPr>
          <p:cNvCxnSpPr/>
          <p:nvPr/>
        </p:nvCxnSpPr>
        <p:spPr>
          <a:xfrm>
            <a:off x="1226154" y="3808569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9">
            <a:extLst>
              <a:ext uri="{FF2B5EF4-FFF2-40B4-BE49-F238E27FC236}">
                <a16:creationId xmlns:a16="http://schemas.microsoft.com/office/drawing/2014/main" id="{FEAB5DF0-FA60-6B6A-DD41-3F0E0D82D9F1}"/>
              </a:ext>
            </a:extLst>
          </p:cNvPr>
          <p:cNvSpPr txBox="1"/>
          <p:nvPr/>
        </p:nvSpPr>
        <p:spPr>
          <a:xfrm>
            <a:off x="4830623" y="3880334"/>
            <a:ext cx="76655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L, M/p</a:t>
            </a:r>
          </a:p>
        </p:txBody>
      </p:sp>
      <p:cxnSp>
        <p:nvCxnSpPr>
          <p:cNvPr id="5" name="Straight Connector 10">
            <a:extLst>
              <a:ext uri="{FF2B5EF4-FFF2-40B4-BE49-F238E27FC236}">
                <a16:creationId xmlns:a16="http://schemas.microsoft.com/office/drawing/2014/main" id="{A27A8165-40D9-1C9E-982B-721FCE004934}"/>
              </a:ext>
            </a:extLst>
          </p:cNvPr>
          <p:cNvCxnSpPr/>
          <p:nvPr/>
        </p:nvCxnSpPr>
        <p:spPr>
          <a:xfrm flipV="1">
            <a:off x="1946345" y="720105"/>
            <a:ext cx="0" cy="3068032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D053717D-BC03-2AC1-D94F-6DE37C0330DA}"/>
              </a:ext>
            </a:extLst>
          </p:cNvPr>
          <p:cNvCxnSpPr/>
          <p:nvPr/>
        </p:nvCxnSpPr>
        <p:spPr>
          <a:xfrm>
            <a:off x="1351059" y="1587541"/>
            <a:ext cx="3245005" cy="19407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7">
                <a:extLst>
                  <a:ext uri="{FF2B5EF4-FFF2-40B4-BE49-F238E27FC236}">
                    <a16:creationId xmlns:a16="http://schemas.microsoft.com/office/drawing/2014/main" id="{D781FB1D-2ED9-C952-D15D-99148E819291}"/>
                  </a:ext>
                </a:extLst>
              </p:cNvPr>
              <p:cNvSpPr txBox="1"/>
              <p:nvPr/>
            </p:nvSpPr>
            <p:spPr>
              <a:xfrm>
                <a:off x="261591" y="1747737"/>
                <a:ext cx="1027845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de-DE" baseline="30000" dirty="0">
                        <a:solidFill>
                          <a:srgbClr val="000000"/>
                        </a:solidFill>
                      </a:rPr>
                      <m:t>∗</m:t>
                    </m:r>
                    <m:r>
                      <m:rPr>
                        <m:nor/>
                      </m:rPr>
                      <a:rPr lang="de-DE" baseline="-25000" dirty="0"/>
                      <m:t>1</m:t>
                    </m:r>
                    <m:r>
                      <a:rPr lang="de-DE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33" dirty="0"/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1633" dirty="0"/>
                      <m:t>Y</m:t>
                    </m:r>
                    <m:r>
                      <m:rPr>
                        <m:nor/>
                      </m:rPr>
                      <a:rPr lang="de-DE" sz="1633" baseline="-25000" dirty="0"/>
                      <m:t>1</m:t>
                    </m:r>
                    <m:r>
                      <a:rPr lang="de-DE" sz="1633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633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de-DE" sz="1633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1633" dirty="0"/>
                  <a:t>)</a:t>
                </a:r>
              </a:p>
            </p:txBody>
          </p:sp>
        </mc:Choice>
        <mc:Fallback xmlns="">
          <p:sp>
            <p:nvSpPr>
              <p:cNvPr id="12" name="TextBox 27">
                <a:extLst>
                  <a:ext uri="{FF2B5EF4-FFF2-40B4-BE49-F238E27FC236}">
                    <a16:creationId xmlns:a16="http://schemas.microsoft.com/office/drawing/2014/main" id="{D781FB1D-2ED9-C952-D15D-99148E819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91" y="1747737"/>
                <a:ext cx="1027845" cy="362984"/>
              </a:xfrm>
              <a:prstGeom prst="rect">
                <a:avLst/>
              </a:prstGeom>
              <a:blipFill>
                <a:blip r:embed="rId4"/>
                <a:stretch>
                  <a:fillRect t="-1695" r="-7101" b="-2203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5">
                <a:extLst>
                  <a:ext uri="{FF2B5EF4-FFF2-40B4-BE49-F238E27FC236}">
                    <a16:creationId xmlns:a16="http://schemas.microsoft.com/office/drawing/2014/main" id="{E088345B-5F14-2FC2-6DA0-CB2DB7E66B3B}"/>
                  </a:ext>
                </a:extLst>
              </p:cNvPr>
              <p:cNvSpPr txBox="1"/>
              <p:nvPr/>
            </p:nvSpPr>
            <p:spPr>
              <a:xfrm>
                <a:off x="1613949" y="605785"/>
                <a:ext cx="683567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25">
                <a:extLst>
                  <a:ext uri="{FF2B5EF4-FFF2-40B4-BE49-F238E27FC236}">
                    <a16:creationId xmlns:a16="http://schemas.microsoft.com/office/drawing/2014/main" id="{E088345B-5F14-2FC2-6DA0-CB2DB7E66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949" y="605785"/>
                <a:ext cx="683567" cy="343620"/>
              </a:xfrm>
              <a:prstGeom prst="rect">
                <a:avLst/>
              </a:prstGeom>
              <a:blipFill>
                <a:blip r:embed="rId5"/>
                <a:stretch>
                  <a:fillRect b="-122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820BBE76-0343-C01B-462C-94DEA78F943A}"/>
              </a:ext>
            </a:extLst>
          </p:cNvPr>
          <p:cNvCxnSpPr/>
          <p:nvPr/>
        </p:nvCxnSpPr>
        <p:spPr>
          <a:xfrm flipV="1">
            <a:off x="1226154" y="694706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7">
            <a:extLst>
              <a:ext uri="{FF2B5EF4-FFF2-40B4-BE49-F238E27FC236}">
                <a16:creationId xmlns:a16="http://schemas.microsoft.com/office/drawing/2014/main" id="{B6C9C1EB-12F5-8A7C-CF9C-9CBA4DCBD9C9}"/>
              </a:ext>
            </a:extLst>
          </p:cNvPr>
          <p:cNvCxnSpPr/>
          <p:nvPr/>
        </p:nvCxnSpPr>
        <p:spPr>
          <a:xfrm flipV="1">
            <a:off x="5755591" y="3781764"/>
            <a:ext cx="2274043" cy="150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6">
            <a:extLst>
              <a:ext uri="{FF2B5EF4-FFF2-40B4-BE49-F238E27FC236}">
                <a16:creationId xmlns:a16="http://schemas.microsoft.com/office/drawing/2014/main" id="{1178F163-135D-9D95-A289-03B284DD6ED6}"/>
              </a:ext>
            </a:extLst>
          </p:cNvPr>
          <p:cNvCxnSpPr/>
          <p:nvPr/>
        </p:nvCxnSpPr>
        <p:spPr>
          <a:xfrm flipV="1">
            <a:off x="5755590" y="682904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44">
                <a:extLst>
                  <a:ext uri="{FF2B5EF4-FFF2-40B4-BE49-F238E27FC236}">
                    <a16:creationId xmlns:a16="http://schemas.microsoft.com/office/drawing/2014/main" id="{BDD90307-A1B1-03DC-F8C1-A8C8BAA6FC70}"/>
                  </a:ext>
                </a:extLst>
              </p:cNvPr>
              <p:cNvSpPr txBox="1"/>
              <p:nvPr/>
            </p:nvSpPr>
            <p:spPr>
              <a:xfrm>
                <a:off x="828464" y="791850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0" name="TextBox 44">
                <a:extLst>
                  <a:ext uri="{FF2B5EF4-FFF2-40B4-BE49-F238E27FC236}">
                    <a16:creationId xmlns:a16="http://schemas.microsoft.com/office/drawing/2014/main" id="{BDD90307-A1B1-03DC-F8C1-A8C8BAA6F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4" y="791850"/>
                <a:ext cx="305147" cy="343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5402ED40-79C3-81E9-3DDE-6D9C2D5E5DF7}"/>
              </a:ext>
            </a:extLst>
          </p:cNvPr>
          <p:cNvCxnSpPr>
            <a:cxnSpLocks/>
          </p:cNvCxnSpPr>
          <p:nvPr/>
        </p:nvCxnSpPr>
        <p:spPr>
          <a:xfrm flipH="1" flipV="1">
            <a:off x="1220410" y="1940813"/>
            <a:ext cx="6162513" cy="848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560C085E-4F24-BB17-F17F-C8D884A35188}"/>
              </a:ext>
            </a:extLst>
          </p:cNvPr>
          <p:cNvSpPr txBox="1"/>
          <p:nvPr/>
        </p:nvSpPr>
        <p:spPr>
          <a:xfrm>
            <a:off x="7245580" y="3782136"/>
            <a:ext cx="35779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1</a:t>
            </a:r>
          </a:p>
        </p:txBody>
      </p:sp>
      <p:cxnSp>
        <p:nvCxnSpPr>
          <p:cNvPr id="23" name="Gerade Verbindung 42">
            <a:extLst>
              <a:ext uri="{FF2B5EF4-FFF2-40B4-BE49-F238E27FC236}">
                <a16:creationId xmlns:a16="http://schemas.microsoft.com/office/drawing/2014/main" id="{81692760-B2E5-EF33-4EA3-C8B98911B2AC}"/>
              </a:ext>
            </a:extLst>
          </p:cNvPr>
          <p:cNvCxnSpPr/>
          <p:nvPr/>
        </p:nvCxnSpPr>
        <p:spPr>
          <a:xfrm flipV="1">
            <a:off x="6511682" y="959375"/>
            <a:ext cx="1991765" cy="17553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65F63C44-0AF0-A0E9-9217-32DB06B107C0}"/>
                  </a:ext>
                </a:extLst>
              </p:cNvPr>
              <p:cNvSpPr txBox="1"/>
              <p:nvPr/>
            </p:nvSpPr>
            <p:spPr>
              <a:xfrm>
                <a:off x="8223406" y="526843"/>
                <a:ext cx="98886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177" b="1" dirty="0"/>
                  <a:t>LM(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de-DE" sz="2177" b="1" dirty="0"/>
                  <a:t>)</a:t>
                </a:r>
              </a:p>
            </p:txBody>
          </p:sp>
        </mc:Choice>
        <mc:Fallback xmlns=""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65F63C44-0AF0-A0E9-9217-32DB06B10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406" y="526843"/>
                <a:ext cx="988860" cy="453137"/>
              </a:xfrm>
              <a:prstGeom prst="rect">
                <a:avLst/>
              </a:prstGeom>
              <a:blipFill>
                <a:blip r:embed="rId7"/>
                <a:stretch>
                  <a:fillRect l="-8025" t="-1333" r="-16049" b="-25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44">
                <a:extLst>
                  <a:ext uri="{FF2B5EF4-FFF2-40B4-BE49-F238E27FC236}">
                    <a16:creationId xmlns:a16="http://schemas.microsoft.com/office/drawing/2014/main" id="{2D4434BA-D42D-3D16-4F56-17C18C0D7396}"/>
                  </a:ext>
                </a:extLst>
              </p:cNvPr>
              <p:cNvSpPr txBox="1"/>
              <p:nvPr/>
            </p:nvSpPr>
            <p:spPr>
              <a:xfrm>
                <a:off x="5444607" y="771419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9" name="TextBox 44">
                <a:extLst>
                  <a:ext uri="{FF2B5EF4-FFF2-40B4-BE49-F238E27FC236}">
                    <a16:creationId xmlns:a16="http://schemas.microsoft.com/office/drawing/2014/main" id="{2D4434BA-D42D-3D16-4F56-17C18C0D7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607" y="771419"/>
                <a:ext cx="305147" cy="3436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Shape 2">
            <a:extLst>
              <a:ext uri="{FF2B5EF4-FFF2-40B4-BE49-F238E27FC236}">
                <a16:creationId xmlns:a16="http://schemas.microsoft.com/office/drawing/2014/main" id="{CB67B084-1494-FC2A-D53C-0BB232BBC744}"/>
              </a:ext>
            </a:extLst>
          </p:cNvPr>
          <p:cNvSpPr txBox="1"/>
          <p:nvPr/>
        </p:nvSpPr>
        <p:spPr>
          <a:xfrm>
            <a:off x="6562065" y="-27466"/>
            <a:ext cx="374398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 dirty="0"/>
              <a:t>+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de-DE" sz="2000" b="1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C89E9680-CBC2-AC8C-FEFC-80B7FBAD552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2" name="Straight Connector 11">
            <a:extLst>
              <a:ext uri="{FF2B5EF4-FFF2-40B4-BE49-F238E27FC236}">
                <a16:creationId xmlns:a16="http://schemas.microsoft.com/office/drawing/2014/main" id="{C58B2544-F372-BA04-8B20-21C0E2612717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7382923" y="1959935"/>
            <a:ext cx="41552" cy="182220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10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98490" y="0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00" b="1"/>
              <a:t>Monetary policy in the IS-LM-Model</a:t>
            </a:r>
            <a:endParaRPr lang="de-DE" sz="3200" b="1" dirty="0"/>
          </a:p>
        </p:txBody>
      </p:sp>
      <p:cxnSp>
        <p:nvCxnSpPr>
          <p:cNvPr id="3" name="Straight Arrow Connector 6">
            <a:extLst>
              <a:ext uri="{FF2B5EF4-FFF2-40B4-BE49-F238E27FC236}">
                <a16:creationId xmlns:a16="http://schemas.microsoft.com/office/drawing/2014/main" id="{68AF62FC-E443-557A-D959-00CD9F4CE101}"/>
              </a:ext>
            </a:extLst>
          </p:cNvPr>
          <p:cNvCxnSpPr/>
          <p:nvPr/>
        </p:nvCxnSpPr>
        <p:spPr>
          <a:xfrm flipV="1">
            <a:off x="907627" y="1142648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7">
            <a:extLst>
              <a:ext uri="{FF2B5EF4-FFF2-40B4-BE49-F238E27FC236}">
                <a16:creationId xmlns:a16="http://schemas.microsoft.com/office/drawing/2014/main" id="{7986C58D-34E3-4616-354B-C796DF91042E}"/>
              </a:ext>
            </a:extLst>
          </p:cNvPr>
          <p:cNvCxnSpPr/>
          <p:nvPr/>
        </p:nvCxnSpPr>
        <p:spPr>
          <a:xfrm>
            <a:off x="907628" y="4708619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DF052E68-F566-9567-0F4C-D39F5CB66E78}"/>
              </a:ext>
            </a:extLst>
          </p:cNvPr>
          <p:cNvSpPr txBox="1"/>
          <p:nvPr/>
        </p:nvSpPr>
        <p:spPr>
          <a:xfrm>
            <a:off x="572983" y="1077323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EB6F8F8-8846-5AC8-73F3-3319DF77CBDF}"/>
              </a:ext>
            </a:extLst>
          </p:cNvPr>
          <p:cNvSpPr txBox="1"/>
          <p:nvPr/>
        </p:nvSpPr>
        <p:spPr>
          <a:xfrm>
            <a:off x="6256201" y="4727057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7" name="Gerade Verbindung 11">
            <a:extLst>
              <a:ext uri="{FF2B5EF4-FFF2-40B4-BE49-F238E27FC236}">
                <a16:creationId xmlns:a16="http://schemas.microsoft.com/office/drawing/2014/main" id="{D0B496F8-8CFF-4B65-6C52-DD7716D72255}"/>
              </a:ext>
            </a:extLst>
          </p:cNvPr>
          <p:cNvCxnSpPr/>
          <p:nvPr/>
        </p:nvCxnSpPr>
        <p:spPr>
          <a:xfrm flipV="1">
            <a:off x="1945211" y="1412375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2">
            <a:extLst>
              <a:ext uri="{FF2B5EF4-FFF2-40B4-BE49-F238E27FC236}">
                <a16:creationId xmlns:a16="http://schemas.microsoft.com/office/drawing/2014/main" id="{27A44001-D943-47E2-DEA2-D546F8FEAE65}"/>
              </a:ext>
            </a:extLst>
          </p:cNvPr>
          <p:cNvCxnSpPr/>
          <p:nvPr/>
        </p:nvCxnSpPr>
        <p:spPr>
          <a:xfrm>
            <a:off x="2380495" y="1861215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9A962923-21D1-592C-2F84-D4F1E65679E9}"/>
              </a:ext>
            </a:extLst>
          </p:cNvPr>
          <p:cNvSpPr txBox="1"/>
          <p:nvPr/>
        </p:nvSpPr>
        <p:spPr>
          <a:xfrm>
            <a:off x="2398435" y="1541060"/>
            <a:ext cx="389850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EB04900-75CA-D450-9962-C86BAC6B78CF}"/>
              </a:ext>
            </a:extLst>
          </p:cNvPr>
          <p:cNvSpPr txBox="1"/>
          <p:nvPr/>
        </p:nvSpPr>
        <p:spPr>
          <a:xfrm>
            <a:off x="5058793" y="946675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LM(</a:t>
            </a:r>
            <a:r>
              <a:rPr lang="de-DE" sz="2400" dirty="0"/>
              <a:t>M</a:t>
            </a:r>
            <a:r>
              <a:rPr lang="de-DE" sz="2177" b="1" dirty="0"/>
              <a:t>)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592CC9C-30B2-22CF-69EC-E1DC1336C298}"/>
              </a:ext>
            </a:extLst>
          </p:cNvPr>
          <p:cNvSpPr txBox="1"/>
          <p:nvPr/>
        </p:nvSpPr>
        <p:spPr>
          <a:xfrm>
            <a:off x="3231590" y="4727057"/>
            <a:ext cx="74732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(M)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1A5D927-CA5C-892F-E7E8-A6E214F504B9}"/>
              </a:ext>
            </a:extLst>
          </p:cNvPr>
          <p:cNvSpPr txBox="1"/>
          <p:nvPr/>
        </p:nvSpPr>
        <p:spPr>
          <a:xfrm>
            <a:off x="121582" y="2649322"/>
            <a:ext cx="64472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i*(M)</a:t>
            </a:r>
          </a:p>
        </p:txBody>
      </p:sp>
      <p:cxnSp>
        <p:nvCxnSpPr>
          <p:cNvPr id="26" name="Gerade Verbindung 20">
            <a:extLst>
              <a:ext uri="{FF2B5EF4-FFF2-40B4-BE49-F238E27FC236}">
                <a16:creationId xmlns:a16="http://schemas.microsoft.com/office/drawing/2014/main" id="{F3647BF5-EB3D-129C-EDB2-858AA2177345}"/>
              </a:ext>
            </a:extLst>
          </p:cNvPr>
          <p:cNvCxnSpPr/>
          <p:nvPr/>
        </p:nvCxnSpPr>
        <p:spPr>
          <a:xfrm flipH="1">
            <a:off x="907627" y="2794195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1">
            <a:extLst>
              <a:ext uri="{FF2B5EF4-FFF2-40B4-BE49-F238E27FC236}">
                <a16:creationId xmlns:a16="http://schemas.microsoft.com/office/drawing/2014/main" id="{EE62AE3A-5F7B-659B-A93E-01E0DF89C48F}"/>
              </a:ext>
            </a:extLst>
          </p:cNvPr>
          <p:cNvCxnSpPr/>
          <p:nvPr/>
        </p:nvCxnSpPr>
        <p:spPr>
          <a:xfrm>
            <a:off x="3588996" y="2775757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>
            <a:extLst>
              <a:ext uri="{FF2B5EF4-FFF2-40B4-BE49-F238E27FC236}">
                <a16:creationId xmlns:a16="http://schemas.microsoft.com/office/drawing/2014/main" id="{81DDE074-B283-4AE6-42B8-3CD3C95CBBE5}"/>
              </a:ext>
            </a:extLst>
          </p:cNvPr>
          <p:cNvSpPr/>
          <p:nvPr/>
        </p:nvSpPr>
        <p:spPr>
          <a:xfrm>
            <a:off x="8401565" y="155498"/>
            <a:ext cx="1699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M</a:t>
            </a:r>
            <a:r>
              <a:rPr lang="de-DE" dirty="0">
                <a:latin typeface="Arial Unicode MS"/>
                <a:ea typeface="Arial Unicode MS"/>
                <a:cs typeface="Arial Unicode MS"/>
              </a:rPr>
              <a:t>↑ -&gt; </a:t>
            </a:r>
            <a:r>
              <a:rPr lang="de-DE" b="1" dirty="0"/>
              <a:t>+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de-DE" b="1" dirty="0"/>
          </a:p>
          <a:p>
            <a:endParaRPr lang="de-DE" dirty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0E335B9-3DA0-9B8F-DCBD-6FE0A89911E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7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653" y="672525"/>
            <a:ext cx="8557708" cy="579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hangingPunct="0"/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C(Y)=C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0</a:t>
            </a:r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+c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y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∙Y=50+0,8Y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I(i)=I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0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+i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∙i=30-300i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G=20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Y,i</a:t>
            </a:r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l</a:t>
            </a:r>
            <a:r>
              <a:rPr lang="de-DE" sz="2400" baseline="-33000" dirty="0" err="1">
                <a:latin typeface="Times New Roman" pitchFamily="18"/>
                <a:ea typeface="Arial Unicode MS" pitchFamily="34"/>
                <a:cs typeface="Arial Unicode MS" pitchFamily="34"/>
              </a:rPr>
              <a:t>y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∙Y+l</a:t>
            </a:r>
            <a:r>
              <a:rPr lang="de-DE" sz="2400" baseline="-33000" dirty="0" err="1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=0,5Y – 250i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M=400		p=2 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lvl="0" indent="-457200" hangingPunct="0">
              <a:buFont typeface="+mj-lt"/>
              <a:buAutoNum type="alphaLcParenR"/>
            </a:pPr>
            <a:r>
              <a:rPr lang="de-DE" sz="2000">
                <a:latin typeface="Times New Roman" pitchFamily="18"/>
                <a:ea typeface="Arial" pitchFamily="34"/>
                <a:cs typeface="Arial" pitchFamily="34"/>
              </a:rPr>
              <a:t>Determine the fiscal impulse if government expenditure doubles.</a:t>
            </a:r>
            <a:endParaRPr lang="de-DE" sz="20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>
                <a:latin typeface="Times New Roman" pitchFamily="18"/>
                <a:ea typeface="Arial" pitchFamily="34"/>
                <a:cs typeface="Arial" pitchFamily="34"/>
              </a:rPr>
              <a:t>Determine the monetary impuls if the quantity of money is increased by 25%.</a:t>
            </a:r>
            <a:endParaRPr lang="de-DE" sz="2000" dirty="0">
              <a:latin typeface="Times New Roman" pitchFamily="18"/>
              <a:ea typeface="Arial" pitchFamily="34"/>
              <a:cs typeface="Arial" pitchFamily="34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Example</a:t>
            </a:r>
            <a:endParaRPr lang="de-DE" sz="2903" b="1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0C6F380-30FC-41B3-BC19-ACC4A7CF8E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844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2"/>
          <p:cNvSpPr txBox="1"/>
          <p:nvPr/>
        </p:nvSpPr>
        <p:spPr>
          <a:xfrm>
            <a:off x="0" y="0"/>
            <a:ext cx="1740023" cy="39305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/>
            <a:r>
              <a:rPr lang="de-DE" sz="2903" b="1"/>
              <a:t>Example</a:t>
            </a:r>
            <a:endParaRPr lang="de-DE" sz="2903" b="1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2FC040A-2DBF-497F-9779-DEC300528F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51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Consumption</a:t>
            </a:r>
            <a:endParaRPr lang="de-DE" sz="2903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546849" y="576796"/>
            <a:ext cx="10907552" cy="9444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>
                <a:solidFill>
                  <a:prstClr val="black"/>
                </a:solidFill>
              </a:rPr>
              <a:t>In Germany the savings rate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 is roughly s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= 11% </a:t>
            </a:r>
            <a:r>
              <a:rPr lang="en-US" sz="2000">
                <a:solidFill>
                  <a:prstClr val="black"/>
                </a:solidFill>
              </a:rPr>
              <a:t>:</a:t>
            </a:r>
          </a:p>
          <a:p>
            <a:pPr>
              <a:lnSpc>
                <a:spcPct val="120000"/>
              </a:lnSpc>
              <a:spcAft>
                <a:spcPts val="544"/>
              </a:spcAft>
            </a:pPr>
            <a:br>
              <a:rPr lang="en-US" sz="200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490819" y="3769658"/>
            <a:ext cx="10907552" cy="67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>
                <a:solidFill>
                  <a:prstClr val="black"/>
                </a:solidFill>
              </a:rPr>
              <a:t>→</a:t>
            </a:r>
            <a:r>
              <a:rPr lang="en-US" sz="2000">
                <a:solidFill>
                  <a:prstClr val="black"/>
                </a:solidFill>
              </a:rPr>
              <a:t>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prstClr val="black"/>
                </a:solidFill>
              </a:rPr>
              <a:t>+</a:t>
            </a:r>
            <a:r>
              <a:rPr lang="en-US" sz="2000" dirty="0">
                <a:solidFill>
                  <a:prstClr val="black"/>
                </a:solidFill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 </a:t>
            </a:r>
            <a:r>
              <a:rPr lang="de-DE" sz="2000" dirty="0">
                <a:solidFill>
                  <a:prstClr val="black"/>
                </a:solidFill>
              </a:rPr>
              <a:t>=1</a:t>
            </a:r>
            <a:r>
              <a:rPr lang="en-US" sz="2000" dirty="0">
                <a:solidFill>
                  <a:prstClr val="black"/>
                </a:solidFill>
              </a:rPr>
              <a:t>	→	 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prstClr val="black"/>
                </a:solidFill>
              </a:rPr>
              <a:t>=1 –</a:t>
            </a:r>
            <a:r>
              <a:rPr lang="en-US" sz="2000" dirty="0">
                <a:solidFill>
                  <a:prstClr val="black"/>
                </a:solidFill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 </a:t>
            </a:r>
            <a:r>
              <a:rPr lang="de-DE" sz="2000">
                <a:solidFill>
                  <a:prstClr val="black"/>
                </a:solidFill>
              </a:rPr>
              <a:t>=89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%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546849" y="2628900"/>
            <a:ext cx="10907552" cy="1039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>
                <a:solidFill>
                  <a:prstClr val="black"/>
                </a:solidFill>
              </a:rPr>
              <a:t>Income Y is divided into consumption and savings (compare the circular flow!)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4441773"/>
            <a:ext cx="8689605" cy="67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Interpretation</a:t>
            </a:r>
            <a:r>
              <a:rPr lang="de-DE" sz="2000">
                <a:solidFill>
                  <a:prstClr val="black"/>
                </a:solidFill>
              </a:rPr>
              <a:t>: If we have1000 additional Euros, then 890 Euros are directly spent  for consumption (first derivative of the consumption function!)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490819" y="1402955"/>
            <a:ext cx="10907552" cy="9521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>
                <a:solidFill>
                  <a:prstClr val="black"/>
                </a:solidFill>
              </a:rPr>
              <a:t>What is then the consumption rate </a:t>
            </a:r>
            <a:r>
              <a:rPr lang="en-US" sz="2000" dirty="0">
                <a:solidFill>
                  <a:prstClr val="black"/>
                </a:solidFill>
              </a:rPr>
              <a:t>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 dirty="0">
                <a:solidFill>
                  <a:prstClr val="black"/>
                </a:solidFill>
              </a:rPr>
              <a:t>?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5F7ACC9-ED3E-4A81-88BD-EC678A2CB0D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3EAC636-3F62-437E-901E-51713E9B905E}"/>
                  </a:ext>
                </a:extLst>
              </p14:cNvPr>
              <p14:cNvContentPartPr/>
              <p14:nvPr/>
            </p14:nvContentPartPr>
            <p14:xfrm>
              <a:off x="4373293" y="499747"/>
              <a:ext cx="1458000" cy="6980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3EAC636-3F62-437E-901E-51713E9B90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68973" y="495427"/>
                <a:ext cx="1466640" cy="7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4DEF2CD-CC1E-4770-BA4A-9F16EBE62E6B}"/>
                  </a:ext>
                </a:extLst>
              </p14:cNvPr>
              <p14:cNvContentPartPr/>
              <p14:nvPr/>
            </p14:nvContentPartPr>
            <p14:xfrm>
              <a:off x="4389493" y="3762427"/>
              <a:ext cx="806400" cy="5299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4DEF2CD-CC1E-4770-BA4A-9F16EBE62E6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85173" y="3758107"/>
                <a:ext cx="81504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A5E9758-9AB3-4B54-B6BF-BE032A553234}"/>
                  </a:ext>
                </a:extLst>
              </p14:cNvPr>
              <p14:cNvContentPartPr/>
              <p14:nvPr/>
            </p14:nvContentPartPr>
            <p14:xfrm>
              <a:off x="721813" y="4205947"/>
              <a:ext cx="374400" cy="576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A5E9758-9AB3-4B54-B6BF-BE032A55323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7493" y="4201627"/>
                <a:ext cx="38304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0B6B69BD-9786-4F44-9F4D-AD4B125CBCC1}"/>
                  </a:ext>
                </a:extLst>
              </p14:cNvPr>
              <p14:cNvContentPartPr/>
              <p14:nvPr/>
            </p14:nvContentPartPr>
            <p14:xfrm>
              <a:off x="3702613" y="4219627"/>
              <a:ext cx="591120" cy="727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0B6B69BD-9786-4F44-9F4D-AD4B125CBCC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98293" y="4215307"/>
                <a:ext cx="5997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14730E96-15E3-451E-A93B-399544758425}"/>
                  </a:ext>
                </a:extLst>
              </p14:cNvPr>
              <p14:cNvContentPartPr/>
              <p14:nvPr/>
            </p14:nvContentPartPr>
            <p14:xfrm>
              <a:off x="4356733" y="3798787"/>
              <a:ext cx="727560" cy="4190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14730E96-15E3-451E-A93B-39954475842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52413" y="3794467"/>
                <a:ext cx="73620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78BF173A-1F95-41C5-B373-F03AD640DDB7}"/>
                  </a:ext>
                </a:extLst>
              </p14:cNvPr>
              <p14:cNvContentPartPr/>
              <p14:nvPr/>
            </p14:nvContentPartPr>
            <p14:xfrm>
              <a:off x="2633053" y="4807507"/>
              <a:ext cx="641880" cy="525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78BF173A-1F95-41C5-B373-F03AD640DDB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28733" y="4803187"/>
                <a:ext cx="6505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FD0464B1-721E-4232-8998-38C97BF23831}"/>
                  </a:ext>
                </a:extLst>
              </p14:cNvPr>
              <p14:cNvContentPartPr/>
              <p14:nvPr/>
            </p14:nvContentPartPr>
            <p14:xfrm>
              <a:off x="5448613" y="4810027"/>
              <a:ext cx="566280" cy="968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FD0464B1-721E-4232-8998-38C97BF2383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44293" y="4805707"/>
                <a:ext cx="574920" cy="10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283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Consumption</a:t>
            </a:r>
            <a:endParaRPr lang="de-DE" sz="2903" b="1" dirty="0"/>
          </a:p>
        </p:txBody>
      </p:sp>
      <p:grpSp>
        <p:nvGrpSpPr>
          <p:cNvPr id="7" name="Group 23"/>
          <p:cNvGrpSpPr/>
          <p:nvPr/>
        </p:nvGrpSpPr>
        <p:grpSpPr>
          <a:xfrm>
            <a:off x="3515452" y="549060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6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7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27"/>
          <p:cNvCxnSpPr/>
          <p:nvPr/>
        </p:nvCxnSpPr>
        <p:spPr>
          <a:xfrm flipV="1">
            <a:off x="3515452" y="810358"/>
            <a:ext cx="3984785" cy="2678298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28"/>
          <p:cNvSpPr/>
          <p:nvPr/>
        </p:nvSpPr>
        <p:spPr>
          <a:xfrm flipH="1">
            <a:off x="2969358" y="3488656"/>
            <a:ext cx="539830" cy="1175838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2" name="TextBox 29"/>
          <p:cNvSpPr txBox="1"/>
          <p:nvPr/>
        </p:nvSpPr>
        <p:spPr>
          <a:xfrm>
            <a:off x="18037" y="3918212"/>
            <a:ext cx="2610010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Autonomous consumption</a:t>
            </a:r>
          </a:p>
          <a:p>
            <a:r>
              <a:rPr lang="de-DE" sz="1600">
                <a:solidFill>
                  <a:srgbClr val="000000"/>
                </a:solidFill>
              </a:rPr>
              <a:t>C</a:t>
            </a:r>
            <a:r>
              <a:rPr lang="de-DE" sz="1600" baseline="-25000">
                <a:solidFill>
                  <a:srgbClr val="000000"/>
                </a:solidFill>
              </a:rPr>
              <a:t>0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=100</a:t>
            </a:r>
          </a:p>
        </p:txBody>
      </p:sp>
      <p:sp>
        <p:nvSpPr>
          <p:cNvPr id="13" name="TextBox 30"/>
          <p:cNvSpPr txBox="1"/>
          <p:nvPr/>
        </p:nvSpPr>
        <p:spPr>
          <a:xfrm>
            <a:off x="6555887" y="4852038"/>
            <a:ext cx="117532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(y)</a:t>
            </a:r>
          </a:p>
        </p:txBody>
      </p:sp>
      <p:sp>
        <p:nvSpPr>
          <p:cNvPr id="14" name="TextBox 31"/>
          <p:cNvSpPr txBox="1"/>
          <p:nvPr/>
        </p:nvSpPr>
        <p:spPr>
          <a:xfrm>
            <a:off x="1188533" y="549060"/>
            <a:ext cx="2229169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Consumption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C(y)</a:t>
            </a:r>
          </a:p>
        </p:txBody>
      </p:sp>
      <p:cxnSp>
        <p:nvCxnSpPr>
          <p:cNvPr id="15" name="Straight Arrow Connector 33"/>
          <p:cNvCxnSpPr/>
          <p:nvPr/>
        </p:nvCxnSpPr>
        <p:spPr>
          <a:xfrm>
            <a:off x="4560642" y="2835412"/>
            <a:ext cx="13064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35"/>
          <p:cNvCxnSpPr/>
          <p:nvPr/>
        </p:nvCxnSpPr>
        <p:spPr>
          <a:xfrm flipV="1">
            <a:off x="5842372" y="1986196"/>
            <a:ext cx="0" cy="8492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6"/>
          <p:cNvSpPr txBox="1"/>
          <p:nvPr/>
        </p:nvSpPr>
        <p:spPr>
          <a:xfrm>
            <a:off x="5841333" y="2215620"/>
            <a:ext cx="3198824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+ 0,89€ Consumption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 corresponds to savings of 0,11€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4400910" y="2966061"/>
            <a:ext cx="2315436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+ 1</a:t>
            </a: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€ Income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506501" y="507899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C(y)=</a:t>
            </a:r>
            <a:r>
              <a:rPr lang="de-DE" dirty="0">
                <a:solidFill>
                  <a:srgbClr val="000000"/>
                </a:solidFill>
              </a:rPr>
              <a:t> 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r>
              <a:rPr lang="de-DE" dirty="0">
                <a:solidFill>
                  <a:srgbClr val="000000"/>
                </a:solidFill>
              </a:rPr>
              <a:t>+c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>
                <a:solidFill>
                  <a:srgbClr val="000000"/>
                </a:solidFill>
              </a:rPr>
              <a:t>=100+0,89Y</a:t>
            </a:r>
            <a:endParaRPr lang="de-DE" sz="1633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AA9EF4D-D393-497D-9B25-FE8AE1F44E0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77C23AD4-5E37-4793-AF87-F4E45555CC89}"/>
                  </a:ext>
                </a:extLst>
              </p14:cNvPr>
              <p14:cNvContentPartPr/>
              <p14:nvPr/>
            </p14:nvContentPartPr>
            <p14:xfrm>
              <a:off x="8927293" y="486067"/>
              <a:ext cx="454320" cy="41652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77C23AD4-5E37-4793-AF87-F4E45555CC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22973" y="481747"/>
                <a:ext cx="46296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AC6B18E4-86D1-4634-B47C-6E0EA4E40251}"/>
                  </a:ext>
                </a:extLst>
              </p14:cNvPr>
              <p14:cNvContentPartPr/>
              <p14:nvPr/>
            </p14:nvContentPartPr>
            <p14:xfrm>
              <a:off x="3349093" y="3452827"/>
              <a:ext cx="388440" cy="5544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AC6B18E4-86D1-4634-B47C-6E0EA4E402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4773" y="3448507"/>
                <a:ext cx="397080" cy="6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B30F9CE0-8332-4EC9-8B4B-9CBB25EBE532}"/>
              </a:ext>
            </a:extLst>
          </p:cNvPr>
          <p:cNvGrpSpPr/>
          <p:nvPr/>
        </p:nvGrpSpPr>
        <p:grpSpPr>
          <a:xfrm>
            <a:off x="9212413" y="2282467"/>
            <a:ext cx="387000" cy="168480"/>
            <a:chOff x="9212413" y="2282467"/>
            <a:chExt cx="387000" cy="16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EC4A431-76B5-403C-88E0-3A69456E6D23}"/>
                    </a:ext>
                  </a:extLst>
                </p14:cNvPr>
                <p14:cNvContentPartPr/>
                <p14:nvPr/>
              </p14:nvContentPartPr>
              <p14:xfrm>
                <a:off x="9212413" y="2282467"/>
                <a:ext cx="139680" cy="1580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EC4A431-76B5-403C-88E0-3A69456E6D2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208093" y="2278147"/>
                  <a:ext cx="148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DBBFD01-8BC6-4618-B277-50B4C5D67B5E}"/>
                    </a:ext>
                  </a:extLst>
                </p14:cNvPr>
                <p14:cNvContentPartPr/>
                <p14:nvPr/>
              </p14:nvContentPartPr>
              <p14:xfrm>
                <a:off x="9317173" y="2289307"/>
                <a:ext cx="28080" cy="1616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DBBFD01-8BC6-4618-B277-50B4C5D67B5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312853" y="2284987"/>
                  <a:ext cx="367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7206C1E-6795-4DD8-B2E7-F06F0AF97868}"/>
                    </a:ext>
                  </a:extLst>
                </p14:cNvPr>
                <p14:cNvContentPartPr/>
                <p14:nvPr/>
              </p14:nvContentPartPr>
              <p14:xfrm>
                <a:off x="9219253" y="2427187"/>
                <a:ext cx="144360" cy="61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7206C1E-6795-4DD8-B2E7-F06F0AF9786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214933" y="2422867"/>
                  <a:ext cx="1530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C38E7DB-9A6B-4D2D-9169-901AC63ADFCB}"/>
                    </a:ext>
                  </a:extLst>
                </p14:cNvPr>
                <p14:cNvContentPartPr/>
                <p14:nvPr/>
              </p14:nvContentPartPr>
              <p14:xfrm>
                <a:off x="9399253" y="2362747"/>
                <a:ext cx="200160" cy="72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C38E7DB-9A6B-4D2D-9169-901AC63ADFC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394933" y="2358427"/>
                  <a:ext cx="20880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8383D0AF-2812-49AF-A6E4-8D4E36956C27}"/>
              </a:ext>
            </a:extLst>
          </p:cNvPr>
          <p:cNvGrpSpPr/>
          <p:nvPr/>
        </p:nvGrpSpPr>
        <p:grpSpPr>
          <a:xfrm>
            <a:off x="4788733" y="3381907"/>
            <a:ext cx="477000" cy="262440"/>
            <a:chOff x="4788733" y="3381907"/>
            <a:chExt cx="47700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A0C1ABA-AF61-4BB4-87A5-FD7316E75B1E}"/>
                    </a:ext>
                  </a:extLst>
                </p14:cNvPr>
                <p14:cNvContentPartPr/>
                <p14:nvPr/>
              </p14:nvContentPartPr>
              <p14:xfrm>
                <a:off x="4788733" y="3381907"/>
                <a:ext cx="232200" cy="2214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A0C1ABA-AF61-4BB4-87A5-FD7316E75B1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84413" y="3377587"/>
                  <a:ext cx="2408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379AEF7-44BC-4A9E-B84D-6C7DC6701288}"/>
                    </a:ext>
                  </a:extLst>
                </p14:cNvPr>
                <p14:cNvContentPartPr/>
                <p14:nvPr/>
              </p14:nvContentPartPr>
              <p14:xfrm>
                <a:off x="4806013" y="3620227"/>
                <a:ext cx="179640" cy="205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379AEF7-44BC-4A9E-B84D-6C7DC670128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01693" y="3615907"/>
                  <a:ext cx="188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4225343-69CA-4377-9BF1-56F314D369F5}"/>
                    </a:ext>
                  </a:extLst>
                </p14:cNvPr>
                <p14:cNvContentPartPr/>
                <p14:nvPr/>
              </p14:nvContentPartPr>
              <p14:xfrm>
                <a:off x="5136853" y="3437347"/>
                <a:ext cx="113760" cy="867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4225343-69CA-4377-9BF1-56F314D369F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132533" y="3433027"/>
                  <a:ext cx="122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CE14E94-19BF-42A2-8156-CBAA88D2360C}"/>
                    </a:ext>
                  </a:extLst>
                </p14:cNvPr>
                <p14:cNvContentPartPr/>
                <p14:nvPr/>
              </p14:nvContentPartPr>
              <p14:xfrm>
                <a:off x="5198773" y="3463987"/>
                <a:ext cx="66960" cy="180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CE14E94-19BF-42A2-8156-CBAA88D2360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94453" y="3459667"/>
                  <a:ext cx="7560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97502CE1-63BB-4DE8-983A-A9802C1A3831}"/>
              </a:ext>
            </a:extLst>
          </p:cNvPr>
          <p:cNvGrpSpPr/>
          <p:nvPr/>
        </p:nvGrpSpPr>
        <p:grpSpPr>
          <a:xfrm>
            <a:off x="6679453" y="3070147"/>
            <a:ext cx="1786320" cy="590040"/>
            <a:chOff x="6679453" y="3070147"/>
            <a:chExt cx="1786320" cy="59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38C2C3E-CA65-4070-A731-8FBF7A467840}"/>
                    </a:ext>
                  </a:extLst>
                </p14:cNvPr>
                <p14:cNvContentPartPr/>
                <p14:nvPr/>
              </p14:nvContentPartPr>
              <p14:xfrm>
                <a:off x="6755773" y="3070147"/>
                <a:ext cx="174600" cy="1645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38C2C3E-CA65-4070-A731-8FBF7A46784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51453" y="3065827"/>
                  <a:ext cx="183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D6956B5-F7B3-431D-BB2D-61E68FB63FBF}"/>
                    </a:ext>
                  </a:extLst>
                </p14:cNvPr>
                <p14:cNvContentPartPr/>
                <p14:nvPr/>
              </p14:nvContentPartPr>
              <p14:xfrm>
                <a:off x="6858373" y="3092107"/>
                <a:ext cx="38160" cy="189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D6956B5-F7B3-431D-BB2D-61E68FB63FB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854053" y="3087787"/>
                  <a:ext cx="46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7737AB9-9A3B-4801-BA70-6B4517E1DC6C}"/>
                    </a:ext>
                  </a:extLst>
                </p14:cNvPr>
                <p14:cNvContentPartPr/>
                <p14:nvPr/>
              </p14:nvContentPartPr>
              <p14:xfrm>
                <a:off x="6770893" y="3116227"/>
                <a:ext cx="358200" cy="1414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7737AB9-9A3B-4801-BA70-6B4517E1DC6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766573" y="3111907"/>
                  <a:ext cx="3668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E7A66E3-491F-4F98-AA6E-99E945DC02D8}"/>
                    </a:ext>
                  </a:extLst>
                </p14:cNvPr>
                <p14:cNvContentPartPr/>
                <p14:nvPr/>
              </p14:nvContentPartPr>
              <p14:xfrm>
                <a:off x="6679453" y="3309547"/>
                <a:ext cx="515880" cy="248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E7A66E3-491F-4F98-AA6E-99E945DC02D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675133" y="3305227"/>
                  <a:ext cx="524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436BEFE-08E4-4F10-A400-E464ACAAB2A1}"/>
                    </a:ext>
                  </a:extLst>
                </p14:cNvPr>
                <p14:cNvContentPartPr/>
                <p14:nvPr/>
              </p14:nvContentPartPr>
              <p14:xfrm>
                <a:off x="6727333" y="3437347"/>
                <a:ext cx="110520" cy="131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436BEFE-08E4-4F10-A400-E464ACAAB2A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23013" y="3433027"/>
                  <a:ext cx="119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9FD1CC2-C532-48A9-98A5-EAABF5425F08}"/>
                    </a:ext>
                  </a:extLst>
                </p14:cNvPr>
                <p14:cNvContentPartPr/>
                <p14:nvPr/>
              </p14:nvContentPartPr>
              <p14:xfrm>
                <a:off x="6798253" y="3421507"/>
                <a:ext cx="27000" cy="1756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9FD1CC2-C532-48A9-98A5-EAABF5425F0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93933" y="3417187"/>
                  <a:ext cx="35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8B9EA9B-E78F-4058-B2DD-DEEF455DCBFF}"/>
                    </a:ext>
                  </a:extLst>
                </p14:cNvPr>
                <p14:cNvContentPartPr/>
                <p14:nvPr/>
              </p14:nvContentPartPr>
              <p14:xfrm>
                <a:off x="6717973" y="3570547"/>
                <a:ext cx="210600" cy="194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8B9EA9B-E78F-4058-B2DD-DEEF455DCBF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713653" y="3566227"/>
                  <a:ext cx="219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1822819-422B-4CF6-B857-28C841A040E1}"/>
                    </a:ext>
                  </a:extLst>
                </p14:cNvPr>
                <p14:cNvContentPartPr/>
                <p14:nvPr/>
              </p14:nvContentPartPr>
              <p14:xfrm>
                <a:off x="6945853" y="3475507"/>
                <a:ext cx="129600" cy="1846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1822819-422B-4CF6-B857-28C841A040E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941533" y="3471187"/>
                  <a:ext cx="138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FA6B989-C366-43D8-94F9-2E41E8D42E65}"/>
                    </a:ext>
                  </a:extLst>
                </p14:cNvPr>
                <p14:cNvContentPartPr/>
                <p14:nvPr/>
              </p14:nvContentPartPr>
              <p14:xfrm>
                <a:off x="7347613" y="3309547"/>
                <a:ext cx="225360" cy="140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FA6B989-C366-43D8-94F9-2E41E8D42E6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343293" y="3305227"/>
                  <a:ext cx="234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209282F-F64A-42E9-9D16-D600E5B422BD}"/>
                    </a:ext>
                  </a:extLst>
                </p14:cNvPr>
                <p14:cNvContentPartPr/>
                <p14:nvPr/>
              </p14:nvContentPartPr>
              <p14:xfrm>
                <a:off x="7383613" y="3372907"/>
                <a:ext cx="184320" cy="226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209282F-F64A-42E9-9D16-D600E5B422B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79293" y="3368587"/>
                  <a:ext cx="192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F0484FF-0EDB-4CB3-BBD6-F74D66BEC79A}"/>
                    </a:ext>
                  </a:extLst>
                </p14:cNvPr>
                <p14:cNvContentPartPr/>
                <p14:nvPr/>
              </p14:nvContentPartPr>
              <p14:xfrm>
                <a:off x="7765933" y="3189307"/>
                <a:ext cx="174600" cy="1702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F0484FF-0EDB-4CB3-BBD6-F74D66BEC79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761613" y="3184987"/>
                  <a:ext cx="183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6A57118-F6A8-4E0C-BFA6-83C1DA64BF8E}"/>
                    </a:ext>
                  </a:extLst>
                </p14:cNvPr>
                <p14:cNvContentPartPr/>
                <p14:nvPr/>
              </p14:nvContentPartPr>
              <p14:xfrm>
                <a:off x="7964293" y="3304867"/>
                <a:ext cx="114840" cy="2120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6A57118-F6A8-4E0C-BFA6-83C1DA64BF8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959973" y="3300547"/>
                  <a:ext cx="1234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4DA0A9C-4FCB-4129-913B-F8832AADAB9B}"/>
                    </a:ext>
                  </a:extLst>
                </p14:cNvPr>
                <p14:cNvContentPartPr/>
                <p14:nvPr/>
              </p14:nvContentPartPr>
              <p14:xfrm>
                <a:off x="8269213" y="3208027"/>
                <a:ext cx="185040" cy="187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4DA0A9C-4FCB-4129-913B-F8832AADAB9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64893" y="3203707"/>
                  <a:ext cx="193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348904E-A1D6-4378-AE1A-C3292CAD5567}"/>
                    </a:ext>
                  </a:extLst>
                </p14:cNvPr>
                <p14:cNvContentPartPr/>
                <p14:nvPr/>
              </p14:nvContentPartPr>
              <p14:xfrm>
                <a:off x="8301253" y="3276067"/>
                <a:ext cx="164520" cy="244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348904E-A1D6-4378-AE1A-C3292CAD556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96933" y="3271747"/>
                  <a:ext cx="17316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2A043F0A-8192-421F-AC13-79AE6C1EE050}"/>
              </a:ext>
            </a:extLst>
          </p:cNvPr>
          <p:cNvGrpSpPr/>
          <p:nvPr/>
        </p:nvGrpSpPr>
        <p:grpSpPr>
          <a:xfrm>
            <a:off x="8682853" y="2952787"/>
            <a:ext cx="3241440" cy="794520"/>
            <a:chOff x="8682853" y="2952787"/>
            <a:chExt cx="3241440" cy="79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A5FD02C-E3F6-4E7F-8302-96F5FEAF38DE}"/>
                    </a:ext>
                  </a:extLst>
                </p14:cNvPr>
                <p14:cNvContentPartPr/>
                <p14:nvPr/>
              </p14:nvContentPartPr>
              <p14:xfrm>
                <a:off x="8682853" y="3146827"/>
                <a:ext cx="120240" cy="1450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A5FD02C-E3F6-4E7F-8302-96F5FEAF38D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678533" y="3142507"/>
                  <a:ext cx="128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B9C3FA5-25A2-40EA-A3DD-C55804074B64}"/>
                    </a:ext>
                  </a:extLst>
                </p14:cNvPr>
                <p14:cNvContentPartPr/>
                <p14:nvPr/>
              </p14:nvContentPartPr>
              <p14:xfrm>
                <a:off x="8870053" y="3020107"/>
                <a:ext cx="15480" cy="2548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B9C3FA5-25A2-40EA-A3DD-C55804074B6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65733" y="3015787"/>
                  <a:ext cx="241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D59C872-5B57-4B91-BA18-D8CE0EAF0361}"/>
                    </a:ext>
                  </a:extLst>
                </p14:cNvPr>
                <p14:cNvContentPartPr/>
                <p14:nvPr/>
              </p14:nvContentPartPr>
              <p14:xfrm>
                <a:off x="8929453" y="3139267"/>
                <a:ext cx="80640" cy="1173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D59C872-5B57-4B91-BA18-D8CE0EAF036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925133" y="3134947"/>
                  <a:ext cx="89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FAEB858-4E7B-42DF-B844-96B768A6F651}"/>
                    </a:ext>
                  </a:extLst>
                </p14:cNvPr>
                <p14:cNvContentPartPr/>
                <p14:nvPr/>
              </p14:nvContentPartPr>
              <p14:xfrm>
                <a:off x="9073453" y="3111907"/>
                <a:ext cx="142200" cy="2764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FAEB858-4E7B-42DF-B844-96B768A6F65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069133" y="3107587"/>
                  <a:ext cx="1508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6D3C3FA-C927-42F1-B976-BCF78F5A3E4E}"/>
                    </a:ext>
                  </a:extLst>
                </p14:cNvPr>
                <p14:cNvContentPartPr/>
                <p14:nvPr/>
              </p14:nvContentPartPr>
              <p14:xfrm>
                <a:off x="9245173" y="3115867"/>
                <a:ext cx="105120" cy="856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6D3C3FA-C927-42F1-B976-BCF78F5A3E4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240853" y="3111547"/>
                  <a:ext cx="113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DAA192E-F3E8-4536-B0F5-11D725B1B757}"/>
                    </a:ext>
                  </a:extLst>
                </p14:cNvPr>
                <p14:cNvContentPartPr/>
                <p14:nvPr/>
              </p14:nvContentPartPr>
              <p14:xfrm>
                <a:off x="9643333" y="2983027"/>
                <a:ext cx="250560" cy="3132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DAA192E-F3E8-4536-B0F5-11D725B1B75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639013" y="2978707"/>
                  <a:ext cx="2592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380EAF0-D4EC-4129-9154-AE132BFFBABB}"/>
                    </a:ext>
                  </a:extLst>
                </p14:cNvPr>
                <p14:cNvContentPartPr/>
                <p14:nvPr/>
              </p14:nvContentPartPr>
              <p14:xfrm>
                <a:off x="10106293" y="2952787"/>
                <a:ext cx="346320" cy="2008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380EAF0-D4EC-4129-9154-AE132BFFBAB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101973" y="2948467"/>
                  <a:ext cx="354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6920F71-A905-421B-939C-4FB9112E079B}"/>
                    </a:ext>
                  </a:extLst>
                </p14:cNvPr>
                <p14:cNvContentPartPr/>
                <p14:nvPr/>
              </p14:nvContentPartPr>
              <p14:xfrm>
                <a:off x="9034213" y="3495667"/>
                <a:ext cx="171360" cy="1479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6920F71-A905-421B-939C-4FB9112E079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29893" y="3491347"/>
                  <a:ext cx="180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6C4F9A9-BBF3-4492-B00E-8DFA79EB714A}"/>
                    </a:ext>
                  </a:extLst>
                </p14:cNvPr>
                <p14:cNvContentPartPr/>
                <p14:nvPr/>
              </p14:nvContentPartPr>
              <p14:xfrm>
                <a:off x="9189013" y="3535987"/>
                <a:ext cx="226080" cy="763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6C4F9A9-BBF3-4492-B00E-8DFA79EB714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184693" y="3531667"/>
                  <a:ext cx="234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5927A8A-8809-49DA-9BD9-C0ED2A4B24FF}"/>
                    </a:ext>
                  </a:extLst>
                </p14:cNvPr>
                <p14:cNvContentPartPr/>
                <p14:nvPr/>
              </p14:nvContentPartPr>
              <p14:xfrm>
                <a:off x="9428053" y="3519067"/>
                <a:ext cx="101160" cy="1180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5927A8A-8809-49DA-9BD9-C0ED2A4B24F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423733" y="3514747"/>
                  <a:ext cx="109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D12065C-A7FE-4203-BF56-EA1DA5016437}"/>
                    </a:ext>
                  </a:extLst>
                </p14:cNvPr>
                <p14:cNvContentPartPr/>
                <p14:nvPr/>
              </p14:nvContentPartPr>
              <p14:xfrm>
                <a:off x="9545053" y="3517267"/>
                <a:ext cx="335880" cy="914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D12065C-A7FE-4203-BF56-EA1DA501643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540733" y="3512947"/>
                  <a:ext cx="344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680102C-094D-4CBC-81FC-F3CD3D88E860}"/>
                    </a:ext>
                  </a:extLst>
                </p14:cNvPr>
                <p14:cNvContentPartPr/>
                <p14:nvPr/>
              </p14:nvContentPartPr>
              <p14:xfrm>
                <a:off x="9909373" y="3491347"/>
                <a:ext cx="124920" cy="2559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680102C-094D-4CBC-81FC-F3CD3D88E86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905053" y="3487027"/>
                  <a:ext cx="1335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16BD011-9966-45B5-BACB-B319C5BDA5BF}"/>
                    </a:ext>
                  </a:extLst>
                </p14:cNvPr>
                <p14:cNvContentPartPr/>
                <p14:nvPr/>
              </p14:nvContentPartPr>
              <p14:xfrm>
                <a:off x="10073893" y="3372547"/>
                <a:ext cx="184320" cy="1861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16BD011-9966-45B5-BACB-B319C5BDA5B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069573" y="3368227"/>
                  <a:ext cx="192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B7704C2-C564-4D7C-9113-167AD80BCEC8}"/>
                    </a:ext>
                  </a:extLst>
                </p14:cNvPr>
                <p14:cNvContentPartPr/>
                <p14:nvPr/>
              </p14:nvContentPartPr>
              <p14:xfrm>
                <a:off x="10257853" y="3350947"/>
                <a:ext cx="10080" cy="453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B7704C2-C564-4D7C-9113-167AD80BCEC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253533" y="3346627"/>
                  <a:ext cx="18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77022CC-A8A0-42BE-BB43-554F9BE556A8}"/>
                    </a:ext>
                  </a:extLst>
                </p14:cNvPr>
                <p14:cNvContentPartPr/>
                <p14:nvPr/>
              </p14:nvContentPartPr>
              <p14:xfrm>
                <a:off x="10298893" y="3460747"/>
                <a:ext cx="281520" cy="658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77022CC-A8A0-42BE-BB43-554F9BE556A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294573" y="3456427"/>
                  <a:ext cx="290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B217F2E-71A5-4E4A-B1D4-7FE0AA3FA0D3}"/>
                    </a:ext>
                  </a:extLst>
                </p14:cNvPr>
                <p14:cNvContentPartPr/>
                <p14:nvPr/>
              </p14:nvContentPartPr>
              <p14:xfrm>
                <a:off x="10789573" y="3222067"/>
                <a:ext cx="351720" cy="3398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B217F2E-71A5-4E4A-B1D4-7FE0AA3FA0D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85253" y="3217747"/>
                  <a:ext cx="3603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B220622-866B-4E65-B837-F25ADCD67625}"/>
                    </a:ext>
                  </a:extLst>
                </p14:cNvPr>
                <p14:cNvContentPartPr/>
                <p14:nvPr/>
              </p14:nvContentPartPr>
              <p14:xfrm>
                <a:off x="11180533" y="3371467"/>
                <a:ext cx="83160" cy="745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B220622-866B-4E65-B837-F25ADCD6762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176213" y="3367147"/>
                  <a:ext cx="91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5AFB004-C45E-448A-BB0F-CFCFF58750AC}"/>
                    </a:ext>
                  </a:extLst>
                </p14:cNvPr>
                <p14:cNvContentPartPr/>
                <p14:nvPr/>
              </p14:nvContentPartPr>
              <p14:xfrm>
                <a:off x="11314093" y="3227827"/>
                <a:ext cx="210600" cy="2278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5AFB004-C45E-448A-BB0F-CFCFF58750A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309773" y="3223507"/>
                  <a:ext cx="2192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3275C7D-31FA-47C2-8144-B5B62CE43DEA}"/>
                    </a:ext>
                  </a:extLst>
                </p14:cNvPr>
                <p14:cNvContentPartPr/>
                <p14:nvPr/>
              </p14:nvContentPartPr>
              <p14:xfrm>
                <a:off x="11509933" y="3233947"/>
                <a:ext cx="42480" cy="572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3275C7D-31FA-47C2-8144-B5B62CE43DE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505613" y="3229627"/>
                  <a:ext cx="51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B110943-9DB0-493F-98F3-32B6C42BF05E}"/>
                    </a:ext>
                  </a:extLst>
                </p14:cNvPr>
                <p14:cNvContentPartPr/>
                <p14:nvPr/>
              </p14:nvContentPartPr>
              <p14:xfrm>
                <a:off x="11549533" y="3331867"/>
                <a:ext cx="272520" cy="504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B110943-9DB0-493F-98F3-32B6C42BF05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545213" y="3327547"/>
                  <a:ext cx="281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B1F9A8B-3DED-4BFC-B23F-D864C039692F}"/>
                    </a:ext>
                  </a:extLst>
                </p14:cNvPr>
                <p14:cNvContentPartPr/>
                <p14:nvPr/>
              </p14:nvContentPartPr>
              <p14:xfrm>
                <a:off x="11870653" y="3149347"/>
                <a:ext cx="53640" cy="2937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B1F9A8B-3DED-4BFC-B23F-D864C039692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866333" y="3145027"/>
                  <a:ext cx="62280" cy="30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B01FD550-C164-4C83-ADAB-E7F046424858}"/>
              </a:ext>
            </a:extLst>
          </p:cNvPr>
          <p:cNvGrpSpPr/>
          <p:nvPr/>
        </p:nvGrpSpPr>
        <p:grpSpPr>
          <a:xfrm>
            <a:off x="7735333" y="274747"/>
            <a:ext cx="2983320" cy="1024200"/>
            <a:chOff x="7735333" y="274747"/>
            <a:chExt cx="2983320" cy="102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58A5AF6-9722-416A-BA09-376F66B67FD8}"/>
                    </a:ext>
                  </a:extLst>
                </p14:cNvPr>
                <p14:cNvContentPartPr/>
                <p14:nvPr/>
              </p14:nvContentPartPr>
              <p14:xfrm>
                <a:off x="8938093" y="488227"/>
                <a:ext cx="437760" cy="44280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58A5AF6-9722-416A-BA09-376F66B67FD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933773" y="483907"/>
                  <a:ext cx="44640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35D0144-6118-4C43-AC15-55F81309268B}"/>
                    </a:ext>
                  </a:extLst>
                </p14:cNvPr>
                <p14:cNvContentPartPr/>
                <p14:nvPr/>
              </p14:nvContentPartPr>
              <p14:xfrm>
                <a:off x="8321773" y="274747"/>
                <a:ext cx="768960" cy="2523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35D0144-6118-4C43-AC15-55F81309268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17453" y="270427"/>
                  <a:ext cx="7776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4EC26B5-6730-435A-AD1B-8D5106DE0B10}"/>
                    </a:ext>
                  </a:extLst>
                </p14:cNvPr>
                <p14:cNvContentPartPr/>
                <p14:nvPr/>
              </p14:nvContentPartPr>
              <p14:xfrm>
                <a:off x="8208733" y="436747"/>
                <a:ext cx="210600" cy="1486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4EC26B5-6730-435A-AD1B-8D5106DE0B1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204413" y="432427"/>
                  <a:ext cx="219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CD76E93-A337-44B5-A036-4F2718F95851}"/>
                    </a:ext>
                  </a:extLst>
                </p14:cNvPr>
                <p14:cNvContentPartPr/>
                <p14:nvPr/>
              </p14:nvContentPartPr>
              <p14:xfrm>
                <a:off x="9359293" y="451507"/>
                <a:ext cx="436320" cy="5360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CD76E93-A337-44B5-A036-4F2718F9585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354973" y="447187"/>
                  <a:ext cx="44496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EEFBCB0-65F4-466F-BB73-DBD74840C662}"/>
                    </a:ext>
                  </a:extLst>
                </p14:cNvPr>
                <p14:cNvContentPartPr/>
                <p14:nvPr/>
              </p14:nvContentPartPr>
              <p14:xfrm>
                <a:off x="9653053" y="935347"/>
                <a:ext cx="118440" cy="1670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EEFBCB0-65F4-466F-BB73-DBD74840C66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648733" y="931027"/>
                  <a:ext cx="127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EF2F141-64B8-4A49-AACE-C72DC293F525}"/>
                    </a:ext>
                  </a:extLst>
                </p14:cNvPr>
                <p14:cNvContentPartPr/>
                <p14:nvPr/>
              </p14:nvContentPartPr>
              <p14:xfrm>
                <a:off x="9817933" y="1060627"/>
                <a:ext cx="121320" cy="1717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EF2F141-64B8-4A49-AACE-C72DC293F52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813613" y="1056307"/>
                  <a:ext cx="129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A9CFB05-F6CD-43C6-A063-02BF12A0AE9A}"/>
                    </a:ext>
                  </a:extLst>
                </p14:cNvPr>
                <p14:cNvContentPartPr/>
                <p14:nvPr/>
              </p14:nvContentPartPr>
              <p14:xfrm>
                <a:off x="9952213" y="972067"/>
                <a:ext cx="50040" cy="1962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A9CFB05-F6CD-43C6-A063-02BF12A0AE9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947893" y="967747"/>
                  <a:ext cx="58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F9F8EC9-5A90-4691-92EE-3A0542768CB0}"/>
                    </a:ext>
                  </a:extLst>
                </p14:cNvPr>
                <p14:cNvContentPartPr/>
                <p14:nvPr/>
              </p14:nvContentPartPr>
              <p14:xfrm>
                <a:off x="10017373" y="1073227"/>
                <a:ext cx="61920" cy="97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F9F8EC9-5A90-4691-92EE-3A0542768CB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013053" y="1068907"/>
                  <a:ext cx="70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99A2ECC-EA00-4E36-A904-6E1ED6017CED}"/>
                    </a:ext>
                  </a:extLst>
                </p14:cNvPr>
                <p14:cNvContentPartPr/>
                <p14:nvPr/>
              </p14:nvContentPartPr>
              <p14:xfrm>
                <a:off x="10113133" y="1069627"/>
                <a:ext cx="75600" cy="2293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99A2ECC-EA00-4E36-A904-6E1ED6017CE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108813" y="1065307"/>
                  <a:ext cx="842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C1402F8-CC06-474E-9518-FD1F12BC6BAC}"/>
                    </a:ext>
                  </a:extLst>
                </p14:cNvPr>
                <p14:cNvContentPartPr/>
                <p14:nvPr/>
              </p14:nvContentPartPr>
              <p14:xfrm>
                <a:off x="10241293" y="1058827"/>
                <a:ext cx="171720" cy="1015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C1402F8-CC06-474E-9518-FD1F12BC6BA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236973" y="1054507"/>
                  <a:ext cx="180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063AC88-785B-4F6A-A2B9-4FCD66FC6BB4}"/>
                    </a:ext>
                  </a:extLst>
                </p14:cNvPr>
                <p14:cNvContentPartPr/>
                <p14:nvPr/>
              </p14:nvContentPartPr>
              <p14:xfrm>
                <a:off x="7735333" y="331267"/>
                <a:ext cx="2983320" cy="7808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063AC88-785B-4F6A-A2B9-4FCD66FC6BB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731013" y="326947"/>
                  <a:ext cx="2991960" cy="789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035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/>
      <p:bldP spid="1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Keynesian Cross</a:t>
            </a:r>
            <a:endParaRPr lang="de-DE" sz="2903" b="1" dirty="0"/>
          </a:p>
        </p:txBody>
      </p:sp>
      <p:grpSp>
        <p:nvGrpSpPr>
          <p:cNvPr id="7" name="Group 7"/>
          <p:cNvGrpSpPr/>
          <p:nvPr/>
        </p:nvGrpSpPr>
        <p:grpSpPr>
          <a:xfrm>
            <a:off x="2091719" y="1412294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3"/>
          <p:cNvSpPr txBox="1"/>
          <p:nvPr/>
        </p:nvSpPr>
        <p:spPr>
          <a:xfrm>
            <a:off x="5326384" y="5650112"/>
            <a:ext cx="115288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368811" y="13469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Expenditure(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7EAEDD0-9FA0-46B8-ADE0-9EC314DE13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CEBD1676-9A7C-4645-97CE-9BF7A5D4C751}"/>
                  </a:ext>
                </a:extLst>
              </p14:cNvPr>
              <p14:cNvContentPartPr/>
              <p14:nvPr/>
            </p14:nvContentPartPr>
            <p14:xfrm>
              <a:off x="9860413" y="2562907"/>
              <a:ext cx="2003760" cy="17568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CEBD1676-9A7C-4645-97CE-9BF7A5D4C7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56093" y="2558587"/>
                <a:ext cx="20124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C9A04B86-4C23-4E3E-8F97-13531821F007}"/>
                  </a:ext>
                </a:extLst>
              </p14:cNvPr>
              <p14:cNvContentPartPr/>
              <p14:nvPr/>
            </p14:nvContentPartPr>
            <p14:xfrm>
              <a:off x="1491853" y="1228387"/>
              <a:ext cx="590400" cy="53928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C9A04B86-4C23-4E3E-8F97-13531821F0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87533" y="1224067"/>
                <a:ext cx="599040" cy="54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F539647E-CCE8-438E-BB09-51FA4DCEF57E}"/>
              </a:ext>
            </a:extLst>
          </p:cNvPr>
          <p:cNvGrpSpPr/>
          <p:nvPr/>
        </p:nvGrpSpPr>
        <p:grpSpPr>
          <a:xfrm>
            <a:off x="5151253" y="5628307"/>
            <a:ext cx="1389240" cy="493920"/>
            <a:chOff x="5151253" y="5628307"/>
            <a:chExt cx="138924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E0804FF-DC8A-4C5E-9A1D-32E526467BE9}"/>
                    </a:ext>
                  </a:extLst>
                </p14:cNvPr>
                <p14:cNvContentPartPr/>
                <p14:nvPr/>
              </p14:nvContentPartPr>
              <p14:xfrm>
                <a:off x="6229093" y="5884267"/>
                <a:ext cx="34200" cy="97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E0804FF-DC8A-4C5E-9A1D-32E526467BE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24773" y="5879947"/>
                  <a:ext cx="428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F962950B-6C03-46F0-9C33-819CBDAEC27D}"/>
                    </a:ext>
                  </a:extLst>
                </p14:cNvPr>
                <p14:cNvContentPartPr/>
                <p14:nvPr/>
              </p14:nvContentPartPr>
              <p14:xfrm>
                <a:off x="5151253" y="5628307"/>
                <a:ext cx="1389240" cy="4939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F962950B-6C03-46F0-9C33-819CBDAEC27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46933" y="5623987"/>
                  <a:ext cx="1397880" cy="50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9A41CE27-1D6E-4A20-B178-35D34B69DB60}"/>
                  </a:ext>
                </a:extLst>
              </p14:cNvPr>
              <p14:cNvContentPartPr/>
              <p14:nvPr/>
            </p14:nvContentPartPr>
            <p14:xfrm>
              <a:off x="9952573" y="2606827"/>
              <a:ext cx="1887120" cy="12492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9A41CE27-1D6E-4A20-B178-35D34B69DB6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948253" y="2602507"/>
                <a:ext cx="18957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0D52FEE1-0D7F-4490-A636-EA9D4CF57A3E}"/>
                  </a:ext>
                </a:extLst>
              </p14:cNvPr>
              <p14:cNvContentPartPr/>
              <p14:nvPr/>
            </p14:nvContentPartPr>
            <p14:xfrm>
              <a:off x="9467653" y="1619707"/>
              <a:ext cx="1323360" cy="23868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0D52FEE1-0D7F-4490-A636-EA9D4CF57A3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63333" y="1615387"/>
                <a:ext cx="13320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8754688B-24D0-4AAB-9AC7-BC8FDD7EE615}"/>
                  </a:ext>
                </a:extLst>
              </p14:cNvPr>
              <p14:cNvContentPartPr/>
              <p14:nvPr/>
            </p14:nvContentPartPr>
            <p14:xfrm>
              <a:off x="8901013" y="149827"/>
              <a:ext cx="3008160" cy="59364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8754688B-24D0-4AAB-9AC7-BC8FDD7EE61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896693" y="145507"/>
                <a:ext cx="3016800" cy="6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BED5E669-7893-4637-8FBA-BD69BF1DE1AF}"/>
                  </a:ext>
                </a:extLst>
              </p14:cNvPr>
              <p14:cNvContentPartPr/>
              <p14:nvPr/>
            </p14:nvContentPartPr>
            <p14:xfrm>
              <a:off x="9608053" y="3291907"/>
              <a:ext cx="1293120" cy="61632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BED5E669-7893-4637-8FBA-BD69BF1DE1A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603733" y="3287587"/>
                <a:ext cx="1301760" cy="6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AAD957CB-54CE-408F-8F6C-3B507C18FB28}"/>
                  </a:ext>
                </a:extLst>
              </p14:cNvPr>
              <p14:cNvContentPartPr/>
              <p14:nvPr/>
            </p14:nvContentPartPr>
            <p14:xfrm>
              <a:off x="2090173" y="5562427"/>
              <a:ext cx="29520" cy="5508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AAD957CB-54CE-408F-8F6C-3B507C18FB2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85853" y="5558107"/>
                <a:ext cx="3816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DD98AA50-B0C8-418C-8A2D-988FD3EC0ABD}"/>
                  </a:ext>
                </a:extLst>
              </p14:cNvPr>
              <p14:cNvContentPartPr/>
              <p14:nvPr/>
            </p14:nvContentPartPr>
            <p14:xfrm>
              <a:off x="6080053" y="1785307"/>
              <a:ext cx="459360" cy="48420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DD98AA50-B0C8-418C-8A2D-988FD3EC0AB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75733" y="1780987"/>
                <a:ext cx="46800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4CD91FE6-DA41-4A2C-BB9A-FFBF626394A1}"/>
                  </a:ext>
                </a:extLst>
              </p14:cNvPr>
              <p14:cNvContentPartPr/>
              <p14:nvPr/>
            </p14:nvContentPartPr>
            <p14:xfrm>
              <a:off x="5657053" y="615667"/>
              <a:ext cx="422640" cy="38592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4CD91FE6-DA41-4A2C-BB9A-FFBF626394A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52733" y="611347"/>
                <a:ext cx="43128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43F35DF5-8386-48E2-9F1D-25D326243132}"/>
                  </a:ext>
                </a:extLst>
              </p14:cNvPr>
              <p14:cNvContentPartPr/>
              <p14:nvPr/>
            </p14:nvContentPartPr>
            <p14:xfrm>
              <a:off x="6209293" y="727987"/>
              <a:ext cx="322560" cy="41220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43F35DF5-8386-48E2-9F1D-25D32624313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04973" y="723667"/>
                <a:ext cx="33120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BC18A114-0CDA-4D75-B2C3-7605A7A29047}"/>
                  </a:ext>
                </a:extLst>
              </p14:cNvPr>
              <p14:cNvContentPartPr/>
              <p14:nvPr/>
            </p14:nvContentPartPr>
            <p14:xfrm>
              <a:off x="6879973" y="2008507"/>
              <a:ext cx="1806840" cy="13932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BC18A114-0CDA-4D75-B2C3-7605A7A2904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75653" y="2004187"/>
                <a:ext cx="18154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F4F17103-5850-495A-9397-15EA1F92D1BF}"/>
                  </a:ext>
                </a:extLst>
              </p14:cNvPr>
              <p14:cNvContentPartPr/>
              <p14:nvPr/>
            </p14:nvContentPartPr>
            <p14:xfrm>
              <a:off x="6082933" y="1824547"/>
              <a:ext cx="476640" cy="46620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F4F17103-5850-495A-9397-15EA1F92D1B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78613" y="1820227"/>
                <a:ext cx="485280" cy="47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6" name="Gruppieren 285">
            <a:extLst>
              <a:ext uri="{FF2B5EF4-FFF2-40B4-BE49-F238E27FC236}">
                <a16:creationId xmlns:a16="http://schemas.microsoft.com/office/drawing/2014/main" id="{8C7B381F-7321-4286-A606-E8A6897EC5DB}"/>
              </a:ext>
            </a:extLst>
          </p:cNvPr>
          <p:cNvGrpSpPr/>
          <p:nvPr/>
        </p:nvGrpSpPr>
        <p:grpSpPr>
          <a:xfrm>
            <a:off x="3942373" y="5674747"/>
            <a:ext cx="387720" cy="336240"/>
            <a:chOff x="3942373" y="5674747"/>
            <a:chExt cx="38772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1DEB3C7C-F8FF-4FAB-8855-A95A92296218}"/>
                    </a:ext>
                  </a:extLst>
                </p14:cNvPr>
                <p14:cNvContentPartPr/>
                <p14:nvPr/>
              </p14:nvContentPartPr>
              <p14:xfrm>
                <a:off x="3942373" y="5767267"/>
                <a:ext cx="91800" cy="716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1DEB3C7C-F8FF-4FAB-8855-A95A9229621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938053" y="5762947"/>
                  <a:ext cx="100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CAC5044A-B073-403D-8764-A185DA0FD90E}"/>
                    </a:ext>
                  </a:extLst>
                </p14:cNvPr>
                <p14:cNvContentPartPr/>
                <p14:nvPr/>
              </p14:nvContentPartPr>
              <p14:xfrm>
                <a:off x="3967213" y="5815867"/>
                <a:ext cx="100440" cy="19512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CAC5044A-B073-403D-8764-A185DA0FD90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962893" y="5811547"/>
                  <a:ext cx="1090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C4C7C9AF-9EC4-42A0-A73C-090C0019032E}"/>
                    </a:ext>
                  </a:extLst>
                </p14:cNvPr>
                <p14:cNvContentPartPr/>
                <p14:nvPr/>
              </p14:nvContentPartPr>
              <p14:xfrm>
                <a:off x="4103293" y="5674747"/>
                <a:ext cx="226800" cy="1306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C4C7C9AF-9EC4-42A0-A73C-090C0019032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98973" y="5670427"/>
                  <a:ext cx="235440" cy="13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D7571F95-A1E8-4429-A354-F110B74AAF3B}"/>
                  </a:ext>
                </a:extLst>
              </p14:cNvPr>
              <p14:cNvContentPartPr/>
              <p14:nvPr/>
            </p14:nvContentPartPr>
            <p14:xfrm>
              <a:off x="1882453" y="4161667"/>
              <a:ext cx="479880" cy="34956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D7571F95-A1E8-4429-A354-F110B74AAF3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878133" y="4157347"/>
                <a:ext cx="48852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8595C20B-4684-4703-A0F7-0A35B7BCEE8B}"/>
                  </a:ext>
                </a:extLst>
              </p14:cNvPr>
              <p14:cNvContentPartPr/>
              <p14:nvPr/>
            </p14:nvContentPartPr>
            <p14:xfrm>
              <a:off x="1872373" y="4141147"/>
              <a:ext cx="560880" cy="425160"/>
            </p14:xfrm>
          </p:contentPart>
        </mc:Choice>
        <mc:Fallback xmlns=""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8595C20B-4684-4703-A0F7-0A35B7BCEE8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68053" y="4136827"/>
                <a:ext cx="56952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FDD930F0-3687-4A11-BE7F-4BD3454095BD}"/>
                  </a:ext>
                </a:extLst>
              </p14:cNvPr>
              <p14:cNvContentPartPr/>
              <p14:nvPr/>
            </p14:nvContentPartPr>
            <p14:xfrm>
              <a:off x="6024613" y="1846507"/>
              <a:ext cx="578520" cy="499320"/>
            </p14:xfrm>
          </p:contentPart>
        </mc:Choice>
        <mc:Fallback xmlns=""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FDD930F0-3687-4A11-BE7F-4BD3454095B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020293" y="1842187"/>
                <a:ext cx="58716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C585B816-5D33-4081-BC23-D83A103EE364}"/>
                  </a:ext>
                </a:extLst>
              </p14:cNvPr>
              <p14:cNvContentPartPr/>
              <p14:nvPr/>
            </p14:nvContentPartPr>
            <p14:xfrm>
              <a:off x="9517333" y="1201387"/>
              <a:ext cx="94680" cy="10404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C585B816-5D33-4081-BC23-D83A103EE36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513013" y="1197067"/>
                <a:ext cx="1033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3435146B-9315-4E8F-81BA-8B4CD63EFDB7}"/>
                  </a:ext>
                </a:extLst>
              </p14:cNvPr>
              <p14:cNvContentPartPr/>
              <p14:nvPr/>
            </p14:nvContentPartPr>
            <p14:xfrm>
              <a:off x="9626413" y="1254667"/>
              <a:ext cx="96480" cy="1238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3435146B-9315-4E8F-81BA-8B4CD63EFDB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622093" y="1250347"/>
                <a:ext cx="1051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E29AD24C-99EE-45FC-B785-39C6DBDE0747}"/>
                  </a:ext>
                </a:extLst>
              </p14:cNvPr>
              <p14:cNvContentPartPr/>
              <p14:nvPr/>
            </p14:nvContentPartPr>
            <p14:xfrm>
              <a:off x="9812533" y="1190947"/>
              <a:ext cx="25560" cy="1368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E29AD24C-99EE-45FC-B785-39C6DBDE074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808213" y="1186627"/>
                <a:ext cx="342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FDDB3D9C-185B-40DC-AF14-1C2E27BE3415}"/>
                  </a:ext>
                </a:extLst>
              </p14:cNvPr>
              <p14:cNvContentPartPr/>
              <p14:nvPr/>
            </p14:nvContentPartPr>
            <p14:xfrm>
              <a:off x="9826933" y="1271587"/>
              <a:ext cx="12960" cy="86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FDDB3D9C-185B-40DC-AF14-1C2E27BE341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822613" y="1267267"/>
                <a:ext cx="216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D7DB215C-F088-4C7D-B044-9927D1357012}"/>
                  </a:ext>
                </a:extLst>
              </p14:cNvPr>
              <p14:cNvContentPartPr/>
              <p14:nvPr/>
            </p14:nvContentPartPr>
            <p14:xfrm>
              <a:off x="9993253" y="1174747"/>
              <a:ext cx="117720" cy="828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D7DB215C-F088-4C7D-B044-9927D135701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988933" y="1170427"/>
                <a:ext cx="12636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CDBD98AB-60E5-4830-A2C7-C149643AB578}"/>
                  </a:ext>
                </a:extLst>
              </p14:cNvPr>
              <p14:cNvContentPartPr/>
              <p14:nvPr/>
            </p14:nvContentPartPr>
            <p14:xfrm>
              <a:off x="10010173" y="1205707"/>
              <a:ext cx="117720" cy="2268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CDBD98AB-60E5-4830-A2C7-C149643AB57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005853" y="1201387"/>
                <a:ext cx="1263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A0E113C4-21A7-4982-B606-AAA38E961DDD}"/>
                  </a:ext>
                </a:extLst>
              </p14:cNvPr>
              <p14:cNvContentPartPr/>
              <p14:nvPr/>
            </p14:nvContentPartPr>
            <p14:xfrm>
              <a:off x="10270093" y="1112467"/>
              <a:ext cx="131040" cy="1029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A0E113C4-21A7-4982-B606-AAA38E961DD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265773" y="1108147"/>
                <a:ext cx="1396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2E54EFD3-CFAC-4C73-B043-98BCDD36C07C}"/>
                  </a:ext>
                </a:extLst>
              </p14:cNvPr>
              <p14:cNvContentPartPr/>
              <p14:nvPr/>
            </p14:nvContentPartPr>
            <p14:xfrm>
              <a:off x="10441813" y="1171147"/>
              <a:ext cx="23760" cy="9972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2E54EFD3-CFAC-4C73-B043-98BCDD36C07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437493" y="1166827"/>
                <a:ext cx="324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16C36F20-5B74-46D5-9049-C36C8BF61FB2}"/>
                  </a:ext>
                </a:extLst>
              </p14:cNvPr>
              <p14:cNvContentPartPr/>
              <p14:nvPr/>
            </p14:nvContentPartPr>
            <p14:xfrm>
              <a:off x="10517773" y="1077907"/>
              <a:ext cx="131400" cy="1486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16C36F20-5B74-46D5-9049-C36C8BF61FB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513453" y="1073587"/>
                <a:ext cx="1400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34DDB774-D85F-4BD9-A51E-15174DA29AFE}"/>
                  </a:ext>
                </a:extLst>
              </p14:cNvPr>
              <p14:cNvContentPartPr/>
              <p14:nvPr/>
            </p14:nvContentPartPr>
            <p14:xfrm>
              <a:off x="9537133" y="2529427"/>
              <a:ext cx="234000" cy="2412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34DDB774-D85F-4BD9-A51E-15174DA29AF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532813" y="2525107"/>
                <a:ext cx="2426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AF56162E-46B0-48B6-BD07-B959AFE3EED2}"/>
                  </a:ext>
                </a:extLst>
              </p14:cNvPr>
              <p14:cNvContentPartPr/>
              <p14:nvPr/>
            </p14:nvContentPartPr>
            <p14:xfrm>
              <a:off x="9557653" y="2595307"/>
              <a:ext cx="216360" cy="1800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AF56162E-46B0-48B6-BD07-B959AFE3EED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553333" y="2590987"/>
                <a:ext cx="2250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D00672C7-0EA9-455F-8A02-E6EACFAEB19E}"/>
                  </a:ext>
                </a:extLst>
              </p14:cNvPr>
              <p14:cNvContentPartPr/>
              <p14:nvPr/>
            </p14:nvContentPartPr>
            <p14:xfrm>
              <a:off x="9906133" y="2447347"/>
              <a:ext cx="168120" cy="16128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D00672C7-0EA9-455F-8A02-E6EACFAEB19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901813" y="2443027"/>
                <a:ext cx="1767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2DF8402C-CF78-4D79-8199-9FA1D7EC5591}"/>
                  </a:ext>
                </a:extLst>
              </p14:cNvPr>
              <p14:cNvContentPartPr/>
              <p14:nvPr/>
            </p14:nvContentPartPr>
            <p14:xfrm>
              <a:off x="10086493" y="2568307"/>
              <a:ext cx="26280" cy="504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2DF8402C-CF78-4D79-8199-9FA1D7EC559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082173" y="2563987"/>
                <a:ext cx="3492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2F4F366C-2BFD-4BB3-B251-CE918CA87D0D}"/>
                  </a:ext>
                </a:extLst>
              </p14:cNvPr>
              <p14:cNvContentPartPr/>
              <p14:nvPr/>
            </p14:nvContentPartPr>
            <p14:xfrm>
              <a:off x="9907573" y="2418187"/>
              <a:ext cx="134280" cy="24876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2F4F366C-2BFD-4BB3-B251-CE918CA87D0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903253" y="2413867"/>
                <a:ext cx="14292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D711354D-6EF1-4D1F-B4DE-37520AFC1609}"/>
                  </a:ext>
                </a:extLst>
              </p14:cNvPr>
              <p14:cNvContentPartPr/>
              <p14:nvPr/>
            </p14:nvContentPartPr>
            <p14:xfrm>
              <a:off x="10074613" y="2443387"/>
              <a:ext cx="106920" cy="14076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D711354D-6EF1-4D1F-B4DE-37520AFC160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070293" y="2439067"/>
                <a:ext cx="11556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121A95F5-2892-4940-AA95-1BD06AFB27B5}"/>
                  </a:ext>
                </a:extLst>
              </p14:cNvPr>
              <p14:cNvContentPartPr/>
              <p14:nvPr/>
            </p14:nvContentPartPr>
            <p14:xfrm>
              <a:off x="10181533" y="2416027"/>
              <a:ext cx="108000" cy="15048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121A95F5-2892-4940-AA95-1BD06AFB27B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177213" y="2411707"/>
                <a:ext cx="1166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78D79916-4F2C-426B-AC0E-57186C5383D9}"/>
                  </a:ext>
                </a:extLst>
              </p14:cNvPr>
              <p14:cNvContentPartPr/>
              <p14:nvPr/>
            </p14:nvContentPartPr>
            <p14:xfrm>
              <a:off x="10348573" y="2423947"/>
              <a:ext cx="120960" cy="13212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78D79916-4F2C-426B-AC0E-57186C5383D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344253" y="2419627"/>
                <a:ext cx="1296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CF55C3A1-EB05-422C-BEAB-73826E6B38C5}"/>
                  </a:ext>
                </a:extLst>
              </p14:cNvPr>
              <p14:cNvContentPartPr/>
              <p14:nvPr/>
            </p14:nvContentPartPr>
            <p14:xfrm>
              <a:off x="10513453" y="2392987"/>
              <a:ext cx="78840" cy="12168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CF55C3A1-EB05-422C-BEAB-73826E6B38C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509133" y="2388667"/>
                <a:ext cx="874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A103A54C-0C00-401D-902C-A99DDA3C4914}"/>
                  </a:ext>
                </a:extLst>
              </p14:cNvPr>
              <p14:cNvContentPartPr/>
              <p14:nvPr/>
            </p14:nvContentPartPr>
            <p14:xfrm>
              <a:off x="10607773" y="2508187"/>
              <a:ext cx="35640" cy="9792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A103A54C-0C00-401D-902C-A99DDA3C491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603453" y="2503867"/>
                <a:ext cx="442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9B7B6686-1CAD-4362-9389-E6D266A520F0}"/>
                  </a:ext>
                </a:extLst>
              </p14:cNvPr>
              <p14:cNvContentPartPr/>
              <p14:nvPr/>
            </p14:nvContentPartPr>
            <p14:xfrm>
              <a:off x="10702093" y="2375347"/>
              <a:ext cx="90000" cy="1504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9B7B6686-1CAD-4362-9389-E6D266A520F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697773" y="2371027"/>
                <a:ext cx="986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91D127A6-3FCC-4319-BC32-FD818C9907F1}"/>
                  </a:ext>
                </a:extLst>
              </p14:cNvPr>
              <p14:cNvContentPartPr/>
              <p14:nvPr/>
            </p14:nvContentPartPr>
            <p14:xfrm>
              <a:off x="10846093" y="2416027"/>
              <a:ext cx="110160" cy="19152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91D127A6-3FCC-4319-BC32-FD818C9907F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841773" y="2411707"/>
                <a:ext cx="1188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9C0438EE-B925-489D-B910-018B4D109D06}"/>
                  </a:ext>
                </a:extLst>
              </p14:cNvPr>
              <p14:cNvContentPartPr/>
              <p14:nvPr/>
            </p14:nvContentPartPr>
            <p14:xfrm>
              <a:off x="11072533" y="2382907"/>
              <a:ext cx="7560" cy="10080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9C0438EE-B925-489D-B910-018B4D109D0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1068213" y="2378587"/>
                <a:ext cx="162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D698776D-62C1-40BE-AF52-EC55D6554642}"/>
                  </a:ext>
                </a:extLst>
              </p14:cNvPr>
              <p14:cNvContentPartPr/>
              <p14:nvPr/>
            </p14:nvContentPartPr>
            <p14:xfrm>
              <a:off x="11022853" y="2420707"/>
              <a:ext cx="122760" cy="2052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D698776D-62C1-40BE-AF52-EC55D655464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1018533" y="2416387"/>
                <a:ext cx="1314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0E081CDF-7FAA-4496-8507-3767D379A352}"/>
                  </a:ext>
                </a:extLst>
              </p14:cNvPr>
              <p14:cNvContentPartPr/>
              <p14:nvPr/>
            </p14:nvContentPartPr>
            <p14:xfrm>
              <a:off x="11219413" y="2342587"/>
              <a:ext cx="79200" cy="13140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0E081CDF-7FAA-4496-8507-3767D379A35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1215093" y="2338267"/>
                <a:ext cx="878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281A5974-EF3F-4B56-9853-7832EB388244}"/>
                  </a:ext>
                </a:extLst>
              </p14:cNvPr>
              <p14:cNvContentPartPr/>
              <p14:nvPr/>
            </p14:nvContentPartPr>
            <p14:xfrm>
              <a:off x="11234173" y="2319547"/>
              <a:ext cx="121680" cy="2844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281A5974-EF3F-4B56-9853-7832EB38824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1229853" y="2315227"/>
                <a:ext cx="1303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4B82B633-993A-4987-A772-DE3D46141F37}"/>
                  </a:ext>
                </a:extLst>
              </p14:cNvPr>
              <p14:cNvContentPartPr/>
              <p14:nvPr/>
            </p14:nvContentPartPr>
            <p14:xfrm>
              <a:off x="11347213" y="2306587"/>
              <a:ext cx="105480" cy="14040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4B82B633-993A-4987-A772-DE3D46141F3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1342893" y="2302267"/>
                <a:ext cx="1141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190005A8-BBD9-429D-B90A-E243FE57F708}"/>
                  </a:ext>
                </a:extLst>
              </p14:cNvPr>
              <p14:cNvContentPartPr/>
              <p14:nvPr/>
            </p14:nvContentPartPr>
            <p14:xfrm>
              <a:off x="11530093" y="2331427"/>
              <a:ext cx="15120" cy="15084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190005A8-BBD9-429D-B90A-E243FE57F708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1525773" y="2327107"/>
                <a:ext cx="23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0541DB54-8429-45D5-A44B-13EAD1569230}"/>
                  </a:ext>
                </a:extLst>
              </p14:cNvPr>
              <p14:cNvContentPartPr/>
              <p14:nvPr/>
            </p14:nvContentPartPr>
            <p14:xfrm>
              <a:off x="11492653" y="2306587"/>
              <a:ext cx="190080" cy="11232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0541DB54-8429-45D5-A44B-13EAD156923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488333" y="2302267"/>
                <a:ext cx="1987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59BCB9AD-7930-476F-A54B-8E5C0295C1C0}"/>
                  </a:ext>
                </a:extLst>
              </p14:cNvPr>
              <p14:cNvContentPartPr/>
              <p14:nvPr/>
            </p14:nvContentPartPr>
            <p14:xfrm>
              <a:off x="11742133" y="2322787"/>
              <a:ext cx="63720" cy="8244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59BCB9AD-7930-476F-A54B-8E5C0295C1C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1737813" y="2318467"/>
                <a:ext cx="723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C67BF6FA-CC72-4018-8591-7F30CCA6E7BE}"/>
                  </a:ext>
                </a:extLst>
              </p14:cNvPr>
              <p14:cNvContentPartPr/>
              <p14:nvPr/>
            </p14:nvContentPartPr>
            <p14:xfrm>
              <a:off x="9610573" y="1570747"/>
              <a:ext cx="25560" cy="17568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C67BF6FA-CC72-4018-8591-7F30CCA6E7B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606253" y="1566427"/>
                <a:ext cx="342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8AAD35B0-B17B-489F-A8C6-515ACD1DB69F}"/>
                  </a:ext>
                </a:extLst>
              </p14:cNvPr>
              <p14:cNvContentPartPr/>
              <p14:nvPr/>
            </p14:nvContentPartPr>
            <p14:xfrm>
              <a:off x="9555133" y="1683427"/>
              <a:ext cx="170280" cy="3852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8AAD35B0-B17B-489F-A8C6-515ACD1DB69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550813" y="1679107"/>
                <a:ext cx="1789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9106E184-2F19-4A72-A693-B251231D84DD}"/>
                  </a:ext>
                </a:extLst>
              </p14:cNvPr>
              <p14:cNvContentPartPr/>
              <p14:nvPr/>
            </p14:nvContentPartPr>
            <p14:xfrm>
              <a:off x="9546133" y="1539787"/>
              <a:ext cx="303120" cy="4068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9106E184-2F19-4A72-A693-B251231D84D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541813" y="1535467"/>
                <a:ext cx="3117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C8E25B38-FF33-4BB6-A187-6AC6D60BE43C}"/>
                  </a:ext>
                </a:extLst>
              </p14:cNvPr>
              <p14:cNvContentPartPr/>
              <p14:nvPr/>
            </p14:nvContentPartPr>
            <p14:xfrm>
              <a:off x="9847093" y="1559227"/>
              <a:ext cx="272160" cy="10080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C8E25B38-FF33-4BB6-A187-6AC6D60BE43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842773" y="1554907"/>
                <a:ext cx="2808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818D2790-D894-4FAD-A021-30A523B033B9}"/>
                  </a:ext>
                </a:extLst>
              </p14:cNvPr>
              <p14:cNvContentPartPr/>
              <p14:nvPr/>
            </p14:nvContentPartPr>
            <p14:xfrm>
              <a:off x="10007293" y="1596667"/>
              <a:ext cx="111960" cy="2340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818D2790-D894-4FAD-A021-30A523B033B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002973" y="1592347"/>
                <a:ext cx="1206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29872920-462F-49CD-8BAE-F93D1F60E0AB}"/>
                  </a:ext>
                </a:extLst>
              </p14:cNvPr>
              <p14:cNvContentPartPr/>
              <p14:nvPr/>
            </p14:nvContentPartPr>
            <p14:xfrm>
              <a:off x="10299973" y="1500907"/>
              <a:ext cx="102600" cy="11484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29872920-462F-49CD-8BAE-F93D1F60E0A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295653" y="1496587"/>
                <a:ext cx="1112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241DA579-00B4-41BA-9950-C7BE34FCD4F2}"/>
                  </a:ext>
                </a:extLst>
              </p14:cNvPr>
              <p14:cNvContentPartPr/>
              <p14:nvPr/>
            </p14:nvContentPartPr>
            <p14:xfrm>
              <a:off x="10322653" y="1467787"/>
              <a:ext cx="120960" cy="1008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241DA579-00B4-41BA-9950-C7BE34FCD4F2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318333" y="1463467"/>
                <a:ext cx="12960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1CAFA392-842E-4461-AB7F-FDBAD2240F22}"/>
                  </a:ext>
                </a:extLst>
              </p14:cNvPr>
              <p14:cNvContentPartPr/>
              <p14:nvPr/>
            </p14:nvContentPartPr>
            <p14:xfrm>
              <a:off x="10473853" y="1440787"/>
              <a:ext cx="125280" cy="10332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1CAFA392-842E-4461-AB7F-FDBAD2240F2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469533" y="1436467"/>
                <a:ext cx="1339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3B533C56-DB84-4D95-BFCC-C5F036E1644A}"/>
                  </a:ext>
                </a:extLst>
              </p14:cNvPr>
              <p14:cNvContentPartPr/>
              <p14:nvPr/>
            </p14:nvContentPartPr>
            <p14:xfrm>
              <a:off x="9572413" y="1903387"/>
              <a:ext cx="206280" cy="17604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3B533C56-DB84-4D95-BFCC-C5F036E1644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568093" y="1899067"/>
                <a:ext cx="2149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D514DBD6-ADA1-4880-81FC-7C162A6485FD}"/>
                  </a:ext>
                </a:extLst>
              </p14:cNvPr>
              <p14:cNvContentPartPr/>
              <p14:nvPr/>
            </p14:nvContentPartPr>
            <p14:xfrm>
              <a:off x="9830893" y="1908067"/>
              <a:ext cx="76680" cy="9648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D514DBD6-ADA1-4880-81FC-7C162A6485F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826573" y="1903747"/>
                <a:ext cx="853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01D46F3F-ED53-48F5-B072-580F72C9B2AF}"/>
                  </a:ext>
                </a:extLst>
              </p14:cNvPr>
              <p14:cNvContentPartPr/>
              <p14:nvPr/>
            </p14:nvContentPartPr>
            <p14:xfrm>
              <a:off x="10028533" y="1881427"/>
              <a:ext cx="128880" cy="2700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01D46F3F-ED53-48F5-B072-580F72C9B2A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024213" y="1877107"/>
                <a:ext cx="1375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642C3BE4-6E38-4D0F-9512-1DFE151B7C9B}"/>
                  </a:ext>
                </a:extLst>
              </p14:cNvPr>
              <p14:cNvContentPartPr/>
              <p14:nvPr/>
            </p14:nvContentPartPr>
            <p14:xfrm>
              <a:off x="10040413" y="1913107"/>
              <a:ext cx="147240" cy="5220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642C3BE4-6E38-4D0F-9512-1DFE151B7C9B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0036093" y="1908787"/>
                <a:ext cx="1558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A19E98CD-BBA2-4A28-B2A4-F3D2900E2DC7}"/>
                  </a:ext>
                </a:extLst>
              </p14:cNvPr>
              <p14:cNvContentPartPr/>
              <p14:nvPr/>
            </p14:nvContentPartPr>
            <p14:xfrm>
              <a:off x="10282333" y="1797187"/>
              <a:ext cx="279720" cy="14472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A19E98CD-BBA2-4A28-B2A4-F3D2900E2DC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278013" y="1792867"/>
                <a:ext cx="2883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111D816B-B543-4563-B905-F0C6F6371107}"/>
                  </a:ext>
                </a:extLst>
              </p14:cNvPr>
              <p14:cNvContentPartPr/>
              <p14:nvPr/>
            </p14:nvContentPartPr>
            <p14:xfrm>
              <a:off x="10523893" y="1797187"/>
              <a:ext cx="162360" cy="11916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111D816B-B543-4563-B905-F0C6F6371107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0519573" y="1792867"/>
                <a:ext cx="1710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643097A2-0E66-4343-A82C-8387CB695021}"/>
                  </a:ext>
                </a:extLst>
              </p14:cNvPr>
              <p14:cNvContentPartPr/>
              <p14:nvPr/>
            </p14:nvContentPartPr>
            <p14:xfrm>
              <a:off x="9567373" y="2905987"/>
              <a:ext cx="187920" cy="5220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643097A2-0E66-4343-A82C-8387CB69502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563053" y="2901667"/>
                <a:ext cx="1965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C1006102-8546-4D8D-8AFD-DB45C7E6F67F}"/>
                  </a:ext>
                </a:extLst>
              </p14:cNvPr>
              <p14:cNvContentPartPr/>
              <p14:nvPr/>
            </p14:nvContentPartPr>
            <p14:xfrm>
              <a:off x="9577813" y="2958907"/>
              <a:ext cx="255960" cy="6696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C1006102-8546-4D8D-8AFD-DB45C7E6F67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573493" y="2954587"/>
                <a:ext cx="2646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66C1AE9E-1591-45B7-8828-A5F7D23BCB43}"/>
                  </a:ext>
                </a:extLst>
              </p14:cNvPr>
              <p14:cNvContentPartPr/>
              <p14:nvPr/>
            </p14:nvContentPartPr>
            <p14:xfrm>
              <a:off x="9926653" y="2858467"/>
              <a:ext cx="139680" cy="18324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66C1AE9E-1591-45B7-8828-A5F7D23BCB43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922333" y="2854147"/>
                <a:ext cx="1483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690ABD05-8275-4C74-836C-49B424069E4B}"/>
                  </a:ext>
                </a:extLst>
              </p14:cNvPr>
              <p14:cNvContentPartPr/>
              <p14:nvPr/>
            </p14:nvContentPartPr>
            <p14:xfrm>
              <a:off x="10125373" y="2816347"/>
              <a:ext cx="82080" cy="16596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690ABD05-8275-4C74-836C-49B424069E4B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0121053" y="2812027"/>
                <a:ext cx="907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D86BB7E4-85C8-4783-8786-8F3E29A65272}"/>
                  </a:ext>
                </a:extLst>
              </p14:cNvPr>
              <p14:cNvContentPartPr/>
              <p14:nvPr/>
            </p14:nvContentPartPr>
            <p14:xfrm>
              <a:off x="10137973" y="2900947"/>
              <a:ext cx="95040" cy="2412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D86BB7E4-85C8-4783-8786-8F3E29A6527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0133653" y="2896627"/>
                <a:ext cx="1036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A87C3C1B-5197-4E81-856F-0C2AA119E99B}"/>
                  </a:ext>
                </a:extLst>
              </p14:cNvPr>
              <p14:cNvContentPartPr/>
              <p14:nvPr/>
            </p14:nvContentPartPr>
            <p14:xfrm>
              <a:off x="10267573" y="2856307"/>
              <a:ext cx="78840" cy="9468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A87C3C1B-5197-4E81-856F-0C2AA119E99B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0263253" y="2851987"/>
                <a:ext cx="874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B361C44A-7F6F-4EA2-AA1E-782A9D3ACCA8}"/>
                  </a:ext>
                </a:extLst>
              </p14:cNvPr>
              <p14:cNvContentPartPr/>
              <p14:nvPr/>
            </p14:nvContentPartPr>
            <p14:xfrm>
              <a:off x="10556653" y="2843347"/>
              <a:ext cx="128520" cy="12708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B361C44A-7F6F-4EA2-AA1E-782A9D3ACCA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0552333" y="2839027"/>
                <a:ext cx="1371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E1B3011A-E43D-4DD9-B3B1-7C897D60FA22}"/>
                  </a:ext>
                </a:extLst>
              </p14:cNvPr>
              <p14:cNvContentPartPr/>
              <p14:nvPr/>
            </p14:nvContentPartPr>
            <p14:xfrm>
              <a:off x="10774093" y="2780707"/>
              <a:ext cx="107640" cy="11988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E1B3011A-E43D-4DD9-B3B1-7C897D60FA22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769773" y="2776387"/>
                <a:ext cx="1162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E60A5B38-4CDE-4F63-901F-BBD86234343C}"/>
                  </a:ext>
                </a:extLst>
              </p14:cNvPr>
              <p14:cNvContentPartPr/>
              <p14:nvPr/>
            </p14:nvContentPartPr>
            <p14:xfrm>
              <a:off x="10905133" y="2900947"/>
              <a:ext cx="20880" cy="7308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E60A5B38-4CDE-4F63-901F-BBD86234343C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0900813" y="2896627"/>
                <a:ext cx="295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B9ED0001-D3D4-4691-8996-4BD88260A255}"/>
                  </a:ext>
                </a:extLst>
              </p14:cNvPr>
              <p14:cNvContentPartPr/>
              <p14:nvPr/>
            </p14:nvContentPartPr>
            <p14:xfrm>
              <a:off x="10996213" y="2750827"/>
              <a:ext cx="105840" cy="14616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B9ED0001-D3D4-4691-8996-4BD88260A255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0991893" y="2746507"/>
                <a:ext cx="1144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BBE3DDE4-C93A-44EC-BB13-A7C933E76CF1}"/>
                  </a:ext>
                </a:extLst>
              </p14:cNvPr>
              <p14:cNvContentPartPr/>
              <p14:nvPr/>
            </p14:nvContentPartPr>
            <p14:xfrm>
              <a:off x="11184133" y="2792227"/>
              <a:ext cx="109080" cy="4536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BBE3DDE4-C93A-44EC-BB13-A7C933E76CF1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1179813" y="2787907"/>
                <a:ext cx="1177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10B2B8CF-38C8-4E7A-A6D6-D703E97CE4D3}"/>
                  </a:ext>
                </a:extLst>
              </p14:cNvPr>
              <p14:cNvContentPartPr/>
              <p14:nvPr/>
            </p14:nvContentPartPr>
            <p14:xfrm>
              <a:off x="11231293" y="2787547"/>
              <a:ext cx="81360" cy="18504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10B2B8CF-38C8-4E7A-A6D6-D703E97CE4D3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1226973" y="2783227"/>
                <a:ext cx="9000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3EEE4BC8-D6AD-4B44-841A-BB821FD98A8F}"/>
                  </a:ext>
                </a:extLst>
              </p14:cNvPr>
              <p14:cNvContentPartPr/>
              <p14:nvPr/>
            </p14:nvContentPartPr>
            <p14:xfrm>
              <a:off x="9525253" y="868387"/>
              <a:ext cx="134280" cy="10728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3EEE4BC8-D6AD-4B44-841A-BB821FD98A8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9520933" y="864067"/>
                <a:ext cx="1429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FC5B3A6D-24E2-441A-AE2F-11079B229158}"/>
                  </a:ext>
                </a:extLst>
              </p14:cNvPr>
              <p14:cNvContentPartPr/>
              <p14:nvPr/>
            </p14:nvContentPartPr>
            <p14:xfrm>
              <a:off x="9665293" y="978547"/>
              <a:ext cx="71280" cy="532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FC5B3A6D-24E2-441A-AE2F-11079B22915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9660973" y="974227"/>
                <a:ext cx="799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C7497B45-7E02-4927-910C-608ADC416A15}"/>
                  </a:ext>
                </a:extLst>
              </p14:cNvPr>
              <p14:cNvContentPartPr/>
              <p14:nvPr/>
            </p14:nvContentPartPr>
            <p14:xfrm>
              <a:off x="9823693" y="882427"/>
              <a:ext cx="13320" cy="1836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C7497B45-7E02-4927-910C-608ADC416A15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9819373" y="878107"/>
                <a:ext cx="219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D29FDE3A-139D-4416-A753-5B3AC652FDB5}"/>
                  </a:ext>
                </a:extLst>
              </p14:cNvPr>
              <p14:cNvContentPartPr/>
              <p14:nvPr/>
            </p14:nvContentPartPr>
            <p14:xfrm>
              <a:off x="9818293" y="949027"/>
              <a:ext cx="8640" cy="720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D29FDE3A-139D-4416-A753-5B3AC652FDB5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9813973" y="944707"/>
                <a:ext cx="1728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2D76719D-BDEB-4372-AD71-D4F445D9FFC1}"/>
                  </a:ext>
                </a:extLst>
              </p14:cNvPr>
              <p14:cNvContentPartPr/>
              <p14:nvPr/>
            </p14:nvContentPartPr>
            <p14:xfrm>
              <a:off x="9932773" y="885307"/>
              <a:ext cx="129600" cy="223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2D76719D-BDEB-4372-AD71-D4F445D9FFC1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9928453" y="880987"/>
                <a:ext cx="1382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18972C01-787A-42CC-ACEB-72618745BD72}"/>
                  </a:ext>
                </a:extLst>
              </p14:cNvPr>
              <p14:cNvContentPartPr/>
              <p14:nvPr/>
            </p14:nvContentPartPr>
            <p14:xfrm>
              <a:off x="9933133" y="921307"/>
              <a:ext cx="163440" cy="2448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18972C01-787A-42CC-ACEB-72618745BD72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9928813" y="916987"/>
                <a:ext cx="1720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9A5F7337-C3B2-4645-8362-F8EB943EE239}"/>
                  </a:ext>
                </a:extLst>
              </p14:cNvPr>
              <p14:cNvContentPartPr/>
              <p14:nvPr/>
            </p14:nvContentPartPr>
            <p14:xfrm>
              <a:off x="10251013" y="830227"/>
              <a:ext cx="123480" cy="10980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9A5F7337-C3B2-4645-8362-F8EB943EE239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0246693" y="825907"/>
                <a:ext cx="1321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B8F74F15-640F-478D-AFC7-4415733C788B}"/>
                  </a:ext>
                </a:extLst>
              </p14:cNvPr>
              <p14:cNvContentPartPr/>
              <p14:nvPr/>
            </p14:nvContentPartPr>
            <p14:xfrm>
              <a:off x="10398973" y="838867"/>
              <a:ext cx="82080" cy="7956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B8F74F15-640F-478D-AFC7-4415733C788B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0394653" y="834547"/>
                <a:ext cx="907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6A37BAD3-0B6C-44D3-BE2B-9BFD64E9B417}"/>
                  </a:ext>
                </a:extLst>
              </p14:cNvPr>
              <p14:cNvContentPartPr/>
              <p14:nvPr/>
            </p14:nvContentPartPr>
            <p14:xfrm>
              <a:off x="10492933" y="818707"/>
              <a:ext cx="95040" cy="8748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6A37BAD3-0B6C-44D3-BE2B-9BFD64E9B417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0488613" y="814387"/>
                <a:ext cx="1036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902749E-C59D-4009-BEB7-F22BF4058B19}"/>
                  </a:ext>
                </a:extLst>
              </p14:cNvPr>
              <p14:cNvContentPartPr/>
              <p14:nvPr/>
            </p14:nvContentPartPr>
            <p14:xfrm>
              <a:off x="8395573" y="447907"/>
              <a:ext cx="156240" cy="54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902749E-C59D-4009-BEB7-F22BF4058B19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8391253" y="443587"/>
                <a:ext cx="1648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B522FA89-5ACA-4899-8979-D7D1E7443EB7}"/>
                  </a:ext>
                </a:extLst>
              </p14:cNvPr>
              <p14:cNvContentPartPr/>
              <p14:nvPr/>
            </p14:nvContentPartPr>
            <p14:xfrm>
              <a:off x="8449573" y="438547"/>
              <a:ext cx="120600" cy="2278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B522FA89-5ACA-4899-8979-D7D1E7443EB7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445253" y="434227"/>
                <a:ext cx="12924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EE31D45-9DB3-447A-89F4-74A9B57E33F6}"/>
                  </a:ext>
                </a:extLst>
              </p14:cNvPr>
              <p14:cNvContentPartPr/>
              <p14:nvPr/>
            </p14:nvContentPartPr>
            <p14:xfrm>
              <a:off x="8698333" y="449707"/>
              <a:ext cx="163080" cy="270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EE31D45-9DB3-447A-89F4-74A9B57E33F6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8694013" y="445387"/>
                <a:ext cx="1717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3945954A-D0B3-4915-8F89-94D706050829}"/>
                  </a:ext>
                </a:extLst>
              </p14:cNvPr>
              <p14:cNvContentPartPr/>
              <p14:nvPr/>
            </p14:nvContentPartPr>
            <p14:xfrm>
              <a:off x="8714533" y="492187"/>
              <a:ext cx="162000" cy="216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3945954A-D0B3-4915-8F89-94D706050829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710213" y="487867"/>
                <a:ext cx="1706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4FE26A9-980F-4117-8DBB-D199CECEAC69}"/>
                  </a:ext>
                </a:extLst>
              </p14:cNvPr>
              <p14:cNvContentPartPr/>
              <p14:nvPr/>
            </p14:nvContentPartPr>
            <p14:xfrm>
              <a:off x="8992453" y="403627"/>
              <a:ext cx="124920" cy="579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4FE26A9-980F-4117-8DBB-D199CECEAC69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8988133" y="399307"/>
                <a:ext cx="1335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18C1BE51-4A4D-4131-A128-FEA29F6533DC}"/>
                  </a:ext>
                </a:extLst>
              </p14:cNvPr>
              <p14:cNvContentPartPr/>
              <p14:nvPr/>
            </p14:nvContentPartPr>
            <p14:xfrm>
              <a:off x="9039613" y="401467"/>
              <a:ext cx="106200" cy="2203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18C1BE51-4A4D-4131-A128-FEA29F6533DC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9035293" y="397147"/>
                <a:ext cx="1148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DABE0028-16E1-4743-A586-240D81A164F7}"/>
                  </a:ext>
                </a:extLst>
              </p14:cNvPr>
              <p14:cNvContentPartPr/>
              <p14:nvPr/>
            </p14:nvContentPartPr>
            <p14:xfrm>
              <a:off x="9220693" y="317947"/>
              <a:ext cx="52200" cy="1094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DABE0028-16E1-4743-A586-240D81A164F7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9216373" y="313627"/>
                <a:ext cx="6084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A11A935C-8832-42E5-9F42-EE4148A5D0CA}"/>
                  </a:ext>
                </a:extLst>
              </p14:cNvPr>
              <p14:cNvContentPartPr/>
              <p14:nvPr/>
            </p14:nvContentPartPr>
            <p14:xfrm>
              <a:off x="9154453" y="297787"/>
              <a:ext cx="166680" cy="1339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A11A935C-8832-42E5-9F42-EE4148A5D0CA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9150133" y="293467"/>
                <a:ext cx="1753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B57CBE38-24F7-4064-AD25-D46FB0E24667}"/>
                  </a:ext>
                </a:extLst>
              </p14:cNvPr>
              <p14:cNvContentPartPr/>
              <p14:nvPr/>
            </p14:nvContentPartPr>
            <p14:xfrm>
              <a:off x="9461173" y="426307"/>
              <a:ext cx="205920" cy="154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B57CBE38-24F7-4064-AD25-D46FB0E24667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9456853" y="421987"/>
                <a:ext cx="2145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F93DF135-77A8-427C-A5CB-E3C2DAA50020}"/>
                  </a:ext>
                </a:extLst>
              </p14:cNvPr>
              <p14:cNvContentPartPr/>
              <p14:nvPr/>
            </p14:nvContentPartPr>
            <p14:xfrm>
              <a:off x="9499693" y="474547"/>
              <a:ext cx="210240" cy="302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F93DF135-77A8-427C-A5CB-E3C2DAA50020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9495373" y="470227"/>
                <a:ext cx="2188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E5B97DF-88D8-4A0C-B4BB-47E3C2BF04B7}"/>
                  </a:ext>
                </a:extLst>
              </p14:cNvPr>
              <p14:cNvContentPartPr/>
              <p14:nvPr/>
            </p14:nvContentPartPr>
            <p14:xfrm>
              <a:off x="9842053" y="348547"/>
              <a:ext cx="143280" cy="1483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E5B97DF-88D8-4A0C-B4BB-47E3C2BF04B7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9837733" y="344227"/>
                <a:ext cx="1519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819C4BB7-DB66-489D-8E71-FD83DA789364}"/>
                  </a:ext>
                </a:extLst>
              </p14:cNvPr>
              <p14:cNvContentPartPr/>
              <p14:nvPr/>
            </p14:nvContentPartPr>
            <p14:xfrm>
              <a:off x="9986773" y="462307"/>
              <a:ext cx="64440" cy="957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819C4BB7-DB66-489D-8E71-FD83DA789364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9982453" y="457987"/>
                <a:ext cx="730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175E0F4B-E609-4089-A472-A33CCC266D27}"/>
                  </a:ext>
                </a:extLst>
              </p14:cNvPr>
              <p14:cNvContentPartPr/>
              <p14:nvPr/>
            </p14:nvContentPartPr>
            <p14:xfrm>
              <a:off x="10179733" y="359347"/>
              <a:ext cx="15840" cy="1296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175E0F4B-E609-4089-A472-A33CCC266D27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0175413" y="355027"/>
                <a:ext cx="2448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43C877EF-6517-4DAB-838E-70185750C22D}"/>
                  </a:ext>
                </a:extLst>
              </p14:cNvPr>
              <p14:cNvContentPartPr/>
              <p14:nvPr/>
            </p14:nvContentPartPr>
            <p14:xfrm>
              <a:off x="10152733" y="410467"/>
              <a:ext cx="104400" cy="154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43C877EF-6517-4DAB-838E-70185750C22D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0148413" y="406147"/>
                <a:ext cx="1130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4E66D241-D948-4A6E-8287-525C298914FF}"/>
                  </a:ext>
                </a:extLst>
              </p14:cNvPr>
              <p14:cNvContentPartPr/>
              <p14:nvPr/>
            </p14:nvContentPartPr>
            <p14:xfrm>
              <a:off x="10405453" y="353227"/>
              <a:ext cx="102240" cy="1022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4E66D241-D948-4A6E-8287-525C298914FF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0401133" y="348907"/>
                <a:ext cx="1108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59AAC023-48F7-4251-97FD-B94BEF864A01}"/>
                  </a:ext>
                </a:extLst>
              </p14:cNvPr>
              <p14:cNvContentPartPr/>
              <p14:nvPr/>
            </p14:nvContentPartPr>
            <p14:xfrm>
              <a:off x="10511293" y="413707"/>
              <a:ext cx="95400" cy="13644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59AAC023-48F7-4251-97FD-B94BEF864A01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0506973" y="409387"/>
                <a:ext cx="1040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C47AA4FB-4B84-4C44-968A-718652C50B17}"/>
                  </a:ext>
                </a:extLst>
              </p14:cNvPr>
              <p14:cNvContentPartPr/>
              <p14:nvPr/>
            </p14:nvContentPartPr>
            <p14:xfrm>
              <a:off x="10676533" y="410107"/>
              <a:ext cx="11880" cy="1080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C47AA4FB-4B84-4C44-968A-718652C50B17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0672213" y="405787"/>
                <a:ext cx="2052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B20B2737-9C22-445E-8F2B-B4D7D5AA9855}"/>
                  </a:ext>
                </a:extLst>
              </p14:cNvPr>
              <p14:cNvContentPartPr/>
              <p14:nvPr/>
            </p14:nvContentPartPr>
            <p14:xfrm>
              <a:off x="10709653" y="369067"/>
              <a:ext cx="94320" cy="1900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B20B2737-9C22-445E-8F2B-B4D7D5AA9855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0705333" y="364747"/>
                <a:ext cx="1029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681AD83B-CFE0-44C7-B8E4-D12B1A0E9EC9}"/>
                  </a:ext>
                </a:extLst>
              </p14:cNvPr>
              <p14:cNvContentPartPr/>
              <p14:nvPr/>
            </p14:nvContentPartPr>
            <p14:xfrm>
              <a:off x="10904053" y="365467"/>
              <a:ext cx="3600" cy="10080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681AD83B-CFE0-44C7-B8E4-D12B1A0E9EC9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0899733" y="361147"/>
                <a:ext cx="122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0DC7FE03-7A9E-49C0-AC54-326E8ACA1934}"/>
                  </a:ext>
                </a:extLst>
              </p14:cNvPr>
              <p14:cNvContentPartPr/>
              <p14:nvPr/>
            </p14:nvContentPartPr>
            <p14:xfrm>
              <a:off x="10860133" y="392827"/>
              <a:ext cx="120600" cy="165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0DC7FE03-7A9E-49C0-AC54-326E8ACA1934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0855813" y="388507"/>
                <a:ext cx="1292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43466956-F8A8-4049-B68A-89496D984936}"/>
                  </a:ext>
                </a:extLst>
              </p14:cNvPr>
              <p14:cNvContentPartPr/>
              <p14:nvPr/>
            </p14:nvContentPartPr>
            <p14:xfrm>
              <a:off x="10980373" y="328387"/>
              <a:ext cx="155160" cy="11988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43466956-F8A8-4049-B68A-89496D984936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0976053" y="324067"/>
                <a:ext cx="1638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17D08CA1-1DF4-4B6C-A4D2-B22BA30034C0}"/>
                  </a:ext>
                </a:extLst>
              </p14:cNvPr>
              <p14:cNvContentPartPr/>
              <p14:nvPr/>
            </p14:nvContentPartPr>
            <p14:xfrm>
              <a:off x="10992253" y="307147"/>
              <a:ext cx="218160" cy="828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17D08CA1-1DF4-4B6C-A4D2-B22BA30034C0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0987573" y="302827"/>
                <a:ext cx="22680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46F63EEA-F29C-4011-B5DE-489261DF4236}"/>
                  </a:ext>
                </a:extLst>
              </p14:cNvPr>
              <p14:cNvContentPartPr/>
              <p14:nvPr/>
            </p14:nvContentPartPr>
            <p14:xfrm>
              <a:off x="11240653" y="333787"/>
              <a:ext cx="127080" cy="9324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46F63EEA-F29C-4011-B5DE-489261DF4236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1236333" y="329467"/>
                <a:ext cx="13572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C82FA307-CE45-49AA-A3AC-1182C574A410}"/>
                  </a:ext>
                </a:extLst>
              </p14:cNvPr>
              <p14:cNvContentPartPr/>
              <p14:nvPr/>
            </p14:nvContentPartPr>
            <p14:xfrm>
              <a:off x="11484373" y="286267"/>
              <a:ext cx="165240" cy="2145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C82FA307-CE45-49AA-A3AC-1182C574A410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1480053" y="281947"/>
                <a:ext cx="1738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F90A02A9-24AE-4D0B-9A2E-540F144F73E4}"/>
                  </a:ext>
                </a:extLst>
              </p14:cNvPr>
              <p14:cNvContentPartPr/>
              <p14:nvPr/>
            </p14:nvContentPartPr>
            <p14:xfrm>
              <a:off x="8196133" y="122107"/>
              <a:ext cx="1304640" cy="91260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F90A02A9-24AE-4D0B-9A2E-540F144F73E4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8191813" y="117787"/>
                <a:ext cx="1313280" cy="9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FFFBFB06-991C-46AB-8718-14EB0B75ED60}"/>
                  </a:ext>
                </a:extLst>
              </p14:cNvPr>
              <p14:cNvContentPartPr/>
              <p14:nvPr/>
            </p14:nvContentPartPr>
            <p14:xfrm>
              <a:off x="8888413" y="1078627"/>
              <a:ext cx="473760" cy="286596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FFFBFB06-991C-46AB-8718-14EB0B75ED60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8884093" y="1074307"/>
                <a:ext cx="482400" cy="28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4AE0B420-E734-475F-B933-A4C75A164EE1}"/>
                  </a:ext>
                </a:extLst>
              </p14:cNvPr>
              <p14:cNvContentPartPr/>
              <p14:nvPr/>
            </p14:nvContentPartPr>
            <p14:xfrm>
              <a:off x="9319693" y="3668107"/>
              <a:ext cx="123120" cy="31104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4AE0B420-E734-475F-B933-A4C75A164EE1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9315373" y="3663787"/>
                <a:ext cx="13176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90AC1803-C155-4A08-90AC-ACFC7FD9A45E}"/>
                  </a:ext>
                </a:extLst>
              </p14:cNvPr>
              <p14:cNvContentPartPr/>
              <p14:nvPr/>
            </p14:nvContentPartPr>
            <p14:xfrm>
              <a:off x="9715333" y="3596467"/>
              <a:ext cx="135360" cy="9864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90AC1803-C155-4A08-90AC-ACFC7FD9A45E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9711013" y="3592147"/>
                <a:ext cx="1440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FD1943B7-303A-4159-ACC5-C8132B1D22D3}"/>
                  </a:ext>
                </a:extLst>
              </p14:cNvPr>
              <p14:cNvContentPartPr/>
              <p14:nvPr/>
            </p14:nvContentPartPr>
            <p14:xfrm>
              <a:off x="9807493" y="3606547"/>
              <a:ext cx="61920" cy="20232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FD1943B7-303A-4159-ACC5-C8132B1D22D3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9803173" y="3602227"/>
                <a:ext cx="7056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380D7D40-3DCD-4A5B-BB17-910A3E52CD30}"/>
                  </a:ext>
                </a:extLst>
              </p14:cNvPr>
              <p14:cNvContentPartPr/>
              <p14:nvPr/>
            </p14:nvContentPartPr>
            <p14:xfrm>
              <a:off x="9996133" y="3517267"/>
              <a:ext cx="16920" cy="10404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380D7D40-3DCD-4A5B-BB17-910A3E52CD30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9991813" y="3512947"/>
                <a:ext cx="255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A9E5336B-B32A-40B1-8259-807C9D014020}"/>
                  </a:ext>
                </a:extLst>
              </p14:cNvPr>
              <p14:cNvContentPartPr/>
              <p14:nvPr/>
            </p14:nvContentPartPr>
            <p14:xfrm>
              <a:off x="9880573" y="3480907"/>
              <a:ext cx="152280" cy="15120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A9E5336B-B32A-40B1-8259-807C9D014020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9876253" y="3476587"/>
                <a:ext cx="1609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B0E63B92-CF3F-483E-926F-609846C5B478}"/>
                  </a:ext>
                </a:extLst>
              </p14:cNvPr>
              <p14:cNvContentPartPr/>
              <p14:nvPr/>
            </p14:nvContentPartPr>
            <p14:xfrm>
              <a:off x="10207813" y="3603307"/>
              <a:ext cx="186840" cy="1836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B0E63B92-CF3F-483E-926F-609846C5B478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0203493" y="3598987"/>
                <a:ext cx="1954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4CECE8C9-C073-46BC-86E1-E7773E4D4D6D}"/>
                  </a:ext>
                </a:extLst>
              </p14:cNvPr>
              <p14:cNvContentPartPr/>
              <p14:nvPr/>
            </p14:nvContentPartPr>
            <p14:xfrm>
              <a:off x="10236253" y="3642187"/>
              <a:ext cx="172800" cy="1584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4CECE8C9-C073-46BC-86E1-E7773E4D4D6D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0231933" y="3637867"/>
                <a:ext cx="1814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478B5EFA-60A5-4D06-AB08-9CBB01A51D86}"/>
                  </a:ext>
                </a:extLst>
              </p14:cNvPr>
              <p14:cNvContentPartPr/>
              <p14:nvPr/>
            </p14:nvContentPartPr>
            <p14:xfrm>
              <a:off x="10516333" y="3528067"/>
              <a:ext cx="127800" cy="6624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478B5EFA-60A5-4D06-AB08-9CBB01A51D86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0512013" y="3523747"/>
                <a:ext cx="1364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3A0EF4FA-50EB-4195-833C-32D41952F4FA}"/>
                  </a:ext>
                </a:extLst>
              </p14:cNvPr>
              <p14:cNvContentPartPr/>
              <p14:nvPr/>
            </p14:nvContentPartPr>
            <p14:xfrm>
              <a:off x="10582933" y="3514027"/>
              <a:ext cx="102240" cy="24480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3A0EF4FA-50EB-4195-833C-32D41952F4FA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0578613" y="3509707"/>
                <a:ext cx="1108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40A36047-A512-4837-B660-86853E685478}"/>
                  </a:ext>
                </a:extLst>
              </p14:cNvPr>
              <p14:cNvContentPartPr/>
              <p14:nvPr/>
            </p14:nvContentPartPr>
            <p14:xfrm>
              <a:off x="10223653" y="4029187"/>
              <a:ext cx="237240" cy="1368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40A36047-A512-4837-B660-86853E685478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0219333" y="4024867"/>
                <a:ext cx="2458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694092BB-4B12-4C5F-84C3-7F454349FFB3}"/>
                  </a:ext>
                </a:extLst>
              </p14:cNvPr>
              <p14:cNvContentPartPr/>
              <p14:nvPr/>
            </p14:nvContentPartPr>
            <p14:xfrm>
              <a:off x="10253893" y="4068067"/>
              <a:ext cx="214920" cy="2232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694092BB-4B12-4C5F-84C3-7F454349FFB3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0249573" y="4063747"/>
                <a:ext cx="2235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23455587-EDE4-4E0D-B5D1-FC1E66ED8192}"/>
                  </a:ext>
                </a:extLst>
              </p14:cNvPr>
              <p14:cNvContentPartPr/>
              <p14:nvPr/>
            </p14:nvContentPartPr>
            <p14:xfrm>
              <a:off x="10666093" y="3975547"/>
              <a:ext cx="153360" cy="11016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23455587-EDE4-4E0D-B5D1-FC1E66ED8192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10661773" y="3971227"/>
                <a:ext cx="1620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9F080CDA-7C5F-4958-A454-F9B8CF7D0ABB}"/>
                  </a:ext>
                </a:extLst>
              </p14:cNvPr>
              <p14:cNvContentPartPr/>
              <p14:nvPr/>
            </p14:nvContentPartPr>
            <p14:xfrm>
              <a:off x="11010973" y="3977347"/>
              <a:ext cx="25920" cy="12096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9F080CDA-7C5F-4958-A454-F9B8CF7D0ABB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1006653" y="3973027"/>
                <a:ext cx="345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3694DC43-4969-4C0B-89F9-D7DF0A9D16F5}"/>
                  </a:ext>
                </a:extLst>
              </p14:cNvPr>
              <p14:cNvContentPartPr/>
              <p14:nvPr/>
            </p14:nvContentPartPr>
            <p14:xfrm>
              <a:off x="10950853" y="4016587"/>
              <a:ext cx="174240" cy="1692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3694DC43-4969-4C0B-89F9-D7DF0A9D16F5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10946533" y="4012267"/>
                <a:ext cx="1828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7893A40F-2561-46AF-9672-B242DB28EDEA}"/>
                  </a:ext>
                </a:extLst>
              </p14:cNvPr>
              <p14:cNvContentPartPr/>
              <p14:nvPr/>
            </p14:nvContentPartPr>
            <p14:xfrm>
              <a:off x="11232373" y="3919027"/>
              <a:ext cx="156240" cy="16452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7893A40F-2561-46AF-9672-B242DB28EDEA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11228053" y="3914707"/>
                <a:ext cx="1648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46CA7EF2-01CB-4CA4-8132-230D14F654A3}"/>
                  </a:ext>
                </a:extLst>
              </p14:cNvPr>
              <p14:cNvContentPartPr/>
              <p14:nvPr/>
            </p14:nvContentPartPr>
            <p14:xfrm>
              <a:off x="11508133" y="3996787"/>
              <a:ext cx="30240" cy="900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46CA7EF2-01CB-4CA4-8132-230D14F654A3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11503813" y="3992467"/>
                <a:ext cx="388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50D1DEAF-4822-49E6-B1D5-3313E3FF188E}"/>
                  </a:ext>
                </a:extLst>
              </p14:cNvPr>
              <p14:cNvContentPartPr/>
              <p14:nvPr/>
            </p14:nvContentPartPr>
            <p14:xfrm>
              <a:off x="11613253" y="3949627"/>
              <a:ext cx="95760" cy="5508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50D1DEAF-4822-49E6-B1D5-3313E3FF188E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11608933" y="3945307"/>
                <a:ext cx="1044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F6889083-76C8-493C-B696-DF6350852C87}"/>
                  </a:ext>
                </a:extLst>
              </p14:cNvPr>
              <p14:cNvContentPartPr/>
              <p14:nvPr/>
            </p14:nvContentPartPr>
            <p14:xfrm>
              <a:off x="11656453" y="3937027"/>
              <a:ext cx="135000" cy="20664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F6889083-76C8-493C-B696-DF6350852C87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11652133" y="3932707"/>
                <a:ext cx="1436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FD3050F1-CC1B-4B81-9D1B-5053E0497F85}"/>
                  </a:ext>
                </a:extLst>
              </p14:cNvPr>
              <p14:cNvContentPartPr/>
              <p14:nvPr/>
            </p14:nvContentPartPr>
            <p14:xfrm>
              <a:off x="2085493" y="1049467"/>
              <a:ext cx="3798360" cy="449640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FD3050F1-CC1B-4B81-9D1B-5053E0497F85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2081173" y="1045147"/>
                <a:ext cx="3807000" cy="450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43825C10-52C6-47D6-8253-8D0F8D7F28EE}"/>
                  </a:ext>
                </a:extLst>
              </p14:cNvPr>
              <p14:cNvContentPartPr/>
              <p14:nvPr/>
            </p14:nvContentPartPr>
            <p14:xfrm>
              <a:off x="5754613" y="811507"/>
              <a:ext cx="125280" cy="6948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43825C10-52C6-47D6-8253-8D0F8D7F28EE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5750293" y="807187"/>
                <a:ext cx="1339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3A42C438-947B-44EF-A444-C43EF4AD792B}"/>
                  </a:ext>
                </a:extLst>
              </p14:cNvPr>
              <p14:cNvContentPartPr/>
              <p14:nvPr/>
            </p14:nvContentPartPr>
            <p14:xfrm>
              <a:off x="5801053" y="811867"/>
              <a:ext cx="86040" cy="17136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3A42C438-947B-44EF-A444-C43EF4AD792B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5796733" y="807547"/>
                <a:ext cx="946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190A94EB-FFD6-4A31-B4D6-8A22BBC9D548}"/>
                  </a:ext>
                </a:extLst>
              </p14:cNvPr>
              <p14:cNvContentPartPr/>
              <p14:nvPr/>
            </p14:nvContentPartPr>
            <p14:xfrm>
              <a:off x="5948653" y="736627"/>
              <a:ext cx="41400" cy="10908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190A94EB-FFD6-4A31-B4D6-8A22BBC9D548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5944333" y="732307"/>
                <a:ext cx="500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90F45DC2-906B-4451-B01E-5CC17F70281D}"/>
                  </a:ext>
                </a:extLst>
              </p14:cNvPr>
              <p14:cNvContentPartPr/>
              <p14:nvPr/>
            </p14:nvContentPartPr>
            <p14:xfrm>
              <a:off x="5892133" y="748147"/>
              <a:ext cx="140760" cy="11952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90F45DC2-906B-4451-B01E-5CC17F70281D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5887813" y="743827"/>
                <a:ext cx="1494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E0ACDA3F-CD1F-4D82-B345-38F41B536840}"/>
                  </a:ext>
                </a:extLst>
              </p14:cNvPr>
              <p14:cNvContentPartPr/>
              <p14:nvPr/>
            </p14:nvContentPartPr>
            <p14:xfrm>
              <a:off x="6063133" y="884587"/>
              <a:ext cx="151560" cy="1836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E0ACDA3F-CD1F-4D82-B345-38F41B536840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6058813" y="880267"/>
                <a:ext cx="1602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4D10DBFC-1E01-432B-8690-7065135300A3}"/>
                  </a:ext>
                </a:extLst>
              </p14:cNvPr>
              <p14:cNvContentPartPr/>
              <p14:nvPr/>
            </p14:nvContentPartPr>
            <p14:xfrm>
              <a:off x="6082573" y="929227"/>
              <a:ext cx="174600" cy="1548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4D10DBFC-1E01-432B-8690-7065135300A3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6078253" y="924907"/>
                <a:ext cx="1832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C0F17FCD-4FDC-4615-95DA-4AD9ED6212EE}"/>
                  </a:ext>
                </a:extLst>
              </p14:cNvPr>
              <p14:cNvContentPartPr/>
              <p14:nvPr/>
            </p14:nvContentPartPr>
            <p14:xfrm>
              <a:off x="6291013" y="853627"/>
              <a:ext cx="138600" cy="19368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C0F17FCD-4FDC-4615-95DA-4AD9ED6212EE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6286693" y="849307"/>
                <a:ext cx="1472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0A9961E5-DC7A-472A-BA90-34AC5446B239}"/>
                  </a:ext>
                </a:extLst>
              </p14:cNvPr>
              <p14:cNvContentPartPr/>
              <p14:nvPr/>
            </p14:nvContentPartPr>
            <p14:xfrm>
              <a:off x="5572453" y="1607467"/>
              <a:ext cx="11880" cy="2664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0A9961E5-DC7A-472A-BA90-34AC5446B239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5568133" y="1603147"/>
                <a:ext cx="205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4D5D14DD-FEE8-4F03-88B1-D52A6C2C2D13}"/>
                  </a:ext>
                </a:extLst>
              </p14:cNvPr>
              <p14:cNvContentPartPr/>
              <p14:nvPr/>
            </p14:nvContentPartPr>
            <p14:xfrm>
              <a:off x="5240533" y="888547"/>
              <a:ext cx="162000" cy="2412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4D5D14DD-FEE8-4F03-88B1-D52A6C2C2D13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5236213" y="884227"/>
                <a:ext cx="1706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A7B14286-F2A2-4AF8-923F-FF7BF9F1E2BF}"/>
                  </a:ext>
                </a:extLst>
              </p14:cNvPr>
              <p14:cNvContentPartPr/>
              <p14:nvPr/>
            </p14:nvContentPartPr>
            <p14:xfrm>
              <a:off x="5417653" y="847147"/>
              <a:ext cx="93240" cy="14328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A7B14286-F2A2-4AF8-923F-FF7BF9F1E2BF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5413333" y="842827"/>
                <a:ext cx="10188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571D159F-4C40-43CF-B225-F3AA53EFC33B}"/>
                  </a:ext>
                </a:extLst>
              </p14:cNvPr>
              <p14:cNvContentPartPr/>
              <p14:nvPr/>
            </p14:nvContentPartPr>
            <p14:xfrm>
              <a:off x="3005653" y="704947"/>
              <a:ext cx="115200" cy="14436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571D159F-4C40-43CF-B225-F3AA53EFC33B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3001333" y="700627"/>
                <a:ext cx="1238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102A1F6B-E236-46FF-BB3A-87DC132FF909}"/>
                  </a:ext>
                </a:extLst>
              </p14:cNvPr>
              <p14:cNvContentPartPr/>
              <p14:nvPr/>
            </p14:nvContentPartPr>
            <p14:xfrm>
              <a:off x="3043813" y="710707"/>
              <a:ext cx="133200" cy="14256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102A1F6B-E236-46FF-BB3A-87DC132FF909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3039493" y="706387"/>
                <a:ext cx="1418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515506FC-C13C-4B0D-8946-3404E69D03AB}"/>
                  </a:ext>
                </a:extLst>
              </p14:cNvPr>
              <p14:cNvContentPartPr/>
              <p14:nvPr/>
            </p14:nvContentPartPr>
            <p14:xfrm>
              <a:off x="3186733" y="704227"/>
              <a:ext cx="96120" cy="11340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515506FC-C13C-4B0D-8946-3404E69D03AB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3182413" y="699907"/>
                <a:ext cx="1047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24E29443-BCD1-4CF8-8118-372BF15FB35A}"/>
                  </a:ext>
                </a:extLst>
              </p14:cNvPr>
              <p14:cNvContentPartPr/>
              <p14:nvPr/>
            </p14:nvContentPartPr>
            <p14:xfrm>
              <a:off x="3453853" y="753187"/>
              <a:ext cx="91080" cy="17028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24E29443-BCD1-4CF8-8118-372BF15FB35A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3449533" y="748867"/>
                <a:ext cx="997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F3B7A414-64B6-44A8-9A1F-15584C75D5CE}"/>
                  </a:ext>
                </a:extLst>
              </p14:cNvPr>
              <p14:cNvContentPartPr/>
              <p14:nvPr/>
            </p14:nvContentPartPr>
            <p14:xfrm>
              <a:off x="3566893" y="767587"/>
              <a:ext cx="83160" cy="5436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F3B7A414-64B6-44A8-9A1F-15584C75D5CE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3562573" y="763267"/>
                <a:ext cx="918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DDB0F328-1644-4151-8D93-C14E5B4CF91F}"/>
                  </a:ext>
                </a:extLst>
              </p14:cNvPr>
              <p14:cNvContentPartPr/>
              <p14:nvPr/>
            </p14:nvContentPartPr>
            <p14:xfrm>
              <a:off x="3668773" y="752467"/>
              <a:ext cx="74160" cy="6012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DDB0F328-1644-4151-8D93-C14E5B4CF91F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3664453" y="748147"/>
                <a:ext cx="828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4EBDFB76-9974-4E40-9389-B696875C3FE5}"/>
                  </a:ext>
                </a:extLst>
              </p14:cNvPr>
              <p14:cNvContentPartPr/>
              <p14:nvPr/>
            </p14:nvContentPartPr>
            <p14:xfrm>
              <a:off x="3762373" y="762907"/>
              <a:ext cx="86040" cy="6444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4EBDFB76-9974-4E40-9389-B696875C3FE5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3758053" y="758587"/>
                <a:ext cx="946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0241821C-1DDE-44A7-B1B6-7ECD141338CE}"/>
                  </a:ext>
                </a:extLst>
              </p14:cNvPr>
              <p14:cNvContentPartPr/>
              <p14:nvPr/>
            </p14:nvContentPartPr>
            <p14:xfrm>
              <a:off x="3889093" y="769747"/>
              <a:ext cx="7920" cy="5688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0241821C-1DDE-44A7-B1B6-7ECD141338CE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3884773" y="765427"/>
                <a:ext cx="165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2721C467-FECD-4ED9-A4D4-63FDBBBB7407}"/>
                  </a:ext>
                </a:extLst>
              </p14:cNvPr>
              <p14:cNvContentPartPr/>
              <p14:nvPr/>
            </p14:nvContentPartPr>
            <p14:xfrm>
              <a:off x="3924373" y="689827"/>
              <a:ext cx="87840" cy="13356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2721C467-FECD-4ED9-A4D4-63FDBBBB7407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3920053" y="685507"/>
                <a:ext cx="964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0D2A4F58-4087-47CC-91F8-CDD97E666DEA}"/>
                  </a:ext>
                </a:extLst>
              </p14:cNvPr>
              <p14:cNvContentPartPr/>
              <p14:nvPr/>
            </p14:nvContentPartPr>
            <p14:xfrm>
              <a:off x="4042093" y="703147"/>
              <a:ext cx="6120" cy="10980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0D2A4F58-4087-47CC-91F8-CDD97E666DEA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4037773" y="698827"/>
                <a:ext cx="147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DF8473FF-4E87-4B8E-B40E-89ADA1539FFF}"/>
                  </a:ext>
                </a:extLst>
              </p14:cNvPr>
              <p14:cNvContentPartPr/>
              <p14:nvPr/>
            </p14:nvContentPartPr>
            <p14:xfrm>
              <a:off x="4064053" y="749587"/>
              <a:ext cx="114840" cy="5976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DF8473FF-4E87-4B8E-B40E-89ADA1539FFF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4059733" y="745267"/>
                <a:ext cx="1234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729D83C7-4932-4808-B24E-435E5CD4A4CA}"/>
                  </a:ext>
                </a:extLst>
              </p14:cNvPr>
              <p14:cNvContentPartPr/>
              <p14:nvPr/>
            </p14:nvContentPartPr>
            <p14:xfrm>
              <a:off x="3882253" y="644467"/>
              <a:ext cx="360" cy="36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729D83C7-4932-4808-B24E-435E5CD4A4CA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3877933" y="6401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960B3355-F0C1-4686-A108-BD05104E92A2}"/>
                  </a:ext>
                </a:extLst>
              </p14:cNvPr>
              <p14:cNvContentPartPr/>
              <p14:nvPr/>
            </p14:nvContentPartPr>
            <p14:xfrm>
              <a:off x="4284013" y="762907"/>
              <a:ext cx="109080" cy="7956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960B3355-F0C1-4686-A108-BD05104E92A2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4279693" y="758587"/>
                <a:ext cx="1177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9BB71E4C-90A3-4D56-BF76-FE36608F734E}"/>
                  </a:ext>
                </a:extLst>
              </p14:cNvPr>
              <p14:cNvContentPartPr/>
              <p14:nvPr/>
            </p14:nvContentPartPr>
            <p14:xfrm>
              <a:off x="4401733" y="774067"/>
              <a:ext cx="91440" cy="16128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9BB71E4C-90A3-4D56-BF76-FE36608F734E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4397413" y="769747"/>
                <a:ext cx="1000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1CA048B1-3A13-42A6-A918-33B5B9EA10D0}"/>
                  </a:ext>
                </a:extLst>
              </p14:cNvPr>
              <p14:cNvContentPartPr/>
              <p14:nvPr/>
            </p14:nvContentPartPr>
            <p14:xfrm>
              <a:off x="4480933" y="774787"/>
              <a:ext cx="143640" cy="6660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1CA048B1-3A13-42A6-A918-33B5B9EA10D0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4476613" y="770467"/>
                <a:ext cx="1522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D2CA4FD5-8B6A-4B40-AFD3-E9FBE64E3442}"/>
                  </a:ext>
                </a:extLst>
              </p14:cNvPr>
              <p14:cNvContentPartPr/>
              <p14:nvPr/>
            </p14:nvContentPartPr>
            <p14:xfrm>
              <a:off x="4651933" y="784867"/>
              <a:ext cx="28800" cy="5616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D2CA4FD5-8B6A-4B40-AFD3-E9FBE64E3442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4647613" y="780547"/>
                <a:ext cx="374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4A49BD50-F088-49FE-9E65-C13C5FE5E475}"/>
                  </a:ext>
                </a:extLst>
              </p14:cNvPr>
              <p14:cNvContentPartPr/>
              <p14:nvPr/>
            </p14:nvContentPartPr>
            <p14:xfrm>
              <a:off x="4698733" y="699547"/>
              <a:ext cx="69840" cy="15480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4A49BD50-F088-49FE-9E65-C13C5FE5E475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4694413" y="695227"/>
                <a:ext cx="78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C60E2112-75AB-4005-9984-6987366FCBA7}"/>
                  </a:ext>
                </a:extLst>
              </p14:cNvPr>
              <p14:cNvContentPartPr/>
              <p14:nvPr/>
            </p14:nvContentPartPr>
            <p14:xfrm>
              <a:off x="4778653" y="782707"/>
              <a:ext cx="25920" cy="6156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C60E2112-75AB-4005-9984-6987366FCBA7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4774333" y="778387"/>
                <a:ext cx="345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D1E70C05-3B1D-414E-A3F2-B108FBBBB3CC}"/>
                  </a:ext>
                </a:extLst>
              </p14:cNvPr>
              <p14:cNvContentPartPr/>
              <p14:nvPr/>
            </p14:nvContentPartPr>
            <p14:xfrm>
              <a:off x="4826893" y="689467"/>
              <a:ext cx="83880" cy="15264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D1E70C05-3B1D-414E-A3F2-B108FBBBB3CC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4822573" y="685147"/>
                <a:ext cx="925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0BC91A9C-5F50-4597-8488-9BE1C8AFDC8B}"/>
                  </a:ext>
                </a:extLst>
              </p14:cNvPr>
              <p14:cNvContentPartPr/>
              <p14:nvPr/>
            </p14:nvContentPartPr>
            <p14:xfrm>
              <a:off x="4933813" y="765067"/>
              <a:ext cx="103320" cy="6948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0BC91A9C-5F50-4597-8488-9BE1C8AFDC8B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4929493" y="760747"/>
                <a:ext cx="11196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FDDF8108-F55F-4E08-9B18-80F5CDF41BCE}"/>
                  </a:ext>
                </a:extLst>
              </p14:cNvPr>
              <p14:cNvContentPartPr/>
              <p14:nvPr/>
            </p14:nvContentPartPr>
            <p14:xfrm>
              <a:off x="5051533" y="726547"/>
              <a:ext cx="3960" cy="324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FDDF8108-F55F-4E08-9B18-80F5CDF41BCE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5047213" y="722227"/>
                <a:ext cx="1260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9A979C9B-0E85-461D-93E2-E91828D4FE15}"/>
                  </a:ext>
                </a:extLst>
              </p14:cNvPr>
              <p14:cNvContentPartPr/>
              <p14:nvPr/>
            </p14:nvContentPartPr>
            <p14:xfrm>
              <a:off x="5062693" y="775147"/>
              <a:ext cx="97200" cy="9216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9A979C9B-0E85-461D-93E2-E91828D4FE15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5058373" y="770827"/>
                <a:ext cx="1058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E3C6414B-AA53-47ED-AFCD-2CD832B7C92E}"/>
                  </a:ext>
                </a:extLst>
              </p14:cNvPr>
              <p14:cNvContentPartPr/>
              <p14:nvPr/>
            </p14:nvContentPartPr>
            <p14:xfrm>
              <a:off x="8044213" y="106987"/>
              <a:ext cx="3765600" cy="86544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E3C6414B-AA53-47ED-AFCD-2CD832B7C92E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8039893" y="102667"/>
                <a:ext cx="3774240" cy="8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EF6F7A01-3E62-4F7A-94C3-3FF711BA1707}"/>
                  </a:ext>
                </a:extLst>
              </p14:cNvPr>
              <p14:cNvContentPartPr/>
              <p14:nvPr/>
            </p14:nvContentPartPr>
            <p14:xfrm>
              <a:off x="8215573" y="60907"/>
              <a:ext cx="1262880" cy="87084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EF6F7A01-3E62-4F7A-94C3-3FF711BA1707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8211253" y="56587"/>
                <a:ext cx="1271520" cy="87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B0EA463B-BC2D-4068-877C-6A0B98DF10DD}"/>
                  </a:ext>
                </a:extLst>
              </p14:cNvPr>
              <p14:cNvContentPartPr/>
              <p14:nvPr/>
            </p14:nvContentPartPr>
            <p14:xfrm>
              <a:off x="8871493" y="69907"/>
              <a:ext cx="2903040" cy="67356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B0EA463B-BC2D-4068-877C-6A0B98DF10DD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8867173" y="65587"/>
                <a:ext cx="2911680" cy="68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127A867C-C451-48D1-8D14-2DF130553EEB}"/>
                  </a:ext>
                </a:extLst>
              </p14:cNvPr>
              <p14:cNvContentPartPr/>
              <p14:nvPr/>
            </p14:nvContentPartPr>
            <p14:xfrm>
              <a:off x="1843213" y="4409707"/>
              <a:ext cx="192600" cy="94428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127A867C-C451-48D1-8D14-2DF130553EEB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1838893" y="4405387"/>
                <a:ext cx="201240" cy="9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7441CBC9-B684-448B-B181-CDA40E92D5E2}"/>
                  </a:ext>
                </a:extLst>
              </p14:cNvPr>
              <p14:cNvContentPartPr/>
              <p14:nvPr/>
            </p14:nvContentPartPr>
            <p14:xfrm>
              <a:off x="604453" y="4867627"/>
              <a:ext cx="155160" cy="14076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7441CBC9-B684-448B-B181-CDA40E92D5E2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600133" y="4863307"/>
                <a:ext cx="1638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0089BFBB-B632-460E-AF76-C7B0470D0B17}"/>
                  </a:ext>
                </a:extLst>
              </p14:cNvPr>
              <p14:cNvContentPartPr/>
              <p14:nvPr/>
            </p14:nvContentPartPr>
            <p14:xfrm>
              <a:off x="730093" y="5007307"/>
              <a:ext cx="76680" cy="6516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0089BFBB-B632-460E-AF76-C7B0470D0B17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725773" y="5002987"/>
                <a:ext cx="853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CD3AAC42-7D1E-480C-8528-FCCF43C9CB4B}"/>
                  </a:ext>
                </a:extLst>
              </p14:cNvPr>
              <p14:cNvContentPartPr/>
              <p14:nvPr/>
            </p14:nvContentPartPr>
            <p14:xfrm>
              <a:off x="906133" y="4901107"/>
              <a:ext cx="25200" cy="10044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CD3AAC42-7D1E-480C-8528-FCCF43C9CB4B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901813" y="4896787"/>
                <a:ext cx="338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E61FC4DE-C570-430A-B1C7-8249773EDAB1}"/>
                  </a:ext>
                </a:extLst>
              </p14:cNvPr>
              <p14:cNvContentPartPr/>
              <p14:nvPr/>
            </p14:nvContentPartPr>
            <p14:xfrm>
              <a:off x="839893" y="4844227"/>
              <a:ext cx="251280" cy="14580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E61FC4DE-C570-430A-B1C7-8249773EDAB1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835573" y="4839907"/>
                <a:ext cx="2599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A8198439-751C-4ABC-B2B4-4334100E4571}"/>
                  </a:ext>
                </a:extLst>
              </p14:cNvPr>
              <p14:cNvContentPartPr/>
              <p14:nvPr/>
            </p14:nvContentPartPr>
            <p14:xfrm>
              <a:off x="965173" y="4847467"/>
              <a:ext cx="190800" cy="15768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A8198439-751C-4ABC-B2B4-4334100E4571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960853" y="4843147"/>
                <a:ext cx="1994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1965D3E0-E103-40F6-86B9-D6380B632988}"/>
                  </a:ext>
                </a:extLst>
              </p14:cNvPr>
              <p14:cNvContentPartPr/>
              <p14:nvPr/>
            </p14:nvContentPartPr>
            <p14:xfrm>
              <a:off x="1184773" y="4848907"/>
              <a:ext cx="142560" cy="10908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1965D3E0-E103-40F6-86B9-D6380B632988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1180453" y="4844587"/>
                <a:ext cx="1512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61CD8CEB-92DB-4CF5-A54F-FD7692EA7805}"/>
                  </a:ext>
                </a:extLst>
              </p14:cNvPr>
              <p14:cNvContentPartPr/>
              <p14:nvPr/>
            </p14:nvContentPartPr>
            <p14:xfrm>
              <a:off x="1344973" y="4806427"/>
              <a:ext cx="194760" cy="23940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61CD8CEB-92DB-4CF5-A54F-FD7692EA7805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1340653" y="4802107"/>
                <a:ext cx="2034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0658750B-6365-466F-B975-D809D808460F}"/>
                  </a:ext>
                </a:extLst>
              </p14:cNvPr>
              <p14:cNvContentPartPr/>
              <p14:nvPr/>
            </p14:nvContentPartPr>
            <p14:xfrm>
              <a:off x="2090173" y="2078347"/>
              <a:ext cx="4002840" cy="224100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0658750B-6365-466F-B975-D809D808460F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2085853" y="2074027"/>
                <a:ext cx="4011480" cy="22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1A47417C-EF0E-47DB-A184-8F27F88D364A}"/>
                  </a:ext>
                </a:extLst>
              </p14:cNvPr>
              <p14:cNvContentPartPr/>
              <p14:nvPr/>
            </p14:nvContentPartPr>
            <p14:xfrm>
              <a:off x="6206413" y="2021827"/>
              <a:ext cx="118440" cy="4068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1A47417C-EF0E-47DB-A184-8F27F88D364A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6202093" y="2017507"/>
                <a:ext cx="1270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70632049-D3F0-43DF-BF20-55CE6AC39169}"/>
                  </a:ext>
                </a:extLst>
              </p14:cNvPr>
              <p14:cNvContentPartPr/>
              <p14:nvPr/>
            </p14:nvContentPartPr>
            <p14:xfrm>
              <a:off x="6278773" y="1990867"/>
              <a:ext cx="73440" cy="19188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70632049-D3F0-43DF-BF20-55CE6AC39169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6274453" y="1986547"/>
                <a:ext cx="8208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60543462-0342-4FEB-AA29-4A9FF8259F4D}"/>
                  </a:ext>
                </a:extLst>
              </p14:cNvPr>
              <p14:cNvContentPartPr/>
              <p14:nvPr/>
            </p14:nvContentPartPr>
            <p14:xfrm>
              <a:off x="6430333" y="1890067"/>
              <a:ext cx="20880" cy="9000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60543462-0342-4FEB-AA29-4A9FF8259F4D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6426013" y="1885747"/>
                <a:ext cx="295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5B608C2C-AB2F-43BB-B76B-06D603BD81B7}"/>
                  </a:ext>
                </a:extLst>
              </p14:cNvPr>
              <p14:cNvContentPartPr/>
              <p14:nvPr/>
            </p14:nvContentPartPr>
            <p14:xfrm>
              <a:off x="6354013" y="1874587"/>
              <a:ext cx="141120" cy="12348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5B608C2C-AB2F-43BB-B76B-06D603BD81B7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6349693" y="1870267"/>
                <a:ext cx="1497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9BAE531C-1F70-4028-9828-632C8FB44D2E}"/>
                  </a:ext>
                </a:extLst>
              </p14:cNvPr>
              <p14:cNvContentPartPr/>
              <p14:nvPr/>
            </p14:nvContentPartPr>
            <p14:xfrm>
              <a:off x="6575413" y="2002387"/>
              <a:ext cx="152280" cy="4896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9BAE531C-1F70-4028-9828-632C8FB44D2E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6571093" y="1998067"/>
                <a:ext cx="1609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A4818E4A-8D88-4FA8-8D45-397E582F35E2}"/>
                  </a:ext>
                </a:extLst>
              </p14:cNvPr>
              <p14:cNvContentPartPr/>
              <p14:nvPr/>
            </p14:nvContentPartPr>
            <p14:xfrm>
              <a:off x="6891493" y="1948027"/>
              <a:ext cx="118800" cy="9720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A4818E4A-8D88-4FA8-8D45-397E582F35E2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6887173" y="1943707"/>
                <a:ext cx="1274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9AB01145-8D23-4B6E-A48C-E18A1EFB795B}"/>
                  </a:ext>
                </a:extLst>
              </p14:cNvPr>
              <p14:cNvContentPartPr/>
              <p14:nvPr/>
            </p14:nvContentPartPr>
            <p14:xfrm>
              <a:off x="7001293" y="2036227"/>
              <a:ext cx="101880" cy="4140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9AB01145-8D23-4B6E-A48C-E18A1EFB795B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6996973" y="2031907"/>
                <a:ext cx="1105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C4EEB849-DE18-4D65-871F-E1448538F071}"/>
                  </a:ext>
                </a:extLst>
              </p14:cNvPr>
              <p14:cNvContentPartPr/>
              <p14:nvPr/>
            </p14:nvContentPartPr>
            <p14:xfrm>
              <a:off x="7139533" y="1965307"/>
              <a:ext cx="126360" cy="7992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C4EEB849-DE18-4D65-871F-E1448538F071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7135213" y="1960987"/>
                <a:ext cx="1350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68148FA8-D85E-41EE-A1D5-9ABAFE04EB7C}"/>
                  </a:ext>
                </a:extLst>
              </p14:cNvPr>
              <p14:cNvContentPartPr/>
              <p14:nvPr/>
            </p14:nvContentPartPr>
            <p14:xfrm>
              <a:off x="7340413" y="1935787"/>
              <a:ext cx="17640" cy="8928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68148FA8-D85E-41EE-A1D5-9ABAFE04EB7C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7336093" y="1931467"/>
                <a:ext cx="262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22010B42-4C1E-431B-AAAA-7039DE9E07C6}"/>
                  </a:ext>
                </a:extLst>
              </p14:cNvPr>
              <p14:cNvContentPartPr/>
              <p14:nvPr/>
            </p14:nvContentPartPr>
            <p14:xfrm>
              <a:off x="7273813" y="2000587"/>
              <a:ext cx="122040" cy="2556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22010B42-4C1E-431B-AAAA-7039DE9E07C6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7269493" y="1996267"/>
                <a:ext cx="1306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DDB6645D-1EA9-45CA-86F6-2C772939D0F6}"/>
                  </a:ext>
                </a:extLst>
              </p14:cNvPr>
              <p14:cNvContentPartPr/>
              <p14:nvPr/>
            </p14:nvContentPartPr>
            <p14:xfrm>
              <a:off x="7256173" y="1921027"/>
              <a:ext cx="163800" cy="1980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DDB6645D-1EA9-45CA-86F6-2C772939D0F6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7251853" y="1916707"/>
                <a:ext cx="1724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D38D8638-509F-466E-9590-814038A02970}"/>
                  </a:ext>
                </a:extLst>
              </p14:cNvPr>
              <p14:cNvContentPartPr/>
              <p14:nvPr/>
            </p14:nvContentPartPr>
            <p14:xfrm>
              <a:off x="7500613" y="1919227"/>
              <a:ext cx="16560" cy="10296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D38D8638-509F-466E-9590-814038A02970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7496293" y="1914907"/>
                <a:ext cx="252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E4E9EBBA-6EF9-4C52-A61F-0ED08C4EA438}"/>
                  </a:ext>
                </a:extLst>
              </p14:cNvPr>
              <p14:cNvContentPartPr/>
              <p14:nvPr/>
            </p14:nvContentPartPr>
            <p14:xfrm>
              <a:off x="7441573" y="1979707"/>
              <a:ext cx="95040" cy="288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E4E9EBBA-6EF9-4C52-A61F-0ED08C4EA438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7437253" y="1975387"/>
                <a:ext cx="10368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80C9CCF8-8ED1-4AE4-BC75-EFCF643DEEE7}"/>
                  </a:ext>
                </a:extLst>
              </p14:cNvPr>
              <p14:cNvContentPartPr/>
              <p14:nvPr/>
            </p14:nvContentPartPr>
            <p14:xfrm>
              <a:off x="7619773" y="1872067"/>
              <a:ext cx="132840" cy="13680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80C9CCF8-8ED1-4AE4-BC75-EFCF643DEEE7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7615453" y="1867747"/>
                <a:ext cx="1414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B3DD2EC5-2AC6-4E5D-86E8-1BF0BF1A918E}"/>
                  </a:ext>
                </a:extLst>
              </p14:cNvPr>
              <p14:cNvContentPartPr/>
              <p14:nvPr/>
            </p14:nvContentPartPr>
            <p14:xfrm>
              <a:off x="7878253" y="1903027"/>
              <a:ext cx="30600" cy="7488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B3DD2EC5-2AC6-4E5D-86E8-1BF0BF1A918E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7873933" y="1898707"/>
                <a:ext cx="392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34DEAD1C-2AEF-4BE6-BCD3-1C0552D901ED}"/>
                  </a:ext>
                </a:extLst>
              </p14:cNvPr>
              <p14:cNvContentPartPr/>
              <p14:nvPr/>
            </p14:nvContentPartPr>
            <p14:xfrm>
              <a:off x="7856293" y="1915627"/>
              <a:ext cx="92160" cy="2772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34DEAD1C-2AEF-4BE6-BCD3-1C0552D901ED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7851973" y="1911307"/>
                <a:ext cx="1008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42CB33F7-59E1-4163-B1E0-46D901FAB598}"/>
                  </a:ext>
                </a:extLst>
              </p14:cNvPr>
              <p14:cNvContentPartPr/>
              <p14:nvPr/>
            </p14:nvContentPartPr>
            <p14:xfrm>
              <a:off x="8080933" y="1852987"/>
              <a:ext cx="88200" cy="8316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42CB33F7-59E1-4163-B1E0-46D901FAB598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8076613" y="1848667"/>
                <a:ext cx="968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D058ABFA-855F-4629-9E48-90B83626764A}"/>
                  </a:ext>
                </a:extLst>
              </p14:cNvPr>
              <p14:cNvContentPartPr/>
              <p14:nvPr/>
            </p14:nvContentPartPr>
            <p14:xfrm>
              <a:off x="8207653" y="1904107"/>
              <a:ext cx="77760" cy="9828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D058ABFA-855F-4629-9E48-90B83626764A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8203333" y="1899787"/>
                <a:ext cx="864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E48A07F1-AD60-4751-B78B-A40F63572C1E}"/>
                  </a:ext>
                </a:extLst>
              </p14:cNvPr>
              <p14:cNvContentPartPr/>
              <p14:nvPr/>
            </p14:nvContentPartPr>
            <p14:xfrm>
              <a:off x="8329333" y="1869187"/>
              <a:ext cx="41040" cy="684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E48A07F1-AD60-4751-B78B-A40F63572C1E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8325013" y="1864867"/>
                <a:ext cx="4968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923D0B2C-7EA7-433D-B4A0-F14D92C1A465}"/>
                  </a:ext>
                </a:extLst>
              </p14:cNvPr>
              <p14:cNvContentPartPr/>
              <p14:nvPr/>
            </p14:nvContentPartPr>
            <p14:xfrm>
              <a:off x="8445613" y="1807267"/>
              <a:ext cx="132480" cy="14328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923D0B2C-7EA7-433D-B4A0-F14D92C1A465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8441293" y="1802947"/>
                <a:ext cx="1411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23CB8B35-3338-4EEA-8413-C4D68289B986}"/>
                  </a:ext>
                </a:extLst>
              </p14:cNvPr>
              <p14:cNvContentPartPr/>
              <p14:nvPr/>
            </p14:nvContentPartPr>
            <p14:xfrm>
              <a:off x="6613573" y="2307307"/>
              <a:ext cx="144360" cy="684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23CB8B35-3338-4EEA-8413-C4D68289B986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6609253" y="2302987"/>
                <a:ext cx="15300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99BC9A4B-BA6C-454F-BD85-4218AD11736D}"/>
                  </a:ext>
                </a:extLst>
              </p14:cNvPr>
              <p14:cNvContentPartPr/>
              <p14:nvPr/>
            </p14:nvContentPartPr>
            <p14:xfrm>
              <a:off x="6649213" y="2320267"/>
              <a:ext cx="156240" cy="3708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99BC9A4B-BA6C-454F-BD85-4218AD11736D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6644893" y="2315947"/>
                <a:ext cx="1648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00C39877-9A10-4E66-BBD0-A7105B2F2B4F}"/>
                  </a:ext>
                </a:extLst>
              </p14:cNvPr>
              <p14:cNvContentPartPr/>
              <p14:nvPr/>
            </p14:nvContentPartPr>
            <p14:xfrm>
              <a:off x="7018933" y="2229547"/>
              <a:ext cx="29520" cy="10476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00C39877-9A10-4E66-BBD0-A7105B2F2B4F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7014613" y="2225227"/>
                <a:ext cx="381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2260861E-4026-41FA-9FAB-329A0A5849E6}"/>
                  </a:ext>
                </a:extLst>
              </p14:cNvPr>
              <p14:cNvContentPartPr/>
              <p14:nvPr/>
            </p14:nvContentPartPr>
            <p14:xfrm>
              <a:off x="7089133" y="2197147"/>
              <a:ext cx="109080" cy="13284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2260861E-4026-41FA-9FAB-329A0A5849E6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7084813" y="2192827"/>
                <a:ext cx="1177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63227617-D41D-4CB0-B6D7-AC65A4835EFB}"/>
                  </a:ext>
                </a:extLst>
              </p14:cNvPr>
              <p14:cNvContentPartPr/>
              <p14:nvPr/>
            </p14:nvContentPartPr>
            <p14:xfrm>
              <a:off x="7241053" y="2223067"/>
              <a:ext cx="104760" cy="8100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63227617-D41D-4CB0-B6D7-AC65A4835EFB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7236733" y="2218747"/>
                <a:ext cx="1134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36B95628-E63F-490C-8F84-F4C5C4B0747C}"/>
                  </a:ext>
                </a:extLst>
              </p14:cNvPr>
              <p14:cNvContentPartPr/>
              <p14:nvPr/>
            </p14:nvContentPartPr>
            <p14:xfrm>
              <a:off x="7614373" y="2223067"/>
              <a:ext cx="18000" cy="7020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36B95628-E63F-490C-8F84-F4C5C4B0747C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7610053" y="2218747"/>
                <a:ext cx="266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01A563C7-315C-47CC-831A-BBB8A7E6F782}"/>
                  </a:ext>
                </a:extLst>
              </p14:cNvPr>
              <p14:cNvContentPartPr/>
              <p14:nvPr/>
            </p14:nvContentPartPr>
            <p14:xfrm>
              <a:off x="7577293" y="2231707"/>
              <a:ext cx="159120" cy="1548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01A563C7-315C-47CC-831A-BBB8A7E6F782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7572973" y="2227387"/>
                <a:ext cx="1677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4B524633-5272-4EC3-B5BD-B01FC71D2AD6}"/>
                  </a:ext>
                </a:extLst>
              </p14:cNvPr>
              <p14:cNvContentPartPr/>
              <p14:nvPr/>
            </p14:nvContentPartPr>
            <p14:xfrm>
              <a:off x="8039893" y="2146747"/>
              <a:ext cx="113040" cy="8244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4B524633-5272-4EC3-B5BD-B01FC71D2AD6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8035573" y="2142427"/>
                <a:ext cx="1216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31C2ADEC-973F-4194-B1C5-022B739AB27C}"/>
                  </a:ext>
                </a:extLst>
              </p14:cNvPr>
              <p14:cNvContentPartPr/>
              <p14:nvPr/>
            </p14:nvContentPartPr>
            <p14:xfrm>
              <a:off x="8173453" y="2220547"/>
              <a:ext cx="11160" cy="7416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31C2ADEC-973F-4194-B1C5-022B739AB27C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8169133" y="2216227"/>
                <a:ext cx="198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E0F7A56D-8E78-4CC1-B883-EF925E109A66}"/>
                  </a:ext>
                </a:extLst>
              </p14:cNvPr>
              <p14:cNvContentPartPr/>
              <p14:nvPr/>
            </p14:nvContentPartPr>
            <p14:xfrm>
              <a:off x="8233573" y="2107867"/>
              <a:ext cx="77400" cy="11844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E0F7A56D-8E78-4CC1-B883-EF925E109A66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8229253" y="2103547"/>
                <a:ext cx="86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522AFF89-C56F-4694-9689-7CDCA6EB8E7C}"/>
                  </a:ext>
                </a:extLst>
              </p14:cNvPr>
              <p14:cNvContentPartPr/>
              <p14:nvPr/>
            </p14:nvContentPartPr>
            <p14:xfrm>
              <a:off x="8363893" y="2159707"/>
              <a:ext cx="34200" cy="180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522AFF89-C56F-4694-9689-7CDCA6EB8E7C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8359573" y="2155387"/>
                <a:ext cx="4284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911A8DBE-97A0-42E7-802C-CD55314F003F}"/>
                  </a:ext>
                </a:extLst>
              </p14:cNvPr>
              <p14:cNvContentPartPr/>
              <p14:nvPr/>
            </p14:nvContentPartPr>
            <p14:xfrm>
              <a:off x="8478013" y="2112547"/>
              <a:ext cx="86040" cy="14796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911A8DBE-97A0-42E7-802C-CD55314F003F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8473693" y="2108227"/>
                <a:ext cx="946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98ECB19E-FD26-44AF-B823-DCDF784BF641}"/>
                  </a:ext>
                </a:extLst>
              </p14:cNvPr>
              <p14:cNvContentPartPr/>
              <p14:nvPr/>
            </p14:nvContentPartPr>
            <p14:xfrm>
              <a:off x="2453413" y="5167507"/>
              <a:ext cx="175320" cy="41076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98ECB19E-FD26-44AF-B823-DCDF784BF641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2449093" y="5163187"/>
                <a:ext cx="18396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09668C0D-B032-44CE-8220-FCEBE2025666}"/>
                  </a:ext>
                </a:extLst>
              </p14:cNvPr>
              <p14:cNvContentPartPr/>
              <p14:nvPr/>
            </p14:nvContentPartPr>
            <p14:xfrm>
              <a:off x="2275213" y="5424187"/>
              <a:ext cx="70200" cy="6192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09668C0D-B032-44CE-8220-FCEBE2025666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2270893" y="5419867"/>
                <a:ext cx="788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E12DCC1C-1484-40FE-95C2-D3F4D25D2EBF}"/>
                  </a:ext>
                </a:extLst>
              </p14:cNvPr>
              <p14:cNvContentPartPr/>
              <p14:nvPr/>
            </p14:nvContentPartPr>
            <p14:xfrm>
              <a:off x="2329933" y="5442907"/>
              <a:ext cx="46440" cy="8388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E12DCC1C-1484-40FE-95C2-D3F4D25D2EBF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2325613" y="5438587"/>
                <a:ext cx="550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2B556DFA-779E-4EA8-AB97-8C0811A10B2D}"/>
                  </a:ext>
                </a:extLst>
              </p14:cNvPr>
              <p14:cNvContentPartPr/>
              <p14:nvPr/>
            </p14:nvContentPartPr>
            <p14:xfrm>
              <a:off x="2362333" y="5376307"/>
              <a:ext cx="96120" cy="16020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2B556DFA-779E-4EA8-AB97-8C0811A10B2D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2358013" y="5371987"/>
                <a:ext cx="1047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13D52F9C-4669-40E9-9F9B-6D4BBABCC546}"/>
                  </a:ext>
                </a:extLst>
              </p14:cNvPr>
              <p14:cNvContentPartPr/>
              <p14:nvPr/>
            </p14:nvContentPartPr>
            <p14:xfrm>
              <a:off x="2457373" y="5360107"/>
              <a:ext cx="73800" cy="4212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13D52F9C-4669-40E9-9F9B-6D4BBABCC546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2453053" y="5355787"/>
                <a:ext cx="824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3F3457F9-E8FD-4C0C-A2C8-98A5378D3CB3}"/>
                  </a:ext>
                </a:extLst>
              </p14:cNvPr>
              <p14:cNvContentPartPr/>
              <p14:nvPr/>
            </p14:nvContentPartPr>
            <p14:xfrm>
              <a:off x="3917533" y="3408187"/>
              <a:ext cx="54720" cy="2988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3F3457F9-E8FD-4C0C-A2C8-98A5378D3CB3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3913213" y="3403867"/>
                <a:ext cx="633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0EE6570D-FDD3-41CF-9BD9-BE06503570D8}"/>
                  </a:ext>
                </a:extLst>
              </p14:cNvPr>
              <p14:cNvContentPartPr/>
              <p14:nvPr/>
            </p14:nvContentPartPr>
            <p14:xfrm>
              <a:off x="4683973" y="2558587"/>
              <a:ext cx="11160" cy="1944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0EE6570D-FDD3-41CF-9BD9-BE06503570D8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4679653" y="2554267"/>
                <a:ext cx="198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24518431-4021-4F0F-9219-4FDFCD2F86F2}"/>
                  </a:ext>
                </a:extLst>
              </p14:cNvPr>
              <p14:cNvContentPartPr/>
              <p14:nvPr/>
            </p14:nvContentPartPr>
            <p14:xfrm>
              <a:off x="5043973" y="2160787"/>
              <a:ext cx="5760" cy="828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24518431-4021-4F0F-9219-4FDFCD2F86F2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5039653" y="2156467"/>
                <a:ext cx="1440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E6B51A4D-0313-437D-AF05-52E722E8BA19}"/>
                  </a:ext>
                </a:extLst>
              </p14:cNvPr>
              <p14:cNvContentPartPr/>
              <p14:nvPr/>
            </p14:nvContentPartPr>
            <p14:xfrm>
              <a:off x="5223253" y="1769827"/>
              <a:ext cx="177840" cy="20376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E6B51A4D-0313-437D-AF05-52E722E8BA19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5218933" y="1765507"/>
                <a:ext cx="18648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EAF2A26D-B344-475E-8D36-4E06E4002715}"/>
                  </a:ext>
                </a:extLst>
              </p14:cNvPr>
              <p14:cNvContentPartPr/>
              <p14:nvPr/>
            </p14:nvContentPartPr>
            <p14:xfrm>
              <a:off x="4162693" y="4043947"/>
              <a:ext cx="24480" cy="40248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EAF2A26D-B344-475E-8D36-4E06E4002715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4158373" y="4039627"/>
                <a:ext cx="3312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F43D40D7-4CD1-4D55-8D1E-010411EC5030}"/>
                  </a:ext>
                </a:extLst>
              </p14:cNvPr>
              <p14:cNvContentPartPr/>
              <p14:nvPr/>
            </p14:nvContentPartPr>
            <p14:xfrm>
              <a:off x="4035613" y="4774387"/>
              <a:ext cx="110160" cy="77976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F43D40D7-4CD1-4D55-8D1E-010411EC5030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4031293" y="4770067"/>
                <a:ext cx="118800" cy="78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1EB714DA-F31D-4403-937A-4CA8F2F081CE}"/>
                  </a:ext>
                </a:extLst>
              </p14:cNvPr>
              <p14:cNvContentPartPr/>
              <p14:nvPr/>
            </p14:nvContentPartPr>
            <p14:xfrm>
              <a:off x="2328133" y="3090667"/>
              <a:ext cx="264960" cy="360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1EB714DA-F31D-4403-937A-4CA8F2F081CE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2323813" y="3086347"/>
                <a:ext cx="27360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C805AB0C-43C5-4315-BD83-A89D2731C23D}"/>
                  </a:ext>
                </a:extLst>
              </p14:cNvPr>
              <p14:cNvContentPartPr/>
              <p14:nvPr/>
            </p14:nvContentPartPr>
            <p14:xfrm>
              <a:off x="2984773" y="3130267"/>
              <a:ext cx="309240" cy="4608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C805AB0C-43C5-4315-BD83-A89D2731C23D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2980453" y="3125947"/>
                <a:ext cx="31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F1380392-F4E5-4AC1-A926-AA06B8204A73}"/>
                  </a:ext>
                </a:extLst>
              </p14:cNvPr>
              <p14:cNvContentPartPr/>
              <p14:nvPr/>
            </p14:nvContentPartPr>
            <p14:xfrm>
              <a:off x="1649173" y="3042067"/>
              <a:ext cx="141840" cy="5580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F1380392-F4E5-4AC1-A926-AA06B8204A73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1644853" y="3037747"/>
                <a:ext cx="1504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7212E3F1-C6B3-48AC-A733-1E4D3FFF8E64}"/>
                  </a:ext>
                </a:extLst>
              </p14:cNvPr>
              <p14:cNvContentPartPr/>
              <p14:nvPr/>
            </p14:nvContentPartPr>
            <p14:xfrm>
              <a:off x="1714333" y="3019387"/>
              <a:ext cx="84240" cy="21672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7212E3F1-C6B3-48AC-A733-1E4D3FFF8E64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1710013" y="3015067"/>
                <a:ext cx="928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950CD03B-4B71-4875-8A40-7357AC61845D}"/>
                  </a:ext>
                </a:extLst>
              </p14:cNvPr>
              <p14:cNvContentPartPr/>
              <p14:nvPr/>
            </p14:nvContentPartPr>
            <p14:xfrm>
              <a:off x="1805413" y="2889427"/>
              <a:ext cx="239760" cy="16128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950CD03B-4B71-4875-8A40-7357AC61845D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1801093" y="2885107"/>
                <a:ext cx="2484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62942AB6-70A6-48EA-97CF-222198031C54}"/>
                  </a:ext>
                </a:extLst>
              </p14:cNvPr>
              <p14:cNvContentPartPr/>
              <p14:nvPr/>
            </p14:nvContentPartPr>
            <p14:xfrm>
              <a:off x="5852173" y="3883747"/>
              <a:ext cx="153000" cy="9720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62942AB6-70A6-48EA-97CF-222198031C54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5847853" y="3879427"/>
                <a:ext cx="1616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7A40B548-0483-4D5C-BB2B-D5953D4ECC2B}"/>
                  </a:ext>
                </a:extLst>
              </p14:cNvPr>
              <p14:cNvContentPartPr/>
              <p14:nvPr/>
            </p14:nvContentPartPr>
            <p14:xfrm>
              <a:off x="5933533" y="3862867"/>
              <a:ext cx="101160" cy="24516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7A40B548-0483-4D5C-BB2B-D5953D4ECC2B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5929213" y="3858547"/>
                <a:ext cx="1098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A75D6CFC-5981-4B90-ABA4-DB6D11584837}"/>
                  </a:ext>
                </a:extLst>
              </p14:cNvPr>
              <p14:cNvContentPartPr/>
              <p14:nvPr/>
            </p14:nvContentPartPr>
            <p14:xfrm>
              <a:off x="6104173" y="3727867"/>
              <a:ext cx="180360" cy="18396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A75D6CFC-5981-4B90-ABA4-DB6D11584837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6099853" y="3723547"/>
                <a:ext cx="1890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DBA0D34D-9A8D-454C-8A40-D7714BAB5A20}"/>
                  </a:ext>
                </a:extLst>
              </p14:cNvPr>
              <p14:cNvContentPartPr/>
              <p14:nvPr/>
            </p14:nvContentPartPr>
            <p14:xfrm>
              <a:off x="6327013" y="3883387"/>
              <a:ext cx="40320" cy="3132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DBA0D34D-9A8D-454C-8A40-D7714BAB5A20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6322693" y="3879067"/>
                <a:ext cx="48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DA4F2A68-1F50-46CB-83D2-FE42F5135DFB}"/>
                  </a:ext>
                </a:extLst>
              </p14:cNvPr>
              <p14:cNvContentPartPr/>
              <p14:nvPr/>
            </p14:nvContentPartPr>
            <p14:xfrm>
              <a:off x="6317653" y="3952147"/>
              <a:ext cx="40320" cy="4824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DA4F2A68-1F50-46CB-83D2-FE42F5135DFB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6313333" y="3947827"/>
                <a:ext cx="489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5625CFD8-E449-459F-A655-733943239989}"/>
                  </a:ext>
                </a:extLst>
              </p14:cNvPr>
              <p14:cNvContentPartPr/>
              <p14:nvPr/>
            </p14:nvContentPartPr>
            <p14:xfrm>
              <a:off x="6496573" y="3867907"/>
              <a:ext cx="150480" cy="6624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5625CFD8-E449-459F-A655-733943239989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6492253" y="3863587"/>
                <a:ext cx="1591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E4E88E9B-D818-403E-A995-81FD26D0F260}"/>
                  </a:ext>
                </a:extLst>
              </p14:cNvPr>
              <p14:cNvContentPartPr/>
              <p14:nvPr/>
            </p14:nvContentPartPr>
            <p14:xfrm>
              <a:off x="6800413" y="3793387"/>
              <a:ext cx="23400" cy="12024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E4E88E9B-D818-403E-A995-81FD26D0F260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6796093" y="3789067"/>
                <a:ext cx="320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F8A27F3F-560A-43DF-B7D4-8922051B9D92}"/>
                  </a:ext>
                </a:extLst>
              </p14:cNvPr>
              <p14:cNvContentPartPr/>
              <p14:nvPr/>
            </p14:nvContentPartPr>
            <p14:xfrm>
              <a:off x="6807613" y="3769627"/>
              <a:ext cx="165600" cy="1872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F8A27F3F-560A-43DF-B7D4-8922051B9D92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6803293" y="3765307"/>
                <a:ext cx="1742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6519C8ED-5A1D-48B7-AFD7-743852FDEF67}"/>
                  </a:ext>
                </a:extLst>
              </p14:cNvPr>
              <p14:cNvContentPartPr/>
              <p14:nvPr/>
            </p14:nvContentPartPr>
            <p14:xfrm>
              <a:off x="6797533" y="3834787"/>
              <a:ext cx="159120" cy="9324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6519C8ED-5A1D-48B7-AFD7-743852FDEF67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6793213" y="3830467"/>
                <a:ext cx="1677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5BA61E81-91B8-42C2-BDBA-0B0BCD4CE187}"/>
                  </a:ext>
                </a:extLst>
              </p14:cNvPr>
              <p14:cNvContentPartPr/>
              <p14:nvPr/>
            </p14:nvContentPartPr>
            <p14:xfrm>
              <a:off x="7038733" y="3822907"/>
              <a:ext cx="139680" cy="209160"/>
            </p14:xfrm>
          </p:contentPart>
        </mc:Choice>
        <mc:Fallback xmlns=""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5BA61E81-91B8-42C2-BDBA-0B0BCD4CE187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7034413" y="3818587"/>
                <a:ext cx="1483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E6F34BA5-68D8-4F76-A47C-C60B130410ED}"/>
                  </a:ext>
                </a:extLst>
              </p14:cNvPr>
              <p14:cNvContentPartPr/>
              <p14:nvPr/>
            </p14:nvContentPartPr>
            <p14:xfrm>
              <a:off x="7174093" y="3818227"/>
              <a:ext cx="173160" cy="92520"/>
            </p14:xfrm>
          </p:contentPart>
        </mc:Choice>
        <mc:Fallback xmlns=""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E6F34BA5-68D8-4F76-A47C-C60B130410ED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7169773" y="3813907"/>
                <a:ext cx="1818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6303D97B-7CDB-4BD8-8BD6-C57703911671}"/>
                  </a:ext>
                </a:extLst>
              </p14:cNvPr>
              <p14:cNvContentPartPr/>
              <p14:nvPr/>
            </p14:nvContentPartPr>
            <p14:xfrm>
              <a:off x="7382893" y="3728227"/>
              <a:ext cx="122760" cy="181800"/>
            </p14:xfrm>
          </p:contentPart>
        </mc:Choice>
        <mc:Fallback xmlns=""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6303D97B-7CDB-4BD8-8BD6-C57703911671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7378573" y="3723907"/>
                <a:ext cx="1314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987588F1-E97B-47C6-9B51-9E7BC619ABE7}"/>
                  </a:ext>
                </a:extLst>
              </p14:cNvPr>
              <p14:cNvContentPartPr/>
              <p14:nvPr/>
            </p14:nvContentPartPr>
            <p14:xfrm>
              <a:off x="7530133" y="3759907"/>
              <a:ext cx="360" cy="36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987588F1-E97B-47C6-9B51-9E7BC619ABE7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7525813" y="37555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959AF084-BF56-41B4-80E4-F6EC43841CA1}"/>
                  </a:ext>
                </a:extLst>
              </p14:cNvPr>
              <p14:cNvContentPartPr/>
              <p14:nvPr/>
            </p14:nvContentPartPr>
            <p14:xfrm>
              <a:off x="7353373" y="3614107"/>
              <a:ext cx="19800" cy="3960"/>
            </p14:xfrm>
          </p:contentPart>
        </mc:Choice>
        <mc:Fallback xmlns=""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959AF084-BF56-41B4-80E4-F6EC43841CA1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7349053" y="3609787"/>
                <a:ext cx="2844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DF2BF0E7-419B-4A84-B7FF-775868F3F57F}"/>
                  </a:ext>
                </a:extLst>
              </p14:cNvPr>
              <p14:cNvContentPartPr/>
              <p14:nvPr/>
            </p14:nvContentPartPr>
            <p14:xfrm>
              <a:off x="7527613" y="3673867"/>
              <a:ext cx="92520" cy="22392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DF2BF0E7-419B-4A84-B7FF-775868F3F57F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7523293" y="3669547"/>
                <a:ext cx="10116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6A7F0031-840C-4196-94A9-1B7746FEFA2A}"/>
                  </a:ext>
                </a:extLst>
              </p14:cNvPr>
              <p14:cNvContentPartPr/>
              <p14:nvPr/>
            </p14:nvContentPartPr>
            <p14:xfrm>
              <a:off x="7644613" y="3779707"/>
              <a:ext cx="536040" cy="10872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6A7F0031-840C-4196-94A9-1B7746FEFA2A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7640293" y="3775387"/>
                <a:ext cx="54468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2B65F268-629C-479C-95A6-71925F08BC12}"/>
                  </a:ext>
                </a:extLst>
              </p14:cNvPr>
              <p14:cNvContentPartPr/>
              <p14:nvPr/>
            </p14:nvContentPartPr>
            <p14:xfrm>
              <a:off x="8047093" y="3663427"/>
              <a:ext cx="4680" cy="576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2B65F268-629C-479C-95A6-71925F08BC12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8042773" y="3659107"/>
                <a:ext cx="1332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06A932E3-2858-497B-9A21-29038AA29CB5}"/>
                  </a:ext>
                </a:extLst>
              </p14:cNvPr>
              <p14:cNvContentPartPr/>
              <p14:nvPr/>
            </p14:nvContentPartPr>
            <p14:xfrm>
              <a:off x="6801133" y="4191187"/>
              <a:ext cx="262080" cy="10728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06A932E3-2858-497B-9A21-29038AA29CB5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6796813" y="4186867"/>
                <a:ext cx="2707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7C693F5D-D959-4082-A0FD-0AAAD697FA48}"/>
                  </a:ext>
                </a:extLst>
              </p14:cNvPr>
              <p14:cNvContentPartPr/>
              <p14:nvPr/>
            </p14:nvContentPartPr>
            <p14:xfrm>
              <a:off x="7053853" y="4135387"/>
              <a:ext cx="41040" cy="1476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7C693F5D-D959-4082-A0FD-0AAAD697FA48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7049533" y="4131067"/>
                <a:ext cx="496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21A3C46B-0512-4D5B-BD25-8F85A7972354}"/>
                  </a:ext>
                </a:extLst>
              </p14:cNvPr>
              <p14:cNvContentPartPr/>
              <p14:nvPr/>
            </p14:nvContentPartPr>
            <p14:xfrm>
              <a:off x="7135933" y="4206667"/>
              <a:ext cx="141120" cy="65160"/>
            </p14:xfrm>
          </p:contentPart>
        </mc:Choice>
        <mc:Fallback xmlns=""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21A3C46B-0512-4D5B-BD25-8F85A7972354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7131613" y="4202347"/>
                <a:ext cx="1497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F8FE35F1-5FC3-44D1-BEFB-33E5EEC126C2}"/>
                  </a:ext>
                </a:extLst>
              </p14:cNvPr>
              <p14:cNvContentPartPr/>
              <p14:nvPr/>
            </p14:nvContentPartPr>
            <p14:xfrm>
              <a:off x="7272733" y="4208467"/>
              <a:ext cx="403920" cy="64800"/>
            </p14:xfrm>
          </p:contentPart>
        </mc:Choice>
        <mc:Fallback xmlns=""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F8FE35F1-5FC3-44D1-BEFB-33E5EEC126C2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7268413" y="4204147"/>
                <a:ext cx="4125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3AFC95BF-A88E-4F28-921D-6884F9AFA788}"/>
                  </a:ext>
                </a:extLst>
              </p14:cNvPr>
              <p14:cNvContentPartPr/>
              <p14:nvPr/>
            </p14:nvContentPartPr>
            <p14:xfrm>
              <a:off x="7718413" y="4179667"/>
              <a:ext cx="116280" cy="57960"/>
            </p14:xfrm>
          </p:contentPart>
        </mc:Choice>
        <mc:Fallback xmlns=""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3AFC95BF-A88E-4F28-921D-6884F9AFA788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7714093" y="4175347"/>
                <a:ext cx="1249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83EA1310-9558-4BC6-B8D1-BB087EE9E110}"/>
                  </a:ext>
                </a:extLst>
              </p14:cNvPr>
              <p14:cNvContentPartPr/>
              <p14:nvPr/>
            </p14:nvContentPartPr>
            <p14:xfrm>
              <a:off x="8019733" y="4053667"/>
              <a:ext cx="321840" cy="26496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83EA1310-9558-4BC6-B8D1-BB087EE9E110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8015413" y="4049347"/>
                <a:ext cx="3304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84B99B22-2B27-406E-AE0D-B9A0A75F8389}"/>
                  </a:ext>
                </a:extLst>
              </p14:cNvPr>
              <p14:cNvContentPartPr/>
              <p14:nvPr/>
            </p14:nvContentPartPr>
            <p14:xfrm>
              <a:off x="6867733" y="4445347"/>
              <a:ext cx="320400" cy="193680"/>
            </p14:xfrm>
          </p:contentPart>
        </mc:Choice>
        <mc:Fallback xmlns=""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84B99B22-2B27-406E-AE0D-B9A0A75F8389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6863413" y="4441027"/>
                <a:ext cx="3290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6BED2EAD-09E5-4EC2-85E9-B445FF50CD6D}"/>
                  </a:ext>
                </a:extLst>
              </p14:cNvPr>
              <p14:cNvContentPartPr/>
              <p14:nvPr/>
            </p14:nvContentPartPr>
            <p14:xfrm>
              <a:off x="7340413" y="4474147"/>
              <a:ext cx="178920" cy="122400"/>
            </p14:xfrm>
          </p:contentPart>
        </mc:Choice>
        <mc:Fallback xmlns=""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6BED2EAD-09E5-4EC2-85E9-B445FF50CD6D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7336093" y="4469827"/>
                <a:ext cx="1875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63DD2B83-61EF-448E-A745-C1A8FE3972DE}"/>
                  </a:ext>
                </a:extLst>
              </p14:cNvPr>
              <p14:cNvContentPartPr/>
              <p14:nvPr/>
            </p14:nvContentPartPr>
            <p14:xfrm>
              <a:off x="7567933" y="4511947"/>
              <a:ext cx="96840" cy="60120"/>
            </p14:xfrm>
          </p:contentPart>
        </mc:Choice>
        <mc:Fallback xmlns=""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63DD2B83-61EF-448E-A745-C1A8FE3972DE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7563613" y="4507627"/>
                <a:ext cx="1054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5C1F2E54-3F1E-416F-9DB9-6EE44CA3B7DA}"/>
                  </a:ext>
                </a:extLst>
              </p14:cNvPr>
              <p14:cNvContentPartPr/>
              <p14:nvPr/>
            </p14:nvContentPartPr>
            <p14:xfrm>
              <a:off x="7683493" y="4509787"/>
              <a:ext cx="284040" cy="50040"/>
            </p14:xfrm>
          </p:contentPart>
        </mc:Choice>
        <mc:Fallback xmlns=""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5C1F2E54-3F1E-416F-9DB9-6EE44CA3B7DA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7679173" y="4505467"/>
                <a:ext cx="2926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8EB014B1-452D-44C8-BAA8-A72995465F65}"/>
                  </a:ext>
                </a:extLst>
              </p14:cNvPr>
              <p14:cNvContentPartPr/>
              <p14:nvPr/>
            </p14:nvContentPartPr>
            <p14:xfrm>
              <a:off x="7990213" y="4478827"/>
              <a:ext cx="474480" cy="29232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8EB014B1-452D-44C8-BAA8-A72995465F65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7985893" y="4474507"/>
                <a:ext cx="48312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6B5160AA-B331-4A4E-A226-AA564C9CA6D3}"/>
                  </a:ext>
                </a:extLst>
              </p14:cNvPr>
              <p14:cNvContentPartPr/>
              <p14:nvPr/>
            </p14:nvContentPartPr>
            <p14:xfrm>
              <a:off x="1966333" y="4326187"/>
              <a:ext cx="301680" cy="1188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6B5160AA-B331-4A4E-A226-AA564C9CA6D3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1962013" y="4321867"/>
                <a:ext cx="3103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6E3DD4F5-2F9D-4D3A-BFE2-D0950CC3C0B7}"/>
                  </a:ext>
                </a:extLst>
              </p14:cNvPr>
              <p14:cNvContentPartPr/>
              <p14:nvPr/>
            </p14:nvContentPartPr>
            <p14:xfrm>
              <a:off x="1478173" y="4245907"/>
              <a:ext cx="114120" cy="19008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6E3DD4F5-2F9D-4D3A-BFE2-D0950CC3C0B7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1473853" y="4241587"/>
                <a:ext cx="1227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71827FFE-33C1-477F-96AB-E9C9A9465C01}"/>
                  </a:ext>
                </a:extLst>
              </p14:cNvPr>
              <p14:cNvContentPartPr/>
              <p14:nvPr/>
            </p14:nvContentPartPr>
            <p14:xfrm>
              <a:off x="1638013" y="4230427"/>
              <a:ext cx="74880" cy="16056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71827FFE-33C1-477F-96AB-E9C9A9465C01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1633693" y="4226107"/>
                <a:ext cx="835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B4371A79-4D64-4BCC-81BD-AB9A45C6E14C}"/>
                  </a:ext>
                </a:extLst>
              </p14:cNvPr>
              <p14:cNvContentPartPr/>
              <p14:nvPr/>
            </p14:nvContentPartPr>
            <p14:xfrm>
              <a:off x="1616773" y="4295947"/>
              <a:ext cx="129240" cy="3924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B4371A79-4D64-4BCC-81BD-AB9A45C6E14C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1612453" y="4291627"/>
                <a:ext cx="1378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3E02632C-D4AA-4014-A283-1B633F8D9FCD}"/>
                  </a:ext>
                </a:extLst>
              </p14:cNvPr>
              <p14:cNvContentPartPr/>
              <p14:nvPr/>
            </p14:nvContentPartPr>
            <p14:xfrm>
              <a:off x="1763293" y="4250227"/>
              <a:ext cx="78120" cy="1119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3E02632C-D4AA-4014-A283-1B633F8D9FCD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1758973" y="4245907"/>
                <a:ext cx="867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3D98DEEB-7292-4356-8BC4-BD3232900041}"/>
                  </a:ext>
                </a:extLst>
              </p14:cNvPr>
              <p14:cNvContentPartPr/>
              <p14:nvPr/>
            </p14:nvContentPartPr>
            <p14:xfrm>
              <a:off x="5668933" y="576787"/>
              <a:ext cx="988560" cy="619560"/>
            </p14:xfrm>
          </p:contentPart>
        </mc:Choice>
        <mc:Fallback xmlns=""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3D98DEEB-7292-4356-8BC4-BD3232900041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5664613" y="572467"/>
                <a:ext cx="997200" cy="6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CB8734B3-8014-4545-A0B5-8F1BDE6E05E8}"/>
                  </a:ext>
                </a:extLst>
              </p14:cNvPr>
              <p14:cNvContentPartPr/>
              <p14:nvPr/>
            </p14:nvContentPartPr>
            <p14:xfrm>
              <a:off x="4218853" y="3047827"/>
              <a:ext cx="59760" cy="83160"/>
            </p14:xfrm>
          </p:contentPart>
        </mc:Choice>
        <mc:Fallback xmlns=""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CB8734B3-8014-4545-A0B5-8F1BDE6E05E8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4214533" y="3043507"/>
                <a:ext cx="68400" cy="9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4" name="Gruppieren 333">
            <a:extLst>
              <a:ext uri="{FF2B5EF4-FFF2-40B4-BE49-F238E27FC236}">
                <a16:creationId xmlns:a16="http://schemas.microsoft.com/office/drawing/2014/main" id="{0783CBA4-8FBB-41D9-A6B6-BF1A4F170B0E}"/>
              </a:ext>
            </a:extLst>
          </p:cNvPr>
          <p:cNvGrpSpPr/>
          <p:nvPr/>
        </p:nvGrpSpPr>
        <p:grpSpPr>
          <a:xfrm>
            <a:off x="3672013" y="2848747"/>
            <a:ext cx="831600" cy="767520"/>
            <a:chOff x="3672013" y="2848747"/>
            <a:chExt cx="831600" cy="76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A05F6D1E-ED6A-4358-8DB2-B2D74ECF1568}"/>
                    </a:ext>
                  </a:extLst>
                </p14:cNvPr>
                <p14:cNvContentPartPr/>
                <p14:nvPr/>
              </p14:nvContentPartPr>
              <p14:xfrm>
                <a:off x="4214533" y="3116587"/>
                <a:ext cx="38520" cy="49968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A05F6D1E-ED6A-4358-8DB2-B2D74ECF1568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4210213" y="3112267"/>
                  <a:ext cx="4716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02518655-F5AE-4A45-9D8E-E24857121B84}"/>
                    </a:ext>
                  </a:extLst>
                </p14:cNvPr>
                <p14:cNvContentPartPr/>
                <p14:nvPr/>
              </p14:nvContentPartPr>
              <p14:xfrm>
                <a:off x="3672013" y="3041347"/>
                <a:ext cx="655200" cy="399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02518655-F5AE-4A45-9D8E-E24857121B84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667693" y="3037027"/>
                  <a:ext cx="663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E5C38CB8-4FE5-4BB3-99D1-FB3B46A1C143}"/>
                    </a:ext>
                  </a:extLst>
                </p14:cNvPr>
                <p14:cNvContentPartPr/>
                <p14:nvPr/>
              </p14:nvContentPartPr>
              <p14:xfrm>
                <a:off x="4080973" y="2848747"/>
                <a:ext cx="422640" cy="55980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E5C38CB8-4FE5-4BB3-99D1-FB3B46A1C143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076653" y="2844427"/>
                  <a:ext cx="431280" cy="56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uppieren 336">
            <a:extLst>
              <a:ext uri="{FF2B5EF4-FFF2-40B4-BE49-F238E27FC236}">
                <a16:creationId xmlns:a16="http://schemas.microsoft.com/office/drawing/2014/main" id="{45FBB495-4AE7-46C4-870B-FA3E9E881D3A}"/>
              </a:ext>
            </a:extLst>
          </p:cNvPr>
          <p:cNvGrpSpPr/>
          <p:nvPr/>
        </p:nvGrpSpPr>
        <p:grpSpPr>
          <a:xfrm>
            <a:off x="2873173" y="3805627"/>
            <a:ext cx="478800" cy="1689480"/>
            <a:chOff x="2873173" y="3805627"/>
            <a:chExt cx="478800" cy="168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0AA75E6-6BBB-4134-9603-92E69780A6F3}"/>
                    </a:ext>
                  </a:extLst>
                </p14:cNvPr>
                <p14:cNvContentPartPr/>
                <p14:nvPr/>
              </p14:nvContentPartPr>
              <p14:xfrm>
                <a:off x="2873173" y="4630027"/>
                <a:ext cx="18720" cy="226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0AA75E6-6BBB-4134-9603-92E69780A6F3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2868853" y="4625707"/>
                  <a:ext cx="27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6291BD73-3926-4226-BB48-52B955428A7D}"/>
                    </a:ext>
                  </a:extLst>
                </p14:cNvPr>
                <p14:cNvContentPartPr/>
                <p14:nvPr/>
              </p14:nvContentPartPr>
              <p14:xfrm>
                <a:off x="3078733" y="4371547"/>
                <a:ext cx="20880" cy="136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6291BD73-3926-4226-BB48-52B955428A7D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3074413" y="4367227"/>
                  <a:ext cx="29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387FF3DC-06B8-4022-A798-E03F40EE3C08}"/>
                    </a:ext>
                  </a:extLst>
                </p14:cNvPr>
                <p14:cNvContentPartPr/>
                <p14:nvPr/>
              </p14:nvContentPartPr>
              <p14:xfrm>
                <a:off x="3204013" y="4080307"/>
                <a:ext cx="147960" cy="1623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387FF3DC-06B8-4022-A798-E03F40EE3C08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3199693" y="4075987"/>
                  <a:ext cx="1566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6DCB4CE6-2F1B-4C7A-B31A-541E752080C2}"/>
                    </a:ext>
                  </a:extLst>
                </p14:cNvPr>
                <p14:cNvContentPartPr/>
                <p14:nvPr/>
              </p14:nvContentPartPr>
              <p14:xfrm>
                <a:off x="2876053" y="3805627"/>
                <a:ext cx="145800" cy="168948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6DCB4CE6-2F1B-4C7A-B31A-541E752080C2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871733" y="3801307"/>
                  <a:ext cx="154440" cy="169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08306C5A-A797-49D3-BB49-BDB57C361367}"/>
                  </a:ext>
                </a:extLst>
              </p14:cNvPr>
              <p14:cNvContentPartPr/>
              <p14:nvPr/>
            </p14:nvContentPartPr>
            <p14:xfrm>
              <a:off x="5402893" y="1385347"/>
              <a:ext cx="200160" cy="4085640"/>
            </p14:xfrm>
          </p:contentPart>
        </mc:Choice>
        <mc:Fallback xmlns=""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08306C5A-A797-49D3-BB49-BDB57C361367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5398573" y="1381027"/>
                <a:ext cx="208800" cy="40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31284DC5-0DCD-4C71-BCF3-83A1F1CC68EF}"/>
                  </a:ext>
                </a:extLst>
              </p14:cNvPr>
              <p14:cNvContentPartPr/>
              <p14:nvPr/>
            </p14:nvContentPartPr>
            <p14:xfrm>
              <a:off x="9681393" y="100524"/>
              <a:ext cx="2170080" cy="5835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31284DC5-0DCD-4C71-BCF3-83A1F1CC68EF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9677073" y="96204"/>
                <a:ext cx="217872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D9465B26-FC12-44F1-9CAE-7FC2F30C274A}"/>
                  </a:ext>
                </a:extLst>
              </p14:cNvPr>
              <p14:cNvContentPartPr/>
              <p14:nvPr/>
            </p14:nvContentPartPr>
            <p14:xfrm>
              <a:off x="1944273" y="4282284"/>
              <a:ext cx="265680" cy="5904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D9465B26-FC12-44F1-9CAE-7FC2F30C274A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1939953" y="4277964"/>
                <a:ext cx="274320" cy="6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7AA948E0-8207-4F84-B6F7-01395509D901}"/>
              </a:ext>
            </a:extLst>
          </p:cNvPr>
          <p:cNvGrpSpPr/>
          <p:nvPr/>
        </p:nvGrpSpPr>
        <p:grpSpPr>
          <a:xfrm>
            <a:off x="486633" y="4664244"/>
            <a:ext cx="1118880" cy="596880"/>
            <a:chOff x="486633" y="4664244"/>
            <a:chExt cx="1118880" cy="59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BBE56C7-1732-4216-A1FE-598A59909CBF}"/>
                    </a:ext>
                  </a:extLst>
                </p14:cNvPr>
                <p14:cNvContentPartPr/>
                <p14:nvPr/>
              </p14:nvContentPartPr>
              <p14:xfrm>
                <a:off x="537393" y="5150604"/>
                <a:ext cx="1034280" cy="367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BBE56C7-1732-4216-A1FE-598A59909CBF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33073" y="5146284"/>
                  <a:ext cx="1042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08A12F7-C8A1-4DF3-9F78-DCD853C47F40}"/>
                    </a:ext>
                  </a:extLst>
                </p14:cNvPr>
                <p14:cNvContentPartPr/>
                <p14:nvPr/>
              </p14:nvContentPartPr>
              <p14:xfrm>
                <a:off x="486633" y="4735524"/>
                <a:ext cx="384480" cy="4410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08A12F7-C8A1-4DF3-9F78-DCD853C47F40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482313" y="4731204"/>
                  <a:ext cx="39312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E04798C-6C48-4A38-A531-7A7F78CF3303}"/>
                    </a:ext>
                  </a:extLst>
                </p14:cNvPr>
                <p14:cNvContentPartPr/>
                <p14:nvPr/>
              </p14:nvContentPartPr>
              <p14:xfrm>
                <a:off x="928713" y="4664244"/>
                <a:ext cx="244800" cy="5306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E04798C-6C48-4A38-A531-7A7F78CF3303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24393" y="4659924"/>
                  <a:ext cx="25344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0C3FE1C-1EC2-4674-84F4-8DCBDCDAEDA8}"/>
                    </a:ext>
                  </a:extLst>
                </p14:cNvPr>
                <p14:cNvContentPartPr/>
                <p14:nvPr/>
              </p14:nvContentPartPr>
              <p14:xfrm>
                <a:off x="1310673" y="4668924"/>
                <a:ext cx="294840" cy="5922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0C3FE1C-1EC2-4674-84F4-8DCBDCDAEDA8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306353" y="4664604"/>
                  <a:ext cx="303480" cy="60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74F7AC1E-7435-4A5E-BE6E-54EB5FF580BD}"/>
                  </a:ext>
                </a:extLst>
              </p14:cNvPr>
              <p14:cNvContentPartPr/>
              <p14:nvPr/>
            </p14:nvContentPartPr>
            <p14:xfrm>
              <a:off x="7959153" y="2064684"/>
              <a:ext cx="368640" cy="33048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74F7AC1E-7435-4A5E-BE6E-54EB5FF580BD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7954833" y="2060364"/>
                <a:ext cx="37728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A3E25018-BC6E-4A4F-9706-072D48A4A25B}"/>
                  </a:ext>
                </a:extLst>
              </p14:cNvPr>
              <p14:cNvContentPartPr/>
              <p14:nvPr/>
            </p14:nvContentPartPr>
            <p14:xfrm>
              <a:off x="5723913" y="590484"/>
              <a:ext cx="882360" cy="5914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A3E25018-BC6E-4A4F-9706-072D48A4A25B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5719593" y="586164"/>
                <a:ext cx="891000" cy="6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64BE4C72-BDC4-4285-8BA1-61058C4A64F7}"/>
                  </a:ext>
                </a:extLst>
              </p14:cNvPr>
              <p14:cNvContentPartPr/>
              <p14:nvPr/>
            </p14:nvContentPartPr>
            <p14:xfrm>
              <a:off x="5730753" y="656364"/>
              <a:ext cx="889200" cy="47124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64BE4C72-BDC4-4285-8BA1-61058C4A64F7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5726433" y="652044"/>
                <a:ext cx="89784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47588F8C-B4A8-409C-BF1F-9D11E29306EB}"/>
                  </a:ext>
                </a:extLst>
              </p14:cNvPr>
              <p14:cNvContentPartPr/>
              <p14:nvPr/>
            </p14:nvContentPartPr>
            <p14:xfrm>
              <a:off x="2087913" y="5469564"/>
              <a:ext cx="59040" cy="14112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47588F8C-B4A8-409C-BF1F-9D11E29306EB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2083593" y="5465244"/>
                <a:ext cx="676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125D802D-D694-445B-917A-CD1023EE1E17}"/>
                  </a:ext>
                </a:extLst>
              </p14:cNvPr>
              <p14:cNvContentPartPr/>
              <p14:nvPr/>
            </p14:nvContentPartPr>
            <p14:xfrm>
              <a:off x="435153" y="1674084"/>
              <a:ext cx="1428480" cy="13140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125D802D-D694-445B-917A-CD1023EE1E17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430833" y="1669764"/>
                <a:ext cx="14371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6FB0E139-FFDC-46BA-86D9-2AB08FC38051}"/>
                  </a:ext>
                </a:extLst>
              </p14:cNvPr>
              <p14:cNvContentPartPr/>
              <p14:nvPr/>
            </p14:nvContentPartPr>
            <p14:xfrm>
              <a:off x="5272833" y="5919564"/>
              <a:ext cx="1269360" cy="13320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6FB0E139-FFDC-46BA-86D9-2AB08FC38051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5268513" y="5915244"/>
                <a:ext cx="12780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DF85B0D5-F6E1-40B3-87A1-0868BA019AF1}"/>
                  </a:ext>
                </a:extLst>
              </p14:cNvPr>
              <p14:cNvContentPartPr/>
              <p14:nvPr/>
            </p14:nvContentPartPr>
            <p14:xfrm>
              <a:off x="2454393" y="5181204"/>
              <a:ext cx="170280" cy="36504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DF85B0D5-F6E1-40B3-87A1-0868BA019AF1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2450073" y="5176884"/>
                <a:ext cx="17892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8F6303F7-76FF-4535-AF16-D8BDEC52281A}"/>
                  </a:ext>
                </a:extLst>
              </p14:cNvPr>
              <p14:cNvContentPartPr/>
              <p14:nvPr/>
            </p14:nvContentPartPr>
            <p14:xfrm>
              <a:off x="5582073" y="647364"/>
              <a:ext cx="1084680" cy="56880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8F6303F7-76FF-4535-AF16-D8BDEC52281A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5577753" y="643044"/>
                <a:ext cx="109332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6C12CAC5-A56E-434E-9DC6-D4DF02D30E84}"/>
                  </a:ext>
                </a:extLst>
              </p14:cNvPr>
              <p14:cNvContentPartPr/>
              <p14:nvPr/>
            </p14:nvContentPartPr>
            <p14:xfrm>
              <a:off x="6122793" y="2160084"/>
              <a:ext cx="357120" cy="10368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6C12CAC5-A56E-434E-9DC6-D4DF02D30E84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6118473" y="2155764"/>
                <a:ext cx="3657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9879FB7A-CEC4-4EE8-893A-23FFF3788EEB}"/>
                  </a:ext>
                </a:extLst>
              </p14:cNvPr>
              <p14:cNvContentPartPr/>
              <p14:nvPr/>
            </p14:nvContentPartPr>
            <p14:xfrm>
              <a:off x="4231713" y="3080604"/>
              <a:ext cx="53280" cy="6948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9879FB7A-CEC4-4EE8-893A-23FFF3788EEB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4227393" y="3076284"/>
                <a:ext cx="619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E337A46A-5F98-4D2C-955C-D5A756CF379F}"/>
                  </a:ext>
                </a:extLst>
              </p14:cNvPr>
              <p14:cNvContentPartPr/>
              <p14:nvPr/>
            </p14:nvContentPartPr>
            <p14:xfrm>
              <a:off x="6048633" y="2178804"/>
              <a:ext cx="522720" cy="10296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E337A46A-5F98-4D2C-955C-D5A756CF379F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6044313" y="2174484"/>
                <a:ext cx="531360" cy="11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6B58EEB3-BE6E-4920-8F85-8BC3C35E3B3A}"/>
              </a:ext>
            </a:extLst>
          </p:cNvPr>
          <p:cNvGrpSpPr/>
          <p:nvPr/>
        </p:nvGrpSpPr>
        <p:grpSpPr>
          <a:xfrm>
            <a:off x="5661273" y="637284"/>
            <a:ext cx="1013760" cy="504000"/>
            <a:chOff x="5661273" y="637284"/>
            <a:chExt cx="1013760" cy="50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96746DF-3D9B-4543-BA98-C3EDFAFB3749}"/>
                    </a:ext>
                  </a:extLst>
                </p14:cNvPr>
                <p14:cNvContentPartPr/>
                <p14:nvPr/>
              </p14:nvContentPartPr>
              <p14:xfrm>
                <a:off x="5772153" y="812964"/>
                <a:ext cx="9000" cy="1134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96746DF-3D9B-4543-BA98-C3EDFAFB3749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767833" y="808644"/>
                  <a:ext cx="17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6936652-F082-4703-BFC8-E897A3450BD5}"/>
                    </a:ext>
                  </a:extLst>
                </p14:cNvPr>
                <p14:cNvContentPartPr/>
                <p14:nvPr/>
              </p14:nvContentPartPr>
              <p14:xfrm>
                <a:off x="5667393" y="670404"/>
                <a:ext cx="907200" cy="4708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6936652-F082-4703-BFC8-E897A3450BD5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663073" y="666084"/>
                  <a:ext cx="91584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1B44E64-46DB-42CA-AFC0-C8FB6C1832EE}"/>
                    </a:ext>
                  </a:extLst>
                </p14:cNvPr>
                <p14:cNvContentPartPr/>
                <p14:nvPr/>
              </p14:nvContentPartPr>
              <p14:xfrm>
                <a:off x="5661273" y="637284"/>
                <a:ext cx="1013760" cy="4996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1B44E64-46DB-42CA-AFC0-C8FB6C1832EE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656953" y="632964"/>
                  <a:ext cx="1022400" cy="50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BA9016F0-97A6-4B44-9186-74E3FFECECD8}"/>
                  </a:ext>
                </a:extLst>
              </p14:cNvPr>
              <p14:cNvContentPartPr/>
              <p14:nvPr/>
            </p14:nvContentPartPr>
            <p14:xfrm>
              <a:off x="1263153" y="4571364"/>
              <a:ext cx="366120" cy="65880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BA9016F0-97A6-4B44-9186-74E3FFECECD8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1258833" y="4567044"/>
                <a:ext cx="374760" cy="66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490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 err="1"/>
              <a:t>Commodity</a:t>
            </a:r>
            <a:r>
              <a:rPr lang="de-DE" sz="2903" b="1" dirty="0"/>
              <a:t> Market </a:t>
            </a:r>
            <a:r>
              <a:rPr lang="de-DE" sz="2903" b="1" dirty="0" err="1"/>
              <a:t>euqilibrium</a:t>
            </a:r>
            <a:endParaRPr lang="de-DE" sz="2903" b="1" dirty="0"/>
          </a:p>
        </p:txBody>
      </p:sp>
      <p:grpSp>
        <p:nvGrpSpPr>
          <p:cNvPr id="7" name="Group 7"/>
          <p:cNvGrpSpPr/>
          <p:nvPr/>
        </p:nvGrpSpPr>
        <p:grpSpPr>
          <a:xfrm>
            <a:off x="4550439" y="1412294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10"/>
          <p:cNvCxnSpPr/>
          <p:nvPr/>
        </p:nvCxnSpPr>
        <p:spPr>
          <a:xfrm flipV="1">
            <a:off x="4550439" y="1804240"/>
            <a:ext cx="5291272" cy="1959731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/>
          <p:nvPr/>
        </p:nvSpPr>
        <p:spPr>
          <a:xfrm>
            <a:off x="7610928" y="5650112"/>
            <a:ext cx="115288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2830251" y="1346970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Expenditure 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3" name="Straight Connector 23"/>
          <p:cNvCxnSpPr/>
          <p:nvPr/>
        </p:nvCxnSpPr>
        <p:spPr>
          <a:xfrm flipV="1">
            <a:off x="4550439" y="1477618"/>
            <a:ext cx="4180758" cy="411543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27"/>
          <p:cNvSpPr/>
          <p:nvPr/>
        </p:nvSpPr>
        <p:spPr>
          <a:xfrm>
            <a:off x="7580785" y="2709583"/>
            <a:ext cx="522595" cy="1235582"/>
          </a:xfrm>
          <a:prstGeom prst="rightBrace">
            <a:avLst>
              <a:gd name="adj1" fmla="val 8333"/>
              <a:gd name="adj2" fmla="val 20842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7" name="TextBox 31"/>
          <p:cNvSpPr txBox="1"/>
          <p:nvPr/>
        </p:nvSpPr>
        <p:spPr>
          <a:xfrm>
            <a:off x="8835946" y="3690297"/>
            <a:ext cx="261321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consumption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C(Y)=</a:t>
            </a:r>
            <a:r>
              <a:rPr lang="de-DE" sz="1600" dirty="0">
                <a:solidFill>
                  <a:srgbClr val="000000"/>
                </a:solidFill>
              </a:rPr>
              <a:t>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2"/>
          <p:cNvSpPr txBox="1"/>
          <p:nvPr/>
        </p:nvSpPr>
        <p:spPr>
          <a:xfrm>
            <a:off x="8150864" y="2549962"/>
            <a:ext cx="2717411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Investment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I +</a:t>
            </a:r>
          </a:p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Government expenditure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cxnSp>
        <p:nvCxnSpPr>
          <p:cNvPr id="19" name="Straight Arrow Connector 33"/>
          <p:cNvCxnSpPr/>
          <p:nvPr/>
        </p:nvCxnSpPr>
        <p:spPr>
          <a:xfrm flipH="1" flipV="1">
            <a:off x="9449765" y="3380454"/>
            <a:ext cx="653244" cy="2528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5"/>
          <p:cNvSpPr txBox="1"/>
          <p:nvPr/>
        </p:nvSpPr>
        <p:spPr>
          <a:xfrm>
            <a:off x="8450785" y="177459"/>
            <a:ext cx="2941831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Expenditure 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dirty="0">
                <a:solidFill>
                  <a:srgbClr val="000000"/>
                </a:solidFill>
              </a:rPr>
              <a:t>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r>
              <a:rPr lang="de-DE" dirty="0">
                <a:solidFill>
                  <a:srgbClr val="000000"/>
                </a:solidFill>
              </a:rPr>
              <a:t>+c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Y+I+G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37"/>
          <p:cNvCxnSpPr>
            <a:stCxn id="20" idx="2"/>
          </p:cNvCxnSpPr>
          <p:nvPr/>
        </p:nvCxnSpPr>
        <p:spPr>
          <a:xfrm flipH="1">
            <a:off x="9329543" y="798078"/>
            <a:ext cx="592158" cy="11133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514092" y="4033917"/>
            <a:ext cx="1446229" cy="1097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33"/>
              <a:t>Investment </a:t>
            </a:r>
            <a:r>
              <a:rPr lang="de-DE" sz="1633" dirty="0"/>
              <a:t>I</a:t>
            </a:r>
          </a:p>
          <a:p>
            <a:pPr algn="ctr"/>
            <a:r>
              <a:rPr lang="de-DE" sz="1633" dirty="0"/>
              <a:t>+</a:t>
            </a:r>
          </a:p>
          <a:p>
            <a:pPr algn="r"/>
            <a:r>
              <a:rPr lang="de-DE" sz="1633"/>
              <a:t>Governement</a:t>
            </a:r>
          </a:p>
          <a:p>
            <a:pPr algn="r"/>
            <a:r>
              <a:rPr lang="de-DE" sz="1633"/>
              <a:t>expenditure </a:t>
            </a:r>
            <a:r>
              <a:rPr lang="de-DE" sz="1633" dirty="0"/>
              <a:t>G</a:t>
            </a:r>
          </a:p>
        </p:txBody>
      </p:sp>
      <p:cxnSp>
        <p:nvCxnSpPr>
          <p:cNvPr id="24" name="Straight Connector 30"/>
          <p:cNvCxnSpPr/>
          <p:nvPr/>
        </p:nvCxnSpPr>
        <p:spPr>
          <a:xfrm flipV="1">
            <a:off x="4576695" y="3110727"/>
            <a:ext cx="5291272" cy="1959731"/>
          </a:xfrm>
          <a:prstGeom prst="line">
            <a:avLst/>
          </a:prstGeom>
          <a:ln w="381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-26766" y="6358804"/>
            <a:ext cx="6886116" cy="371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814" b="1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Equilibrium</a:t>
            </a:r>
            <a:r>
              <a:rPr lang="en-US" sz="1700" b="1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Expenditure (</a:t>
            </a:r>
            <a:r>
              <a:rPr lang="de-DE" sz="1700" dirty="0">
                <a:solidFill>
                  <a:srgbClr val="000000"/>
                </a:solidFill>
              </a:rPr>
              <a:t>Y</a:t>
            </a:r>
            <a:r>
              <a:rPr lang="de-DE" sz="1700" baseline="30000" dirty="0">
                <a:solidFill>
                  <a:srgbClr val="000000"/>
                </a:solidFill>
              </a:rPr>
              <a:t>D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</a:t>
            </a:r>
            <a:r>
              <a:rPr lang="en-US" sz="17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en-US" sz="1700" b="1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Income</a:t>
            </a:r>
            <a:r>
              <a:rPr lang="en-US" sz="17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(Y) </a:t>
            </a:r>
            <a:r>
              <a:rPr lang="en-US" sz="17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Production 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(Y) = </a:t>
            </a:r>
            <a:r>
              <a:rPr lang="de-DE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sz="17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700" b="1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8496156" y="119954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22" name="Right Brace 28"/>
          <p:cNvSpPr/>
          <p:nvPr/>
        </p:nvSpPr>
        <p:spPr>
          <a:xfrm flipH="1">
            <a:off x="3968866" y="5070458"/>
            <a:ext cx="539830" cy="419391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8" name="Textfeld 27"/>
          <p:cNvSpPr txBox="1"/>
          <p:nvPr/>
        </p:nvSpPr>
        <p:spPr>
          <a:xfrm>
            <a:off x="1240934" y="5094210"/>
            <a:ext cx="277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 err="1"/>
              <a:t>Autonomous</a:t>
            </a:r>
            <a:r>
              <a:rPr lang="de-DE" sz="1633" dirty="0"/>
              <a:t>  </a:t>
            </a:r>
            <a:r>
              <a:rPr lang="de-DE" sz="1633" dirty="0" err="1"/>
              <a:t>Consumption</a:t>
            </a:r>
            <a:r>
              <a:rPr lang="de-DE" sz="1633" dirty="0"/>
              <a:t> </a:t>
            </a:r>
            <a:r>
              <a:rPr lang="de-DE" dirty="0">
                <a:solidFill>
                  <a:srgbClr val="000000"/>
                </a:solidFill>
              </a:rPr>
              <a:t>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endParaRPr lang="de-DE" sz="1633" dirty="0"/>
          </a:p>
        </p:txBody>
      </p:sp>
      <p:sp>
        <p:nvSpPr>
          <p:cNvPr id="29" name="Right Brace 28"/>
          <p:cNvSpPr/>
          <p:nvPr/>
        </p:nvSpPr>
        <p:spPr>
          <a:xfrm flipH="1">
            <a:off x="3968122" y="3763971"/>
            <a:ext cx="539830" cy="1258404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0" name="Right Brace 28"/>
          <p:cNvSpPr/>
          <p:nvPr/>
        </p:nvSpPr>
        <p:spPr>
          <a:xfrm flipH="1">
            <a:off x="1736086" y="3885891"/>
            <a:ext cx="539830" cy="1745342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1" name="Textfeld 30"/>
          <p:cNvSpPr txBox="1"/>
          <p:nvPr/>
        </p:nvSpPr>
        <p:spPr>
          <a:xfrm>
            <a:off x="7690" y="4184043"/>
            <a:ext cx="2065924" cy="11522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33"/>
              <a:t>Aggregate demand not dependent on income Y</a:t>
            </a:r>
            <a:endParaRPr lang="de-DE" sz="1633" dirty="0"/>
          </a:p>
        </p:txBody>
      </p:sp>
      <p:cxnSp>
        <p:nvCxnSpPr>
          <p:cNvPr id="32" name="Straight Connector 30"/>
          <p:cNvCxnSpPr/>
          <p:nvPr/>
        </p:nvCxnSpPr>
        <p:spPr>
          <a:xfrm flipV="1">
            <a:off x="7516290" y="2693443"/>
            <a:ext cx="6643" cy="2899609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0"/>
          <p:cNvCxnSpPr/>
          <p:nvPr/>
        </p:nvCxnSpPr>
        <p:spPr>
          <a:xfrm flipV="1">
            <a:off x="4576694" y="2659129"/>
            <a:ext cx="2939596" cy="34314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3569335" y="2508777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=Y=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6653505" y="5625944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=Y=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39" name="TextBox 35"/>
          <p:cNvSpPr txBox="1"/>
          <p:nvPr/>
        </p:nvSpPr>
        <p:spPr>
          <a:xfrm>
            <a:off x="4639792" y="768461"/>
            <a:ext cx="3930884" cy="12669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de-DE" sz="1633">
                <a:latin typeface="Arial" panose="020B0604020202020204" pitchFamily="34" charset="0"/>
                <a:cs typeface="Arial" panose="020B0604020202020204" pitchFamily="34" charset="0"/>
              </a:rPr>
              <a:t>°-Line: locus of every possibility with </a:t>
            </a:r>
            <a:endParaRPr lang="de-DE" sz="16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rgbClr val="000000"/>
                </a:solidFill>
              </a:rPr>
              <a:t>Y</a:t>
            </a:r>
            <a:r>
              <a:rPr lang="de-DE" sz="2000" baseline="30000" dirty="0">
                <a:solidFill>
                  <a:srgbClr val="000000"/>
                </a:solidFill>
              </a:rPr>
              <a:t>D</a:t>
            </a:r>
            <a:r>
              <a:rPr lang="de-DE" sz="2000" dirty="0"/>
              <a:t>=</a:t>
            </a:r>
            <a:r>
              <a:rPr lang="de-DE" sz="2000"/>
              <a:t>Y → possible equlibria</a:t>
            </a:r>
            <a:endParaRPr lang="de-DE" sz="2000" dirty="0"/>
          </a:p>
          <a:p>
            <a:r>
              <a:rPr lang="de-DE" sz="2000"/>
              <a:t>Linear linear through the origin with</a:t>
            </a:r>
          </a:p>
          <a:p>
            <a:r>
              <a:rPr lang="de-DE" sz="2000"/>
              <a:t>Slope 1</a:t>
            </a:r>
            <a:endParaRPr lang="de-DE" sz="2000" dirty="0"/>
          </a:p>
        </p:txBody>
      </p:sp>
      <p:cxnSp>
        <p:nvCxnSpPr>
          <p:cNvPr id="40" name="Straight Arrow Connector 37"/>
          <p:cNvCxnSpPr/>
          <p:nvPr/>
        </p:nvCxnSpPr>
        <p:spPr>
          <a:xfrm>
            <a:off x="7340463" y="1688024"/>
            <a:ext cx="855278" cy="2448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ihandform 42"/>
          <p:cNvSpPr/>
          <p:nvPr/>
        </p:nvSpPr>
        <p:spPr>
          <a:xfrm>
            <a:off x="5089402" y="5090615"/>
            <a:ext cx="286603" cy="477672"/>
          </a:xfrm>
          <a:custGeom>
            <a:avLst/>
            <a:gdLst>
              <a:gd name="connsiteX0" fmla="*/ 0 w 286603"/>
              <a:gd name="connsiteY0" fmla="*/ 0 h 477672"/>
              <a:gd name="connsiteX1" fmla="*/ 218364 w 286603"/>
              <a:gd name="connsiteY1" fmla="*/ 218364 h 477672"/>
              <a:gd name="connsiteX2" fmla="*/ 286603 w 286603"/>
              <a:gd name="connsiteY2" fmla="*/ 477672 h 477672"/>
              <a:gd name="connsiteX3" fmla="*/ 286603 w 286603"/>
              <a:gd name="connsiteY3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03" h="477672">
                <a:moveTo>
                  <a:pt x="0" y="0"/>
                </a:moveTo>
                <a:cubicBezTo>
                  <a:pt x="85298" y="69376"/>
                  <a:pt x="170597" y="138752"/>
                  <a:pt x="218364" y="218364"/>
                </a:cubicBezTo>
                <a:cubicBezTo>
                  <a:pt x="266131" y="297976"/>
                  <a:pt x="286603" y="477672"/>
                  <a:pt x="286603" y="477672"/>
                </a:cubicBezTo>
                <a:lnTo>
                  <a:pt x="286603" y="477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4783869" y="5211338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endParaRPr lang="de-DE" dirty="0"/>
          </a:p>
        </p:txBody>
      </p:sp>
      <p:sp>
        <p:nvSpPr>
          <p:cNvPr id="46" name="TextBox 14"/>
          <p:cNvSpPr txBox="1"/>
          <p:nvPr/>
        </p:nvSpPr>
        <p:spPr>
          <a:xfrm>
            <a:off x="-2258" y="2155093"/>
            <a:ext cx="4063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Intersection or 45°-Line and aggregate demand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14"/>
          <p:cNvSpPr txBox="1"/>
          <p:nvPr/>
        </p:nvSpPr>
        <p:spPr>
          <a:xfrm>
            <a:off x="3408277" y="5873938"/>
            <a:ext cx="3934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Intersection or 45°-Line and aggregate demand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7EAEDD0-9FA0-46B8-ADE0-9EC314DE13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1C897F2-C86B-43A1-AECC-4896D7821AAA}"/>
                  </a:ext>
                </a:extLst>
              </p14:cNvPr>
              <p14:cNvContentPartPr/>
              <p14:nvPr/>
            </p14:nvContentPartPr>
            <p14:xfrm>
              <a:off x="3414613" y="4699507"/>
              <a:ext cx="661680" cy="5115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1C897F2-C86B-43A1-AECC-4896D7821A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0293" y="4695187"/>
                <a:ext cx="670320" cy="52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21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  <p:bldP spid="20" grpId="0"/>
      <p:bldP spid="23" grpId="0"/>
      <p:bldP spid="25" grpId="0" animBg="1"/>
      <p:bldP spid="27" grpId="0"/>
      <p:bldP spid="22" grpId="0" animBg="1"/>
      <p:bldP spid="28" grpId="0"/>
      <p:bldP spid="29" grpId="0" animBg="1"/>
      <p:bldP spid="30" grpId="0" animBg="1"/>
      <p:bldP spid="31" grpId="0"/>
      <p:bldP spid="37" grpId="0"/>
      <p:bldP spid="38" grpId="0"/>
      <p:bldP spid="39" grpId="0"/>
      <p:bldP spid="43" grpId="0" animBg="1"/>
      <p:bldP spid="44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71790" y="1483414"/>
            <a:ext cx="6999223" cy="4146761"/>
            <a:chOff x="1187624" y="908720"/>
            <a:chExt cx="4536504" cy="460851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1471791" y="1875360"/>
            <a:ext cx="5291272" cy="1959731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/>
          <p:nvPr/>
        </p:nvSpPr>
        <p:spPr>
          <a:xfrm>
            <a:off x="7233448" y="5712498"/>
            <a:ext cx="121058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Income 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4" name="Straight Connector 23"/>
          <p:cNvCxnSpPr/>
          <p:nvPr/>
        </p:nvCxnSpPr>
        <p:spPr>
          <a:xfrm flipV="1">
            <a:off x="1471790" y="1156792"/>
            <a:ext cx="4572705" cy="450738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1"/>
          <p:cNvSpPr txBox="1"/>
          <p:nvPr/>
        </p:nvSpPr>
        <p:spPr>
          <a:xfrm>
            <a:off x="2716756" y="886385"/>
            <a:ext cx="268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Equilibrium 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=Y=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*</a:t>
            </a:r>
            <a:endParaRPr lang="de-DE" sz="1600" dirty="0"/>
          </a:p>
        </p:txBody>
      </p:sp>
      <p:sp>
        <p:nvSpPr>
          <p:cNvPr id="17" name="TextBox 35"/>
          <p:cNvSpPr txBox="1"/>
          <p:nvPr/>
        </p:nvSpPr>
        <p:spPr>
          <a:xfrm>
            <a:off x="7721564" y="2164443"/>
            <a:ext cx="275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Expenditure(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= Demand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37"/>
          <p:cNvCxnSpPr/>
          <p:nvPr/>
        </p:nvCxnSpPr>
        <p:spPr>
          <a:xfrm flipH="1" flipV="1">
            <a:off x="6561822" y="2050388"/>
            <a:ext cx="1173617" cy="2720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1"/>
              <p:cNvSpPr txBox="1"/>
              <p:nvPr/>
            </p:nvSpPr>
            <p:spPr>
              <a:xfrm>
                <a:off x="2040455" y="5722139"/>
                <a:ext cx="42191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0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455" y="5722139"/>
                <a:ext cx="421910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15"/>
          <p:cNvCxnSpPr/>
          <p:nvPr/>
        </p:nvCxnSpPr>
        <p:spPr>
          <a:xfrm flipV="1">
            <a:off x="2255683" y="4880280"/>
            <a:ext cx="0" cy="783892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8"/>
          <p:cNvCxnSpPr/>
          <p:nvPr/>
        </p:nvCxnSpPr>
        <p:spPr>
          <a:xfrm flipV="1">
            <a:off x="2255683" y="3573793"/>
            <a:ext cx="0" cy="1306487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9"/>
          <p:cNvSpPr/>
          <p:nvPr/>
        </p:nvSpPr>
        <p:spPr>
          <a:xfrm rot="10800000">
            <a:off x="968761" y="3594833"/>
            <a:ext cx="1270198" cy="1306487"/>
          </a:xfrm>
          <a:prstGeom prst="rightBrace">
            <a:avLst>
              <a:gd name="adj1" fmla="val 8333"/>
              <a:gd name="adj2" fmla="val 48897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4" name="TextBox 34"/>
          <p:cNvSpPr txBox="1"/>
          <p:nvPr/>
        </p:nvSpPr>
        <p:spPr>
          <a:xfrm>
            <a:off x="-3883" y="4235210"/>
            <a:ext cx="1584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Iinventory has to decrease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45"/>
          <p:cNvCxnSpPr>
            <a:stCxn id="16" idx="2"/>
          </p:cNvCxnSpPr>
          <p:nvPr/>
        </p:nvCxnSpPr>
        <p:spPr>
          <a:xfrm>
            <a:off x="4058021" y="1255717"/>
            <a:ext cx="366734" cy="1387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Brace 32"/>
          <p:cNvSpPr/>
          <p:nvPr/>
        </p:nvSpPr>
        <p:spPr>
          <a:xfrm>
            <a:off x="5810788" y="1429678"/>
            <a:ext cx="233707" cy="772304"/>
          </a:xfrm>
          <a:prstGeom prst="rightBrace">
            <a:avLst>
              <a:gd name="adj1" fmla="val 8333"/>
              <a:gd name="adj2" fmla="val 48897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784593" y="32134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903">
                <a:solidFill>
                  <a:sysClr val="windowText" lastClr="000000"/>
                </a:solidFill>
              </a:rPr>
              <a:t>Adaption process</a:t>
            </a:r>
            <a:endParaRPr lang="en-US" sz="2903" dirty="0">
              <a:solidFill>
                <a:sysClr val="windowText" lastClr="000000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5801909" y="8787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37" name="TextBox 14"/>
          <p:cNvSpPr txBox="1"/>
          <p:nvPr/>
        </p:nvSpPr>
        <p:spPr>
          <a:xfrm>
            <a:off x="17061" y="3572358"/>
            <a:ext cx="1650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Demand larger than Production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2"/>
          <p:cNvCxnSpPr/>
          <p:nvPr/>
        </p:nvCxnSpPr>
        <p:spPr>
          <a:xfrm flipV="1">
            <a:off x="4422255" y="2762068"/>
            <a:ext cx="7685" cy="2822285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2"/>
          <p:cNvCxnSpPr/>
          <p:nvPr/>
        </p:nvCxnSpPr>
        <p:spPr>
          <a:xfrm flipH="1">
            <a:off x="1471789" y="2725144"/>
            <a:ext cx="2932775" cy="26427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ihandform 48"/>
          <p:cNvSpPr/>
          <p:nvPr/>
        </p:nvSpPr>
        <p:spPr>
          <a:xfrm>
            <a:off x="1926907" y="5182207"/>
            <a:ext cx="286603" cy="477672"/>
          </a:xfrm>
          <a:custGeom>
            <a:avLst/>
            <a:gdLst>
              <a:gd name="connsiteX0" fmla="*/ 0 w 286603"/>
              <a:gd name="connsiteY0" fmla="*/ 0 h 477672"/>
              <a:gd name="connsiteX1" fmla="*/ 218364 w 286603"/>
              <a:gd name="connsiteY1" fmla="*/ 218364 h 477672"/>
              <a:gd name="connsiteX2" fmla="*/ 286603 w 286603"/>
              <a:gd name="connsiteY2" fmla="*/ 477672 h 477672"/>
              <a:gd name="connsiteX3" fmla="*/ 286603 w 286603"/>
              <a:gd name="connsiteY3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03" h="477672">
                <a:moveTo>
                  <a:pt x="0" y="0"/>
                </a:moveTo>
                <a:cubicBezTo>
                  <a:pt x="85298" y="69376"/>
                  <a:pt x="170597" y="138752"/>
                  <a:pt x="218364" y="218364"/>
                </a:cubicBezTo>
                <a:cubicBezTo>
                  <a:pt x="266131" y="297976"/>
                  <a:pt x="286603" y="477672"/>
                  <a:pt x="286603" y="477672"/>
                </a:cubicBezTo>
                <a:lnTo>
                  <a:pt x="286603" y="477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1621374" y="5302930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endParaRPr lang="de-DE" dirty="0"/>
          </a:p>
        </p:txBody>
      </p:sp>
      <p:cxnSp>
        <p:nvCxnSpPr>
          <p:cNvPr id="55" name="Straight Connector 43"/>
          <p:cNvCxnSpPr/>
          <p:nvPr/>
        </p:nvCxnSpPr>
        <p:spPr>
          <a:xfrm>
            <a:off x="5746187" y="1492434"/>
            <a:ext cx="2098" cy="762328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4267103" y="5705951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73" name="Rechteck 72"/>
          <p:cNvSpPr/>
          <p:nvPr/>
        </p:nvSpPr>
        <p:spPr>
          <a:xfrm>
            <a:off x="1110405" y="2556675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11"/>
              <p:cNvSpPr txBox="1"/>
              <p:nvPr/>
            </p:nvSpPr>
            <p:spPr>
              <a:xfrm>
                <a:off x="5831581" y="5681856"/>
                <a:ext cx="476412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75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581" y="5681856"/>
                <a:ext cx="476412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34"/>
          <p:cNvSpPr txBox="1"/>
          <p:nvPr/>
        </p:nvSpPr>
        <p:spPr>
          <a:xfrm>
            <a:off x="6147507" y="1365374"/>
            <a:ext cx="3134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Production larger than demand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34"/>
          <p:cNvSpPr txBox="1"/>
          <p:nvPr/>
        </p:nvSpPr>
        <p:spPr>
          <a:xfrm>
            <a:off x="6069787" y="1600456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Inventory built-up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7E0E3CB3-881E-4CFA-80D6-F70BA648874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4CC65F43-EF73-9261-A36A-F83F59F758F2}"/>
              </a:ext>
            </a:extLst>
          </p:cNvPr>
          <p:cNvSpPr txBox="1"/>
          <p:nvPr/>
        </p:nvSpPr>
        <p:spPr>
          <a:xfrm>
            <a:off x="-3883" y="1075940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Expenditure 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B4932DE-104A-401C-9859-8324976E35D1}"/>
                  </a:ext>
                </a:extLst>
              </p14:cNvPr>
              <p14:cNvContentPartPr/>
              <p14:nvPr/>
            </p14:nvContentPartPr>
            <p14:xfrm>
              <a:off x="4002853" y="424680"/>
              <a:ext cx="3117960" cy="1612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B4932DE-104A-401C-9859-8324976E35D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98533" y="420360"/>
                <a:ext cx="31266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066B7D1-28DF-42D4-8DF6-98930B2A0E1F}"/>
                  </a:ext>
                </a:extLst>
              </p14:cNvPr>
              <p14:cNvContentPartPr/>
              <p14:nvPr/>
            </p14:nvContentPartPr>
            <p14:xfrm>
              <a:off x="2131933" y="3583680"/>
              <a:ext cx="195120" cy="504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066B7D1-28DF-42D4-8DF6-98930B2A0E1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27613" y="3579360"/>
                <a:ext cx="2037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3BD3B02-A1EA-4AE9-9493-8E4271A5701E}"/>
                  </a:ext>
                </a:extLst>
              </p14:cNvPr>
              <p14:cNvContentPartPr/>
              <p14:nvPr/>
            </p14:nvContentPartPr>
            <p14:xfrm>
              <a:off x="2057413" y="5739360"/>
              <a:ext cx="368280" cy="4215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3BD3B02-A1EA-4AE9-9493-8E4271A5701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53093" y="5735040"/>
                <a:ext cx="37692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D9BCBE60-20CF-4FA2-9F9E-A7879A90A369}"/>
                  </a:ext>
                </a:extLst>
              </p14:cNvPr>
              <p14:cNvContentPartPr/>
              <p14:nvPr/>
            </p14:nvContentPartPr>
            <p14:xfrm>
              <a:off x="2199253" y="3512400"/>
              <a:ext cx="84960" cy="1375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D9BCBE60-20CF-4FA2-9F9E-A7879A90A36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94933" y="3508080"/>
                <a:ext cx="936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8B5131EE-4A52-4649-B1AA-3526F5934E0F}"/>
                  </a:ext>
                </a:extLst>
              </p14:cNvPr>
              <p14:cNvContentPartPr/>
              <p14:nvPr/>
            </p14:nvContentPartPr>
            <p14:xfrm>
              <a:off x="1563493" y="5752320"/>
              <a:ext cx="360" cy="36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8B5131EE-4A52-4649-B1AA-3526F5934E0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59173" y="574800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8D1D3F75-90A8-43E9-BE37-DBBE86B76AA0}"/>
                  </a:ext>
                </a:extLst>
              </p14:cNvPr>
              <p14:cNvContentPartPr/>
              <p14:nvPr/>
            </p14:nvContentPartPr>
            <p14:xfrm>
              <a:off x="2234173" y="3540480"/>
              <a:ext cx="50400" cy="8280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8D1D3F75-90A8-43E9-BE37-DBBE86B76AA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29853" y="3536160"/>
                <a:ext cx="590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20A1D68C-126F-4B96-BFF9-8FD62BEF2966}"/>
                  </a:ext>
                </a:extLst>
              </p14:cNvPr>
              <p14:cNvContentPartPr/>
              <p14:nvPr/>
            </p14:nvContentPartPr>
            <p14:xfrm>
              <a:off x="2014933" y="5724960"/>
              <a:ext cx="439560" cy="4222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20A1D68C-126F-4B96-BFF9-8FD62BEF296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10613" y="5720640"/>
                <a:ext cx="44820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E65D8DC6-03B1-4D2C-A9CE-328C614A1854}"/>
                  </a:ext>
                </a:extLst>
              </p14:cNvPr>
              <p14:cNvContentPartPr/>
              <p14:nvPr/>
            </p14:nvContentPartPr>
            <p14:xfrm>
              <a:off x="2222653" y="3505200"/>
              <a:ext cx="109080" cy="15444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E65D8DC6-03B1-4D2C-A9CE-328C614A185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18333" y="3500880"/>
                <a:ext cx="1177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D9A7AE15-6806-42BE-B4A8-E0F67B849113}"/>
                  </a:ext>
                </a:extLst>
              </p14:cNvPr>
              <p14:cNvContentPartPr/>
              <p14:nvPr/>
            </p14:nvContentPartPr>
            <p14:xfrm>
              <a:off x="-9347" y="3503400"/>
              <a:ext cx="1489680" cy="69156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D9A7AE15-6806-42BE-B4A8-E0F67B84911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-14027" y="3499080"/>
                <a:ext cx="1498320" cy="70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BA12FBBD-768B-455D-8CD8-5ED287D4EC0F}"/>
                  </a:ext>
                </a:extLst>
              </p14:cNvPr>
              <p14:cNvContentPartPr/>
              <p14:nvPr/>
            </p14:nvContentPartPr>
            <p14:xfrm>
              <a:off x="3973" y="4161840"/>
              <a:ext cx="1491120" cy="73044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BA12FBBD-768B-455D-8CD8-5ED287D4EC0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-347" y="4157520"/>
                <a:ext cx="1499760" cy="73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B45876FD-12A1-4C23-8511-D7D9A2E27A03}"/>
                  </a:ext>
                </a:extLst>
              </p14:cNvPr>
              <p14:cNvContentPartPr/>
              <p14:nvPr/>
            </p14:nvContentPartPr>
            <p14:xfrm>
              <a:off x="2211133" y="3513480"/>
              <a:ext cx="1418040" cy="7344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B45876FD-12A1-4C23-8511-D7D9A2E27A0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206813" y="3509160"/>
                <a:ext cx="14266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9C9EF15F-8418-4D36-8F73-388E3E36A1E9}"/>
                  </a:ext>
                </a:extLst>
              </p14:cNvPr>
              <p14:cNvContentPartPr/>
              <p14:nvPr/>
            </p14:nvContentPartPr>
            <p14:xfrm>
              <a:off x="5724733" y="845520"/>
              <a:ext cx="1024920" cy="45864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9C9EF15F-8418-4D36-8F73-388E3E36A1E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20413" y="841200"/>
                <a:ext cx="103356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4DBEB051-9F6E-42FC-95A8-5155FACFD600}"/>
                  </a:ext>
                </a:extLst>
              </p14:cNvPr>
              <p14:cNvContentPartPr/>
              <p14:nvPr/>
            </p14:nvContentPartPr>
            <p14:xfrm>
              <a:off x="3662653" y="3040800"/>
              <a:ext cx="28080" cy="54360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4DBEB051-9F6E-42FC-95A8-5155FACFD60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58333" y="3036480"/>
                <a:ext cx="3672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39D2259F-11C9-4C80-948A-D857C19E7466}"/>
                  </a:ext>
                </a:extLst>
              </p14:cNvPr>
              <p14:cNvContentPartPr/>
              <p14:nvPr/>
            </p14:nvContentPartPr>
            <p14:xfrm>
              <a:off x="3673813" y="3029640"/>
              <a:ext cx="510840" cy="2844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39D2259F-11C9-4C80-948A-D857C19E746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69493" y="3025320"/>
                <a:ext cx="5194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BC250D96-9809-4918-863C-E2F0BDACDCA3}"/>
                  </a:ext>
                </a:extLst>
              </p14:cNvPr>
              <p14:cNvContentPartPr/>
              <p14:nvPr/>
            </p14:nvContentPartPr>
            <p14:xfrm>
              <a:off x="1811533" y="5656560"/>
              <a:ext cx="2379600" cy="58212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BC250D96-9809-4918-863C-E2F0BDACDCA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07213" y="5652240"/>
                <a:ext cx="238824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0077FA6A-1CC9-4A6D-8977-B542698E010F}"/>
                  </a:ext>
                </a:extLst>
              </p14:cNvPr>
              <p14:cNvContentPartPr/>
              <p14:nvPr/>
            </p14:nvContentPartPr>
            <p14:xfrm>
              <a:off x="1746733" y="2728320"/>
              <a:ext cx="2738160" cy="172008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0077FA6A-1CC9-4A6D-8977-B542698E010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42413" y="2724000"/>
                <a:ext cx="2746800" cy="17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299CF57D-1E7B-41E3-88A4-ECEE2AE4B195}"/>
                  </a:ext>
                </a:extLst>
              </p14:cNvPr>
              <p14:cNvContentPartPr/>
              <p14:nvPr/>
            </p14:nvContentPartPr>
            <p14:xfrm>
              <a:off x="4425853" y="2713560"/>
              <a:ext cx="37800" cy="4896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299CF57D-1E7B-41E3-88A4-ECEE2AE4B19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21533" y="2709240"/>
                <a:ext cx="46440" cy="5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A618227-FEE3-4F28-8479-AA5BD71C5554}"/>
              </a:ext>
            </a:extLst>
          </p:cNvPr>
          <p:cNvGrpSpPr/>
          <p:nvPr/>
        </p:nvGrpSpPr>
        <p:grpSpPr>
          <a:xfrm>
            <a:off x="561253" y="2215680"/>
            <a:ext cx="591480" cy="358920"/>
            <a:chOff x="561253" y="2215680"/>
            <a:chExt cx="59148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47980BA-3734-4F15-887F-78F03807B8A5}"/>
                    </a:ext>
                  </a:extLst>
                </p14:cNvPr>
                <p14:cNvContentPartPr/>
                <p14:nvPr/>
              </p14:nvContentPartPr>
              <p14:xfrm>
                <a:off x="561253" y="2384160"/>
                <a:ext cx="148320" cy="453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47980BA-3734-4F15-887F-78F03807B8A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6933" y="2379840"/>
                  <a:ext cx="156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2EDC134-356B-4305-9B05-81666DA9B8A5}"/>
                    </a:ext>
                  </a:extLst>
                </p14:cNvPr>
                <p14:cNvContentPartPr/>
                <p14:nvPr/>
              </p14:nvContentPartPr>
              <p14:xfrm>
                <a:off x="639373" y="2351400"/>
                <a:ext cx="84240" cy="1890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2EDC134-356B-4305-9B05-81666DA9B8A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5053" y="2347080"/>
                  <a:ext cx="928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30A1B6C-DDE5-41D9-A1B9-4657C58D6539}"/>
                    </a:ext>
                  </a:extLst>
                </p14:cNvPr>
                <p14:cNvContentPartPr/>
                <p14:nvPr/>
              </p14:nvContentPartPr>
              <p14:xfrm>
                <a:off x="741613" y="2241960"/>
                <a:ext cx="34560" cy="943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30A1B6C-DDE5-41D9-A1B9-4657C58D653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37293" y="2237640"/>
                  <a:ext cx="43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F7D67CD-30AA-4161-82FB-0D4EEA24A881}"/>
                    </a:ext>
                  </a:extLst>
                </p14:cNvPr>
                <p14:cNvContentPartPr/>
                <p14:nvPr/>
              </p14:nvContentPartPr>
              <p14:xfrm>
                <a:off x="702373" y="2215680"/>
                <a:ext cx="110160" cy="1209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F7D67CD-30AA-4161-82FB-0D4EEA24A88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8053" y="2211360"/>
                  <a:ext cx="118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11FE6EC-BF90-4A30-9046-6B4A7C8E7C13}"/>
                    </a:ext>
                  </a:extLst>
                </p14:cNvPr>
                <p14:cNvContentPartPr/>
                <p14:nvPr/>
              </p14:nvContentPartPr>
              <p14:xfrm>
                <a:off x="760333" y="2253480"/>
                <a:ext cx="134280" cy="2408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11FE6EC-BF90-4A30-9046-6B4A7C8E7C1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6013" y="2249160"/>
                  <a:ext cx="1429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87C078D-5CE9-42AC-9F17-1A86BBDB21C2}"/>
                    </a:ext>
                  </a:extLst>
                </p14:cNvPr>
                <p14:cNvContentPartPr/>
                <p14:nvPr/>
              </p14:nvContentPartPr>
              <p14:xfrm>
                <a:off x="883813" y="2357160"/>
                <a:ext cx="97920" cy="525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87C078D-5CE9-42AC-9F17-1A86BBDB21C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79493" y="2352840"/>
                  <a:ext cx="106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04D0F91-2CA5-46C4-98DB-C882B51D8864}"/>
                    </a:ext>
                  </a:extLst>
                </p14:cNvPr>
                <p14:cNvContentPartPr/>
                <p14:nvPr/>
              </p14:nvContentPartPr>
              <p14:xfrm>
                <a:off x="943933" y="2352480"/>
                <a:ext cx="61920" cy="1569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04D0F91-2CA5-46C4-98DB-C882B51D886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39613" y="2348160"/>
                  <a:ext cx="70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19A12F86-1FDD-4F84-AED4-B2B605BC42EC}"/>
                    </a:ext>
                  </a:extLst>
                </p14:cNvPr>
                <p14:cNvContentPartPr/>
                <p14:nvPr/>
              </p14:nvContentPartPr>
              <p14:xfrm>
                <a:off x="991813" y="2447160"/>
                <a:ext cx="48600" cy="702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19A12F86-1FDD-4F84-AED4-B2B605BC42E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87493" y="2442840"/>
                  <a:ext cx="57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A93B6DB-B30F-40F1-8380-A66FF10714E1}"/>
                    </a:ext>
                  </a:extLst>
                </p14:cNvPr>
                <p14:cNvContentPartPr/>
                <p14:nvPr/>
              </p14:nvContentPartPr>
              <p14:xfrm>
                <a:off x="1050133" y="2280840"/>
                <a:ext cx="10080" cy="716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A93B6DB-B30F-40F1-8380-A66FF10714E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45813" y="2276520"/>
                  <a:ext cx="18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FB32539B-28F5-432C-9AA6-E6B49432B288}"/>
                    </a:ext>
                  </a:extLst>
                </p14:cNvPr>
                <p14:cNvContentPartPr/>
                <p14:nvPr/>
              </p14:nvContentPartPr>
              <p14:xfrm>
                <a:off x="1051933" y="2243400"/>
                <a:ext cx="100800" cy="3312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FB32539B-28F5-432C-9AA6-E6B49432B28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47613" y="2239080"/>
                  <a:ext cx="109440" cy="33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F20C4CC9-5831-4012-8543-FB57F846A96E}"/>
                  </a:ext>
                </a:extLst>
              </p14:cNvPr>
              <p14:cNvContentPartPr/>
              <p14:nvPr/>
            </p14:nvContentPartPr>
            <p14:xfrm>
              <a:off x="5748133" y="2209200"/>
              <a:ext cx="23760" cy="11052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F20C4CC9-5831-4012-8543-FB57F846A96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743813" y="2204880"/>
                <a:ext cx="324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FDED8788-6108-47FB-B26E-8290DB57F858}"/>
                  </a:ext>
                </a:extLst>
              </p14:cNvPr>
              <p14:cNvContentPartPr/>
              <p14:nvPr/>
            </p14:nvContentPartPr>
            <p14:xfrm>
              <a:off x="5754613" y="2222160"/>
              <a:ext cx="6840" cy="10584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FDED8788-6108-47FB-B26E-8290DB57F85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50293" y="2217840"/>
                <a:ext cx="1548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06A031BF-DB2E-45C8-8609-5600E3BED0ED}"/>
                  </a:ext>
                </a:extLst>
              </p14:cNvPr>
              <p14:cNvContentPartPr/>
              <p14:nvPr/>
            </p14:nvContentPartPr>
            <p14:xfrm>
              <a:off x="5692693" y="1412160"/>
              <a:ext cx="69120" cy="10620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06A031BF-DB2E-45C8-8609-5600E3BED0E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688373" y="1407840"/>
                <a:ext cx="77760" cy="11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B658B907-B44C-427B-A620-E177790CC856}"/>
              </a:ext>
            </a:extLst>
          </p:cNvPr>
          <p:cNvGrpSpPr/>
          <p:nvPr/>
        </p:nvGrpSpPr>
        <p:grpSpPr>
          <a:xfrm>
            <a:off x="1563853" y="1498920"/>
            <a:ext cx="1989360" cy="99360"/>
            <a:chOff x="1563853" y="1498920"/>
            <a:chExt cx="1989360" cy="9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3899BC2-60A4-4598-A8B2-BEAD9BF86F75}"/>
                    </a:ext>
                  </a:extLst>
                </p14:cNvPr>
                <p14:cNvContentPartPr/>
                <p14:nvPr/>
              </p14:nvContentPartPr>
              <p14:xfrm>
                <a:off x="1563853" y="1569120"/>
                <a:ext cx="364320" cy="291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3899BC2-60A4-4598-A8B2-BEAD9BF86F7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559533" y="1564800"/>
                  <a:ext cx="372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587556AB-963E-4B5F-A19C-99DFEE7654C6}"/>
                    </a:ext>
                  </a:extLst>
                </p14:cNvPr>
                <p14:cNvContentPartPr/>
                <p14:nvPr/>
              </p14:nvContentPartPr>
              <p14:xfrm>
                <a:off x="2082613" y="1498920"/>
                <a:ext cx="1470600" cy="723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587556AB-963E-4B5F-A19C-99DFEE7654C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078293" y="1494600"/>
                  <a:ext cx="1479240" cy="8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9571BC96-A1DC-4369-B214-005AC7F827FA}"/>
                  </a:ext>
                </a:extLst>
              </p14:cNvPr>
              <p14:cNvContentPartPr/>
              <p14:nvPr/>
            </p14:nvContentPartPr>
            <p14:xfrm>
              <a:off x="3960733" y="1441680"/>
              <a:ext cx="1923120" cy="3816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9571BC96-A1DC-4369-B214-005AC7F827F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956413" y="1437360"/>
                <a:ext cx="193176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E5F84B78-442B-4C26-B976-2CECFBCC59FF}"/>
              </a:ext>
            </a:extLst>
          </p:cNvPr>
          <p:cNvGrpSpPr/>
          <p:nvPr/>
        </p:nvGrpSpPr>
        <p:grpSpPr>
          <a:xfrm>
            <a:off x="884893" y="1436640"/>
            <a:ext cx="240120" cy="292680"/>
            <a:chOff x="884893" y="1436640"/>
            <a:chExt cx="24012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8ED16B13-2C37-4EA9-921B-65EFD724055F}"/>
                    </a:ext>
                  </a:extLst>
                </p14:cNvPr>
                <p14:cNvContentPartPr/>
                <p14:nvPr/>
              </p14:nvContentPartPr>
              <p14:xfrm>
                <a:off x="884893" y="1503600"/>
                <a:ext cx="102600" cy="928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8ED16B13-2C37-4EA9-921B-65EFD724055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0573" y="1499280"/>
                  <a:ext cx="111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DA845E5-362E-4F3B-A3DF-127A5F81B709}"/>
                    </a:ext>
                  </a:extLst>
                </p14:cNvPr>
                <p14:cNvContentPartPr/>
                <p14:nvPr/>
              </p14:nvContentPartPr>
              <p14:xfrm>
                <a:off x="923413" y="1512960"/>
                <a:ext cx="88200" cy="2163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DA845E5-362E-4F3B-A3DF-127A5F81B70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19093" y="1508640"/>
                  <a:ext cx="968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B72121D3-04A8-4B06-8521-2DBAF2100F29}"/>
                    </a:ext>
                  </a:extLst>
                </p14:cNvPr>
                <p14:cNvContentPartPr/>
                <p14:nvPr/>
              </p14:nvContentPartPr>
              <p14:xfrm>
                <a:off x="999013" y="1633200"/>
                <a:ext cx="88920" cy="676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B72121D3-04A8-4B06-8521-2DBAF2100F2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4693" y="1628880"/>
                  <a:ext cx="975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9D91A72-19E7-4BB8-98D4-74C4263683B2}"/>
                    </a:ext>
                  </a:extLst>
                </p14:cNvPr>
                <p14:cNvContentPartPr/>
                <p14:nvPr/>
              </p14:nvContentPartPr>
              <p14:xfrm>
                <a:off x="1105933" y="1436640"/>
                <a:ext cx="19080" cy="928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9D91A72-19E7-4BB8-98D4-74C4263683B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01613" y="1432320"/>
                  <a:ext cx="2772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uppieren 167">
            <a:extLst>
              <a:ext uri="{FF2B5EF4-FFF2-40B4-BE49-F238E27FC236}">
                <a16:creationId xmlns:a16="http://schemas.microsoft.com/office/drawing/2014/main" id="{6129E65C-9F84-42EE-981F-C5C104786C7C}"/>
              </a:ext>
            </a:extLst>
          </p:cNvPr>
          <p:cNvGrpSpPr/>
          <p:nvPr/>
        </p:nvGrpSpPr>
        <p:grpSpPr>
          <a:xfrm>
            <a:off x="6266173" y="1708080"/>
            <a:ext cx="2914920" cy="423720"/>
            <a:chOff x="6266173" y="1708080"/>
            <a:chExt cx="291492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C8354FD-501A-4033-85C5-5413FA787E42}"/>
                    </a:ext>
                  </a:extLst>
                </p14:cNvPr>
                <p14:cNvContentPartPr/>
                <p14:nvPr/>
              </p14:nvContentPartPr>
              <p14:xfrm>
                <a:off x="6998053" y="1843800"/>
                <a:ext cx="171360" cy="2034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C8354FD-501A-4033-85C5-5413FA787E4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993733" y="1839480"/>
                  <a:ext cx="180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73FCC89-F4D9-4773-9CC9-73F58AFB2D48}"/>
                    </a:ext>
                  </a:extLst>
                </p14:cNvPr>
                <p14:cNvContentPartPr/>
                <p14:nvPr/>
              </p14:nvContentPartPr>
              <p14:xfrm>
                <a:off x="7342213" y="1881600"/>
                <a:ext cx="45000" cy="928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73FCC89-F4D9-4773-9CC9-73F58AFB2D4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337893" y="1877280"/>
                  <a:ext cx="53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36F7DD6-1497-4E83-9C09-6A19DED1E661}"/>
                    </a:ext>
                  </a:extLst>
                </p14:cNvPr>
                <p14:cNvContentPartPr/>
                <p14:nvPr/>
              </p14:nvContentPartPr>
              <p14:xfrm>
                <a:off x="7276693" y="1843440"/>
                <a:ext cx="212760" cy="1436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36F7DD6-1497-4E83-9C09-6A19DED1E66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272373" y="1839120"/>
                  <a:ext cx="221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D57F1B4-D382-4F22-B0B6-6DF126373DB1}"/>
                    </a:ext>
                  </a:extLst>
                </p14:cNvPr>
                <p14:cNvContentPartPr/>
                <p14:nvPr/>
              </p14:nvContentPartPr>
              <p14:xfrm>
                <a:off x="7597813" y="1972320"/>
                <a:ext cx="283680" cy="187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D57F1B4-D382-4F22-B0B6-6DF126373DB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593493" y="1968000"/>
                  <a:ext cx="292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E7811AF-214F-41C8-9AE0-F380BBA3F4E8}"/>
                    </a:ext>
                  </a:extLst>
                </p14:cNvPr>
                <p14:cNvContentPartPr/>
                <p14:nvPr/>
              </p14:nvContentPartPr>
              <p14:xfrm>
                <a:off x="7680253" y="2002200"/>
                <a:ext cx="226080" cy="27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E7811AF-214F-41C8-9AE0-F380BBA3F4E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675933" y="1997880"/>
                  <a:ext cx="234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65E2F8C-ECF7-41F9-9FA6-4882232D756D}"/>
                    </a:ext>
                  </a:extLst>
                </p14:cNvPr>
                <p14:cNvContentPartPr/>
                <p14:nvPr/>
              </p14:nvContentPartPr>
              <p14:xfrm>
                <a:off x="8006413" y="1903560"/>
                <a:ext cx="314640" cy="1310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65E2F8C-ECF7-41F9-9FA6-4882232D756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002093" y="1899240"/>
                  <a:ext cx="323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AE651B6-197A-4D33-AAE4-28994486C25D}"/>
                    </a:ext>
                  </a:extLst>
                </p14:cNvPr>
                <p14:cNvContentPartPr/>
                <p14:nvPr/>
              </p14:nvContentPartPr>
              <p14:xfrm>
                <a:off x="8224213" y="1910760"/>
                <a:ext cx="304920" cy="1256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AE651B6-197A-4D33-AAE4-28994486C25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219893" y="1906440"/>
                  <a:ext cx="313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FD0C2C3-295D-4739-BBA0-13817C09C51D}"/>
                    </a:ext>
                  </a:extLst>
                </p14:cNvPr>
                <p14:cNvContentPartPr/>
                <p14:nvPr/>
              </p14:nvContentPartPr>
              <p14:xfrm>
                <a:off x="8399893" y="1907520"/>
                <a:ext cx="255960" cy="1364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FD0C2C3-295D-4739-BBA0-13817C09C51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395573" y="1903200"/>
                  <a:ext cx="2646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CA6F188-9813-415C-BB00-107C73FAD0FA}"/>
                    </a:ext>
                  </a:extLst>
                </p14:cNvPr>
                <p14:cNvContentPartPr/>
                <p14:nvPr/>
              </p14:nvContentPartPr>
              <p14:xfrm>
                <a:off x="8728573" y="1889880"/>
                <a:ext cx="127440" cy="1245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CA6F188-9813-415C-BB00-107C73FAD0F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24253" y="1885560"/>
                  <a:ext cx="136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B22D315-9B9C-43C4-A4B0-68FE69E4729C}"/>
                    </a:ext>
                  </a:extLst>
                </p14:cNvPr>
                <p14:cNvContentPartPr/>
                <p14:nvPr/>
              </p14:nvContentPartPr>
              <p14:xfrm>
                <a:off x="8971213" y="1824360"/>
                <a:ext cx="209880" cy="2707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B22D315-9B9C-43C4-A4B0-68FE69E4729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966893" y="1820040"/>
                  <a:ext cx="2185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D3260EC-132D-447A-9219-20D3DF995103}"/>
                    </a:ext>
                  </a:extLst>
                </p14:cNvPr>
                <p14:cNvContentPartPr/>
                <p14:nvPr/>
              </p14:nvContentPartPr>
              <p14:xfrm>
                <a:off x="6874573" y="1708080"/>
                <a:ext cx="714240" cy="4237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D3260EC-132D-447A-9219-20D3DF99510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870253" y="1703760"/>
                  <a:ext cx="72288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E0FA167-AF7A-421F-A0E0-3371D690985E}"/>
                    </a:ext>
                  </a:extLst>
                </p14:cNvPr>
                <p14:cNvContentPartPr/>
                <p14:nvPr/>
              </p14:nvContentPartPr>
              <p14:xfrm>
                <a:off x="6266173" y="1833360"/>
                <a:ext cx="1210320" cy="367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E0FA167-AF7A-421F-A0E0-3371D690985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261853" y="1829040"/>
                  <a:ext cx="121896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B93B5FDC-E7C6-4413-940C-F08F16740650}"/>
                  </a:ext>
                </a:extLst>
              </p14:cNvPr>
              <p14:cNvContentPartPr/>
              <p14:nvPr/>
            </p14:nvContentPartPr>
            <p14:xfrm>
              <a:off x="1530733" y="2403600"/>
              <a:ext cx="149760" cy="1260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B93B5FDC-E7C6-4413-940C-F08F1674065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526413" y="2399280"/>
                <a:ext cx="1584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45A4B343-878B-4DE6-8832-05AE3AEB5A0F}"/>
                  </a:ext>
                </a:extLst>
              </p14:cNvPr>
              <p14:cNvContentPartPr/>
              <p14:nvPr/>
            </p14:nvContentPartPr>
            <p14:xfrm>
              <a:off x="4930573" y="2262840"/>
              <a:ext cx="792720" cy="5904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45A4B343-878B-4DE6-8832-05AE3AEB5A0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926253" y="2258520"/>
                <a:ext cx="801360" cy="6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uppieren 171">
            <a:extLst>
              <a:ext uri="{FF2B5EF4-FFF2-40B4-BE49-F238E27FC236}">
                <a16:creationId xmlns:a16="http://schemas.microsoft.com/office/drawing/2014/main" id="{7DA43734-AC40-4D63-85FE-37FB3BC07AAF}"/>
              </a:ext>
            </a:extLst>
          </p:cNvPr>
          <p:cNvGrpSpPr/>
          <p:nvPr/>
        </p:nvGrpSpPr>
        <p:grpSpPr>
          <a:xfrm>
            <a:off x="5551213" y="800880"/>
            <a:ext cx="1147320" cy="536040"/>
            <a:chOff x="5551213" y="800880"/>
            <a:chExt cx="1147320" cy="53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D53F9C6-49CF-491C-882F-B3D4BC8EDCC2}"/>
                    </a:ext>
                  </a:extLst>
                </p14:cNvPr>
                <p14:cNvContentPartPr/>
                <p14:nvPr/>
              </p14:nvContentPartPr>
              <p14:xfrm>
                <a:off x="6051973" y="1143600"/>
                <a:ext cx="24840" cy="295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D53F9C6-49CF-491C-882F-B3D4BC8EDCC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047653" y="1139280"/>
                  <a:ext cx="33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BD629BD-E220-44F2-A972-F387FE1808B0}"/>
                    </a:ext>
                  </a:extLst>
                </p14:cNvPr>
                <p14:cNvContentPartPr/>
                <p14:nvPr/>
              </p14:nvContentPartPr>
              <p14:xfrm>
                <a:off x="5551213" y="800880"/>
                <a:ext cx="1136160" cy="5360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BD629BD-E220-44F2-A972-F387FE1808B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546893" y="796560"/>
                  <a:ext cx="114480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FD21DF46-DE7B-49E4-ACD6-A687C0C3FA35}"/>
                    </a:ext>
                  </a:extLst>
                </p14:cNvPr>
                <p14:cNvContentPartPr/>
                <p14:nvPr/>
              </p14:nvContentPartPr>
              <p14:xfrm>
                <a:off x="5629693" y="842280"/>
                <a:ext cx="1068840" cy="4507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FD21DF46-DE7B-49E4-ACD6-A687C0C3FA3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625373" y="837960"/>
                  <a:ext cx="1077480" cy="45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E7298062-F036-4EA5-A855-EF269F327F81}"/>
                  </a:ext>
                </a:extLst>
              </p14:cNvPr>
              <p14:cNvContentPartPr/>
              <p14:nvPr/>
            </p14:nvContentPartPr>
            <p14:xfrm>
              <a:off x="4968013" y="2253480"/>
              <a:ext cx="43200" cy="36360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E7298062-F036-4EA5-A855-EF269F327F81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963693" y="2249160"/>
                <a:ext cx="51840" cy="37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uppieren 203">
            <a:extLst>
              <a:ext uri="{FF2B5EF4-FFF2-40B4-BE49-F238E27FC236}">
                <a16:creationId xmlns:a16="http://schemas.microsoft.com/office/drawing/2014/main" id="{C438071B-ABF0-4A1A-81F8-2BE894D95217}"/>
              </a:ext>
            </a:extLst>
          </p:cNvPr>
          <p:cNvGrpSpPr/>
          <p:nvPr/>
        </p:nvGrpSpPr>
        <p:grpSpPr>
          <a:xfrm>
            <a:off x="2026813" y="2226120"/>
            <a:ext cx="4221720" cy="4313160"/>
            <a:chOff x="2026813" y="2226120"/>
            <a:chExt cx="4221720" cy="431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D1226F4E-42D1-4436-AEA3-D5CB38CC22CF}"/>
                    </a:ext>
                  </a:extLst>
                </p14:cNvPr>
                <p14:cNvContentPartPr/>
                <p14:nvPr/>
              </p14:nvContentPartPr>
              <p14:xfrm>
                <a:off x="2411653" y="6312120"/>
                <a:ext cx="1770120" cy="712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D1226F4E-42D1-4436-AEA3-D5CB38CC22C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407333" y="6307800"/>
                  <a:ext cx="17787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56EEAA1-7826-42D7-96C4-C495F176B373}"/>
                    </a:ext>
                  </a:extLst>
                </p14:cNvPr>
                <p14:cNvContentPartPr/>
                <p14:nvPr/>
              </p14:nvContentPartPr>
              <p14:xfrm>
                <a:off x="3927253" y="6210240"/>
                <a:ext cx="386280" cy="3290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56EEAA1-7826-42D7-96C4-C495F176B37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922933" y="6205920"/>
                  <a:ext cx="3949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DE19180-ACAB-4067-AAB4-B53A9341DE86}"/>
                    </a:ext>
                  </a:extLst>
                </p14:cNvPr>
                <p14:cNvContentPartPr/>
                <p14:nvPr/>
              </p14:nvContentPartPr>
              <p14:xfrm>
                <a:off x="2296093" y="3579360"/>
                <a:ext cx="360" cy="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DE19180-ACAB-4067-AAB4-B53A9341DE8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91773" y="35750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48B2613-5E52-4E86-8ED6-6A36A565CB3A}"/>
                    </a:ext>
                  </a:extLst>
                </p14:cNvPr>
                <p14:cNvContentPartPr/>
                <p14:nvPr/>
              </p14:nvContentPartPr>
              <p14:xfrm>
                <a:off x="2218333" y="3521760"/>
                <a:ext cx="52920" cy="810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48B2613-5E52-4E86-8ED6-6A36A565CB3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214013" y="3517440"/>
                  <a:ext cx="61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D9C0B65-E645-4053-A72D-D922D31C2FC9}"/>
                    </a:ext>
                  </a:extLst>
                </p14:cNvPr>
                <p14:cNvContentPartPr/>
                <p14:nvPr/>
              </p14:nvContentPartPr>
              <p14:xfrm>
                <a:off x="2230573" y="4887600"/>
                <a:ext cx="28800" cy="889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D9C0B65-E645-4053-A72D-D922D31C2FC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26253" y="4883280"/>
                  <a:ext cx="37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AEFB933-98B0-469F-9F56-C220A44CE8CB}"/>
                    </a:ext>
                  </a:extLst>
                </p14:cNvPr>
                <p14:cNvContentPartPr/>
                <p14:nvPr/>
              </p14:nvContentPartPr>
              <p14:xfrm>
                <a:off x="3634933" y="3569640"/>
                <a:ext cx="29880" cy="2682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AEFB933-98B0-469F-9F56-C220A44CE8C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30613" y="3565320"/>
                  <a:ext cx="385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1E37715-B259-46A2-8FD9-27253C218783}"/>
                    </a:ext>
                  </a:extLst>
                </p14:cNvPr>
                <p14:cNvContentPartPr/>
                <p14:nvPr/>
              </p14:nvContentPartPr>
              <p14:xfrm>
                <a:off x="2243173" y="3521040"/>
                <a:ext cx="1369800" cy="709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1E37715-B259-46A2-8FD9-27253C21878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238853" y="3516720"/>
                  <a:ext cx="1378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E3E08BA-96D3-49E9-8FE8-EA269ACF9A84}"/>
                    </a:ext>
                  </a:extLst>
                </p14:cNvPr>
                <p14:cNvContentPartPr/>
                <p14:nvPr/>
              </p14:nvContentPartPr>
              <p14:xfrm>
                <a:off x="2225173" y="3542280"/>
                <a:ext cx="1348560" cy="417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E3E08BA-96D3-49E9-8FE8-EA269ACF9A8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220853" y="3537960"/>
                  <a:ext cx="1357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170E75C-46F6-42D6-BA49-97027DADFAF3}"/>
                    </a:ext>
                  </a:extLst>
                </p14:cNvPr>
                <p14:cNvContentPartPr/>
                <p14:nvPr/>
              </p14:nvContentPartPr>
              <p14:xfrm>
                <a:off x="2223733" y="3578640"/>
                <a:ext cx="103680" cy="522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170E75C-46F6-42D6-BA49-97027DADFAF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219413" y="3574320"/>
                  <a:ext cx="112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37EC771-3C7C-4F7B-AB9F-F9248A41A710}"/>
                    </a:ext>
                  </a:extLst>
                </p14:cNvPr>
                <p14:cNvContentPartPr/>
                <p14:nvPr/>
              </p14:nvContentPartPr>
              <p14:xfrm>
                <a:off x="2232373" y="3600600"/>
                <a:ext cx="651960" cy="298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37EC771-3C7C-4F7B-AB9F-F9248A41A71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228053" y="3596280"/>
                  <a:ext cx="660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4F25D0A-39A0-43C7-8CA6-118F581B7937}"/>
                    </a:ext>
                  </a:extLst>
                </p14:cNvPr>
                <p14:cNvContentPartPr/>
                <p14:nvPr/>
              </p14:nvContentPartPr>
              <p14:xfrm>
                <a:off x="3578413" y="3543360"/>
                <a:ext cx="134640" cy="370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4F25D0A-39A0-43C7-8CA6-118F581B793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74093" y="3539040"/>
                  <a:ext cx="143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3025A08-4B5C-456F-B3B5-EF77B07042A9}"/>
                    </a:ext>
                  </a:extLst>
                </p14:cNvPr>
                <p14:cNvContentPartPr/>
                <p14:nvPr/>
              </p14:nvContentPartPr>
              <p14:xfrm>
                <a:off x="4176373" y="3054480"/>
                <a:ext cx="12600" cy="1710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3025A08-4B5C-456F-B3B5-EF77B07042A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72053" y="3050160"/>
                  <a:ext cx="21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98856AB8-D29B-44D9-91FD-9AD452F7845D}"/>
                    </a:ext>
                  </a:extLst>
                </p14:cNvPr>
                <p14:cNvContentPartPr/>
                <p14:nvPr/>
              </p14:nvContentPartPr>
              <p14:xfrm>
                <a:off x="4146133" y="3519600"/>
                <a:ext cx="10440" cy="1357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98856AB8-D29B-44D9-91FD-9AD452F7845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41813" y="3515280"/>
                  <a:ext cx="19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709FB24-75CA-4D40-AF34-54657ED13822}"/>
                    </a:ext>
                  </a:extLst>
                </p14:cNvPr>
                <p14:cNvContentPartPr/>
                <p14:nvPr/>
              </p14:nvContentPartPr>
              <p14:xfrm>
                <a:off x="2220493" y="5557200"/>
                <a:ext cx="69120" cy="1854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709FB24-75CA-4D40-AF34-54657ED1382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216173" y="5552880"/>
                  <a:ext cx="77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2AA464B-10C1-46CE-88C0-F2D95EEF8BFB}"/>
                    </a:ext>
                  </a:extLst>
                </p14:cNvPr>
                <p14:cNvContentPartPr/>
                <p14:nvPr/>
              </p14:nvContentPartPr>
              <p14:xfrm>
                <a:off x="2034733" y="5728200"/>
                <a:ext cx="352440" cy="4298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2AA464B-10C1-46CE-88C0-F2D95EEF8BF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030413" y="5723880"/>
                  <a:ext cx="36108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C1C7495-DE5E-49F8-A110-50CC8D58B778}"/>
                    </a:ext>
                  </a:extLst>
                </p14:cNvPr>
                <p14:cNvContentPartPr/>
                <p14:nvPr/>
              </p14:nvContentPartPr>
              <p14:xfrm>
                <a:off x="2026813" y="5754120"/>
                <a:ext cx="373680" cy="4032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C1C7495-DE5E-49F8-A110-50CC8D58B77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022493" y="5749800"/>
                  <a:ext cx="38232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F8EF1F8-E676-45EC-8E19-86620E95F9CA}"/>
                    </a:ext>
                  </a:extLst>
                </p14:cNvPr>
                <p14:cNvContentPartPr/>
                <p14:nvPr/>
              </p14:nvContentPartPr>
              <p14:xfrm>
                <a:off x="2287093" y="5856720"/>
                <a:ext cx="17640" cy="38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F8EF1F8-E676-45EC-8E19-86620E95F9C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282773" y="5852400"/>
                  <a:ext cx="26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4FC2303-001D-4F33-A2A5-8AAA202BE278}"/>
                    </a:ext>
                  </a:extLst>
                </p14:cNvPr>
                <p14:cNvContentPartPr/>
                <p14:nvPr/>
              </p14:nvContentPartPr>
              <p14:xfrm>
                <a:off x="3614773" y="4076520"/>
                <a:ext cx="26280" cy="9198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4FC2303-001D-4F33-A2A5-8AAA202BE27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10453" y="4072200"/>
                  <a:ext cx="34920" cy="9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5E096CC-1E63-4BCB-A447-BCBC00616041}"/>
                    </a:ext>
                  </a:extLst>
                </p14:cNvPr>
                <p14:cNvContentPartPr/>
                <p14:nvPr/>
              </p14:nvContentPartPr>
              <p14:xfrm>
                <a:off x="3620533" y="5247960"/>
                <a:ext cx="7200" cy="3758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5E096CC-1E63-4BCB-A447-BCBC0061604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616213" y="5243640"/>
                  <a:ext cx="158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1574B19-BBE2-492C-BA73-C242008936FE}"/>
                    </a:ext>
                  </a:extLst>
                </p14:cNvPr>
                <p14:cNvContentPartPr/>
                <p14:nvPr/>
              </p14:nvContentPartPr>
              <p14:xfrm>
                <a:off x="4119853" y="4119360"/>
                <a:ext cx="4680" cy="5515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1574B19-BBE2-492C-BA73-C242008936F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115533" y="4115040"/>
                  <a:ext cx="1332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51DE9B0-AC6E-40A9-B784-0CF162B0F0D5}"/>
                    </a:ext>
                  </a:extLst>
                </p14:cNvPr>
                <p14:cNvContentPartPr/>
                <p14:nvPr/>
              </p14:nvContentPartPr>
              <p14:xfrm>
                <a:off x="4087813" y="4767720"/>
                <a:ext cx="30240" cy="6346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51DE9B0-AC6E-40A9-B784-0CF162B0F0D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083493" y="4763400"/>
                  <a:ext cx="3888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5CEA5E7-4CDC-4686-977A-C81AD7B46276}"/>
                    </a:ext>
                  </a:extLst>
                </p14:cNvPr>
                <p14:cNvContentPartPr/>
                <p14:nvPr/>
              </p14:nvContentPartPr>
              <p14:xfrm>
                <a:off x="4078813" y="5399520"/>
                <a:ext cx="3600" cy="1882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5CEA5E7-4CDC-4686-977A-C81AD7B4627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074493" y="5395200"/>
                  <a:ext cx="12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62D788F0-5FF5-4B84-9187-7DBC4B871209}"/>
                    </a:ext>
                  </a:extLst>
                </p14:cNvPr>
                <p14:cNvContentPartPr/>
                <p14:nvPr/>
              </p14:nvContentPartPr>
              <p14:xfrm>
                <a:off x="4074133" y="5631720"/>
                <a:ext cx="2880" cy="378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62D788F0-5FF5-4B84-9187-7DBC4B87120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069813" y="5627400"/>
                  <a:ext cx="115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1D4E23A-D4A0-4766-9006-4E6CAF1D6F04}"/>
                    </a:ext>
                  </a:extLst>
                </p14:cNvPr>
                <p14:cNvContentPartPr/>
                <p14:nvPr/>
              </p14:nvContentPartPr>
              <p14:xfrm>
                <a:off x="4170253" y="2812200"/>
                <a:ext cx="19080" cy="2448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1D4E23A-D4A0-4766-9006-4E6CAF1D6F0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165933" y="2807880"/>
                  <a:ext cx="27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E3E1B3E-B3D8-4547-82E7-E86453F4109B}"/>
                    </a:ext>
                  </a:extLst>
                </p14:cNvPr>
                <p14:cNvContentPartPr/>
                <p14:nvPr/>
              </p14:nvContentPartPr>
              <p14:xfrm>
                <a:off x="4181413" y="2855400"/>
                <a:ext cx="126000" cy="273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E3E1B3E-B3D8-4547-82E7-E86453F4109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177093" y="2851080"/>
                  <a:ext cx="134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B7D58A2-2770-40E9-AF9B-A8B32BA295A4}"/>
                    </a:ext>
                  </a:extLst>
                </p14:cNvPr>
                <p14:cNvContentPartPr/>
                <p14:nvPr/>
              </p14:nvContentPartPr>
              <p14:xfrm>
                <a:off x="4296613" y="2789880"/>
                <a:ext cx="25560" cy="882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B7D58A2-2770-40E9-AF9B-A8B32BA295A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292293" y="2785560"/>
                  <a:ext cx="34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CC50A5E-8F14-4DE1-BA65-B6C30206A703}"/>
                    </a:ext>
                  </a:extLst>
                </p14:cNvPr>
                <p14:cNvContentPartPr/>
                <p14:nvPr/>
              </p14:nvContentPartPr>
              <p14:xfrm>
                <a:off x="4318213" y="2799960"/>
                <a:ext cx="74160" cy="320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CC50A5E-8F14-4DE1-BA65-B6C30206A70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313893" y="2795640"/>
                  <a:ext cx="82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5B4D741-9F85-49AA-851D-44BB5C21868F}"/>
                    </a:ext>
                  </a:extLst>
                </p14:cNvPr>
                <p14:cNvContentPartPr/>
                <p14:nvPr/>
              </p14:nvContentPartPr>
              <p14:xfrm>
                <a:off x="4382293" y="2738040"/>
                <a:ext cx="34560" cy="619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5B4D741-9F85-49AA-851D-44BB5C21868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377973" y="2733720"/>
                  <a:ext cx="432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7329DB5-574E-4CE0-8A9B-B6DBF160476E}"/>
                    </a:ext>
                  </a:extLst>
                </p14:cNvPr>
                <p14:cNvContentPartPr/>
                <p14:nvPr/>
              </p14:nvContentPartPr>
              <p14:xfrm>
                <a:off x="5753173" y="2342400"/>
                <a:ext cx="9000" cy="1044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7329DB5-574E-4CE0-8A9B-B6DBF160476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748853" y="2338080"/>
                  <a:ext cx="17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43A9B69-37CE-4883-9BDD-3C9D0E958275}"/>
                    </a:ext>
                  </a:extLst>
                </p14:cNvPr>
                <p14:cNvContentPartPr/>
                <p14:nvPr/>
              </p14:nvContentPartPr>
              <p14:xfrm>
                <a:off x="5754613" y="2556960"/>
                <a:ext cx="14400" cy="2988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43A9B69-37CE-4883-9BDD-3C9D0E95827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750293" y="2552640"/>
                  <a:ext cx="230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D995312-EAEA-4648-B645-A32508CBD727}"/>
                    </a:ext>
                  </a:extLst>
                </p14:cNvPr>
                <p14:cNvContentPartPr/>
                <p14:nvPr/>
              </p14:nvContentPartPr>
              <p14:xfrm>
                <a:off x="5779453" y="2997960"/>
                <a:ext cx="32760" cy="10620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D995312-EAEA-4648-B645-A32508CBD72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775133" y="2993640"/>
                  <a:ext cx="41400" cy="10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A4023C4-0BA3-4191-B14F-FD541A3E04C3}"/>
                    </a:ext>
                  </a:extLst>
                </p14:cNvPr>
                <p14:cNvContentPartPr/>
                <p14:nvPr/>
              </p14:nvContentPartPr>
              <p14:xfrm>
                <a:off x="5808253" y="4108560"/>
                <a:ext cx="1440" cy="928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A4023C4-0BA3-4191-B14F-FD541A3E04C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803933" y="4104240"/>
                  <a:ext cx="10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AD7B502-9003-4A24-B64D-203A88A7FF48}"/>
                    </a:ext>
                  </a:extLst>
                </p14:cNvPr>
                <p14:cNvContentPartPr/>
                <p14:nvPr/>
              </p14:nvContentPartPr>
              <p14:xfrm>
                <a:off x="5852173" y="6039240"/>
                <a:ext cx="247680" cy="360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AD7B502-9003-4A24-B64D-203A88A7FF4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847853" y="6034920"/>
                  <a:ext cx="256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4762B63-6FA7-4976-B8BC-1AF15E2C46F0}"/>
                    </a:ext>
                  </a:extLst>
                </p14:cNvPr>
                <p14:cNvContentPartPr/>
                <p14:nvPr/>
              </p14:nvContentPartPr>
              <p14:xfrm>
                <a:off x="3488773" y="5871840"/>
                <a:ext cx="125640" cy="849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4762B63-6FA7-4976-B8BC-1AF15E2C46F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484453" y="5867520"/>
                  <a:ext cx="134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C8E39F3-B46D-4D04-B5D7-60278E7F76A3}"/>
                    </a:ext>
                  </a:extLst>
                </p14:cNvPr>
                <p14:cNvContentPartPr/>
                <p14:nvPr/>
              </p14:nvContentPartPr>
              <p14:xfrm>
                <a:off x="3557533" y="5886240"/>
                <a:ext cx="63360" cy="1893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C8E39F3-B46D-4D04-B5D7-60278E7F76A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553213" y="5881920"/>
                  <a:ext cx="72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66F4B27F-9298-4854-B225-591A08A8E800}"/>
                    </a:ext>
                  </a:extLst>
                </p14:cNvPr>
                <p14:cNvContentPartPr/>
                <p14:nvPr/>
              </p14:nvContentPartPr>
              <p14:xfrm>
                <a:off x="3626653" y="5998560"/>
                <a:ext cx="80280" cy="1224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66F4B27F-9298-4854-B225-591A08A8E80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622333" y="5994240"/>
                  <a:ext cx="88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27C49C4-6117-4BE1-9869-226C9FC27478}"/>
                    </a:ext>
                  </a:extLst>
                </p14:cNvPr>
                <p14:cNvContentPartPr/>
                <p14:nvPr/>
              </p14:nvContentPartPr>
              <p14:xfrm>
                <a:off x="3454213" y="6149040"/>
                <a:ext cx="245520" cy="266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27C49C4-6117-4BE1-9869-226C9FC2747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449893" y="6144720"/>
                  <a:ext cx="254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C4F9DFC-CFD1-4CAF-A5BF-0CC319BDFB98}"/>
                    </a:ext>
                  </a:extLst>
                </p14:cNvPr>
                <p14:cNvContentPartPr/>
                <p14:nvPr/>
              </p14:nvContentPartPr>
              <p14:xfrm>
                <a:off x="3980893" y="5810640"/>
                <a:ext cx="82440" cy="734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C4F9DFC-CFD1-4CAF-A5BF-0CC319BDFB9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976573" y="5806320"/>
                  <a:ext cx="91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6944F11-532A-4D82-BD3B-203075DBB7CB}"/>
                    </a:ext>
                  </a:extLst>
                </p14:cNvPr>
                <p14:cNvContentPartPr/>
                <p14:nvPr/>
              </p14:nvContentPartPr>
              <p14:xfrm>
                <a:off x="4008973" y="5853840"/>
                <a:ext cx="56880" cy="1875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6944F11-532A-4D82-BD3B-203075DBB7C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004653" y="5849520"/>
                  <a:ext cx="65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2CE3F88-17A6-43A4-849C-DC0F8FA8C77E}"/>
                    </a:ext>
                  </a:extLst>
                </p14:cNvPr>
                <p14:cNvContentPartPr/>
                <p14:nvPr/>
              </p14:nvContentPartPr>
              <p14:xfrm>
                <a:off x="4051453" y="5960040"/>
                <a:ext cx="82080" cy="1580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2CE3F88-17A6-43A4-849C-DC0F8FA8C77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047133" y="5955720"/>
                  <a:ext cx="90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82CBCEF-1289-4543-93CA-FEAF150B6EEE}"/>
                    </a:ext>
                  </a:extLst>
                </p14:cNvPr>
                <p14:cNvContentPartPr/>
                <p14:nvPr/>
              </p14:nvContentPartPr>
              <p14:xfrm>
                <a:off x="4327933" y="6045360"/>
                <a:ext cx="244080" cy="489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82CBCEF-1289-4543-93CA-FEAF150B6EE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323613" y="6041040"/>
                  <a:ext cx="252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DAB4A37C-A7BD-4669-8558-C5C719A62096}"/>
                    </a:ext>
                  </a:extLst>
                </p14:cNvPr>
                <p14:cNvContentPartPr/>
                <p14:nvPr/>
              </p14:nvContentPartPr>
              <p14:xfrm>
                <a:off x="2030773" y="2345640"/>
                <a:ext cx="574560" cy="475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DAB4A37C-A7BD-4669-8558-C5C719A6209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026453" y="2341320"/>
                  <a:ext cx="583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2F8428E-FDD2-4EBB-82CF-55EA511004D5}"/>
                    </a:ext>
                  </a:extLst>
                </p14:cNvPr>
                <p14:cNvContentPartPr/>
                <p14:nvPr/>
              </p14:nvContentPartPr>
              <p14:xfrm>
                <a:off x="5698453" y="2226120"/>
                <a:ext cx="72360" cy="867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2F8428E-FDD2-4EBB-82CF-55EA511004D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694133" y="2221800"/>
                  <a:ext cx="810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CE18D1D-3998-467D-B9CF-DF79CF4EAC07}"/>
                    </a:ext>
                  </a:extLst>
                </p14:cNvPr>
                <p14:cNvContentPartPr/>
                <p14:nvPr/>
              </p14:nvContentPartPr>
              <p14:xfrm>
                <a:off x="2913493" y="2242320"/>
                <a:ext cx="1861920" cy="986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CE18D1D-3998-467D-B9CF-DF79CF4EAC0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909173" y="2238000"/>
                  <a:ext cx="1870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CE9B35E-2A20-4816-9149-ECDC0248D136}"/>
                    </a:ext>
                  </a:extLst>
                </p14:cNvPr>
                <p14:cNvContentPartPr/>
                <p14:nvPr/>
              </p14:nvContentPartPr>
              <p14:xfrm>
                <a:off x="4918693" y="2239800"/>
                <a:ext cx="831960" cy="576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CE9B35E-2A20-4816-9149-ECDC0248D13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914373" y="2235480"/>
                  <a:ext cx="8406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9C20C5FF-5317-438C-8B2A-81EC0EAE4EF1}"/>
                    </a:ext>
                  </a:extLst>
                </p14:cNvPr>
                <p14:cNvContentPartPr/>
                <p14:nvPr/>
              </p14:nvContentPartPr>
              <p14:xfrm>
                <a:off x="4991773" y="2245200"/>
                <a:ext cx="12240" cy="2566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9C20C5FF-5317-438C-8B2A-81EC0EAE4EF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987453" y="2240880"/>
                  <a:ext cx="208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36FFBF0-0CB7-4CC5-AC3B-1202D6909F6F}"/>
                    </a:ext>
                  </a:extLst>
                </p14:cNvPr>
                <p14:cNvContentPartPr/>
                <p14:nvPr/>
              </p14:nvContentPartPr>
              <p14:xfrm>
                <a:off x="4984933" y="2921280"/>
                <a:ext cx="10440" cy="6188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36FFBF0-0CB7-4CC5-AC3B-1202D6909F6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980613" y="2916960"/>
                  <a:ext cx="19080" cy="62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CBECA58C-C74E-404F-825D-0563B1C2BC87}"/>
                    </a:ext>
                  </a:extLst>
                </p14:cNvPr>
                <p14:cNvContentPartPr/>
                <p14:nvPr/>
              </p14:nvContentPartPr>
              <p14:xfrm>
                <a:off x="4982413" y="3750000"/>
                <a:ext cx="3240" cy="2134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CBECA58C-C74E-404F-825D-0563B1C2BC8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978093" y="3745680"/>
                  <a:ext cx="118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05A467C-6BD4-445E-9E67-D6F13FBDDCF2}"/>
                    </a:ext>
                  </a:extLst>
                </p14:cNvPr>
                <p14:cNvContentPartPr/>
                <p14:nvPr/>
              </p14:nvContentPartPr>
              <p14:xfrm>
                <a:off x="5819053" y="4328160"/>
                <a:ext cx="34200" cy="7920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05A467C-6BD4-445E-9E67-D6F13FBDDCF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814733" y="4323840"/>
                  <a:ext cx="42840" cy="80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0F0C195-E22A-4178-AA19-6B0D61C486F0}"/>
                    </a:ext>
                  </a:extLst>
                </p14:cNvPr>
                <p14:cNvContentPartPr/>
                <p14:nvPr/>
              </p14:nvContentPartPr>
              <p14:xfrm>
                <a:off x="5856493" y="5183880"/>
                <a:ext cx="19800" cy="4348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0F0C195-E22A-4178-AA19-6B0D61C486F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852173" y="5179560"/>
                  <a:ext cx="2844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E55D48DA-BD7E-46DB-BE03-F662DCD6EC7B}"/>
                    </a:ext>
                  </a:extLst>
                </p14:cNvPr>
                <p14:cNvContentPartPr/>
                <p14:nvPr/>
              </p14:nvContentPartPr>
              <p14:xfrm>
                <a:off x="5939293" y="6008640"/>
                <a:ext cx="36360" cy="442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E55D48DA-BD7E-46DB-BE03-F662DCD6EC7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934973" y="6004320"/>
                  <a:ext cx="45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5A12300-8D0F-413C-B2D7-8636631CE9DB}"/>
                    </a:ext>
                  </a:extLst>
                </p14:cNvPr>
                <p14:cNvContentPartPr/>
                <p14:nvPr/>
              </p14:nvContentPartPr>
              <p14:xfrm>
                <a:off x="5686933" y="5676720"/>
                <a:ext cx="561600" cy="5306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5A12300-8D0F-413C-B2D7-8636631CE9D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682613" y="5672400"/>
                  <a:ext cx="57024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CB6B456-41A9-490F-A8A0-6550F7F46701}"/>
                    </a:ext>
                  </a:extLst>
                </p14:cNvPr>
                <p14:cNvContentPartPr/>
                <p14:nvPr/>
              </p14:nvContentPartPr>
              <p14:xfrm>
                <a:off x="5009773" y="4767000"/>
                <a:ext cx="37440" cy="7898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CB6B456-41A9-490F-A8A0-6550F7F4670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005453" y="4762680"/>
                  <a:ext cx="46080" cy="79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2E9209F-4D17-4B56-918F-13D0ADF5C804}"/>
                    </a:ext>
                  </a:extLst>
                </p14:cNvPr>
                <p14:cNvContentPartPr/>
                <p14:nvPr/>
              </p14:nvContentPartPr>
              <p14:xfrm>
                <a:off x="5007973" y="5756640"/>
                <a:ext cx="131040" cy="1206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2E9209F-4D17-4B56-918F-13D0ADF5C80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003653" y="5752320"/>
                  <a:ext cx="139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D933105-B7C4-418D-B4AA-22767076542D}"/>
                    </a:ext>
                  </a:extLst>
                </p14:cNvPr>
                <p14:cNvContentPartPr/>
                <p14:nvPr/>
              </p14:nvContentPartPr>
              <p14:xfrm>
                <a:off x="5060173" y="5796240"/>
                <a:ext cx="95400" cy="2368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D933105-B7C4-418D-B4AA-22767076542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055853" y="5791920"/>
                  <a:ext cx="1040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9407EE51-E6F1-4014-8670-C0D4FC4C5E0E}"/>
                    </a:ext>
                  </a:extLst>
                </p14:cNvPr>
                <p14:cNvContentPartPr/>
                <p14:nvPr/>
              </p14:nvContentPartPr>
              <p14:xfrm>
                <a:off x="5132893" y="5955000"/>
                <a:ext cx="60840" cy="720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9407EE51-E6F1-4014-8670-C0D4FC4C5E0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128573" y="5950680"/>
                  <a:ext cx="694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5E20667-7145-4B2C-B885-3A00594CA2A0}"/>
                    </a:ext>
                  </a:extLst>
                </p14:cNvPr>
                <p14:cNvContentPartPr/>
                <p14:nvPr/>
              </p14:nvContentPartPr>
              <p14:xfrm>
                <a:off x="5102293" y="5931240"/>
                <a:ext cx="89640" cy="1659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5E20667-7145-4B2C-B885-3A00594CA2A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097973" y="5926920"/>
                  <a:ext cx="98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AC82A0F-0B4B-4EAB-8293-B685105998E7}"/>
                    </a:ext>
                  </a:extLst>
                </p14:cNvPr>
                <p14:cNvContentPartPr/>
                <p14:nvPr/>
              </p14:nvContentPartPr>
              <p14:xfrm>
                <a:off x="5225773" y="5719920"/>
                <a:ext cx="11520" cy="997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AC82A0F-0B4B-4EAB-8293-B685105998E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221453" y="5715600"/>
                  <a:ext cx="20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4AC53C55-1530-4890-8C3B-74EED329B398}"/>
                    </a:ext>
                  </a:extLst>
                </p14:cNvPr>
                <p14:cNvContentPartPr/>
                <p14:nvPr/>
              </p14:nvContentPartPr>
              <p14:xfrm>
                <a:off x="5451493" y="6036720"/>
                <a:ext cx="333720" cy="478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4AC53C55-1530-4890-8C3B-74EED329B39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447173" y="6032400"/>
                  <a:ext cx="342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1D9E2EB-434C-412F-87DA-221E22AF3839}"/>
                    </a:ext>
                  </a:extLst>
                </p14:cNvPr>
                <p14:cNvContentPartPr/>
                <p14:nvPr/>
              </p14:nvContentPartPr>
              <p14:xfrm>
                <a:off x="5237293" y="5992800"/>
                <a:ext cx="365040" cy="1468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1D9E2EB-434C-412F-87DA-221E22AF383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232973" y="5988480"/>
                  <a:ext cx="373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8CC1B11-3343-4BF5-B290-F63AF338E402}"/>
                    </a:ext>
                  </a:extLst>
                </p14:cNvPr>
                <p14:cNvContentPartPr/>
                <p14:nvPr/>
              </p14:nvContentPartPr>
              <p14:xfrm>
                <a:off x="4631773" y="2539680"/>
                <a:ext cx="334440" cy="165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8CC1B11-3343-4BF5-B290-F63AF338E40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627453" y="2535360"/>
                  <a:ext cx="343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FFDF527-F8FA-49DF-B471-BEC4061A8555}"/>
                    </a:ext>
                  </a:extLst>
                </p14:cNvPr>
                <p14:cNvContentPartPr/>
                <p14:nvPr/>
              </p14:nvContentPartPr>
              <p14:xfrm>
                <a:off x="4657333" y="2517360"/>
                <a:ext cx="31320" cy="1544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FFDF527-F8FA-49DF-B471-BEC4061A855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653013" y="2513040"/>
                  <a:ext cx="39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1611A61-E81D-4269-92E5-B6D1EE3C666E}"/>
                    </a:ext>
                  </a:extLst>
                </p14:cNvPr>
                <p14:cNvContentPartPr/>
                <p14:nvPr/>
              </p14:nvContentPartPr>
              <p14:xfrm>
                <a:off x="4539253" y="2637960"/>
                <a:ext cx="123120" cy="277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1611A61-E81D-4269-92E5-B6D1EE3C666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534933" y="2633640"/>
                  <a:ext cx="131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860F83A-68B8-4A25-AF72-6B1894DBB267}"/>
                    </a:ext>
                  </a:extLst>
                </p14:cNvPr>
                <p14:cNvContentPartPr/>
                <p14:nvPr/>
              </p14:nvContentPartPr>
              <p14:xfrm>
                <a:off x="4662013" y="2729040"/>
                <a:ext cx="3960" cy="2516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860F83A-68B8-4A25-AF72-6B1894DBB26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657693" y="2724720"/>
                  <a:ext cx="126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1AA91F0A-507F-4AD3-8520-E881F0695A08}"/>
                    </a:ext>
                  </a:extLst>
                </p14:cNvPr>
                <p14:cNvContentPartPr/>
                <p14:nvPr/>
              </p14:nvContentPartPr>
              <p14:xfrm>
                <a:off x="4660573" y="3259320"/>
                <a:ext cx="81360" cy="7426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1AA91F0A-507F-4AD3-8520-E881F0695A0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656253" y="3255000"/>
                  <a:ext cx="90000" cy="75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CDDFB15-181E-4819-8220-8C4C54C051ED}"/>
                    </a:ext>
                  </a:extLst>
                </p14:cNvPr>
                <p14:cNvContentPartPr/>
                <p14:nvPr/>
              </p14:nvContentPartPr>
              <p14:xfrm>
                <a:off x="4692613" y="4650000"/>
                <a:ext cx="22680" cy="2959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CDDFB15-181E-4819-8220-8C4C54C051E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688293" y="4645680"/>
                  <a:ext cx="313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F147DFFF-6217-4669-B2B5-96C3EC53B3E6}"/>
                    </a:ext>
                  </a:extLst>
                </p14:cNvPr>
                <p14:cNvContentPartPr/>
                <p14:nvPr/>
              </p14:nvContentPartPr>
              <p14:xfrm>
                <a:off x="4709173" y="5246880"/>
                <a:ext cx="15840" cy="3726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F147DFFF-6217-4669-B2B5-96C3EC53B3E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704853" y="5242560"/>
                  <a:ext cx="244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0EEB5CDE-A59D-49B6-99D6-D251B7D6A06A}"/>
                    </a:ext>
                  </a:extLst>
                </p14:cNvPr>
                <p14:cNvContentPartPr/>
                <p14:nvPr/>
              </p14:nvContentPartPr>
              <p14:xfrm>
                <a:off x="4659133" y="5725680"/>
                <a:ext cx="95040" cy="1072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0EEB5CDE-A59D-49B6-99D6-D251B7D6A06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654813" y="5721360"/>
                  <a:ext cx="103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C5FF592-168C-49D6-A74D-CEE3DDE7D019}"/>
                    </a:ext>
                  </a:extLst>
                </p14:cNvPr>
                <p14:cNvContentPartPr/>
                <p14:nvPr/>
              </p14:nvContentPartPr>
              <p14:xfrm>
                <a:off x="4735453" y="5784720"/>
                <a:ext cx="43200" cy="1983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C5FF592-168C-49D6-A74D-CEE3DDE7D01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731133" y="5780400"/>
                  <a:ext cx="518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B2A3F25-5003-404E-B8FD-C70059B353A4}"/>
                    </a:ext>
                  </a:extLst>
                </p14:cNvPr>
                <p14:cNvContentPartPr/>
                <p14:nvPr/>
              </p14:nvContentPartPr>
              <p14:xfrm>
                <a:off x="4775053" y="5890920"/>
                <a:ext cx="63000" cy="1227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B2A3F25-5003-404E-B8FD-C70059B353A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770733" y="5886600"/>
                  <a:ext cx="71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4F4FAB9-4C82-4A36-9E0E-59B8271EDD67}"/>
                    </a:ext>
                  </a:extLst>
                </p14:cNvPr>
                <p14:cNvContentPartPr/>
                <p14:nvPr/>
              </p14:nvContentPartPr>
              <p14:xfrm>
                <a:off x="4855693" y="5684280"/>
                <a:ext cx="14400" cy="1054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4F4FAB9-4C82-4A36-9E0E-59B8271EDD6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851373" y="5679960"/>
                  <a:ext cx="23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D9C1C6F7-D813-47E7-BCA8-2B210657C1B2}"/>
                    </a:ext>
                  </a:extLst>
                </p14:cNvPr>
                <p14:cNvContentPartPr/>
                <p14:nvPr/>
              </p14:nvContentPartPr>
              <p14:xfrm>
                <a:off x="4665973" y="6313560"/>
                <a:ext cx="1233000" cy="7308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D9C1C6F7-D813-47E7-BCA8-2B210657C1B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661653" y="6309240"/>
                  <a:ext cx="1241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3BC21BB3-8E11-4F25-9267-3003738ACC32}"/>
                    </a:ext>
                  </a:extLst>
                </p14:cNvPr>
                <p14:cNvContentPartPr/>
                <p14:nvPr/>
              </p14:nvContentPartPr>
              <p14:xfrm>
                <a:off x="4596133" y="6250560"/>
                <a:ext cx="554760" cy="1994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3BC21BB3-8E11-4F25-9267-3003738ACC3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591813" y="6246240"/>
                  <a:ext cx="563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D0DAFCE-DE0A-42FA-83DD-B6BB2C692D27}"/>
                    </a:ext>
                  </a:extLst>
                </p14:cNvPr>
                <p14:cNvContentPartPr/>
                <p14:nvPr/>
              </p14:nvContentPartPr>
              <p14:xfrm>
                <a:off x="4101853" y="2474160"/>
                <a:ext cx="655920" cy="6066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D0DAFCE-DE0A-42FA-83DD-B6BB2C692D2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097533" y="2469840"/>
                  <a:ext cx="664560" cy="61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D864ADEE-2FF9-4E18-B596-CB7296B0BA80}"/>
              </a:ext>
            </a:extLst>
          </p:cNvPr>
          <p:cNvGrpSpPr/>
          <p:nvPr/>
        </p:nvGrpSpPr>
        <p:grpSpPr>
          <a:xfrm>
            <a:off x="7158613" y="2700240"/>
            <a:ext cx="1464840" cy="214920"/>
            <a:chOff x="7158613" y="2700240"/>
            <a:chExt cx="146484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FD5609A-2BC0-456A-89FC-36C5D314412B}"/>
                    </a:ext>
                  </a:extLst>
                </p14:cNvPr>
                <p14:cNvContentPartPr/>
                <p14:nvPr/>
              </p14:nvContentPartPr>
              <p14:xfrm>
                <a:off x="7158613" y="2765040"/>
                <a:ext cx="128160" cy="1263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FD5609A-2BC0-456A-89FC-36C5D314412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154293" y="2760720"/>
                  <a:ext cx="1368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900F259C-FBB7-4B49-8E7E-69397E0A4B19}"/>
                    </a:ext>
                  </a:extLst>
                </p14:cNvPr>
                <p14:cNvContentPartPr/>
                <p14:nvPr/>
              </p14:nvContentPartPr>
              <p14:xfrm>
                <a:off x="7364533" y="2778720"/>
                <a:ext cx="117360" cy="1087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900F259C-FBB7-4B49-8E7E-69397E0A4B1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360213" y="2774400"/>
                  <a:ext cx="126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F279C784-C246-4889-B013-3E17BF28960B}"/>
                    </a:ext>
                  </a:extLst>
                </p14:cNvPr>
                <p14:cNvContentPartPr/>
                <p14:nvPr/>
              </p14:nvContentPartPr>
              <p14:xfrm>
                <a:off x="7536253" y="2787720"/>
                <a:ext cx="154080" cy="954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F279C784-C246-4889-B013-3E17BF28960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531933" y="2783400"/>
                  <a:ext cx="162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C6BEFA40-7FDF-4A4C-8739-65D5DEF67AC3}"/>
                    </a:ext>
                  </a:extLst>
                </p14:cNvPr>
                <p14:cNvContentPartPr/>
                <p14:nvPr/>
              </p14:nvContentPartPr>
              <p14:xfrm>
                <a:off x="7723453" y="2790600"/>
                <a:ext cx="120240" cy="907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C6BEFA40-7FDF-4A4C-8739-65D5DEF67AC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719133" y="2786280"/>
                  <a:ext cx="128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300C57C4-9B30-4D50-88C6-C8DC6CA1A1F3}"/>
                    </a:ext>
                  </a:extLst>
                </p14:cNvPr>
                <p14:cNvContentPartPr/>
                <p14:nvPr/>
              </p14:nvContentPartPr>
              <p14:xfrm>
                <a:off x="7854853" y="2705640"/>
                <a:ext cx="81000" cy="1400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300C57C4-9B30-4D50-88C6-C8DC6CA1A1F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850533" y="2701320"/>
                  <a:ext cx="89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50D41326-7B47-42DD-B735-A0ACF4102E99}"/>
                    </a:ext>
                  </a:extLst>
                </p14:cNvPr>
                <p14:cNvContentPartPr/>
                <p14:nvPr/>
              </p14:nvContentPartPr>
              <p14:xfrm>
                <a:off x="8185693" y="2700240"/>
                <a:ext cx="136800" cy="2149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50D41326-7B47-42DD-B735-A0ACF4102E9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181373" y="2695920"/>
                  <a:ext cx="1454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1686E64B-17D3-428A-8A59-322204E64437}"/>
                    </a:ext>
                  </a:extLst>
                </p14:cNvPr>
                <p14:cNvContentPartPr/>
                <p14:nvPr/>
              </p14:nvContentPartPr>
              <p14:xfrm>
                <a:off x="8316373" y="2775840"/>
                <a:ext cx="99360" cy="900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1686E64B-17D3-428A-8A59-322204E6443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312053" y="2771520"/>
                  <a:ext cx="1080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B3EE61B9-D092-4F2A-B9C1-90E35F88EA9D}"/>
                    </a:ext>
                  </a:extLst>
                </p14:cNvPr>
                <p14:cNvContentPartPr/>
                <p14:nvPr/>
              </p14:nvContentPartPr>
              <p14:xfrm>
                <a:off x="8460373" y="2766840"/>
                <a:ext cx="360" cy="36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B3EE61B9-D092-4F2A-B9C1-90E35F88EA9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456053" y="27625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F2A2997D-F632-4FAC-9304-7E77EC59703D}"/>
                    </a:ext>
                  </a:extLst>
                </p14:cNvPr>
                <p14:cNvContentPartPr/>
                <p14:nvPr/>
              </p14:nvContentPartPr>
              <p14:xfrm>
                <a:off x="8394493" y="2733360"/>
                <a:ext cx="228960" cy="1159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F2A2997D-F632-4FAC-9304-7E77EC59703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390173" y="2729040"/>
                  <a:ext cx="23760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uppieren 223">
            <a:extLst>
              <a:ext uri="{FF2B5EF4-FFF2-40B4-BE49-F238E27FC236}">
                <a16:creationId xmlns:a16="http://schemas.microsoft.com/office/drawing/2014/main" id="{540FC9AC-DD47-4928-9EB4-6435035B0AB8}"/>
              </a:ext>
            </a:extLst>
          </p:cNvPr>
          <p:cNvGrpSpPr/>
          <p:nvPr/>
        </p:nvGrpSpPr>
        <p:grpSpPr>
          <a:xfrm>
            <a:off x="8848093" y="2619960"/>
            <a:ext cx="1120320" cy="323280"/>
            <a:chOff x="8848093" y="2619960"/>
            <a:chExt cx="112032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6057DF99-8E8E-46F8-87E7-9F3A340C585F}"/>
                    </a:ext>
                  </a:extLst>
                </p14:cNvPr>
                <p14:cNvContentPartPr/>
                <p14:nvPr/>
              </p14:nvContentPartPr>
              <p14:xfrm>
                <a:off x="8848093" y="2720040"/>
                <a:ext cx="118440" cy="1094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6057DF99-8E8E-46F8-87E7-9F3A340C585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843773" y="2715720"/>
                  <a:ext cx="127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B8810AA3-AEBC-4EC5-BF28-D8BCB8806AE0}"/>
                    </a:ext>
                  </a:extLst>
                </p14:cNvPr>
                <p14:cNvContentPartPr/>
                <p14:nvPr/>
              </p14:nvContentPartPr>
              <p14:xfrm>
                <a:off x="8914693" y="2729760"/>
                <a:ext cx="55440" cy="2080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B8810AA3-AEBC-4EC5-BF28-D8BCB8806AE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910373" y="2725440"/>
                  <a:ext cx="640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069DE9CE-09C0-4497-94FB-CDA121A56980}"/>
                    </a:ext>
                  </a:extLst>
                </p14:cNvPr>
                <p14:cNvContentPartPr/>
                <p14:nvPr/>
              </p14:nvContentPartPr>
              <p14:xfrm>
                <a:off x="8973373" y="2829120"/>
                <a:ext cx="66240" cy="997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069DE9CE-09C0-4497-94FB-CDA121A5698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969053" y="2824800"/>
                  <a:ext cx="74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64FCF0C-287A-4F83-A176-96CF41338985}"/>
                    </a:ext>
                  </a:extLst>
                </p14:cNvPr>
                <p14:cNvContentPartPr/>
                <p14:nvPr/>
              </p14:nvContentPartPr>
              <p14:xfrm>
                <a:off x="9189733" y="2702400"/>
                <a:ext cx="176760" cy="889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64FCF0C-287A-4F83-A176-96CF4133898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185413" y="2698080"/>
                  <a:ext cx="1854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C0DC15A-CC1F-4785-ACD6-56BA1404A741}"/>
                    </a:ext>
                  </a:extLst>
                </p14:cNvPr>
                <p14:cNvContentPartPr/>
                <p14:nvPr/>
              </p14:nvContentPartPr>
              <p14:xfrm>
                <a:off x="9234733" y="2774040"/>
                <a:ext cx="195480" cy="1015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C0DC15A-CC1F-4785-ACD6-56BA1404A74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230413" y="2769720"/>
                  <a:ext cx="204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B2D402BB-BFAC-4541-8D29-C4CC6F7A5CBD}"/>
                    </a:ext>
                  </a:extLst>
                </p14:cNvPr>
                <p14:cNvContentPartPr/>
                <p14:nvPr/>
              </p14:nvContentPartPr>
              <p14:xfrm>
                <a:off x="9571333" y="2686560"/>
                <a:ext cx="183600" cy="2566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B2D402BB-BFAC-4541-8D29-C4CC6F7A5CB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567013" y="2682240"/>
                  <a:ext cx="1922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8500D6BC-560D-49D2-830C-3CC5F86DB35B}"/>
                    </a:ext>
                  </a:extLst>
                </p14:cNvPr>
                <p14:cNvContentPartPr/>
                <p14:nvPr/>
              </p14:nvContentPartPr>
              <p14:xfrm>
                <a:off x="9797773" y="2619960"/>
                <a:ext cx="170640" cy="1155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8500D6BC-560D-49D2-830C-3CC5F86DB35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793453" y="2615640"/>
                  <a:ext cx="17928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13264EE9-4AD0-409D-8F19-6E93D40D38D9}"/>
                  </a:ext>
                </a:extLst>
              </p14:cNvPr>
              <p14:cNvContentPartPr/>
              <p14:nvPr/>
            </p14:nvContentPartPr>
            <p14:xfrm>
              <a:off x="10267933" y="2699520"/>
              <a:ext cx="353520" cy="14508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13264EE9-4AD0-409D-8F19-6E93D40D38D9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10263613" y="2695200"/>
                <a:ext cx="362160" cy="15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19521B31-627C-4F8C-BAD2-BB9ADA28E202}"/>
              </a:ext>
            </a:extLst>
          </p:cNvPr>
          <p:cNvGrpSpPr/>
          <p:nvPr/>
        </p:nvGrpSpPr>
        <p:grpSpPr>
          <a:xfrm>
            <a:off x="9988573" y="2977440"/>
            <a:ext cx="502200" cy="244080"/>
            <a:chOff x="9988573" y="2977440"/>
            <a:chExt cx="50220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8F755FFA-3BAC-4D46-9382-0C1024C0E4CD}"/>
                    </a:ext>
                  </a:extLst>
                </p14:cNvPr>
                <p14:cNvContentPartPr/>
                <p14:nvPr/>
              </p14:nvContentPartPr>
              <p14:xfrm>
                <a:off x="9988573" y="2977440"/>
                <a:ext cx="102240" cy="2440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8F755FFA-3BAC-4D46-9382-0C1024C0E4C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984253" y="2973120"/>
                  <a:ext cx="1108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7A6D181F-335E-496C-ADD4-F262B4A38887}"/>
                    </a:ext>
                  </a:extLst>
                </p14:cNvPr>
                <p14:cNvContentPartPr/>
                <p14:nvPr/>
              </p14:nvContentPartPr>
              <p14:xfrm>
                <a:off x="10086853" y="3060960"/>
                <a:ext cx="185760" cy="608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7A6D181F-335E-496C-ADD4-F262B4A3888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082533" y="3056640"/>
                  <a:ext cx="1944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84446F29-AE4D-4326-9E52-7065F7000305}"/>
                    </a:ext>
                  </a:extLst>
                </p14:cNvPr>
                <p14:cNvContentPartPr/>
                <p14:nvPr/>
              </p14:nvContentPartPr>
              <p14:xfrm>
                <a:off x="10263613" y="3073920"/>
                <a:ext cx="82800" cy="630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84446F29-AE4D-4326-9E52-7065F700030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259293" y="3069600"/>
                  <a:ext cx="91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5DF08DE8-8410-4098-8A74-C43BD3404E6A}"/>
                    </a:ext>
                  </a:extLst>
                </p14:cNvPr>
                <p14:cNvContentPartPr/>
                <p14:nvPr/>
              </p14:nvContentPartPr>
              <p14:xfrm>
                <a:off x="10382773" y="3070680"/>
                <a:ext cx="108000" cy="576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5DF08DE8-8410-4098-8A74-C43BD3404E6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378453" y="3066360"/>
                  <a:ext cx="11664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uppieren 248">
            <a:extLst>
              <a:ext uri="{FF2B5EF4-FFF2-40B4-BE49-F238E27FC236}">
                <a16:creationId xmlns:a16="http://schemas.microsoft.com/office/drawing/2014/main" id="{510F05DE-D920-43AD-9F3D-6787840F5D37}"/>
              </a:ext>
            </a:extLst>
          </p:cNvPr>
          <p:cNvGrpSpPr/>
          <p:nvPr/>
        </p:nvGrpSpPr>
        <p:grpSpPr>
          <a:xfrm>
            <a:off x="10752133" y="2919840"/>
            <a:ext cx="542520" cy="209520"/>
            <a:chOff x="10752133" y="2919840"/>
            <a:chExt cx="54252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B720BAAA-0177-435A-88BC-9886D5F53681}"/>
                    </a:ext>
                  </a:extLst>
                </p14:cNvPr>
                <p14:cNvContentPartPr/>
                <p14:nvPr/>
              </p14:nvContentPartPr>
              <p14:xfrm>
                <a:off x="10752133" y="3045120"/>
                <a:ext cx="230040" cy="842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B720BAAA-0177-435A-88BC-9886D5F5368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747813" y="3040800"/>
                  <a:ext cx="238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51F836FB-012F-4C16-B0CD-13010F5E2948}"/>
                    </a:ext>
                  </a:extLst>
                </p14:cNvPr>
                <p14:cNvContentPartPr/>
                <p14:nvPr/>
              </p14:nvContentPartPr>
              <p14:xfrm>
                <a:off x="10908373" y="2963040"/>
                <a:ext cx="360" cy="3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51F836FB-012F-4C16-B0CD-13010F5E294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904053" y="29587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9D3E05E9-AB39-449E-9714-3B8C79E93C18}"/>
                    </a:ext>
                  </a:extLst>
                </p14:cNvPr>
                <p14:cNvContentPartPr/>
                <p14:nvPr/>
              </p14:nvContentPartPr>
              <p14:xfrm>
                <a:off x="11061733" y="2919840"/>
                <a:ext cx="161280" cy="1900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9D3E05E9-AB39-449E-9714-3B8C79E93C1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057413" y="2915520"/>
                  <a:ext cx="1699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2BCD5E98-D439-4759-ADD7-F6D29A87830D}"/>
                    </a:ext>
                  </a:extLst>
                </p14:cNvPr>
                <p14:cNvContentPartPr/>
                <p14:nvPr/>
              </p14:nvContentPartPr>
              <p14:xfrm>
                <a:off x="11168293" y="3010560"/>
                <a:ext cx="126360" cy="964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2BCD5E98-D439-4759-ADD7-F6D29A87830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163973" y="3006240"/>
                  <a:ext cx="13500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9BBB9431-5F0A-41F2-A3F2-14F01E4D2823}"/>
              </a:ext>
            </a:extLst>
          </p:cNvPr>
          <p:cNvGrpSpPr/>
          <p:nvPr/>
        </p:nvGrpSpPr>
        <p:grpSpPr>
          <a:xfrm>
            <a:off x="7615093" y="3033240"/>
            <a:ext cx="2046960" cy="756000"/>
            <a:chOff x="7615093" y="3033240"/>
            <a:chExt cx="2046960" cy="75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9FCD5D3-C473-49AB-B5F2-2E8B957EDE6C}"/>
                    </a:ext>
                  </a:extLst>
                </p14:cNvPr>
                <p14:cNvContentPartPr/>
                <p14:nvPr/>
              </p14:nvContentPartPr>
              <p14:xfrm>
                <a:off x="7615093" y="3167520"/>
                <a:ext cx="123120" cy="1375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9FCD5D3-C473-49AB-B5F2-2E8B957EDE6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610773" y="3163200"/>
                  <a:ext cx="131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D406E82C-FF6C-4C88-B13D-B310B04BB5E0}"/>
                    </a:ext>
                  </a:extLst>
                </p14:cNvPr>
                <p14:cNvContentPartPr/>
                <p14:nvPr/>
              </p14:nvContentPartPr>
              <p14:xfrm>
                <a:off x="7786813" y="3085080"/>
                <a:ext cx="110160" cy="2174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D406E82C-FF6C-4C88-B13D-B310B04BB5E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782493" y="3080760"/>
                  <a:ext cx="1188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D925A2EE-FF22-493A-A029-4AF078ED3A48}"/>
                    </a:ext>
                  </a:extLst>
                </p14:cNvPr>
                <p14:cNvContentPartPr/>
                <p14:nvPr/>
              </p14:nvContentPartPr>
              <p14:xfrm>
                <a:off x="7934773" y="3095160"/>
                <a:ext cx="79920" cy="1828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D925A2EE-FF22-493A-A029-4AF078ED3A4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930453" y="3090840"/>
                  <a:ext cx="885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543DB3BC-6F45-4F37-8F7D-85917CDE2831}"/>
                    </a:ext>
                  </a:extLst>
                </p14:cNvPr>
                <p14:cNvContentPartPr/>
                <p14:nvPr/>
              </p14:nvContentPartPr>
              <p14:xfrm>
                <a:off x="8041693" y="3148440"/>
                <a:ext cx="100440" cy="1134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543DB3BC-6F45-4F37-8F7D-85917CDE283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037373" y="3144120"/>
                  <a:ext cx="109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FAED15DD-DAF5-42C9-8F79-37F828C5370F}"/>
                    </a:ext>
                  </a:extLst>
                </p14:cNvPr>
                <p14:cNvContentPartPr/>
                <p14:nvPr/>
              </p14:nvContentPartPr>
              <p14:xfrm>
                <a:off x="8192893" y="3162480"/>
                <a:ext cx="130320" cy="676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FAED15DD-DAF5-42C9-8F79-37F828C5370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188573" y="3158160"/>
                  <a:ext cx="1389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C456607F-A2CB-49B2-A0B7-7E67CF06F440}"/>
                    </a:ext>
                  </a:extLst>
                </p14:cNvPr>
                <p14:cNvContentPartPr/>
                <p14:nvPr/>
              </p14:nvContentPartPr>
              <p14:xfrm>
                <a:off x="8295133" y="3095160"/>
                <a:ext cx="360" cy="3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C456607F-A2CB-49B2-A0B7-7E67CF06F44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90813" y="30908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FCC974F6-9FED-4BF3-BBC9-FBFA3E8D87EB}"/>
                    </a:ext>
                  </a:extLst>
                </p14:cNvPr>
                <p14:cNvContentPartPr/>
                <p14:nvPr/>
              </p14:nvContentPartPr>
              <p14:xfrm>
                <a:off x="8528053" y="3139800"/>
                <a:ext cx="119520" cy="932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FCC974F6-9FED-4BF3-BBC9-FBFA3E8D87E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523733" y="3135480"/>
                  <a:ext cx="1281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05EB519D-BA77-4BE1-B6C4-229344F7ADD5}"/>
                    </a:ext>
                  </a:extLst>
                </p14:cNvPr>
                <p14:cNvContentPartPr/>
                <p14:nvPr/>
              </p14:nvContentPartPr>
              <p14:xfrm>
                <a:off x="8883013" y="3069960"/>
                <a:ext cx="127440" cy="14040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05EB519D-BA77-4BE1-B6C4-229344F7ADD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878693" y="3065640"/>
                  <a:ext cx="136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8C5C3DC0-3726-4716-9375-FC9388ECC842}"/>
                    </a:ext>
                  </a:extLst>
                </p14:cNvPr>
                <p14:cNvContentPartPr/>
                <p14:nvPr/>
              </p14:nvContentPartPr>
              <p14:xfrm>
                <a:off x="9031693" y="3103440"/>
                <a:ext cx="577800" cy="1112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8C5C3DC0-3726-4716-9375-FC9388ECC84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027373" y="3099120"/>
                  <a:ext cx="586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11B1F8AB-35DB-4B30-AAE2-F60E77D5212A}"/>
                    </a:ext>
                  </a:extLst>
                </p14:cNvPr>
                <p14:cNvContentPartPr/>
                <p14:nvPr/>
              </p14:nvContentPartPr>
              <p14:xfrm>
                <a:off x="9581413" y="3080040"/>
                <a:ext cx="38880" cy="136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11B1F8AB-35DB-4B30-AAE2-F60E77D5212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577093" y="3075720"/>
                  <a:ext cx="47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6E5E128-F210-4B32-A11E-B70C0A64E9AF}"/>
                    </a:ext>
                  </a:extLst>
                </p14:cNvPr>
                <p14:cNvContentPartPr/>
                <p14:nvPr/>
              </p14:nvContentPartPr>
              <p14:xfrm>
                <a:off x="9530653" y="3033240"/>
                <a:ext cx="131400" cy="34848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6E5E128-F210-4B32-A11E-B70C0A64E9A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526333" y="3028920"/>
                  <a:ext cx="1400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651453AC-62E4-4E85-BEC7-884B16960A90}"/>
                    </a:ext>
                  </a:extLst>
                </p14:cNvPr>
                <p14:cNvContentPartPr/>
                <p14:nvPr/>
              </p14:nvContentPartPr>
              <p14:xfrm>
                <a:off x="7892653" y="3477480"/>
                <a:ext cx="293040" cy="1908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651453AC-62E4-4E85-BEC7-884B16960A9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888333" y="3473160"/>
                  <a:ext cx="301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389308DA-B1B7-450E-9835-88BA5E2213D8}"/>
                    </a:ext>
                  </a:extLst>
                </p14:cNvPr>
                <p14:cNvContentPartPr/>
                <p14:nvPr/>
              </p14:nvContentPartPr>
              <p14:xfrm>
                <a:off x="8369293" y="3497640"/>
                <a:ext cx="172080" cy="11808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389308DA-B1B7-450E-9835-88BA5E2213D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364973" y="3493320"/>
                  <a:ext cx="180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B5D75B9B-2F05-4EE2-BB22-A47C1E53EFE8}"/>
                    </a:ext>
                  </a:extLst>
                </p14:cNvPr>
                <p14:cNvContentPartPr/>
                <p14:nvPr/>
              </p14:nvContentPartPr>
              <p14:xfrm>
                <a:off x="8511493" y="3500160"/>
                <a:ext cx="302760" cy="28908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B5D75B9B-2F05-4EE2-BB22-A47C1E53EFE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507173" y="3495840"/>
                  <a:ext cx="3114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FF73A59B-BF71-480B-BFCF-07504130B4B1}"/>
                    </a:ext>
                  </a:extLst>
                </p14:cNvPr>
                <p14:cNvContentPartPr/>
                <p14:nvPr/>
              </p14:nvContentPartPr>
              <p14:xfrm>
                <a:off x="8823613" y="3417360"/>
                <a:ext cx="11160" cy="2016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FF73A59B-BF71-480B-BFCF-07504130B4B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819293" y="3413040"/>
                  <a:ext cx="19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2954C967-243F-485E-8E7D-7EF53A8F491D}"/>
                    </a:ext>
                  </a:extLst>
                </p14:cNvPr>
                <p14:cNvContentPartPr/>
                <p14:nvPr/>
              </p14:nvContentPartPr>
              <p14:xfrm>
                <a:off x="8814973" y="3380640"/>
                <a:ext cx="102600" cy="2703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2954C967-243F-485E-8E7D-7EF53A8F491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810653" y="3376320"/>
                  <a:ext cx="1112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1F8C56B1-9668-4690-994C-4D8C97C91CC7}"/>
                    </a:ext>
                  </a:extLst>
                </p14:cNvPr>
                <p14:cNvContentPartPr/>
                <p14:nvPr/>
              </p14:nvContentPartPr>
              <p14:xfrm>
                <a:off x="8916493" y="3515640"/>
                <a:ext cx="23400" cy="972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1F8C56B1-9668-4690-994C-4D8C97C91CC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912173" y="3511320"/>
                  <a:ext cx="32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DD1FD68C-6CBF-4FB3-9472-C42981342EE2}"/>
                    </a:ext>
                  </a:extLst>
                </p14:cNvPr>
                <p14:cNvContentPartPr/>
                <p14:nvPr/>
              </p14:nvContentPartPr>
              <p14:xfrm>
                <a:off x="8962573" y="3396840"/>
                <a:ext cx="3240" cy="100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DD1FD68C-6CBF-4FB3-9472-C42981342EE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958253" y="3392520"/>
                  <a:ext cx="118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2FC98449-BED2-449F-93AF-36E5B58609F1}"/>
                    </a:ext>
                  </a:extLst>
                </p14:cNvPr>
                <p14:cNvContentPartPr/>
                <p14:nvPr/>
              </p14:nvContentPartPr>
              <p14:xfrm>
                <a:off x="8937733" y="3367320"/>
                <a:ext cx="95400" cy="25560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2FC98449-BED2-449F-93AF-36E5B58609F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933413" y="3363000"/>
                  <a:ext cx="1040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02507A07-BE8A-4558-BE80-F0737881CB25}"/>
                    </a:ext>
                  </a:extLst>
                </p14:cNvPr>
                <p14:cNvContentPartPr/>
                <p14:nvPr/>
              </p14:nvContentPartPr>
              <p14:xfrm>
                <a:off x="9052213" y="3490440"/>
                <a:ext cx="563760" cy="1335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02507A07-BE8A-4558-BE80-F0737881CB2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047893" y="3486120"/>
                  <a:ext cx="572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954AB64E-8D98-4233-A7AB-633A43345EF3}"/>
                    </a:ext>
                  </a:extLst>
                </p14:cNvPr>
                <p14:cNvContentPartPr/>
                <p14:nvPr/>
              </p14:nvContentPartPr>
              <p14:xfrm>
                <a:off x="9431293" y="3432120"/>
                <a:ext cx="360" cy="36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954AB64E-8D98-4233-A7AB-633A43345EF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26973" y="34278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uppieren 279">
            <a:extLst>
              <a:ext uri="{FF2B5EF4-FFF2-40B4-BE49-F238E27FC236}">
                <a16:creationId xmlns:a16="http://schemas.microsoft.com/office/drawing/2014/main" id="{C3379834-EF21-4714-90D3-7BEF0F701D18}"/>
              </a:ext>
            </a:extLst>
          </p:cNvPr>
          <p:cNvGrpSpPr/>
          <p:nvPr/>
        </p:nvGrpSpPr>
        <p:grpSpPr>
          <a:xfrm>
            <a:off x="7664053" y="3843240"/>
            <a:ext cx="525600" cy="331200"/>
            <a:chOff x="7664053" y="3843240"/>
            <a:chExt cx="52560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DFA3D5C8-4D70-418E-9342-8648D6A63B5E}"/>
                    </a:ext>
                  </a:extLst>
                </p14:cNvPr>
                <p14:cNvContentPartPr/>
                <p14:nvPr/>
              </p14:nvContentPartPr>
              <p14:xfrm>
                <a:off x="7664053" y="3929640"/>
                <a:ext cx="346680" cy="478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DFA3D5C8-4D70-418E-9342-8648D6A63B5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659733" y="3925320"/>
                  <a:ext cx="355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24ADED3A-E648-432D-8235-FCCEAF5C7D5F}"/>
                    </a:ext>
                  </a:extLst>
                </p14:cNvPr>
                <p14:cNvContentPartPr/>
                <p14:nvPr/>
              </p14:nvContentPartPr>
              <p14:xfrm>
                <a:off x="7693213" y="4016400"/>
                <a:ext cx="285480" cy="331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24ADED3A-E648-432D-8235-FCCEAF5C7D5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688893" y="4012080"/>
                  <a:ext cx="294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71EF38A8-7ECF-4E1D-A650-78E6AFFEBC00}"/>
                    </a:ext>
                  </a:extLst>
                </p14:cNvPr>
                <p14:cNvContentPartPr/>
                <p14:nvPr/>
              </p14:nvContentPartPr>
              <p14:xfrm>
                <a:off x="7871773" y="3843240"/>
                <a:ext cx="317880" cy="3312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71EF38A8-7ECF-4E1D-A650-78E6AFFEBC0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867453" y="3838920"/>
                  <a:ext cx="326520" cy="33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uppieren 278">
            <a:extLst>
              <a:ext uri="{FF2B5EF4-FFF2-40B4-BE49-F238E27FC236}">
                <a16:creationId xmlns:a16="http://schemas.microsoft.com/office/drawing/2014/main" id="{3225B256-2074-4761-8554-75C21C1A3191}"/>
              </a:ext>
            </a:extLst>
          </p:cNvPr>
          <p:cNvGrpSpPr/>
          <p:nvPr/>
        </p:nvGrpSpPr>
        <p:grpSpPr>
          <a:xfrm>
            <a:off x="8471893" y="3818040"/>
            <a:ext cx="378360" cy="313920"/>
            <a:chOff x="8471893" y="3818040"/>
            <a:chExt cx="37836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EC2C10D0-89BA-4FC9-A008-0CD74AE26C2F}"/>
                    </a:ext>
                  </a:extLst>
                </p14:cNvPr>
                <p14:cNvContentPartPr/>
                <p14:nvPr/>
              </p14:nvContentPartPr>
              <p14:xfrm>
                <a:off x="8471893" y="3921000"/>
                <a:ext cx="177120" cy="2109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EC2C10D0-89BA-4FC9-A008-0CD74AE26C2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467573" y="3916680"/>
                  <a:ext cx="1857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858E1A57-B75A-411E-84D4-992D332927E3}"/>
                    </a:ext>
                  </a:extLst>
                </p14:cNvPr>
                <p14:cNvContentPartPr/>
                <p14:nvPr/>
              </p14:nvContentPartPr>
              <p14:xfrm>
                <a:off x="8704093" y="3818040"/>
                <a:ext cx="146160" cy="1749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858E1A57-B75A-411E-84D4-992D332927E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699773" y="3813720"/>
                  <a:ext cx="15480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uppieren 277">
            <a:extLst>
              <a:ext uri="{FF2B5EF4-FFF2-40B4-BE49-F238E27FC236}">
                <a16:creationId xmlns:a16="http://schemas.microsoft.com/office/drawing/2014/main" id="{69201777-2E6D-4B32-8B76-34322CD28A7A}"/>
              </a:ext>
            </a:extLst>
          </p:cNvPr>
          <p:cNvGrpSpPr/>
          <p:nvPr/>
        </p:nvGrpSpPr>
        <p:grpSpPr>
          <a:xfrm>
            <a:off x="9162013" y="3858360"/>
            <a:ext cx="199080" cy="186120"/>
            <a:chOff x="9162013" y="3858360"/>
            <a:chExt cx="19908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4CAA5511-586C-406F-9BE6-6C8E153A1258}"/>
                    </a:ext>
                  </a:extLst>
                </p14:cNvPr>
                <p14:cNvContentPartPr/>
                <p14:nvPr/>
              </p14:nvContentPartPr>
              <p14:xfrm>
                <a:off x="9178933" y="3940440"/>
                <a:ext cx="13320" cy="1040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4CAA5511-586C-406F-9BE6-6C8E153A125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174613" y="3936120"/>
                  <a:ext cx="219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A700E7BA-EF13-4469-AFE2-FD1533061D44}"/>
                    </a:ext>
                  </a:extLst>
                </p14:cNvPr>
                <p14:cNvContentPartPr/>
                <p14:nvPr/>
              </p14:nvContentPartPr>
              <p14:xfrm>
                <a:off x="9162013" y="3858360"/>
                <a:ext cx="72360" cy="320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A700E7BA-EF13-4469-AFE2-FD1533061D4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157693" y="3854040"/>
                  <a:ext cx="81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06A29380-F7FA-4B45-A11C-0DCAE503D8DA}"/>
                    </a:ext>
                  </a:extLst>
                </p14:cNvPr>
                <p14:cNvContentPartPr/>
                <p14:nvPr/>
              </p14:nvContentPartPr>
              <p14:xfrm>
                <a:off x="9225013" y="3887520"/>
                <a:ext cx="136080" cy="1281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06A29380-F7FA-4B45-A11C-0DCAE503D8D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220693" y="3883200"/>
                  <a:ext cx="14472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uppieren 276">
            <a:extLst>
              <a:ext uri="{FF2B5EF4-FFF2-40B4-BE49-F238E27FC236}">
                <a16:creationId xmlns:a16="http://schemas.microsoft.com/office/drawing/2014/main" id="{149D763E-C790-4FA8-B242-417450D46483}"/>
              </a:ext>
            </a:extLst>
          </p:cNvPr>
          <p:cNvGrpSpPr/>
          <p:nvPr/>
        </p:nvGrpSpPr>
        <p:grpSpPr>
          <a:xfrm>
            <a:off x="9672853" y="3611040"/>
            <a:ext cx="936720" cy="397800"/>
            <a:chOff x="9672853" y="3611040"/>
            <a:chExt cx="93672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5E5A1DED-9B14-4C37-B2B1-D2B21D30172E}"/>
                    </a:ext>
                  </a:extLst>
                </p14:cNvPr>
                <p14:cNvContentPartPr/>
                <p14:nvPr/>
              </p14:nvContentPartPr>
              <p14:xfrm>
                <a:off x="9672853" y="3837480"/>
                <a:ext cx="143640" cy="1713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5E5A1DED-9B14-4C37-B2B1-D2B21D30172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668533" y="3833160"/>
                  <a:ext cx="1522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E0A846C0-233C-4886-A8B8-619FC02F0C68}"/>
                    </a:ext>
                  </a:extLst>
                </p14:cNvPr>
                <p14:cNvContentPartPr/>
                <p14:nvPr/>
              </p14:nvContentPartPr>
              <p14:xfrm>
                <a:off x="9833413" y="3684120"/>
                <a:ext cx="73440" cy="2822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E0A846C0-233C-4886-A8B8-619FC02F0C6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829093" y="3679800"/>
                  <a:ext cx="820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495EEF0B-4597-4130-A3BF-A1E072B942AB}"/>
                    </a:ext>
                  </a:extLst>
                </p14:cNvPr>
                <p14:cNvContentPartPr/>
                <p14:nvPr/>
              </p14:nvContentPartPr>
              <p14:xfrm>
                <a:off x="9915133" y="3846480"/>
                <a:ext cx="124920" cy="1087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495EEF0B-4597-4130-A3BF-A1E072B942A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910813" y="3842160"/>
                  <a:ext cx="133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5C65B422-837C-473C-8D41-7F512558140D}"/>
                    </a:ext>
                  </a:extLst>
                </p14:cNvPr>
                <p14:cNvContentPartPr/>
                <p14:nvPr/>
              </p14:nvContentPartPr>
              <p14:xfrm>
                <a:off x="10060573" y="3752160"/>
                <a:ext cx="126720" cy="1843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5C65B422-837C-473C-8D41-7F512558140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056253" y="3747840"/>
                  <a:ext cx="135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16B742C-CA26-4759-9B33-D374824FC652}"/>
                    </a:ext>
                  </a:extLst>
                </p14:cNvPr>
                <p14:cNvContentPartPr/>
                <p14:nvPr/>
              </p14:nvContentPartPr>
              <p14:xfrm>
                <a:off x="10207453" y="3733080"/>
                <a:ext cx="51120" cy="19728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16B742C-CA26-4759-9B33-D374824FC65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203133" y="3728760"/>
                  <a:ext cx="59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E5026241-0BCB-49CB-A995-49EEC946AB61}"/>
                    </a:ext>
                  </a:extLst>
                </p14:cNvPr>
                <p14:cNvContentPartPr/>
                <p14:nvPr/>
              </p14:nvContentPartPr>
              <p14:xfrm>
                <a:off x="10266493" y="3822360"/>
                <a:ext cx="282960" cy="10872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E5026241-0BCB-49CB-A995-49EEC946AB6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262173" y="3818040"/>
                  <a:ext cx="291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41691117-6001-4C07-9379-C0CD4D093752}"/>
                    </a:ext>
                  </a:extLst>
                </p14:cNvPr>
                <p14:cNvContentPartPr/>
                <p14:nvPr/>
              </p14:nvContentPartPr>
              <p14:xfrm>
                <a:off x="10576813" y="3611040"/>
                <a:ext cx="32760" cy="35568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41691117-6001-4C07-9379-C0CD4D09375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572493" y="3606720"/>
                  <a:ext cx="41400" cy="36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4571E86-4528-4703-B349-1D0B0CE0459C}"/>
                  </a:ext>
                </a:extLst>
              </p14:cNvPr>
              <p14:cNvContentPartPr/>
              <p14:nvPr/>
            </p14:nvContentPartPr>
            <p14:xfrm>
              <a:off x="6759993" y="1681284"/>
              <a:ext cx="874440" cy="4708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4571E86-4528-4703-B349-1D0B0CE0459C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6755673" y="1676964"/>
                <a:ext cx="88308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0594CF8F-E76C-4E7D-9097-DC2ED33DD090}"/>
                  </a:ext>
                </a:extLst>
              </p14:cNvPr>
              <p14:cNvContentPartPr/>
              <p14:nvPr/>
            </p14:nvContentPartPr>
            <p14:xfrm>
              <a:off x="8141673" y="3614484"/>
              <a:ext cx="2755080" cy="5817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0594CF8F-E76C-4E7D-9097-DC2ED33DD090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8137353" y="3610164"/>
                <a:ext cx="2763720" cy="59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877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 animBg="1"/>
      <p:bldP spid="24" grpId="0"/>
      <p:bldP spid="34" grpId="0" animBg="1"/>
      <p:bldP spid="37" grpId="0"/>
      <p:bldP spid="72" grpId="0"/>
      <p:bldP spid="73" grpId="0"/>
      <p:bldP spid="75" grpId="0"/>
      <p:bldP spid="81" grpId="0"/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935" y="912001"/>
            <a:ext cx="3327391" cy="209881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602" y="2879312"/>
            <a:ext cx="4426080" cy="2725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97458"/>
            <a:ext cx="12094029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Scrappage Allowance 2009 (Germany): Increase of government expenditure 5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€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420011" y="3199062"/>
            <a:ext cx="1401346" cy="31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52"/>
              <a:t>Source: </a:t>
            </a:r>
            <a:r>
              <a:rPr lang="de-DE" sz="1452" dirty="0" err="1"/>
              <a:t>Destatis</a:t>
            </a:r>
            <a:endParaRPr lang="de-DE" sz="1452" dirty="0"/>
          </a:p>
        </p:txBody>
      </p:sp>
      <p:sp>
        <p:nvSpPr>
          <p:cNvPr id="17" name="TextBox 9"/>
          <p:cNvSpPr txBox="1"/>
          <p:nvPr/>
        </p:nvSpPr>
        <p:spPr>
          <a:xfrm>
            <a:off x="7061537" y="566200"/>
            <a:ext cx="22589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>
                <a:latin typeface="Arial" panose="020B0604020202020204" pitchFamily="34" charset="0"/>
                <a:cs typeface="Arial" panose="020B0604020202020204" pitchFamily="34" charset="0"/>
              </a:rPr>
              <a:t>Real economic growth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4B51B7E-C9AC-4C55-94E4-E4DCB6A250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65FA3A5-EC0C-6718-FE82-1536480921EF}"/>
              </a:ext>
            </a:extLst>
          </p:cNvPr>
          <p:cNvSpPr txBox="1"/>
          <p:nvPr/>
        </p:nvSpPr>
        <p:spPr>
          <a:xfrm>
            <a:off x="2383972" y="2879311"/>
            <a:ext cx="2307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/>
              <a:t>Incoming orders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EE91CFD-7FAF-413E-9BB4-85B193D3A46E}"/>
                  </a:ext>
                </a:extLst>
              </p14:cNvPr>
              <p14:cNvContentPartPr/>
              <p14:nvPr/>
            </p14:nvContentPartPr>
            <p14:xfrm>
              <a:off x="2397613" y="3229627"/>
              <a:ext cx="1541160" cy="496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EE91CFD-7FAF-413E-9BB4-85B193D3A4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93293" y="3225307"/>
                <a:ext cx="15498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52D148D-FB3F-49AC-B26A-2D9842A8A53D}"/>
                  </a:ext>
                </a:extLst>
              </p14:cNvPr>
              <p14:cNvContentPartPr/>
              <p14:nvPr/>
            </p14:nvContentPartPr>
            <p14:xfrm>
              <a:off x="2774533" y="3938107"/>
              <a:ext cx="66240" cy="1407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52D148D-FB3F-49AC-B26A-2D9842A8A53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70213" y="3933787"/>
                <a:ext cx="7488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865A45E0-F615-44B2-B0E4-C581C7C3C414}"/>
                  </a:ext>
                </a:extLst>
              </p14:cNvPr>
              <p14:cNvContentPartPr/>
              <p14:nvPr/>
            </p14:nvContentPartPr>
            <p14:xfrm>
              <a:off x="8579893" y="1939027"/>
              <a:ext cx="126720" cy="291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865A45E0-F615-44B2-B0E4-C581C7C3C41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75573" y="1934707"/>
                <a:ext cx="1353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1AAD097F-5CE6-4FDE-B10B-B98305FBA0E3}"/>
                  </a:ext>
                </a:extLst>
              </p14:cNvPr>
              <p14:cNvContentPartPr/>
              <p14:nvPr/>
            </p14:nvContentPartPr>
            <p14:xfrm>
              <a:off x="1292773" y="516307"/>
              <a:ext cx="2542680" cy="554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1AAD097F-5CE6-4FDE-B10B-B98305FBA0E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88453" y="511987"/>
                <a:ext cx="25513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582F2274-BCED-48EB-AF6E-8CD17FF3B594}"/>
                  </a:ext>
                </a:extLst>
              </p14:cNvPr>
              <p14:cNvContentPartPr/>
              <p14:nvPr/>
            </p14:nvContentPartPr>
            <p14:xfrm>
              <a:off x="9721453" y="74947"/>
              <a:ext cx="1324440" cy="5356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582F2274-BCED-48EB-AF6E-8CD17FF3B59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717133" y="70627"/>
                <a:ext cx="1333080" cy="5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8EFA1C04-C34F-4FF3-9688-2EFAE0DCF4B5}"/>
                  </a:ext>
                </a:extLst>
              </p14:cNvPr>
              <p14:cNvContentPartPr/>
              <p14:nvPr/>
            </p14:nvContentPartPr>
            <p14:xfrm>
              <a:off x="2913493" y="4026307"/>
              <a:ext cx="381960" cy="8283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8EFA1C04-C34F-4FF3-9688-2EFAE0DCF4B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09173" y="4021987"/>
                <a:ext cx="390600" cy="83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E563611-ACD0-4018-BDD3-46E8DB57E418}"/>
              </a:ext>
            </a:extLst>
          </p:cNvPr>
          <p:cNvGrpSpPr/>
          <p:nvPr/>
        </p:nvGrpSpPr>
        <p:grpSpPr>
          <a:xfrm>
            <a:off x="2781733" y="4008307"/>
            <a:ext cx="298440" cy="895680"/>
            <a:chOff x="2781733" y="4008307"/>
            <a:chExt cx="298440" cy="89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76EB8F1-7E89-4EA0-97B8-19CA97E83748}"/>
                    </a:ext>
                  </a:extLst>
                </p14:cNvPr>
                <p14:cNvContentPartPr/>
                <p14:nvPr/>
              </p14:nvContentPartPr>
              <p14:xfrm>
                <a:off x="2784973" y="4008307"/>
                <a:ext cx="135000" cy="8870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76EB8F1-7E89-4EA0-97B8-19CA97E8374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80653" y="4003987"/>
                  <a:ext cx="143640" cy="89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7C35E70-F599-4A40-A9CE-C164B80714E6}"/>
                    </a:ext>
                  </a:extLst>
                </p14:cNvPr>
                <p14:cNvContentPartPr/>
                <p14:nvPr/>
              </p14:nvContentPartPr>
              <p14:xfrm>
                <a:off x="2781733" y="4810387"/>
                <a:ext cx="298440" cy="936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7C35E70-F599-4A40-A9CE-C164B80714E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77413" y="4806067"/>
                  <a:ext cx="307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E98B758-EAC0-4227-BC25-EFD9D7F24BF5}"/>
                    </a:ext>
                  </a:extLst>
                </p14:cNvPr>
                <p14:cNvContentPartPr/>
                <p14:nvPr/>
              </p14:nvContentPartPr>
              <p14:xfrm>
                <a:off x="2850493" y="4712827"/>
                <a:ext cx="83880" cy="896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E98B758-EAC0-4227-BC25-EFD9D7F24BF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46173" y="4708507"/>
                  <a:ext cx="92520" cy="9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517FEA8D-FEDB-47DA-A5FD-04B330F829E0}"/>
                  </a:ext>
                </a:extLst>
              </p14:cNvPr>
              <p14:cNvContentPartPr/>
              <p14:nvPr/>
            </p14:nvContentPartPr>
            <p14:xfrm>
              <a:off x="2514973" y="3037027"/>
              <a:ext cx="1641240" cy="2379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517FEA8D-FEDB-47DA-A5FD-04B330F829E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10653" y="3032707"/>
                <a:ext cx="1649880" cy="24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F02F81F8-0E1D-43A5-8D61-7846084F964C}"/>
              </a:ext>
            </a:extLst>
          </p:cNvPr>
          <p:cNvGrpSpPr/>
          <p:nvPr/>
        </p:nvGrpSpPr>
        <p:grpSpPr>
          <a:xfrm>
            <a:off x="8639653" y="1594147"/>
            <a:ext cx="206640" cy="323280"/>
            <a:chOff x="8639653" y="1594147"/>
            <a:chExt cx="20664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279FB97-644C-41D8-9287-3384A43D1223}"/>
                    </a:ext>
                  </a:extLst>
                </p14:cNvPr>
                <p14:cNvContentPartPr/>
                <p14:nvPr/>
              </p14:nvContentPartPr>
              <p14:xfrm>
                <a:off x="8642173" y="1697467"/>
                <a:ext cx="18720" cy="291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279FB97-644C-41D8-9287-3384A43D122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637853" y="1693147"/>
                  <a:ext cx="27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AC2EB0A-91F1-48A5-A2DD-D15ABFF75E20}"/>
                    </a:ext>
                  </a:extLst>
                </p14:cNvPr>
                <p14:cNvContentPartPr/>
                <p14:nvPr/>
              </p14:nvContentPartPr>
              <p14:xfrm>
                <a:off x="8639653" y="1641667"/>
                <a:ext cx="37440" cy="2372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AC2EB0A-91F1-48A5-A2DD-D15ABFF75E2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35333" y="1637347"/>
                  <a:ext cx="460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9E6401D-72B1-4549-B2FB-51421C8B162A}"/>
                    </a:ext>
                  </a:extLst>
                </p14:cNvPr>
                <p14:cNvContentPartPr/>
                <p14:nvPr/>
              </p14:nvContentPartPr>
              <p14:xfrm>
                <a:off x="8670253" y="1594147"/>
                <a:ext cx="176040" cy="323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9E6401D-72B1-4549-B2FB-51421C8B162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665933" y="1589827"/>
                  <a:ext cx="184680" cy="33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CFF71A85-1C83-4136-A456-53DD194EB7DF}"/>
                  </a:ext>
                </a:extLst>
              </p14:cNvPr>
              <p14:cNvContentPartPr/>
              <p14:nvPr/>
            </p14:nvContentPartPr>
            <p14:xfrm>
              <a:off x="8614813" y="457627"/>
              <a:ext cx="2440440" cy="17532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CFF71A85-1C83-4136-A456-53DD194EB7D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610493" y="453307"/>
                <a:ext cx="24490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0EEDCD47-F839-4729-8B7D-89FE27C4ADA8}"/>
                  </a:ext>
                </a:extLst>
              </p14:cNvPr>
              <p14:cNvContentPartPr/>
              <p14:nvPr/>
            </p14:nvContentPartPr>
            <p14:xfrm>
              <a:off x="1455753" y="452964"/>
              <a:ext cx="2077200" cy="806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0EEDCD47-F839-4729-8B7D-89FE27C4ADA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451433" y="448644"/>
                <a:ext cx="20858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5CF57F86-51B9-4174-A799-FA2C5D38AC8F}"/>
                  </a:ext>
                </a:extLst>
              </p14:cNvPr>
              <p14:cNvContentPartPr/>
              <p14:nvPr/>
            </p14:nvContentPartPr>
            <p14:xfrm>
              <a:off x="8408433" y="50124"/>
              <a:ext cx="2696760" cy="5209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5CF57F86-51B9-4174-A799-FA2C5D38AC8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404113" y="45804"/>
                <a:ext cx="270540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9885FC9E-7CA4-4A31-900C-51DFAB4BFF2C}"/>
                  </a:ext>
                </a:extLst>
              </p14:cNvPr>
              <p14:cNvContentPartPr/>
              <p14:nvPr/>
            </p14:nvContentPartPr>
            <p14:xfrm>
              <a:off x="2331273" y="3680364"/>
              <a:ext cx="1263240" cy="15678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9885FC9E-7CA4-4A31-900C-51DFAB4BFF2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326953" y="3676044"/>
                <a:ext cx="1271880" cy="157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0D4A0F56-E6BC-443C-80A8-AA97900D8EFE}"/>
                  </a:ext>
                </a:extLst>
              </p14:cNvPr>
              <p14:cNvContentPartPr/>
              <p14:nvPr/>
            </p14:nvContentPartPr>
            <p14:xfrm>
              <a:off x="2550153" y="3194004"/>
              <a:ext cx="1509120" cy="7020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0D4A0F56-E6BC-443C-80A8-AA97900D8EF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545833" y="3189684"/>
                <a:ext cx="1517760" cy="7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E143C1E-5966-4FED-8A7F-A5972183A909}"/>
              </a:ext>
            </a:extLst>
          </p:cNvPr>
          <p:cNvGrpSpPr/>
          <p:nvPr/>
        </p:nvGrpSpPr>
        <p:grpSpPr>
          <a:xfrm>
            <a:off x="2430633" y="3753804"/>
            <a:ext cx="1109520" cy="1290960"/>
            <a:chOff x="2430633" y="3753804"/>
            <a:chExt cx="1109520" cy="12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0F39D14-55F8-415B-88A6-AE8350BB2CC7}"/>
                    </a:ext>
                  </a:extLst>
                </p14:cNvPr>
                <p14:cNvContentPartPr/>
                <p14:nvPr/>
              </p14:nvContentPartPr>
              <p14:xfrm>
                <a:off x="2800353" y="3822924"/>
                <a:ext cx="608400" cy="12218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0F39D14-55F8-415B-88A6-AE8350BB2CC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796033" y="3818604"/>
                  <a:ext cx="617040" cy="12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92984BB-6C8D-43E9-A9AA-0906729FBE2F}"/>
                    </a:ext>
                  </a:extLst>
                </p14:cNvPr>
                <p14:cNvContentPartPr/>
                <p14:nvPr/>
              </p14:nvContentPartPr>
              <p14:xfrm>
                <a:off x="3258993" y="3919404"/>
                <a:ext cx="281160" cy="1177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92984BB-6C8D-43E9-A9AA-0906729FBE2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254673" y="3915084"/>
                  <a:ext cx="289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0DB1BFC-F6FA-45B1-AC4A-DACAE900FF0D}"/>
                    </a:ext>
                  </a:extLst>
                </p14:cNvPr>
                <p14:cNvContentPartPr/>
                <p14:nvPr/>
              </p14:nvContentPartPr>
              <p14:xfrm>
                <a:off x="2430633" y="3753804"/>
                <a:ext cx="372600" cy="910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0DB1BFC-F6FA-45B1-AC4A-DACAE900FF0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26313" y="3749484"/>
                  <a:ext cx="381240" cy="9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979A2088-DD9D-495C-B8F6-93DC8E9AC618}"/>
                  </a:ext>
                </a:extLst>
              </p14:cNvPr>
              <p14:cNvContentPartPr/>
              <p14:nvPr/>
            </p14:nvContentPartPr>
            <p14:xfrm>
              <a:off x="8695353" y="1604244"/>
              <a:ext cx="137160" cy="29988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979A2088-DD9D-495C-B8F6-93DC8E9AC61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691033" y="1599924"/>
                <a:ext cx="145800" cy="30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B161062C-1F70-487E-BB4C-0DCE32F18A13}"/>
              </a:ext>
            </a:extLst>
          </p:cNvPr>
          <p:cNvGrpSpPr/>
          <p:nvPr/>
        </p:nvGrpSpPr>
        <p:grpSpPr>
          <a:xfrm>
            <a:off x="8406633" y="1411284"/>
            <a:ext cx="549000" cy="745920"/>
            <a:chOff x="8406633" y="1411284"/>
            <a:chExt cx="549000" cy="74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ED440D5-4AE0-4F6F-8975-2BF744204901}"/>
                    </a:ext>
                  </a:extLst>
                </p14:cNvPr>
                <p14:cNvContentPartPr/>
                <p14:nvPr/>
              </p14:nvContentPartPr>
              <p14:xfrm>
                <a:off x="8687073" y="1600644"/>
                <a:ext cx="360" cy="3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ED440D5-4AE0-4F6F-8975-2BF74420490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82753" y="15963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FF92A19-E969-49FE-BEDB-4487B8718C71}"/>
                    </a:ext>
                  </a:extLst>
                </p14:cNvPr>
                <p14:cNvContentPartPr/>
                <p14:nvPr/>
              </p14:nvContentPartPr>
              <p14:xfrm>
                <a:off x="8406633" y="1411284"/>
                <a:ext cx="549000" cy="7459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FF92A19-E969-49FE-BEDB-4487B8718C7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402313" y="1406964"/>
                  <a:ext cx="557640" cy="75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096D30A-654F-40EC-A2D8-10DED5D82DF9}"/>
                    </a:ext>
                  </a:extLst>
                </p14:cNvPr>
                <p14:cNvContentPartPr/>
                <p14:nvPr/>
              </p14:nvContentPartPr>
              <p14:xfrm>
                <a:off x="8670873" y="1711884"/>
                <a:ext cx="360" cy="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096D30A-654F-40EC-A2D8-10DED5D82DF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66553" y="170756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5E4207A-C922-4ED7-A263-A1B6F7F9E40C}"/>
                    </a:ext>
                  </a:extLst>
                </p14:cNvPr>
                <p14:cNvContentPartPr/>
                <p14:nvPr/>
              </p14:nvContentPartPr>
              <p14:xfrm>
                <a:off x="8664393" y="1691724"/>
                <a:ext cx="6840" cy="212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5E4207A-C922-4ED7-A263-A1B6F7F9E40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660073" y="1687404"/>
                  <a:ext cx="15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AA225F0-5D22-4D60-ADCC-D68149D78C13}"/>
                    </a:ext>
                  </a:extLst>
                </p14:cNvPr>
                <p14:cNvContentPartPr/>
                <p14:nvPr/>
              </p14:nvContentPartPr>
              <p14:xfrm>
                <a:off x="8630913" y="1645284"/>
                <a:ext cx="55440" cy="347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AA225F0-5D22-4D60-ADCC-D68149D78C1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26593" y="1640964"/>
                  <a:ext cx="640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1DFC675-9DFA-450E-A4D6-95DF86EA9FBC}"/>
                    </a:ext>
                  </a:extLst>
                </p14:cNvPr>
                <p14:cNvContentPartPr/>
                <p14:nvPr/>
              </p14:nvContentPartPr>
              <p14:xfrm>
                <a:off x="8795793" y="1580844"/>
                <a:ext cx="46800" cy="399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1DFC675-9DFA-450E-A4D6-95DF86EA9FB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91473" y="1576524"/>
                  <a:ext cx="55440" cy="48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49113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96287" y="249147"/>
            <a:ext cx="10365473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177" dirty="0">
                <a:solidFill>
                  <a:sysClr val="windowText" lastClr="000000"/>
                </a:solidFill>
              </a:rPr>
              <a:t>Multiplier: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Scrappage Allowance </a:t>
            </a:r>
            <a:r>
              <a:rPr lang="en-US" sz="2177" dirty="0">
                <a:solidFill>
                  <a:sysClr val="windowText" lastClr="000000"/>
                </a:solidFill>
              </a:rPr>
              <a:t>in the Keynesian Commodity Market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188831" y="1412294"/>
            <a:ext cx="4703353" cy="4180758"/>
            <a:chOff x="1187624" y="908720"/>
            <a:chExt cx="5184576" cy="460851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87624" y="5517232"/>
              <a:ext cx="518457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3"/>
          <p:cNvSpPr txBox="1"/>
          <p:nvPr/>
        </p:nvSpPr>
        <p:spPr>
          <a:xfrm>
            <a:off x="7153597" y="5622001"/>
            <a:ext cx="1210588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 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23"/>
          <p:cNvCxnSpPr/>
          <p:nvPr/>
        </p:nvCxnSpPr>
        <p:spPr>
          <a:xfrm flipV="1">
            <a:off x="3188831" y="1477618"/>
            <a:ext cx="4180758" cy="411543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6"/>
              <p:cNvSpPr txBox="1"/>
              <p:nvPr/>
            </p:nvSpPr>
            <p:spPr>
              <a:xfrm>
                <a:off x="7369589" y="2261510"/>
                <a:ext cx="2076274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𝐸𝑥𝑝𝑒𝑛𝑑𝑖𝑡𝑢𝑟𝑒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 smtClean="0">
                          <a:latin typeface="Cambria Math"/>
                          <a:cs typeface="Arial" panose="020B0604020202020204" pitchFamily="34" charset="0"/>
                        </a:rPr>
                        <m:t> 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1600" dirty="0">
                              <a:solidFill>
                                <a:srgbClr val="000000"/>
                              </a:solidFill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de-DE" sz="1600" baseline="30000" dirty="0">
                              <a:solidFill>
                                <a:srgbClr val="000000"/>
                              </a:solidFill>
                            </a:rPr>
                            <m:t>D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589" y="2261510"/>
                <a:ext cx="2076274" cy="343620"/>
              </a:xfrm>
              <a:prstGeom prst="rect">
                <a:avLst/>
              </a:prstGeom>
              <a:blipFill>
                <a:blip r:embed="rId3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1"/>
              <p:cNvSpPr txBox="1"/>
              <p:nvPr/>
            </p:nvSpPr>
            <p:spPr>
              <a:xfrm>
                <a:off x="4808857" y="5649947"/>
                <a:ext cx="42191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19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857" y="5649947"/>
                <a:ext cx="421910" cy="3436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41"/>
          <p:cNvCxnSpPr/>
          <p:nvPr/>
        </p:nvCxnSpPr>
        <p:spPr>
          <a:xfrm flipV="1">
            <a:off x="5017912" y="3759758"/>
            <a:ext cx="0" cy="176797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48"/>
              <p:cNvSpPr txBox="1"/>
              <p:nvPr/>
            </p:nvSpPr>
            <p:spPr>
              <a:xfrm>
                <a:off x="6773417" y="5649947"/>
                <a:ext cx="41703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3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417" y="5649947"/>
                <a:ext cx="417037" cy="343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32"/>
          <p:cNvCxnSpPr/>
          <p:nvPr/>
        </p:nvCxnSpPr>
        <p:spPr>
          <a:xfrm flipV="1">
            <a:off x="3188831" y="1804240"/>
            <a:ext cx="5029975" cy="3135569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5"/>
              <p:cNvSpPr txBox="1"/>
              <p:nvPr/>
            </p:nvSpPr>
            <p:spPr>
              <a:xfrm>
                <a:off x="7369589" y="2948443"/>
                <a:ext cx="1560765" cy="45563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1633" b="1" dirty="0"/>
                  <a:t>Multiplier</a:t>
                </a:r>
                <a14:m>
                  <m:oMath xmlns:m="http://schemas.openxmlformats.org/officeDocument/2006/math">
                    <m:r>
                      <a:rPr lang="de-DE" sz="1633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633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𝒀</m:t>
                        </m:r>
                      </m:num>
                      <m:den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𝑮</m:t>
                        </m:r>
                      </m:den>
                    </m:f>
                  </m:oMath>
                </a14:m>
                <a:endParaRPr lang="en-US" sz="1633" b="1" dirty="0"/>
              </a:p>
            </p:txBody>
          </p:sp>
        </mc:Choice>
        <mc:Fallback xmlns="">
          <p:sp>
            <p:nvSpPr>
              <p:cNvPr id="28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589" y="2948443"/>
                <a:ext cx="1560765" cy="455638"/>
              </a:xfrm>
              <a:prstGeom prst="rect">
                <a:avLst/>
              </a:prstGeom>
              <a:blipFill>
                <a:blip r:embed="rId7"/>
                <a:stretch>
                  <a:fillRect l="-1145" b="-1250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feld 36"/>
          <p:cNvSpPr txBox="1"/>
          <p:nvPr/>
        </p:nvSpPr>
        <p:spPr>
          <a:xfrm>
            <a:off x="7127003" y="1134218"/>
            <a:ext cx="57419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EA81AA2-B4C4-43F6-9316-D4D951C82E4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8E04C774-493E-8C5E-0C25-C907E2591A50}"/>
              </a:ext>
            </a:extLst>
          </p:cNvPr>
          <p:cNvSpPr txBox="1"/>
          <p:nvPr/>
        </p:nvSpPr>
        <p:spPr>
          <a:xfrm>
            <a:off x="1448985" y="1542942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Expenditure 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796C3EF-8088-4E51-984D-A73EBBBA8B8C}"/>
                  </a:ext>
                </a:extLst>
              </p14:cNvPr>
              <p14:cNvContentPartPr/>
              <p14:nvPr/>
            </p14:nvContentPartPr>
            <p14:xfrm>
              <a:off x="4805553" y="5600244"/>
              <a:ext cx="386280" cy="473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796C3EF-8088-4E51-984D-A73EBBBA8B8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01233" y="5595924"/>
                <a:ext cx="39492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3B7E9C36-6A8F-4563-BD2B-4E47FF191193}"/>
                  </a:ext>
                </a:extLst>
              </p14:cNvPr>
              <p14:cNvContentPartPr/>
              <p14:nvPr/>
            </p14:nvContentPartPr>
            <p14:xfrm>
              <a:off x="7589793" y="2603964"/>
              <a:ext cx="1751760" cy="478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3B7E9C36-6A8F-4563-BD2B-4E47FF19119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85473" y="2599644"/>
                <a:ext cx="17604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3024127-19EE-483F-A6FA-55CE4E49BF61}"/>
                  </a:ext>
                </a:extLst>
              </p14:cNvPr>
              <p14:cNvContentPartPr/>
              <p14:nvPr/>
            </p14:nvContentPartPr>
            <p14:xfrm>
              <a:off x="7153113" y="999804"/>
              <a:ext cx="723240" cy="5191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3024127-19EE-483F-A6FA-55CE4E49BF6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48793" y="995484"/>
                <a:ext cx="73188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81BF92F9-6E8C-4ED2-A5F1-388A98E5A4CB}"/>
                  </a:ext>
                </a:extLst>
              </p14:cNvPr>
              <p14:cNvContentPartPr/>
              <p14:nvPr/>
            </p14:nvContentPartPr>
            <p14:xfrm>
              <a:off x="8570073" y="2946324"/>
              <a:ext cx="252000" cy="2444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81BF92F9-6E8C-4ED2-A5F1-388A98E5A4C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65753" y="2942004"/>
                <a:ext cx="2606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B1CD5D2B-17FB-4CAC-8501-7D061B0393B3}"/>
                  </a:ext>
                </a:extLst>
              </p14:cNvPr>
              <p14:cNvContentPartPr/>
              <p14:nvPr/>
            </p14:nvContentPartPr>
            <p14:xfrm>
              <a:off x="7467393" y="3266724"/>
              <a:ext cx="903960" cy="612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B1CD5D2B-17FB-4CAC-8501-7D061B0393B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63073" y="3262404"/>
                <a:ext cx="91260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4C2410F-0FF0-4056-A2B9-468C7FAF0BB4}"/>
              </a:ext>
            </a:extLst>
          </p:cNvPr>
          <p:cNvGrpSpPr/>
          <p:nvPr/>
        </p:nvGrpSpPr>
        <p:grpSpPr>
          <a:xfrm>
            <a:off x="7311873" y="2788284"/>
            <a:ext cx="2241000" cy="718200"/>
            <a:chOff x="7311873" y="2788284"/>
            <a:chExt cx="2241000" cy="71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8EDFF09-DA41-41BE-943D-BBD583ADF0AD}"/>
                    </a:ext>
                  </a:extLst>
                </p14:cNvPr>
                <p14:cNvContentPartPr/>
                <p14:nvPr/>
              </p14:nvContentPartPr>
              <p14:xfrm>
                <a:off x="9528033" y="3280404"/>
                <a:ext cx="24840" cy="327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8EDFF09-DA41-41BE-943D-BBD583ADF0A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523713" y="3276084"/>
                  <a:ext cx="33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B866C46-135E-47BF-B5CD-D5341CFC7EA3}"/>
                    </a:ext>
                  </a:extLst>
                </p14:cNvPr>
                <p14:cNvContentPartPr/>
                <p14:nvPr/>
              </p14:nvContentPartPr>
              <p14:xfrm>
                <a:off x="8558193" y="3207324"/>
                <a:ext cx="288360" cy="2235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B866C46-135E-47BF-B5CD-D5341CFC7EA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53873" y="3203004"/>
                  <a:ext cx="2970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858A4C0-6D52-45BB-845E-689F3C4FB9D5}"/>
                    </a:ext>
                  </a:extLst>
                </p14:cNvPr>
                <p14:cNvContentPartPr/>
                <p14:nvPr/>
              </p14:nvContentPartPr>
              <p14:xfrm>
                <a:off x="7311873" y="2788284"/>
                <a:ext cx="1875960" cy="7182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858A4C0-6D52-45BB-845E-689F3C4FB9D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307553" y="2783964"/>
                  <a:ext cx="1884600" cy="72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73FF4EFD-4559-4664-9E71-514D44FAD794}"/>
                  </a:ext>
                </a:extLst>
              </p14:cNvPr>
              <p14:cNvContentPartPr/>
              <p14:nvPr/>
            </p14:nvContentPartPr>
            <p14:xfrm>
              <a:off x="2884233" y="4961604"/>
              <a:ext cx="228960" cy="5000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73FF4EFD-4559-4664-9E71-514D44FAD79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79913" y="4957284"/>
                <a:ext cx="237600" cy="50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8C96604B-744C-4CBE-A220-88C4CF564D7F}"/>
              </a:ext>
            </a:extLst>
          </p:cNvPr>
          <p:cNvGrpSpPr/>
          <p:nvPr/>
        </p:nvGrpSpPr>
        <p:grpSpPr>
          <a:xfrm>
            <a:off x="1329393" y="5154564"/>
            <a:ext cx="1091160" cy="288360"/>
            <a:chOff x="1329393" y="5154564"/>
            <a:chExt cx="109116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0D505C9-7D17-45E1-BF5F-AEE3D93C3138}"/>
                    </a:ext>
                  </a:extLst>
                </p14:cNvPr>
                <p14:cNvContentPartPr/>
                <p14:nvPr/>
              </p14:nvContentPartPr>
              <p14:xfrm>
                <a:off x="1329393" y="5166444"/>
                <a:ext cx="157320" cy="2221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0D505C9-7D17-45E1-BF5F-AEE3D93C313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25073" y="5162124"/>
                  <a:ext cx="1659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669B192-0390-4906-9A24-42A78887F3EE}"/>
                    </a:ext>
                  </a:extLst>
                </p14:cNvPr>
                <p14:cNvContentPartPr/>
                <p14:nvPr/>
              </p14:nvContentPartPr>
              <p14:xfrm>
                <a:off x="1492833" y="5346084"/>
                <a:ext cx="86040" cy="968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669B192-0390-4906-9A24-42A78887F3E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88513" y="5341764"/>
                  <a:ext cx="94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A7DB88E-E19D-46E9-955A-FCC3F522EBEC}"/>
                    </a:ext>
                  </a:extLst>
                </p14:cNvPr>
                <p14:cNvContentPartPr/>
                <p14:nvPr/>
              </p14:nvContentPartPr>
              <p14:xfrm>
                <a:off x="1662033" y="5234844"/>
                <a:ext cx="10800" cy="1058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A7DB88E-E19D-46E9-955A-FCC3F522EBE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57713" y="5230524"/>
                  <a:ext cx="19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5A1AAEC-256D-4F6B-BC47-EAAABC26B8C8}"/>
                    </a:ext>
                  </a:extLst>
                </p14:cNvPr>
                <p14:cNvContentPartPr/>
                <p14:nvPr/>
              </p14:nvContentPartPr>
              <p14:xfrm>
                <a:off x="1610913" y="5258964"/>
                <a:ext cx="143280" cy="72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5A1AAEC-256D-4F6B-BC47-EAAABC26B8C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06593" y="5254644"/>
                  <a:ext cx="1519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1C87BFD-BFCE-48D8-93E7-1F453C861314}"/>
                    </a:ext>
                  </a:extLst>
                </p14:cNvPr>
                <p14:cNvContentPartPr/>
                <p14:nvPr/>
              </p14:nvContentPartPr>
              <p14:xfrm>
                <a:off x="1860393" y="5184804"/>
                <a:ext cx="16560" cy="1472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1C87BFD-BFCE-48D8-93E7-1F453C86131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56073" y="5180484"/>
                  <a:ext cx="25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C6DB99E-7CE3-4D11-A4DE-123FFB18BBE6}"/>
                    </a:ext>
                  </a:extLst>
                </p14:cNvPr>
                <p14:cNvContentPartPr/>
                <p14:nvPr/>
              </p14:nvContentPartPr>
              <p14:xfrm>
                <a:off x="1780833" y="5312604"/>
                <a:ext cx="156600" cy="439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C6DB99E-7CE3-4D11-A4DE-123FFB18BBE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76513" y="5308284"/>
                  <a:ext cx="165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C9051FF-C569-4C0E-B7DF-EDCB19B6B8C9}"/>
                    </a:ext>
                  </a:extLst>
                </p14:cNvPr>
                <p14:cNvContentPartPr/>
                <p14:nvPr/>
              </p14:nvContentPartPr>
              <p14:xfrm>
                <a:off x="1772193" y="5154564"/>
                <a:ext cx="345240" cy="1720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C9051FF-C569-4C0E-B7DF-EDCB19B6B8C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67873" y="5150244"/>
                  <a:ext cx="353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4F9B5CF-6417-400A-9AF5-71126381C6F4}"/>
                    </a:ext>
                  </a:extLst>
                </p14:cNvPr>
                <p14:cNvContentPartPr/>
                <p14:nvPr/>
              </p14:nvContentPartPr>
              <p14:xfrm>
                <a:off x="2031393" y="5251764"/>
                <a:ext cx="173520" cy="68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4F9B5CF-6417-400A-9AF5-71126381C6F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27073" y="5247444"/>
                  <a:ext cx="1821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B99C010-1F2D-43B1-8C91-73440800C1F0}"/>
                    </a:ext>
                  </a:extLst>
                </p14:cNvPr>
                <p14:cNvContentPartPr/>
                <p14:nvPr/>
              </p14:nvContentPartPr>
              <p14:xfrm>
                <a:off x="2245593" y="5156004"/>
                <a:ext cx="174960" cy="2041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B99C010-1F2D-43B1-8C91-73440800C1F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41273" y="5151684"/>
                  <a:ext cx="18360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32CD02F6-3AE6-4539-8A9E-AD4DAD2A3505}"/>
                  </a:ext>
                </a:extLst>
              </p14:cNvPr>
              <p14:cNvContentPartPr/>
              <p14:nvPr/>
            </p14:nvContentPartPr>
            <p14:xfrm>
              <a:off x="9351273" y="859044"/>
              <a:ext cx="18360" cy="1998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32CD02F6-3AE6-4539-8A9E-AD4DAD2A350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346953" y="854724"/>
                <a:ext cx="270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7BFFFDF9-12DC-46CE-9DA2-F8FEF6DA0261}"/>
                  </a:ext>
                </a:extLst>
              </p14:cNvPr>
              <p14:cNvContentPartPr/>
              <p14:nvPr/>
            </p14:nvContentPartPr>
            <p14:xfrm>
              <a:off x="9239313" y="987564"/>
              <a:ext cx="189360" cy="7956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7BFFFDF9-12DC-46CE-9DA2-F8FEF6DA026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234993" y="983244"/>
                <a:ext cx="1980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F573BDCE-BEC7-4A67-9D4B-9A103AAC0EE0}"/>
                  </a:ext>
                </a:extLst>
              </p14:cNvPr>
              <p14:cNvContentPartPr/>
              <p14:nvPr/>
            </p14:nvContentPartPr>
            <p14:xfrm>
              <a:off x="9216993" y="804684"/>
              <a:ext cx="221040" cy="302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F573BDCE-BEC7-4A67-9D4B-9A103AAC0EE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212673" y="800364"/>
                <a:ext cx="2296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EF1A92DF-A059-45C7-9661-EC4B4C118DD1}"/>
                  </a:ext>
                </a:extLst>
              </p14:cNvPr>
              <p14:cNvContentPartPr/>
              <p14:nvPr/>
            </p14:nvContentPartPr>
            <p14:xfrm>
              <a:off x="9453873" y="940404"/>
              <a:ext cx="133920" cy="766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EF1A92DF-A059-45C7-9661-EC4B4C118DD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449553" y="936084"/>
                <a:ext cx="1425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4B2F8F85-A785-452B-B4BA-3D36BF46FF17}"/>
                  </a:ext>
                </a:extLst>
              </p14:cNvPr>
              <p14:cNvContentPartPr/>
              <p14:nvPr/>
            </p14:nvContentPartPr>
            <p14:xfrm>
              <a:off x="9612273" y="913044"/>
              <a:ext cx="111960" cy="9000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4B2F8F85-A785-452B-B4BA-3D36BF46FF1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607953" y="908724"/>
                <a:ext cx="1206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6736CC61-6AFA-4418-945A-8F31121497ED}"/>
                  </a:ext>
                </a:extLst>
              </p14:cNvPr>
              <p14:cNvContentPartPr/>
              <p14:nvPr/>
            </p14:nvContentPartPr>
            <p14:xfrm>
              <a:off x="9776793" y="919524"/>
              <a:ext cx="360" cy="3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6736CC61-6AFA-4418-945A-8F31121497E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772473" y="91520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B1E41B45-5A19-486E-9148-E6C72C26039B}"/>
                  </a:ext>
                </a:extLst>
              </p14:cNvPr>
              <p14:cNvContentPartPr/>
              <p14:nvPr/>
            </p14:nvContentPartPr>
            <p14:xfrm>
              <a:off x="9774993" y="869484"/>
              <a:ext cx="204480" cy="10080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B1E41B45-5A19-486E-9148-E6C72C26039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770673" y="865164"/>
                <a:ext cx="2131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A064CE04-97F8-48E6-94AB-022C22177AB1}"/>
                  </a:ext>
                </a:extLst>
              </p14:cNvPr>
              <p14:cNvContentPartPr/>
              <p14:nvPr/>
            </p14:nvContentPartPr>
            <p14:xfrm>
              <a:off x="9952473" y="881724"/>
              <a:ext cx="123840" cy="835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A064CE04-97F8-48E6-94AB-022C22177AB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948153" y="877404"/>
                <a:ext cx="1324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A740EEC0-8E16-44AC-A775-E93B730B241F}"/>
                  </a:ext>
                </a:extLst>
              </p14:cNvPr>
              <p14:cNvContentPartPr/>
              <p14:nvPr/>
            </p14:nvContentPartPr>
            <p14:xfrm>
              <a:off x="10102953" y="862284"/>
              <a:ext cx="105480" cy="997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A740EEC0-8E16-44AC-A775-E93B730B241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098633" y="857964"/>
                <a:ext cx="1141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040D28E8-6722-475C-983B-5E17C7F80F3B}"/>
                  </a:ext>
                </a:extLst>
              </p14:cNvPr>
              <p14:cNvContentPartPr/>
              <p14:nvPr/>
            </p14:nvContentPartPr>
            <p14:xfrm>
              <a:off x="10246593" y="846084"/>
              <a:ext cx="134640" cy="10008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040D28E8-6722-475C-983B-5E17C7F80F3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242273" y="841764"/>
                <a:ext cx="14328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D40601A3-DF2C-4B18-8E22-1E6C16BEEFF2}"/>
                  </a:ext>
                </a:extLst>
              </p14:cNvPr>
              <p14:cNvContentPartPr/>
              <p14:nvPr/>
            </p14:nvContentPartPr>
            <p14:xfrm>
              <a:off x="10683633" y="769044"/>
              <a:ext cx="171000" cy="1994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D40601A3-DF2C-4B18-8E22-1E6C16BEEFF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679313" y="764724"/>
                <a:ext cx="1796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47463309-C95D-47B5-BBC8-91BDFCDBD16C}"/>
                  </a:ext>
                </a:extLst>
              </p14:cNvPr>
              <p14:cNvContentPartPr/>
              <p14:nvPr/>
            </p14:nvContentPartPr>
            <p14:xfrm>
              <a:off x="11004393" y="729804"/>
              <a:ext cx="143280" cy="2106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47463309-C95D-47B5-BBC8-91BDFCDBD16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000073" y="725484"/>
                <a:ext cx="15192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E6A270B0-C763-4C29-9E4B-697BA18E5214}"/>
                  </a:ext>
                </a:extLst>
              </p14:cNvPr>
              <p14:cNvContentPartPr/>
              <p14:nvPr/>
            </p14:nvContentPartPr>
            <p14:xfrm>
              <a:off x="11193393" y="829884"/>
              <a:ext cx="188280" cy="3110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E6A270B0-C763-4C29-9E4B-697BA18E521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1189073" y="825564"/>
                <a:ext cx="19692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FED732CE-AE7F-4EDC-B87E-07BC0531E5A8}"/>
                  </a:ext>
                </a:extLst>
              </p14:cNvPr>
              <p14:cNvContentPartPr/>
              <p14:nvPr/>
            </p14:nvContentPartPr>
            <p14:xfrm>
              <a:off x="9516153" y="1055964"/>
              <a:ext cx="277200" cy="8280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FED732CE-AE7F-4EDC-B87E-07BC0531E5A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511833" y="1051644"/>
                <a:ext cx="2858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E74016AD-F231-4CC8-9D1A-1475F66DD054}"/>
                  </a:ext>
                </a:extLst>
              </p14:cNvPr>
              <p14:cNvContentPartPr/>
              <p14:nvPr/>
            </p14:nvContentPartPr>
            <p14:xfrm>
              <a:off x="10546833" y="657804"/>
              <a:ext cx="327240" cy="43776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E74016AD-F231-4CC8-9D1A-1475F66DD05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542513" y="653484"/>
                <a:ext cx="33588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5ED521A8-9265-43DF-B8F5-8FFFBD490986}"/>
                  </a:ext>
                </a:extLst>
              </p14:cNvPr>
              <p14:cNvContentPartPr/>
              <p14:nvPr/>
            </p14:nvContentPartPr>
            <p14:xfrm>
              <a:off x="10523793" y="646284"/>
              <a:ext cx="353520" cy="44352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5ED521A8-9265-43DF-B8F5-8FFFBD49098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519473" y="641964"/>
                <a:ext cx="362160" cy="45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048B756E-D9CC-419B-A6E6-A1333AEC5730}"/>
              </a:ext>
            </a:extLst>
          </p:cNvPr>
          <p:cNvGrpSpPr/>
          <p:nvPr/>
        </p:nvGrpSpPr>
        <p:grpSpPr>
          <a:xfrm>
            <a:off x="9350913" y="1202844"/>
            <a:ext cx="569880" cy="402480"/>
            <a:chOff x="9350913" y="1202844"/>
            <a:chExt cx="56988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1948C7C-2810-478E-9FE3-FF677CD3DBB0}"/>
                    </a:ext>
                  </a:extLst>
                </p14:cNvPr>
                <p14:cNvContentPartPr/>
                <p14:nvPr/>
              </p14:nvContentPartPr>
              <p14:xfrm>
                <a:off x="9418593" y="1217604"/>
                <a:ext cx="135360" cy="1404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1948C7C-2810-478E-9FE3-FF677CD3DBB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414273" y="1213284"/>
                  <a:ext cx="144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3116AB4-0DE6-4CC2-B01F-75E24E617A23}"/>
                    </a:ext>
                  </a:extLst>
                </p14:cNvPr>
                <p14:cNvContentPartPr/>
                <p14:nvPr/>
              </p14:nvContentPartPr>
              <p14:xfrm>
                <a:off x="9533073" y="1202844"/>
                <a:ext cx="61200" cy="2041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3116AB4-0DE6-4CC2-B01F-75E24E617A2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28753" y="1198524"/>
                  <a:ext cx="69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4AA299B-3BE2-4FF2-8FCE-57486E6E5EC1}"/>
                    </a:ext>
                  </a:extLst>
                </p14:cNvPr>
                <p14:cNvContentPartPr/>
                <p14:nvPr/>
              </p14:nvContentPartPr>
              <p14:xfrm>
                <a:off x="9418953" y="1358004"/>
                <a:ext cx="191520" cy="198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4AA299B-3BE2-4FF2-8FCE-57486E6E5EC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414633" y="1353684"/>
                  <a:ext cx="200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C4E0CBD-04D6-4175-B177-94B354BAD024}"/>
                    </a:ext>
                  </a:extLst>
                </p14:cNvPr>
                <p14:cNvContentPartPr/>
                <p14:nvPr/>
              </p14:nvContentPartPr>
              <p14:xfrm>
                <a:off x="9684633" y="1211124"/>
                <a:ext cx="171720" cy="2264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C4E0CBD-04D6-4175-B177-94B354BAD02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680313" y="1206804"/>
                  <a:ext cx="1803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2C65C5E-CF58-43EB-B76C-BA30596F056E}"/>
                    </a:ext>
                  </a:extLst>
                </p14:cNvPr>
                <p14:cNvContentPartPr/>
                <p14:nvPr/>
              </p14:nvContentPartPr>
              <p14:xfrm>
                <a:off x="9350913" y="1480404"/>
                <a:ext cx="569880" cy="1249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2C65C5E-CF58-43EB-B76C-BA30596F056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346593" y="1476084"/>
                  <a:ext cx="578520" cy="13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53410970-8661-4E22-9C61-996973AB9869}"/>
                  </a:ext>
                </a:extLst>
              </p14:cNvPr>
              <p14:cNvContentPartPr/>
              <p14:nvPr/>
            </p14:nvContentPartPr>
            <p14:xfrm>
              <a:off x="2156673" y="4947564"/>
              <a:ext cx="365760" cy="58932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53410970-8661-4E22-9C61-996973AB986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152353" y="4943244"/>
                <a:ext cx="374400" cy="597960"/>
              </a:xfrm>
              <a:prstGeom prst="rect">
                <a:avLst/>
              </a:prstGeom>
            </p:spPr>
          </p:pic>
        </mc:Fallback>
      </mc:AlternateContent>
      <p:cxnSp>
        <p:nvCxnSpPr>
          <p:cNvPr id="67" name="Straight Connector 32">
            <a:extLst>
              <a:ext uri="{FF2B5EF4-FFF2-40B4-BE49-F238E27FC236}">
                <a16:creationId xmlns:a16="http://schemas.microsoft.com/office/drawing/2014/main" id="{B40C0CFF-14DF-4E6D-8AF9-52731EA46AF2}"/>
              </a:ext>
            </a:extLst>
          </p:cNvPr>
          <p:cNvCxnSpPr/>
          <p:nvPr/>
        </p:nvCxnSpPr>
        <p:spPr>
          <a:xfrm flipV="1">
            <a:off x="3187404" y="1161879"/>
            <a:ext cx="5029975" cy="3135569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F3686C74-0398-466B-B0F9-360E5322C2C4}"/>
                  </a:ext>
                </a:extLst>
              </p14:cNvPr>
              <p14:cNvContentPartPr/>
              <p14:nvPr/>
            </p14:nvContentPartPr>
            <p14:xfrm>
              <a:off x="993513" y="4364004"/>
              <a:ext cx="345240" cy="119376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F3686C74-0398-466B-B0F9-360E5322C2C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89193" y="4359684"/>
                <a:ext cx="353880" cy="120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44482E0D-5570-4D24-9780-D393AD757AFD}"/>
              </a:ext>
            </a:extLst>
          </p:cNvPr>
          <p:cNvGrpSpPr/>
          <p:nvPr/>
        </p:nvGrpSpPr>
        <p:grpSpPr>
          <a:xfrm>
            <a:off x="90273" y="4834524"/>
            <a:ext cx="956520" cy="374400"/>
            <a:chOff x="90273" y="4834524"/>
            <a:chExt cx="95652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4F7E38A-6D4F-4EEF-8198-DE5BAC9667AE}"/>
                    </a:ext>
                  </a:extLst>
                </p14:cNvPr>
                <p14:cNvContentPartPr/>
                <p14:nvPr/>
              </p14:nvContentPartPr>
              <p14:xfrm>
                <a:off x="90273" y="4938204"/>
                <a:ext cx="127080" cy="1900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4F7E38A-6D4F-4EEF-8198-DE5BAC9667A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5953" y="4933884"/>
                  <a:ext cx="135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122DB13-05E0-47BA-A80C-1ED978B20378}"/>
                    </a:ext>
                  </a:extLst>
                </p14:cNvPr>
                <p14:cNvContentPartPr/>
                <p14:nvPr/>
              </p14:nvContentPartPr>
              <p14:xfrm>
                <a:off x="176673" y="5092284"/>
                <a:ext cx="104040" cy="1166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122DB13-05E0-47BA-A80C-1ED978B2037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2353" y="5087964"/>
                  <a:ext cx="112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D101A14-926D-4D69-82B8-0616DA2EA00D}"/>
                    </a:ext>
                  </a:extLst>
                </p14:cNvPr>
                <p14:cNvContentPartPr/>
                <p14:nvPr/>
              </p14:nvContentPartPr>
              <p14:xfrm>
                <a:off x="361713" y="4945764"/>
                <a:ext cx="28080" cy="1688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D101A14-926D-4D69-82B8-0616DA2EA00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7393" y="4941444"/>
                  <a:ext cx="36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3B7F48D-2EC5-4636-9C62-561210561A71}"/>
                    </a:ext>
                  </a:extLst>
                </p14:cNvPr>
                <p14:cNvContentPartPr/>
                <p14:nvPr/>
              </p14:nvContentPartPr>
              <p14:xfrm>
                <a:off x="312753" y="5017764"/>
                <a:ext cx="114480" cy="223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3B7F48D-2EC5-4636-9C62-561210561A7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08433" y="5013444"/>
                  <a:ext cx="123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F7508AF-0953-4871-BA20-E7E76035ABB0}"/>
                    </a:ext>
                  </a:extLst>
                </p14:cNvPr>
                <p14:cNvContentPartPr/>
                <p14:nvPr/>
              </p14:nvContentPartPr>
              <p14:xfrm>
                <a:off x="428313" y="4907964"/>
                <a:ext cx="113040" cy="1929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F7508AF-0953-4871-BA20-E7E76035ABB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23993" y="4903644"/>
                  <a:ext cx="121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660971F-61C6-4356-9506-3A4480762266}"/>
                    </a:ext>
                  </a:extLst>
                </p14:cNvPr>
                <p14:cNvContentPartPr/>
                <p14:nvPr/>
              </p14:nvContentPartPr>
              <p14:xfrm>
                <a:off x="416433" y="4902564"/>
                <a:ext cx="174960" cy="1515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660971F-61C6-4356-9506-3A448076226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2113" y="4898244"/>
                  <a:ext cx="183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769466A-47E7-4387-96BE-0B4877A2A754}"/>
                    </a:ext>
                  </a:extLst>
                </p14:cNvPr>
                <p14:cNvContentPartPr/>
                <p14:nvPr/>
              </p14:nvContentPartPr>
              <p14:xfrm>
                <a:off x="548553" y="4961244"/>
                <a:ext cx="114120" cy="324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769466A-47E7-4387-96BE-0B4877A2A75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4233" y="4956924"/>
                  <a:ext cx="122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517FD88-FB8A-4032-B824-BFFB8B1C7C4A}"/>
                    </a:ext>
                  </a:extLst>
                </p14:cNvPr>
                <p14:cNvContentPartPr/>
                <p14:nvPr/>
              </p14:nvContentPartPr>
              <p14:xfrm>
                <a:off x="666273" y="4849644"/>
                <a:ext cx="91440" cy="2113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517FD88-FB8A-4032-B824-BFFB8B1C7C4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1953" y="4845324"/>
                  <a:ext cx="1000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03184D6-0468-4119-BD02-D0AEB3A5A53C}"/>
                    </a:ext>
                  </a:extLst>
                </p14:cNvPr>
                <p14:cNvContentPartPr/>
                <p14:nvPr/>
              </p14:nvContentPartPr>
              <p14:xfrm>
                <a:off x="792273" y="4909764"/>
                <a:ext cx="5760" cy="1090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03184D6-0468-4119-BD02-D0AEB3A5A53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7953" y="4905444"/>
                  <a:ext cx="14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5B36A13-CEE9-4BE2-8FA2-F13577FB5D7B}"/>
                    </a:ext>
                  </a:extLst>
                </p14:cNvPr>
                <p14:cNvContentPartPr/>
                <p14:nvPr/>
              </p14:nvContentPartPr>
              <p14:xfrm>
                <a:off x="749793" y="4834524"/>
                <a:ext cx="171000" cy="1630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5B36A13-CEE9-4BE2-8FA2-F13577FB5D7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5473" y="4830204"/>
                  <a:ext cx="179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1AB416B-4062-4F18-99B5-2DA9D7FF4A20}"/>
                    </a:ext>
                  </a:extLst>
                </p14:cNvPr>
                <p14:cNvContentPartPr/>
                <p14:nvPr/>
              </p14:nvContentPartPr>
              <p14:xfrm>
                <a:off x="850233" y="4841724"/>
                <a:ext cx="126360" cy="1677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1AB416B-4062-4F18-99B5-2DA9D7FF4A2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45913" y="4837404"/>
                  <a:ext cx="135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FE28B24-9F5F-4999-8F2D-EAED2F82250C}"/>
                    </a:ext>
                  </a:extLst>
                </p14:cNvPr>
                <p14:cNvContentPartPr/>
                <p14:nvPr/>
              </p14:nvContentPartPr>
              <p14:xfrm>
                <a:off x="949953" y="4843884"/>
                <a:ext cx="96840" cy="2012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FE28B24-9F5F-4999-8F2D-EAED2F82250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5633" y="4839564"/>
                  <a:ext cx="105480" cy="20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094F4171-B5F5-4128-828C-C376CBED7037}"/>
                  </a:ext>
                </a:extLst>
              </p14:cNvPr>
              <p14:cNvContentPartPr/>
              <p14:nvPr/>
            </p14:nvContentPartPr>
            <p14:xfrm>
              <a:off x="9403833" y="1796844"/>
              <a:ext cx="227880" cy="1044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094F4171-B5F5-4128-828C-C376CBED703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399513" y="1792524"/>
                <a:ext cx="23652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48F8AF00-9109-4E61-AC93-57C3D67C5EEE}"/>
                  </a:ext>
                </a:extLst>
              </p14:cNvPr>
              <p14:cNvContentPartPr/>
              <p14:nvPr/>
            </p14:nvContentPartPr>
            <p14:xfrm>
              <a:off x="9388713" y="1870644"/>
              <a:ext cx="218520" cy="2196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48F8AF00-9109-4E61-AC93-57C3D67C5EE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384393" y="1866324"/>
                <a:ext cx="2271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83577195-2C1C-430E-A657-428E52B32994}"/>
                  </a:ext>
                </a:extLst>
              </p14:cNvPr>
              <p14:cNvContentPartPr/>
              <p14:nvPr/>
            </p14:nvContentPartPr>
            <p14:xfrm>
              <a:off x="9558993" y="1766964"/>
              <a:ext cx="181440" cy="18072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83577195-2C1C-430E-A657-428E52B3299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554673" y="1762644"/>
                <a:ext cx="190080" cy="18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DBDDEC4D-401C-481F-A380-59FDB5A626D7}"/>
              </a:ext>
            </a:extLst>
          </p:cNvPr>
          <p:cNvGrpSpPr/>
          <p:nvPr/>
        </p:nvGrpSpPr>
        <p:grpSpPr>
          <a:xfrm>
            <a:off x="9950313" y="1568964"/>
            <a:ext cx="1749600" cy="703440"/>
            <a:chOff x="9950313" y="1568964"/>
            <a:chExt cx="1749600" cy="70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563F171-A946-4117-8044-423BFA0ACE45}"/>
                    </a:ext>
                  </a:extLst>
                </p14:cNvPr>
                <p14:cNvContentPartPr/>
                <p14:nvPr/>
              </p14:nvContentPartPr>
              <p14:xfrm>
                <a:off x="9950313" y="1752564"/>
                <a:ext cx="132480" cy="2574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563F171-A946-4117-8044-423BFA0ACE4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945993" y="1748244"/>
                  <a:ext cx="1411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068F4B8-0BFC-48B2-9228-12C554CAEAB4}"/>
                    </a:ext>
                  </a:extLst>
                </p14:cNvPr>
                <p14:cNvContentPartPr/>
                <p14:nvPr/>
              </p14:nvContentPartPr>
              <p14:xfrm>
                <a:off x="10101513" y="1762644"/>
                <a:ext cx="152280" cy="586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068F4B8-0BFC-48B2-9228-12C554CAEAB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097193" y="1758324"/>
                  <a:ext cx="1609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CE4DCD5-5AE5-4142-BFEA-24BBD34290C3}"/>
                    </a:ext>
                  </a:extLst>
                </p14:cNvPr>
                <p14:cNvContentPartPr/>
                <p14:nvPr/>
              </p14:nvContentPartPr>
              <p14:xfrm>
                <a:off x="10251993" y="1630524"/>
                <a:ext cx="215640" cy="1821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CE4DCD5-5AE5-4142-BFEA-24BBD34290C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247673" y="1626204"/>
                  <a:ext cx="2242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AC0116E-AEA6-48AE-AFC0-1CCF61317D47}"/>
                    </a:ext>
                  </a:extLst>
                </p14:cNvPr>
                <p14:cNvContentPartPr/>
                <p14:nvPr/>
              </p14:nvContentPartPr>
              <p14:xfrm>
                <a:off x="10497873" y="1617204"/>
                <a:ext cx="28440" cy="1659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AC0116E-AEA6-48AE-AFC0-1CCF61317D4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493553" y="1612884"/>
                  <a:ext cx="37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D46ECFF-E3B9-45C5-983D-4F6BF466A855}"/>
                    </a:ext>
                  </a:extLst>
                </p14:cNvPr>
                <p14:cNvContentPartPr/>
                <p14:nvPr/>
              </p14:nvContentPartPr>
              <p14:xfrm>
                <a:off x="10536033" y="1568964"/>
                <a:ext cx="239760" cy="2246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D46ECFF-E3B9-45C5-983D-4F6BF466A85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531713" y="1564644"/>
                  <a:ext cx="2484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6734F1A-54CD-4AC1-B371-3829C5E353B6}"/>
                    </a:ext>
                  </a:extLst>
                </p14:cNvPr>
                <p14:cNvContentPartPr/>
                <p14:nvPr/>
              </p14:nvContentPartPr>
              <p14:xfrm>
                <a:off x="10910793" y="1667244"/>
                <a:ext cx="133200" cy="1155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6734F1A-54CD-4AC1-B371-3829C5E353B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906473" y="1662924"/>
                  <a:ext cx="141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E2C2357-D7ED-42C2-835A-FDED0BFBA78F}"/>
                    </a:ext>
                  </a:extLst>
                </p14:cNvPr>
                <p14:cNvContentPartPr/>
                <p14:nvPr/>
              </p14:nvContentPartPr>
              <p14:xfrm>
                <a:off x="11023113" y="1673364"/>
                <a:ext cx="123480" cy="2055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E2C2357-D7ED-42C2-835A-FDED0BFBA78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018793" y="1669044"/>
                  <a:ext cx="132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45B3C56-DD16-4042-A798-F6F8B9429A13}"/>
                    </a:ext>
                  </a:extLst>
                </p14:cNvPr>
                <p14:cNvContentPartPr/>
                <p14:nvPr/>
              </p14:nvContentPartPr>
              <p14:xfrm>
                <a:off x="11176113" y="1684524"/>
                <a:ext cx="155160" cy="846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45B3C56-DD16-4042-A798-F6F8B9429A1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171793" y="1680204"/>
                  <a:ext cx="163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E549D96-5709-4555-B456-746F4A23BD32}"/>
                    </a:ext>
                  </a:extLst>
                </p14:cNvPr>
                <p14:cNvContentPartPr/>
                <p14:nvPr/>
              </p14:nvContentPartPr>
              <p14:xfrm>
                <a:off x="11347113" y="1684164"/>
                <a:ext cx="191880" cy="903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E549D96-5709-4555-B456-746F4A23BD3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342793" y="1679844"/>
                  <a:ext cx="200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86C96C7-DE90-4AD0-9DCC-FBE09109CEE8}"/>
                    </a:ext>
                  </a:extLst>
                </p14:cNvPr>
                <p14:cNvContentPartPr/>
                <p14:nvPr/>
              </p14:nvContentPartPr>
              <p14:xfrm>
                <a:off x="11548713" y="1598844"/>
                <a:ext cx="151200" cy="1576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86C96C7-DE90-4AD0-9DCC-FBE09109CEE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544393" y="1594524"/>
                  <a:ext cx="1598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992DDD6-F01F-4583-BDAB-E42D8F86CC0E}"/>
                    </a:ext>
                  </a:extLst>
                </p14:cNvPr>
                <p14:cNvContentPartPr/>
                <p14:nvPr/>
              </p14:nvContentPartPr>
              <p14:xfrm>
                <a:off x="10101873" y="2061084"/>
                <a:ext cx="122760" cy="1681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992DDD6-F01F-4583-BDAB-E42D8F86CC0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097553" y="2056764"/>
                  <a:ext cx="131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3583847-A37C-4977-9DAE-61775074F6C0}"/>
                    </a:ext>
                  </a:extLst>
                </p14:cNvPr>
                <p14:cNvContentPartPr/>
                <p14:nvPr/>
              </p14:nvContentPartPr>
              <p14:xfrm>
                <a:off x="10252713" y="1972884"/>
                <a:ext cx="215640" cy="1936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3583847-A37C-4977-9DAE-61775074F6C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248393" y="1968564"/>
                  <a:ext cx="2242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47E6A0A-4148-46F8-BCC7-BC772FB3580F}"/>
                    </a:ext>
                  </a:extLst>
                </p14:cNvPr>
                <p14:cNvContentPartPr/>
                <p14:nvPr/>
              </p14:nvContentPartPr>
              <p14:xfrm>
                <a:off x="10475193" y="1953444"/>
                <a:ext cx="128880" cy="2484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47E6A0A-4148-46F8-BCC7-BC772FB3580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470873" y="1949124"/>
                  <a:ext cx="1375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634BC4C-C216-42F5-8642-B5BB860DC7C8}"/>
                    </a:ext>
                  </a:extLst>
                </p14:cNvPr>
                <p14:cNvContentPartPr/>
                <p14:nvPr/>
              </p14:nvContentPartPr>
              <p14:xfrm>
                <a:off x="10438113" y="1898724"/>
                <a:ext cx="360" cy="3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634BC4C-C216-42F5-8642-B5BB860DC7C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433793" y="189440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4E554A9-FBFF-46F6-BD05-60B4DFD1320A}"/>
                    </a:ext>
                  </a:extLst>
                </p14:cNvPr>
                <p14:cNvContentPartPr/>
                <p14:nvPr/>
              </p14:nvContentPartPr>
              <p14:xfrm>
                <a:off x="10757073" y="1952724"/>
                <a:ext cx="175320" cy="3196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4E554A9-FBFF-46F6-BD05-60B4DFD1320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752753" y="1948404"/>
                  <a:ext cx="1839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6E4F48B-AA19-4D9B-AD2C-9B21307C348F}"/>
                    </a:ext>
                  </a:extLst>
                </p14:cNvPr>
                <p14:cNvContentPartPr/>
                <p14:nvPr/>
              </p14:nvContentPartPr>
              <p14:xfrm>
                <a:off x="11074233" y="1995204"/>
                <a:ext cx="155160" cy="453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6E4F48B-AA19-4D9B-AD2C-9B21307C348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069913" y="1990884"/>
                  <a:ext cx="163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4459DC99-8934-43F4-A401-76A00BDAC23B}"/>
                    </a:ext>
                  </a:extLst>
                </p14:cNvPr>
                <p14:cNvContentPartPr/>
                <p14:nvPr/>
              </p14:nvContentPartPr>
              <p14:xfrm>
                <a:off x="11107713" y="1970004"/>
                <a:ext cx="133560" cy="2383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4459DC99-8934-43F4-A401-76A00BDAC23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103393" y="1965684"/>
                  <a:ext cx="1422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522CD3A-7295-46A5-A8FD-E4A3660C9B51}"/>
                    </a:ext>
                  </a:extLst>
                </p14:cNvPr>
                <p14:cNvContentPartPr/>
                <p14:nvPr/>
              </p14:nvContentPartPr>
              <p14:xfrm>
                <a:off x="11297073" y="1913124"/>
                <a:ext cx="23400" cy="1094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522CD3A-7295-46A5-A8FD-E4A3660C9B5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292753" y="1908804"/>
                  <a:ext cx="32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526FA05-89BE-46E4-9383-DB399B6A638A}"/>
                    </a:ext>
                  </a:extLst>
                </p14:cNvPr>
                <p14:cNvContentPartPr/>
                <p14:nvPr/>
              </p14:nvContentPartPr>
              <p14:xfrm>
                <a:off x="11213553" y="1877124"/>
                <a:ext cx="214920" cy="1616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526FA05-89BE-46E4-9383-DB399B6A638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209233" y="1872804"/>
                  <a:ext cx="22356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EB13B1C5-7BFB-4BAD-866F-0BCB14BB9045}"/>
              </a:ext>
            </a:extLst>
          </p:cNvPr>
          <p:cNvGrpSpPr/>
          <p:nvPr/>
        </p:nvGrpSpPr>
        <p:grpSpPr>
          <a:xfrm>
            <a:off x="8207193" y="824124"/>
            <a:ext cx="576000" cy="400680"/>
            <a:chOff x="8207193" y="824124"/>
            <a:chExt cx="57600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D66A983-6D78-4156-A093-D2C2AB5FDC3F}"/>
                    </a:ext>
                  </a:extLst>
                </p14:cNvPr>
                <p14:cNvContentPartPr/>
                <p14:nvPr/>
              </p14:nvContentPartPr>
              <p14:xfrm>
                <a:off x="8207193" y="1008084"/>
                <a:ext cx="89640" cy="921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D66A983-6D78-4156-A093-D2C2AB5FDC3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202873" y="1003764"/>
                  <a:ext cx="98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E3DC42B-CF80-4DD7-8B01-713DF48557BF}"/>
                    </a:ext>
                  </a:extLst>
                </p14:cNvPr>
                <p14:cNvContentPartPr/>
                <p14:nvPr/>
              </p14:nvContentPartPr>
              <p14:xfrm>
                <a:off x="8270913" y="993324"/>
                <a:ext cx="52200" cy="2314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E3DC42B-CF80-4DD7-8B01-713DF48557B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266593" y="989004"/>
                  <a:ext cx="608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6CE88AE-BF78-4210-B30C-113A3C019355}"/>
                    </a:ext>
                  </a:extLst>
                </p14:cNvPr>
                <p14:cNvContentPartPr/>
                <p14:nvPr/>
              </p14:nvContentPartPr>
              <p14:xfrm>
                <a:off x="8345433" y="906924"/>
                <a:ext cx="10440" cy="1494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6CE88AE-BF78-4210-B30C-113A3C01935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341113" y="902604"/>
                  <a:ext cx="19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C51C0EE-579B-4475-BA5F-C372EF360A4E}"/>
                    </a:ext>
                  </a:extLst>
                </p14:cNvPr>
                <p14:cNvContentPartPr/>
                <p14:nvPr/>
              </p14:nvContentPartPr>
              <p14:xfrm>
                <a:off x="8269113" y="876324"/>
                <a:ext cx="158400" cy="1411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C51C0EE-579B-4475-BA5F-C372EF360A4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264793" y="872004"/>
                  <a:ext cx="167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05229D0-9373-4220-A3F5-C699856E3D4E}"/>
                    </a:ext>
                  </a:extLst>
                </p14:cNvPr>
                <p14:cNvContentPartPr/>
                <p14:nvPr/>
              </p14:nvContentPartPr>
              <p14:xfrm>
                <a:off x="8422833" y="894684"/>
                <a:ext cx="73080" cy="2502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05229D0-9373-4220-A3F5-C699856E3D4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418513" y="890364"/>
                  <a:ext cx="817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289716D-E5CF-4978-AACA-79A0C068AFBC}"/>
                    </a:ext>
                  </a:extLst>
                </p14:cNvPr>
                <p14:cNvContentPartPr/>
                <p14:nvPr/>
              </p14:nvContentPartPr>
              <p14:xfrm>
                <a:off x="8514633" y="908004"/>
                <a:ext cx="76680" cy="1332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289716D-E5CF-4978-AACA-79A0C068AFB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510313" y="903684"/>
                  <a:ext cx="85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E413AB3-0C51-472D-91E8-7D835C7F107E}"/>
                    </a:ext>
                  </a:extLst>
                </p14:cNvPr>
                <p14:cNvContentPartPr/>
                <p14:nvPr/>
              </p14:nvContentPartPr>
              <p14:xfrm>
                <a:off x="8559273" y="904764"/>
                <a:ext cx="33480" cy="1483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E413AB3-0C51-472D-91E8-7D835C7F107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554953" y="900444"/>
                  <a:ext cx="42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EFED73A-1BB5-4F2A-BA63-B4683AC7D5E9}"/>
                    </a:ext>
                  </a:extLst>
                </p14:cNvPr>
                <p14:cNvContentPartPr/>
                <p14:nvPr/>
              </p14:nvContentPartPr>
              <p14:xfrm>
                <a:off x="8501313" y="993684"/>
                <a:ext cx="135720" cy="590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EFED73A-1BB5-4F2A-BA63-B4683AC7D5E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496993" y="989364"/>
                  <a:ext cx="1443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5CC697D-1A0B-486B-9DFD-D92D7A3DD1AC}"/>
                    </a:ext>
                  </a:extLst>
                </p14:cNvPr>
                <p14:cNvContentPartPr/>
                <p14:nvPr/>
              </p14:nvContentPartPr>
              <p14:xfrm>
                <a:off x="8608593" y="894324"/>
                <a:ext cx="121680" cy="1530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5CC697D-1A0B-486B-9DFD-D92D7A3DD1A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604273" y="890004"/>
                  <a:ext cx="130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CFE4546-E97B-409C-897A-58BE46CD4203}"/>
                    </a:ext>
                  </a:extLst>
                </p14:cNvPr>
                <p14:cNvContentPartPr/>
                <p14:nvPr/>
              </p14:nvContentPartPr>
              <p14:xfrm>
                <a:off x="8707953" y="824124"/>
                <a:ext cx="75240" cy="3520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CFE4546-E97B-409C-897A-58BE46CD420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703633" y="819804"/>
                  <a:ext cx="83880" cy="36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7AFB1DD3-BF2A-4313-AC4E-DB2817314077}"/>
                  </a:ext>
                </a:extLst>
              </p14:cNvPr>
              <p14:cNvContentPartPr/>
              <p14:nvPr/>
            </p14:nvContentPartPr>
            <p14:xfrm>
              <a:off x="6715713" y="2088444"/>
              <a:ext cx="12960" cy="17892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7AFB1DD3-BF2A-4313-AC4E-DB281731407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711393" y="2084124"/>
                <a:ext cx="216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75B0F794-ECF9-4E28-A5D9-F0936A8DCCFA}"/>
                  </a:ext>
                </a:extLst>
              </p14:cNvPr>
              <p14:cNvContentPartPr/>
              <p14:nvPr/>
            </p14:nvContentPartPr>
            <p14:xfrm>
              <a:off x="6709233" y="2507484"/>
              <a:ext cx="6840" cy="40644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75B0F794-ECF9-4E28-A5D9-F0936A8DCCF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704913" y="2503164"/>
                <a:ext cx="1548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B39EBB5E-4F62-447B-8D3D-357B6D3CFAC7}"/>
                  </a:ext>
                </a:extLst>
              </p14:cNvPr>
              <p14:cNvContentPartPr/>
              <p14:nvPr/>
            </p14:nvContentPartPr>
            <p14:xfrm>
              <a:off x="6697353" y="3097524"/>
              <a:ext cx="10800" cy="42336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B39EBB5E-4F62-447B-8D3D-357B6D3CFAC7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693033" y="3093204"/>
                <a:ext cx="1944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13F0BE2A-5801-41A8-90EB-E4EE09D5BA0A}"/>
                  </a:ext>
                </a:extLst>
              </p14:cNvPr>
              <p14:cNvContentPartPr/>
              <p14:nvPr/>
            </p14:nvContentPartPr>
            <p14:xfrm>
              <a:off x="6686913" y="3706284"/>
              <a:ext cx="11160" cy="23616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13F0BE2A-5801-41A8-90EB-E4EE09D5BA0A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682593" y="3701964"/>
                <a:ext cx="198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167CF874-C1CA-4FA0-83DC-300D3DD86FD6}"/>
                  </a:ext>
                </a:extLst>
              </p14:cNvPr>
              <p14:cNvContentPartPr/>
              <p14:nvPr/>
            </p14:nvContentPartPr>
            <p14:xfrm>
              <a:off x="6696993" y="4153044"/>
              <a:ext cx="16560" cy="45648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167CF874-C1CA-4FA0-83DC-300D3DD86FD6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692673" y="4148724"/>
                <a:ext cx="2520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FD7041EB-3EEC-4CE2-A4E8-7AC76C97C158}"/>
                  </a:ext>
                </a:extLst>
              </p14:cNvPr>
              <p14:cNvContentPartPr/>
              <p14:nvPr/>
            </p14:nvContentPartPr>
            <p14:xfrm>
              <a:off x="6706713" y="4864764"/>
              <a:ext cx="13320" cy="66276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FD7041EB-3EEC-4CE2-A4E8-7AC76C97C158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702393" y="4860444"/>
                <a:ext cx="21960" cy="67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DAC0C2D9-C9EB-4FE0-92D0-48ED5E8A9A39}"/>
              </a:ext>
            </a:extLst>
          </p:cNvPr>
          <p:cNvGrpSpPr/>
          <p:nvPr/>
        </p:nvGrpSpPr>
        <p:grpSpPr>
          <a:xfrm>
            <a:off x="4540593" y="5626884"/>
            <a:ext cx="2594880" cy="530640"/>
            <a:chOff x="4540593" y="5626884"/>
            <a:chExt cx="2594880" cy="53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355B850-5F65-4D88-8431-7E0B9415E54A}"/>
                    </a:ext>
                  </a:extLst>
                </p14:cNvPr>
                <p14:cNvContentPartPr/>
                <p14:nvPr/>
              </p14:nvContentPartPr>
              <p14:xfrm>
                <a:off x="5453553" y="5810124"/>
                <a:ext cx="1015560" cy="666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355B850-5F65-4D88-8431-7E0B9415E54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449233" y="5805804"/>
                  <a:ext cx="1024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3A66868-F0C3-46F3-9891-C89E43AA74C3}"/>
                    </a:ext>
                  </a:extLst>
                </p14:cNvPr>
                <p14:cNvContentPartPr/>
                <p14:nvPr/>
              </p14:nvContentPartPr>
              <p14:xfrm>
                <a:off x="6324753" y="5749284"/>
                <a:ext cx="292680" cy="2527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3A66868-F0C3-46F3-9891-C89E43AA74C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320433" y="5744964"/>
                  <a:ext cx="3013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BAD1946-CCE3-48A0-86C3-962D3086777C}"/>
                    </a:ext>
                  </a:extLst>
                </p14:cNvPr>
                <p14:cNvContentPartPr/>
                <p14:nvPr/>
              </p14:nvContentPartPr>
              <p14:xfrm>
                <a:off x="4540593" y="5626884"/>
                <a:ext cx="2594880" cy="5306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BAD1946-CCE3-48A0-86C3-962D3086777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536273" y="5622564"/>
                  <a:ext cx="2603520" cy="53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37AAD8B4-ED66-49B2-A409-38B84A33DD37}"/>
              </a:ext>
            </a:extLst>
          </p:cNvPr>
          <p:cNvGrpSpPr/>
          <p:nvPr/>
        </p:nvGrpSpPr>
        <p:grpSpPr>
          <a:xfrm>
            <a:off x="2171793" y="4274724"/>
            <a:ext cx="1010880" cy="1222200"/>
            <a:chOff x="2171793" y="4274724"/>
            <a:chExt cx="1010880" cy="12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7CBCDA3-46FB-4D7A-A53F-174C5C4184EC}"/>
                    </a:ext>
                  </a:extLst>
                </p14:cNvPr>
                <p14:cNvContentPartPr/>
                <p14:nvPr/>
              </p14:nvContentPartPr>
              <p14:xfrm>
                <a:off x="2171793" y="4927404"/>
                <a:ext cx="364680" cy="5695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7CBCDA3-46FB-4D7A-A53F-174C5C4184E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167473" y="4923084"/>
                  <a:ext cx="37332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A613B21-19C9-40CC-AB93-F7B8CD4AB5C6}"/>
                    </a:ext>
                  </a:extLst>
                </p14:cNvPr>
                <p14:cNvContentPartPr/>
                <p14:nvPr/>
              </p14:nvContentPartPr>
              <p14:xfrm>
                <a:off x="2933193" y="4307124"/>
                <a:ext cx="189360" cy="5227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A613B21-19C9-40CC-AB93-F7B8CD4AB5C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928873" y="4302804"/>
                  <a:ext cx="19800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B7405FF-5A96-4303-91C3-DD3DA0CF0C7F}"/>
                    </a:ext>
                  </a:extLst>
                </p14:cNvPr>
                <p14:cNvContentPartPr/>
                <p14:nvPr/>
              </p14:nvContentPartPr>
              <p14:xfrm>
                <a:off x="2510553" y="4482084"/>
                <a:ext cx="149400" cy="2354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B7405FF-5A96-4303-91C3-DD3DA0CF0C7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506233" y="4477764"/>
                  <a:ext cx="1580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F650421-2A4D-44F5-AD06-7C7EF401A41E}"/>
                    </a:ext>
                  </a:extLst>
                </p14:cNvPr>
                <p14:cNvContentPartPr/>
                <p14:nvPr/>
              </p14:nvContentPartPr>
              <p14:xfrm>
                <a:off x="2509113" y="4662804"/>
                <a:ext cx="138600" cy="385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F650421-2A4D-44F5-AD06-7C7EF401A41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504793" y="4658484"/>
                  <a:ext cx="147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AF3C2B0-544A-47F4-AFB4-9570EC4DF575}"/>
                    </a:ext>
                  </a:extLst>
                </p14:cNvPr>
                <p14:cNvContentPartPr/>
                <p14:nvPr/>
              </p14:nvContentPartPr>
              <p14:xfrm>
                <a:off x="2693793" y="4465524"/>
                <a:ext cx="115560" cy="2430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AF3C2B0-544A-47F4-AFB4-9570EC4DF57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689473" y="4461204"/>
                  <a:ext cx="1242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942BC5F-2A85-4A72-A7C1-740B5EEC4AB4}"/>
                    </a:ext>
                  </a:extLst>
                </p14:cNvPr>
                <p14:cNvContentPartPr/>
                <p14:nvPr/>
              </p14:nvContentPartPr>
              <p14:xfrm>
                <a:off x="2834913" y="4274724"/>
                <a:ext cx="347760" cy="7041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942BC5F-2A85-4A72-A7C1-740B5EEC4AB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830593" y="4270404"/>
                  <a:ext cx="356400" cy="712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183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8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31FFE6D-4279-4734-AE08-9453E4297157}">
  <we:reference id="wa200005566" version="3.0.0.3" store="de-DE" storeType="OMEX"/>
  <we:alternateReferences>
    <we:reference id="wa200005566" version="3.0.0.3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1757</Words>
  <Application>Microsoft Office PowerPoint</Application>
  <PresentationFormat>Breitbild</PresentationFormat>
  <Paragraphs>306</Paragraphs>
  <Slides>29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7" baseType="lpstr">
      <vt:lpstr>Arial</vt:lpstr>
      <vt:lpstr>Arial Unicode MS</vt:lpstr>
      <vt:lpstr>Calibri</vt:lpstr>
      <vt:lpstr>Cambria Math</vt:lpstr>
      <vt:lpstr>Sparkasse Rg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383</cp:revision>
  <cp:lastPrinted>2022-03-02T20:18:27Z</cp:lastPrinted>
  <dcterms:created xsi:type="dcterms:W3CDTF">2022-03-01T20:52:11Z</dcterms:created>
  <dcterms:modified xsi:type="dcterms:W3CDTF">2025-11-20T10:51:35Z</dcterms:modified>
</cp:coreProperties>
</file>